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4"/>
  </p:notesMasterIdLst>
  <p:handoutMasterIdLst>
    <p:handoutMasterId r:id="rId105"/>
  </p:handoutMasterIdLst>
  <p:sldIdLst>
    <p:sldId id="2094" r:id="rId2"/>
    <p:sldId id="9505" r:id="rId3"/>
    <p:sldId id="10717" r:id="rId4"/>
    <p:sldId id="10818" r:id="rId5"/>
    <p:sldId id="10419" r:id="rId6"/>
    <p:sldId id="10819" r:id="rId7"/>
    <p:sldId id="10741" r:id="rId8"/>
    <p:sldId id="10742" r:id="rId9"/>
    <p:sldId id="10810" r:id="rId10"/>
    <p:sldId id="10811" r:id="rId11"/>
    <p:sldId id="10812" r:id="rId12"/>
    <p:sldId id="10834" r:id="rId13"/>
    <p:sldId id="10743" r:id="rId14"/>
    <p:sldId id="10747" r:id="rId15"/>
    <p:sldId id="10744" r:id="rId16"/>
    <p:sldId id="10748" r:id="rId17"/>
    <p:sldId id="10749" r:id="rId18"/>
    <p:sldId id="10752" r:id="rId19"/>
    <p:sldId id="10750" r:id="rId20"/>
    <p:sldId id="2331" r:id="rId21"/>
    <p:sldId id="7907" r:id="rId22"/>
    <p:sldId id="10691" r:id="rId23"/>
    <p:sldId id="10751" r:id="rId24"/>
    <p:sldId id="10745" r:id="rId25"/>
    <p:sldId id="10753" r:id="rId26"/>
    <p:sldId id="10754" r:id="rId27"/>
    <p:sldId id="10756" r:id="rId28"/>
    <p:sldId id="10755" r:id="rId29"/>
    <p:sldId id="10746" r:id="rId30"/>
    <p:sldId id="10757" r:id="rId31"/>
    <p:sldId id="9247" r:id="rId32"/>
    <p:sldId id="5181" r:id="rId33"/>
    <p:sldId id="10820" r:id="rId34"/>
    <p:sldId id="10758" r:id="rId35"/>
    <p:sldId id="10759" r:id="rId36"/>
    <p:sldId id="10760" r:id="rId37"/>
    <p:sldId id="10764" r:id="rId38"/>
    <p:sldId id="10767" r:id="rId39"/>
    <p:sldId id="10773" r:id="rId40"/>
    <p:sldId id="10768" r:id="rId41"/>
    <p:sldId id="10814" r:id="rId42"/>
    <p:sldId id="10815" r:id="rId43"/>
    <p:sldId id="10761" r:id="rId44"/>
    <p:sldId id="10765" r:id="rId45"/>
    <p:sldId id="10769" r:id="rId46"/>
    <p:sldId id="10774" r:id="rId47"/>
    <p:sldId id="10770" r:id="rId48"/>
    <p:sldId id="10835" r:id="rId49"/>
    <p:sldId id="10836" r:id="rId50"/>
    <p:sldId id="10762" r:id="rId51"/>
    <p:sldId id="10766" r:id="rId52"/>
    <p:sldId id="10776" r:id="rId53"/>
    <p:sldId id="10775" r:id="rId54"/>
    <p:sldId id="10777" r:id="rId55"/>
    <p:sldId id="10763" r:id="rId56"/>
    <p:sldId id="10821" r:id="rId57"/>
    <p:sldId id="10781" r:id="rId58"/>
    <p:sldId id="10782" r:id="rId59"/>
    <p:sldId id="10785" r:id="rId60"/>
    <p:sldId id="10786" r:id="rId61"/>
    <p:sldId id="10787" r:id="rId62"/>
    <p:sldId id="10789" r:id="rId63"/>
    <p:sldId id="10788" r:id="rId64"/>
    <p:sldId id="10783" r:id="rId65"/>
    <p:sldId id="10790" r:id="rId66"/>
    <p:sldId id="10838" r:id="rId67"/>
    <p:sldId id="10837" r:id="rId68"/>
    <p:sldId id="10784" r:id="rId69"/>
    <p:sldId id="10791" r:id="rId70"/>
    <p:sldId id="10792" r:id="rId71"/>
    <p:sldId id="10793" r:id="rId72"/>
    <p:sldId id="10795" r:id="rId73"/>
    <p:sldId id="10794" r:id="rId74"/>
    <p:sldId id="10822" r:id="rId75"/>
    <p:sldId id="10796" r:id="rId76"/>
    <p:sldId id="10826" r:id="rId77"/>
    <p:sldId id="10827" r:id="rId78"/>
    <p:sldId id="8358" r:id="rId79"/>
    <p:sldId id="2396" r:id="rId80"/>
    <p:sldId id="10813" r:id="rId81"/>
    <p:sldId id="10828" r:id="rId82"/>
    <p:sldId id="10800" r:id="rId83"/>
    <p:sldId id="10839" r:id="rId84"/>
    <p:sldId id="10840" r:id="rId85"/>
    <p:sldId id="10841" r:id="rId86"/>
    <p:sldId id="276" r:id="rId87"/>
    <p:sldId id="10842" r:id="rId88"/>
    <p:sldId id="10823" r:id="rId89"/>
    <p:sldId id="10801" r:id="rId90"/>
    <p:sldId id="10829" r:id="rId91"/>
    <p:sldId id="10830" r:id="rId92"/>
    <p:sldId id="10805" r:id="rId93"/>
    <p:sldId id="10831" r:id="rId94"/>
    <p:sldId id="10824" r:id="rId95"/>
    <p:sldId id="10778" r:id="rId96"/>
    <p:sldId id="10832" r:id="rId97"/>
    <p:sldId id="10817" r:id="rId98"/>
    <p:sldId id="10833" r:id="rId99"/>
    <p:sldId id="10816" r:id="rId100"/>
    <p:sldId id="10522" r:id="rId101"/>
    <p:sldId id="10825" r:id="rId102"/>
    <p:sldId id="10524" r:id="rId103"/>
  </p:sldIdLst>
  <p:sldSz cx="12192000" cy="6858000"/>
  <p:notesSz cx="7315200" cy="9601200"/>
  <p:custDataLst>
    <p:tags r:id="rId106"/>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6191" autoAdjust="0"/>
  </p:normalViewPr>
  <p:slideViewPr>
    <p:cSldViewPr>
      <p:cViewPr varScale="1">
        <p:scale>
          <a:sx n="61" d="100"/>
          <a:sy n="61" d="100"/>
        </p:scale>
        <p:origin x="7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05"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D14A6EBF-BEE6-4481-AF9E-EBBF98EC1B69}"/>
    <pc:docChg chg="custSel addSld delSld modSld sldOrd">
      <pc:chgData name="Jim McGowan" userId="e2c7446dd3aca506" providerId="LiveId" clId="{D14A6EBF-BEE6-4481-AF9E-EBBF98EC1B69}" dt="2023-10-29T17:32:25.998" v="32" actId="47"/>
      <pc:docMkLst>
        <pc:docMk/>
      </pc:docMkLst>
      <pc:sldChg chg="modSp mod">
        <pc:chgData name="Jim McGowan" userId="e2c7446dd3aca506" providerId="LiveId" clId="{D14A6EBF-BEE6-4481-AF9E-EBBF98EC1B69}" dt="2023-10-29T17:17:10.753" v="1" actId="207"/>
        <pc:sldMkLst>
          <pc:docMk/>
          <pc:sldMk cId="2629928329" sldId="10579"/>
        </pc:sldMkLst>
        <pc:spChg chg="mod">
          <ac:chgData name="Jim McGowan" userId="e2c7446dd3aca506" providerId="LiveId" clId="{D14A6EBF-BEE6-4481-AF9E-EBBF98EC1B69}" dt="2023-10-29T17:17:10.753" v="1" actId="207"/>
          <ac:spMkLst>
            <pc:docMk/>
            <pc:sldMk cId="2629928329" sldId="10579"/>
            <ac:spMk id="68611" creationId="{00000000-0000-0000-0000-000000000000}"/>
          </ac:spMkLst>
        </pc:spChg>
      </pc:sldChg>
      <pc:sldChg chg="modSp mod">
        <pc:chgData name="Jim McGowan" userId="e2c7446dd3aca506" providerId="LiveId" clId="{D14A6EBF-BEE6-4481-AF9E-EBBF98EC1B69}" dt="2023-10-29T17:27:02.180" v="3" actId="207"/>
        <pc:sldMkLst>
          <pc:docMk/>
          <pc:sldMk cId="2629185296" sldId="10581"/>
        </pc:sldMkLst>
        <pc:spChg chg="mod">
          <ac:chgData name="Jim McGowan" userId="e2c7446dd3aca506" providerId="LiveId" clId="{D14A6EBF-BEE6-4481-AF9E-EBBF98EC1B69}" dt="2023-10-29T17:27:02.180" v="3" actId="207"/>
          <ac:spMkLst>
            <pc:docMk/>
            <pc:sldMk cId="2629185296" sldId="10581"/>
            <ac:spMk id="68611" creationId="{00000000-0000-0000-0000-000000000000}"/>
          </ac:spMkLst>
        </pc:spChg>
      </pc:sldChg>
      <pc:sldChg chg="delSp modSp new del mod ord">
        <pc:chgData name="Jim McGowan" userId="e2c7446dd3aca506" providerId="LiveId" clId="{D14A6EBF-BEE6-4481-AF9E-EBBF98EC1B69}" dt="2023-10-29T17:32:25.998" v="32" actId="47"/>
        <pc:sldMkLst>
          <pc:docMk/>
          <pc:sldMk cId="3147419128" sldId="10590"/>
        </pc:sldMkLst>
        <pc:spChg chg="mod">
          <ac:chgData name="Jim McGowan" userId="e2c7446dd3aca506" providerId="LiveId" clId="{D14A6EBF-BEE6-4481-AF9E-EBBF98EC1B69}" dt="2023-10-29T17:28:23.016" v="21" actId="255"/>
          <ac:spMkLst>
            <pc:docMk/>
            <pc:sldMk cId="3147419128" sldId="10590"/>
            <ac:spMk id="2" creationId="{C96F6F14-F7A0-466F-167C-2E664B02960B}"/>
          </ac:spMkLst>
        </pc:spChg>
        <pc:spChg chg="del">
          <ac:chgData name="Jim McGowan" userId="e2c7446dd3aca506" providerId="LiveId" clId="{D14A6EBF-BEE6-4481-AF9E-EBBF98EC1B69}" dt="2023-10-29T17:28:00.314" v="5" actId="478"/>
          <ac:spMkLst>
            <pc:docMk/>
            <pc:sldMk cId="3147419128" sldId="10590"/>
            <ac:spMk id="3" creationId="{4F0EDE58-0CD0-80D9-96A1-F6F5B3C16155}"/>
          </ac:spMkLst>
        </pc:spChg>
      </pc:sldChg>
    </pc:docChg>
  </pc:docChgLst>
  <pc:docChgLst>
    <pc:chgData name="Jim McGowan" userId="e2c7446dd3aca506" providerId="LiveId" clId="{ED7B4F19-D4D2-49B5-9A10-712BD51AE146}"/>
    <pc:docChg chg="custSel addSld modSld replTag delTag">
      <pc:chgData name="Jim McGowan" userId="e2c7446dd3aca506" providerId="LiveId" clId="{ED7B4F19-D4D2-49B5-9A10-712BD51AE146}" dt="2023-12-10T18:28:39.994" v="31"/>
      <pc:docMkLst>
        <pc:docMk/>
      </pc:docMkLst>
      <pc:sldChg chg="addSp modSp new mod">
        <pc:chgData name="Jim McGowan" userId="e2c7446dd3aca506" providerId="LiveId" clId="{ED7B4F19-D4D2-49B5-9A10-712BD51AE146}" dt="2023-12-10T18:28:38.218" v="29" actId="113"/>
        <pc:sldMkLst>
          <pc:docMk/>
          <pc:sldMk cId="2693959843" sldId="10838"/>
        </pc:sldMkLst>
        <pc:spChg chg="add mod">
          <ac:chgData name="Jim McGowan" userId="e2c7446dd3aca506" providerId="LiveId" clId="{ED7B4F19-D4D2-49B5-9A10-712BD51AE146}" dt="2023-12-10T18:28:38.218" v="29" actId="113"/>
          <ac:spMkLst>
            <pc:docMk/>
            <pc:sldMk cId="2693959843" sldId="10838"/>
            <ac:spMk id="2" creationId="{53392BB9-A519-E8FC-BDFC-44F45DB73DBF}"/>
          </ac:spMkLst>
        </pc:spChg>
      </pc:sldChg>
    </pc:docChg>
  </pc:docChgLst>
  <pc:docChgLst>
    <pc:chgData name="Jim McGowan" userId="e2c7446dd3aca506" providerId="LiveId" clId="{7BDF0CE1-433D-417A-B360-211CB5A845AE}"/>
    <pc:docChg chg="custSel addSld delSld modSld sldOrd replTag delTag">
      <pc:chgData name="Jim McGowan" userId="e2c7446dd3aca506" providerId="LiveId" clId="{7BDF0CE1-433D-417A-B360-211CB5A845AE}" dt="2023-11-26T18:30:14.001" v="129"/>
      <pc:docMkLst>
        <pc:docMk/>
      </pc:docMkLst>
      <pc:sldChg chg="modSp mod">
        <pc:chgData name="Jim McGowan" userId="e2c7446dd3aca506" providerId="LiveId" clId="{7BDF0CE1-433D-417A-B360-211CB5A845AE}" dt="2023-11-26T18:18:26.116" v="29"/>
        <pc:sldMkLst>
          <pc:docMk/>
          <pc:sldMk cId="0" sldId="2850"/>
        </pc:sldMkLst>
        <pc:graphicFrameChg chg="mod modGraphic">
          <ac:chgData name="Jim McGowan" userId="e2c7446dd3aca506" providerId="LiveId" clId="{7BDF0CE1-433D-417A-B360-211CB5A845AE}" dt="2023-11-26T18:18:26.116" v="29"/>
          <ac:graphicFrameMkLst>
            <pc:docMk/>
            <pc:sldMk cId="0" sldId="2850"/>
            <ac:graphicFrameMk id="4" creationId="{00000000-0000-0000-0000-000000000000}"/>
          </ac:graphicFrameMkLst>
        </pc:graphicFrameChg>
      </pc:sldChg>
      <pc:sldChg chg="modSp mod">
        <pc:chgData name="Jim McGowan" userId="e2c7446dd3aca506" providerId="LiveId" clId="{7BDF0CE1-433D-417A-B360-211CB5A845AE}" dt="2023-11-26T18:24:26.139" v="98" actId="208"/>
        <pc:sldMkLst>
          <pc:docMk/>
          <pc:sldMk cId="0" sldId="2854"/>
        </pc:sldMkLst>
        <pc:picChg chg="mod">
          <ac:chgData name="Jim McGowan" userId="e2c7446dd3aca506" providerId="LiveId" clId="{7BDF0CE1-433D-417A-B360-211CB5A845AE}" dt="2023-11-26T18:24:26.139" v="98" actId="208"/>
          <ac:picMkLst>
            <pc:docMk/>
            <pc:sldMk cId="0" sldId="2854"/>
            <ac:picMk id="2" creationId="{00000000-0000-0000-0000-000000000000}"/>
          </ac:picMkLst>
        </pc:picChg>
      </pc:sldChg>
      <pc:sldChg chg="addSp modSp mod">
        <pc:chgData name="Jim McGowan" userId="e2c7446dd3aca506" providerId="LiveId" clId="{7BDF0CE1-433D-417A-B360-211CB5A845AE}" dt="2023-11-26T18:19:28.635" v="39" actId="255"/>
        <pc:sldMkLst>
          <pc:docMk/>
          <pc:sldMk cId="0" sldId="2878"/>
        </pc:sldMkLst>
        <pc:spChg chg="mod">
          <ac:chgData name="Jim McGowan" userId="e2c7446dd3aca506" providerId="LiveId" clId="{7BDF0CE1-433D-417A-B360-211CB5A845AE}" dt="2023-11-26T18:19:28.635" v="39" actId="255"/>
          <ac:spMkLst>
            <pc:docMk/>
            <pc:sldMk cId="0" sldId="2878"/>
            <ac:spMk id="134147" creationId="{00000000-0000-0000-0000-000000000000}"/>
          </ac:spMkLst>
        </pc:spChg>
        <pc:picChg chg="add mod">
          <ac:chgData name="Jim McGowan" userId="e2c7446dd3aca506" providerId="LiveId" clId="{7BDF0CE1-433D-417A-B360-211CB5A845AE}" dt="2023-11-26T18:19:03.784" v="32"/>
          <ac:picMkLst>
            <pc:docMk/>
            <pc:sldMk cId="0" sldId="2878"/>
            <ac:picMk id="3" creationId="{F52442A8-CCC0-4FC3-1379-7E7E6501B13A}"/>
          </ac:picMkLst>
        </pc:picChg>
      </pc:sldChg>
      <pc:sldChg chg="modSp del mod">
        <pc:chgData name="Jim McGowan" userId="e2c7446dd3aca506" providerId="LiveId" clId="{7BDF0CE1-433D-417A-B360-211CB5A845AE}" dt="2023-11-26T18:22:46.726" v="94" actId="47"/>
        <pc:sldMkLst>
          <pc:docMk/>
          <pc:sldMk cId="3998961023" sldId="10714"/>
        </pc:sldMkLst>
        <pc:graphicFrameChg chg="mod modGraphic">
          <ac:chgData name="Jim McGowan" userId="e2c7446dd3aca506" providerId="LiveId" clId="{7BDF0CE1-433D-417A-B360-211CB5A845AE}" dt="2023-11-26T18:21:28.438" v="81"/>
          <ac:graphicFrameMkLst>
            <pc:docMk/>
            <pc:sldMk cId="3998961023" sldId="10714"/>
            <ac:graphicFrameMk id="43041" creationId="{00000000-0000-0000-0000-000000000000}"/>
          </ac:graphicFrameMkLst>
        </pc:graphicFrameChg>
      </pc:sldChg>
      <pc:sldChg chg="ord">
        <pc:chgData name="Jim McGowan" userId="e2c7446dd3aca506" providerId="LiveId" clId="{7BDF0CE1-433D-417A-B360-211CB5A845AE}" dt="2023-11-26T18:22:30.715" v="91"/>
        <pc:sldMkLst>
          <pc:docMk/>
          <pc:sldMk cId="2825033403" sldId="10716"/>
        </pc:sldMkLst>
      </pc:sldChg>
      <pc:sldChg chg="add del ord">
        <pc:chgData name="Jim McGowan" userId="e2c7446dd3aca506" providerId="LiveId" clId="{7BDF0CE1-433D-417A-B360-211CB5A845AE}" dt="2023-11-26T18:22:52.900" v="95" actId="47"/>
        <pc:sldMkLst>
          <pc:docMk/>
          <pc:sldMk cId="1439248386" sldId="10720"/>
        </pc:sldMkLst>
      </pc:sldChg>
      <pc:sldChg chg="add">
        <pc:chgData name="Jim McGowan" userId="e2c7446dd3aca506" providerId="LiveId" clId="{7BDF0CE1-433D-417A-B360-211CB5A845AE}" dt="2023-11-26T18:22:26.619" v="89"/>
        <pc:sldMkLst>
          <pc:docMk/>
          <pc:sldMk cId="1176100282" sldId="10721"/>
        </pc:sldMkLst>
      </pc:sldChg>
      <pc:sldChg chg="addSp modSp new mod">
        <pc:chgData name="Jim McGowan" userId="e2c7446dd3aca506" providerId="LiveId" clId="{7BDF0CE1-433D-417A-B360-211CB5A845AE}" dt="2023-11-26T18:30:09.639" v="127"/>
        <pc:sldMkLst>
          <pc:docMk/>
          <pc:sldMk cId="4213333438" sldId="10722"/>
        </pc:sldMkLst>
        <pc:spChg chg="add mod">
          <ac:chgData name="Jim McGowan" userId="e2c7446dd3aca506" providerId="LiveId" clId="{7BDF0CE1-433D-417A-B360-211CB5A845AE}" dt="2023-11-26T18:30:09.639" v="127"/>
          <ac:spMkLst>
            <pc:docMk/>
            <pc:sldMk cId="4213333438" sldId="10722"/>
            <ac:spMk id="2" creationId="{6CF48A8A-E406-A33C-2CB6-C230C5E7FDD4}"/>
          </ac:spMkLst>
        </pc:spChg>
      </pc:sldChg>
    </pc:docChg>
  </pc:docChgLst>
  <pc:docChgLst>
    <pc:chgData name="Jim McGowan" userId="e2c7446dd3aca506" providerId="LiveId" clId="{2A90909D-AB4F-4510-A472-4B4E31EAFF2E}"/>
    <pc:docChg chg="custSel addSld modSld replTag delTag">
      <pc:chgData name="Jim McGowan" userId="e2c7446dd3aca506" providerId="LiveId" clId="{2A90909D-AB4F-4510-A472-4B4E31EAFF2E}" dt="2023-11-12T18:28:42.806" v="26"/>
      <pc:docMkLst>
        <pc:docMk/>
      </pc:docMkLst>
      <pc:sldChg chg="modSp mod">
        <pc:chgData name="Jim McGowan" userId="e2c7446dd3aca506" providerId="LiveId" clId="{2A90909D-AB4F-4510-A472-4B4E31EAFF2E}" dt="2023-11-12T18:17:00.005" v="0" actId="207"/>
        <pc:sldMkLst>
          <pc:docMk/>
          <pc:sldMk cId="945526024" sldId="10144"/>
        </pc:sldMkLst>
        <pc:spChg chg="mod">
          <ac:chgData name="Jim McGowan" userId="e2c7446dd3aca506" providerId="LiveId" clId="{2A90909D-AB4F-4510-A472-4B4E31EAFF2E}" dt="2023-11-12T18:17:00.005" v="0" actId="207"/>
          <ac:spMkLst>
            <pc:docMk/>
            <pc:sldMk cId="945526024" sldId="10144"/>
            <ac:spMk id="3" creationId="{FCAB0259-2ED2-1928-0EE2-46625A5A800A}"/>
          </ac:spMkLst>
        </pc:spChg>
      </pc:sldChg>
      <pc:sldChg chg="delSp modSp new mod">
        <pc:chgData name="Jim McGowan" userId="e2c7446dd3aca506" providerId="LiveId" clId="{2A90909D-AB4F-4510-A472-4B4E31EAFF2E}" dt="2023-11-12T18:28:39.334" v="24" actId="12789"/>
        <pc:sldMkLst>
          <pc:docMk/>
          <pc:sldMk cId="1338648141" sldId="10725"/>
        </pc:sldMkLst>
        <pc:spChg chg="mod">
          <ac:chgData name="Jim McGowan" userId="e2c7446dd3aca506" providerId="LiveId" clId="{2A90909D-AB4F-4510-A472-4B4E31EAFF2E}" dt="2023-11-12T18:28:39.334" v="24" actId="12789"/>
          <ac:spMkLst>
            <pc:docMk/>
            <pc:sldMk cId="1338648141" sldId="10725"/>
            <ac:spMk id="2" creationId="{6C000071-2930-7DF5-EF4C-38564E38AA8E}"/>
          </ac:spMkLst>
        </pc:spChg>
        <pc:spChg chg="del">
          <ac:chgData name="Jim McGowan" userId="e2c7446dd3aca506" providerId="LiveId" clId="{2A90909D-AB4F-4510-A472-4B4E31EAFF2E}" dt="2023-11-12T18:28:23.193" v="4" actId="478"/>
          <ac:spMkLst>
            <pc:docMk/>
            <pc:sldMk cId="1338648141" sldId="10725"/>
            <ac:spMk id="3" creationId="{CDBC9D72-EFB8-27F8-2D0E-440350CC8D71}"/>
          </ac:spMkLst>
        </pc:spChg>
      </pc:sldChg>
    </pc:docChg>
  </pc:docChgLst>
  <pc:docChgLst>
    <pc:chgData name="Jim McGowan" userId="e2c7446dd3aca506" providerId="LiveId" clId="{F9AA8DA8-D5B6-409D-9271-43B5DA148FE6}"/>
    <pc:docChg chg="custSel modSld replTag delTag">
      <pc:chgData name="Jim McGowan" userId="e2c7446dd3aca506" providerId="LiveId" clId="{F9AA8DA8-D5B6-409D-9271-43B5DA148FE6}" dt="2023-12-03T18:31:21.636" v="32"/>
      <pc:docMkLst>
        <pc:docMk/>
      </pc:docMkLst>
      <pc:sldChg chg="modSp mod">
        <pc:chgData name="Jim McGowan" userId="e2c7446dd3aca506" providerId="LiveId" clId="{F9AA8DA8-D5B6-409D-9271-43B5DA148FE6}" dt="2023-12-03T18:31:17.627" v="30" actId="20577"/>
        <pc:sldMkLst>
          <pc:docMk/>
          <pc:sldMk cId="2238536345" sldId="1804"/>
        </pc:sldMkLst>
        <pc:spChg chg="mod">
          <ac:chgData name="Jim McGowan" userId="e2c7446dd3aca506" providerId="LiveId" clId="{F9AA8DA8-D5B6-409D-9271-43B5DA148FE6}" dt="2023-12-03T18:31:17.627" v="30" actId="20577"/>
          <ac:spMkLst>
            <pc:docMk/>
            <pc:sldMk cId="2238536345" sldId="1804"/>
            <ac:spMk id="56323" creationId="{00000000-0000-0000-0000-000000000000}"/>
          </ac:spMkLst>
        </pc:spChg>
      </pc:sldChg>
      <pc:sldChg chg="addSp modSp mod">
        <pc:chgData name="Jim McGowan" userId="e2c7446dd3aca506" providerId="LiveId" clId="{F9AA8DA8-D5B6-409D-9271-43B5DA148FE6}" dt="2023-12-03T17:49:14.136" v="19" actId="1036"/>
        <pc:sldMkLst>
          <pc:docMk/>
          <pc:sldMk cId="1578221738" sldId="2929"/>
        </pc:sldMkLst>
        <pc:picChg chg="add mod">
          <ac:chgData name="Jim McGowan" userId="e2c7446dd3aca506" providerId="LiveId" clId="{F9AA8DA8-D5B6-409D-9271-43B5DA148FE6}" dt="2023-12-03T17:49:14.136" v="19" actId="1036"/>
          <ac:picMkLst>
            <pc:docMk/>
            <pc:sldMk cId="1578221738" sldId="2929"/>
            <ac:picMk id="3" creationId="{0F1A84FD-0396-A80A-42D7-C5A5C0B15FC9}"/>
          </ac:picMkLst>
        </pc:picChg>
      </pc:sldChg>
      <pc:sldChg chg="modSp mod">
        <pc:chgData name="Jim McGowan" userId="e2c7446dd3aca506" providerId="LiveId" clId="{F9AA8DA8-D5B6-409D-9271-43B5DA148FE6}" dt="2023-12-03T17:50:02.188" v="26" actId="2710"/>
        <pc:sldMkLst>
          <pc:docMk/>
          <pc:sldMk cId="1784409767" sldId="5591"/>
        </pc:sldMkLst>
        <pc:spChg chg="mod">
          <ac:chgData name="Jim McGowan" userId="e2c7446dd3aca506" providerId="LiveId" clId="{F9AA8DA8-D5B6-409D-9271-43B5DA148FE6}" dt="2023-12-03T17:50:02.188" v="26" actId="2710"/>
          <ac:spMkLst>
            <pc:docMk/>
            <pc:sldMk cId="1784409767" sldId="5591"/>
            <ac:spMk id="64514" creationId="{00000000-0000-0000-0000-000000000000}"/>
          </ac:spMkLst>
        </pc:spChg>
      </pc:sldChg>
    </pc:docChg>
  </pc:docChgLst>
  <pc:docChgLst>
    <pc:chgData name="Jim McGowan" userId="e2c7446dd3aca506" providerId="LiveId" clId="{D87AD03F-5A63-4A46-9195-CE1C1CDCA2CD}"/>
    <pc:docChg chg="custSel addSld modSld sldOrd">
      <pc:chgData name="Jim McGowan" userId="e2c7446dd3aca506" providerId="LiveId" clId="{D87AD03F-5A63-4A46-9195-CE1C1CDCA2CD}" dt="2023-11-05T18:23:52.041" v="19"/>
      <pc:docMkLst>
        <pc:docMk/>
      </pc:docMkLst>
      <pc:sldChg chg="delSp modSp new mod ord">
        <pc:chgData name="Jim McGowan" userId="e2c7446dd3aca506" providerId="LiveId" clId="{D87AD03F-5A63-4A46-9195-CE1C1CDCA2CD}" dt="2023-11-05T18:23:52.041" v="19"/>
        <pc:sldMkLst>
          <pc:docMk/>
          <pc:sldMk cId="690174162" sldId="10721"/>
        </pc:sldMkLst>
        <pc:spChg chg="mod">
          <ac:chgData name="Jim McGowan" userId="e2c7446dd3aca506" providerId="LiveId" clId="{D87AD03F-5A63-4A46-9195-CE1C1CDCA2CD}" dt="2023-11-05T18:22:45.581" v="17" actId="12788"/>
          <ac:spMkLst>
            <pc:docMk/>
            <pc:sldMk cId="690174162" sldId="10721"/>
            <ac:spMk id="2" creationId="{5B50E682-7A46-95EC-6044-5DCD5C8FB0AC}"/>
          </ac:spMkLst>
        </pc:spChg>
        <pc:spChg chg="del">
          <ac:chgData name="Jim McGowan" userId="e2c7446dd3aca506" providerId="LiveId" clId="{D87AD03F-5A63-4A46-9195-CE1C1CDCA2CD}" dt="2023-11-05T18:22:20.162" v="1" actId="478"/>
          <ac:spMkLst>
            <pc:docMk/>
            <pc:sldMk cId="690174162" sldId="10721"/>
            <ac:spMk id="3" creationId="{3D1A7854-1FEE-30F1-C1FF-53A8E37D6654}"/>
          </ac:spMkLst>
        </pc:spChg>
      </pc:sldChg>
    </pc:docChg>
  </pc:docChgLst>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docChgLst>
    <pc:chgData name="Jim McGowan" userId="e2c7446dd3aca506" providerId="LiveId" clId="{0467854E-7EB0-4D2F-A3AF-721AEE0DFF50}"/>
    <pc:docChg chg="custSel replTag delTag modHandout">
      <pc:chgData name="Jim McGowan" userId="e2c7446dd3aca506" providerId="LiveId" clId="{0467854E-7EB0-4D2F-A3AF-721AEE0DFF50}" dt="2023-11-15T15:00:05.424" v="8"/>
      <pc:docMkLst>
        <pc:docMk/>
      </pc:docMkLst>
    </pc:docChg>
  </pc:docChgLst>
  <pc:docChgLst>
    <pc:chgData name="Jim McGowan" userId="e2c7446dd3aca506" providerId="LiveId" clId="{EEC2BE80-793B-4492-B1A6-87984ED1CC8C}"/>
    <pc:docChg chg="custSel modSld replTag delTag modHandout">
      <pc:chgData name="Jim McGowan" userId="e2c7446dd3aca506" providerId="LiveId" clId="{EEC2BE80-793B-4492-B1A6-87984ED1CC8C}" dt="2023-11-28T17:25:27.663" v="24"/>
      <pc:docMkLst>
        <pc:docMk/>
      </pc:docMkLst>
      <pc:sldChg chg="modSp mod">
        <pc:chgData name="Jim McGowan" userId="e2c7446dd3aca506" providerId="LiveId" clId="{EEC2BE80-793B-4492-B1A6-87984ED1CC8C}" dt="2023-11-28T17:23:45.028" v="5" actId="403"/>
        <pc:sldMkLst>
          <pc:docMk/>
          <pc:sldMk cId="4213333438" sldId="10722"/>
        </pc:sldMkLst>
        <pc:spChg chg="mod">
          <ac:chgData name="Jim McGowan" userId="e2c7446dd3aca506" providerId="LiveId" clId="{EEC2BE80-793B-4492-B1A6-87984ED1CC8C}" dt="2023-11-28T17:23:45.028" v="5" actId="403"/>
          <ac:spMkLst>
            <pc:docMk/>
            <pc:sldMk cId="4213333438" sldId="10722"/>
            <ac:spMk id="2" creationId="{6CF48A8A-E406-A33C-2CB6-C230C5E7FDD4}"/>
          </ac:spMkLst>
        </pc:spChg>
      </pc:sldChg>
    </pc:docChg>
  </pc:docChgLst>
  <pc:docChgLst>
    <pc:chgData name="Jim McGowan" userId="e2c7446dd3aca506" providerId="LiveId" clId="{6CDB262F-E37A-4525-B6E5-45E0385DA3E4}"/>
    <pc:docChg chg="custSel addSld modSld replTag delTag">
      <pc:chgData name="Jim McGowan" userId="e2c7446dd3aca506" providerId="LiveId" clId="{6CDB262F-E37A-4525-B6E5-45E0385DA3E4}" dt="2023-11-19T18:29:26.713" v="23"/>
      <pc:docMkLst>
        <pc:docMk/>
      </pc:docMkLst>
      <pc:sldChg chg="delSp modSp new mod">
        <pc:chgData name="Jim McGowan" userId="e2c7446dd3aca506" providerId="LiveId" clId="{6CDB262F-E37A-4525-B6E5-45E0385DA3E4}" dt="2023-11-19T18:29:20.242" v="21" actId="12789"/>
        <pc:sldMkLst>
          <pc:docMk/>
          <pc:sldMk cId="1270480948" sldId="10714"/>
        </pc:sldMkLst>
        <pc:spChg chg="mod">
          <ac:chgData name="Jim McGowan" userId="e2c7446dd3aca506" providerId="LiveId" clId="{6CDB262F-E37A-4525-B6E5-45E0385DA3E4}" dt="2023-11-19T18:29:20.242" v="21" actId="12789"/>
          <ac:spMkLst>
            <pc:docMk/>
            <pc:sldMk cId="1270480948" sldId="10714"/>
            <ac:spMk id="2" creationId="{2BA80AE1-C118-1FD5-E875-96F5C1203B94}"/>
          </ac:spMkLst>
        </pc:spChg>
        <pc:spChg chg="del">
          <ac:chgData name="Jim McGowan" userId="e2c7446dd3aca506" providerId="LiveId" clId="{6CDB262F-E37A-4525-B6E5-45E0385DA3E4}" dt="2023-11-19T18:29:02.766" v="1" actId="478"/>
          <ac:spMkLst>
            <pc:docMk/>
            <pc:sldMk cId="1270480948" sldId="10714"/>
            <ac:spMk id="3" creationId="{4296CCB1-6AD3-DAC0-1AE7-10AB5ACA40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142 - 36v1-43</a:t>
            </a:r>
          </a:p>
          <a:p>
            <a:pPr>
              <a:defRPr/>
            </a:pPr>
            <a:r>
              <a:rPr lang="en-US" sz="1600" dirty="0"/>
              <a:t>12-10-2023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12/16/2023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a:t>
            </a:fld>
            <a:endParaRPr lang="en-US" altLang="en-US" dirty="0"/>
          </a:p>
        </p:txBody>
      </p:sp>
    </p:spTree>
    <p:extLst>
      <p:ext uri="{BB962C8B-B14F-4D97-AF65-F5344CB8AC3E}">
        <p14:creationId xmlns:p14="http://schemas.microsoft.com/office/powerpoint/2010/main" val="152611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a:t>
            </a:fld>
            <a:endParaRPr lang="en-US" altLang="en-US" dirty="0"/>
          </a:p>
        </p:txBody>
      </p:sp>
    </p:spTree>
    <p:extLst>
      <p:ext uri="{BB962C8B-B14F-4D97-AF65-F5344CB8AC3E}">
        <p14:creationId xmlns:p14="http://schemas.microsoft.com/office/powerpoint/2010/main" val="9952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248223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80</a:t>
            </a:fld>
            <a:endParaRPr lang="en-US" altLang="en-US" dirty="0"/>
          </a:p>
        </p:txBody>
      </p:sp>
    </p:spTree>
    <p:extLst>
      <p:ext uri="{BB962C8B-B14F-4D97-AF65-F5344CB8AC3E}">
        <p14:creationId xmlns:p14="http://schemas.microsoft.com/office/powerpoint/2010/main" val="57367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102</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6701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12</a:t>
            </a:r>
            <a:r>
              <a:rPr lang="en-US" sz="3600" kern="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57420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7208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4801314"/>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1:1–4 </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Inasmuch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many have undertaken to compile an account of the things accomplished among us</a:t>
            </a:r>
            <a:r>
              <a:rPr lang="en-US" sz="3200" dirty="0">
                <a:effectLst>
                  <a:outerShdw blurRad="38100" dist="38100" dir="2700000" algn="tl">
                    <a:srgbClr val="000000">
                      <a:alpha val="43137"/>
                    </a:srgbClr>
                  </a:outerShdw>
                </a:effectLst>
                <a:latin typeface="Calibri" panose="020F0502020204030204" pitchFamily="34" charset="0"/>
              </a:rPr>
              <a:t>,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just as they were handed down to us by those who from the beginning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eyewitnesses</a:t>
            </a:r>
            <a:r>
              <a:rPr lang="en-US" sz="3200" dirty="0">
                <a:effectLst>
                  <a:outerShdw blurRad="38100" dist="38100" dir="2700000" algn="tl">
                    <a:srgbClr val="000000">
                      <a:alpha val="43137"/>
                    </a:srgbClr>
                  </a:outerShdw>
                </a:effectLst>
                <a:latin typeface="Calibri" panose="020F0502020204030204" pitchFamily="34" charset="0"/>
              </a:rPr>
              <a:t> and servants of the word,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it seemed fitting for me as well, having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investigated everything carefully from the beginning</a:t>
            </a:r>
            <a:r>
              <a:rPr lang="en-US" sz="3200" dirty="0">
                <a:effectLst>
                  <a:outerShdw blurRad="38100" dist="38100" dir="2700000" algn="tl">
                    <a:srgbClr val="000000">
                      <a:alpha val="43137"/>
                    </a:srgbClr>
                  </a:outerShdw>
                </a:effectLst>
                <a:latin typeface="Calibri" panose="020F0502020204030204" pitchFamily="34" charset="0"/>
              </a:rPr>
              <a:t>, to write </a:t>
            </a:r>
            <a:r>
              <a:rPr lang="en-US" sz="3200" i="1" dirty="0">
                <a:effectLst>
                  <a:outerShdw blurRad="38100" dist="38100" dir="2700000" algn="tl">
                    <a:srgbClr val="000000">
                      <a:alpha val="43137"/>
                    </a:srgbClr>
                  </a:outerShdw>
                </a:effectLst>
                <a:latin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rPr>
              <a:t> out for you in consecutive order, most excellent Theophilus;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4</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so that you may know the exact truth about the things you have been taught. </a:t>
            </a:r>
          </a:p>
        </p:txBody>
      </p:sp>
    </p:spTree>
    <p:extLst>
      <p:ext uri="{BB962C8B-B14F-4D97-AF65-F5344CB8AC3E}">
        <p14:creationId xmlns:p14="http://schemas.microsoft.com/office/powerpoint/2010/main" val="7955391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62280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4797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from Canaanite Wives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Eliphaz through Adah (10a)</a:t>
            </a:r>
          </a:p>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Reul</a:t>
            </a:r>
            <a:r>
              <a:rPr lang="en-US" dirty="0">
                <a:effectLst>
                  <a:outerShdw blurRad="38100" dist="38100" dir="2700000" algn="tl">
                    <a:srgbClr val="000000">
                      <a:alpha val="43137"/>
                    </a:srgbClr>
                  </a:outerShdw>
                </a:effectLst>
              </a:rPr>
              <a:t> through Basemath (10b)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368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0819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Through Timnah: Amalek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381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Through Timnah: Amalek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974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3080"/>
            <a:ext cx="5731388" cy="377952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Teman (11a)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Omar (11b)</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Zepho</a:t>
            </a:r>
            <a:r>
              <a:rPr lang="en-US" dirty="0">
                <a:effectLst>
                  <a:outerShdw blurRad="38100" dist="38100" dir="2700000" algn="tl">
                    <a:srgbClr val="000000">
                      <a:alpha val="43137"/>
                    </a:srgbClr>
                  </a:outerShdw>
                </a:effectLst>
              </a:rPr>
              <a:t> (11c)</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Gatam</a:t>
            </a:r>
            <a:r>
              <a:rPr lang="en-US" dirty="0">
                <a:effectLst>
                  <a:outerShdw blurRad="38100" dist="38100" dir="2700000" algn="tl">
                    <a:srgbClr val="000000">
                      <a:alpha val="43137"/>
                    </a:srgbClr>
                  </a:outerShdw>
                </a:effectLst>
              </a:rPr>
              <a:t> (11d)</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Kenaz (11e)</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7921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Through Timnah: Amalek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02403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a:t>
            </a:r>
            <a:r>
              <a:rPr lang="en-US" b="1">
                <a:solidFill>
                  <a:srgbClr val="FFFFCC"/>
                </a:solidFill>
                <a:effectLst>
                  <a:outerShdw blurRad="38100" dist="38100" dir="2700000" algn="tl">
                    <a:srgbClr val="000000">
                      <a:alpha val="43137"/>
                    </a:srgbClr>
                  </a:outerShdw>
                </a:effectLst>
              </a:rPr>
              <a:t>people)</a:t>
            </a:r>
            <a:endParaRPr lang="en-US" b="1" dirty="0">
              <a:solidFill>
                <a:srgbClr val="FFFFCC"/>
              </a:solidFill>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285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85574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7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Through Timnah: Amalek (12a)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(12b)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149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1969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(13a-d)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(13e)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038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(13a-d)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(13e)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187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36:13a-d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3080"/>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Nabath (13a)</a:t>
            </a:r>
          </a:p>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Nerah</a:t>
            </a:r>
            <a:r>
              <a:rPr lang="en-US" dirty="0">
                <a:effectLst>
                  <a:outerShdw blurRad="38100" dist="38100" dir="2700000" algn="tl">
                    <a:srgbClr val="000000">
                      <a:alpha val="43137"/>
                    </a:srgbClr>
                  </a:outerShdw>
                </a:effectLst>
              </a:rPr>
              <a:t> (13b)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Shammah (13c)</a:t>
            </a:r>
          </a:p>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Mizzah</a:t>
            </a:r>
            <a:r>
              <a:rPr lang="en-US" dirty="0">
                <a:effectLst>
                  <a:outerShdw blurRad="38100" dist="38100" dir="2700000" algn="tl">
                    <a:srgbClr val="000000">
                      <a:alpha val="43137"/>
                    </a:srgbClr>
                  </a:outerShdw>
                </a:effectLst>
              </a:rPr>
              <a:t> (13d)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3705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(13a-d)</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(13e)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937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722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075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36:14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Jeush</a:t>
            </a:r>
            <a:r>
              <a:rPr lang="en-US" dirty="0">
                <a:effectLst>
                  <a:outerShdw blurRad="38100" dist="38100" dir="2700000" algn="tl">
                    <a:srgbClr val="000000">
                      <a:alpha val="43137"/>
                    </a:srgbClr>
                  </a:outerShdw>
                </a:effectLst>
              </a:rPr>
              <a:t> (14a)</a:t>
            </a:r>
          </a:p>
          <a:p>
            <a:pPr marL="457200" lvl="3" indent="-457200" eaLnBrk="1" hangingPunct="1">
              <a:spcBef>
                <a:spcPts val="0"/>
              </a:spcBef>
              <a:spcAft>
                <a:spcPts val="3000"/>
              </a:spcAft>
              <a:buClr>
                <a:srgbClr val="00FF00"/>
              </a:buClr>
              <a:buFont typeface="+mj-lt"/>
              <a:buAutoNum type="arabicPeriod"/>
              <a:defRPr/>
            </a:pPr>
            <a:r>
              <a:rPr lang="en-US" dirty="0" err="1">
                <a:effectLst>
                  <a:outerShdw blurRad="38100" dist="38100" dir="2700000" algn="tl">
                    <a:srgbClr val="000000">
                      <a:alpha val="43137"/>
                    </a:srgbClr>
                  </a:outerShdw>
                </a:effectLst>
              </a:rPr>
              <a:t>Jalaam</a:t>
            </a:r>
            <a:r>
              <a:rPr lang="en-US" dirty="0">
                <a:effectLst>
                  <a:outerShdw blurRad="38100" dist="38100" dir="2700000" algn="tl">
                    <a:srgbClr val="000000">
                      <a:alpha val="43137"/>
                    </a:srgbClr>
                  </a:outerShdw>
                </a:effectLst>
              </a:rPr>
              <a:t> (14b)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Korah (14c)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40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“…observations can be made about Esau’s House…there are a total of eighty-one names, but only two contain the Name of God. One is Reuel, which means the ‘friend of God,’ and the other is </a:t>
            </a:r>
            <a:r>
              <a:rPr lang="en-US" dirty="0" err="1">
                <a:effectLst>
                  <a:outerShdw blurRad="38100" dist="38100" dir="2700000" algn="tl">
                    <a:srgbClr val="000000">
                      <a:alpha val="43137"/>
                    </a:srgbClr>
                  </a:outerShdw>
                </a:effectLst>
              </a:rPr>
              <a:t>Jeush</a:t>
            </a:r>
            <a:r>
              <a:rPr lang="en-US" dirty="0">
                <a:effectLst>
                  <a:outerShdw blurRad="38100" dist="38100" dir="2700000" algn="tl">
                    <a:srgbClr val="000000">
                      <a:alpha val="43137"/>
                    </a:srgbClr>
                  </a:outerShdw>
                </a:effectLst>
              </a:rPr>
              <a:t>, which means ‘Jehovah help.’”</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514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861910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ED44-F344-48FF-8711-1FFEFE08D8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896600" cy="35814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mj-cs"/>
              </a:rPr>
              <a:t>Deuteronomy</a:t>
            </a:r>
            <a:r>
              <a:rPr lang="en-US" altLang="en-US" sz="4000" kern="1200" dirty="0">
                <a:solidFill>
                  <a:schemeClr val="tx2"/>
                </a:solidFill>
                <a:ea typeface="+mj-ea"/>
                <a:cs typeface="+mj-cs"/>
              </a:rPr>
              <a:t> 6:4-7</a:t>
            </a:r>
            <a:endParaRPr lang="en-US" sz="4000" kern="1200" dirty="0">
              <a:solidFill>
                <a:schemeClr val="tx2"/>
              </a:solidFill>
              <a:ea typeface="+mj-ea"/>
              <a:cs typeface="+mj-cs"/>
            </a:endParaRPr>
          </a:p>
          <a:p>
            <a:pPr marL="0" indent="0" algn="just">
              <a:spcBef>
                <a:spcPts val="0"/>
              </a:spcBef>
              <a:buNone/>
              <a:defRPr/>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4</a:t>
            </a:r>
            <a:r>
              <a:rPr lang="en-US" sz="3400" dirty="0">
                <a:effectLst>
                  <a:outerShdw blurRad="38100" dist="38100" dir="2700000" algn="tl">
                    <a:srgbClr val="000000">
                      <a:alpha val="43137"/>
                    </a:srgbClr>
                  </a:outerShdw>
                </a:effectLst>
              </a:rPr>
              <a:t> Hear, Israel! The Lord is our God, the Lord is one!... </a:t>
            </a:r>
            <a:r>
              <a:rPr lang="en-US" sz="3400" baseline="30000" dirty="0">
                <a:effectLst>
                  <a:outerShdw blurRad="38100" dist="38100" dir="2700000" algn="tl">
                    <a:srgbClr val="000000">
                      <a:alpha val="43137"/>
                    </a:srgbClr>
                  </a:outerShdw>
                </a:effectLst>
              </a:rPr>
              <a:t>6</a:t>
            </a:r>
            <a:r>
              <a:rPr lang="en-US" sz="3400" dirty="0">
                <a:effectLst>
                  <a:outerShdw blurRad="38100" dist="38100" dir="2700000" algn="tl">
                    <a:srgbClr val="000000">
                      <a:alpha val="43137"/>
                    </a:srgbClr>
                  </a:outerShdw>
                </a:effectLst>
              </a:rPr>
              <a:t> These words, which I am commanding you today, shall be on your heart. </a:t>
            </a:r>
            <a:r>
              <a:rPr lang="en-US" sz="3400" baseline="30000" dirty="0">
                <a:effectLst>
                  <a:outerShdw blurRad="38100" dist="38100" dir="2700000" algn="tl">
                    <a:srgbClr val="000000">
                      <a:alpha val="43137"/>
                    </a:srgbClr>
                  </a:outerShdw>
                </a:effectLst>
              </a:rPr>
              <a:t>7 </a:t>
            </a:r>
            <a:r>
              <a:rPr lang="en-US" sz="3400" dirty="0">
                <a:effectLst>
                  <a:outerShdw blurRad="38100" dist="38100" dir="2700000" algn="tl">
                    <a:srgbClr val="000000">
                      <a:alpha val="43137"/>
                    </a:srgbClr>
                  </a:outerShdw>
                </a:effectLst>
              </a:rPr>
              <a:t>You shall teach them diligently to your sons and shall talk of them when you sit in your house and when you walk by the way and when you lie down and when you rise up.”</a:t>
            </a:r>
          </a:p>
        </p:txBody>
      </p:sp>
      <p:sp>
        <p:nvSpPr>
          <p:cNvPr id="4" name="Rectangle 37">
            <a:extLst>
              <a:ext uri="{FF2B5EF4-FFF2-40B4-BE49-F238E27FC236}">
                <a16:creationId xmlns:a16="http://schemas.microsoft.com/office/drawing/2014/main" id="{A1C10D15-D2FE-405A-9633-0BFFFAD6C8F3}"/>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32</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Shema Israel (Escucha Israel ) Chords - Chordify">
            <a:extLst>
              <a:ext uri="{FF2B5EF4-FFF2-40B4-BE49-F238E27FC236}">
                <a16:creationId xmlns:a16="http://schemas.microsoft.com/office/drawing/2014/main" id="{5F43E8A2-8D33-4324-A60C-41E76F6A0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240" y="3581400"/>
            <a:ext cx="2293520" cy="128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499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9839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213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831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9592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4633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36:15b-16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37160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Teman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Omar (15c)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Zepho</a:t>
            </a:r>
            <a:r>
              <a:rPr lang="en-US" dirty="0">
                <a:effectLst>
                  <a:outerShdw blurRad="38100" dist="38100" dir="2700000" algn="tl">
                    <a:srgbClr val="000000">
                      <a:alpha val="43137"/>
                    </a:srgbClr>
                  </a:outerShdw>
                </a:effectLst>
              </a:rPr>
              <a:t> (15d)</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Kenaz (15e)</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Korah (16a)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Gatam</a:t>
            </a:r>
            <a:r>
              <a:rPr lang="en-US" dirty="0">
                <a:effectLst>
                  <a:outerShdw blurRad="38100" dist="38100" dir="2700000" algn="tl">
                    <a:srgbClr val="000000">
                      <a:alpha val="43137"/>
                    </a:srgbClr>
                  </a:outerShdw>
                </a:effectLst>
              </a:rPr>
              <a:t> (16b)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Amalek (16c)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457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3739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36:15b-16d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Eliphaz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(15b-16c)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(16d)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5924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1009367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2335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256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0534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335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36:17a-d</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5708"/>
            <a:ext cx="5731388" cy="164592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Nabath (17a)</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Nerah</a:t>
            </a:r>
            <a:r>
              <a:rPr lang="en-US" dirty="0">
                <a:effectLst>
                  <a:outerShdw blurRad="38100" dist="38100" dir="2700000" algn="tl">
                    <a:srgbClr val="000000">
                      <a:alpha val="43137"/>
                    </a:srgbClr>
                  </a:outerShdw>
                </a:effectLst>
              </a:rPr>
              <a:t>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Shammah (17c)</a:t>
            </a:r>
          </a:p>
          <a:p>
            <a:pPr marL="514350" lvl="3" indent="-514350" eaLnBrk="1" hangingPunct="1">
              <a:spcBef>
                <a:spcPts val="0"/>
              </a:spcBef>
              <a:spcAft>
                <a:spcPts val="2400"/>
              </a:spcAft>
              <a:buClr>
                <a:srgbClr val="FFC000"/>
              </a:buClr>
              <a:buFont typeface="+mj-lt"/>
              <a:buAutoNum type="alphaLcParenR"/>
              <a:defRPr/>
            </a:pPr>
            <a:r>
              <a:rPr lang="en-US" dirty="0" err="1">
                <a:effectLst>
                  <a:outerShdw blurRad="38100" dist="38100" dir="2700000" algn="tl">
                    <a:srgbClr val="000000">
                      <a:alpha val="43137"/>
                    </a:srgbClr>
                  </a:outerShdw>
                </a:effectLst>
              </a:rPr>
              <a:t>Mizzah</a:t>
            </a:r>
            <a:r>
              <a:rPr lang="en-US" dirty="0">
                <a:effectLst>
                  <a:outerShdw blurRad="38100" dist="38100" dir="2700000" algn="tl">
                    <a:srgbClr val="000000">
                      <a:alpha val="43137"/>
                    </a:srgbClr>
                  </a:outerShdw>
                </a:effectLst>
              </a:rPr>
              <a:t> (17d)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728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Ruel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(17a-d)</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(17e)</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669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548496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3596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750166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830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724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441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36:18a-c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447800" y="1785708"/>
            <a:ext cx="5731388" cy="164592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Jeush</a:t>
            </a:r>
            <a:r>
              <a:rPr lang="en-US" dirty="0">
                <a:effectLst>
                  <a:outerShdw blurRad="38100" dist="38100" dir="2700000" algn="tl">
                    <a:srgbClr val="000000">
                      <a:alpha val="43137"/>
                    </a:srgbClr>
                  </a:outerShdw>
                </a:effectLst>
              </a:rPr>
              <a:t> (18a)</a:t>
            </a:r>
          </a:p>
          <a:p>
            <a:pPr marL="514350" lvl="3" indent="-514350" eaLnBrk="1" hangingPunct="1">
              <a:spcBef>
                <a:spcPts val="0"/>
              </a:spcBef>
              <a:spcAft>
                <a:spcPts val="3600"/>
              </a:spcAft>
              <a:buClr>
                <a:srgbClr val="FFC000"/>
              </a:buClr>
              <a:buFont typeface="+mj-lt"/>
              <a:buAutoNum type="alphaLcParenR"/>
              <a:defRPr/>
            </a:pPr>
            <a:r>
              <a:rPr lang="en-US" dirty="0" err="1">
                <a:effectLst>
                  <a:outerShdw blurRad="38100" dist="38100" dir="2700000" algn="tl">
                    <a:srgbClr val="000000">
                      <a:alpha val="43137"/>
                    </a:srgbClr>
                  </a:outerShdw>
                </a:effectLst>
              </a:rPr>
              <a:t>Jalaam</a:t>
            </a:r>
            <a:r>
              <a:rPr lang="en-US" dirty="0">
                <a:effectLst>
                  <a:outerShdw blurRad="38100" dist="38100" dir="2700000" algn="tl">
                    <a:srgbClr val="000000">
                      <a:alpha val="43137"/>
                    </a:srgbClr>
                  </a:outerShdw>
                </a:effectLst>
              </a:rPr>
              <a:t> (18b)</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Korah (18c)</a:t>
            </a:r>
          </a:p>
        </p:txBody>
      </p:sp>
      <p:pic>
        <p:nvPicPr>
          <p:cNvPr id="3" name="Picture 2">
            <a:extLst>
              <a:ext uri="{FF2B5EF4-FFF2-40B4-BE49-F238E27FC236}">
                <a16:creationId xmlns:a16="http://schemas.microsoft.com/office/drawing/2014/main" id="{279EEF20-6FF6-A77E-0A58-3EC17DD1D6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8244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36:18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Oholibamah as Chiefs</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(18a-c)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(18d)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5094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(15a)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as Chiefs (15b-16d)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as Chiefs (17)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as Chiefs (18)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(19)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36:15-19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340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1541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Descendants of Seir the Horite</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0699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5588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7194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744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421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1733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36:20b-21c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Lotan (20b)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(20c)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(20d)</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(20e)</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(21a)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(21b)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(21c)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6129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36:20-21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Sons (20b-21c)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(21d)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8164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049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a:t>
            </a:r>
            <a:r>
              <a:rPr lang="en-US" b="1" u="sng" dirty="0" err="1">
                <a:solidFill>
                  <a:srgbClr val="FFFFCC"/>
                </a:solidFill>
                <a:effectLst>
                  <a:outerShdw blurRad="38100" dist="38100" dir="2700000" algn="tl">
                    <a:srgbClr val="000000">
                      <a:alpha val="43137"/>
                    </a:srgbClr>
                  </a:outerShdw>
                </a:effectLst>
              </a:rPr>
              <a:t>Zibeon</a:t>
            </a:r>
            <a:r>
              <a:rPr lang="en-US" b="1" u="sng" dirty="0">
                <a:solidFill>
                  <a:srgbClr val="FFFFCC"/>
                </a:solidFill>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8192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36:22-28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Grandsons of Seir</a:t>
            </a:r>
          </a:p>
        </p:txBody>
      </p:sp>
      <p:sp>
        <p:nvSpPr>
          <p:cNvPr id="161795" name="Rectangle 3"/>
          <p:cNvSpPr>
            <a:spLocks noGrp="1" noChangeArrowheads="1"/>
          </p:cNvSpPr>
          <p:nvPr>
            <p:ph type="body" idx="1"/>
          </p:nvPr>
        </p:nvSpPr>
        <p:spPr>
          <a:xfrm>
            <a:off x="1066800" y="1371600"/>
            <a:ext cx="6781800" cy="36576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Lotan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(26)</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(27)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Sons of </a:t>
            </a: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209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Seir (20-21)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Grandsons of Seir (22-28)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Horite Chiefs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36:20-30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&amp; Grandsons as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115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8036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6330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1483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804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36:29b-c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Lotan (29b)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Shobal</a:t>
            </a:r>
            <a:r>
              <a:rPr lang="en-US" dirty="0">
                <a:effectLst>
                  <a:outerShdw blurRad="38100" dist="38100" dir="2700000" algn="tl">
                    <a:srgbClr val="000000">
                      <a:alpha val="43137"/>
                    </a:srgbClr>
                  </a:outerShdw>
                </a:effectLst>
              </a:rPr>
              <a:t> (29c)</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Zibeon</a:t>
            </a:r>
            <a:r>
              <a:rPr lang="en-US" dirty="0">
                <a:effectLst>
                  <a:outerShdw blurRad="38100" dist="38100" dir="2700000" algn="tl">
                    <a:srgbClr val="000000">
                      <a:alpha val="43137"/>
                    </a:srgbClr>
                  </a:outerShdw>
                </a:effectLst>
              </a:rPr>
              <a:t> (29d)</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Anah</a:t>
            </a:r>
            <a:r>
              <a:rPr lang="en-US" dirty="0">
                <a:effectLst>
                  <a:outerShdw blurRad="38100" dist="38100" dir="2700000" algn="tl">
                    <a:srgbClr val="000000">
                      <a:alpha val="43137"/>
                    </a:srgbClr>
                  </a:outerShdw>
                </a:effectLst>
              </a:rPr>
              <a:t> (29e)</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Dishon</a:t>
            </a:r>
            <a:r>
              <a:rPr lang="en-US" dirty="0">
                <a:effectLst>
                  <a:outerShdw blurRad="38100" dist="38100" dir="2700000" algn="tl">
                    <a:srgbClr val="000000">
                      <a:alpha val="43137"/>
                    </a:srgbClr>
                  </a:outerShdw>
                </a:effectLst>
              </a:rPr>
              <a:t> (30a)</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Ezer</a:t>
            </a:r>
            <a:r>
              <a:rPr lang="en-US" dirty="0">
                <a:effectLst>
                  <a:outerShdw blurRad="38100" dist="38100" dir="2700000" algn="tl">
                    <a:srgbClr val="000000">
                      <a:alpha val="43137"/>
                    </a:srgbClr>
                  </a:outerShdw>
                </a:effectLst>
              </a:rPr>
              <a:t> (30b)</a:t>
            </a:r>
          </a:p>
          <a:p>
            <a:pPr marL="514350" lvl="3" indent="-514350" eaLnBrk="1" hangingPunct="1">
              <a:spcBef>
                <a:spcPts val="0"/>
              </a:spcBef>
              <a:spcAft>
                <a:spcPts val="1800"/>
              </a:spcAft>
              <a:buClr>
                <a:srgbClr val="FFC000"/>
              </a:buClr>
              <a:buFont typeface="+mj-lt"/>
              <a:buAutoNum type="alphaLcParenR"/>
              <a:defRPr/>
            </a:pPr>
            <a:r>
              <a:rPr lang="en-US" dirty="0" err="1">
                <a:effectLst>
                  <a:outerShdw blurRad="38100" dist="38100" dir="2700000" algn="tl">
                    <a:srgbClr val="000000">
                      <a:alpha val="43137"/>
                    </a:srgbClr>
                  </a:outerShdw>
                </a:effectLst>
              </a:rPr>
              <a:t>Dishan</a:t>
            </a:r>
            <a:r>
              <a:rPr lang="en-US" dirty="0">
                <a:effectLst>
                  <a:outerShdw blurRad="38100" dist="38100" dir="2700000" algn="tl">
                    <a:srgbClr val="000000">
                      <a:alpha val="43137"/>
                    </a:srgbClr>
                  </a:outerShdw>
                </a:effectLst>
              </a:rPr>
              <a:t> (30c)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1715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36:29-30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Sons of Seir</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Introduction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Chiefs (29b-30c)</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(30d)</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670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4821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816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473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922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48749163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09800" y="228600"/>
            <a:ext cx="7772400" cy="1143000"/>
          </a:xfrm>
        </p:spPr>
        <p:txBody>
          <a:bodyPr/>
          <a:lstStyle/>
          <a:p>
            <a:pPr algn="ctr" eaLnBrk="1" hangingPunct="1"/>
            <a:r>
              <a:rPr lang="en-US" altLang="en-US" sz="4000" dirty="0"/>
              <a:t>Good and Bad Kings</a:t>
            </a:r>
          </a:p>
        </p:txBody>
      </p:sp>
      <p:sp>
        <p:nvSpPr>
          <p:cNvPr id="32771" name="Rectangle 3"/>
          <p:cNvSpPr>
            <a:spLocks noGrp="1" noChangeArrowheads="1"/>
          </p:cNvSpPr>
          <p:nvPr>
            <p:ph type="body" idx="1"/>
          </p:nvPr>
        </p:nvSpPr>
        <p:spPr>
          <a:xfrm>
            <a:off x="914400" y="1600200"/>
            <a:ext cx="10363200" cy="1737360"/>
          </a:xfrm>
        </p:spPr>
        <p:txBody>
          <a:bodyPr/>
          <a:lstStyle/>
          <a:p>
            <a:pPr marL="461963" indent="-461963" eaLnBrk="1" hangingPunct="1">
              <a:spcBef>
                <a:spcPts val="0"/>
              </a:spcBef>
              <a:spcAft>
                <a:spcPts val="3600"/>
              </a:spcAft>
              <a:defRPr/>
            </a:pPr>
            <a:r>
              <a:rPr lang="en-US" sz="3600" dirty="0"/>
              <a:t>North – 19 kings (all bad)</a:t>
            </a:r>
          </a:p>
          <a:p>
            <a:pPr marL="461963" indent="-461963" eaLnBrk="1" hangingPunct="1">
              <a:spcBef>
                <a:spcPts val="0"/>
              </a:spcBef>
              <a:spcAft>
                <a:spcPts val="3600"/>
              </a:spcAft>
              <a:defRPr/>
            </a:pPr>
            <a:r>
              <a:rPr lang="en-US" sz="3600" dirty="0"/>
              <a:t>South – 20 kings (8 good; significance of Gen 49:10) </a:t>
            </a:r>
          </a:p>
        </p:txBody>
      </p:sp>
      <p:pic>
        <p:nvPicPr>
          <p:cNvPr id="2" name="Picture 1"/>
          <p:cNvPicPr>
            <a:picLocks noChangeAspect="1"/>
          </p:cNvPicPr>
          <p:nvPr/>
        </p:nvPicPr>
        <p:blipFill>
          <a:blip r:embed="rId2"/>
          <a:stretch>
            <a:fillRect/>
          </a:stretch>
        </p:blipFill>
        <p:spPr>
          <a:xfrm>
            <a:off x="4392931" y="3810000"/>
            <a:ext cx="3406138" cy="2286000"/>
          </a:xfrm>
          <a:prstGeom prst="rect">
            <a:avLst/>
          </a:prstGeom>
        </p:spPr>
      </p:pic>
    </p:spTree>
    <p:extLst>
      <p:ext uri="{BB962C8B-B14F-4D97-AF65-F5344CB8AC3E}">
        <p14:creationId xmlns:p14="http://schemas.microsoft.com/office/powerpoint/2010/main" val="18444127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Esau’s tablet (9)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Esau’s sons from Canaanite wives (10)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Eliphaz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Ruel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Sons of Oholibamah (14)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36:9-14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Sons: born in Seir</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862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 is a future history of Israel in which Israel will have kings. Here again is an example where those outside the Covenant initially seemed to do better than those within the Abrahamic Covenant. Esau seemed initially to do better than Jacob did. Edom seemed initially to do better than Israel. Lot initially seemed to do better than Abraham, etc.”</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522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2187518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(31a)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(31b)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Edom’s kings (32-39)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36:31-39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Kings of Edom</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022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First king (32)</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Second king (33)</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Third king (34)</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Fourth king (35)</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Fifth king (36)</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Sixth king (37)</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Seventh king (38)</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3590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First king (32)</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Second king (33)</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Third king (34)</a:t>
            </a:r>
          </a:p>
          <a:p>
            <a:pPr marL="514350" lvl="3" indent="-514350" eaLnBrk="1" hangingPunct="1">
              <a:spcBef>
                <a:spcPts val="0"/>
              </a:spcBef>
              <a:spcAft>
                <a:spcPts val="1200"/>
              </a:spcAft>
              <a:buClr>
                <a:srgbClr val="FFC0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Fourth king (35)</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Fifth king (36)</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Sixth king (37)</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Seventh king (38)</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1265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First king (32)</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Second king (33)</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Third king (34)</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Fourth king (35)</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Fifth king (36)</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Sixth king (37)</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Seventh king (38)</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3342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UcPeriod" startAt="3"/>
            </a:pPr>
            <a:r>
              <a:rPr lang="en-US" sz="3600" dirty="0">
                <a:effectLst>
                  <a:outerShdw blurRad="38100" dist="38100" dir="2700000" algn="tl">
                    <a:srgbClr val="000000">
                      <a:alpha val="43137"/>
                    </a:srgbClr>
                  </a:outerShdw>
                </a:effectLst>
              </a:rPr>
              <a:t>Genesis 36:32-39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Kings</a:t>
            </a:r>
          </a:p>
        </p:txBody>
      </p:sp>
      <p:sp>
        <p:nvSpPr>
          <p:cNvPr id="161795" name="Rectangle 3"/>
          <p:cNvSpPr>
            <a:spLocks noGrp="1" noChangeArrowheads="1"/>
          </p:cNvSpPr>
          <p:nvPr>
            <p:ph type="body" idx="1"/>
          </p:nvPr>
        </p:nvSpPr>
        <p:spPr>
          <a:xfrm>
            <a:off x="1371600" y="1234440"/>
            <a:ext cx="5731388" cy="1645920"/>
          </a:xfrm>
        </p:spPr>
        <p:txBody>
          <a:bodyPr/>
          <a:lstStyle/>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First king (32)</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Second king (33)</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Third king (34)</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Fourth king (35)</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Fifth king (36)</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Sixth king (37)</a:t>
            </a:r>
          </a:p>
          <a:p>
            <a:pPr marL="514350" lvl="3" indent="-514350" eaLnBrk="1" hangingPunct="1">
              <a:spcBef>
                <a:spcPts val="0"/>
              </a:spcBef>
              <a:spcAft>
                <a:spcPts val="1200"/>
              </a:spcAft>
              <a:buClr>
                <a:srgbClr val="FFC000"/>
              </a:buClr>
              <a:buFont typeface="+mj-lt"/>
              <a:buAutoNum type="arabicPeriod"/>
              <a:defRPr/>
            </a:pPr>
            <a:r>
              <a:rPr lang="en-US" dirty="0">
                <a:effectLst>
                  <a:outerShdw blurRad="38100" dist="38100" dir="2700000" algn="tl">
                    <a:srgbClr val="000000">
                      <a:alpha val="43137"/>
                    </a:srgbClr>
                  </a:outerShdw>
                </a:effectLst>
              </a:rPr>
              <a:t>Seventh king (38)</a:t>
            </a:r>
          </a:p>
          <a:p>
            <a:pPr marL="514350" lvl="3" indent="-514350" eaLnBrk="1" hangingPunct="1">
              <a:spcBef>
                <a:spcPts val="0"/>
              </a:spcBef>
              <a:spcAft>
                <a:spcPts val="1200"/>
              </a:spcAft>
              <a:buClr>
                <a:srgbClr val="FFC0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Eighth king (39)</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4586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3276600" y="2286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8" name="Oval 7">
            <a:extLst>
              <a:ext uri="{FF2B5EF4-FFF2-40B4-BE49-F238E27FC236}">
                <a16:creationId xmlns:a16="http://schemas.microsoft.com/office/drawing/2014/main" id="{72C3CCFC-4877-462F-9E3E-F26164D866A3}"/>
              </a:ext>
            </a:extLst>
          </p:cNvPr>
          <p:cNvSpPr>
            <a:spLocks noChangeArrowheads="1"/>
          </p:cNvSpPr>
          <p:nvPr/>
        </p:nvSpPr>
        <p:spPr bwMode="auto">
          <a:xfrm>
            <a:off x="5867400" y="48006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10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&amp; Esau’s division (36:43b</a:t>
            </a:r>
            <a:r>
              <a:rPr lang="en-US" dirty="0">
                <a:effectLst>
                  <a:outerShdw blurRad="38100" dist="38100" dir="2700000" algn="tl">
                    <a:srgbClr val="000000">
                      <a:alpha val="43137"/>
                    </a:srgbClr>
                  </a:outerShdw>
                </a:effectLst>
                <a:cs typeface="Calibri" panose="020F0502020204030204" pitchFamily="34" charset="0"/>
              </a:rPr>
              <a:t>‒37:1)</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999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2175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209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2209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b="1" u="sng" dirty="0">
                <a:solidFill>
                  <a:srgbClr val="FFFFCC"/>
                </a:solidFill>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4239012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67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423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UcPeriod" startAt="2"/>
            </a:pPr>
            <a:r>
              <a:rPr lang="en-US" sz="3600" dirty="0">
                <a:effectLst>
                  <a:outerShdw blurRad="38100" dist="38100" dir="2700000" algn="tl">
                    <a:srgbClr val="000000">
                      <a:alpha val="43137"/>
                    </a:srgbClr>
                  </a:outerShdw>
                </a:effectLst>
              </a:rPr>
              <a:t>Genesis 36:40b-43b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sp>
        <p:nvSpPr>
          <p:cNvPr id="161795" name="Rectangle 3"/>
          <p:cNvSpPr>
            <a:spLocks noGrp="1" noChangeArrowheads="1"/>
          </p:cNvSpPr>
          <p:nvPr>
            <p:ph type="body" idx="1"/>
          </p:nvPr>
        </p:nvSpPr>
        <p:spPr>
          <a:xfrm>
            <a:off x="1371600" y="1234440"/>
            <a:ext cx="5731388" cy="5471160"/>
          </a:xfrm>
        </p:spPr>
        <p:txBody>
          <a:bodyPr/>
          <a:lstStyle/>
          <a:p>
            <a:pPr marL="514350" lvl="3" indent="-514350" eaLnBrk="1" hangingPunct="1">
              <a:spcBef>
                <a:spcPts val="0"/>
              </a:spcBef>
              <a:spcAft>
                <a:spcPts val="0"/>
              </a:spcAft>
              <a:buClr>
                <a:srgbClr val="FFC000"/>
              </a:buClr>
              <a:buFont typeface="+mj-lt"/>
              <a:buAutoNum type="arabicPeriod"/>
              <a:defRPr/>
            </a:pPr>
            <a:r>
              <a:rPr lang="en-US" dirty="0">
                <a:effectLst>
                  <a:outerShdw blurRad="38100" dist="38100" dir="2700000" algn="tl">
                    <a:srgbClr val="000000">
                      <a:alpha val="43137"/>
                    </a:srgbClr>
                  </a:outerShdw>
                </a:effectLst>
              </a:rPr>
              <a:t>Timnah (40b)</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Alvah</a:t>
            </a:r>
            <a:r>
              <a:rPr lang="en-US" dirty="0">
                <a:effectLst>
                  <a:outerShdw blurRad="38100" dist="38100" dir="2700000" algn="tl">
                    <a:srgbClr val="000000">
                      <a:alpha val="43137"/>
                    </a:srgbClr>
                  </a:outerShdw>
                </a:effectLst>
              </a:rPr>
              <a:t> (40c)</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Jeheth</a:t>
            </a:r>
            <a:r>
              <a:rPr lang="en-US" dirty="0">
                <a:effectLst>
                  <a:outerShdw blurRad="38100" dist="38100" dir="2700000" algn="tl">
                    <a:srgbClr val="000000">
                      <a:alpha val="43137"/>
                    </a:srgbClr>
                  </a:outerShdw>
                </a:effectLst>
              </a:rPr>
              <a:t> (40d)</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Ohalibamah</a:t>
            </a:r>
            <a:r>
              <a:rPr lang="en-US" dirty="0">
                <a:effectLst>
                  <a:outerShdw blurRad="38100" dist="38100" dir="2700000" algn="tl">
                    <a:srgbClr val="000000">
                      <a:alpha val="43137"/>
                    </a:srgbClr>
                  </a:outerShdw>
                </a:effectLst>
              </a:rPr>
              <a:t> (41a)</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Elah</a:t>
            </a:r>
            <a:r>
              <a:rPr lang="en-US" dirty="0">
                <a:effectLst>
                  <a:outerShdw blurRad="38100" dist="38100" dir="2700000" algn="tl">
                    <a:srgbClr val="000000">
                      <a:alpha val="43137"/>
                    </a:srgbClr>
                  </a:outerShdw>
                </a:effectLst>
              </a:rPr>
              <a:t> (41b)</a:t>
            </a:r>
          </a:p>
          <a:p>
            <a:pPr marL="514350" lvl="3" indent="-514350" eaLnBrk="1" hangingPunct="1">
              <a:spcBef>
                <a:spcPts val="0"/>
              </a:spcBef>
              <a:spcAft>
                <a:spcPts val="0"/>
              </a:spcAft>
              <a:buClr>
                <a:srgbClr val="FFC000"/>
              </a:buClr>
              <a:buFont typeface="+mj-lt"/>
              <a:buAutoNum type="arabicPeriod"/>
              <a:defRPr/>
            </a:pPr>
            <a:r>
              <a:rPr lang="en-US" dirty="0">
                <a:effectLst>
                  <a:outerShdw blurRad="38100" dist="38100" dir="2700000" algn="tl">
                    <a:srgbClr val="000000">
                      <a:alpha val="43137"/>
                    </a:srgbClr>
                  </a:outerShdw>
                </a:effectLst>
              </a:rPr>
              <a:t>Pinion (41c)</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Kenaz</a:t>
            </a:r>
            <a:r>
              <a:rPr lang="en-US" dirty="0">
                <a:effectLst>
                  <a:outerShdw blurRad="38100" dist="38100" dir="2700000" algn="tl">
                    <a:srgbClr val="000000">
                      <a:alpha val="43137"/>
                    </a:srgbClr>
                  </a:outerShdw>
                </a:effectLst>
              </a:rPr>
              <a:t> (42a)</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Teman</a:t>
            </a:r>
            <a:r>
              <a:rPr lang="en-US" dirty="0">
                <a:effectLst>
                  <a:outerShdw blurRad="38100" dist="38100" dir="2700000" algn="tl">
                    <a:srgbClr val="000000">
                      <a:alpha val="43137"/>
                    </a:srgbClr>
                  </a:outerShdw>
                </a:effectLst>
              </a:rPr>
              <a:t> (42b)</a:t>
            </a:r>
          </a:p>
          <a:p>
            <a:pPr marL="514350" lvl="3" indent="-514350" eaLnBrk="1" hangingPunct="1">
              <a:spcBef>
                <a:spcPts val="0"/>
              </a:spcBef>
              <a:spcAft>
                <a:spcPts val="0"/>
              </a:spcAft>
              <a:buClr>
                <a:srgbClr val="FFC000"/>
              </a:buClr>
              <a:buFont typeface="+mj-lt"/>
              <a:buAutoNum type="arabicPeriod"/>
              <a:defRPr/>
            </a:pPr>
            <a:r>
              <a:rPr lang="en-US" dirty="0" err="1">
                <a:effectLst>
                  <a:outerShdw blurRad="38100" dist="38100" dir="2700000" algn="tl">
                    <a:srgbClr val="000000">
                      <a:alpha val="43137"/>
                    </a:srgbClr>
                  </a:outerShdw>
                </a:effectLst>
              </a:rPr>
              <a:t>Mizbar</a:t>
            </a:r>
            <a:r>
              <a:rPr lang="en-US" dirty="0">
                <a:effectLst>
                  <a:outerShdw blurRad="38100" dist="38100" dir="2700000" algn="tl">
                    <a:srgbClr val="000000">
                      <a:alpha val="43137"/>
                    </a:srgbClr>
                  </a:outerShdw>
                </a:effectLst>
              </a:rPr>
              <a:t> (42c)</a:t>
            </a:r>
          </a:p>
          <a:p>
            <a:pPr marL="514350" lvl="3" indent="-514350" eaLnBrk="1" hangingPunct="1">
              <a:spcBef>
                <a:spcPts val="0"/>
              </a:spcBef>
              <a:spcAft>
                <a:spcPts val="0"/>
              </a:spcAft>
              <a:buClr>
                <a:srgbClr val="FFC000"/>
              </a:buClr>
              <a:buFont typeface="+mj-lt"/>
              <a:buAutoNum type="arabicPeriod"/>
              <a:defRPr/>
            </a:pPr>
            <a:r>
              <a:rPr lang="en-US" dirty="0">
                <a:effectLst>
                  <a:outerShdw blurRad="38100" dist="38100" dir="2700000" algn="tl">
                    <a:srgbClr val="000000">
                      <a:alpha val="43137"/>
                    </a:srgbClr>
                  </a:outerShdw>
                </a:effectLst>
              </a:rPr>
              <a:t>Magdiel (43a)</a:t>
            </a:r>
          </a:p>
          <a:p>
            <a:pPr marL="514350" lvl="3" indent="-514350" eaLnBrk="1" hangingPunct="1">
              <a:spcBef>
                <a:spcPts val="0"/>
              </a:spcBef>
              <a:spcAft>
                <a:spcPts val="0"/>
              </a:spcAft>
              <a:buClr>
                <a:srgbClr val="FFC000"/>
              </a:buClr>
              <a:buFont typeface="+mj-lt"/>
              <a:buAutoNum type="arabicPeriod"/>
              <a:defRPr/>
            </a:pPr>
            <a:r>
              <a:rPr lang="en-US" dirty="0">
                <a:effectLst>
                  <a:outerShdw blurRad="38100" dist="38100" dir="2700000" algn="tl">
                    <a:srgbClr val="000000">
                      <a:alpha val="43137"/>
                    </a:srgbClr>
                  </a:outerShdw>
                </a:effectLst>
              </a:rPr>
              <a:t>Imam (43b)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4493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(40a)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Chiefs (40b-43b)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(43c)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36:40-43c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Edom’s Chiefs</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5104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36:1-43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The Edomites</a:t>
            </a:r>
          </a:p>
        </p:txBody>
      </p:sp>
      <p:sp>
        <p:nvSpPr>
          <p:cNvPr id="161795" name="Rectangle 3"/>
          <p:cNvSpPr>
            <a:spLocks noGrp="1" noChangeArrowheads="1"/>
          </p:cNvSpPr>
          <p:nvPr>
            <p:ph type="body" idx="1"/>
          </p:nvPr>
        </p:nvSpPr>
        <p:spPr>
          <a:xfrm>
            <a:off x="762000" y="1371600"/>
            <a:ext cx="7924800" cy="4572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Canaan (36:1-8)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sons: born in Seir (36:9-14)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descendants as chiefs  (36:15-19)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Descendants of Seir the Horite (36:20-30)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kings (36:31-39)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Edom’s chiefs (36:40-43a)</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 &amp; Esau’s division (36:43b‒37:1)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267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4860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35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870622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Concerning Esau (36:43b)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Concerning Jacob (37:1)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36:43b</a:t>
            </a:r>
            <a:r>
              <a:rPr lang="en-US" sz="3600" dirty="0">
                <a:effectLst>
                  <a:outerShdw blurRad="38100" dist="38100" dir="2700000" algn="tl">
                    <a:srgbClr val="000000">
                      <a:alpha val="43137"/>
                    </a:srgbClr>
                  </a:outerShdw>
                </a:effectLst>
                <a:cs typeface="Calibri" panose="020F0502020204030204" pitchFamily="34" charset="0"/>
              </a:rPr>
              <a:t>‒37:1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Division of Jacob &amp; Esau</a:t>
            </a:r>
          </a:p>
        </p:txBody>
      </p:sp>
      <p:pic>
        <p:nvPicPr>
          <p:cNvPr id="3" name="Picture 2">
            <a:extLst>
              <a:ext uri="{FF2B5EF4-FFF2-40B4-BE49-F238E27FC236}">
                <a16:creationId xmlns:a16="http://schemas.microsoft.com/office/drawing/2014/main" id="{6C05FAA2-2760-4803-49A3-30A1463837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264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2028917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50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37538</TotalTime>
  <Words>2936</Words>
  <Application>Microsoft Office PowerPoint</Application>
  <PresentationFormat>Widescreen</PresentationFormat>
  <Paragraphs>483</Paragraphs>
  <Slides>102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Calibri</vt:lpstr>
      <vt:lpstr>Times New Roman</vt:lpstr>
      <vt:lpstr>Wingdings</vt:lpstr>
      <vt:lpstr>Azure</vt:lpstr>
      <vt:lpstr>PowerPoint Presentation</vt:lpstr>
      <vt:lpstr>GENESIS STRUCTURE</vt:lpstr>
      <vt:lpstr>Genesis 36:1-43 The Edomites</vt:lpstr>
      <vt:lpstr>Genesis 36:1-43 The Edomites</vt:lpstr>
      <vt:lpstr>PowerPoint Presentation</vt:lpstr>
      <vt:lpstr>Genesis 36:1-43 The Edomites</vt:lpstr>
      <vt:lpstr>II. Genesis 36:9-14 Esau’s Sons: born in Seir</vt:lpstr>
      <vt:lpstr>II. Genesis 36:9-14 Esau’s Sons: born in Seir</vt:lpstr>
      <vt:lpstr>Toledoth  “And These Are the Generations of…”</vt:lpstr>
      <vt:lpstr>PowerPoint Presentation</vt:lpstr>
      <vt:lpstr>PowerPoint Presentation</vt:lpstr>
      <vt:lpstr>PowerPoint Presentation</vt:lpstr>
      <vt:lpstr>II. Genesis 36:9-14 Esau’s Sons: born in Seir</vt:lpstr>
      <vt:lpstr>Genesis 36:10 Esau’s Sons from Canaanite Wives</vt:lpstr>
      <vt:lpstr>II. Genesis 36:9-14 Esau’s Sons: born in Seir</vt:lpstr>
      <vt:lpstr>Genesis 36:11-12 Sons of Eliphaz</vt:lpstr>
      <vt:lpstr>Genesis 36:11-12 Sons of Eliphaz</vt:lpstr>
      <vt:lpstr>Genesis 36:11 Sons</vt:lpstr>
      <vt:lpstr>Genesis 36:11-12 Sons of Eliphaz</vt:lpstr>
      <vt:lpstr>PowerPoint Presentation</vt:lpstr>
      <vt:lpstr>PowerPoint Presentation</vt:lpstr>
      <vt:lpstr>PowerPoint Presentation</vt:lpstr>
      <vt:lpstr>Genesis 36:11-12 Sons of Eliphaz</vt:lpstr>
      <vt:lpstr>II. Genesis 36:9-14 Esau’s Sons: born in Seir</vt:lpstr>
      <vt:lpstr>Genesis 36:13 Sons</vt:lpstr>
      <vt:lpstr>Genesis 36:13 Sons</vt:lpstr>
      <vt:lpstr>Genesis 36:13a-d Sons</vt:lpstr>
      <vt:lpstr>Genesis 36:13 Sons</vt:lpstr>
      <vt:lpstr>II. Genesis 36:9-14 Esau’s Sons: born in Seir</vt:lpstr>
      <vt:lpstr>Genesis 36:14 Sons of Oholibamah</vt:lpstr>
      <vt:lpstr>PowerPoint Presentation</vt:lpstr>
      <vt:lpstr>PowerPoint Presentation</vt:lpstr>
      <vt:lpstr>Genesis 36:1-43 The Edomites</vt:lpstr>
      <vt:lpstr>III. Genesis 36:15-19 Esau’s Sons &amp; Grandsons as Chiefs</vt:lpstr>
      <vt:lpstr>III. Genesis 36:15-19 Esau’s Sons &amp; Grandsons as Chiefs</vt:lpstr>
      <vt:lpstr>III. Genesis 36:15-19 Esau’s Sons &amp; Grandsons as Chiefs</vt:lpstr>
      <vt:lpstr>Genesis 36:15b-16d Sons of Eliphaz as Chiefs</vt:lpstr>
      <vt:lpstr>Genesis 36:15b-16d Sons of Eliphaz as Chiefs</vt:lpstr>
      <vt:lpstr>Genesis 36:15b-16 Sons</vt:lpstr>
      <vt:lpstr>Genesis 36:15b-16d Sons of Eliphaz as Chiefs</vt:lpstr>
      <vt:lpstr>PowerPoint Presentation</vt:lpstr>
      <vt:lpstr>PowerPoint Presentation</vt:lpstr>
      <vt:lpstr>III. Genesis 36:15-19 Esau’s Sons &amp; Grandsons as Chiefs</vt:lpstr>
      <vt:lpstr>Genesis 36:17 Sons of Ruel as Chiefs</vt:lpstr>
      <vt:lpstr>Genesis 36:17 Sons of Ruel as Chiefs</vt:lpstr>
      <vt:lpstr>Genesis 36:17a-d Sons</vt:lpstr>
      <vt:lpstr>Genesis 36:17 Sons of Ruel as Chiefs</vt:lpstr>
      <vt:lpstr>PowerPoint Presentation</vt:lpstr>
      <vt:lpstr>PowerPoint Presentation</vt:lpstr>
      <vt:lpstr>III. Genesis 36:15-19 Esau’s Sons &amp; Grandsons as Chiefs</vt:lpstr>
      <vt:lpstr>Genesis 36:18 Sons of Oholibamah as Chiefs</vt:lpstr>
      <vt:lpstr>Genesis 36:18 Sons of Oholibamah as Chiefs</vt:lpstr>
      <vt:lpstr>Genesis 36:18a-c Sons</vt:lpstr>
      <vt:lpstr>Genesis 36:18 Sons of Oholibamah as Chiefs</vt:lpstr>
      <vt:lpstr>III. Genesis 36:15-19 Esau’s Sons &amp; Grandsons as Chiefs</vt:lpstr>
      <vt:lpstr>Genesis 36:1-43 The Edomites</vt:lpstr>
      <vt:lpstr>IV. Genesis 36:20-30 Descendants of Seir the Horite</vt:lpstr>
      <vt:lpstr>IV. Genesis 36:20-30 Esau’s Sons &amp; Grandsons as Chiefs</vt:lpstr>
      <vt:lpstr>Genesis 36:20-21 Sons of Seir</vt:lpstr>
      <vt:lpstr>Genesis 36:20-21 Sons of Seir</vt:lpstr>
      <vt:lpstr>Genesis 36:20-21 Sons of Seir</vt:lpstr>
      <vt:lpstr>Genesis 36:20b-21c Sons</vt:lpstr>
      <vt:lpstr>Genesis 36:20-21 Sons of Seir</vt:lpstr>
      <vt:lpstr>IV. Genesis 36:20-30 Esau’s Sons &amp; Grandsons as Chiefs</vt:lpstr>
      <vt:lpstr>Genesis 36:22-28 Grandsons of Seir</vt:lpstr>
      <vt:lpstr>Genesis 36:22-28 Grandsons of Seir</vt:lpstr>
      <vt:lpstr>Genesis 36:22-28 Grandsons of Seir</vt:lpstr>
      <vt:lpstr>IV. Genesis 36:20-30 Esau’s Sons &amp; Grandsons as Chiefs</vt:lpstr>
      <vt:lpstr>Genesis 36:29-30 Sons of Seir</vt:lpstr>
      <vt:lpstr>Genesis 36:29-30 Sons of Seir</vt:lpstr>
      <vt:lpstr>Genesis 36:29-30 Sons of Seir</vt:lpstr>
      <vt:lpstr>Genesis 36:29b-c Sons</vt:lpstr>
      <vt:lpstr>Genesis 36:29-30 Sons of Seir</vt:lpstr>
      <vt:lpstr>Genesis 36:1-43 The Edomites</vt:lpstr>
      <vt:lpstr>V. Genesis 36:31-39 Kings of Edom</vt:lpstr>
      <vt:lpstr>V. Genesis 36:31-39 Kings of Edom</vt:lpstr>
      <vt:lpstr>V. Genesis 36:31-39 Kings of Edom</vt:lpstr>
      <vt:lpstr>PowerPoint Presentation</vt:lpstr>
      <vt:lpstr>Good and Bad Kings</vt:lpstr>
      <vt:lpstr>PowerPoint Presentation</vt:lpstr>
      <vt:lpstr>V. Genesis 36:31-39 Kings of Edom</vt:lpstr>
      <vt:lpstr>Genesis 36:32-39 Edom’s Kings</vt:lpstr>
      <vt:lpstr>Genesis 36:32-39 Edom’s Kings</vt:lpstr>
      <vt:lpstr>Genesis 36:32-39 Edom’s Kings</vt:lpstr>
      <vt:lpstr>Genesis 36:32-39 Edom’s Kings</vt:lpstr>
      <vt:lpstr>PowerPoint Presentation</vt:lpstr>
      <vt:lpstr>PowerPoint Presentation</vt:lpstr>
      <vt:lpstr>Genesis 36:1-43 The Edomites</vt:lpstr>
      <vt:lpstr>VI. Genesis 36:40-43c Edom’s Chiefs</vt:lpstr>
      <vt:lpstr>VI. Genesis 36:40-43c Edom’s Chiefs</vt:lpstr>
      <vt:lpstr>VI. Genesis 36:40-43c Edom’s Chiefs</vt:lpstr>
      <vt:lpstr>Genesis 36:40b-43b Edom’s Chiefs</vt:lpstr>
      <vt:lpstr>VI. Genesis 36:40-43c Edom’s Chiefs</vt:lpstr>
      <vt:lpstr>Genesis 36:1-43 The Edomites</vt:lpstr>
      <vt:lpstr>VII. Genesis 36:43b‒37:1 Division of Jacob &amp; Esau</vt:lpstr>
      <vt:lpstr>VII. Genesis 36:43b‒37:1 Division of Jacob &amp; Esau</vt:lpstr>
      <vt:lpstr>PowerPoint Presentation</vt:lpstr>
      <vt:lpstr>VII. Genesis 36:43b‒37:1 Division of Jacob &amp; Esau</vt:lpstr>
      <vt:lpstr>PowerPoint Presentation</vt:lpstr>
      <vt:lpstr>Conclusion</vt:lpstr>
      <vt:lpstr>Genesis 36:1-43 The Edomites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142 - 36v1-43 - 16x9</dc:title>
  <dc:subject>Genesis 36</dc:subject>
  <dc:creator>A. Woods</dc:creator>
  <dc:description>Modified by Jim McGowan</dc:description>
  <cp:lastModifiedBy>anne woods</cp:lastModifiedBy>
  <cp:revision>3846</cp:revision>
  <cp:lastPrinted>2023-12-10T02:13:23Z</cp:lastPrinted>
  <dcterms:created xsi:type="dcterms:W3CDTF">2009-03-17T12:21:13Z</dcterms:created>
  <dcterms:modified xsi:type="dcterms:W3CDTF">2023-12-16T21:28:53Z</dcterms:modified>
</cp:coreProperties>
</file>