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9"/>
  </p:notesMasterIdLst>
  <p:handoutMasterIdLst>
    <p:handoutMasterId r:id="rId40"/>
  </p:handoutMasterIdLst>
  <p:sldIdLst>
    <p:sldId id="256" r:id="rId2"/>
    <p:sldId id="10226" r:id="rId3"/>
    <p:sldId id="10144" r:id="rId4"/>
    <p:sldId id="10189" r:id="rId5"/>
    <p:sldId id="10190" r:id="rId6"/>
    <p:sldId id="10192" r:id="rId7"/>
    <p:sldId id="10193" r:id="rId8"/>
    <p:sldId id="10194" r:id="rId9"/>
    <p:sldId id="10191" r:id="rId10"/>
    <p:sldId id="10195" r:id="rId11"/>
    <p:sldId id="10196" r:id="rId12"/>
    <p:sldId id="10197" r:id="rId13"/>
    <p:sldId id="10199" r:id="rId14"/>
    <p:sldId id="10236" r:id="rId15"/>
    <p:sldId id="10237" r:id="rId16"/>
    <p:sldId id="10198" r:id="rId17"/>
    <p:sldId id="10202" r:id="rId18"/>
    <p:sldId id="10238" r:id="rId19"/>
    <p:sldId id="10239" r:id="rId20"/>
    <p:sldId id="265" r:id="rId21"/>
    <p:sldId id="263" r:id="rId22"/>
    <p:sldId id="10224" r:id="rId23"/>
    <p:sldId id="10145" r:id="rId24"/>
    <p:sldId id="10205" r:id="rId25"/>
    <p:sldId id="10206" r:id="rId26"/>
    <p:sldId id="10208" r:id="rId27"/>
    <p:sldId id="10209" r:id="rId28"/>
    <p:sldId id="10210" r:id="rId29"/>
    <p:sldId id="10211" r:id="rId30"/>
    <p:sldId id="10212" r:id="rId31"/>
    <p:sldId id="10213" r:id="rId32"/>
    <p:sldId id="10207" r:id="rId33"/>
    <p:sldId id="10214" r:id="rId34"/>
    <p:sldId id="10215" r:id="rId35"/>
    <p:sldId id="10216" r:id="rId36"/>
    <p:sldId id="8695" r:id="rId37"/>
    <p:sldId id="10240" r:id="rId38"/>
  </p:sldIdLst>
  <p:sldSz cx="12192000" cy="6858000"/>
  <p:notesSz cx="7315200" cy="9601200"/>
  <p:custDataLst>
    <p:tags r:id="rId41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CC"/>
    <a:srgbClr val="FF99FF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7966" autoAdjust="0"/>
    <p:restoredTop sz="95128" autoAdjust="0"/>
  </p:normalViewPr>
  <p:slideViewPr>
    <p:cSldViewPr>
      <p:cViewPr>
        <p:scale>
          <a:sx n="140" d="100"/>
          <a:sy n="140" d="100"/>
        </p:scale>
        <p:origin x="332" y="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438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3A553996-1D64-4A20-B4F2-C5D1371077B9}"/>
    <pc:docChg chg="custSel modSld replTag delTag modHandout">
      <pc:chgData name="Jim McGowan" userId="e2c7446dd3aca506" providerId="LiveId" clId="{3A553996-1D64-4A20-B4F2-C5D1371077B9}" dt="2023-09-20T14:57:09.802" v="18"/>
      <pc:docMkLst>
        <pc:docMk/>
      </pc:docMkLst>
      <pc:sldChg chg="modSp mod">
        <pc:chgData name="Jim McGowan" userId="e2c7446dd3aca506" providerId="LiveId" clId="{3A553996-1D64-4A20-B4F2-C5D1371077B9}" dt="2023-09-20T14:51:42.433" v="4" actId="14100"/>
        <pc:sldMkLst>
          <pc:docMk/>
          <pc:sldMk cId="0" sldId="258"/>
        </pc:sldMkLst>
        <pc:spChg chg="mod">
          <ac:chgData name="Jim McGowan" userId="e2c7446dd3aca506" providerId="LiveId" clId="{3A553996-1D64-4A20-B4F2-C5D1371077B9}" dt="2023-09-20T14:51:42.433" v="4" actId="14100"/>
          <ac:spMkLst>
            <pc:docMk/>
            <pc:sldMk cId="0" sldId="258"/>
            <ac:spMk id="15363" creationId="{7C4A91C3-8C18-D5C5-2AD4-D049EA91679B}"/>
          </ac:spMkLst>
        </pc:spChg>
        <pc:picChg chg="mod">
          <ac:chgData name="Jim McGowan" userId="e2c7446dd3aca506" providerId="LiveId" clId="{3A553996-1D64-4A20-B4F2-C5D1371077B9}" dt="2023-09-20T14:51:21.226" v="0" actId="12789"/>
          <ac:picMkLst>
            <pc:docMk/>
            <pc:sldMk cId="0" sldId="258"/>
            <ac:picMk id="4" creationId="{43A73AF8-AD74-2017-C5A1-7CB23663F18D}"/>
          </ac:picMkLst>
        </pc:picChg>
      </pc:sldChg>
      <pc:sldChg chg="modSp mod">
        <pc:chgData name="Jim McGowan" userId="e2c7446dd3aca506" providerId="LiveId" clId="{3A553996-1D64-4A20-B4F2-C5D1371077B9}" dt="2023-09-20T14:54:45.841" v="7" actId="948"/>
        <pc:sldMkLst>
          <pc:docMk/>
          <pc:sldMk cId="0" sldId="695"/>
        </pc:sldMkLst>
        <pc:spChg chg="mod">
          <ac:chgData name="Jim McGowan" userId="e2c7446dd3aca506" providerId="LiveId" clId="{3A553996-1D64-4A20-B4F2-C5D1371077B9}" dt="2023-09-20T14:54:45.841" v="7" actId="948"/>
          <ac:spMkLst>
            <pc:docMk/>
            <pc:sldMk cId="0" sldId="695"/>
            <ac:spMk id="52227" creationId="{32F0957A-0438-2214-8AD6-C288F4095B23}"/>
          </ac:spMkLst>
        </pc:spChg>
      </pc:sldChg>
    </pc:docChg>
  </pc:docChgLst>
  <pc:docChgLst>
    <pc:chgData name="Jim McGowan" userId="e2c7446dd3aca506" providerId="LiveId" clId="{60ED29D9-27D0-4FBA-8DC7-2EC6E3ECA466}"/>
    <pc:docChg chg="addSld modSld sldOrd">
      <pc:chgData name="Jim McGowan" userId="e2c7446dd3aca506" providerId="LiveId" clId="{60ED29D9-27D0-4FBA-8DC7-2EC6E3ECA466}" dt="2023-05-11T00:58:46.228" v="23"/>
      <pc:docMkLst>
        <pc:docMk/>
      </pc:docMkLst>
      <pc:sldChg chg="addSp modSp new mod ord">
        <pc:chgData name="Jim McGowan" userId="e2c7446dd3aca506" providerId="LiveId" clId="{60ED29D9-27D0-4FBA-8DC7-2EC6E3ECA466}" dt="2023-05-11T00:58:46.228" v="23"/>
        <pc:sldMkLst>
          <pc:docMk/>
          <pc:sldMk cId="2153512854" sldId="9956"/>
        </pc:sldMkLst>
        <pc:spChg chg="add mod">
          <ac:chgData name="Jim McGowan" userId="e2c7446dd3aca506" providerId="LiveId" clId="{60ED29D9-27D0-4FBA-8DC7-2EC6E3ECA466}" dt="2023-05-11T00:51:11.126" v="17" actId="12789"/>
          <ac:spMkLst>
            <pc:docMk/>
            <pc:sldMk cId="2153512854" sldId="9956"/>
            <ac:spMk id="2" creationId="{892C71B3-1AA0-CE64-E8F5-7AC30B35346D}"/>
          </ac:spMkLst>
        </pc:spChg>
      </pc:sldChg>
    </pc:docChg>
  </pc:docChgLst>
  <pc:docChgLst>
    <pc:chgData name="Jim McGowan" userId="e2c7446dd3aca506" providerId="LiveId" clId="{138B3907-F736-439E-B848-4E682F3860BA}"/>
    <pc:docChg chg="undo custSel addSld delSld modSld">
      <pc:chgData name="Jim McGowan" userId="e2c7446dd3aca506" providerId="LiveId" clId="{138B3907-F736-439E-B848-4E682F3860BA}" dt="2023-10-31T15:25:07.825" v="77" actId="47"/>
      <pc:docMkLst>
        <pc:docMk/>
      </pc:docMkLst>
      <pc:sldChg chg="modSp mod">
        <pc:chgData name="Jim McGowan" userId="e2c7446dd3aca506" providerId="LiveId" clId="{138B3907-F736-439E-B848-4E682F3860BA}" dt="2023-10-31T15:22:12.210" v="50" actId="6549"/>
        <pc:sldMkLst>
          <pc:docMk/>
          <pc:sldMk cId="828161706" sldId="988"/>
        </pc:sldMkLst>
        <pc:spChg chg="mod">
          <ac:chgData name="Jim McGowan" userId="e2c7446dd3aca506" providerId="LiveId" clId="{138B3907-F736-439E-B848-4E682F3860BA}" dt="2023-10-31T15:22:12.210" v="50" actId="6549"/>
          <ac:spMkLst>
            <pc:docMk/>
            <pc:sldMk cId="828161706" sldId="988"/>
            <ac:spMk id="6" creationId="{FF9BA11E-28E2-4B3A-A673-6773D66734D0}"/>
          </ac:spMkLst>
        </pc:spChg>
      </pc:sldChg>
      <pc:sldChg chg="addSp delSp modSp mod">
        <pc:chgData name="Jim McGowan" userId="e2c7446dd3aca506" providerId="LiveId" clId="{138B3907-F736-439E-B848-4E682F3860BA}" dt="2023-10-31T15:21:07.240" v="46" actId="1035"/>
        <pc:sldMkLst>
          <pc:docMk/>
          <pc:sldMk cId="4146108224" sldId="10119"/>
        </pc:sldMkLst>
        <pc:picChg chg="add del mod">
          <ac:chgData name="Jim McGowan" userId="e2c7446dd3aca506" providerId="LiveId" clId="{138B3907-F736-439E-B848-4E682F3860BA}" dt="2023-10-31T15:20:50.562" v="39" actId="478"/>
          <ac:picMkLst>
            <pc:docMk/>
            <pc:sldMk cId="4146108224" sldId="10119"/>
            <ac:picMk id="3" creationId="{404510D0-4A8F-B899-F8AA-68F6D840AEC7}"/>
          </ac:picMkLst>
        </pc:picChg>
        <pc:picChg chg="add del mod">
          <ac:chgData name="Jim McGowan" userId="e2c7446dd3aca506" providerId="LiveId" clId="{138B3907-F736-439E-B848-4E682F3860BA}" dt="2023-10-31T15:20:50.562" v="39" actId="478"/>
          <ac:picMkLst>
            <pc:docMk/>
            <pc:sldMk cId="4146108224" sldId="10119"/>
            <ac:picMk id="6" creationId="{D236EEFF-C849-4A0F-9B5B-6907C19E4FB1}"/>
          </ac:picMkLst>
        </pc:picChg>
        <pc:picChg chg="add mod">
          <ac:chgData name="Jim McGowan" userId="e2c7446dd3aca506" providerId="LiveId" clId="{138B3907-F736-439E-B848-4E682F3860BA}" dt="2023-10-31T15:21:07.240" v="46" actId="1035"/>
          <ac:picMkLst>
            <pc:docMk/>
            <pc:sldMk cId="4146108224" sldId="10119"/>
            <ac:picMk id="7" creationId="{3356AF4E-7CD6-99EB-4598-458FF24B9419}"/>
          </ac:picMkLst>
        </pc:picChg>
      </pc:sldChg>
      <pc:sldChg chg="addSp delSp modSp mod">
        <pc:chgData name="Jim McGowan" userId="e2c7446dd3aca506" providerId="LiveId" clId="{138B3907-F736-439E-B848-4E682F3860BA}" dt="2023-10-31T15:23:31.281" v="62" actId="6549"/>
        <pc:sldMkLst>
          <pc:docMk/>
          <pc:sldMk cId="991790087" sldId="10122"/>
        </pc:sldMkLst>
        <pc:spChg chg="mod">
          <ac:chgData name="Jim McGowan" userId="e2c7446dd3aca506" providerId="LiveId" clId="{138B3907-F736-439E-B848-4E682F3860BA}" dt="2023-10-31T15:23:31.281" v="62" actId="6549"/>
          <ac:spMkLst>
            <pc:docMk/>
            <pc:sldMk cId="991790087" sldId="10122"/>
            <ac:spMk id="161795" creationId="{00000000-0000-0000-0000-000000000000}"/>
          </ac:spMkLst>
        </pc:spChg>
        <pc:picChg chg="add mod">
          <ac:chgData name="Jim McGowan" userId="e2c7446dd3aca506" providerId="LiveId" clId="{138B3907-F736-439E-B848-4E682F3860BA}" dt="2023-10-31T15:22:32.483" v="52"/>
          <ac:picMkLst>
            <pc:docMk/>
            <pc:sldMk cId="991790087" sldId="10122"/>
            <ac:picMk id="2" creationId="{CB287F93-027F-D0BD-7D22-EFECF8486D65}"/>
          </ac:picMkLst>
        </pc:picChg>
        <pc:picChg chg="del">
          <ac:chgData name="Jim McGowan" userId="e2c7446dd3aca506" providerId="LiveId" clId="{138B3907-F736-439E-B848-4E682F3860BA}" dt="2023-10-31T15:22:32.011" v="51" actId="478"/>
          <ac:picMkLst>
            <pc:docMk/>
            <pc:sldMk cId="991790087" sldId="10122"/>
            <ac:picMk id="3" creationId="{BBBFC5E4-6DFB-583A-DBDC-16520EF4B863}"/>
          </ac:picMkLst>
        </pc:picChg>
      </pc:sldChg>
      <pc:sldChg chg="addSp delSp modSp mod">
        <pc:chgData name="Jim McGowan" userId="e2c7446dd3aca506" providerId="LiveId" clId="{138B3907-F736-439E-B848-4E682F3860BA}" dt="2023-10-31T15:24:05.298" v="67" actId="14100"/>
        <pc:sldMkLst>
          <pc:docMk/>
          <pc:sldMk cId="1919860603" sldId="10123"/>
        </pc:sldMkLst>
        <pc:spChg chg="mod">
          <ac:chgData name="Jim McGowan" userId="e2c7446dd3aca506" providerId="LiveId" clId="{138B3907-F736-439E-B848-4E682F3860BA}" dt="2023-10-31T15:24:05.298" v="67" actId="14100"/>
          <ac:spMkLst>
            <pc:docMk/>
            <pc:sldMk cId="1919860603" sldId="10123"/>
            <ac:spMk id="161795" creationId="{00000000-0000-0000-0000-000000000000}"/>
          </ac:spMkLst>
        </pc:spChg>
        <pc:picChg chg="add mod">
          <ac:chgData name="Jim McGowan" userId="e2c7446dd3aca506" providerId="LiveId" clId="{138B3907-F736-439E-B848-4E682F3860BA}" dt="2023-10-31T15:22:53.099" v="56"/>
          <ac:picMkLst>
            <pc:docMk/>
            <pc:sldMk cId="1919860603" sldId="10123"/>
            <ac:picMk id="2" creationId="{8EC6C62A-4738-65AD-499B-67AF8660DE22}"/>
          </ac:picMkLst>
        </pc:picChg>
        <pc:picChg chg="del">
          <ac:chgData name="Jim McGowan" userId="e2c7446dd3aca506" providerId="LiveId" clId="{138B3907-F736-439E-B848-4E682F3860BA}" dt="2023-10-31T15:22:52.144" v="55" actId="478"/>
          <ac:picMkLst>
            <pc:docMk/>
            <pc:sldMk cId="1919860603" sldId="10123"/>
            <ac:picMk id="3" creationId="{BBBFC5E4-6DFB-583A-DBDC-16520EF4B863}"/>
          </ac:picMkLst>
        </pc:picChg>
      </pc:sldChg>
      <pc:sldChg chg="addSp delSp modSp mod">
        <pc:chgData name="Jim McGowan" userId="e2c7446dd3aca506" providerId="LiveId" clId="{138B3907-F736-439E-B848-4E682F3860BA}" dt="2023-10-31T15:24:40.649" v="73" actId="14100"/>
        <pc:sldMkLst>
          <pc:docMk/>
          <pc:sldMk cId="1196234087" sldId="10124"/>
        </pc:sldMkLst>
        <pc:spChg chg="mod">
          <ac:chgData name="Jim McGowan" userId="e2c7446dd3aca506" providerId="LiveId" clId="{138B3907-F736-439E-B848-4E682F3860BA}" dt="2023-10-31T15:24:40.649" v="73" actId="14100"/>
          <ac:spMkLst>
            <pc:docMk/>
            <pc:sldMk cId="1196234087" sldId="10124"/>
            <ac:spMk id="161795" creationId="{00000000-0000-0000-0000-000000000000}"/>
          </ac:spMkLst>
        </pc:spChg>
        <pc:picChg chg="add mod">
          <ac:chgData name="Jim McGowan" userId="e2c7446dd3aca506" providerId="LiveId" clId="{138B3907-F736-439E-B848-4E682F3860BA}" dt="2023-10-31T15:24:34.389" v="72"/>
          <ac:picMkLst>
            <pc:docMk/>
            <pc:sldMk cId="1196234087" sldId="10124"/>
            <ac:picMk id="2" creationId="{776ACC21-2A53-58E1-4FDC-556DEF2B318B}"/>
          </ac:picMkLst>
        </pc:picChg>
        <pc:picChg chg="del">
          <ac:chgData name="Jim McGowan" userId="e2c7446dd3aca506" providerId="LiveId" clId="{138B3907-F736-439E-B848-4E682F3860BA}" dt="2023-10-31T15:24:33.722" v="71" actId="478"/>
          <ac:picMkLst>
            <pc:docMk/>
            <pc:sldMk cId="1196234087" sldId="10124"/>
            <ac:picMk id="3" creationId="{BBBFC5E4-6DFB-583A-DBDC-16520EF4B863}"/>
          </ac:picMkLst>
        </pc:picChg>
      </pc:sldChg>
      <pc:sldChg chg="del">
        <pc:chgData name="Jim McGowan" userId="e2c7446dd3aca506" providerId="LiveId" clId="{138B3907-F736-439E-B848-4E682F3860BA}" dt="2023-10-31T15:25:07.825" v="77" actId="47"/>
        <pc:sldMkLst>
          <pc:docMk/>
          <pc:sldMk cId="1095232653" sldId="10125"/>
        </pc:sldMkLst>
      </pc:sldChg>
      <pc:sldChg chg="modSp add mod">
        <pc:chgData name="Jim McGowan" userId="e2c7446dd3aca506" providerId="LiveId" clId="{138B3907-F736-439E-B848-4E682F3860BA}" dt="2023-10-31T15:24:59.897" v="76" actId="108"/>
        <pc:sldMkLst>
          <pc:docMk/>
          <pc:sldMk cId="3900155678" sldId="10126"/>
        </pc:sldMkLst>
        <pc:spChg chg="mod">
          <ac:chgData name="Jim McGowan" userId="e2c7446dd3aca506" providerId="LiveId" clId="{138B3907-F736-439E-B848-4E682F3860BA}" dt="2023-10-31T15:24:59.897" v="76" actId="108"/>
          <ac:spMkLst>
            <pc:docMk/>
            <pc:sldMk cId="3900155678" sldId="10126"/>
            <ac:spMk id="161795" creationId="{00000000-0000-0000-0000-000000000000}"/>
          </ac:spMkLst>
        </pc:spChg>
      </pc:sldChg>
    </pc:docChg>
  </pc:docChgLst>
  <pc:docChgLst>
    <pc:chgData name="Jim McGowan" userId="e2c7446dd3aca506" providerId="LiveId" clId="{E038FE4E-6289-42E8-8F1F-2126D3A1B511}"/>
    <pc:docChg chg="addSld modSld sldOrd">
      <pc:chgData name="Jim McGowan" userId="e2c7446dd3aca506" providerId="LiveId" clId="{E038FE4E-6289-42E8-8F1F-2126D3A1B511}" dt="2023-05-18T00:55:56.307" v="26"/>
      <pc:docMkLst>
        <pc:docMk/>
      </pc:docMkLst>
      <pc:sldChg chg="modSp mod">
        <pc:chgData name="Jim McGowan" userId="e2c7446dd3aca506" providerId="LiveId" clId="{E038FE4E-6289-42E8-8F1F-2126D3A1B511}" dt="2023-05-18T00:52:32.497" v="2" actId="115"/>
        <pc:sldMkLst>
          <pc:docMk/>
          <pc:sldMk cId="2338655053" sldId="4749"/>
        </pc:sldMkLst>
        <pc:spChg chg="mod">
          <ac:chgData name="Jim McGowan" userId="e2c7446dd3aca506" providerId="LiveId" clId="{E038FE4E-6289-42E8-8F1F-2126D3A1B511}" dt="2023-05-18T00:52:32.497" v="2" actId="115"/>
          <ac:spMkLst>
            <pc:docMk/>
            <pc:sldMk cId="2338655053" sldId="4749"/>
            <ac:spMk id="7" creationId="{00000000-0000-0000-0000-000000000000}"/>
          </ac:spMkLst>
        </pc:spChg>
      </pc:sldChg>
      <pc:sldChg chg="modSp">
        <pc:chgData name="Jim McGowan" userId="e2c7446dd3aca506" providerId="LiveId" clId="{E038FE4E-6289-42E8-8F1F-2126D3A1B511}" dt="2023-05-18T00:53:10.836" v="4" actId="1076"/>
        <pc:sldMkLst>
          <pc:docMk/>
          <pc:sldMk cId="2979465289" sldId="9950"/>
        </pc:sldMkLst>
        <pc:spChg chg="mod">
          <ac:chgData name="Jim McGowan" userId="e2c7446dd3aca506" providerId="LiveId" clId="{E038FE4E-6289-42E8-8F1F-2126D3A1B511}" dt="2023-05-18T00:53:10.836" v="4" actId="1076"/>
          <ac:spMkLst>
            <pc:docMk/>
            <pc:sldMk cId="2979465289" sldId="9950"/>
            <ac:spMk id="180226" creationId="{00000000-0000-0000-0000-000000000000}"/>
          </ac:spMkLst>
        </pc:spChg>
      </pc:sldChg>
      <pc:sldChg chg="addSp modSp new mod ord">
        <pc:chgData name="Jim McGowan" userId="e2c7446dd3aca506" providerId="LiveId" clId="{E038FE4E-6289-42E8-8F1F-2126D3A1B511}" dt="2023-05-18T00:55:56.307" v="26"/>
        <pc:sldMkLst>
          <pc:docMk/>
          <pc:sldMk cId="833836159" sldId="9956"/>
        </pc:sldMkLst>
        <pc:spChg chg="add mod">
          <ac:chgData name="Jim McGowan" userId="e2c7446dd3aca506" providerId="LiveId" clId="{E038FE4E-6289-42E8-8F1F-2126D3A1B511}" dt="2023-05-18T00:53:55.485" v="22" actId="12789"/>
          <ac:spMkLst>
            <pc:docMk/>
            <pc:sldMk cId="833836159" sldId="9956"/>
            <ac:spMk id="2" creationId="{AE51DBD9-438C-6FF0-AB5E-950EFCC87B82}"/>
          </ac:spMkLst>
        </pc:spChg>
      </pc:sldChg>
    </pc:docChg>
  </pc:docChgLst>
  <pc:docChgLst>
    <pc:chgData name="Jim McGowan" userId="e2c7446dd3aca506" providerId="LiveId" clId="{B2DE4574-7EB7-4568-8BFC-B15B7BF54A73}"/>
    <pc:docChg chg="custSel modHandout">
      <pc:chgData name="Jim McGowan" userId="e2c7446dd3aca506" providerId="LiveId" clId="{B2DE4574-7EB7-4568-8BFC-B15B7BF54A73}" dt="2023-12-06T15:39:54.711" v="1" actId="6549"/>
      <pc:docMkLst>
        <pc:docMk/>
      </pc:docMkLst>
    </pc:docChg>
  </pc:docChgLst>
  <pc:docChgLst>
    <pc:chgData name="Jim McGowan" userId="e2c7446dd3aca506" providerId="LiveId" clId="{54209F52-B163-4ABB-A493-4F6CE665B04F}"/>
    <pc:docChg chg="custSel modSld replTag delTag">
      <pc:chgData name="Jim McGowan" userId="e2c7446dd3aca506" providerId="LiveId" clId="{54209F52-B163-4ABB-A493-4F6CE665B04F}" dt="2023-11-08T13:56:24.333" v="8"/>
      <pc:docMkLst>
        <pc:docMk/>
      </pc:docMkLst>
      <pc:sldChg chg="modSp mod">
        <pc:chgData name="Jim McGowan" userId="e2c7446dd3aca506" providerId="LiveId" clId="{54209F52-B163-4ABB-A493-4F6CE665B04F}" dt="2023-11-08T13:56:17.789" v="6" actId="6549"/>
        <pc:sldMkLst>
          <pc:docMk/>
          <pc:sldMk cId="4025356254" sldId="484"/>
        </pc:sldMkLst>
        <pc:spChg chg="mod">
          <ac:chgData name="Jim McGowan" userId="e2c7446dd3aca506" providerId="LiveId" clId="{54209F52-B163-4ABB-A493-4F6CE665B04F}" dt="2023-11-08T13:56:17.789" v="6" actId="6549"/>
          <ac:spMkLst>
            <pc:docMk/>
            <pc:sldMk cId="4025356254" sldId="484"/>
            <ac:spMk id="38914" creationId="{00000000-0000-0000-0000-000000000000}"/>
          </ac:spMkLst>
        </pc:spChg>
      </pc:sldChg>
    </pc:docChg>
  </pc:docChgLst>
  <pc:docChgLst>
    <pc:chgData name="Jim McGowan" userId="e2c7446dd3aca506" providerId="LiveId" clId="{55502896-DE1F-4AFD-9006-DBE7E2692665}"/>
    <pc:docChg chg="custSel modSld replTag delTag modHandout">
      <pc:chgData name="Jim McGowan" userId="e2c7446dd3aca506" providerId="LiveId" clId="{55502896-DE1F-4AFD-9006-DBE7E2692665}" dt="2023-11-29T16:36:53.361" v="8" actId="6549"/>
      <pc:docMkLst>
        <pc:docMk/>
      </pc:docMkLst>
      <pc:sldChg chg="modSp mod">
        <pc:chgData name="Jim McGowan" userId="e2c7446dd3aca506" providerId="LiveId" clId="{55502896-DE1F-4AFD-9006-DBE7E2692665}" dt="2023-11-29T16:35:39.906" v="2" actId="6549"/>
        <pc:sldMkLst>
          <pc:docMk/>
          <pc:sldMk cId="3707918369" sldId="10243"/>
        </pc:sldMkLst>
        <pc:spChg chg="mod">
          <ac:chgData name="Jim McGowan" userId="e2c7446dd3aca506" providerId="LiveId" clId="{55502896-DE1F-4AFD-9006-DBE7E2692665}" dt="2023-11-29T16:35:39.906" v="2" actId="6549"/>
          <ac:spMkLst>
            <pc:docMk/>
            <pc:sldMk cId="3707918369" sldId="10243"/>
            <ac:spMk id="38914" creationId="{00000000-0000-0000-0000-000000000000}"/>
          </ac:spMkLst>
        </pc:spChg>
      </pc:sldChg>
    </pc:docChg>
  </pc:docChgLst>
  <pc:docChgLst>
    <pc:chgData name="Jim McGowan" userId="e2c7446dd3aca506" providerId="LiveId" clId="{441EDAC9-EB0C-40C4-8F32-85F1001F6C89}"/>
    <pc:docChg chg="custSel addSld modSld sldOrd replTag delTag">
      <pc:chgData name="Jim McGowan" userId="e2c7446dd3aca506" providerId="LiveId" clId="{441EDAC9-EB0C-40C4-8F32-85F1001F6C89}" dt="2023-11-16T02:08:07.590" v="37"/>
      <pc:docMkLst>
        <pc:docMk/>
      </pc:docMkLst>
      <pc:sldChg chg="delSp modSp new mod ord">
        <pc:chgData name="Jim McGowan" userId="e2c7446dd3aca506" providerId="LiveId" clId="{441EDAC9-EB0C-40C4-8F32-85F1001F6C89}" dt="2023-11-16T02:08:02.714" v="35"/>
        <pc:sldMkLst>
          <pc:docMk/>
          <pc:sldMk cId="998142572" sldId="10244"/>
        </pc:sldMkLst>
        <pc:spChg chg="mod">
          <ac:chgData name="Jim McGowan" userId="e2c7446dd3aca506" providerId="LiveId" clId="{441EDAC9-EB0C-40C4-8F32-85F1001F6C89}" dt="2023-11-16T01:57:20.588" v="27" actId="113"/>
          <ac:spMkLst>
            <pc:docMk/>
            <pc:sldMk cId="998142572" sldId="10244"/>
            <ac:spMk id="2" creationId="{EE75044C-A6DA-6266-CF10-3917F7DA4F05}"/>
          </ac:spMkLst>
        </pc:spChg>
        <pc:spChg chg="del">
          <ac:chgData name="Jim McGowan" userId="e2c7446dd3aca506" providerId="LiveId" clId="{441EDAC9-EB0C-40C4-8F32-85F1001F6C89}" dt="2023-11-16T01:56:47.138" v="1" actId="478"/>
          <ac:spMkLst>
            <pc:docMk/>
            <pc:sldMk cId="998142572" sldId="10244"/>
            <ac:spMk id="3" creationId="{FC8E2386-7818-B4D7-E3C1-C426294AF5B1}"/>
          </ac:spMkLst>
        </pc:spChg>
      </pc:sldChg>
    </pc:docChg>
  </pc:docChgLst>
  <pc:docChgLst>
    <pc:chgData name="Jim McGowan" userId="e2c7446dd3aca506" providerId="LiveId" clId="{C261120B-2A69-4689-A826-2B81A7CFF312}"/>
    <pc:docChg chg="undo redo custSel addSld delSld modSld sldOrd replTag delTag modHandout">
      <pc:chgData name="Jim McGowan" userId="e2c7446dd3aca506" providerId="LiveId" clId="{C261120B-2A69-4689-A826-2B81A7CFF312}" dt="2023-11-07T19:50:33.019" v="186" actId="6549"/>
      <pc:docMkLst>
        <pc:docMk/>
      </pc:docMkLst>
      <pc:sldChg chg="delSp mod">
        <pc:chgData name="Jim McGowan" userId="e2c7446dd3aca506" providerId="LiveId" clId="{C261120B-2A69-4689-A826-2B81A7CFF312}" dt="2023-11-07T19:46:12.754" v="176" actId="478"/>
        <pc:sldMkLst>
          <pc:docMk/>
          <pc:sldMk cId="3718120260" sldId="342"/>
        </pc:sldMkLst>
        <pc:spChg chg="del">
          <ac:chgData name="Jim McGowan" userId="e2c7446dd3aca506" providerId="LiveId" clId="{C261120B-2A69-4689-A826-2B81A7CFF312}" dt="2023-11-07T19:46:12.754" v="176" actId="478"/>
          <ac:spMkLst>
            <pc:docMk/>
            <pc:sldMk cId="3718120260" sldId="342"/>
            <ac:spMk id="2" creationId="{24712A61-BFEF-2567-E2FC-8DA66D05DF67}"/>
          </ac:spMkLst>
        </pc:spChg>
      </pc:sldChg>
      <pc:sldChg chg="addSp delSp modSp mod">
        <pc:chgData name="Jim McGowan" userId="e2c7446dd3aca506" providerId="LiveId" clId="{C261120B-2A69-4689-A826-2B81A7CFF312}" dt="2023-11-07T17:48:14.066" v="109" actId="554"/>
        <pc:sldMkLst>
          <pc:docMk/>
          <pc:sldMk cId="4025356254" sldId="484"/>
        </pc:sldMkLst>
        <pc:spChg chg="mod">
          <ac:chgData name="Jim McGowan" userId="e2c7446dd3aca506" providerId="LiveId" clId="{C261120B-2A69-4689-A826-2B81A7CFF312}" dt="2023-11-07T17:48:14.066" v="109" actId="554"/>
          <ac:spMkLst>
            <pc:docMk/>
            <pc:sldMk cId="4025356254" sldId="484"/>
            <ac:spMk id="38914" creationId="{00000000-0000-0000-0000-000000000000}"/>
          </ac:spMkLst>
        </pc:spChg>
        <pc:picChg chg="del mod">
          <ac:chgData name="Jim McGowan" userId="e2c7446dd3aca506" providerId="LiveId" clId="{C261120B-2A69-4689-A826-2B81A7CFF312}" dt="2023-11-07T17:47:38.837" v="99" actId="478"/>
          <ac:picMkLst>
            <pc:docMk/>
            <pc:sldMk cId="4025356254" sldId="484"/>
            <ac:picMk id="2" creationId="{00000000-0000-0000-0000-000000000000}"/>
          </ac:picMkLst>
        </pc:picChg>
        <pc:picChg chg="add ord">
          <ac:chgData name="Jim McGowan" userId="e2c7446dd3aca506" providerId="LiveId" clId="{C261120B-2A69-4689-A826-2B81A7CFF312}" dt="2023-11-07T17:47:51.200" v="101" actId="167"/>
          <ac:picMkLst>
            <pc:docMk/>
            <pc:sldMk cId="4025356254" sldId="484"/>
            <ac:picMk id="3" creationId="{4B5DF40A-F47E-C16E-C6D3-8FD5240BDA9D}"/>
          </ac:picMkLst>
        </pc:picChg>
      </pc:sldChg>
      <pc:sldChg chg="modSp mod">
        <pc:chgData name="Jim McGowan" userId="e2c7446dd3aca506" providerId="LiveId" clId="{C261120B-2A69-4689-A826-2B81A7CFF312}" dt="2023-11-07T17:46:25.333" v="87" actId="1036"/>
        <pc:sldMkLst>
          <pc:docMk/>
          <pc:sldMk cId="0" sldId="1324"/>
        </pc:sldMkLst>
        <pc:spChg chg="mod">
          <ac:chgData name="Jim McGowan" userId="e2c7446dd3aca506" providerId="LiveId" clId="{C261120B-2A69-4689-A826-2B81A7CFF312}" dt="2023-11-07T17:46:25.333" v="87" actId="1036"/>
          <ac:spMkLst>
            <pc:docMk/>
            <pc:sldMk cId="0" sldId="1324"/>
            <ac:spMk id="3" creationId="{B753F979-58D4-4007-A47E-51D877C2DA33}"/>
          </ac:spMkLst>
        </pc:spChg>
      </pc:sldChg>
      <pc:sldChg chg="modSp mod">
        <pc:chgData name="Jim McGowan" userId="e2c7446dd3aca506" providerId="LiveId" clId="{C261120B-2A69-4689-A826-2B81A7CFF312}" dt="2023-11-07T17:53:29.044" v="137" actId="12789"/>
        <pc:sldMkLst>
          <pc:docMk/>
          <pc:sldMk cId="267104598" sldId="7039"/>
        </pc:sldMkLst>
        <pc:graphicFrameChg chg="mod modGraphic">
          <ac:chgData name="Jim McGowan" userId="e2c7446dd3aca506" providerId="LiveId" clId="{C261120B-2A69-4689-A826-2B81A7CFF312}" dt="2023-11-07T17:53:29.044" v="137" actId="12789"/>
          <ac:graphicFrameMkLst>
            <pc:docMk/>
            <pc:sldMk cId="267104598" sldId="7039"/>
            <ac:graphicFrameMk id="4" creationId="{E49A613A-85F1-4E0D-982D-96A3538A6C49}"/>
          </ac:graphicFrameMkLst>
        </pc:graphicFrameChg>
      </pc:sldChg>
      <pc:sldChg chg="modSp mod">
        <pc:chgData name="Jim McGowan" userId="e2c7446dd3aca506" providerId="LiveId" clId="{C261120B-2A69-4689-A826-2B81A7CFF312}" dt="2023-11-07T17:54:09.413" v="144" actId="1035"/>
        <pc:sldMkLst>
          <pc:docMk/>
          <pc:sldMk cId="2009566339" sldId="7040"/>
        </pc:sldMkLst>
        <pc:graphicFrameChg chg="mod modGraphic">
          <ac:chgData name="Jim McGowan" userId="e2c7446dd3aca506" providerId="LiveId" clId="{C261120B-2A69-4689-A826-2B81A7CFF312}" dt="2023-11-07T17:54:09.413" v="144" actId="1035"/>
          <ac:graphicFrameMkLst>
            <pc:docMk/>
            <pc:sldMk cId="2009566339" sldId="7040"/>
            <ac:graphicFrameMk id="4" creationId="{E49A613A-85F1-4E0D-982D-96A3538A6C49}"/>
          </ac:graphicFrameMkLst>
        </pc:graphicFrameChg>
      </pc:sldChg>
      <pc:sldChg chg="ord">
        <pc:chgData name="Jim McGowan" userId="e2c7446dd3aca506" providerId="LiveId" clId="{C261120B-2A69-4689-A826-2B81A7CFF312}" dt="2023-11-07T17:46:34.233" v="90"/>
        <pc:sldMkLst>
          <pc:docMk/>
          <pc:sldMk cId="1608569401" sldId="9570"/>
        </pc:sldMkLst>
      </pc:sldChg>
      <pc:sldChg chg="modSp">
        <pc:chgData name="Jim McGowan" userId="e2c7446dd3aca506" providerId="LiveId" clId="{C261120B-2A69-4689-A826-2B81A7CFF312}" dt="2023-11-07T17:32:59.853" v="31" actId="12789"/>
        <pc:sldMkLst>
          <pc:docMk/>
          <pc:sldMk cId="1792945770" sldId="9940"/>
        </pc:sldMkLst>
        <pc:spChg chg="mod">
          <ac:chgData name="Jim McGowan" userId="e2c7446dd3aca506" providerId="LiveId" clId="{C261120B-2A69-4689-A826-2B81A7CFF312}" dt="2023-11-07T17:32:59.853" v="31" actId="12789"/>
          <ac:spMkLst>
            <pc:docMk/>
            <pc:sldMk cId="1792945770" sldId="9940"/>
            <ac:spMk id="161795" creationId="{00000000-0000-0000-0000-000000000000}"/>
          </ac:spMkLst>
        </pc:spChg>
      </pc:sldChg>
      <pc:sldChg chg="modSp mod">
        <pc:chgData name="Jim McGowan" userId="e2c7446dd3aca506" providerId="LiveId" clId="{C261120B-2A69-4689-A826-2B81A7CFF312}" dt="2023-11-07T17:26:03.525" v="7" actId="207"/>
        <pc:sldMkLst>
          <pc:docMk/>
          <pc:sldMk cId="1519897096" sldId="10129"/>
        </pc:sldMkLst>
        <pc:spChg chg="mod">
          <ac:chgData name="Jim McGowan" userId="e2c7446dd3aca506" providerId="LiveId" clId="{C261120B-2A69-4689-A826-2B81A7CFF312}" dt="2023-11-07T17:25:38.279" v="3" actId="14100"/>
          <ac:spMkLst>
            <pc:docMk/>
            <pc:sldMk cId="1519897096" sldId="10129"/>
            <ac:spMk id="161795" creationId="{00000000-0000-0000-0000-000000000000}"/>
          </ac:spMkLst>
        </pc:spChg>
        <pc:spChg chg="mod">
          <ac:chgData name="Jim McGowan" userId="e2c7446dd3aca506" providerId="LiveId" clId="{C261120B-2A69-4689-A826-2B81A7CFF312}" dt="2023-11-07T17:26:03.525" v="7" actId="207"/>
          <ac:spMkLst>
            <pc:docMk/>
            <pc:sldMk cId="1519897096" sldId="10129"/>
            <ac:spMk id="180226" creationId="{00000000-0000-0000-0000-000000000000}"/>
          </ac:spMkLst>
        </pc:spChg>
      </pc:sldChg>
      <pc:sldChg chg="del">
        <pc:chgData name="Jim McGowan" userId="e2c7446dd3aca506" providerId="LiveId" clId="{C261120B-2A69-4689-A826-2B81A7CFF312}" dt="2023-11-07T17:25:52.257" v="6" actId="47"/>
        <pc:sldMkLst>
          <pc:docMk/>
          <pc:sldMk cId="2135823602" sldId="10130"/>
        </pc:sldMkLst>
      </pc:sldChg>
      <pc:sldChg chg="del">
        <pc:chgData name="Jim McGowan" userId="e2c7446dd3aca506" providerId="LiveId" clId="{C261120B-2A69-4689-A826-2B81A7CFF312}" dt="2023-11-07T17:30:28.839" v="19" actId="47"/>
        <pc:sldMkLst>
          <pc:docMk/>
          <pc:sldMk cId="1272309134" sldId="10131"/>
        </pc:sldMkLst>
      </pc:sldChg>
      <pc:sldChg chg="modSp">
        <pc:chgData name="Jim McGowan" userId="e2c7446dd3aca506" providerId="LiveId" clId="{C261120B-2A69-4689-A826-2B81A7CFF312}" dt="2023-11-07T17:26:38.880" v="9" actId="14100"/>
        <pc:sldMkLst>
          <pc:docMk/>
          <pc:sldMk cId="466537294" sldId="10132"/>
        </pc:sldMkLst>
        <pc:spChg chg="mod">
          <ac:chgData name="Jim McGowan" userId="e2c7446dd3aca506" providerId="LiveId" clId="{C261120B-2A69-4689-A826-2B81A7CFF312}" dt="2023-11-07T17:26:38.880" v="9" actId="14100"/>
          <ac:spMkLst>
            <pc:docMk/>
            <pc:sldMk cId="466537294" sldId="10132"/>
            <ac:spMk id="161795" creationId="{00000000-0000-0000-0000-000000000000}"/>
          </ac:spMkLst>
        </pc:spChg>
      </pc:sldChg>
      <pc:sldChg chg="addSp delSp modSp mod">
        <pc:chgData name="Jim McGowan" userId="e2c7446dd3aca506" providerId="LiveId" clId="{C261120B-2A69-4689-A826-2B81A7CFF312}" dt="2023-11-07T17:30:38.959" v="21"/>
        <pc:sldMkLst>
          <pc:docMk/>
          <pc:sldMk cId="3178095295" sldId="10141"/>
        </pc:sldMkLst>
        <pc:picChg chg="add mod">
          <ac:chgData name="Jim McGowan" userId="e2c7446dd3aca506" providerId="LiveId" clId="{C261120B-2A69-4689-A826-2B81A7CFF312}" dt="2023-11-07T17:30:38.959" v="21"/>
          <ac:picMkLst>
            <pc:docMk/>
            <pc:sldMk cId="3178095295" sldId="10141"/>
            <ac:picMk id="2" creationId="{1090309B-7141-6BE5-F713-37AEE45B83E0}"/>
          </ac:picMkLst>
        </pc:picChg>
        <pc:picChg chg="del">
          <ac:chgData name="Jim McGowan" userId="e2c7446dd3aca506" providerId="LiveId" clId="{C261120B-2A69-4689-A826-2B81A7CFF312}" dt="2023-11-07T17:30:38.478" v="20" actId="478"/>
          <ac:picMkLst>
            <pc:docMk/>
            <pc:sldMk cId="3178095295" sldId="10141"/>
            <ac:picMk id="5" creationId="{F1940B0B-6027-B129-53F9-1BD339CCFD17}"/>
          </ac:picMkLst>
        </pc:picChg>
      </pc:sldChg>
      <pc:sldChg chg="addSp delSp modSp mod">
        <pc:chgData name="Jim McGowan" userId="e2c7446dd3aca506" providerId="LiveId" clId="{C261120B-2A69-4689-A826-2B81A7CFF312}" dt="2023-11-07T17:30:52.991" v="23"/>
        <pc:sldMkLst>
          <pc:docMk/>
          <pc:sldMk cId="1733957934" sldId="10142"/>
        </pc:sldMkLst>
        <pc:picChg chg="add mod">
          <ac:chgData name="Jim McGowan" userId="e2c7446dd3aca506" providerId="LiveId" clId="{C261120B-2A69-4689-A826-2B81A7CFF312}" dt="2023-11-07T17:30:52.991" v="23"/>
          <ac:picMkLst>
            <pc:docMk/>
            <pc:sldMk cId="1733957934" sldId="10142"/>
            <ac:picMk id="2" creationId="{AE539729-5D99-A7C6-E739-461088295CB8}"/>
          </ac:picMkLst>
        </pc:picChg>
        <pc:picChg chg="del">
          <ac:chgData name="Jim McGowan" userId="e2c7446dd3aca506" providerId="LiveId" clId="{C261120B-2A69-4689-A826-2B81A7CFF312}" dt="2023-11-07T17:30:52.276" v="22" actId="478"/>
          <ac:picMkLst>
            <pc:docMk/>
            <pc:sldMk cId="1733957934" sldId="10142"/>
            <ac:picMk id="5" creationId="{F1940B0B-6027-B129-53F9-1BD339CCFD17}"/>
          </ac:picMkLst>
        </pc:picChg>
      </pc:sldChg>
      <pc:sldChg chg="addSp delSp modSp mod">
        <pc:chgData name="Jim McGowan" userId="e2c7446dd3aca506" providerId="LiveId" clId="{C261120B-2A69-4689-A826-2B81A7CFF312}" dt="2023-11-07T17:55:37.039" v="149"/>
        <pc:sldMkLst>
          <pc:docMk/>
          <pc:sldMk cId="3121593141" sldId="10144"/>
        </pc:sldMkLst>
        <pc:picChg chg="add mod">
          <ac:chgData name="Jim McGowan" userId="e2c7446dd3aca506" providerId="LiveId" clId="{C261120B-2A69-4689-A826-2B81A7CFF312}" dt="2023-11-07T17:55:37.039" v="149"/>
          <ac:picMkLst>
            <pc:docMk/>
            <pc:sldMk cId="3121593141" sldId="10144"/>
            <ac:picMk id="2" creationId="{290CC506-7451-DF3A-AE29-861C11032C5E}"/>
          </ac:picMkLst>
        </pc:picChg>
        <pc:picChg chg="del">
          <ac:chgData name="Jim McGowan" userId="e2c7446dd3aca506" providerId="LiveId" clId="{C261120B-2A69-4689-A826-2B81A7CFF312}" dt="2023-11-07T17:55:36.261" v="148" actId="478"/>
          <ac:picMkLst>
            <pc:docMk/>
            <pc:sldMk cId="3121593141" sldId="10144"/>
            <ac:picMk id="5" creationId="{F1940B0B-6027-B129-53F9-1BD339CCFD17}"/>
          </ac:picMkLst>
        </pc:picChg>
      </pc:sldChg>
      <pc:sldChg chg="addSp delSp modSp mod">
        <pc:chgData name="Jim McGowan" userId="e2c7446dd3aca506" providerId="LiveId" clId="{C261120B-2A69-4689-A826-2B81A7CFF312}" dt="2023-11-07T18:01:32.009" v="173"/>
        <pc:sldMkLst>
          <pc:docMk/>
          <pc:sldMk cId="203982331" sldId="10145"/>
        </pc:sldMkLst>
        <pc:picChg chg="add mod">
          <ac:chgData name="Jim McGowan" userId="e2c7446dd3aca506" providerId="LiveId" clId="{C261120B-2A69-4689-A826-2B81A7CFF312}" dt="2023-11-07T18:01:32.009" v="173"/>
          <ac:picMkLst>
            <pc:docMk/>
            <pc:sldMk cId="203982331" sldId="10145"/>
            <ac:picMk id="2" creationId="{5D4A0F7C-9B3B-42A0-22AB-64C105941EF4}"/>
          </ac:picMkLst>
        </pc:picChg>
        <pc:picChg chg="del">
          <ac:chgData name="Jim McGowan" userId="e2c7446dd3aca506" providerId="LiveId" clId="{C261120B-2A69-4689-A826-2B81A7CFF312}" dt="2023-11-07T18:01:31.397" v="172" actId="478"/>
          <ac:picMkLst>
            <pc:docMk/>
            <pc:sldMk cId="203982331" sldId="10145"/>
            <ac:picMk id="5" creationId="{F1940B0B-6027-B129-53F9-1BD339CCFD17}"/>
          </ac:picMkLst>
        </pc:picChg>
      </pc:sldChg>
      <pc:sldChg chg="modSp mod">
        <pc:chgData name="Jim McGowan" userId="e2c7446dd3aca506" providerId="LiveId" clId="{C261120B-2A69-4689-A826-2B81A7CFF312}" dt="2023-11-07T17:31:59.995" v="26" actId="12789"/>
        <pc:sldMkLst>
          <pc:docMk/>
          <pc:sldMk cId="1326947560" sldId="10146"/>
        </pc:sldMkLst>
        <pc:spChg chg="mod">
          <ac:chgData name="Jim McGowan" userId="e2c7446dd3aca506" providerId="LiveId" clId="{C261120B-2A69-4689-A826-2B81A7CFF312}" dt="2023-11-07T17:31:59.995" v="26" actId="12789"/>
          <ac:spMkLst>
            <pc:docMk/>
            <pc:sldMk cId="1326947560" sldId="10146"/>
            <ac:spMk id="161795" creationId="{00000000-0000-0000-0000-000000000000}"/>
          </ac:spMkLst>
        </pc:spChg>
      </pc:sldChg>
      <pc:sldChg chg="modSp mod">
        <pc:chgData name="Jim McGowan" userId="e2c7446dd3aca506" providerId="LiveId" clId="{C261120B-2A69-4689-A826-2B81A7CFF312}" dt="2023-11-07T17:32:17.015" v="29" actId="12789"/>
        <pc:sldMkLst>
          <pc:docMk/>
          <pc:sldMk cId="1281036777" sldId="10147"/>
        </pc:sldMkLst>
        <pc:spChg chg="mod">
          <ac:chgData name="Jim McGowan" userId="e2c7446dd3aca506" providerId="LiveId" clId="{C261120B-2A69-4689-A826-2B81A7CFF312}" dt="2023-11-07T17:32:17.015" v="29" actId="12789"/>
          <ac:spMkLst>
            <pc:docMk/>
            <pc:sldMk cId="1281036777" sldId="10147"/>
            <ac:spMk id="161795" creationId="{00000000-0000-0000-0000-000000000000}"/>
          </ac:spMkLst>
        </pc:spChg>
      </pc:sldChg>
      <pc:sldChg chg="modSp mod">
        <pc:chgData name="Jim McGowan" userId="e2c7446dd3aca506" providerId="LiveId" clId="{C261120B-2A69-4689-A826-2B81A7CFF312}" dt="2023-11-07T17:33:20.101" v="34" actId="12789"/>
        <pc:sldMkLst>
          <pc:docMk/>
          <pc:sldMk cId="1152735060" sldId="10148"/>
        </pc:sldMkLst>
        <pc:spChg chg="mod">
          <ac:chgData name="Jim McGowan" userId="e2c7446dd3aca506" providerId="LiveId" clId="{C261120B-2A69-4689-A826-2B81A7CFF312}" dt="2023-11-07T17:33:20.101" v="34" actId="12789"/>
          <ac:spMkLst>
            <pc:docMk/>
            <pc:sldMk cId="1152735060" sldId="10148"/>
            <ac:spMk id="161795" creationId="{00000000-0000-0000-0000-000000000000}"/>
          </ac:spMkLst>
        </pc:spChg>
      </pc:sldChg>
      <pc:sldChg chg="modSp del mod">
        <pc:chgData name="Jim McGowan" userId="e2c7446dd3aca506" providerId="LiveId" clId="{C261120B-2A69-4689-A826-2B81A7CFF312}" dt="2023-11-07T17:35:10.046" v="44" actId="47"/>
        <pc:sldMkLst>
          <pc:docMk/>
          <pc:sldMk cId="2678526483" sldId="10149"/>
        </pc:sldMkLst>
        <pc:spChg chg="mod">
          <ac:chgData name="Jim McGowan" userId="e2c7446dd3aca506" providerId="LiveId" clId="{C261120B-2A69-4689-A826-2B81A7CFF312}" dt="2023-11-07T17:34:24.785" v="40" actId="12789"/>
          <ac:spMkLst>
            <pc:docMk/>
            <pc:sldMk cId="2678526483" sldId="10149"/>
            <ac:spMk id="161795" creationId="{00000000-0000-0000-0000-000000000000}"/>
          </ac:spMkLst>
        </pc:spChg>
      </pc:sldChg>
      <pc:sldChg chg="add del">
        <pc:chgData name="Jim McGowan" userId="e2c7446dd3aca506" providerId="LiveId" clId="{C261120B-2A69-4689-A826-2B81A7CFF312}" dt="2023-11-07T17:39:29.380" v="52" actId="47"/>
        <pc:sldMkLst>
          <pc:docMk/>
          <pc:sldMk cId="2817135471" sldId="10150"/>
        </pc:sldMkLst>
      </pc:sldChg>
      <pc:sldChg chg="modSp">
        <pc:chgData name="Jim McGowan" userId="e2c7446dd3aca506" providerId="LiveId" clId="{C261120B-2A69-4689-A826-2B81A7CFF312}" dt="2023-11-07T17:33:39.872" v="35" actId="14100"/>
        <pc:sldMkLst>
          <pc:docMk/>
          <pc:sldMk cId="87711176" sldId="10151"/>
        </pc:sldMkLst>
        <pc:spChg chg="mod">
          <ac:chgData name="Jim McGowan" userId="e2c7446dd3aca506" providerId="LiveId" clId="{C261120B-2A69-4689-A826-2B81A7CFF312}" dt="2023-11-07T17:33:39.872" v="35" actId="14100"/>
          <ac:spMkLst>
            <pc:docMk/>
            <pc:sldMk cId="87711176" sldId="10151"/>
            <ac:spMk id="161795" creationId="{00000000-0000-0000-0000-000000000000}"/>
          </ac:spMkLst>
        </pc:spChg>
      </pc:sldChg>
      <pc:sldChg chg="addSp delSp modSp mod">
        <pc:chgData name="Jim McGowan" userId="e2c7446dd3aca506" providerId="LiveId" clId="{C261120B-2A69-4689-A826-2B81A7CFF312}" dt="2023-11-07T17:40:11.026" v="58"/>
        <pc:sldMkLst>
          <pc:docMk/>
          <pc:sldMk cId="1065321056" sldId="10157"/>
        </pc:sldMkLst>
        <pc:spChg chg="add del mod">
          <ac:chgData name="Jim McGowan" userId="e2c7446dd3aca506" providerId="LiveId" clId="{C261120B-2A69-4689-A826-2B81A7CFF312}" dt="2023-11-07T17:40:10.437" v="57" actId="478"/>
          <ac:spMkLst>
            <pc:docMk/>
            <pc:sldMk cId="1065321056" sldId="10157"/>
            <ac:spMk id="2" creationId="{2E639132-F75B-34EB-9921-3B0EAB9D7D97}"/>
          </ac:spMkLst>
        </pc:spChg>
        <pc:spChg chg="add mod">
          <ac:chgData name="Jim McGowan" userId="e2c7446dd3aca506" providerId="LiveId" clId="{C261120B-2A69-4689-A826-2B81A7CFF312}" dt="2023-11-07T17:40:11.026" v="58"/>
          <ac:spMkLst>
            <pc:docMk/>
            <pc:sldMk cId="1065321056" sldId="10157"/>
            <ac:spMk id="4" creationId="{25FB8968-C4E7-2097-95F7-A535F657E661}"/>
          </ac:spMkLst>
        </pc:spChg>
        <pc:spChg chg="del mod">
          <ac:chgData name="Jim McGowan" userId="e2c7446dd3aca506" providerId="LiveId" clId="{C261120B-2A69-4689-A826-2B81A7CFF312}" dt="2023-11-07T17:40:07.541" v="56" actId="478"/>
          <ac:spMkLst>
            <pc:docMk/>
            <pc:sldMk cId="1065321056" sldId="10157"/>
            <ac:spMk id="180226" creationId="{00000000-0000-0000-0000-000000000000}"/>
          </ac:spMkLst>
        </pc:spChg>
      </pc:sldChg>
      <pc:sldChg chg="modSp">
        <pc:chgData name="Jim McGowan" userId="e2c7446dd3aca506" providerId="LiveId" clId="{C261120B-2A69-4689-A826-2B81A7CFF312}" dt="2023-11-07T17:43:11.882" v="72" actId="14100"/>
        <pc:sldMkLst>
          <pc:docMk/>
          <pc:sldMk cId="2292156434" sldId="10159"/>
        </pc:sldMkLst>
        <pc:spChg chg="mod">
          <ac:chgData name="Jim McGowan" userId="e2c7446dd3aca506" providerId="LiveId" clId="{C261120B-2A69-4689-A826-2B81A7CFF312}" dt="2023-11-07T17:43:11.882" v="72" actId="14100"/>
          <ac:spMkLst>
            <pc:docMk/>
            <pc:sldMk cId="2292156434" sldId="10159"/>
            <ac:spMk id="161795" creationId="{00000000-0000-0000-0000-000000000000}"/>
          </ac:spMkLst>
        </pc:spChg>
      </pc:sldChg>
      <pc:sldChg chg="modSp">
        <pc:chgData name="Jim McGowan" userId="e2c7446dd3aca506" providerId="LiveId" clId="{C261120B-2A69-4689-A826-2B81A7CFF312}" dt="2023-11-07T17:43:17.342" v="73" actId="14100"/>
        <pc:sldMkLst>
          <pc:docMk/>
          <pc:sldMk cId="880568917" sldId="10160"/>
        </pc:sldMkLst>
        <pc:spChg chg="mod">
          <ac:chgData name="Jim McGowan" userId="e2c7446dd3aca506" providerId="LiveId" clId="{C261120B-2A69-4689-A826-2B81A7CFF312}" dt="2023-11-07T17:43:17.342" v="73" actId="14100"/>
          <ac:spMkLst>
            <pc:docMk/>
            <pc:sldMk cId="880568917" sldId="10160"/>
            <ac:spMk id="161795" creationId="{00000000-0000-0000-0000-000000000000}"/>
          </ac:spMkLst>
        </pc:spChg>
      </pc:sldChg>
      <pc:sldChg chg="modSp">
        <pc:chgData name="Jim McGowan" userId="e2c7446dd3aca506" providerId="LiveId" clId="{C261120B-2A69-4689-A826-2B81A7CFF312}" dt="2023-11-07T17:43:22.974" v="74" actId="14100"/>
        <pc:sldMkLst>
          <pc:docMk/>
          <pc:sldMk cId="762463800" sldId="10161"/>
        </pc:sldMkLst>
        <pc:spChg chg="mod">
          <ac:chgData name="Jim McGowan" userId="e2c7446dd3aca506" providerId="LiveId" clId="{C261120B-2A69-4689-A826-2B81A7CFF312}" dt="2023-11-07T17:43:22.974" v="74" actId="14100"/>
          <ac:spMkLst>
            <pc:docMk/>
            <pc:sldMk cId="762463800" sldId="10161"/>
            <ac:spMk id="161795" creationId="{00000000-0000-0000-0000-000000000000}"/>
          </ac:spMkLst>
        </pc:spChg>
      </pc:sldChg>
      <pc:sldChg chg="modSp mod">
        <pc:chgData name="Jim McGowan" userId="e2c7446dd3aca506" providerId="LiveId" clId="{C261120B-2A69-4689-A826-2B81A7CFF312}" dt="2023-11-07T17:40:55.976" v="60" actId="11"/>
        <pc:sldMkLst>
          <pc:docMk/>
          <pc:sldMk cId="313087646" sldId="10162"/>
        </pc:sldMkLst>
        <pc:spChg chg="mod">
          <ac:chgData name="Jim McGowan" userId="e2c7446dd3aca506" providerId="LiveId" clId="{C261120B-2A69-4689-A826-2B81A7CFF312}" dt="2023-11-07T17:40:55.976" v="60" actId="11"/>
          <ac:spMkLst>
            <pc:docMk/>
            <pc:sldMk cId="313087646" sldId="10162"/>
            <ac:spMk id="161795" creationId="{00000000-0000-0000-0000-000000000000}"/>
          </ac:spMkLst>
        </pc:spChg>
        <pc:spChg chg="mod">
          <ac:chgData name="Jim McGowan" userId="e2c7446dd3aca506" providerId="LiveId" clId="{C261120B-2A69-4689-A826-2B81A7CFF312}" dt="2023-11-07T17:40:39.085" v="59" actId="11"/>
          <ac:spMkLst>
            <pc:docMk/>
            <pc:sldMk cId="313087646" sldId="10162"/>
            <ac:spMk id="180226" creationId="{00000000-0000-0000-0000-000000000000}"/>
          </ac:spMkLst>
        </pc:spChg>
      </pc:sldChg>
      <pc:sldChg chg="del">
        <pc:chgData name="Jim McGowan" userId="e2c7446dd3aca506" providerId="LiveId" clId="{C261120B-2A69-4689-A826-2B81A7CFF312}" dt="2023-11-07T17:41:17.375" v="63" actId="47"/>
        <pc:sldMkLst>
          <pc:docMk/>
          <pc:sldMk cId="3813471331" sldId="10163"/>
        </pc:sldMkLst>
      </pc:sldChg>
      <pc:sldChg chg="del">
        <pc:chgData name="Jim McGowan" userId="e2c7446dd3aca506" providerId="LiveId" clId="{C261120B-2A69-4689-A826-2B81A7CFF312}" dt="2023-11-07T17:41:40.918" v="67" actId="47"/>
        <pc:sldMkLst>
          <pc:docMk/>
          <pc:sldMk cId="915351325" sldId="10164"/>
        </pc:sldMkLst>
      </pc:sldChg>
      <pc:sldChg chg="del">
        <pc:chgData name="Jim McGowan" userId="e2c7446dd3aca506" providerId="LiveId" clId="{C261120B-2A69-4689-A826-2B81A7CFF312}" dt="2023-11-07T17:42:06.774" v="71" actId="47"/>
        <pc:sldMkLst>
          <pc:docMk/>
          <pc:sldMk cId="2858166138" sldId="10165"/>
        </pc:sldMkLst>
      </pc:sldChg>
      <pc:sldChg chg="modSp">
        <pc:chgData name="Jim McGowan" userId="e2c7446dd3aca506" providerId="LiveId" clId="{C261120B-2A69-4689-A826-2B81A7CFF312}" dt="2023-11-07T17:43:47.659" v="75" actId="14100"/>
        <pc:sldMkLst>
          <pc:docMk/>
          <pc:sldMk cId="765174121" sldId="10166"/>
        </pc:sldMkLst>
        <pc:spChg chg="mod">
          <ac:chgData name="Jim McGowan" userId="e2c7446dd3aca506" providerId="LiveId" clId="{C261120B-2A69-4689-A826-2B81A7CFF312}" dt="2023-11-07T17:43:47.659" v="75" actId="14100"/>
          <ac:spMkLst>
            <pc:docMk/>
            <pc:sldMk cId="765174121" sldId="10166"/>
            <ac:spMk id="161795" creationId="{00000000-0000-0000-0000-000000000000}"/>
          </ac:spMkLst>
        </pc:spChg>
      </pc:sldChg>
      <pc:sldChg chg="modSp mod">
        <pc:chgData name="Jim McGowan" userId="e2c7446dd3aca506" providerId="LiveId" clId="{C261120B-2A69-4689-A826-2B81A7CFF312}" dt="2023-11-07T17:45:12.352" v="77" actId="11"/>
        <pc:sldMkLst>
          <pc:docMk/>
          <pc:sldMk cId="316066876" sldId="10181"/>
        </pc:sldMkLst>
        <pc:spChg chg="mod">
          <ac:chgData name="Jim McGowan" userId="e2c7446dd3aca506" providerId="LiveId" clId="{C261120B-2A69-4689-A826-2B81A7CFF312}" dt="2023-11-07T17:45:12.352" v="77" actId="11"/>
          <ac:spMkLst>
            <pc:docMk/>
            <pc:sldMk cId="316066876" sldId="10181"/>
            <ac:spMk id="161795" creationId="{00000000-0000-0000-0000-000000000000}"/>
          </ac:spMkLst>
        </pc:spChg>
        <pc:spChg chg="mod">
          <ac:chgData name="Jim McGowan" userId="e2c7446dd3aca506" providerId="LiveId" clId="{C261120B-2A69-4689-A826-2B81A7CFF312}" dt="2023-11-07T17:45:02.321" v="76" actId="11"/>
          <ac:spMkLst>
            <pc:docMk/>
            <pc:sldMk cId="316066876" sldId="10181"/>
            <ac:spMk id="180226" creationId="{00000000-0000-0000-0000-000000000000}"/>
          </ac:spMkLst>
        </pc:spChg>
      </pc:sldChg>
      <pc:sldChg chg="del">
        <pc:chgData name="Jim McGowan" userId="e2c7446dd3aca506" providerId="LiveId" clId="{C261120B-2A69-4689-A826-2B81A7CFF312}" dt="2023-11-07T17:45:33.980" v="80" actId="47"/>
        <pc:sldMkLst>
          <pc:docMk/>
          <pc:sldMk cId="1631790547" sldId="10182"/>
        </pc:sldMkLst>
      </pc:sldChg>
      <pc:sldChg chg="del">
        <pc:chgData name="Jim McGowan" userId="e2c7446dd3aca506" providerId="LiveId" clId="{C261120B-2A69-4689-A826-2B81A7CFF312}" dt="2023-11-07T17:45:54.808" v="84" actId="47"/>
        <pc:sldMkLst>
          <pc:docMk/>
          <pc:sldMk cId="825937619" sldId="10183"/>
        </pc:sldMkLst>
      </pc:sldChg>
      <pc:sldChg chg="del">
        <pc:chgData name="Jim McGowan" userId="e2c7446dd3aca506" providerId="LiveId" clId="{C261120B-2A69-4689-A826-2B81A7CFF312}" dt="2023-11-07T17:46:55.528" v="93" actId="47"/>
        <pc:sldMkLst>
          <pc:docMk/>
          <pc:sldMk cId="3066186729" sldId="10184"/>
        </pc:sldMkLst>
      </pc:sldChg>
      <pc:sldChg chg="del">
        <pc:chgData name="Jim McGowan" userId="e2c7446dd3aca506" providerId="LiveId" clId="{C261120B-2A69-4689-A826-2B81A7CFF312}" dt="2023-11-07T17:47:26.939" v="97" actId="47"/>
        <pc:sldMkLst>
          <pc:docMk/>
          <pc:sldMk cId="2331445056" sldId="10185"/>
        </pc:sldMkLst>
      </pc:sldChg>
      <pc:sldChg chg="modSp mod">
        <pc:chgData name="Jim McGowan" userId="e2c7446dd3aca506" providerId="LiveId" clId="{C261120B-2A69-4689-A826-2B81A7CFF312}" dt="2023-11-07T19:47:20.556" v="180" actId="108"/>
        <pc:sldMkLst>
          <pc:docMk/>
          <pc:sldMk cId="2864407273" sldId="10186"/>
        </pc:sldMkLst>
        <pc:spChg chg="mod">
          <ac:chgData name="Jim McGowan" userId="e2c7446dd3aca506" providerId="LiveId" clId="{C261120B-2A69-4689-A826-2B81A7CFF312}" dt="2023-11-07T19:47:20.556" v="180" actId="108"/>
          <ac:spMkLst>
            <pc:docMk/>
            <pc:sldMk cId="2864407273" sldId="10186"/>
            <ac:spMk id="161795" creationId="{00000000-0000-0000-0000-000000000000}"/>
          </ac:spMkLst>
        </pc:spChg>
        <pc:spChg chg="mod">
          <ac:chgData name="Jim McGowan" userId="e2c7446dd3aca506" providerId="LiveId" clId="{C261120B-2A69-4689-A826-2B81A7CFF312}" dt="2023-11-07T17:49:14.231" v="110" actId="11"/>
          <ac:spMkLst>
            <pc:docMk/>
            <pc:sldMk cId="2864407273" sldId="10186"/>
            <ac:spMk id="180226" creationId="{00000000-0000-0000-0000-000000000000}"/>
          </ac:spMkLst>
        </pc:spChg>
      </pc:sldChg>
      <pc:sldChg chg="del">
        <pc:chgData name="Jim McGowan" userId="e2c7446dd3aca506" providerId="LiveId" clId="{C261120B-2A69-4689-A826-2B81A7CFF312}" dt="2023-11-07T17:49:49.303" v="113" actId="47"/>
        <pc:sldMkLst>
          <pc:docMk/>
          <pc:sldMk cId="3985716557" sldId="10187"/>
        </pc:sldMkLst>
      </pc:sldChg>
      <pc:sldChg chg="addSp delSp modSp">
        <pc:chgData name="Jim McGowan" userId="e2c7446dd3aca506" providerId="LiveId" clId="{C261120B-2A69-4689-A826-2B81A7CFF312}" dt="2023-11-07T17:55:09.384" v="147"/>
        <pc:sldMkLst>
          <pc:docMk/>
          <pc:sldMk cId="940770753" sldId="10188"/>
        </pc:sldMkLst>
        <pc:spChg chg="add del mod">
          <ac:chgData name="Jim McGowan" userId="e2c7446dd3aca506" providerId="LiveId" clId="{C261120B-2A69-4689-A826-2B81A7CFF312}" dt="2023-11-07T17:55:07.685" v="146" actId="478"/>
          <ac:spMkLst>
            <pc:docMk/>
            <pc:sldMk cId="940770753" sldId="10188"/>
            <ac:spMk id="2" creationId="{883450C4-DC68-3F5A-3EB5-C785B1ED06BB}"/>
          </ac:spMkLst>
        </pc:spChg>
        <pc:spChg chg="add mod">
          <ac:chgData name="Jim McGowan" userId="e2c7446dd3aca506" providerId="LiveId" clId="{C261120B-2A69-4689-A826-2B81A7CFF312}" dt="2023-11-07T17:55:09.384" v="147"/>
          <ac:spMkLst>
            <pc:docMk/>
            <pc:sldMk cId="940770753" sldId="10188"/>
            <ac:spMk id="4" creationId="{56E4A98F-398E-8E22-C63D-64306613EAC3}"/>
          </ac:spMkLst>
        </pc:spChg>
        <pc:spChg chg="del">
          <ac:chgData name="Jim McGowan" userId="e2c7446dd3aca506" providerId="LiveId" clId="{C261120B-2A69-4689-A826-2B81A7CFF312}" dt="2023-11-07T17:55:02.992" v="145" actId="478"/>
          <ac:spMkLst>
            <pc:docMk/>
            <pc:sldMk cId="940770753" sldId="10188"/>
            <ac:spMk id="180226" creationId="{00000000-0000-0000-0000-000000000000}"/>
          </ac:spMkLst>
        </pc:spChg>
      </pc:sldChg>
      <pc:sldChg chg="modSp mod">
        <pc:chgData name="Jim McGowan" userId="e2c7446dd3aca506" providerId="LiveId" clId="{C261120B-2A69-4689-A826-2B81A7CFF312}" dt="2023-11-07T17:57:48.125" v="151" actId="11"/>
        <pc:sldMkLst>
          <pc:docMk/>
          <pc:sldMk cId="229206365" sldId="10199"/>
        </pc:sldMkLst>
        <pc:spChg chg="mod">
          <ac:chgData name="Jim McGowan" userId="e2c7446dd3aca506" providerId="LiveId" clId="{C261120B-2A69-4689-A826-2B81A7CFF312}" dt="2023-11-07T17:57:48.125" v="151" actId="11"/>
          <ac:spMkLst>
            <pc:docMk/>
            <pc:sldMk cId="229206365" sldId="10199"/>
            <ac:spMk id="161795" creationId="{00000000-0000-0000-0000-000000000000}"/>
          </ac:spMkLst>
        </pc:spChg>
        <pc:spChg chg="mod">
          <ac:chgData name="Jim McGowan" userId="e2c7446dd3aca506" providerId="LiveId" clId="{C261120B-2A69-4689-A826-2B81A7CFF312}" dt="2023-11-07T17:57:38.406" v="150" actId="11"/>
          <ac:spMkLst>
            <pc:docMk/>
            <pc:sldMk cId="229206365" sldId="10199"/>
            <ac:spMk id="180226" creationId="{00000000-0000-0000-0000-000000000000}"/>
          </ac:spMkLst>
        </pc:spChg>
      </pc:sldChg>
      <pc:sldChg chg="del ord">
        <pc:chgData name="Jim McGowan" userId="e2c7446dd3aca506" providerId="LiveId" clId="{C261120B-2A69-4689-A826-2B81A7CFF312}" dt="2023-11-07T17:58:17.548" v="157" actId="47"/>
        <pc:sldMkLst>
          <pc:docMk/>
          <pc:sldMk cId="1953295532" sldId="10200"/>
        </pc:sldMkLst>
      </pc:sldChg>
      <pc:sldChg chg="del">
        <pc:chgData name="Jim McGowan" userId="e2c7446dd3aca506" providerId="LiveId" clId="{C261120B-2A69-4689-A826-2B81A7CFF312}" dt="2023-11-07T17:58:35.203" v="159" actId="47"/>
        <pc:sldMkLst>
          <pc:docMk/>
          <pc:sldMk cId="53564999" sldId="10201"/>
        </pc:sldMkLst>
      </pc:sldChg>
      <pc:sldChg chg="modSp mod">
        <pc:chgData name="Jim McGowan" userId="e2c7446dd3aca506" providerId="LiveId" clId="{C261120B-2A69-4689-A826-2B81A7CFF312}" dt="2023-11-07T17:59:17.721" v="161" actId="11"/>
        <pc:sldMkLst>
          <pc:docMk/>
          <pc:sldMk cId="3298557340" sldId="10202"/>
        </pc:sldMkLst>
        <pc:spChg chg="mod">
          <ac:chgData name="Jim McGowan" userId="e2c7446dd3aca506" providerId="LiveId" clId="{C261120B-2A69-4689-A826-2B81A7CFF312}" dt="2023-11-07T17:59:17.721" v="161" actId="11"/>
          <ac:spMkLst>
            <pc:docMk/>
            <pc:sldMk cId="3298557340" sldId="10202"/>
            <ac:spMk id="161795" creationId="{00000000-0000-0000-0000-000000000000}"/>
          </ac:spMkLst>
        </pc:spChg>
        <pc:spChg chg="mod">
          <ac:chgData name="Jim McGowan" userId="e2c7446dd3aca506" providerId="LiveId" clId="{C261120B-2A69-4689-A826-2B81A7CFF312}" dt="2023-11-07T17:59:07.065" v="160" actId="11"/>
          <ac:spMkLst>
            <pc:docMk/>
            <pc:sldMk cId="3298557340" sldId="10202"/>
            <ac:spMk id="180226" creationId="{00000000-0000-0000-0000-000000000000}"/>
          </ac:spMkLst>
        </pc:spChg>
      </pc:sldChg>
      <pc:sldChg chg="del">
        <pc:chgData name="Jim McGowan" userId="e2c7446dd3aca506" providerId="LiveId" clId="{C261120B-2A69-4689-A826-2B81A7CFF312}" dt="2023-11-07T17:59:48.086" v="164" actId="47"/>
        <pc:sldMkLst>
          <pc:docMk/>
          <pc:sldMk cId="3236692404" sldId="10203"/>
        </pc:sldMkLst>
      </pc:sldChg>
      <pc:sldChg chg="del">
        <pc:chgData name="Jim McGowan" userId="e2c7446dd3aca506" providerId="LiveId" clId="{C261120B-2A69-4689-A826-2B81A7CFF312}" dt="2023-11-07T18:00:50.022" v="168" actId="47"/>
        <pc:sldMkLst>
          <pc:docMk/>
          <pc:sldMk cId="3150008327" sldId="10204"/>
        </pc:sldMkLst>
      </pc:sldChg>
      <pc:sldChg chg="del">
        <pc:chgData name="Jim McGowan" userId="e2c7446dd3aca506" providerId="LiveId" clId="{C261120B-2A69-4689-A826-2B81A7CFF312}" dt="2023-11-07T18:02:17.612" v="175" actId="47"/>
        <pc:sldMkLst>
          <pc:docMk/>
          <pc:sldMk cId="1198276319" sldId="10217"/>
        </pc:sldMkLst>
      </pc:sldChg>
      <pc:sldChg chg="modSp mod">
        <pc:chgData name="Jim McGowan" userId="e2c7446dd3aca506" providerId="LiveId" clId="{C261120B-2A69-4689-A826-2B81A7CFF312}" dt="2023-11-07T17:27:38.974" v="13" actId="2710"/>
        <pc:sldMkLst>
          <pc:docMk/>
          <pc:sldMk cId="4200290636" sldId="10219"/>
        </pc:sldMkLst>
        <pc:spChg chg="mod">
          <ac:chgData name="Jim McGowan" userId="e2c7446dd3aca506" providerId="LiveId" clId="{C261120B-2A69-4689-A826-2B81A7CFF312}" dt="2023-11-07T17:27:38.974" v="13" actId="2710"/>
          <ac:spMkLst>
            <pc:docMk/>
            <pc:sldMk cId="4200290636" sldId="10219"/>
            <ac:spMk id="68611" creationId="{00000000-0000-0000-0000-000000000000}"/>
          </ac:spMkLst>
        </pc:spChg>
      </pc:sldChg>
      <pc:sldChg chg="modSp mod">
        <pc:chgData name="Jim McGowan" userId="e2c7446dd3aca506" providerId="LiveId" clId="{C261120B-2A69-4689-A826-2B81A7CFF312}" dt="2023-11-07T18:01:18.198" v="171" actId="2710"/>
        <pc:sldMkLst>
          <pc:docMk/>
          <pc:sldMk cId="2707410090" sldId="10224"/>
        </pc:sldMkLst>
        <pc:spChg chg="mod">
          <ac:chgData name="Jim McGowan" userId="e2c7446dd3aca506" providerId="LiveId" clId="{C261120B-2A69-4689-A826-2B81A7CFF312}" dt="2023-11-07T18:01:18.198" v="171" actId="2710"/>
          <ac:spMkLst>
            <pc:docMk/>
            <pc:sldMk cId="2707410090" sldId="10224"/>
            <ac:spMk id="68611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26:10.537" v="8" actId="108"/>
        <pc:sldMkLst>
          <pc:docMk/>
          <pc:sldMk cId="3716181326" sldId="10225"/>
        </pc:sldMkLst>
        <pc:spChg chg="mod">
          <ac:chgData name="Jim McGowan" userId="e2c7446dd3aca506" providerId="LiveId" clId="{C261120B-2A69-4689-A826-2B81A7CFF312}" dt="2023-11-07T17:25:48.455" v="5" actId="108"/>
          <ac:spMkLst>
            <pc:docMk/>
            <pc:sldMk cId="3716181326" sldId="10225"/>
            <ac:spMk id="161795" creationId="{00000000-0000-0000-0000-000000000000}"/>
          </ac:spMkLst>
        </pc:spChg>
        <pc:spChg chg="mod">
          <ac:chgData name="Jim McGowan" userId="e2c7446dd3aca506" providerId="LiveId" clId="{C261120B-2A69-4689-A826-2B81A7CFF312}" dt="2023-11-07T17:26:10.537" v="8" actId="108"/>
          <ac:spMkLst>
            <pc:docMk/>
            <pc:sldMk cId="3716181326" sldId="10225"/>
            <ac:spMk id="180226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28:33.439" v="18" actId="207"/>
        <pc:sldMkLst>
          <pc:docMk/>
          <pc:sldMk cId="655901892" sldId="10226"/>
        </pc:sldMkLst>
        <pc:spChg chg="mod">
          <ac:chgData name="Jim McGowan" userId="e2c7446dd3aca506" providerId="LiveId" clId="{C261120B-2A69-4689-A826-2B81A7CFF312}" dt="2023-11-07T17:28:33.439" v="18" actId="207"/>
          <ac:spMkLst>
            <pc:docMk/>
            <pc:sldMk cId="655901892" sldId="10226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35:06.697" v="43" actId="108"/>
        <pc:sldMkLst>
          <pc:docMk/>
          <pc:sldMk cId="1243265355" sldId="10227"/>
        </pc:sldMkLst>
        <pc:spChg chg="mod">
          <ac:chgData name="Jim McGowan" userId="e2c7446dd3aca506" providerId="LiveId" clId="{C261120B-2A69-4689-A826-2B81A7CFF312}" dt="2023-11-07T17:35:06.697" v="43" actId="108"/>
          <ac:spMkLst>
            <pc:docMk/>
            <pc:sldMk cId="1243265355" sldId="10227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35:31.334" v="47" actId="108"/>
        <pc:sldMkLst>
          <pc:docMk/>
          <pc:sldMk cId="3623449231" sldId="10228"/>
        </pc:sldMkLst>
        <pc:spChg chg="mod">
          <ac:chgData name="Jim McGowan" userId="e2c7446dd3aca506" providerId="LiveId" clId="{C261120B-2A69-4689-A826-2B81A7CFF312}" dt="2023-11-07T17:35:31.334" v="47" actId="108"/>
          <ac:spMkLst>
            <pc:docMk/>
            <pc:sldMk cId="3623449231" sldId="10228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41:08.763" v="62" actId="108"/>
        <pc:sldMkLst>
          <pc:docMk/>
          <pc:sldMk cId="151909697" sldId="10229"/>
        </pc:sldMkLst>
        <pc:spChg chg="mod">
          <ac:chgData name="Jim McGowan" userId="e2c7446dd3aca506" providerId="LiveId" clId="{C261120B-2A69-4689-A826-2B81A7CFF312}" dt="2023-11-07T17:41:08.763" v="62" actId="108"/>
          <ac:spMkLst>
            <pc:docMk/>
            <pc:sldMk cId="151909697" sldId="10229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41:33.740" v="66" actId="108"/>
        <pc:sldMkLst>
          <pc:docMk/>
          <pc:sldMk cId="1058456935" sldId="10230"/>
        </pc:sldMkLst>
        <pc:spChg chg="mod">
          <ac:chgData name="Jim McGowan" userId="e2c7446dd3aca506" providerId="LiveId" clId="{C261120B-2A69-4689-A826-2B81A7CFF312}" dt="2023-11-07T17:41:33.740" v="66" actId="108"/>
          <ac:spMkLst>
            <pc:docMk/>
            <pc:sldMk cId="1058456935" sldId="10230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42:00.096" v="70" actId="108"/>
        <pc:sldMkLst>
          <pc:docMk/>
          <pc:sldMk cId="451176619" sldId="10231"/>
        </pc:sldMkLst>
        <pc:spChg chg="mod">
          <ac:chgData name="Jim McGowan" userId="e2c7446dd3aca506" providerId="LiveId" clId="{C261120B-2A69-4689-A826-2B81A7CFF312}" dt="2023-11-07T17:42:00.096" v="70" actId="108"/>
          <ac:spMkLst>
            <pc:docMk/>
            <pc:sldMk cId="451176619" sldId="10231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45:27.531" v="79" actId="108"/>
        <pc:sldMkLst>
          <pc:docMk/>
          <pc:sldMk cId="2566645118" sldId="10232"/>
        </pc:sldMkLst>
        <pc:spChg chg="mod">
          <ac:chgData name="Jim McGowan" userId="e2c7446dd3aca506" providerId="LiveId" clId="{C261120B-2A69-4689-A826-2B81A7CFF312}" dt="2023-11-07T17:45:27.531" v="79" actId="108"/>
          <ac:spMkLst>
            <pc:docMk/>
            <pc:sldMk cId="2566645118" sldId="10232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45:51.506" v="83" actId="108"/>
        <pc:sldMkLst>
          <pc:docMk/>
          <pc:sldMk cId="3642872151" sldId="10233"/>
        </pc:sldMkLst>
        <pc:spChg chg="mod">
          <ac:chgData name="Jim McGowan" userId="e2c7446dd3aca506" providerId="LiveId" clId="{C261120B-2A69-4689-A826-2B81A7CFF312}" dt="2023-11-07T17:45:51.506" v="83" actId="108"/>
          <ac:spMkLst>
            <pc:docMk/>
            <pc:sldMk cId="3642872151" sldId="10233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46:50.551" v="92" actId="108"/>
        <pc:sldMkLst>
          <pc:docMk/>
          <pc:sldMk cId="4027740897" sldId="10234"/>
        </pc:sldMkLst>
        <pc:spChg chg="mod">
          <ac:chgData name="Jim McGowan" userId="e2c7446dd3aca506" providerId="LiveId" clId="{C261120B-2A69-4689-A826-2B81A7CFF312}" dt="2023-11-07T17:46:50.551" v="92" actId="108"/>
          <ac:spMkLst>
            <pc:docMk/>
            <pc:sldMk cId="4027740897" sldId="10234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47:20.714" v="96" actId="108"/>
        <pc:sldMkLst>
          <pc:docMk/>
          <pc:sldMk cId="922365875" sldId="10235"/>
        </pc:sldMkLst>
        <pc:spChg chg="mod">
          <ac:chgData name="Jim McGowan" userId="e2c7446dd3aca506" providerId="LiveId" clId="{C261120B-2A69-4689-A826-2B81A7CFF312}" dt="2023-11-07T17:47:20.714" v="96" actId="108"/>
          <ac:spMkLst>
            <pc:docMk/>
            <pc:sldMk cId="922365875" sldId="10235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58:07.351" v="154" actId="108"/>
        <pc:sldMkLst>
          <pc:docMk/>
          <pc:sldMk cId="4189815750" sldId="10236"/>
        </pc:sldMkLst>
        <pc:spChg chg="mod">
          <ac:chgData name="Jim McGowan" userId="e2c7446dd3aca506" providerId="LiveId" clId="{C261120B-2A69-4689-A826-2B81A7CFF312}" dt="2023-11-07T17:58:07.351" v="154" actId="108"/>
          <ac:spMkLst>
            <pc:docMk/>
            <pc:sldMk cId="4189815750" sldId="10236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58:29.481" v="158" actId="108"/>
        <pc:sldMkLst>
          <pc:docMk/>
          <pc:sldMk cId="40499639" sldId="10237"/>
        </pc:sldMkLst>
        <pc:spChg chg="mod">
          <ac:chgData name="Jim McGowan" userId="e2c7446dd3aca506" providerId="LiveId" clId="{C261120B-2A69-4689-A826-2B81A7CFF312}" dt="2023-11-07T17:58:29.481" v="158" actId="108"/>
          <ac:spMkLst>
            <pc:docMk/>
            <pc:sldMk cId="40499639" sldId="10237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7:59:36.316" v="163" actId="108"/>
        <pc:sldMkLst>
          <pc:docMk/>
          <pc:sldMk cId="781625397" sldId="10238"/>
        </pc:sldMkLst>
        <pc:spChg chg="mod">
          <ac:chgData name="Jim McGowan" userId="e2c7446dd3aca506" providerId="LiveId" clId="{C261120B-2A69-4689-A826-2B81A7CFF312}" dt="2023-11-07T17:59:36.316" v="163" actId="108"/>
          <ac:spMkLst>
            <pc:docMk/>
            <pc:sldMk cId="781625397" sldId="10238"/>
            <ac:spMk id="161795" creationId="{00000000-0000-0000-0000-000000000000}"/>
          </ac:spMkLst>
        </pc:spChg>
      </pc:sldChg>
      <pc:sldChg chg="modSp add mod">
        <pc:chgData name="Jim McGowan" userId="e2c7446dd3aca506" providerId="LiveId" clId="{C261120B-2A69-4689-A826-2B81A7CFF312}" dt="2023-11-07T18:00:27.047" v="167" actId="108"/>
        <pc:sldMkLst>
          <pc:docMk/>
          <pc:sldMk cId="2280844531" sldId="10239"/>
        </pc:sldMkLst>
        <pc:spChg chg="mod">
          <ac:chgData name="Jim McGowan" userId="e2c7446dd3aca506" providerId="LiveId" clId="{C261120B-2A69-4689-A826-2B81A7CFF312}" dt="2023-11-07T18:00:27.047" v="167" actId="108"/>
          <ac:spMkLst>
            <pc:docMk/>
            <pc:sldMk cId="2280844531" sldId="10239"/>
            <ac:spMk id="161795" creationId="{00000000-0000-0000-0000-000000000000}"/>
          </ac:spMkLst>
        </pc:spChg>
      </pc:sldChg>
      <pc:sldChg chg="add">
        <pc:chgData name="Jim McGowan" userId="e2c7446dd3aca506" providerId="LiveId" clId="{C261120B-2A69-4689-A826-2B81A7CFF312}" dt="2023-11-07T18:02:11.052" v="174"/>
        <pc:sldMkLst>
          <pc:docMk/>
          <pc:sldMk cId="1602988443" sldId="10240"/>
        </pc:sldMkLst>
      </pc:sldChg>
      <pc:sldChg chg="add">
        <pc:chgData name="Jim McGowan" userId="e2c7446dd3aca506" providerId="LiveId" clId="{C261120B-2A69-4689-A826-2B81A7CFF312}" dt="2023-11-07T19:47:16.238" v="179"/>
        <pc:sldMkLst>
          <pc:docMk/>
          <pc:sldMk cId="1414865565" sldId="10241"/>
        </pc:sldMkLst>
      </pc:sldChg>
    </pc:docChg>
  </pc:docChgLst>
  <pc:docChgLst>
    <pc:chgData name="Jim McGowan" userId="e2c7446dd3aca506" providerId="LiveId" clId="{903F4D4C-ABA7-409D-83D5-0B65271EE5EE}"/>
    <pc:docChg chg="custSel replTag delTag modHandout">
      <pc:chgData name="Jim McGowan" userId="e2c7446dd3aca506" providerId="LiveId" clId="{903F4D4C-ABA7-409D-83D5-0B65271EE5EE}" dt="2023-11-28T17:20:02.100" v="11"/>
      <pc:docMkLst>
        <pc:docMk/>
      </pc:docMkLst>
    </pc:docChg>
  </pc:docChgLst>
  <pc:docChgLst>
    <pc:chgData name="Jim McGowan" userId="e2c7446dd3aca506" providerId="LiveId" clId="{907A14CE-C168-4343-B3AA-0DA44C01D301}"/>
    <pc:docChg chg="modSld sldOrd">
      <pc:chgData name="Jim McGowan" userId="e2c7446dd3aca506" providerId="LiveId" clId="{907A14CE-C168-4343-B3AA-0DA44C01D301}" dt="2023-05-18T00:59:51.988" v="3"/>
      <pc:docMkLst>
        <pc:docMk/>
      </pc:docMkLst>
      <pc:sldChg chg="ord">
        <pc:chgData name="Jim McGowan" userId="e2c7446dd3aca506" providerId="LiveId" clId="{907A14CE-C168-4343-B3AA-0DA44C01D301}" dt="2023-05-18T00:59:51.988" v="3"/>
        <pc:sldMkLst>
          <pc:docMk/>
          <pc:sldMk cId="833836159" sldId="9956"/>
        </pc:sldMkLst>
      </pc:sldChg>
    </pc:docChg>
  </pc:docChgLst>
  <pc:docChgLst>
    <pc:chgData name="Jim McGowan" userId="e2c7446dd3aca506" providerId="LiveId" clId="{46FF3F9D-D609-4890-A357-059F55BEB9B5}"/>
    <pc:docChg chg="modSld">
      <pc:chgData name="Jim McGowan" userId="e2c7446dd3aca506" providerId="LiveId" clId="{46FF3F9D-D609-4890-A357-059F55BEB9B5}" dt="2023-05-25T01:00:55.357" v="21" actId="20577"/>
      <pc:docMkLst>
        <pc:docMk/>
      </pc:docMkLst>
      <pc:sldChg chg="modSp mod">
        <pc:chgData name="Jim McGowan" userId="e2c7446dd3aca506" providerId="LiveId" clId="{46FF3F9D-D609-4890-A357-059F55BEB9B5}" dt="2023-05-25T00:34:45.577" v="19" actId="108"/>
        <pc:sldMkLst>
          <pc:docMk/>
          <pc:sldMk cId="707153808" sldId="7502"/>
        </pc:sldMkLst>
        <pc:spChg chg="mod">
          <ac:chgData name="Jim McGowan" userId="e2c7446dd3aca506" providerId="LiveId" clId="{46FF3F9D-D609-4890-A357-059F55BEB9B5}" dt="2023-05-25T00:34:45.577" v="19" actId="108"/>
          <ac:spMkLst>
            <pc:docMk/>
            <pc:sldMk cId="707153808" sldId="7502"/>
            <ac:spMk id="36867" creationId="{00000000-0000-0000-0000-000000000000}"/>
          </ac:spMkLst>
        </pc:spChg>
      </pc:sldChg>
      <pc:sldChg chg="modSp mod">
        <pc:chgData name="Jim McGowan" userId="e2c7446dd3aca506" providerId="LiveId" clId="{46FF3F9D-D609-4890-A357-059F55BEB9B5}" dt="2023-05-25T00:10:50.979" v="2" actId="115"/>
        <pc:sldMkLst>
          <pc:docMk/>
          <pc:sldMk cId="204894617" sldId="8681"/>
        </pc:sldMkLst>
        <pc:spChg chg="mod">
          <ac:chgData name="Jim McGowan" userId="e2c7446dd3aca506" providerId="LiveId" clId="{46FF3F9D-D609-4890-A357-059F55BEB9B5}" dt="2023-05-25T00:10:50.979" v="2" actId="115"/>
          <ac:spMkLst>
            <pc:docMk/>
            <pc:sldMk cId="204894617" sldId="8681"/>
            <ac:spMk id="27651" creationId="{3D708FA2-A4F0-88AE-CC2A-12B3192F2FF5}"/>
          </ac:spMkLst>
        </pc:spChg>
      </pc:sldChg>
      <pc:sldChg chg="modSp mod">
        <pc:chgData name="Jim McGowan" userId="e2c7446dd3aca506" providerId="LiveId" clId="{46FF3F9D-D609-4890-A357-059F55BEB9B5}" dt="2023-05-25T01:00:55.357" v="21" actId="20577"/>
        <pc:sldMkLst>
          <pc:docMk/>
          <pc:sldMk cId="3038055590" sldId="9365"/>
        </pc:sldMkLst>
        <pc:spChg chg="mod">
          <ac:chgData name="Jim McGowan" userId="e2c7446dd3aca506" providerId="LiveId" clId="{46FF3F9D-D609-4890-A357-059F55BEB9B5}" dt="2023-05-25T01:00:55.357" v="21" actId="20577"/>
          <ac:spMkLst>
            <pc:docMk/>
            <pc:sldMk cId="3038055590" sldId="9365"/>
            <ac:spMk id="161795" creationId="{00000000-0000-0000-0000-000000000000}"/>
          </ac:spMkLst>
        </pc:spChg>
      </pc:sldChg>
      <pc:sldChg chg="modSp mod">
        <pc:chgData name="Jim McGowan" userId="e2c7446dd3aca506" providerId="LiveId" clId="{46FF3F9D-D609-4890-A357-059F55BEB9B5}" dt="2023-05-25T00:34:06.164" v="17" actId="20577"/>
        <pc:sldMkLst>
          <pc:docMk/>
          <pc:sldMk cId="523914155" sldId="9602"/>
        </pc:sldMkLst>
        <pc:spChg chg="mod">
          <ac:chgData name="Jim McGowan" userId="e2c7446dd3aca506" providerId="LiveId" clId="{46FF3F9D-D609-4890-A357-059F55BEB9B5}" dt="2023-05-25T00:34:06.164" v="17" actId="20577"/>
          <ac:spMkLst>
            <pc:docMk/>
            <pc:sldMk cId="523914155" sldId="9602"/>
            <ac:spMk id="3686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3C7B8-CFA8-7C74-D408-B761A71CF1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700" dirty="0"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C0A85-0045-973A-1372-9B8D07A2C2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9BB543A-226D-4735-B5FB-55EF450615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B40553C3-D951-0223-F091-11FC5151E5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20355" y="126427"/>
            <a:ext cx="4362172" cy="833695"/>
          </a:xfrm>
          <a:prstGeom prst="rect">
            <a:avLst/>
          </a:prstGeom>
        </p:spPr>
        <p:txBody>
          <a:bodyPr vert="horz" lIns="124976" tIns="62488" rIns="124976" bIns="62488" rtlCol="0"/>
          <a:lstStyle>
            <a:lvl1pPr algn="ctr">
              <a:defRPr sz="18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700" dirty="0"/>
              <a:t>Dr. Andy Woods</a:t>
            </a:r>
          </a:p>
          <a:p>
            <a:pPr>
              <a:defRPr/>
            </a:pPr>
            <a:r>
              <a:rPr lang="en-US" sz="1700"/>
              <a:t>033 </a:t>
            </a:r>
            <a:r>
              <a:rPr lang="en-US" sz="1700" dirty="0"/>
              <a:t>Acts 5v34-42 </a:t>
            </a:r>
          </a:p>
          <a:p>
            <a:pPr>
              <a:defRPr/>
            </a:pPr>
            <a:r>
              <a:rPr lang="en-US" sz="1700" dirty="0"/>
              <a:t>12-06-2023</a:t>
            </a:r>
          </a:p>
        </p:txBody>
      </p:sp>
    </p:spTree>
    <p:extLst>
      <p:ext uri="{BB962C8B-B14F-4D97-AF65-F5344CB8AC3E}">
        <p14:creationId xmlns:p14="http://schemas.microsoft.com/office/powerpoint/2010/main" val="163871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34231C-5117-451E-899C-BAA7F6E7430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8C071F8-0110-44CB-B1AD-32F308DA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6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400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1B3E-96BD-1C43-E96E-8F77630D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9B67-4BFC-6568-A611-45FEA46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65F6-8044-5C51-F87C-FCD9CA1E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4B0C-46FD-48BD-86E1-7E407442E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0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FADBA-CB43-072F-5C60-602458B0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473-EDE4-9E83-4080-8BEBDDE1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C1A0-F2B3-ED74-7067-F72E3FC2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24E1-F073-4587-B725-BB8B4004F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14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8BE40-7EB2-F07E-20D3-D062021D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F6EDD-6C0A-C278-C2C6-0EDB0A15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E3EDA-3923-A261-05F8-E2713A3E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ECDA-9C3B-4099-8167-C413E88EE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9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C9A63-639B-1EDF-7BBA-03379795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54A37-E8B7-B951-CB58-86CC2899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3BCA-7D72-AEC3-1A0B-32B55903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517E-2914-4F13-A969-DFDB0AEAB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00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4F48-0356-A835-16FE-5AABBA7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AE19-BEF6-B955-4F7D-7C974B1B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152F-ABFF-1A2C-42BA-A93A2576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674C-3F21-470C-97D2-7B889E1AF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49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C4EE3-F952-BF17-8AA1-6EC8397D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14F25-4CC7-A933-CB88-1D065F96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5F71F-BFEE-14C5-84D6-3B4E0889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B622-779F-42AB-AEA6-5A6816936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7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DD3F6-1703-589C-3D15-2FEE051F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3A054-08A4-2E66-0257-9A130C9F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664B9-1567-58AD-AB68-F4CC9A4A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48B6-DD57-4E22-8518-DC2FCFE80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42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45A7B-A48F-8408-51A9-3FA2A73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EC14-C94A-9C72-F342-B8F0A68C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48BCE-82BC-E985-29A0-71C6C849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41E6-6B79-486D-9159-3394E04A3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57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1BEED-F7D9-C03F-077B-A506AC7D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D869A-E201-2E27-755F-70772CA4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470A-9264-45DB-5BDA-CFF4A3F2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A3CC-14CF-4D94-8C77-967E77604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5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A105-CCD7-68AC-77F0-226F3B80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EF770-1CE5-67AD-DCDB-0EA3D757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D8757-81F5-7E39-405F-F2AEC208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79E8-E004-4965-9EFD-BA2A5F935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02B48-40C0-4B35-E209-180FDB8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7F8BC-4E51-0981-F40D-9CD8D336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6BBD-BA80-4C52-0E6D-0BC478E2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12D0-3286-40D7-B56A-99802C527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82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84243B-42A7-6D14-007C-A6DDD7D6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44FD62-D291-7BF3-DDC4-3CAC8DEAD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89EA-493F-6C44-20FF-B178DF4D9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8E94-0A4D-3902-0E3C-F5D9392CD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6B75-BC41-5C0C-3D4C-A3E753877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122158-50D8-4B77-ADCA-79B530C41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3C6EE-A469-2D17-2340-D00F22FD23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DCDF2B8-5470-227C-31DD-24831E24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84" y="609600"/>
            <a:ext cx="651743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5:35-39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Gamaliel’s Address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Need for caution (35)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Two parallel illustrations (36-37)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Application (38-39)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5:35-39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Gamaliel’s Address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Need for caution (35)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Two parallel illustrations (36-37)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Application (38-39)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5:35-39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Gamaliel’s Address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Need for caution (35)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Two parallel illustrations (36-37)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Application (38-39)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5:36-37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Two Parallel Illustrations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Theudas (36)</a:t>
            </a:r>
          </a:p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Judas of Galilee (37)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5:36-37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Two Parallel Illustrations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Theudas (36)</a:t>
            </a:r>
          </a:p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Judas of Galilee (37)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5:36-37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Two Parallel Illustrations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Theudas (36)</a:t>
            </a:r>
          </a:p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Judas of Galilee (37)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5:35-39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Gamaliel’s Address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Need for caution (35)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Two parallel illustrations (36-37)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Application (38-39)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FFC000"/>
              </a:buClr>
              <a:buFont typeface="+mj-lt"/>
              <a:buAutoNum type="alphaLcParenR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5:38-39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Application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Command (38a)</a:t>
            </a:r>
          </a:p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Reason (38b-39)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5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FFC000"/>
              </a:buClr>
              <a:buFont typeface="+mj-lt"/>
              <a:buAutoNum type="alphaLcParenR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5:38-39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Application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Command (38a)</a:t>
            </a:r>
          </a:p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Reason (38b-39)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FFC000"/>
              </a:buClr>
              <a:buFont typeface="+mj-lt"/>
              <a:buAutoNum type="alphaLcParenR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5:38-39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Application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Command (38a)</a:t>
            </a:r>
          </a:p>
          <a:p>
            <a:pPr marL="571500" lvl="3" indent="-5715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romanL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Reason (38b-39)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4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Acts 5:12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‒42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Church’s Second Persecution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88900" cy="2563739"/>
          </a:xfrm>
        </p:spPr>
        <p:txBody>
          <a:bodyPr/>
          <a:lstStyle/>
          <a:p>
            <a:pPr marL="571500" lvl="1" indent="-5715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Apostles’ Power (5:12-16)</a:t>
            </a:r>
          </a:p>
          <a:p>
            <a:pPr marL="571500" lvl="1" indent="-5715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Apostles' Persecution (5:17-42)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63DEA-3239-9A3C-4B72-C04F685E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01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2337B34-0322-6286-AE97-3703269F3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1"/>
            <a:ext cx="10515600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Purpose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5B5CB20-FB29-930D-F06F-B3B634F486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7408" y="1825625"/>
            <a:ext cx="6641592" cy="1831975"/>
          </a:xfrm>
        </p:spPr>
        <p:txBody>
          <a:bodyPr/>
          <a:lstStyle/>
          <a:p>
            <a:pPr marL="457200" lvl="1" indent="-457200" algn="just" ea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present Theophilus with an orderly account of the birth and growth of the church so as to affirm him in what he has believed.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6C146-F6B6-B9E8-9F80-AD9083183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352" y="2057400"/>
            <a:ext cx="412124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D8E95-A1D5-7E84-F26C-17BDD28F5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145" y="76200"/>
            <a:ext cx="156545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00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B5EDC6-3683-A1A0-8B78-87B27DE88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1"/>
            <a:ext cx="10515600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Message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D7D2624-E011-6FB4-38A6-F6F6A21365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7408" y="1825625"/>
            <a:ext cx="10756392" cy="4351338"/>
          </a:xfrm>
        </p:spPr>
        <p:txBody>
          <a:bodyPr/>
          <a:lstStyle/>
          <a:p>
            <a:pPr marL="457200" lvl="1" indent="-457200" ea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and growth of the church numerically, geographically, ethnically.</a:t>
            </a:r>
          </a:p>
          <a:p>
            <a:pPr marL="457200" lvl="1" indent="-457200" ea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FF"/>
              </a:buClr>
            </a:pPr>
            <a:r>
              <a:rPr lang="en-US" altLang="en-US" sz="3200" dirty="0"/>
              <a:t>Numerically (progress reports)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FF"/>
              </a:buClr>
            </a:pPr>
            <a:r>
              <a:rPr lang="en-US" altLang="en-US" sz="3200" dirty="0"/>
              <a:t>Geographically (From Jerusalem to Rome)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FF"/>
              </a:buClr>
            </a:pPr>
            <a:r>
              <a:rPr lang="en-US" altLang="en-US" sz="3200" dirty="0"/>
              <a:t>Ethnically (From Judaism to Gentile domination)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7A79A-7613-14C2-BA31-83415FB7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742" y="2667000"/>
            <a:ext cx="3244850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0C5926-A2F7-109F-8A98-D6E86ECBB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145" y="76200"/>
            <a:ext cx="1565455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02463"/>
            <a:ext cx="10972800" cy="3657600"/>
          </a:xfrm>
        </p:spPr>
        <p:txBody>
          <a:bodyPr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“Some have taken Gamaliel’s words and turned them into divine truth. However, Luke simply recorded what Gamaliel said without confirming the validity of the words. This was Gamaliel’s personal opinion; it was not a biblical truth. Many things that are not of God (such as false religions and cults) have prospered. One must be careful not to use someone’s opinion as biblical truth.”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2860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</a:t>
            </a:r>
            <a:r>
              <a:rPr lang="en-US" alt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Acts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,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143</a:t>
            </a:r>
            <a:endPara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D6D1B-0318-472E-8E81-E3CCEE0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741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300" y="1752600"/>
            <a:ext cx="7331884" cy="3352800"/>
          </a:xfrm>
        </p:spPr>
        <p:txBody>
          <a:bodyPr/>
          <a:lstStyle/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Apostles’ arrest (17-26)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Apostles’ examination (27-33)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Gamaliel’s interruption &amp; advice (34-39)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Results (40-42)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CC507-6E5B-BC55-F4FA-0BF8C8379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009" y="228600"/>
            <a:ext cx="596798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II. Apostles’ Persecution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Acts 5:17-42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4A0F7C-9B3B-42A0-22AB-64C105941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2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5:40-42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Results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Sanhedrin (40)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Results (41-42)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61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5:40-42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Results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Sanhedrin (40)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Results (41-42)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7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Sanhedrin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Agreement with Gamaliel (40a)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Summoned the Apostles (40b)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Punished the Apostles (40c)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Charged the Apostles (40d)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Released the Apostles (40e)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Sanhedrin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Agreement with Gamaliel (40a)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Summoned the Apostles (40b)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Punished the Apostles (40c)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Charged the Apostles (40d)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Released the Apostles (40e)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6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Sanhedrin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Agreement with Gamaliel (40a)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Summoned the Apostles (40b)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Punished the Apostles (40c)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Charged the Apostles (40d)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Released the Apostles (40e)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64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Sanhedrin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Agreement with Gamaliel (40a)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Summoned the Apostles (40b)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Punished the Apostles (40c)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Charged the Apostles (40d)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Released the Apostles (40e)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3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300" y="1752600"/>
            <a:ext cx="7688500" cy="3352800"/>
          </a:xfrm>
        </p:spPr>
        <p:txBody>
          <a:bodyPr/>
          <a:lstStyle/>
          <a:p>
            <a:pPr marL="457200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Apostles’ arrest (17-26)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Apostles’ examination (27-33)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Gamaliel’s interruption &amp; advice (34-39)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Results (40-42)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CC507-6E5B-BC55-F4FA-0BF8C8379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009" y="228600"/>
            <a:ext cx="596798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II. Apostles’ Persecution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Acts 5:17-42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CC506-7451-DF3A-AE29-861C11032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Sanhedrin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Agreement with Gamaliel (40a)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Summoned the Apostles (40b)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Punished the Apostles (40c)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Charged the Apostles (40d)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Released the Apostles (40e)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1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Sanhedrin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Agreement with Gamaliel (40a)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Summoned the Apostles (40b)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Punished the Apostles (40c)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Charged the Apostles (40d)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Released the Apostles (40e)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9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5:40-42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Results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Sanhedrin (40)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Results (41-42)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77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5:41-42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Apostles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Joy (41)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Zeal (42)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28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5:41-42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Apostles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Joy (41)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Zeal (42)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9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5:41-42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Apostles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Joy (41)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Zeal (42)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09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46602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Acts 5:12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‒42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Church’s Second Persecution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88900" cy="2563739"/>
          </a:xfrm>
        </p:spPr>
        <p:txBody>
          <a:bodyPr/>
          <a:lstStyle/>
          <a:p>
            <a:pPr marL="571500" lvl="1" indent="-5715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Apostles’ Power (5:12-16)</a:t>
            </a:r>
          </a:p>
          <a:p>
            <a:pPr marL="571500" lvl="1" indent="-5715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Apostles' Persecution (5:17-42)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63DEA-3239-9A3C-4B72-C04F685E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5:34-39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Gamaliel’s Interruption &amp; Advice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Gamaliel’s background (34)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Gamaliel’s address (35-39)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5:34-39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Gamaliel’s Interruption &amp; Advice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Gamaliel’s background (34)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Gamaliel’s address (35-39)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5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Gamaliel’s Background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 (34a)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Command (34b)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3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Gamaliel’s Background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 (34a)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Command (34b)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3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Gamaliel’s Background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 (34a)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Command (34b)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0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28600"/>
            <a:ext cx="6715125" cy="914400"/>
          </a:xfrm>
        </p:spPr>
        <p:txBody>
          <a:bodyPr/>
          <a:lstStyle/>
          <a:p>
            <a:pPr marL="742950" indent="-742950" algn="ctr" eaLnBrk="1" hangingPunct="1">
              <a:lnSpc>
                <a:spcPct val="100000"/>
              </a:lnSpc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5:34-39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Gamaliel’s Interruption &amp; Advice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086600" cy="3581400"/>
          </a:xfrm>
        </p:spPr>
        <p:txBody>
          <a:bodyPr/>
          <a:lstStyle/>
          <a:p>
            <a:pPr marL="457200" lvl="3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Gamaliel’s background (34)</a:t>
            </a:r>
          </a:p>
          <a:p>
            <a:pPr marL="457200" lvl="3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Gamaliel’s address (35-39)</a:t>
            </a:r>
          </a:p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FF00"/>
              </a:buClr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C5E4-6DFB-583A-DBDC-16520EF4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184" y="2057400"/>
            <a:ext cx="3657600" cy="25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1017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6038</TotalTime>
  <Words>783</Words>
  <Application>Microsoft Office PowerPoint</Application>
  <PresentationFormat>Widescreen</PresentationFormat>
  <Paragraphs>138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PowerPoint Presentation</vt:lpstr>
      <vt:lpstr>Acts 5:12‒42 Church’s Second Persecution</vt:lpstr>
      <vt:lpstr>PowerPoint Presentation</vt:lpstr>
      <vt:lpstr>Acts 5:34-39 Gamaliel’s Interruption &amp; Advice</vt:lpstr>
      <vt:lpstr>Acts 5:34-39 Gamaliel’s Interruption &amp; Advice</vt:lpstr>
      <vt:lpstr>Acts 5:34 Gamaliel’s Background</vt:lpstr>
      <vt:lpstr>Acts 5:34 Gamaliel’s Background</vt:lpstr>
      <vt:lpstr>Acts 5:34 Gamaliel’s Background</vt:lpstr>
      <vt:lpstr>Acts 5:34-39 Gamaliel’s Interruption &amp; Advice</vt:lpstr>
      <vt:lpstr>Acts 5:35-39 Gamaliel’s Address</vt:lpstr>
      <vt:lpstr>Acts 5:35-39 Gamaliel’s Address</vt:lpstr>
      <vt:lpstr>Acts 5:35-39 Gamaliel’s Address</vt:lpstr>
      <vt:lpstr>Acts 5:36-37 Two Parallel Illustrations</vt:lpstr>
      <vt:lpstr>Acts 5:36-37 Two Parallel Illustrations</vt:lpstr>
      <vt:lpstr>Acts 5:36-37 Two Parallel Illustrations</vt:lpstr>
      <vt:lpstr>Acts 5:35-39 Gamaliel’s Address</vt:lpstr>
      <vt:lpstr>Acts 5:38-39 Application</vt:lpstr>
      <vt:lpstr>Acts 5:38-39 Application</vt:lpstr>
      <vt:lpstr>Acts 5:38-39 Application</vt:lpstr>
      <vt:lpstr>Purpose</vt:lpstr>
      <vt:lpstr>Message</vt:lpstr>
      <vt:lpstr>PowerPoint Presentation</vt:lpstr>
      <vt:lpstr>PowerPoint Presentation</vt:lpstr>
      <vt:lpstr>Acts 5:40-42 Results</vt:lpstr>
      <vt:lpstr>Acts 5:40-42 Results</vt:lpstr>
      <vt:lpstr>Acts 5:40 Sanhedrin</vt:lpstr>
      <vt:lpstr>Acts 5:40 Sanhedrin</vt:lpstr>
      <vt:lpstr>Acts 5:40 Sanhedrin</vt:lpstr>
      <vt:lpstr>Acts 5:40 Sanhedrin</vt:lpstr>
      <vt:lpstr>Acts 5:40 Sanhedrin</vt:lpstr>
      <vt:lpstr>Acts 5:40 Sanhedrin</vt:lpstr>
      <vt:lpstr>Acts 5:40-42 Results</vt:lpstr>
      <vt:lpstr>Acts 5:41-42 Apostles</vt:lpstr>
      <vt:lpstr>Acts 5:41-42 Apostles</vt:lpstr>
      <vt:lpstr>Acts 5:41-42 Apostles</vt:lpstr>
      <vt:lpstr>Conclusion</vt:lpstr>
      <vt:lpstr>Acts 5:12‒42 Church’s Second Persecution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032 Acts 5v30-42</dc:title>
  <dc:subject>ACTS</dc:subject>
  <dc:creator>A. Woods</dc:creator>
  <cp:lastModifiedBy>Jim McGowan</cp:lastModifiedBy>
  <cp:revision>669</cp:revision>
  <cp:lastPrinted>2023-11-15T12:55:07Z</cp:lastPrinted>
  <dcterms:created xsi:type="dcterms:W3CDTF">2009-01-10T23:45:31Z</dcterms:created>
  <dcterms:modified xsi:type="dcterms:W3CDTF">2023-12-06T15:40:02Z</dcterms:modified>
</cp:coreProperties>
</file>