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108"/>
  </p:notesMasterIdLst>
  <p:handoutMasterIdLst>
    <p:handoutMasterId r:id="rId109"/>
  </p:handoutMasterIdLst>
  <p:sldIdLst>
    <p:sldId id="256" r:id="rId2"/>
    <p:sldId id="10226" r:id="rId3"/>
    <p:sldId id="10148" r:id="rId4"/>
    <p:sldId id="10151" r:id="rId5"/>
    <p:sldId id="10152" r:id="rId6"/>
    <p:sldId id="10153" r:id="rId7"/>
    <p:sldId id="9537" r:id="rId8"/>
    <p:sldId id="9940" r:id="rId9"/>
    <p:sldId id="10154" r:id="rId10"/>
    <p:sldId id="10227" r:id="rId11"/>
    <p:sldId id="10155" r:id="rId12"/>
    <p:sldId id="10156" r:id="rId13"/>
    <p:sldId id="10157" r:id="rId14"/>
    <p:sldId id="10162" r:id="rId15"/>
    <p:sldId id="10229" r:id="rId16"/>
    <p:sldId id="10230" r:id="rId17"/>
    <p:sldId id="10231" r:id="rId18"/>
    <p:sldId id="10158" r:id="rId19"/>
    <p:sldId id="10228" r:id="rId20"/>
    <p:sldId id="10159" r:id="rId21"/>
    <p:sldId id="10160" r:id="rId22"/>
    <p:sldId id="10161" r:id="rId23"/>
    <p:sldId id="10143" r:id="rId24"/>
    <p:sldId id="10166" r:id="rId25"/>
    <p:sldId id="10167" r:id="rId26"/>
    <p:sldId id="10168" r:id="rId27"/>
    <p:sldId id="10171" r:id="rId28"/>
    <p:sldId id="10172" r:id="rId29"/>
    <p:sldId id="371" r:id="rId30"/>
    <p:sldId id="10173" r:id="rId31"/>
    <p:sldId id="1490" r:id="rId32"/>
    <p:sldId id="10169" r:id="rId33"/>
    <p:sldId id="10174" r:id="rId34"/>
    <p:sldId id="10175" r:id="rId35"/>
    <p:sldId id="10222" r:id="rId36"/>
    <p:sldId id="1504" r:id="rId37"/>
    <p:sldId id="1503" r:id="rId38"/>
    <p:sldId id="10223" r:id="rId39"/>
    <p:sldId id="2927" r:id="rId40"/>
    <p:sldId id="10102" r:id="rId41"/>
    <p:sldId id="2241" r:id="rId42"/>
    <p:sldId id="10176" r:id="rId43"/>
    <p:sldId id="10181" r:id="rId44"/>
    <p:sldId id="10232" r:id="rId45"/>
    <p:sldId id="8192" r:id="rId46"/>
    <p:sldId id="6670" r:id="rId47"/>
    <p:sldId id="1324" r:id="rId48"/>
    <p:sldId id="10233" r:id="rId49"/>
    <p:sldId id="9570" r:id="rId50"/>
    <p:sldId id="10234" r:id="rId51"/>
    <p:sldId id="9541" r:id="rId52"/>
    <p:sldId id="484" r:id="rId53"/>
    <p:sldId id="8681" r:id="rId54"/>
    <p:sldId id="10235" r:id="rId55"/>
    <p:sldId id="342" r:id="rId56"/>
    <p:sldId id="10177" r:id="rId57"/>
    <p:sldId id="10186" r:id="rId58"/>
    <p:sldId id="10241" r:id="rId59"/>
    <p:sldId id="7039" r:id="rId60"/>
    <p:sldId id="7040" r:id="rId61"/>
    <p:sldId id="10242" r:id="rId62"/>
    <p:sldId id="1232" r:id="rId63"/>
    <p:sldId id="10120" r:id="rId64"/>
    <p:sldId id="1019" r:id="rId65"/>
    <p:sldId id="10243" r:id="rId66"/>
    <p:sldId id="6566" r:id="rId67"/>
    <p:sldId id="10170" r:id="rId68"/>
    <p:sldId id="10178" r:id="rId69"/>
    <p:sldId id="10179" r:id="rId70"/>
    <p:sldId id="9600" r:id="rId71"/>
    <p:sldId id="10180" r:id="rId72"/>
    <p:sldId id="10144" r:id="rId73"/>
    <p:sldId id="10189" r:id="rId74"/>
    <p:sldId id="10190" r:id="rId75"/>
    <p:sldId id="10192" r:id="rId76"/>
    <p:sldId id="10193" r:id="rId77"/>
    <p:sldId id="10194" r:id="rId78"/>
    <p:sldId id="10191" r:id="rId79"/>
    <p:sldId id="10195" r:id="rId80"/>
    <p:sldId id="10196" r:id="rId81"/>
    <p:sldId id="10197" r:id="rId82"/>
    <p:sldId id="10199" r:id="rId83"/>
    <p:sldId id="10236" r:id="rId84"/>
    <p:sldId id="10237" r:id="rId85"/>
    <p:sldId id="10198" r:id="rId86"/>
    <p:sldId id="10202" r:id="rId87"/>
    <p:sldId id="10238" r:id="rId88"/>
    <p:sldId id="10239" r:id="rId89"/>
    <p:sldId id="265" r:id="rId90"/>
    <p:sldId id="263" r:id="rId91"/>
    <p:sldId id="10224" r:id="rId92"/>
    <p:sldId id="10145" r:id="rId93"/>
    <p:sldId id="10205" r:id="rId94"/>
    <p:sldId id="10206" r:id="rId95"/>
    <p:sldId id="10208" r:id="rId96"/>
    <p:sldId id="10209" r:id="rId97"/>
    <p:sldId id="10210" r:id="rId98"/>
    <p:sldId id="10211" r:id="rId99"/>
    <p:sldId id="10212" r:id="rId100"/>
    <p:sldId id="10213" r:id="rId101"/>
    <p:sldId id="10207" r:id="rId102"/>
    <p:sldId id="10214" r:id="rId103"/>
    <p:sldId id="10215" r:id="rId104"/>
    <p:sldId id="10216" r:id="rId105"/>
    <p:sldId id="8695" r:id="rId106"/>
    <p:sldId id="10240" r:id="rId107"/>
  </p:sldIdLst>
  <p:sldSz cx="12192000" cy="6858000"/>
  <p:notesSz cx="7315200" cy="9601200"/>
  <p:custDataLst>
    <p:tags r:id="rId110"/>
  </p:custDataLst>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FFFF"/>
    <a:srgbClr val="FF99FF"/>
    <a:srgbClr val="0000CC"/>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261120B-2A69-4689-A826-2B81A7CFF312}" v="70" dt="2023-11-07T19:47:16.242"/>
  </p1510:revLst>
</p1510:revInfo>
</file>

<file path=ppt/tableStyles.xml><?xml version="1.0" encoding="utf-8"?>
<a:tblStyleLst xmlns:a="http://schemas.openxmlformats.org/drawingml/2006/main" def="{5C22544A-7EE6-4342-B048-85BDC9FD1C3A}">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66" autoAdjust="0"/>
    <p:restoredTop sz="95128" autoAdjust="0"/>
  </p:normalViewPr>
  <p:slideViewPr>
    <p:cSldViewPr>
      <p:cViewPr varScale="1">
        <p:scale>
          <a:sx n="104" d="100"/>
          <a:sy n="104" d="100"/>
        </p:scale>
        <p:origin x="499" y="8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79" d="100"/>
          <a:sy n="79" d="100"/>
        </p:scale>
        <p:origin x="3686" y="77"/>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notesMaster" Target="notesMasters/notesMaster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handoutMaster" Target="handoutMasters/handout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ags" Target="tags/tag1.xml"/><Relationship Id="rId115" Type="http://schemas.microsoft.com/office/2016/11/relationships/changesInfo" Target="changesInfos/changesInfo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E038FE4E-6289-42E8-8F1F-2126D3A1B511}"/>
    <pc:docChg chg="addSld modSld sldOrd">
      <pc:chgData name="Jim McGowan" userId="e2c7446dd3aca506" providerId="LiveId" clId="{E038FE4E-6289-42E8-8F1F-2126D3A1B511}" dt="2023-05-18T00:55:56.307" v="26"/>
      <pc:docMkLst>
        <pc:docMk/>
      </pc:docMkLst>
      <pc:sldChg chg="modSp mod">
        <pc:chgData name="Jim McGowan" userId="e2c7446dd3aca506" providerId="LiveId" clId="{E038FE4E-6289-42E8-8F1F-2126D3A1B511}" dt="2023-05-18T00:52:32.497" v="2" actId="115"/>
        <pc:sldMkLst>
          <pc:docMk/>
          <pc:sldMk cId="2338655053" sldId="4749"/>
        </pc:sldMkLst>
        <pc:spChg chg="mod">
          <ac:chgData name="Jim McGowan" userId="e2c7446dd3aca506" providerId="LiveId" clId="{E038FE4E-6289-42E8-8F1F-2126D3A1B511}" dt="2023-05-18T00:52:32.497" v="2" actId="115"/>
          <ac:spMkLst>
            <pc:docMk/>
            <pc:sldMk cId="2338655053" sldId="4749"/>
            <ac:spMk id="7" creationId="{00000000-0000-0000-0000-000000000000}"/>
          </ac:spMkLst>
        </pc:spChg>
      </pc:sldChg>
      <pc:sldChg chg="modSp">
        <pc:chgData name="Jim McGowan" userId="e2c7446dd3aca506" providerId="LiveId" clId="{E038FE4E-6289-42E8-8F1F-2126D3A1B511}" dt="2023-05-18T00:53:10.836" v="4" actId="1076"/>
        <pc:sldMkLst>
          <pc:docMk/>
          <pc:sldMk cId="2979465289" sldId="9950"/>
        </pc:sldMkLst>
        <pc:spChg chg="mod">
          <ac:chgData name="Jim McGowan" userId="e2c7446dd3aca506" providerId="LiveId" clId="{E038FE4E-6289-42E8-8F1F-2126D3A1B511}" dt="2023-05-18T00:53:10.836" v="4" actId="1076"/>
          <ac:spMkLst>
            <pc:docMk/>
            <pc:sldMk cId="2979465289" sldId="9950"/>
            <ac:spMk id="180226" creationId="{00000000-0000-0000-0000-000000000000}"/>
          </ac:spMkLst>
        </pc:spChg>
      </pc:sldChg>
      <pc:sldChg chg="addSp modSp new mod ord">
        <pc:chgData name="Jim McGowan" userId="e2c7446dd3aca506" providerId="LiveId" clId="{E038FE4E-6289-42E8-8F1F-2126D3A1B511}" dt="2023-05-18T00:55:56.307" v="26"/>
        <pc:sldMkLst>
          <pc:docMk/>
          <pc:sldMk cId="833836159" sldId="9956"/>
        </pc:sldMkLst>
        <pc:spChg chg="add mod">
          <ac:chgData name="Jim McGowan" userId="e2c7446dd3aca506" providerId="LiveId" clId="{E038FE4E-6289-42E8-8F1F-2126D3A1B511}" dt="2023-05-18T00:53:55.485" v="22" actId="12789"/>
          <ac:spMkLst>
            <pc:docMk/>
            <pc:sldMk cId="833836159" sldId="9956"/>
            <ac:spMk id="2" creationId="{AE51DBD9-438C-6FF0-AB5E-950EFCC87B82}"/>
          </ac:spMkLst>
        </pc:spChg>
      </pc:sldChg>
    </pc:docChg>
  </pc:docChgLst>
  <pc:docChgLst>
    <pc:chgData name="Jim McGowan" userId="e2c7446dd3aca506" providerId="LiveId" clId="{54209F52-B163-4ABB-A493-4F6CE665B04F}"/>
    <pc:docChg chg="custSel modSld replTag delTag">
      <pc:chgData name="Jim McGowan" userId="e2c7446dd3aca506" providerId="LiveId" clId="{54209F52-B163-4ABB-A493-4F6CE665B04F}" dt="2023-11-08T13:56:24.333" v="8"/>
      <pc:docMkLst>
        <pc:docMk/>
      </pc:docMkLst>
      <pc:sldChg chg="modSp mod">
        <pc:chgData name="Jim McGowan" userId="e2c7446dd3aca506" providerId="LiveId" clId="{54209F52-B163-4ABB-A493-4F6CE665B04F}" dt="2023-11-08T13:56:17.789" v="6" actId="6549"/>
        <pc:sldMkLst>
          <pc:docMk/>
          <pc:sldMk cId="4025356254" sldId="484"/>
        </pc:sldMkLst>
        <pc:spChg chg="mod">
          <ac:chgData name="Jim McGowan" userId="e2c7446dd3aca506" providerId="LiveId" clId="{54209F52-B163-4ABB-A493-4F6CE665B04F}" dt="2023-11-08T13:56:17.789" v="6" actId="6549"/>
          <ac:spMkLst>
            <pc:docMk/>
            <pc:sldMk cId="4025356254" sldId="484"/>
            <ac:spMk id="38914" creationId="{00000000-0000-0000-0000-000000000000}"/>
          </ac:spMkLst>
        </pc:spChg>
      </pc:sldChg>
    </pc:docChg>
  </pc:docChgLst>
  <pc:docChgLst>
    <pc:chgData name="Jim McGowan" userId="e2c7446dd3aca506" providerId="LiveId" clId="{3A553996-1D64-4A20-B4F2-C5D1371077B9}"/>
    <pc:docChg chg="custSel modSld replTag delTag modHandout">
      <pc:chgData name="Jim McGowan" userId="e2c7446dd3aca506" providerId="LiveId" clId="{3A553996-1D64-4A20-B4F2-C5D1371077B9}" dt="2023-09-20T14:57:09.802" v="18"/>
      <pc:docMkLst>
        <pc:docMk/>
      </pc:docMkLst>
      <pc:sldChg chg="modSp mod">
        <pc:chgData name="Jim McGowan" userId="e2c7446dd3aca506" providerId="LiveId" clId="{3A553996-1D64-4A20-B4F2-C5D1371077B9}" dt="2023-09-20T14:51:42.433" v="4" actId="14100"/>
        <pc:sldMkLst>
          <pc:docMk/>
          <pc:sldMk cId="0" sldId="258"/>
        </pc:sldMkLst>
        <pc:spChg chg="mod">
          <ac:chgData name="Jim McGowan" userId="e2c7446dd3aca506" providerId="LiveId" clId="{3A553996-1D64-4A20-B4F2-C5D1371077B9}" dt="2023-09-20T14:51:42.433" v="4" actId="14100"/>
          <ac:spMkLst>
            <pc:docMk/>
            <pc:sldMk cId="0" sldId="258"/>
            <ac:spMk id="15363" creationId="{7C4A91C3-8C18-D5C5-2AD4-D049EA91679B}"/>
          </ac:spMkLst>
        </pc:spChg>
        <pc:picChg chg="mod">
          <ac:chgData name="Jim McGowan" userId="e2c7446dd3aca506" providerId="LiveId" clId="{3A553996-1D64-4A20-B4F2-C5D1371077B9}" dt="2023-09-20T14:51:21.226" v="0" actId="12789"/>
          <ac:picMkLst>
            <pc:docMk/>
            <pc:sldMk cId="0" sldId="258"/>
            <ac:picMk id="4" creationId="{43A73AF8-AD74-2017-C5A1-7CB23663F18D}"/>
          </ac:picMkLst>
        </pc:picChg>
      </pc:sldChg>
      <pc:sldChg chg="modSp mod">
        <pc:chgData name="Jim McGowan" userId="e2c7446dd3aca506" providerId="LiveId" clId="{3A553996-1D64-4A20-B4F2-C5D1371077B9}" dt="2023-09-20T14:54:45.841" v="7" actId="948"/>
        <pc:sldMkLst>
          <pc:docMk/>
          <pc:sldMk cId="0" sldId="695"/>
        </pc:sldMkLst>
        <pc:spChg chg="mod">
          <ac:chgData name="Jim McGowan" userId="e2c7446dd3aca506" providerId="LiveId" clId="{3A553996-1D64-4A20-B4F2-C5D1371077B9}" dt="2023-09-20T14:54:45.841" v="7" actId="948"/>
          <ac:spMkLst>
            <pc:docMk/>
            <pc:sldMk cId="0" sldId="695"/>
            <ac:spMk id="52227" creationId="{32F0957A-0438-2214-8AD6-C288F4095B23}"/>
          </ac:spMkLst>
        </pc:spChg>
      </pc:sldChg>
    </pc:docChg>
  </pc:docChgLst>
  <pc:docChgLst>
    <pc:chgData name="Jim McGowan" userId="e2c7446dd3aca506" providerId="LiveId" clId="{46FF3F9D-D609-4890-A357-059F55BEB9B5}"/>
    <pc:docChg chg="modSld">
      <pc:chgData name="Jim McGowan" userId="e2c7446dd3aca506" providerId="LiveId" clId="{46FF3F9D-D609-4890-A357-059F55BEB9B5}" dt="2023-05-25T01:00:55.357" v="21" actId="20577"/>
      <pc:docMkLst>
        <pc:docMk/>
      </pc:docMkLst>
      <pc:sldChg chg="modSp mod">
        <pc:chgData name="Jim McGowan" userId="e2c7446dd3aca506" providerId="LiveId" clId="{46FF3F9D-D609-4890-A357-059F55BEB9B5}" dt="2023-05-25T00:34:45.577" v="19" actId="108"/>
        <pc:sldMkLst>
          <pc:docMk/>
          <pc:sldMk cId="707153808" sldId="7502"/>
        </pc:sldMkLst>
        <pc:spChg chg="mod">
          <ac:chgData name="Jim McGowan" userId="e2c7446dd3aca506" providerId="LiveId" clId="{46FF3F9D-D609-4890-A357-059F55BEB9B5}" dt="2023-05-25T00:34:45.577" v="19" actId="108"/>
          <ac:spMkLst>
            <pc:docMk/>
            <pc:sldMk cId="707153808" sldId="7502"/>
            <ac:spMk id="36867" creationId="{00000000-0000-0000-0000-000000000000}"/>
          </ac:spMkLst>
        </pc:spChg>
      </pc:sldChg>
      <pc:sldChg chg="modSp mod">
        <pc:chgData name="Jim McGowan" userId="e2c7446dd3aca506" providerId="LiveId" clId="{46FF3F9D-D609-4890-A357-059F55BEB9B5}" dt="2023-05-25T00:10:50.979" v="2" actId="115"/>
        <pc:sldMkLst>
          <pc:docMk/>
          <pc:sldMk cId="204894617" sldId="8681"/>
        </pc:sldMkLst>
        <pc:spChg chg="mod">
          <ac:chgData name="Jim McGowan" userId="e2c7446dd3aca506" providerId="LiveId" clId="{46FF3F9D-D609-4890-A357-059F55BEB9B5}" dt="2023-05-25T00:10:50.979" v="2" actId="115"/>
          <ac:spMkLst>
            <pc:docMk/>
            <pc:sldMk cId="204894617" sldId="8681"/>
            <ac:spMk id="27651" creationId="{3D708FA2-A4F0-88AE-CC2A-12B3192F2FF5}"/>
          </ac:spMkLst>
        </pc:spChg>
      </pc:sldChg>
      <pc:sldChg chg="modSp mod">
        <pc:chgData name="Jim McGowan" userId="e2c7446dd3aca506" providerId="LiveId" clId="{46FF3F9D-D609-4890-A357-059F55BEB9B5}" dt="2023-05-25T01:00:55.357" v="21" actId="20577"/>
        <pc:sldMkLst>
          <pc:docMk/>
          <pc:sldMk cId="3038055590" sldId="9365"/>
        </pc:sldMkLst>
        <pc:spChg chg="mod">
          <ac:chgData name="Jim McGowan" userId="e2c7446dd3aca506" providerId="LiveId" clId="{46FF3F9D-D609-4890-A357-059F55BEB9B5}" dt="2023-05-25T01:00:55.357" v="21" actId="20577"/>
          <ac:spMkLst>
            <pc:docMk/>
            <pc:sldMk cId="3038055590" sldId="9365"/>
            <ac:spMk id="161795" creationId="{00000000-0000-0000-0000-000000000000}"/>
          </ac:spMkLst>
        </pc:spChg>
      </pc:sldChg>
      <pc:sldChg chg="modSp mod">
        <pc:chgData name="Jim McGowan" userId="e2c7446dd3aca506" providerId="LiveId" clId="{46FF3F9D-D609-4890-A357-059F55BEB9B5}" dt="2023-05-25T00:34:06.164" v="17" actId="20577"/>
        <pc:sldMkLst>
          <pc:docMk/>
          <pc:sldMk cId="523914155" sldId="9602"/>
        </pc:sldMkLst>
        <pc:spChg chg="mod">
          <ac:chgData name="Jim McGowan" userId="e2c7446dd3aca506" providerId="LiveId" clId="{46FF3F9D-D609-4890-A357-059F55BEB9B5}" dt="2023-05-25T00:34:06.164" v="17" actId="20577"/>
          <ac:spMkLst>
            <pc:docMk/>
            <pc:sldMk cId="523914155" sldId="9602"/>
            <ac:spMk id="36867" creationId="{00000000-0000-0000-0000-000000000000}"/>
          </ac:spMkLst>
        </pc:spChg>
      </pc:sldChg>
    </pc:docChg>
  </pc:docChgLst>
  <pc:docChgLst>
    <pc:chgData name="Jim McGowan" userId="e2c7446dd3aca506" providerId="LiveId" clId="{907A14CE-C168-4343-B3AA-0DA44C01D301}"/>
    <pc:docChg chg="modSld sldOrd">
      <pc:chgData name="Jim McGowan" userId="e2c7446dd3aca506" providerId="LiveId" clId="{907A14CE-C168-4343-B3AA-0DA44C01D301}" dt="2023-05-18T00:59:51.988" v="3"/>
      <pc:docMkLst>
        <pc:docMk/>
      </pc:docMkLst>
      <pc:sldChg chg="ord">
        <pc:chgData name="Jim McGowan" userId="e2c7446dd3aca506" providerId="LiveId" clId="{907A14CE-C168-4343-B3AA-0DA44C01D301}" dt="2023-05-18T00:59:51.988" v="3"/>
        <pc:sldMkLst>
          <pc:docMk/>
          <pc:sldMk cId="833836159" sldId="9956"/>
        </pc:sldMkLst>
      </pc:sldChg>
    </pc:docChg>
  </pc:docChgLst>
  <pc:docChgLst>
    <pc:chgData name="Jim McGowan" userId="e2c7446dd3aca506" providerId="LiveId" clId="{138B3907-F736-439E-B848-4E682F3860BA}"/>
    <pc:docChg chg="undo custSel addSld delSld modSld">
      <pc:chgData name="Jim McGowan" userId="e2c7446dd3aca506" providerId="LiveId" clId="{138B3907-F736-439E-B848-4E682F3860BA}" dt="2023-10-31T15:25:07.825" v="77" actId="47"/>
      <pc:docMkLst>
        <pc:docMk/>
      </pc:docMkLst>
      <pc:sldChg chg="modSp mod">
        <pc:chgData name="Jim McGowan" userId="e2c7446dd3aca506" providerId="LiveId" clId="{138B3907-F736-439E-B848-4E682F3860BA}" dt="2023-10-31T15:22:12.210" v="50" actId="6549"/>
        <pc:sldMkLst>
          <pc:docMk/>
          <pc:sldMk cId="828161706" sldId="988"/>
        </pc:sldMkLst>
        <pc:spChg chg="mod">
          <ac:chgData name="Jim McGowan" userId="e2c7446dd3aca506" providerId="LiveId" clId="{138B3907-F736-439E-B848-4E682F3860BA}" dt="2023-10-31T15:22:12.210" v="50" actId="6549"/>
          <ac:spMkLst>
            <pc:docMk/>
            <pc:sldMk cId="828161706" sldId="988"/>
            <ac:spMk id="6" creationId="{FF9BA11E-28E2-4B3A-A673-6773D66734D0}"/>
          </ac:spMkLst>
        </pc:spChg>
      </pc:sldChg>
      <pc:sldChg chg="addSp delSp modSp mod">
        <pc:chgData name="Jim McGowan" userId="e2c7446dd3aca506" providerId="LiveId" clId="{138B3907-F736-439E-B848-4E682F3860BA}" dt="2023-10-31T15:21:07.240" v="46" actId="1035"/>
        <pc:sldMkLst>
          <pc:docMk/>
          <pc:sldMk cId="4146108224" sldId="10119"/>
        </pc:sldMkLst>
        <pc:picChg chg="add del mod">
          <ac:chgData name="Jim McGowan" userId="e2c7446dd3aca506" providerId="LiveId" clId="{138B3907-F736-439E-B848-4E682F3860BA}" dt="2023-10-31T15:20:50.562" v="39" actId="478"/>
          <ac:picMkLst>
            <pc:docMk/>
            <pc:sldMk cId="4146108224" sldId="10119"/>
            <ac:picMk id="3" creationId="{404510D0-4A8F-B899-F8AA-68F6D840AEC7}"/>
          </ac:picMkLst>
        </pc:picChg>
        <pc:picChg chg="add del mod">
          <ac:chgData name="Jim McGowan" userId="e2c7446dd3aca506" providerId="LiveId" clId="{138B3907-F736-439E-B848-4E682F3860BA}" dt="2023-10-31T15:20:50.562" v="39" actId="478"/>
          <ac:picMkLst>
            <pc:docMk/>
            <pc:sldMk cId="4146108224" sldId="10119"/>
            <ac:picMk id="6" creationId="{D236EEFF-C849-4A0F-9B5B-6907C19E4FB1}"/>
          </ac:picMkLst>
        </pc:picChg>
        <pc:picChg chg="add mod">
          <ac:chgData name="Jim McGowan" userId="e2c7446dd3aca506" providerId="LiveId" clId="{138B3907-F736-439E-B848-4E682F3860BA}" dt="2023-10-31T15:21:07.240" v="46" actId="1035"/>
          <ac:picMkLst>
            <pc:docMk/>
            <pc:sldMk cId="4146108224" sldId="10119"/>
            <ac:picMk id="7" creationId="{3356AF4E-7CD6-99EB-4598-458FF24B9419}"/>
          </ac:picMkLst>
        </pc:picChg>
      </pc:sldChg>
      <pc:sldChg chg="addSp delSp modSp mod">
        <pc:chgData name="Jim McGowan" userId="e2c7446dd3aca506" providerId="LiveId" clId="{138B3907-F736-439E-B848-4E682F3860BA}" dt="2023-10-31T15:23:31.281" v="62" actId="6549"/>
        <pc:sldMkLst>
          <pc:docMk/>
          <pc:sldMk cId="991790087" sldId="10122"/>
        </pc:sldMkLst>
        <pc:spChg chg="mod">
          <ac:chgData name="Jim McGowan" userId="e2c7446dd3aca506" providerId="LiveId" clId="{138B3907-F736-439E-B848-4E682F3860BA}" dt="2023-10-31T15:23:31.281" v="62" actId="6549"/>
          <ac:spMkLst>
            <pc:docMk/>
            <pc:sldMk cId="991790087" sldId="10122"/>
            <ac:spMk id="161795" creationId="{00000000-0000-0000-0000-000000000000}"/>
          </ac:spMkLst>
        </pc:spChg>
        <pc:picChg chg="add mod">
          <ac:chgData name="Jim McGowan" userId="e2c7446dd3aca506" providerId="LiveId" clId="{138B3907-F736-439E-B848-4E682F3860BA}" dt="2023-10-31T15:22:32.483" v="52"/>
          <ac:picMkLst>
            <pc:docMk/>
            <pc:sldMk cId="991790087" sldId="10122"/>
            <ac:picMk id="2" creationId="{CB287F93-027F-D0BD-7D22-EFECF8486D65}"/>
          </ac:picMkLst>
        </pc:picChg>
        <pc:picChg chg="del">
          <ac:chgData name="Jim McGowan" userId="e2c7446dd3aca506" providerId="LiveId" clId="{138B3907-F736-439E-B848-4E682F3860BA}" dt="2023-10-31T15:22:32.011" v="51" actId="478"/>
          <ac:picMkLst>
            <pc:docMk/>
            <pc:sldMk cId="991790087" sldId="10122"/>
            <ac:picMk id="3" creationId="{BBBFC5E4-6DFB-583A-DBDC-16520EF4B863}"/>
          </ac:picMkLst>
        </pc:picChg>
      </pc:sldChg>
      <pc:sldChg chg="addSp delSp modSp mod">
        <pc:chgData name="Jim McGowan" userId="e2c7446dd3aca506" providerId="LiveId" clId="{138B3907-F736-439E-B848-4E682F3860BA}" dt="2023-10-31T15:24:05.298" v="67" actId="14100"/>
        <pc:sldMkLst>
          <pc:docMk/>
          <pc:sldMk cId="1919860603" sldId="10123"/>
        </pc:sldMkLst>
        <pc:spChg chg="mod">
          <ac:chgData name="Jim McGowan" userId="e2c7446dd3aca506" providerId="LiveId" clId="{138B3907-F736-439E-B848-4E682F3860BA}" dt="2023-10-31T15:24:05.298" v="67" actId="14100"/>
          <ac:spMkLst>
            <pc:docMk/>
            <pc:sldMk cId="1919860603" sldId="10123"/>
            <ac:spMk id="161795" creationId="{00000000-0000-0000-0000-000000000000}"/>
          </ac:spMkLst>
        </pc:spChg>
        <pc:picChg chg="add mod">
          <ac:chgData name="Jim McGowan" userId="e2c7446dd3aca506" providerId="LiveId" clId="{138B3907-F736-439E-B848-4E682F3860BA}" dt="2023-10-31T15:22:53.099" v="56"/>
          <ac:picMkLst>
            <pc:docMk/>
            <pc:sldMk cId="1919860603" sldId="10123"/>
            <ac:picMk id="2" creationId="{8EC6C62A-4738-65AD-499B-67AF8660DE22}"/>
          </ac:picMkLst>
        </pc:picChg>
        <pc:picChg chg="del">
          <ac:chgData name="Jim McGowan" userId="e2c7446dd3aca506" providerId="LiveId" clId="{138B3907-F736-439E-B848-4E682F3860BA}" dt="2023-10-31T15:22:52.144" v="55" actId="478"/>
          <ac:picMkLst>
            <pc:docMk/>
            <pc:sldMk cId="1919860603" sldId="10123"/>
            <ac:picMk id="3" creationId="{BBBFC5E4-6DFB-583A-DBDC-16520EF4B863}"/>
          </ac:picMkLst>
        </pc:picChg>
      </pc:sldChg>
      <pc:sldChg chg="addSp delSp modSp mod">
        <pc:chgData name="Jim McGowan" userId="e2c7446dd3aca506" providerId="LiveId" clId="{138B3907-F736-439E-B848-4E682F3860BA}" dt="2023-10-31T15:24:40.649" v="73" actId="14100"/>
        <pc:sldMkLst>
          <pc:docMk/>
          <pc:sldMk cId="1196234087" sldId="10124"/>
        </pc:sldMkLst>
        <pc:spChg chg="mod">
          <ac:chgData name="Jim McGowan" userId="e2c7446dd3aca506" providerId="LiveId" clId="{138B3907-F736-439E-B848-4E682F3860BA}" dt="2023-10-31T15:24:40.649" v="73" actId="14100"/>
          <ac:spMkLst>
            <pc:docMk/>
            <pc:sldMk cId="1196234087" sldId="10124"/>
            <ac:spMk id="161795" creationId="{00000000-0000-0000-0000-000000000000}"/>
          </ac:spMkLst>
        </pc:spChg>
        <pc:picChg chg="add mod">
          <ac:chgData name="Jim McGowan" userId="e2c7446dd3aca506" providerId="LiveId" clId="{138B3907-F736-439E-B848-4E682F3860BA}" dt="2023-10-31T15:24:34.389" v="72"/>
          <ac:picMkLst>
            <pc:docMk/>
            <pc:sldMk cId="1196234087" sldId="10124"/>
            <ac:picMk id="2" creationId="{776ACC21-2A53-58E1-4FDC-556DEF2B318B}"/>
          </ac:picMkLst>
        </pc:picChg>
        <pc:picChg chg="del">
          <ac:chgData name="Jim McGowan" userId="e2c7446dd3aca506" providerId="LiveId" clId="{138B3907-F736-439E-B848-4E682F3860BA}" dt="2023-10-31T15:24:33.722" v="71" actId="478"/>
          <ac:picMkLst>
            <pc:docMk/>
            <pc:sldMk cId="1196234087" sldId="10124"/>
            <ac:picMk id="3" creationId="{BBBFC5E4-6DFB-583A-DBDC-16520EF4B863}"/>
          </ac:picMkLst>
        </pc:picChg>
      </pc:sldChg>
      <pc:sldChg chg="del">
        <pc:chgData name="Jim McGowan" userId="e2c7446dd3aca506" providerId="LiveId" clId="{138B3907-F736-439E-B848-4E682F3860BA}" dt="2023-10-31T15:25:07.825" v="77" actId="47"/>
        <pc:sldMkLst>
          <pc:docMk/>
          <pc:sldMk cId="1095232653" sldId="10125"/>
        </pc:sldMkLst>
      </pc:sldChg>
      <pc:sldChg chg="modSp add mod">
        <pc:chgData name="Jim McGowan" userId="e2c7446dd3aca506" providerId="LiveId" clId="{138B3907-F736-439E-B848-4E682F3860BA}" dt="2023-10-31T15:24:59.897" v="76" actId="108"/>
        <pc:sldMkLst>
          <pc:docMk/>
          <pc:sldMk cId="3900155678" sldId="10126"/>
        </pc:sldMkLst>
        <pc:spChg chg="mod">
          <ac:chgData name="Jim McGowan" userId="e2c7446dd3aca506" providerId="LiveId" clId="{138B3907-F736-439E-B848-4E682F3860BA}" dt="2023-10-31T15:24:59.897" v="76" actId="108"/>
          <ac:spMkLst>
            <pc:docMk/>
            <pc:sldMk cId="3900155678" sldId="10126"/>
            <ac:spMk id="161795" creationId="{00000000-0000-0000-0000-000000000000}"/>
          </ac:spMkLst>
        </pc:spChg>
      </pc:sldChg>
    </pc:docChg>
  </pc:docChgLst>
  <pc:docChgLst>
    <pc:chgData name="Jim McGowan" userId="e2c7446dd3aca506" providerId="LiveId" clId="{C261120B-2A69-4689-A826-2B81A7CFF312}"/>
    <pc:docChg chg="undo redo custSel addSld delSld modSld sldOrd replTag delTag modHandout">
      <pc:chgData name="Jim McGowan" userId="e2c7446dd3aca506" providerId="LiveId" clId="{C261120B-2A69-4689-A826-2B81A7CFF312}" dt="2023-11-07T19:50:33.019" v="186" actId="6549"/>
      <pc:docMkLst>
        <pc:docMk/>
      </pc:docMkLst>
      <pc:sldChg chg="delSp mod">
        <pc:chgData name="Jim McGowan" userId="e2c7446dd3aca506" providerId="LiveId" clId="{C261120B-2A69-4689-A826-2B81A7CFF312}" dt="2023-11-07T19:46:12.754" v="176" actId="478"/>
        <pc:sldMkLst>
          <pc:docMk/>
          <pc:sldMk cId="3718120260" sldId="342"/>
        </pc:sldMkLst>
        <pc:spChg chg="del">
          <ac:chgData name="Jim McGowan" userId="e2c7446dd3aca506" providerId="LiveId" clId="{C261120B-2A69-4689-A826-2B81A7CFF312}" dt="2023-11-07T19:46:12.754" v="176" actId="478"/>
          <ac:spMkLst>
            <pc:docMk/>
            <pc:sldMk cId="3718120260" sldId="342"/>
            <ac:spMk id="2" creationId="{24712A61-BFEF-2567-E2FC-8DA66D05DF67}"/>
          </ac:spMkLst>
        </pc:spChg>
      </pc:sldChg>
      <pc:sldChg chg="addSp delSp modSp mod">
        <pc:chgData name="Jim McGowan" userId="e2c7446dd3aca506" providerId="LiveId" clId="{C261120B-2A69-4689-A826-2B81A7CFF312}" dt="2023-11-07T17:48:14.066" v="109" actId="554"/>
        <pc:sldMkLst>
          <pc:docMk/>
          <pc:sldMk cId="4025356254" sldId="484"/>
        </pc:sldMkLst>
        <pc:spChg chg="mod">
          <ac:chgData name="Jim McGowan" userId="e2c7446dd3aca506" providerId="LiveId" clId="{C261120B-2A69-4689-A826-2B81A7CFF312}" dt="2023-11-07T17:48:14.066" v="109" actId="554"/>
          <ac:spMkLst>
            <pc:docMk/>
            <pc:sldMk cId="4025356254" sldId="484"/>
            <ac:spMk id="38914" creationId="{00000000-0000-0000-0000-000000000000}"/>
          </ac:spMkLst>
        </pc:spChg>
        <pc:picChg chg="del mod">
          <ac:chgData name="Jim McGowan" userId="e2c7446dd3aca506" providerId="LiveId" clId="{C261120B-2A69-4689-A826-2B81A7CFF312}" dt="2023-11-07T17:47:38.837" v="99" actId="478"/>
          <ac:picMkLst>
            <pc:docMk/>
            <pc:sldMk cId="4025356254" sldId="484"/>
            <ac:picMk id="2" creationId="{00000000-0000-0000-0000-000000000000}"/>
          </ac:picMkLst>
        </pc:picChg>
        <pc:picChg chg="add ord">
          <ac:chgData name="Jim McGowan" userId="e2c7446dd3aca506" providerId="LiveId" clId="{C261120B-2A69-4689-A826-2B81A7CFF312}" dt="2023-11-07T17:47:51.200" v="101" actId="167"/>
          <ac:picMkLst>
            <pc:docMk/>
            <pc:sldMk cId="4025356254" sldId="484"/>
            <ac:picMk id="3" creationId="{4B5DF40A-F47E-C16E-C6D3-8FD5240BDA9D}"/>
          </ac:picMkLst>
        </pc:picChg>
      </pc:sldChg>
      <pc:sldChg chg="modSp mod">
        <pc:chgData name="Jim McGowan" userId="e2c7446dd3aca506" providerId="LiveId" clId="{C261120B-2A69-4689-A826-2B81A7CFF312}" dt="2023-11-07T17:46:25.333" v="87" actId="1036"/>
        <pc:sldMkLst>
          <pc:docMk/>
          <pc:sldMk cId="0" sldId="1324"/>
        </pc:sldMkLst>
        <pc:spChg chg="mod">
          <ac:chgData name="Jim McGowan" userId="e2c7446dd3aca506" providerId="LiveId" clId="{C261120B-2A69-4689-A826-2B81A7CFF312}" dt="2023-11-07T17:46:25.333" v="87" actId="1036"/>
          <ac:spMkLst>
            <pc:docMk/>
            <pc:sldMk cId="0" sldId="1324"/>
            <ac:spMk id="3" creationId="{B753F979-58D4-4007-A47E-51D877C2DA33}"/>
          </ac:spMkLst>
        </pc:spChg>
      </pc:sldChg>
      <pc:sldChg chg="modSp mod">
        <pc:chgData name="Jim McGowan" userId="e2c7446dd3aca506" providerId="LiveId" clId="{C261120B-2A69-4689-A826-2B81A7CFF312}" dt="2023-11-07T17:53:29.044" v="137" actId="12789"/>
        <pc:sldMkLst>
          <pc:docMk/>
          <pc:sldMk cId="267104598" sldId="7039"/>
        </pc:sldMkLst>
        <pc:graphicFrameChg chg="mod modGraphic">
          <ac:chgData name="Jim McGowan" userId="e2c7446dd3aca506" providerId="LiveId" clId="{C261120B-2A69-4689-A826-2B81A7CFF312}" dt="2023-11-07T17:53:29.044" v="137" actId="12789"/>
          <ac:graphicFrameMkLst>
            <pc:docMk/>
            <pc:sldMk cId="267104598" sldId="7039"/>
            <ac:graphicFrameMk id="4" creationId="{E49A613A-85F1-4E0D-982D-96A3538A6C49}"/>
          </ac:graphicFrameMkLst>
        </pc:graphicFrameChg>
      </pc:sldChg>
      <pc:sldChg chg="modSp mod">
        <pc:chgData name="Jim McGowan" userId="e2c7446dd3aca506" providerId="LiveId" clId="{C261120B-2A69-4689-A826-2B81A7CFF312}" dt="2023-11-07T17:54:09.413" v="144" actId="1035"/>
        <pc:sldMkLst>
          <pc:docMk/>
          <pc:sldMk cId="2009566339" sldId="7040"/>
        </pc:sldMkLst>
        <pc:graphicFrameChg chg="mod modGraphic">
          <ac:chgData name="Jim McGowan" userId="e2c7446dd3aca506" providerId="LiveId" clId="{C261120B-2A69-4689-A826-2B81A7CFF312}" dt="2023-11-07T17:54:09.413" v="144" actId="1035"/>
          <ac:graphicFrameMkLst>
            <pc:docMk/>
            <pc:sldMk cId="2009566339" sldId="7040"/>
            <ac:graphicFrameMk id="4" creationId="{E49A613A-85F1-4E0D-982D-96A3538A6C49}"/>
          </ac:graphicFrameMkLst>
        </pc:graphicFrameChg>
      </pc:sldChg>
      <pc:sldChg chg="ord">
        <pc:chgData name="Jim McGowan" userId="e2c7446dd3aca506" providerId="LiveId" clId="{C261120B-2A69-4689-A826-2B81A7CFF312}" dt="2023-11-07T17:46:34.233" v="90"/>
        <pc:sldMkLst>
          <pc:docMk/>
          <pc:sldMk cId="1608569401" sldId="9570"/>
        </pc:sldMkLst>
      </pc:sldChg>
      <pc:sldChg chg="modSp">
        <pc:chgData name="Jim McGowan" userId="e2c7446dd3aca506" providerId="LiveId" clId="{C261120B-2A69-4689-A826-2B81A7CFF312}" dt="2023-11-07T17:32:59.853" v="31" actId="12789"/>
        <pc:sldMkLst>
          <pc:docMk/>
          <pc:sldMk cId="1792945770" sldId="9940"/>
        </pc:sldMkLst>
        <pc:spChg chg="mod">
          <ac:chgData name="Jim McGowan" userId="e2c7446dd3aca506" providerId="LiveId" clId="{C261120B-2A69-4689-A826-2B81A7CFF312}" dt="2023-11-07T17:32:59.853" v="31" actId="12789"/>
          <ac:spMkLst>
            <pc:docMk/>
            <pc:sldMk cId="1792945770" sldId="9940"/>
            <ac:spMk id="161795" creationId="{00000000-0000-0000-0000-000000000000}"/>
          </ac:spMkLst>
        </pc:spChg>
      </pc:sldChg>
      <pc:sldChg chg="modSp mod">
        <pc:chgData name="Jim McGowan" userId="e2c7446dd3aca506" providerId="LiveId" clId="{C261120B-2A69-4689-A826-2B81A7CFF312}" dt="2023-11-07T17:26:03.525" v="7" actId="207"/>
        <pc:sldMkLst>
          <pc:docMk/>
          <pc:sldMk cId="1519897096" sldId="10129"/>
        </pc:sldMkLst>
        <pc:spChg chg="mod">
          <ac:chgData name="Jim McGowan" userId="e2c7446dd3aca506" providerId="LiveId" clId="{C261120B-2A69-4689-A826-2B81A7CFF312}" dt="2023-11-07T17:25:38.279" v="3" actId="14100"/>
          <ac:spMkLst>
            <pc:docMk/>
            <pc:sldMk cId="1519897096" sldId="10129"/>
            <ac:spMk id="161795" creationId="{00000000-0000-0000-0000-000000000000}"/>
          </ac:spMkLst>
        </pc:spChg>
        <pc:spChg chg="mod">
          <ac:chgData name="Jim McGowan" userId="e2c7446dd3aca506" providerId="LiveId" clId="{C261120B-2A69-4689-A826-2B81A7CFF312}" dt="2023-11-07T17:26:03.525" v="7" actId="207"/>
          <ac:spMkLst>
            <pc:docMk/>
            <pc:sldMk cId="1519897096" sldId="10129"/>
            <ac:spMk id="180226" creationId="{00000000-0000-0000-0000-000000000000}"/>
          </ac:spMkLst>
        </pc:spChg>
      </pc:sldChg>
      <pc:sldChg chg="del">
        <pc:chgData name="Jim McGowan" userId="e2c7446dd3aca506" providerId="LiveId" clId="{C261120B-2A69-4689-A826-2B81A7CFF312}" dt="2023-11-07T17:25:52.257" v="6" actId="47"/>
        <pc:sldMkLst>
          <pc:docMk/>
          <pc:sldMk cId="2135823602" sldId="10130"/>
        </pc:sldMkLst>
      </pc:sldChg>
      <pc:sldChg chg="del">
        <pc:chgData name="Jim McGowan" userId="e2c7446dd3aca506" providerId="LiveId" clId="{C261120B-2A69-4689-A826-2B81A7CFF312}" dt="2023-11-07T17:30:28.839" v="19" actId="47"/>
        <pc:sldMkLst>
          <pc:docMk/>
          <pc:sldMk cId="1272309134" sldId="10131"/>
        </pc:sldMkLst>
      </pc:sldChg>
      <pc:sldChg chg="modSp">
        <pc:chgData name="Jim McGowan" userId="e2c7446dd3aca506" providerId="LiveId" clId="{C261120B-2A69-4689-A826-2B81A7CFF312}" dt="2023-11-07T17:26:38.880" v="9" actId="14100"/>
        <pc:sldMkLst>
          <pc:docMk/>
          <pc:sldMk cId="466537294" sldId="10132"/>
        </pc:sldMkLst>
        <pc:spChg chg="mod">
          <ac:chgData name="Jim McGowan" userId="e2c7446dd3aca506" providerId="LiveId" clId="{C261120B-2A69-4689-A826-2B81A7CFF312}" dt="2023-11-07T17:26:38.880" v="9" actId="14100"/>
          <ac:spMkLst>
            <pc:docMk/>
            <pc:sldMk cId="466537294" sldId="10132"/>
            <ac:spMk id="161795" creationId="{00000000-0000-0000-0000-000000000000}"/>
          </ac:spMkLst>
        </pc:spChg>
      </pc:sldChg>
      <pc:sldChg chg="addSp delSp modSp mod">
        <pc:chgData name="Jim McGowan" userId="e2c7446dd3aca506" providerId="LiveId" clId="{C261120B-2A69-4689-A826-2B81A7CFF312}" dt="2023-11-07T17:30:38.959" v="21"/>
        <pc:sldMkLst>
          <pc:docMk/>
          <pc:sldMk cId="3178095295" sldId="10141"/>
        </pc:sldMkLst>
        <pc:picChg chg="add mod">
          <ac:chgData name="Jim McGowan" userId="e2c7446dd3aca506" providerId="LiveId" clId="{C261120B-2A69-4689-A826-2B81A7CFF312}" dt="2023-11-07T17:30:38.959" v="21"/>
          <ac:picMkLst>
            <pc:docMk/>
            <pc:sldMk cId="3178095295" sldId="10141"/>
            <ac:picMk id="2" creationId="{1090309B-7141-6BE5-F713-37AEE45B83E0}"/>
          </ac:picMkLst>
        </pc:picChg>
        <pc:picChg chg="del">
          <ac:chgData name="Jim McGowan" userId="e2c7446dd3aca506" providerId="LiveId" clId="{C261120B-2A69-4689-A826-2B81A7CFF312}" dt="2023-11-07T17:30:38.478" v="20" actId="478"/>
          <ac:picMkLst>
            <pc:docMk/>
            <pc:sldMk cId="3178095295" sldId="10141"/>
            <ac:picMk id="5" creationId="{F1940B0B-6027-B129-53F9-1BD339CCFD17}"/>
          </ac:picMkLst>
        </pc:picChg>
      </pc:sldChg>
      <pc:sldChg chg="addSp delSp modSp mod">
        <pc:chgData name="Jim McGowan" userId="e2c7446dd3aca506" providerId="LiveId" clId="{C261120B-2A69-4689-A826-2B81A7CFF312}" dt="2023-11-07T17:30:52.991" v="23"/>
        <pc:sldMkLst>
          <pc:docMk/>
          <pc:sldMk cId="1733957934" sldId="10142"/>
        </pc:sldMkLst>
        <pc:picChg chg="add mod">
          <ac:chgData name="Jim McGowan" userId="e2c7446dd3aca506" providerId="LiveId" clId="{C261120B-2A69-4689-A826-2B81A7CFF312}" dt="2023-11-07T17:30:52.991" v="23"/>
          <ac:picMkLst>
            <pc:docMk/>
            <pc:sldMk cId="1733957934" sldId="10142"/>
            <ac:picMk id="2" creationId="{AE539729-5D99-A7C6-E739-461088295CB8}"/>
          </ac:picMkLst>
        </pc:picChg>
        <pc:picChg chg="del">
          <ac:chgData name="Jim McGowan" userId="e2c7446dd3aca506" providerId="LiveId" clId="{C261120B-2A69-4689-A826-2B81A7CFF312}" dt="2023-11-07T17:30:52.276" v="22" actId="478"/>
          <ac:picMkLst>
            <pc:docMk/>
            <pc:sldMk cId="1733957934" sldId="10142"/>
            <ac:picMk id="5" creationId="{F1940B0B-6027-B129-53F9-1BD339CCFD17}"/>
          </ac:picMkLst>
        </pc:picChg>
      </pc:sldChg>
      <pc:sldChg chg="addSp delSp modSp mod">
        <pc:chgData name="Jim McGowan" userId="e2c7446dd3aca506" providerId="LiveId" clId="{C261120B-2A69-4689-A826-2B81A7CFF312}" dt="2023-11-07T17:55:37.039" v="149"/>
        <pc:sldMkLst>
          <pc:docMk/>
          <pc:sldMk cId="3121593141" sldId="10144"/>
        </pc:sldMkLst>
        <pc:picChg chg="add mod">
          <ac:chgData name="Jim McGowan" userId="e2c7446dd3aca506" providerId="LiveId" clId="{C261120B-2A69-4689-A826-2B81A7CFF312}" dt="2023-11-07T17:55:37.039" v="149"/>
          <ac:picMkLst>
            <pc:docMk/>
            <pc:sldMk cId="3121593141" sldId="10144"/>
            <ac:picMk id="2" creationId="{290CC506-7451-DF3A-AE29-861C11032C5E}"/>
          </ac:picMkLst>
        </pc:picChg>
        <pc:picChg chg="del">
          <ac:chgData name="Jim McGowan" userId="e2c7446dd3aca506" providerId="LiveId" clId="{C261120B-2A69-4689-A826-2B81A7CFF312}" dt="2023-11-07T17:55:36.261" v="148" actId="478"/>
          <ac:picMkLst>
            <pc:docMk/>
            <pc:sldMk cId="3121593141" sldId="10144"/>
            <ac:picMk id="5" creationId="{F1940B0B-6027-B129-53F9-1BD339CCFD17}"/>
          </ac:picMkLst>
        </pc:picChg>
      </pc:sldChg>
      <pc:sldChg chg="addSp delSp modSp mod">
        <pc:chgData name="Jim McGowan" userId="e2c7446dd3aca506" providerId="LiveId" clId="{C261120B-2A69-4689-A826-2B81A7CFF312}" dt="2023-11-07T18:01:32.009" v="173"/>
        <pc:sldMkLst>
          <pc:docMk/>
          <pc:sldMk cId="203982331" sldId="10145"/>
        </pc:sldMkLst>
        <pc:picChg chg="add mod">
          <ac:chgData name="Jim McGowan" userId="e2c7446dd3aca506" providerId="LiveId" clId="{C261120B-2A69-4689-A826-2B81A7CFF312}" dt="2023-11-07T18:01:32.009" v="173"/>
          <ac:picMkLst>
            <pc:docMk/>
            <pc:sldMk cId="203982331" sldId="10145"/>
            <ac:picMk id="2" creationId="{5D4A0F7C-9B3B-42A0-22AB-64C105941EF4}"/>
          </ac:picMkLst>
        </pc:picChg>
        <pc:picChg chg="del">
          <ac:chgData name="Jim McGowan" userId="e2c7446dd3aca506" providerId="LiveId" clId="{C261120B-2A69-4689-A826-2B81A7CFF312}" dt="2023-11-07T18:01:31.397" v="172" actId="478"/>
          <ac:picMkLst>
            <pc:docMk/>
            <pc:sldMk cId="203982331" sldId="10145"/>
            <ac:picMk id="5" creationId="{F1940B0B-6027-B129-53F9-1BD339CCFD17}"/>
          </ac:picMkLst>
        </pc:picChg>
      </pc:sldChg>
      <pc:sldChg chg="modSp mod">
        <pc:chgData name="Jim McGowan" userId="e2c7446dd3aca506" providerId="LiveId" clId="{C261120B-2A69-4689-A826-2B81A7CFF312}" dt="2023-11-07T17:31:59.995" v="26" actId="12789"/>
        <pc:sldMkLst>
          <pc:docMk/>
          <pc:sldMk cId="1326947560" sldId="10146"/>
        </pc:sldMkLst>
        <pc:spChg chg="mod">
          <ac:chgData name="Jim McGowan" userId="e2c7446dd3aca506" providerId="LiveId" clId="{C261120B-2A69-4689-A826-2B81A7CFF312}" dt="2023-11-07T17:31:59.995" v="26" actId="12789"/>
          <ac:spMkLst>
            <pc:docMk/>
            <pc:sldMk cId="1326947560" sldId="10146"/>
            <ac:spMk id="161795" creationId="{00000000-0000-0000-0000-000000000000}"/>
          </ac:spMkLst>
        </pc:spChg>
      </pc:sldChg>
      <pc:sldChg chg="modSp mod">
        <pc:chgData name="Jim McGowan" userId="e2c7446dd3aca506" providerId="LiveId" clId="{C261120B-2A69-4689-A826-2B81A7CFF312}" dt="2023-11-07T17:32:17.015" v="29" actId="12789"/>
        <pc:sldMkLst>
          <pc:docMk/>
          <pc:sldMk cId="1281036777" sldId="10147"/>
        </pc:sldMkLst>
        <pc:spChg chg="mod">
          <ac:chgData name="Jim McGowan" userId="e2c7446dd3aca506" providerId="LiveId" clId="{C261120B-2A69-4689-A826-2B81A7CFF312}" dt="2023-11-07T17:32:17.015" v="29" actId="12789"/>
          <ac:spMkLst>
            <pc:docMk/>
            <pc:sldMk cId="1281036777" sldId="10147"/>
            <ac:spMk id="161795" creationId="{00000000-0000-0000-0000-000000000000}"/>
          </ac:spMkLst>
        </pc:spChg>
      </pc:sldChg>
      <pc:sldChg chg="modSp mod">
        <pc:chgData name="Jim McGowan" userId="e2c7446dd3aca506" providerId="LiveId" clId="{C261120B-2A69-4689-A826-2B81A7CFF312}" dt="2023-11-07T17:33:20.101" v="34" actId="12789"/>
        <pc:sldMkLst>
          <pc:docMk/>
          <pc:sldMk cId="1152735060" sldId="10148"/>
        </pc:sldMkLst>
        <pc:spChg chg="mod">
          <ac:chgData name="Jim McGowan" userId="e2c7446dd3aca506" providerId="LiveId" clId="{C261120B-2A69-4689-A826-2B81A7CFF312}" dt="2023-11-07T17:33:20.101" v="34" actId="12789"/>
          <ac:spMkLst>
            <pc:docMk/>
            <pc:sldMk cId="1152735060" sldId="10148"/>
            <ac:spMk id="161795" creationId="{00000000-0000-0000-0000-000000000000}"/>
          </ac:spMkLst>
        </pc:spChg>
      </pc:sldChg>
      <pc:sldChg chg="modSp del mod">
        <pc:chgData name="Jim McGowan" userId="e2c7446dd3aca506" providerId="LiveId" clId="{C261120B-2A69-4689-A826-2B81A7CFF312}" dt="2023-11-07T17:35:10.046" v="44" actId="47"/>
        <pc:sldMkLst>
          <pc:docMk/>
          <pc:sldMk cId="2678526483" sldId="10149"/>
        </pc:sldMkLst>
        <pc:spChg chg="mod">
          <ac:chgData name="Jim McGowan" userId="e2c7446dd3aca506" providerId="LiveId" clId="{C261120B-2A69-4689-A826-2B81A7CFF312}" dt="2023-11-07T17:34:24.785" v="40" actId="12789"/>
          <ac:spMkLst>
            <pc:docMk/>
            <pc:sldMk cId="2678526483" sldId="10149"/>
            <ac:spMk id="161795" creationId="{00000000-0000-0000-0000-000000000000}"/>
          </ac:spMkLst>
        </pc:spChg>
      </pc:sldChg>
      <pc:sldChg chg="add del">
        <pc:chgData name="Jim McGowan" userId="e2c7446dd3aca506" providerId="LiveId" clId="{C261120B-2A69-4689-A826-2B81A7CFF312}" dt="2023-11-07T17:39:29.380" v="52" actId="47"/>
        <pc:sldMkLst>
          <pc:docMk/>
          <pc:sldMk cId="2817135471" sldId="10150"/>
        </pc:sldMkLst>
      </pc:sldChg>
      <pc:sldChg chg="modSp">
        <pc:chgData name="Jim McGowan" userId="e2c7446dd3aca506" providerId="LiveId" clId="{C261120B-2A69-4689-A826-2B81A7CFF312}" dt="2023-11-07T17:33:39.872" v="35" actId="14100"/>
        <pc:sldMkLst>
          <pc:docMk/>
          <pc:sldMk cId="87711176" sldId="10151"/>
        </pc:sldMkLst>
        <pc:spChg chg="mod">
          <ac:chgData name="Jim McGowan" userId="e2c7446dd3aca506" providerId="LiveId" clId="{C261120B-2A69-4689-A826-2B81A7CFF312}" dt="2023-11-07T17:33:39.872" v="35" actId="14100"/>
          <ac:spMkLst>
            <pc:docMk/>
            <pc:sldMk cId="87711176" sldId="10151"/>
            <ac:spMk id="161795" creationId="{00000000-0000-0000-0000-000000000000}"/>
          </ac:spMkLst>
        </pc:spChg>
      </pc:sldChg>
      <pc:sldChg chg="addSp delSp modSp mod">
        <pc:chgData name="Jim McGowan" userId="e2c7446dd3aca506" providerId="LiveId" clId="{C261120B-2A69-4689-A826-2B81A7CFF312}" dt="2023-11-07T17:40:11.026" v="58"/>
        <pc:sldMkLst>
          <pc:docMk/>
          <pc:sldMk cId="1065321056" sldId="10157"/>
        </pc:sldMkLst>
        <pc:spChg chg="add del mod">
          <ac:chgData name="Jim McGowan" userId="e2c7446dd3aca506" providerId="LiveId" clId="{C261120B-2A69-4689-A826-2B81A7CFF312}" dt="2023-11-07T17:40:10.437" v="57" actId="478"/>
          <ac:spMkLst>
            <pc:docMk/>
            <pc:sldMk cId="1065321056" sldId="10157"/>
            <ac:spMk id="2" creationId="{2E639132-F75B-34EB-9921-3B0EAB9D7D97}"/>
          </ac:spMkLst>
        </pc:spChg>
        <pc:spChg chg="add mod">
          <ac:chgData name="Jim McGowan" userId="e2c7446dd3aca506" providerId="LiveId" clId="{C261120B-2A69-4689-A826-2B81A7CFF312}" dt="2023-11-07T17:40:11.026" v="58"/>
          <ac:spMkLst>
            <pc:docMk/>
            <pc:sldMk cId="1065321056" sldId="10157"/>
            <ac:spMk id="4" creationId="{25FB8968-C4E7-2097-95F7-A535F657E661}"/>
          </ac:spMkLst>
        </pc:spChg>
        <pc:spChg chg="del mod">
          <ac:chgData name="Jim McGowan" userId="e2c7446dd3aca506" providerId="LiveId" clId="{C261120B-2A69-4689-A826-2B81A7CFF312}" dt="2023-11-07T17:40:07.541" v="56" actId="478"/>
          <ac:spMkLst>
            <pc:docMk/>
            <pc:sldMk cId="1065321056" sldId="10157"/>
            <ac:spMk id="180226" creationId="{00000000-0000-0000-0000-000000000000}"/>
          </ac:spMkLst>
        </pc:spChg>
      </pc:sldChg>
      <pc:sldChg chg="modSp">
        <pc:chgData name="Jim McGowan" userId="e2c7446dd3aca506" providerId="LiveId" clId="{C261120B-2A69-4689-A826-2B81A7CFF312}" dt="2023-11-07T17:43:11.882" v="72" actId="14100"/>
        <pc:sldMkLst>
          <pc:docMk/>
          <pc:sldMk cId="2292156434" sldId="10159"/>
        </pc:sldMkLst>
        <pc:spChg chg="mod">
          <ac:chgData name="Jim McGowan" userId="e2c7446dd3aca506" providerId="LiveId" clId="{C261120B-2A69-4689-A826-2B81A7CFF312}" dt="2023-11-07T17:43:11.882" v="72" actId="14100"/>
          <ac:spMkLst>
            <pc:docMk/>
            <pc:sldMk cId="2292156434" sldId="10159"/>
            <ac:spMk id="161795" creationId="{00000000-0000-0000-0000-000000000000}"/>
          </ac:spMkLst>
        </pc:spChg>
      </pc:sldChg>
      <pc:sldChg chg="modSp">
        <pc:chgData name="Jim McGowan" userId="e2c7446dd3aca506" providerId="LiveId" clId="{C261120B-2A69-4689-A826-2B81A7CFF312}" dt="2023-11-07T17:43:17.342" v="73" actId="14100"/>
        <pc:sldMkLst>
          <pc:docMk/>
          <pc:sldMk cId="880568917" sldId="10160"/>
        </pc:sldMkLst>
        <pc:spChg chg="mod">
          <ac:chgData name="Jim McGowan" userId="e2c7446dd3aca506" providerId="LiveId" clId="{C261120B-2A69-4689-A826-2B81A7CFF312}" dt="2023-11-07T17:43:17.342" v="73" actId="14100"/>
          <ac:spMkLst>
            <pc:docMk/>
            <pc:sldMk cId="880568917" sldId="10160"/>
            <ac:spMk id="161795" creationId="{00000000-0000-0000-0000-000000000000}"/>
          </ac:spMkLst>
        </pc:spChg>
      </pc:sldChg>
      <pc:sldChg chg="modSp">
        <pc:chgData name="Jim McGowan" userId="e2c7446dd3aca506" providerId="LiveId" clId="{C261120B-2A69-4689-A826-2B81A7CFF312}" dt="2023-11-07T17:43:22.974" v="74" actId="14100"/>
        <pc:sldMkLst>
          <pc:docMk/>
          <pc:sldMk cId="762463800" sldId="10161"/>
        </pc:sldMkLst>
        <pc:spChg chg="mod">
          <ac:chgData name="Jim McGowan" userId="e2c7446dd3aca506" providerId="LiveId" clId="{C261120B-2A69-4689-A826-2B81A7CFF312}" dt="2023-11-07T17:43:22.974" v="74" actId="14100"/>
          <ac:spMkLst>
            <pc:docMk/>
            <pc:sldMk cId="762463800" sldId="10161"/>
            <ac:spMk id="161795" creationId="{00000000-0000-0000-0000-000000000000}"/>
          </ac:spMkLst>
        </pc:spChg>
      </pc:sldChg>
      <pc:sldChg chg="modSp mod">
        <pc:chgData name="Jim McGowan" userId="e2c7446dd3aca506" providerId="LiveId" clId="{C261120B-2A69-4689-A826-2B81A7CFF312}" dt="2023-11-07T17:40:55.976" v="60" actId="11"/>
        <pc:sldMkLst>
          <pc:docMk/>
          <pc:sldMk cId="313087646" sldId="10162"/>
        </pc:sldMkLst>
        <pc:spChg chg="mod">
          <ac:chgData name="Jim McGowan" userId="e2c7446dd3aca506" providerId="LiveId" clId="{C261120B-2A69-4689-A826-2B81A7CFF312}" dt="2023-11-07T17:40:55.976" v="60" actId="11"/>
          <ac:spMkLst>
            <pc:docMk/>
            <pc:sldMk cId="313087646" sldId="10162"/>
            <ac:spMk id="161795" creationId="{00000000-0000-0000-0000-000000000000}"/>
          </ac:spMkLst>
        </pc:spChg>
        <pc:spChg chg="mod">
          <ac:chgData name="Jim McGowan" userId="e2c7446dd3aca506" providerId="LiveId" clId="{C261120B-2A69-4689-A826-2B81A7CFF312}" dt="2023-11-07T17:40:39.085" v="59" actId="11"/>
          <ac:spMkLst>
            <pc:docMk/>
            <pc:sldMk cId="313087646" sldId="10162"/>
            <ac:spMk id="180226" creationId="{00000000-0000-0000-0000-000000000000}"/>
          </ac:spMkLst>
        </pc:spChg>
      </pc:sldChg>
      <pc:sldChg chg="del">
        <pc:chgData name="Jim McGowan" userId="e2c7446dd3aca506" providerId="LiveId" clId="{C261120B-2A69-4689-A826-2B81A7CFF312}" dt="2023-11-07T17:41:17.375" v="63" actId="47"/>
        <pc:sldMkLst>
          <pc:docMk/>
          <pc:sldMk cId="3813471331" sldId="10163"/>
        </pc:sldMkLst>
      </pc:sldChg>
      <pc:sldChg chg="del">
        <pc:chgData name="Jim McGowan" userId="e2c7446dd3aca506" providerId="LiveId" clId="{C261120B-2A69-4689-A826-2B81A7CFF312}" dt="2023-11-07T17:41:40.918" v="67" actId="47"/>
        <pc:sldMkLst>
          <pc:docMk/>
          <pc:sldMk cId="915351325" sldId="10164"/>
        </pc:sldMkLst>
      </pc:sldChg>
      <pc:sldChg chg="del">
        <pc:chgData name="Jim McGowan" userId="e2c7446dd3aca506" providerId="LiveId" clId="{C261120B-2A69-4689-A826-2B81A7CFF312}" dt="2023-11-07T17:42:06.774" v="71" actId="47"/>
        <pc:sldMkLst>
          <pc:docMk/>
          <pc:sldMk cId="2858166138" sldId="10165"/>
        </pc:sldMkLst>
      </pc:sldChg>
      <pc:sldChg chg="modSp">
        <pc:chgData name="Jim McGowan" userId="e2c7446dd3aca506" providerId="LiveId" clId="{C261120B-2A69-4689-A826-2B81A7CFF312}" dt="2023-11-07T17:43:47.659" v="75" actId="14100"/>
        <pc:sldMkLst>
          <pc:docMk/>
          <pc:sldMk cId="765174121" sldId="10166"/>
        </pc:sldMkLst>
        <pc:spChg chg="mod">
          <ac:chgData name="Jim McGowan" userId="e2c7446dd3aca506" providerId="LiveId" clId="{C261120B-2A69-4689-A826-2B81A7CFF312}" dt="2023-11-07T17:43:47.659" v="75" actId="14100"/>
          <ac:spMkLst>
            <pc:docMk/>
            <pc:sldMk cId="765174121" sldId="10166"/>
            <ac:spMk id="161795" creationId="{00000000-0000-0000-0000-000000000000}"/>
          </ac:spMkLst>
        </pc:spChg>
      </pc:sldChg>
      <pc:sldChg chg="modSp mod">
        <pc:chgData name="Jim McGowan" userId="e2c7446dd3aca506" providerId="LiveId" clId="{C261120B-2A69-4689-A826-2B81A7CFF312}" dt="2023-11-07T17:45:12.352" v="77" actId="11"/>
        <pc:sldMkLst>
          <pc:docMk/>
          <pc:sldMk cId="316066876" sldId="10181"/>
        </pc:sldMkLst>
        <pc:spChg chg="mod">
          <ac:chgData name="Jim McGowan" userId="e2c7446dd3aca506" providerId="LiveId" clId="{C261120B-2A69-4689-A826-2B81A7CFF312}" dt="2023-11-07T17:45:12.352" v="77" actId="11"/>
          <ac:spMkLst>
            <pc:docMk/>
            <pc:sldMk cId="316066876" sldId="10181"/>
            <ac:spMk id="161795" creationId="{00000000-0000-0000-0000-000000000000}"/>
          </ac:spMkLst>
        </pc:spChg>
        <pc:spChg chg="mod">
          <ac:chgData name="Jim McGowan" userId="e2c7446dd3aca506" providerId="LiveId" clId="{C261120B-2A69-4689-A826-2B81A7CFF312}" dt="2023-11-07T17:45:02.321" v="76" actId="11"/>
          <ac:spMkLst>
            <pc:docMk/>
            <pc:sldMk cId="316066876" sldId="10181"/>
            <ac:spMk id="180226" creationId="{00000000-0000-0000-0000-000000000000}"/>
          </ac:spMkLst>
        </pc:spChg>
      </pc:sldChg>
      <pc:sldChg chg="del">
        <pc:chgData name="Jim McGowan" userId="e2c7446dd3aca506" providerId="LiveId" clId="{C261120B-2A69-4689-A826-2B81A7CFF312}" dt="2023-11-07T17:45:33.980" v="80" actId="47"/>
        <pc:sldMkLst>
          <pc:docMk/>
          <pc:sldMk cId="1631790547" sldId="10182"/>
        </pc:sldMkLst>
      </pc:sldChg>
      <pc:sldChg chg="del">
        <pc:chgData name="Jim McGowan" userId="e2c7446dd3aca506" providerId="LiveId" clId="{C261120B-2A69-4689-A826-2B81A7CFF312}" dt="2023-11-07T17:45:54.808" v="84" actId="47"/>
        <pc:sldMkLst>
          <pc:docMk/>
          <pc:sldMk cId="825937619" sldId="10183"/>
        </pc:sldMkLst>
      </pc:sldChg>
      <pc:sldChg chg="del">
        <pc:chgData name="Jim McGowan" userId="e2c7446dd3aca506" providerId="LiveId" clId="{C261120B-2A69-4689-A826-2B81A7CFF312}" dt="2023-11-07T17:46:55.528" v="93" actId="47"/>
        <pc:sldMkLst>
          <pc:docMk/>
          <pc:sldMk cId="3066186729" sldId="10184"/>
        </pc:sldMkLst>
      </pc:sldChg>
      <pc:sldChg chg="del">
        <pc:chgData name="Jim McGowan" userId="e2c7446dd3aca506" providerId="LiveId" clId="{C261120B-2A69-4689-A826-2B81A7CFF312}" dt="2023-11-07T17:47:26.939" v="97" actId="47"/>
        <pc:sldMkLst>
          <pc:docMk/>
          <pc:sldMk cId="2331445056" sldId="10185"/>
        </pc:sldMkLst>
      </pc:sldChg>
      <pc:sldChg chg="modSp mod">
        <pc:chgData name="Jim McGowan" userId="e2c7446dd3aca506" providerId="LiveId" clId="{C261120B-2A69-4689-A826-2B81A7CFF312}" dt="2023-11-07T19:47:20.556" v="180" actId="108"/>
        <pc:sldMkLst>
          <pc:docMk/>
          <pc:sldMk cId="2864407273" sldId="10186"/>
        </pc:sldMkLst>
        <pc:spChg chg="mod">
          <ac:chgData name="Jim McGowan" userId="e2c7446dd3aca506" providerId="LiveId" clId="{C261120B-2A69-4689-A826-2B81A7CFF312}" dt="2023-11-07T19:47:20.556" v="180" actId="108"/>
          <ac:spMkLst>
            <pc:docMk/>
            <pc:sldMk cId="2864407273" sldId="10186"/>
            <ac:spMk id="161795" creationId="{00000000-0000-0000-0000-000000000000}"/>
          </ac:spMkLst>
        </pc:spChg>
        <pc:spChg chg="mod">
          <ac:chgData name="Jim McGowan" userId="e2c7446dd3aca506" providerId="LiveId" clId="{C261120B-2A69-4689-A826-2B81A7CFF312}" dt="2023-11-07T17:49:14.231" v="110" actId="11"/>
          <ac:spMkLst>
            <pc:docMk/>
            <pc:sldMk cId="2864407273" sldId="10186"/>
            <ac:spMk id="180226" creationId="{00000000-0000-0000-0000-000000000000}"/>
          </ac:spMkLst>
        </pc:spChg>
      </pc:sldChg>
      <pc:sldChg chg="del">
        <pc:chgData name="Jim McGowan" userId="e2c7446dd3aca506" providerId="LiveId" clId="{C261120B-2A69-4689-A826-2B81A7CFF312}" dt="2023-11-07T17:49:49.303" v="113" actId="47"/>
        <pc:sldMkLst>
          <pc:docMk/>
          <pc:sldMk cId="3985716557" sldId="10187"/>
        </pc:sldMkLst>
      </pc:sldChg>
      <pc:sldChg chg="addSp delSp modSp">
        <pc:chgData name="Jim McGowan" userId="e2c7446dd3aca506" providerId="LiveId" clId="{C261120B-2A69-4689-A826-2B81A7CFF312}" dt="2023-11-07T17:55:09.384" v="147"/>
        <pc:sldMkLst>
          <pc:docMk/>
          <pc:sldMk cId="940770753" sldId="10188"/>
        </pc:sldMkLst>
        <pc:spChg chg="add del mod">
          <ac:chgData name="Jim McGowan" userId="e2c7446dd3aca506" providerId="LiveId" clId="{C261120B-2A69-4689-A826-2B81A7CFF312}" dt="2023-11-07T17:55:07.685" v="146" actId="478"/>
          <ac:spMkLst>
            <pc:docMk/>
            <pc:sldMk cId="940770753" sldId="10188"/>
            <ac:spMk id="2" creationId="{883450C4-DC68-3F5A-3EB5-C785B1ED06BB}"/>
          </ac:spMkLst>
        </pc:spChg>
        <pc:spChg chg="add mod">
          <ac:chgData name="Jim McGowan" userId="e2c7446dd3aca506" providerId="LiveId" clId="{C261120B-2A69-4689-A826-2B81A7CFF312}" dt="2023-11-07T17:55:09.384" v="147"/>
          <ac:spMkLst>
            <pc:docMk/>
            <pc:sldMk cId="940770753" sldId="10188"/>
            <ac:spMk id="4" creationId="{56E4A98F-398E-8E22-C63D-64306613EAC3}"/>
          </ac:spMkLst>
        </pc:spChg>
        <pc:spChg chg="del">
          <ac:chgData name="Jim McGowan" userId="e2c7446dd3aca506" providerId="LiveId" clId="{C261120B-2A69-4689-A826-2B81A7CFF312}" dt="2023-11-07T17:55:02.992" v="145" actId="478"/>
          <ac:spMkLst>
            <pc:docMk/>
            <pc:sldMk cId="940770753" sldId="10188"/>
            <ac:spMk id="180226" creationId="{00000000-0000-0000-0000-000000000000}"/>
          </ac:spMkLst>
        </pc:spChg>
      </pc:sldChg>
      <pc:sldChg chg="modSp mod">
        <pc:chgData name="Jim McGowan" userId="e2c7446dd3aca506" providerId="LiveId" clId="{C261120B-2A69-4689-A826-2B81A7CFF312}" dt="2023-11-07T17:57:48.125" v="151" actId="11"/>
        <pc:sldMkLst>
          <pc:docMk/>
          <pc:sldMk cId="229206365" sldId="10199"/>
        </pc:sldMkLst>
        <pc:spChg chg="mod">
          <ac:chgData name="Jim McGowan" userId="e2c7446dd3aca506" providerId="LiveId" clId="{C261120B-2A69-4689-A826-2B81A7CFF312}" dt="2023-11-07T17:57:48.125" v="151" actId="11"/>
          <ac:spMkLst>
            <pc:docMk/>
            <pc:sldMk cId="229206365" sldId="10199"/>
            <ac:spMk id="161795" creationId="{00000000-0000-0000-0000-000000000000}"/>
          </ac:spMkLst>
        </pc:spChg>
        <pc:spChg chg="mod">
          <ac:chgData name="Jim McGowan" userId="e2c7446dd3aca506" providerId="LiveId" clId="{C261120B-2A69-4689-A826-2B81A7CFF312}" dt="2023-11-07T17:57:38.406" v="150" actId="11"/>
          <ac:spMkLst>
            <pc:docMk/>
            <pc:sldMk cId="229206365" sldId="10199"/>
            <ac:spMk id="180226" creationId="{00000000-0000-0000-0000-000000000000}"/>
          </ac:spMkLst>
        </pc:spChg>
      </pc:sldChg>
      <pc:sldChg chg="del ord">
        <pc:chgData name="Jim McGowan" userId="e2c7446dd3aca506" providerId="LiveId" clId="{C261120B-2A69-4689-A826-2B81A7CFF312}" dt="2023-11-07T17:58:17.548" v="157" actId="47"/>
        <pc:sldMkLst>
          <pc:docMk/>
          <pc:sldMk cId="1953295532" sldId="10200"/>
        </pc:sldMkLst>
      </pc:sldChg>
      <pc:sldChg chg="del">
        <pc:chgData name="Jim McGowan" userId="e2c7446dd3aca506" providerId="LiveId" clId="{C261120B-2A69-4689-A826-2B81A7CFF312}" dt="2023-11-07T17:58:35.203" v="159" actId="47"/>
        <pc:sldMkLst>
          <pc:docMk/>
          <pc:sldMk cId="53564999" sldId="10201"/>
        </pc:sldMkLst>
      </pc:sldChg>
      <pc:sldChg chg="modSp mod">
        <pc:chgData name="Jim McGowan" userId="e2c7446dd3aca506" providerId="LiveId" clId="{C261120B-2A69-4689-A826-2B81A7CFF312}" dt="2023-11-07T17:59:17.721" v="161" actId="11"/>
        <pc:sldMkLst>
          <pc:docMk/>
          <pc:sldMk cId="3298557340" sldId="10202"/>
        </pc:sldMkLst>
        <pc:spChg chg="mod">
          <ac:chgData name="Jim McGowan" userId="e2c7446dd3aca506" providerId="LiveId" clId="{C261120B-2A69-4689-A826-2B81A7CFF312}" dt="2023-11-07T17:59:17.721" v="161" actId="11"/>
          <ac:spMkLst>
            <pc:docMk/>
            <pc:sldMk cId="3298557340" sldId="10202"/>
            <ac:spMk id="161795" creationId="{00000000-0000-0000-0000-000000000000}"/>
          </ac:spMkLst>
        </pc:spChg>
        <pc:spChg chg="mod">
          <ac:chgData name="Jim McGowan" userId="e2c7446dd3aca506" providerId="LiveId" clId="{C261120B-2A69-4689-A826-2B81A7CFF312}" dt="2023-11-07T17:59:07.065" v="160" actId="11"/>
          <ac:spMkLst>
            <pc:docMk/>
            <pc:sldMk cId="3298557340" sldId="10202"/>
            <ac:spMk id="180226" creationId="{00000000-0000-0000-0000-000000000000}"/>
          </ac:spMkLst>
        </pc:spChg>
      </pc:sldChg>
      <pc:sldChg chg="del">
        <pc:chgData name="Jim McGowan" userId="e2c7446dd3aca506" providerId="LiveId" clId="{C261120B-2A69-4689-A826-2B81A7CFF312}" dt="2023-11-07T17:59:48.086" v="164" actId="47"/>
        <pc:sldMkLst>
          <pc:docMk/>
          <pc:sldMk cId="3236692404" sldId="10203"/>
        </pc:sldMkLst>
      </pc:sldChg>
      <pc:sldChg chg="del">
        <pc:chgData name="Jim McGowan" userId="e2c7446dd3aca506" providerId="LiveId" clId="{C261120B-2A69-4689-A826-2B81A7CFF312}" dt="2023-11-07T18:00:50.022" v="168" actId="47"/>
        <pc:sldMkLst>
          <pc:docMk/>
          <pc:sldMk cId="3150008327" sldId="10204"/>
        </pc:sldMkLst>
      </pc:sldChg>
      <pc:sldChg chg="del">
        <pc:chgData name="Jim McGowan" userId="e2c7446dd3aca506" providerId="LiveId" clId="{C261120B-2A69-4689-A826-2B81A7CFF312}" dt="2023-11-07T18:02:17.612" v="175" actId="47"/>
        <pc:sldMkLst>
          <pc:docMk/>
          <pc:sldMk cId="1198276319" sldId="10217"/>
        </pc:sldMkLst>
      </pc:sldChg>
      <pc:sldChg chg="modSp mod">
        <pc:chgData name="Jim McGowan" userId="e2c7446dd3aca506" providerId="LiveId" clId="{C261120B-2A69-4689-A826-2B81A7CFF312}" dt="2023-11-07T17:27:38.974" v="13" actId="2710"/>
        <pc:sldMkLst>
          <pc:docMk/>
          <pc:sldMk cId="4200290636" sldId="10219"/>
        </pc:sldMkLst>
        <pc:spChg chg="mod">
          <ac:chgData name="Jim McGowan" userId="e2c7446dd3aca506" providerId="LiveId" clId="{C261120B-2A69-4689-A826-2B81A7CFF312}" dt="2023-11-07T17:27:38.974" v="13" actId="2710"/>
          <ac:spMkLst>
            <pc:docMk/>
            <pc:sldMk cId="4200290636" sldId="10219"/>
            <ac:spMk id="68611" creationId="{00000000-0000-0000-0000-000000000000}"/>
          </ac:spMkLst>
        </pc:spChg>
      </pc:sldChg>
      <pc:sldChg chg="modSp mod">
        <pc:chgData name="Jim McGowan" userId="e2c7446dd3aca506" providerId="LiveId" clId="{C261120B-2A69-4689-A826-2B81A7CFF312}" dt="2023-11-07T18:01:18.198" v="171" actId="2710"/>
        <pc:sldMkLst>
          <pc:docMk/>
          <pc:sldMk cId="2707410090" sldId="10224"/>
        </pc:sldMkLst>
        <pc:spChg chg="mod">
          <ac:chgData name="Jim McGowan" userId="e2c7446dd3aca506" providerId="LiveId" clId="{C261120B-2A69-4689-A826-2B81A7CFF312}" dt="2023-11-07T18:01:18.198" v="171" actId="2710"/>
          <ac:spMkLst>
            <pc:docMk/>
            <pc:sldMk cId="2707410090" sldId="10224"/>
            <ac:spMk id="68611" creationId="{00000000-0000-0000-0000-000000000000}"/>
          </ac:spMkLst>
        </pc:spChg>
      </pc:sldChg>
      <pc:sldChg chg="modSp add mod">
        <pc:chgData name="Jim McGowan" userId="e2c7446dd3aca506" providerId="LiveId" clId="{C261120B-2A69-4689-A826-2B81A7CFF312}" dt="2023-11-07T17:26:10.537" v="8" actId="108"/>
        <pc:sldMkLst>
          <pc:docMk/>
          <pc:sldMk cId="3716181326" sldId="10225"/>
        </pc:sldMkLst>
        <pc:spChg chg="mod">
          <ac:chgData name="Jim McGowan" userId="e2c7446dd3aca506" providerId="LiveId" clId="{C261120B-2A69-4689-A826-2B81A7CFF312}" dt="2023-11-07T17:25:48.455" v="5" actId="108"/>
          <ac:spMkLst>
            <pc:docMk/>
            <pc:sldMk cId="3716181326" sldId="10225"/>
            <ac:spMk id="161795" creationId="{00000000-0000-0000-0000-000000000000}"/>
          </ac:spMkLst>
        </pc:spChg>
        <pc:spChg chg="mod">
          <ac:chgData name="Jim McGowan" userId="e2c7446dd3aca506" providerId="LiveId" clId="{C261120B-2A69-4689-A826-2B81A7CFF312}" dt="2023-11-07T17:26:10.537" v="8" actId="108"/>
          <ac:spMkLst>
            <pc:docMk/>
            <pc:sldMk cId="3716181326" sldId="10225"/>
            <ac:spMk id="180226" creationId="{00000000-0000-0000-0000-000000000000}"/>
          </ac:spMkLst>
        </pc:spChg>
      </pc:sldChg>
      <pc:sldChg chg="modSp add mod">
        <pc:chgData name="Jim McGowan" userId="e2c7446dd3aca506" providerId="LiveId" clId="{C261120B-2A69-4689-A826-2B81A7CFF312}" dt="2023-11-07T17:28:33.439" v="18" actId="207"/>
        <pc:sldMkLst>
          <pc:docMk/>
          <pc:sldMk cId="655901892" sldId="10226"/>
        </pc:sldMkLst>
        <pc:spChg chg="mod">
          <ac:chgData name="Jim McGowan" userId="e2c7446dd3aca506" providerId="LiveId" clId="{C261120B-2A69-4689-A826-2B81A7CFF312}" dt="2023-11-07T17:28:33.439" v="18" actId="207"/>
          <ac:spMkLst>
            <pc:docMk/>
            <pc:sldMk cId="655901892" sldId="10226"/>
            <ac:spMk id="161795" creationId="{00000000-0000-0000-0000-000000000000}"/>
          </ac:spMkLst>
        </pc:spChg>
      </pc:sldChg>
      <pc:sldChg chg="modSp add mod">
        <pc:chgData name="Jim McGowan" userId="e2c7446dd3aca506" providerId="LiveId" clId="{C261120B-2A69-4689-A826-2B81A7CFF312}" dt="2023-11-07T17:35:06.697" v="43" actId="108"/>
        <pc:sldMkLst>
          <pc:docMk/>
          <pc:sldMk cId="1243265355" sldId="10227"/>
        </pc:sldMkLst>
        <pc:spChg chg="mod">
          <ac:chgData name="Jim McGowan" userId="e2c7446dd3aca506" providerId="LiveId" clId="{C261120B-2A69-4689-A826-2B81A7CFF312}" dt="2023-11-07T17:35:06.697" v="43" actId="108"/>
          <ac:spMkLst>
            <pc:docMk/>
            <pc:sldMk cId="1243265355" sldId="10227"/>
            <ac:spMk id="161795" creationId="{00000000-0000-0000-0000-000000000000}"/>
          </ac:spMkLst>
        </pc:spChg>
      </pc:sldChg>
      <pc:sldChg chg="modSp add mod">
        <pc:chgData name="Jim McGowan" userId="e2c7446dd3aca506" providerId="LiveId" clId="{C261120B-2A69-4689-A826-2B81A7CFF312}" dt="2023-11-07T17:35:31.334" v="47" actId="108"/>
        <pc:sldMkLst>
          <pc:docMk/>
          <pc:sldMk cId="3623449231" sldId="10228"/>
        </pc:sldMkLst>
        <pc:spChg chg="mod">
          <ac:chgData name="Jim McGowan" userId="e2c7446dd3aca506" providerId="LiveId" clId="{C261120B-2A69-4689-A826-2B81A7CFF312}" dt="2023-11-07T17:35:31.334" v="47" actId="108"/>
          <ac:spMkLst>
            <pc:docMk/>
            <pc:sldMk cId="3623449231" sldId="10228"/>
            <ac:spMk id="161795" creationId="{00000000-0000-0000-0000-000000000000}"/>
          </ac:spMkLst>
        </pc:spChg>
      </pc:sldChg>
      <pc:sldChg chg="modSp add mod">
        <pc:chgData name="Jim McGowan" userId="e2c7446dd3aca506" providerId="LiveId" clId="{C261120B-2A69-4689-A826-2B81A7CFF312}" dt="2023-11-07T17:41:08.763" v="62" actId="108"/>
        <pc:sldMkLst>
          <pc:docMk/>
          <pc:sldMk cId="151909697" sldId="10229"/>
        </pc:sldMkLst>
        <pc:spChg chg="mod">
          <ac:chgData name="Jim McGowan" userId="e2c7446dd3aca506" providerId="LiveId" clId="{C261120B-2A69-4689-A826-2B81A7CFF312}" dt="2023-11-07T17:41:08.763" v="62" actId="108"/>
          <ac:spMkLst>
            <pc:docMk/>
            <pc:sldMk cId="151909697" sldId="10229"/>
            <ac:spMk id="161795" creationId="{00000000-0000-0000-0000-000000000000}"/>
          </ac:spMkLst>
        </pc:spChg>
      </pc:sldChg>
      <pc:sldChg chg="modSp add mod">
        <pc:chgData name="Jim McGowan" userId="e2c7446dd3aca506" providerId="LiveId" clId="{C261120B-2A69-4689-A826-2B81A7CFF312}" dt="2023-11-07T17:41:33.740" v="66" actId="108"/>
        <pc:sldMkLst>
          <pc:docMk/>
          <pc:sldMk cId="1058456935" sldId="10230"/>
        </pc:sldMkLst>
        <pc:spChg chg="mod">
          <ac:chgData name="Jim McGowan" userId="e2c7446dd3aca506" providerId="LiveId" clId="{C261120B-2A69-4689-A826-2B81A7CFF312}" dt="2023-11-07T17:41:33.740" v="66" actId="108"/>
          <ac:spMkLst>
            <pc:docMk/>
            <pc:sldMk cId="1058456935" sldId="10230"/>
            <ac:spMk id="161795" creationId="{00000000-0000-0000-0000-000000000000}"/>
          </ac:spMkLst>
        </pc:spChg>
      </pc:sldChg>
      <pc:sldChg chg="modSp add mod">
        <pc:chgData name="Jim McGowan" userId="e2c7446dd3aca506" providerId="LiveId" clId="{C261120B-2A69-4689-A826-2B81A7CFF312}" dt="2023-11-07T17:42:00.096" v="70" actId="108"/>
        <pc:sldMkLst>
          <pc:docMk/>
          <pc:sldMk cId="451176619" sldId="10231"/>
        </pc:sldMkLst>
        <pc:spChg chg="mod">
          <ac:chgData name="Jim McGowan" userId="e2c7446dd3aca506" providerId="LiveId" clId="{C261120B-2A69-4689-A826-2B81A7CFF312}" dt="2023-11-07T17:42:00.096" v="70" actId="108"/>
          <ac:spMkLst>
            <pc:docMk/>
            <pc:sldMk cId="451176619" sldId="10231"/>
            <ac:spMk id="161795" creationId="{00000000-0000-0000-0000-000000000000}"/>
          </ac:spMkLst>
        </pc:spChg>
      </pc:sldChg>
      <pc:sldChg chg="modSp add mod">
        <pc:chgData name="Jim McGowan" userId="e2c7446dd3aca506" providerId="LiveId" clId="{C261120B-2A69-4689-A826-2B81A7CFF312}" dt="2023-11-07T17:45:27.531" v="79" actId="108"/>
        <pc:sldMkLst>
          <pc:docMk/>
          <pc:sldMk cId="2566645118" sldId="10232"/>
        </pc:sldMkLst>
        <pc:spChg chg="mod">
          <ac:chgData name="Jim McGowan" userId="e2c7446dd3aca506" providerId="LiveId" clId="{C261120B-2A69-4689-A826-2B81A7CFF312}" dt="2023-11-07T17:45:27.531" v="79" actId="108"/>
          <ac:spMkLst>
            <pc:docMk/>
            <pc:sldMk cId="2566645118" sldId="10232"/>
            <ac:spMk id="161795" creationId="{00000000-0000-0000-0000-000000000000}"/>
          </ac:spMkLst>
        </pc:spChg>
      </pc:sldChg>
      <pc:sldChg chg="modSp add mod">
        <pc:chgData name="Jim McGowan" userId="e2c7446dd3aca506" providerId="LiveId" clId="{C261120B-2A69-4689-A826-2B81A7CFF312}" dt="2023-11-07T17:45:51.506" v="83" actId="108"/>
        <pc:sldMkLst>
          <pc:docMk/>
          <pc:sldMk cId="3642872151" sldId="10233"/>
        </pc:sldMkLst>
        <pc:spChg chg="mod">
          <ac:chgData name="Jim McGowan" userId="e2c7446dd3aca506" providerId="LiveId" clId="{C261120B-2A69-4689-A826-2B81A7CFF312}" dt="2023-11-07T17:45:51.506" v="83" actId="108"/>
          <ac:spMkLst>
            <pc:docMk/>
            <pc:sldMk cId="3642872151" sldId="10233"/>
            <ac:spMk id="161795" creationId="{00000000-0000-0000-0000-000000000000}"/>
          </ac:spMkLst>
        </pc:spChg>
      </pc:sldChg>
      <pc:sldChg chg="modSp add mod">
        <pc:chgData name="Jim McGowan" userId="e2c7446dd3aca506" providerId="LiveId" clId="{C261120B-2A69-4689-A826-2B81A7CFF312}" dt="2023-11-07T17:46:50.551" v="92" actId="108"/>
        <pc:sldMkLst>
          <pc:docMk/>
          <pc:sldMk cId="4027740897" sldId="10234"/>
        </pc:sldMkLst>
        <pc:spChg chg="mod">
          <ac:chgData name="Jim McGowan" userId="e2c7446dd3aca506" providerId="LiveId" clId="{C261120B-2A69-4689-A826-2B81A7CFF312}" dt="2023-11-07T17:46:50.551" v="92" actId="108"/>
          <ac:spMkLst>
            <pc:docMk/>
            <pc:sldMk cId="4027740897" sldId="10234"/>
            <ac:spMk id="161795" creationId="{00000000-0000-0000-0000-000000000000}"/>
          </ac:spMkLst>
        </pc:spChg>
      </pc:sldChg>
      <pc:sldChg chg="modSp add mod">
        <pc:chgData name="Jim McGowan" userId="e2c7446dd3aca506" providerId="LiveId" clId="{C261120B-2A69-4689-A826-2B81A7CFF312}" dt="2023-11-07T17:47:20.714" v="96" actId="108"/>
        <pc:sldMkLst>
          <pc:docMk/>
          <pc:sldMk cId="922365875" sldId="10235"/>
        </pc:sldMkLst>
        <pc:spChg chg="mod">
          <ac:chgData name="Jim McGowan" userId="e2c7446dd3aca506" providerId="LiveId" clId="{C261120B-2A69-4689-A826-2B81A7CFF312}" dt="2023-11-07T17:47:20.714" v="96" actId="108"/>
          <ac:spMkLst>
            <pc:docMk/>
            <pc:sldMk cId="922365875" sldId="10235"/>
            <ac:spMk id="161795" creationId="{00000000-0000-0000-0000-000000000000}"/>
          </ac:spMkLst>
        </pc:spChg>
      </pc:sldChg>
      <pc:sldChg chg="modSp add mod">
        <pc:chgData name="Jim McGowan" userId="e2c7446dd3aca506" providerId="LiveId" clId="{C261120B-2A69-4689-A826-2B81A7CFF312}" dt="2023-11-07T17:58:07.351" v="154" actId="108"/>
        <pc:sldMkLst>
          <pc:docMk/>
          <pc:sldMk cId="4189815750" sldId="10236"/>
        </pc:sldMkLst>
        <pc:spChg chg="mod">
          <ac:chgData name="Jim McGowan" userId="e2c7446dd3aca506" providerId="LiveId" clId="{C261120B-2A69-4689-A826-2B81A7CFF312}" dt="2023-11-07T17:58:07.351" v="154" actId="108"/>
          <ac:spMkLst>
            <pc:docMk/>
            <pc:sldMk cId="4189815750" sldId="10236"/>
            <ac:spMk id="161795" creationId="{00000000-0000-0000-0000-000000000000}"/>
          </ac:spMkLst>
        </pc:spChg>
      </pc:sldChg>
      <pc:sldChg chg="modSp add mod">
        <pc:chgData name="Jim McGowan" userId="e2c7446dd3aca506" providerId="LiveId" clId="{C261120B-2A69-4689-A826-2B81A7CFF312}" dt="2023-11-07T17:58:29.481" v="158" actId="108"/>
        <pc:sldMkLst>
          <pc:docMk/>
          <pc:sldMk cId="40499639" sldId="10237"/>
        </pc:sldMkLst>
        <pc:spChg chg="mod">
          <ac:chgData name="Jim McGowan" userId="e2c7446dd3aca506" providerId="LiveId" clId="{C261120B-2A69-4689-A826-2B81A7CFF312}" dt="2023-11-07T17:58:29.481" v="158" actId="108"/>
          <ac:spMkLst>
            <pc:docMk/>
            <pc:sldMk cId="40499639" sldId="10237"/>
            <ac:spMk id="161795" creationId="{00000000-0000-0000-0000-000000000000}"/>
          </ac:spMkLst>
        </pc:spChg>
      </pc:sldChg>
      <pc:sldChg chg="modSp add mod">
        <pc:chgData name="Jim McGowan" userId="e2c7446dd3aca506" providerId="LiveId" clId="{C261120B-2A69-4689-A826-2B81A7CFF312}" dt="2023-11-07T17:59:36.316" v="163" actId="108"/>
        <pc:sldMkLst>
          <pc:docMk/>
          <pc:sldMk cId="781625397" sldId="10238"/>
        </pc:sldMkLst>
        <pc:spChg chg="mod">
          <ac:chgData name="Jim McGowan" userId="e2c7446dd3aca506" providerId="LiveId" clId="{C261120B-2A69-4689-A826-2B81A7CFF312}" dt="2023-11-07T17:59:36.316" v="163" actId="108"/>
          <ac:spMkLst>
            <pc:docMk/>
            <pc:sldMk cId="781625397" sldId="10238"/>
            <ac:spMk id="161795" creationId="{00000000-0000-0000-0000-000000000000}"/>
          </ac:spMkLst>
        </pc:spChg>
      </pc:sldChg>
      <pc:sldChg chg="modSp add mod">
        <pc:chgData name="Jim McGowan" userId="e2c7446dd3aca506" providerId="LiveId" clId="{C261120B-2A69-4689-A826-2B81A7CFF312}" dt="2023-11-07T18:00:27.047" v="167" actId="108"/>
        <pc:sldMkLst>
          <pc:docMk/>
          <pc:sldMk cId="2280844531" sldId="10239"/>
        </pc:sldMkLst>
        <pc:spChg chg="mod">
          <ac:chgData name="Jim McGowan" userId="e2c7446dd3aca506" providerId="LiveId" clId="{C261120B-2A69-4689-A826-2B81A7CFF312}" dt="2023-11-07T18:00:27.047" v="167" actId="108"/>
          <ac:spMkLst>
            <pc:docMk/>
            <pc:sldMk cId="2280844531" sldId="10239"/>
            <ac:spMk id="161795" creationId="{00000000-0000-0000-0000-000000000000}"/>
          </ac:spMkLst>
        </pc:spChg>
      </pc:sldChg>
      <pc:sldChg chg="add">
        <pc:chgData name="Jim McGowan" userId="e2c7446dd3aca506" providerId="LiveId" clId="{C261120B-2A69-4689-A826-2B81A7CFF312}" dt="2023-11-07T18:02:11.052" v="174"/>
        <pc:sldMkLst>
          <pc:docMk/>
          <pc:sldMk cId="1602988443" sldId="10240"/>
        </pc:sldMkLst>
      </pc:sldChg>
      <pc:sldChg chg="add">
        <pc:chgData name="Jim McGowan" userId="e2c7446dd3aca506" providerId="LiveId" clId="{C261120B-2A69-4689-A826-2B81A7CFF312}" dt="2023-11-07T19:47:16.238" v="179"/>
        <pc:sldMkLst>
          <pc:docMk/>
          <pc:sldMk cId="1414865565" sldId="10241"/>
        </pc:sldMkLst>
      </pc:sldChg>
    </pc:docChg>
  </pc:docChgLst>
  <pc:docChgLst>
    <pc:chgData name="Jim McGowan" userId="e2c7446dd3aca506" providerId="LiveId" clId="{60ED29D9-27D0-4FBA-8DC7-2EC6E3ECA466}"/>
    <pc:docChg chg="addSld modSld sldOrd">
      <pc:chgData name="Jim McGowan" userId="e2c7446dd3aca506" providerId="LiveId" clId="{60ED29D9-27D0-4FBA-8DC7-2EC6E3ECA466}" dt="2023-05-11T00:58:46.228" v="23"/>
      <pc:docMkLst>
        <pc:docMk/>
      </pc:docMkLst>
      <pc:sldChg chg="addSp modSp new mod ord">
        <pc:chgData name="Jim McGowan" userId="e2c7446dd3aca506" providerId="LiveId" clId="{60ED29D9-27D0-4FBA-8DC7-2EC6E3ECA466}" dt="2023-05-11T00:58:46.228" v="23"/>
        <pc:sldMkLst>
          <pc:docMk/>
          <pc:sldMk cId="2153512854" sldId="9956"/>
        </pc:sldMkLst>
        <pc:spChg chg="add mod">
          <ac:chgData name="Jim McGowan" userId="e2c7446dd3aca506" providerId="LiveId" clId="{60ED29D9-27D0-4FBA-8DC7-2EC6E3ECA466}" dt="2023-05-11T00:51:11.126" v="17" actId="12789"/>
          <ac:spMkLst>
            <pc:docMk/>
            <pc:sldMk cId="2153512854" sldId="9956"/>
            <ac:spMk id="2" creationId="{892C71B3-1AA0-CE64-E8F5-7AC30B35346D}"/>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043C7B8-CFA8-7C74-D408-B761A71CF179}"/>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sz="1700" dirty="0">
                <a:cs typeface="Calibri" panose="020F0502020204030204" pitchFamily="34" charset="0"/>
              </a:rPr>
              <a:t>Sugar Land Bible Church</a:t>
            </a:r>
          </a:p>
        </p:txBody>
      </p:sp>
      <p:sp>
        <p:nvSpPr>
          <p:cNvPr id="5" name="Slide Number Placeholder 4">
            <a:extLst>
              <a:ext uri="{FF2B5EF4-FFF2-40B4-BE49-F238E27FC236}">
                <a16:creationId xmlns:a16="http://schemas.microsoft.com/office/drawing/2014/main" id="{E9FC0A85-0045-973A-1372-9B8D07A2C270}"/>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89BB543A-226D-4735-B5FB-55EF450615E8}" type="slidenum">
              <a:rPr lang="en-US" smtClean="0"/>
              <a:t>‹#›</a:t>
            </a:fld>
            <a:endParaRPr lang="en-US"/>
          </a:p>
        </p:txBody>
      </p:sp>
      <p:sp>
        <p:nvSpPr>
          <p:cNvPr id="6" name="Header Placeholder 1">
            <a:extLst>
              <a:ext uri="{FF2B5EF4-FFF2-40B4-BE49-F238E27FC236}">
                <a16:creationId xmlns:a16="http://schemas.microsoft.com/office/drawing/2014/main" id="{B40553C3-D951-0223-F091-11FC5151E53F}"/>
              </a:ext>
            </a:extLst>
          </p:cNvPr>
          <p:cNvSpPr>
            <a:spLocks noGrp="1"/>
          </p:cNvSpPr>
          <p:nvPr>
            <p:ph type="hdr" sz="quarter"/>
          </p:nvPr>
        </p:nvSpPr>
        <p:spPr>
          <a:xfrm>
            <a:off x="1720355" y="126427"/>
            <a:ext cx="4362172" cy="833695"/>
          </a:xfrm>
          <a:prstGeom prst="rect">
            <a:avLst/>
          </a:prstGeom>
        </p:spPr>
        <p:txBody>
          <a:bodyPr vert="horz" lIns="124976" tIns="62488" rIns="124976" bIns="62488" rtlCol="0"/>
          <a:lstStyle>
            <a:lvl1pPr algn="ctr">
              <a:defRPr sz="1800" dirty="0">
                <a:latin typeface="Calibri" panose="020F0502020204030204" pitchFamily="34" charset="0"/>
                <a:cs typeface="Calibri" panose="020F0502020204030204" pitchFamily="34" charset="0"/>
              </a:defRPr>
            </a:lvl1pPr>
          </a:lstStyle>
          <a:p>
            <a:pPr>
              <a:defRPr/>
            </a:pPr>
            <a:r>
              <a:rPr lang="en-US" sz="1700" dirty="0"/>
              <a:t>Dr. Andy Woods</a:t>
            </a:r>
          </a:p>
          <a:p>
            <a:pPr>
              <a:defRPr/>
            </a:pPr>
            <a:r>
              <a:rPr lang="en-US" sz="1700" dirty="0"/>
              <a:t>031 Acts 5v19-42 </a:t>
            </a:r>
          </a:p>
          <a:p>
            <a:pPr>
              <a:defRPr/>
            </a:pPr>
            <a:r>
              <a:rPr lang="en-US" sz="1700" dirty="0"/>
              <a:t>11-15-2023</a:t>
            </a:r>
          </a:p>
        </p:txBody>
      </p:sp>
    </p:spTree>
    <p:extLst>
      <p:ext uri="{BB962C8B-B14F-4D97-AF65-F5344CB8AC3E}">
        <p14:creationId xmlns:p14="http://schemas.microsoft.com/office/powerpoint/2010/main" val="16387172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1E34231C-5117-451E-899C-BAA7F6E7430D}" type="datetimeFigureOut">
              <a:rPr lang="en-US" smtClean="0"/>
              <a:t>11/15/2023</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F8C071F8-0110-44CB-B1AD-32F308DA789F}" type="slidenum">
              <a:rPr lang="en-US" smtClean="0"/>
              <a:t>‹#›</a:t>
            </a:fld>
            <a:endParaRPr lang="en-US"/>
          </a:p>
        </p:txBody>
      </p:sp>
    </p:spTree>
    <p:extLst>
      <p:ext uri="{BB962C8B-B14F-4D97-AF65-F5344CB8AC3E}">
        <p14:creationId xmlns:p14="http://schemas.microsoft.com/office/powerpoint/2010/main" val="1353198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bereanpublishers.com/the-odds-of-eight-messianic-prophecies-coming-true/"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bereanpublishers.com/the-odds-of-eight-messianic-prophecies-coming-true/"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2</a:t>
            </a:fld>
            <a:endParaRPr lang="en-US"/>
          </a:p>
        </p:txBody>
      </p:sp>
    </p:spTree>
    <p:extLst>
      <p:ext uri="{BB962C8B-B14F-4D97-AF65-F5344CB8AC3E}">
        <p14:creationId xmlns:p14="http://schemas.microsoft.com/office/powerpoint/2010/main" val="21954339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1/27/2019</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35</a:t>
            </a:fld>
            <a:endParaRPr lang="en-US" altLang="en-US" dirty="0"/>
          </a:p>
        </p:txBody>
      </p:sp>
    </p:spTree>
    <p:extLst>
      <p:ext uri="{BB962C8B-B14F-4D97-AF65-F5344CB8AC3E}">
        <p14:creationId xmlns:p14="http://schemas.microsoft.com/office/powerpoint/2010/main" val="9723214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109 prophecies…</a:t>
            </a:r>
          </a:p>
          <a:p>
            <a:endParaRPr lang="en-US" dirty="0"/>
          </a:p>
          <a:p>
            <a:r>
              <a:rPr lang="en-US" dirty="0"/>
              <a:t>Peter Stoner – </a:t>
            </a:r>
            <a:r>
              <a:rPr lang="en-US" sz="1200" b="0" i="0" kern="1200" dirty="0">
                <a:solidFill>
                  <a:schemeClr val="tx1"/>
                </a:solidFill>
                <a:effectLst/>
                <a:latin typeface="+mn-lt"/>
                <a:ea typeface="+mn-ea"/>
                <a:cs typeface="+mn-cs"/>
              </a:rPr>
              <a:t>SCIENCE SPEAKS, An Evaluation of Certain Christian Evidences</a:t>
            </a:r>
          </a:p>
          <a:p>
            <a:endParaRPr lang="en-US" sz="1200" b="0" i="0" kern="1200" dirty="0">
              <a:solidFill>
                <a:schemeClr val="tx1"/>
              </a:solidFill>
              <a:effectLst/>
              <a:latin typeface="+mn-lt"/>
              <a:ea typeface="+mn-ea"/>
              <a:cs typeface="+mn-cs"/>
            </a:endParaRPr>
          </a:p>
          <a:p>
            <a:r>
              <a:rPr lang="en-US" b="1" dirty="0"/>
              <a:t>To fulfill just 8 prophecies </a:t>
            </a:r>
            <a:r>
              <a:rPr lang="en-US" dirty="0"/>
              <a:t>=</a:t>
            </a:r>
            <a:r>
              <a:rPr lang="en-US" sz="1200" b="0" i="0" kern="1200" dirty="0">
                <a:solidFill>
                  <a:schemeClr val="tx1"/>
                </a:solidFill>
                <a:effectLst/>
                <a:latin typeface="+mn-lt"/>
                <a:ea typeface="+mn-ea"/>
                <a:cs typeface="+mn-cs"/>
              </a:rPr>
              <a:t>1 X 10 to the twenty-eighth power!</a:t>
            </a:r>
            <a:endParaRPr lang="en-US" dirty="0"/>
          </a:p>
          <a:p>
            <a:endParaRPr lang="en-US" dirty="0"/>
          </a:p>
          <a:p>
            <a:r>
              <a:rPr lang="en-US" sz="1200" b="0" i="0" kern="1200" dirty="0">
                <a:solidFill>
                  <a:schemeClr val="tx1"/>
                </a:solidFill>
                <a:effectLst/>
                <a:latin typeface="+mn-lt"/>
                <a:ea typeface="+mn-ea"/>
                <a:cs typeface="+mn-cs"/>
              </a:rPr>
              <a:t>Can we visualize this with an illustration? Suppose we took an atheistic professor, blindfolded him and covered the state of Texas two feet deep with silver dollars. Then we put a check on one of those silver dollars and mixed them up. The odds of one person fulfilling just these eight prophecies would be the same as this atheistic professor selecting the silver dollar upon which we have placed a check, in his first try.</a:t>
            </a:r>
          </a:p>
          <a:p>
            <a:endParaRPr lang="en-US" dirty="0"/>
          </a:p>
          <a:p>
            <a:r>
              <a:rPr lang="en-US" dirty="0">
                <a:hlinkClick r:id="rId3"/>
              </a:rPr>
              <a:t>https://www.bereanpublishers.com/the-odds-of-eight-messianic-prophecies-coming-true/</a:t>
            </a:r>
            <a:endParaRPr lang="en-US" dirty="0"/>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1/27/2019</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59</a:t>
            </a:fld>
            <a:endParaRPr lang="en-US" altLang="en-US" dirty="0"/>
          </a:p>
        </p:txBody>
      </p:sp>
    </p:spTree>
    <p:extLst>
      <p:ext uri="{BB962C8B-B14F-4D97-AF65-F5344CB8AC3E}">
        <p14:creationId xmlns:p14="http://schemas.microsoft.com/office/powerpoint/2010/main" val="16750755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109 prophecies…</a:t>
            </a:r>
          </a:p>
          <a:p>
            <a:endParaRPr lang="en-US" dirty="0"/>
          </a:p>
          <a:p>
            <a:r>
              <a:rPr lang="en-US" dirty="0"/>
              <a:t>Peter Stoner – </a:t>
            </a:r>
            <a:r>
              <a:rPr lang="en-US" sz="1200" b="0" i="0" kern="1200" dirty="0">
                <a:solidFill>
                  <a:schemeClr val="tx1"/>
                </a:solidFill>
                <a:effectLst/>
                <a:latin typeface="+mn-lt"/>
                <a:ea typeface="+mn-ea"/>
                <a:cs typeface="+mn-cs"/>
              </a:rPr>
              <a:t>SCIENCE SPEAKS, An Evaluation of Certain Christian Evidences</a:t>
            </a:r>
          </a:p>
          <a:p>
            <a:endParaRPr lang="en-US" sz="1200" b="0" i="0" kern="1200" dirty="0">
              <a:solidFill>
                <a:schemeClr val="tx1"/>
              </a:solidFill>
              <a:effectLst/>
              <a:latin typeface="+mn-lt"/>
              <a:ea typeface="+mn-ea"/>
              <a:cs typeface="+mn-cs"/>
            </a:endParaRPr>
          </a:p>
          <a:p>
            <a:r>
              <a:rPr lang="en-US" b="1" dirty="0"/>
              <a:t>To fulfill just 8 prophecies </a:t>
            </a:r>
            <a:r>
              <a:rPr lang="en-US" dirty="0"/>
              <a:t>=</a:t>
            </a:r>
            <a:r>
              <a:rPr lang="en-US" sz="1200" b="0" i="0" kern="1200" dirty="0">
                <a:solidFill>
                  <a:schemeClr val="tx1"/>
                </a:solidFill>
                <a:effectLst/>
                <a:latin typeface="+mn-lt"/>
                <a:ea typeface="+mn-ea"/>
                <a:cs typeface="+mn-cs"/>
              </a:rPr>
              <a:t>1 X 10 to the twenty-eighth power!</a:t>
            </a:r>
            <a:endParaRPr lang="en-US" dirty="0"/>
          </a:p>
          <a:p>
            <a:endParaRPr lang="en-US" dirty="0"/>
          </a:p>
          <a:p>
            <a:r>
              <a:rPr lang="en-US" sz="1200" b="0" i="0" kern="1200" dirty="0">
                <a:solidFill>
                  <a:schemeClr val="tx1"/>
                </a:solidFill>
                <a:effectLst/>
                <a:latin typeface="+mn-lt"/>
                <a:ea typeface="+mn-ea"/>
                <a:cs typeface="+mn-cs"/>
              </a:rPr>
              <a:t>Can we visualize this with an illustration? Suppose we took an atheistic professor, blindfolded him and covered the state of Texas two feet deep with silver dollars. Then we put a check on one of those silver dollars and mixed them up. The odds of one person fulfilling just these eight prophecies would be the same as this atheistic professor selecting the silver dollar upon which we have placed a check, in his first try.</a:t>
            </a:r>
          </a:p>
          <a:p>
            <a:endParaRPr lang="en-US" dirty="0"/>
          </a:p>
          <a:p>
            <a:r>
              <a:rPr lang="en-US" dirty="0">
                <a:hlinkClick r:id="rId3"/>
              </a:rPr>
              <a:t>https://www.bereanpublishers.com/the-odds-of-eight-messianic-prophecies-coming-true/</a:t>
            </a:r>
            <a:endParaRPr lang="en-US" dirty="0"/>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1/27/2019</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60</a:t>
            </a:fld>
            <a:endParaRPr lang="en-US" altLang="en-US" dirty="0"/>
          </a:p>
        </p:txBody>
      </p:sp>
    </p:spTree>
    <p:extLst>
      <p:ext uri="{BB962C8B-B14F-4D97-AF65-F5344CB8AC3E}">
        <p14:creationId xmlns:p14="http://schemas.microsoft.com/office/powerpoint/2010/main" val="2728937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70</a:t>
            </a:fld>
            <a:endParaRPr lang="en-US"/>
          </a:p>
        </p:txBody>
      </p:sp>
    </p:spTree>
    <p:extLst>
      <p:ext uri="{BB962C8B-B14F-4D97-AF65-F5344CB8AC3E}">
        <p14:creationId xmlns:p14="http://schemas.microsoft.com/office/powerpoint/2010/main" val="4406800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89</a:t>
            </a:fld>
            <a:endParaRPr lang="en-US"/>
          </a:p>
        </p:txBody>
      </p:sp>
    </p:spTree>
    <p:extLst>
      <p:ext uri="{BB962C8B-B14F-4D97-AF65-F5344CB8AC3E}">
        <p14:creationId xmlns:p14="http://schemas.microsoft.com/office/powerpoint/2010/main" val="16716664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91</a:t>
            </a:fld>
            <a:endParaRPr lang="en-US" altLang="en-US" dirty="0"/>
          </a:p>
        </p:txBody>
      </p:sp>
    </p:spTree>
    <p:extLst>
      <p:ext uri="{BB962C8B-B14F-4D97-AF65-F5344CB8AC3E}">
        <p14:creationId xmlns:p14="http://schemas.microsoft.com/office/powerpoint/2010/main" val="36940028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106</a:t>
            </a:fld>
            <a:endParaRPr lang="en-US"/>
          </a:p>
        </p:txBody>
      </p:sp>
    </p:spTree>
    <p:extLst>
      <p:ext uri="{BB962C8B-B14F-4D97-AF65-F5344CB8AC3E}">
        <p14:creationId xmlns:p14="http://schemas.microsoft.com/office/powerpoint/2010/main" val="3850866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3672109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2754146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3468691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20903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454007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2840491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2519073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1519428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2917579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2649549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3845674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1561822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91122158-50D8-4B77-ADCA-79B530C41F2E}"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w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9.png"/></Relationships>
</file>

<file path=ppt/slides/_rels/slide9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D3C6EE-A469-2D17-2340-D00F22FD23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3" name="Picture 2" descr="A picture containing text, book&#10;&#10;Description automatically generated">
            <a:extLst>
              <a:ext uri="{FF2B5EF4-FFF2-40B4-BE49-F238E27FC236}">
                <a16:creationId xmlns:a16="http://schemas.microsoft.com/office/drawing/2014/main" id="{2DCDF2B8-5470-227C-31DD-24831E2494AE}"/>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37284" y="609600"/>
            <a:ext cx="6517433" cy="4572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5:17-26</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Apostles’ Arrest</a:t>
            </a:r>
          </a:p>
        </p:txBody>
      </p:sp>
      <p:sp>
        <p:nvSpPr>
          <p:cNvPr id="161795" name="Rectangle 3"/>
          <p:cNvSpPr>
            <a:spLocks noGrp="1" noChangeArrowheads="1"/>
          </p:cNvSpPr>
          <p:nvPr>
            <p:ph type="body" idx="1"/>
          </p:nvPr>
        </p:nvSpPr>
        <p:spPr>
          <a:xfrm>
            <a:off x="762000" y="1905000"/>
            <a:ext cx="7086600" cy="30480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Arrest’s cause &amp; instigators (17-18)</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Divine rescue (19-21a)</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Sanhedrin’s meeting (21b-24)</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Apostles’ second arrest (25-26)</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24326535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5:40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Sanhedrin</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Agreement with Gamaliel (40a)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Summoned the Apostles (40b)</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Punished the Apostles (40c)</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Charged the Apostles (40d)</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Released the Apostles (40e)</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64000938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5:40-42</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Results</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Sanhedrin (40)</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Results (41-42)</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12437778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5:41-42</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Apostles</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Joy (41)</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Zeal (42)</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76792822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5:41-42</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Apostles</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Joy (41)</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Zeal (42)</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44149965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5:41-42</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Apostles</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Joy (41)</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Zeal (42)</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47630905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solidFill>
                  <a:srgbClr val="00FFFF"/>
                </a:solidFill>
                <a:effectLst>
                  <a:outerShdw blurRad="38100" dist="38100" dir="2700000" algn="tl">
                    <a:srgbClr val="000000">
                      <a:alpha val="43137"/>
                    </a:srgbClr>
                  </a:outerShdw>
                </a:effectLst>
                <a:latin typeface="Calibri" panose="020F0502020204030204" pitchFamily="34" charset="0"/>
              </a:rPr>
              <a:t>Conclusion</a:t>
            </a:r>
          </a:p>
        </p:txBody>
      </p:sp>
    </p:spTree>
    <p:extLst>
      <p:ext uri="{BB962C8B-B14F-4D97-AF65-F5344CB8AC3E}">
        <p14:creationId xmlns:p14="http://schemas.microsoft.com/office/powerpoint/2010/main" val="424660203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5:12</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‒42</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Church’s Second Persecution</a:t>
            </a:r>
          </a:p>
        </p:txBody>
      </p:sp>
      <p:sp>
        <p:nvSpPr>
          <p:cNvPr id="161795" name="Rectangle 3"/>
          <p:cNvSpPr>
            <a:spLocks noGrp="1" noChangeArrowheads="1"/>
          </p:cNvSpPr>
          <p:nvPr>
            <p:ph type="body" idx="1"/>
          </p:nvPr>
        </p:nvSpPr>
        <p:spPr>
          <a:xfrm>
            <a:off x="762000" y="2057400"/>
            <a:ext cx="7788900" cy="2563739"/>
          </a:xfrm>
        </p:spPr>
        <p:txBody>
          <a:bodyPr/>
          <a:lstStyle/>
          <a:p>
            <a:pPr marL="571500" lvl="1" indent="-571500" eaLnBrk="1" hangingPunct="1">
              <a:lnSpc>
                <a:spcPct val="100000"/>
              </a:lnSpc>
              <a:spcBef>
                <a:spcPts val="0"/>
              </a:spcBef>
              <a:spcAft>
                <a:spcPts val="24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Apostles’ Power (5:12-16)</a:t>
            </a:r>
          </a:p>
          <a:p>
            <a:pPr marL="571500" lvl="1" indent="-571500" eaLnBrk="1" hangingPunct="1">
              <a:lnSpc>
                <a:spcPct val="100000"/>
              </a:lnSpc>
              <a:spcBef>
                <a:spcPts val="0"/>
              </a:spcBef>
              <a:spcAft>
                <a:spcPts val="24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Apostles' Persecution (5:17-42)</a:t>
            </a:r>
          </a:p>
        </p:txBody>
      </p:sp>
      <p:pic>
        <p:nvPicPr>
          <p:cNvPr id="2" name="Picture 1">
            <a:extLst>
              <a:ext uri="{FF2B5EF4-FFF2-40B4-BE49-F238E27FC236}">
                <a16:creationId xmlns:a16="http://schemas.microsoft.com/office/drawing/2014/main" id="{F6363DEA-3239-9A3C-4B72-C04F685E9C3A}"/>
              </a:ext>
            </a:extLst>
          </p:cNvPr>
          <p:cNvPicPr>
            <a:picLocks noChangeAspect="1"/>
          </p:cNvPicPr>
          <p:nvPr/>
        </p:nvPicPr>
        <p:blipFill>
          <a:blip r:embed="rId3"/>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6029884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5:21b-24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Sanhedrin’s Meeting</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Assembly (21b)</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Empty prison (21c-23)</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Rulers’ response (24)</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051212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5:21b-24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Sanhedrin’s Meeting</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Assembly (21b)</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Empty prison (21c-23)</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Rulers’ response (24)</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9179797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Assembly (21b)</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Empty prison (21c-23)</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Rulers’ response (24)</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
        <p:nvSpPr>
          <p:cNvPr id="4" name="Rectangle 2">
            <a:extLst>
              <a:ext uri="{FF2B5EF4-FFF2-40B4-BE49-F238E27FC236}">
                <a16:creationId xmlns:a16="http://schemas.microsoft.com/office/drawing/2014/main" id="{25FB8968-C4E7-2097-95F7-A535F657E661}"/>
              </a:ext>
            </a:extLst>
          </p:cNvPr>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5:21b-24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Sanhedrin’s Meeting</a:t>
            </a:r>
          </a:p>
        </p:txBody>
      </p:sp>
    </p:spTree>
    <p:extLst>
      <p:ext uri="{BB962C8B-B14F-4D97-AF65-F5344CB8AC3E}">
        <p14:creationId xmlns:p14="http://schemas.microsoft.com/office/powerpoint/2010/main" val="10653210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FFC000"/>
              </a:buClr>
              <a:buFont typeface="+mj-lt"/>
              <a:buAutoNum type="alphaLcParenR"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5:21c-23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Empty Prison</a:t>
            </a:r>
          </a:p>
        </p:txBody>
      </p:sp>
      <p:sp>
        <p:nvSpPr>
          <p:cNvPr id="161795" name="Rectangle 3"/>
          <p:cNvSpPr>
            <a:spLocks noGrp="1" noChangeArrowheads="1"/>
          </p:cNvSpPr>
          <p:nvPr>
            <p:ph type="body" idx="1"/>
          </p:nvPr>
        </p:nvSpPr>
        <p:spPr>
          <a:xfrm>
            <a:off x="762000" y="2057400"/>
            <a:ext cx="7086600" cy="3581400"/>
          </a:xfrm>
        </p:spPr>
        <p:txBody>
          <a:bodyPr/>
          <a:lstStyle/>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Officers sent (21c)</a:t>
            </a:r>
          </a:p>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Finding of empty prison (22a)</a:t>
            </a:r>
          </a:p>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Officers’ report (22b-23)</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130876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FFC000"/>
              </a:buClr>
              <a:buFont typeface="+mj-lt"/>
              <a:buAutoNum type="alphaLcParenR"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5:21c-23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Empty Prison</a:t>
            </a:r>
          </a:p>
        </p:txBody>
      </p:sp>
      <p:sp>
        <p:nvSpPr>
          <p:cNvPr id="161795" name="Rectangle 3"/>
          <p:cNvSpPr>
            <a:spLocks noGrp="1" noChangeArrowheads="1"/>
          </p:cNvSpPr>
          <p:nvPr>
            <p:ph type="body" idx="1"/>
          </p:nvPr>
        </p:nvSpPr>
        <p:spPr>
          <a:xfrm>
            <a:off x="762000" y="2057400"/>
            <a:ext cx="7086600" cy="3581400"/>
          </a:xfrm>
        </p:spPr>
        <p:txBody>
          <a:bodyPr/>
          <a:lstStyle/>
          <a:p>
            <a:pPr marL="571500" lvl="3" indent="-571500">
              <a:lnSpc>
                <a:spcPct val="100000"/>
              </a:lnSpc>
              <a:spcBef>
                <a:spcPts val="0"/>
              </a:spcBef>
              <a:spcAft>
                <a:spcPts val="2400"/>
              </a:spcAft>
              <a:buClr>
                <a:srgbClr val="00FFFF"/>
              </a:buClr>
              <a:buFont typeface="+mj-lt"/>
              <a:buAutoNum type="romanL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Officers sent (21c)</a:t>
            </a:r>
          </a:p>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Finding of empty prison (22a)</a:t>
            </a:r>
          </a:p>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Officers’ report (22b-23)</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519096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FFC000"/>
              </a:buClr>
              <a:buFont typeface="+mj-lt"/>
              <a:buAutoNum type="alphaLcParenR"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5:21c-23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Empty Prison</a:t>
            </a:r>
          </a:p>
        </p:txBody>
      </p:sp>
      <p:sp>
        <p:nvSpPr>
          <p:cNvPr id="161795" name="Rectangle 3"/>
          <p:cNvSpPr>
            <a:spLocks noGrp="1" noChangeArrowheads="1"/>
          </p:cNvSpPr>
          <p:nvPr>
            <p:ph type="body" idx="1"/>
          </p:nvPr>
        </p:nvSpPr>
        <p:spPr>
          <a:xfrm>
            <a:off x="762000" y="2057400"/>
            <a:ext cx="7086600" cy="3581400"/>
          </a:xfrm>
        </p:spPr>
        <p:txBody>
          <a:bodyPr/>
          <a:lstStyle/>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Officers sent (21c)</a:t>
            </a:r>
          </a:p>
          <a:p>
            <a:pPr marL="571500" lvl="3" indent="-571500">
              <a:lnSpc>
                <a:spcPct val="100000"/>
              </a:lnSpc>
              <a:spcBef>
                <a:spcPts val="0"/>
              </a:spcBef>
              <a:spcAft>
                <a:spcPts val="2400"/>
              </a:spcAft>
              <a:buClr>
                <a:srgbClr val="00FFFF"/>
              </a:buClr>
              <a:buFont typeface="+mj-lt"/>
              <a:buAutoNum type="romanL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Finding of empty prison (22a)</a:t>
            </a:r>
          </a:p>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Officers’ report (22b-23)</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0584569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FFC000"/>
              </a:buClr>
              <a:buFont typeface="+mj-lt"/>
              <a:buAutoNum type="alphaLcParenR"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5:21c-23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Empty Prison</a:t>
            </a:r>
          </a:p>
        </p:txBody>
      </p:sp>
      <p:sp>
        <p:nvSpPr>
          <p:cNvPr id="161795" name="Rectangle 3"/>
          <p:cNvSpPr>
            <a:spLocks noGrp="1" noChangeArrowheads="1"/>
          </p:cNvSpPr>
          <p:nvPr>
            <p:ph type="body" idx="1"/>
          </p:nvPr>
        </p:nvSpPr>
        <p:spPr>
          <a:xfrm>
            <a:off x="762000" y="2057400"/>
            <a:ext cx="7086600" cy="3581400"/>
          </a:xfrm>
        </p:spPr>
        <p:txBody>
          <a:bodyPr/>
          <a:lstStyle/>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Officers sent (21c)</a:t>
            </a:r>
          </a:p>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Finding of empty prison (22a)</a:t>
            </a:r>
          </a:p>
          <a:p>
            <a:pPr marL="571500" lvl="3" indent="-571500">
              <a:lnSpc>
                <a:spcPct val="100000"/>
              </a:lnSpc>
              <a:spcBef>
                <a:spcPts val="0"/>
              </a:spcBef>
              <a:spcAft>
                <a:spcPts val="2400"/>
              </a:spcAft>
              <a:buClr>
                <a:srgbClr val="00FFFF"/>
              </a:buClr>
              <a:buFont typeface="+mj-lt"/>
              <a:buAutoNum type="romanL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Officers’ report (22b-23)</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4511766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5:21b-24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Sanhedrin’s Meeting</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Assembly (21b)</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Empty prison (21c-23)</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Rulers’ response (24)</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2722895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5:17-26</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Apostles’ Arrest</a:t>
            </a:r>
          </a:p>
        </p:txBody>
      </p:sp>
      <p:sp>
        <p:nvSpPr>
          <p:cNvPr id="161795" name="Rectangle 3"/>
          <p:cNvSpPr>
            <a:spLocks noGrp="1" noChangeArrowheads="1"/>
          </p:cNvSpPr>
          <p:nvPr>
            <p:ph type="body" idx="1"/>
          </p:nvPr>
        </p:nvSpPr>
        <p:spPr>
          <a:xfrm>
            <a:off x="762000" y="1905000"/>
            <a:ext cx="7086600" cy="30480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Arrest’s cause &amp; instigators (17-18)</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Divine rescue (19-21a)</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Sanhedrin’s meeting (21b-24)</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Apostles’ second arrest (25-26)</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6234492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5:12</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‒42</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Church’s Second Persecution</a:t>
            </a:r>
          </a:p>
        </p:txBody>
      </p:sp>
      <p:sp>
        <p:nvSpPr>
          <p:cNvPr id="161795" name="Rectangle 3"/>
          <p:cNvSpPr>
            <a:spLocks noGrp="1" noChangeArrowheads="1"/>
          </p:cNvSpPr>
          <p:nvPr>
            <p:ph type="body" idx="1"/>
          </p:nvPr>
        </p:nvSpPr>
        <p:spPr>
          <a:xfrm>
            <a:off x="762000" y="2057400"/>
            <a:ext cx="7788900" cy="2563739"/>
          </a:xfrm>
        </p:spPr>
        <p:txBody>
          <a:bodyPr/>
          <a:lstStyle/>
          <a:p>
            <a:pPr marL="571500" lvl="1" indent="-571500" eaLnBrk="1" hangingPunct="1">
              <a:lnSpc>
                <a:spcPct val="100000"/>
              </a:lnSpc>
              <a:spcBef>
                <a:spcPts val="0"/>
              </a:spcBef>
              <a:spcAft>
                <a:spcPts val="24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Apostles’ Power (5:12-16)</a:t>
            </a:r>
          </a:p>
          <a:p>
            <a:pPr marL="571500" lvl="1" indent="-571500" eaLnBrk="1" hangingPunct="1">
              <a:lnSpc>
                <a:spcPct val="100000"/>
              </a:lnSpc>
              <a:spcBef>
                <a:spcPts val="0"/>
              </a:spcBef>
              <a:spcAft>
                <a:spcPts val="24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Apostles' Persecution (5:17-42)</a:t>
            </a:r>
          </a:p>
        </p:txBody>
      </p:sp>
      <p:pic>
        <p:nvPicPr>
          <p:cNvPr id="2" name="Picture 1">
            <a:extLst>
              <a:ext uri="{FF2B5EF4-FFF2-40B4-BE49-F238E27FC236}">
                <a16:creationId xmlns:a16="http://schemas.microsoft.com/office/drawing/2014/main" id="{F6363DEA-3239-9A3C-4B72-C04F685E9C3A}"/>
              </a:ext>
            </a:extLst>
          </p:cNvPr>
          <p:cNvPicPr>
            <a:picLocks noChangeAspect="1"/>
          </p:cNvPicPr>
          <p:nvPr/>
        </p:nvPicPr>
        <p:blipFill>
          <a:blip r:embed="rId3"/>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65590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00FF00"/>
              </a:buClr>
              <a:buFont typeface="+mj-lt"/>
              <a:buAutoNum type="arabi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5:25-26</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Apostle’s Second Arrest</a:t>
            </a:r>
          </a:p>
        </p:txBody>
      </p:sp>
      <p:sp>
        <p:nvSpPr>
          <p:cNvPr id="161795" name="Rectangle 3"/>
          <p:cNvSpPr>
            <a:spLocks noGrp="1" noChangeArrowheads="1"/>
          </p:cNvSpPr>
          <p:nvPr>
            <p:ph type="body" idx="1"/>
          </p:nvPr>
        </p:nvSpPr>
        <p:spPr>
          <a:xfrm>
            <a:off x="762000" y="2057400"/>
            <a:ext cx="7086600" cy="2563739"/>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Rulers’ discovery (25)</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Apostles’ arrest (26)</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2921564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00FF00"/>
              </a:buClr>
              <a:buFont typeface="+mj-lt"/>
              <a:buAutoNum type="arabi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5:25-26</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Apostle’s Second Arrest</a:t>
            </a:r>
          </a:p>
        </p:txBody>
      </p:sp>
      <p:sp>
        <p:nvSpPr>
          <p:cNvPr id="161795" name="Rectangle 3"/>
          <p:cNvSpPr>
            <a:spLocks noGrp="1" noChangeArrowheads="1"/>
          </p:cNvSpPr>
          <p:nvPr>
            <p:ph type="body" idx="1"/>
          </p:nvPr>
        </p:nvSpPr>
        <p:spPr>
          <a:xfrm>
            <a:off x="762000" y="2057400"/>
            <a:ext cx="7086600" cy="2563739"/>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Rulers’ discovery (25)</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Apostles’ arrest (26)</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8805689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00FF00"/>
              </a:buClr>
              <a:buFont typeface="+mj-lt"/>
              <a:buAutoNum type="arabi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5:25-26</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Apostle’s Second Arrest</a:t>
            </a:r>
          </a:p>
        </p:txBody>
      </p:sp>
      <p:sp>
        <p:nvSpPr>
          <p:cNvPr id="161795" name="Rectangle 3"/>
          <p:cNvSpPr>
            <a:spLocks noGrp="1" noChangeArrowheads="1"/>
          </p:cNvSpPr>
          <p:nvPr>
            <p:ph type="body" idx="1"/>
          </p:nvPr>
        </p:nvSpPr>
        <p:spPr>
          <a:xfrm>
            <a:off x="762000" y="2057400"/>
            <a:ext cx="7086600" cy="2563739"/>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Rulers’ discovery (25)</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Apostles’ arrest (26)</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7624638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17300" y="1752600"/>
            <a:ext cx="7331884" cy="3352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Apostles’ arrest (17-26)</a:t>
            </a:r>
          </a:p>
          <a:p>
            <a:pPr marL="457200" lvl="1" indent="-457200">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Apostles’ examination (27-33)</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Gamaliel’s interruption &amp; advice (34-39)</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Results (40-42)</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3112009" y="228600"/>
            <a:ext cx="596798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Apostles’ Persecution</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5:17-42</a:t>
            </a:r>
          </a:p>
        </p:txBody>
      </p:sp>
      <p:pic>
        <p:nvPicPr>
          <p:cNvPr id="2" name="Picture 1">
            <a:extLst>
              <a:ext uri="{FF2B5EF4-FFF2-40B4-BE49-F238E27FC236}">
                <a16:creationId xmlns:a16="http://schemas.microsoft.com/office/drawing/2014/main" id="{FEBF2A23-F265-6D12-8319-51FAF5ADDA3B}"/>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0356980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5:27-33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Apostles’ Examination</a:t>
            </a:r>
          </a:p>
        </p:txBody>
      </p:sp>
      <p:sp>
        <p:nvSpPr>
          <p:cNvPr id="161795" name="Rectangle 3"/>
          <p:cNvSpPr>
            <a:spLocks noGrp="1" noChangeArrowheads="1"/>
          </p:cNvSpPr>
          <p:nvPr>
            <p:ph type="body" idx="1"/>
          </p:nvPr>
        </p:nvSpPr>
        <p:spPr>
          <a:xfrm>
            <a:off x="762000" y="2057400"/>
            <a:ext cx="7086600" cy="30480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Apostles brought in (27)</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High priest’s accusations (28)</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Apostles’ response (29-32)</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Sanhedrin’s reaction (33)</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7651741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5:27-33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Apostles’ Examination</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Apostles brought in (27)</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High priest’s accusations (28)</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Apostles’ response (29-32)</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Sanhedrin’s reaction (33)</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2727907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5:27-33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Apostles’ Examination</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Apostles brought in (27)</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High priest’s accusations (28)</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Apostles’ response (29-32)</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Sanhedrin’s reaction (33)</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8553870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5:28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High Priest’s Accusations</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Violation of the command (28a)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Brought guilt upon us (28b)</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1703314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5:28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High Priest’s Accusations</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Violation of the command (28a)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Brought guilt upon us (28b)</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6052087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1D94D7F9-E989-476B-BDCE-94A3A279E1B6}"/>
              </a:ext>
            </a:extLst>
          </p:cNvPr>
          <p:cNvSpPr>
            <a:spLocks noGrp="1" noChangeArrowheads="1"/>
          </p:cNvSpPr>
          <p:nvPr>
            <p:ph type="title"/>
          </p:nvPr>
        </p:nvSpPr>
        <p:spPr>
          <a:xfrm>
            <a:off x="3842452" y="308356"/>
            <a:ext cx="4507096" cy="910844"/>
          </a:xfrm>
        </p:spPr>
        <p:txBody>
          <a:bodyPr/>
          <a:lstStyle/>
          <a:p>
            <a:pPr algn="ctr" eaLnBrk="1" hangingPunct="1">
              <a:spcAft>
                <a:spcPts val="600"/>
              </a:spcAft>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Emphasis of 2 Timothy</a:t>
            </a:r>
          </a:p>
        </p:txBody>
      </p:sp>
      <p:sp>
        <p:nvSpPr>
          <p:cNvPr id="47107" name="Rectangle 3">
            <a:extLst>
              <a:ext uri="{FF2B5EF4-FFF2-40B4-BE49-F238E27FC236}">
                <a16:creationId xmlns:a16="http://schemas.microsoft.com/office/drawing/2014/main" id="{4D2F977D-5119-45A5-A722-F4F14350F963}"/>
              </a:ext>
            </a:extLst>
          </p:cNvPr>
          <p:cNvSpPr>
            <a:spLocks noGrp="1" noChangeArrowheads="1"/>
          </p:cNvSpPr>
          <p:nvPr>
            <p:ph type="body" idx="1"/>
          </p:nvPr>
        </p:nvSpPr>
        <p:spPr>
          <a:xfrm>
            <a:off x="609600" y="1592579"/>
            <a:ext cx="10972800" cy="2750821"/>
          </a:xfrm>
        </p:spPr>
        <p:txBody>
          <a:bodyPr/>
          <a:lstStyle/>
          <a:p>
            <a:pPr marL="0" indent="0" algn="just" eaLnBrk="1" hangingPunct="1">
              <a:lnSpc>
                <a:spcPct val="100000"/>
              </a:lnSpc>
              <a:buNone/>
              <a:defRPr/>
            </a:pPr>
            <a:r>
              <a:rPr lang="en-US" sz="3200" b="1" dirty="0">
                <a:effectLst>
                  <a:outerShdw blurRad="38100" dist="38100" dir="2700000" algn="tl">
                    <a:srgbClr val="000000">
                      <a:alpha val="43137"/>
                    </a:srgbClr>
                  </a:outerShdw>
                </a:effectLst>
                <a:cs typeface="Calibri" panose="020F0502020204030204" pitchFamily="34" charset="0"/>
              </a:rPr>
              <a:t>“</a:t>
            </a:r>
            <a:r>
              <a:rPr lang="en-US" sz="3200" dirty="0">
                <a:effectLst>
                  <a:outerShdw blurRad="38100" dist="38100" dir="2700000" algn="tl">
                    <a:srgbClr val="000000">
                      <a:alpha val="43137"/>
                    </a:srgbClr>
                  </a:outerShdw>
                </a:effectLst>
                <a:cs typeface="Calibri" panose="020F0502020204030204" pitchFamily="34" charset="0"/>
              </a:rPr>
              <a:t>By my count, there are twenty-seven explicit commands given in the body of this letter. In 27 words Paul tells pastors what to focus on. You have to be blind to miss the thrust of Paul's instructions here, because </a:t>
            </a:r>
            <a:r>
              <a:rPr lang="en-US" sz="3200" b="1" i="1" u="sng" dirty="0">
                <a:solidFill>
                  <a:srgbClr val="FFFFCC"/>
                </a:solidFill>
                <a:effectLst>
                  <a:outerShdw blurRad="38100" dist="38100" dir="2700000" algn="tl">
                    <a:srgbClr val="000000">
                      <a:alpha val="43137"/>
                    </a:srgbClr>
                  </a:outerShdw>
                </a:effectLst>
                <a:cs typeface="Calibri" panose="020F0502020204030204" pitchFamily="34" charset="0"/>
              </a:rPr>
              <a:t>eighteen</a:t>
            </a:r>
            <a:r>
              <a:rPr lang="en-US" sz="3200" b="1" u="sng" dirty="0">
                <a:solidFill>
                  <a:srgbClr val="FFFFCC"/>
                </a:solidFill>
                <a:effectLst>
                  <a:outerShdw blurRad="38100" dist="38100" dir="2700000" algn="tl">
                    <a:srgbClr val="000000">
                      <a:alpha val="43137"/>
                    </a:srgbClr>
                  </a:outerShdw>
                </a:effectLst>
                <a:cs typeface="Calibri" panose="020F0502020204030204" pitchFamily="34" charset="0"/>
              </a:rPr>
              <a:t> of those commands--fully </a:t>
            </a:r>
            <a:r>
              <a:rPr lang="en-US" sz="3200" b="1" i="1" u="sng" dirty="0">
                <a:solidFill>
                  <a:srgbClr val="FFFFCC"/>
                </a:solidFill>
                <a:effectLst>
                  <a:outerShdw blurRad="38100" dist="38100" dir="2700000" algn="tl">
                    <a:srgbClr val="000000">
                      <a:alpha val="43137"/>
                    </a:srgbClr>
                  </a:outerShdw>
                </a:effectLst>
                <a:cs typeface="Calibri" panose="020F0502020204030204" pitchFamily="34" charset="0"/>
              </a:rPr>
              <a:t>two-thirds</a:t>
            </a:r>
            <a:r>
              <a:rPr lang="en-US" sz="3200" b="1" u="sng" dirty="0">
                <a:solidFill>
                  <a:srgbClr val="FFFFCC"/>
                </a:solidFill>
                <a:effectLst>
                  <a:outerShdw blurRad="38100" dist="38100" dir="2700000" algn="tl">
                    <a:srgbClr val="000000">
                      <a:alpha val="43137"/>
                    </a:srgbClr>
                  </a:outerShdw>
                </a:effectLst>
                <a:cs typeface="Calibri" panose="020F0502020204030204" pitchFamily="34" charset="0"/>
              </a:rPr>
              <a:t>--have to do with the ministry of the </a:t>
            </a:r>
            <a:r>
              <a:rPr lang="en-US" sz="3200" b="1" i="1" u="sng" dirty="0">
                <a:solidFill>
                  <a:srgbClr val="FFFFCC"/>
                </a:solidFill>
                <a:effectLst>
                  <a:outerShdw blurRad="38100" dist="38100" dir="2700000" algn="tl">
                    <a:srgbClr val="000000">
                      <a:alpha val="43137"/>
                    </a:srgbClr>
                  </a:outerShdw>
                </a:effectLst>
                <a:cs typeface="Calibri" panose="020F0502020204030204" pitchFamily="34" charset="0"/>
              </a:rPr>
              <a:t>Word</a:t>
            </a:r>
            <a:r>
              <a:rPr lang="en-US" sz="3200" b="1" dirty="0">
                <a:effectLst>
                  <a:outerShdw blurRad="38100" dist="38100" dir="2700000" algn="tl">
                    <a:srgbClr val="000000">
                      <a:alpha val="43137"/>
                    </a:srgbClr>
                  </a:outerShdw>
                </a:effectLst>
                <a:cs typeface="Calibri" panose="020F0502020204030204" pitchFamily="34" charset="0"/>
              </a:rPr>
              <a:t>.”</a:t>
            </a:r>
            <a:endParaRPr lang="en-US" sz="3200" dirty="0">
              <a:effectLst>
                <a:outerShdw blurRad="38100" dist="38100" dir="2700000" algn="tl">
                  <a:srgbClr val="000000">
                    <a:alpha val="43137"/>
                  </a:srgbClr>
                </a:outerShdw>
              </a:effectLst>
              <a:cs typeface="Calibri" panose="020F0502020204030204" pitchFamily="34" charset="0"/>
            </a:endParaRPr>
          </a:p>
        </p:txBody>
      </p:sp>
      <p:sp>
        <p:nvSpPr>
          <p:cNvPr id="70660" name="TextBox 4">
            <a:extLst>
              <a:ext uri="{FF2B5EF4-FFF2-40B4-BE49-F238E27FC236}">
                <a16:creationId xmlns:a16="http://schemas.microsoft.com/office/drawing/2014/main" id="{58BE05B9-7F61-43D2-9BDE-623D91557237}"/>
              </a:ext>
            </a:extLst>
          </p:cNvPr>
          <p:cNvSpPr txBox="1">
            <a:spLocks noChangeArrowheads="1"/>
          </p:cNvSpPr>
          <p:nvPr/>
        </p:nvSpPr>
        <p:spPr bwMode="auto">
          <a:xfrm>
            <a:off x="1524000" y="6096001"/>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Daniel Wallace, “Crisis of the Word: A Message to Pastors or Would-be Pastors,” </a:t>
            </a:r>
          </a:p>
          <a:p>
            <a:pPr algn="ctr" eaLnBrk="1" hangingPunct="1"/>
            <a:r>
              <a:rPr lang="en-US" alt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Conservative Theological Journal</a:t>
            </a:r>
            <a:r>
              <a:rPr lang="en-US" alt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 no. 2 (August 1997): 108.</a:t>
            </a:r>
          </a:p>
        </p:txBody>
      </p:sp>
      <p:pic>
        <p:nvPicPr>
          <p:cNvPr id="70661" name="Picture 2">
            <a:extLst>
              <a:ext uri="{FF2B5EF4-FFF2-40B4-BE49-F238E27FC236}">
                <a16:creationId xmlns:a16="http://schemas.microsoft.com/office/drawing/2014/main" id="{A549F292-77A2-4855-B3DC-FEE656D619E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1627" y="121920"/>
            <a:ext cx="826173" cy="109728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35512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5:17-26</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Apostles’ Arrest</a:t>
            </a:r>
          </a:p>
        </p:txBody>
      </p:sp>
      <p:sp>
        <p:nvSpPr>
          <p:cNvPr id="161795" name="Rectangle 3"/>
          <p:cNvSpPr>
            <a:spLocks noGrp="1" noChangeArrowheads="1"/>
          </p:cNvSpPr>
          <p:nvPr>
            <p:ph type="body" idx="1"/>
          </p:nvPr>
        </p:nvSpPr>
        <p:spPr>
          <a:xfrm>
            <a:off x="762000" y="1905000"/>
            <a:ext cx="7086600" cy="30480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Arrest’s cause &amp; instigators (17-18)</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Divine rescue (19-21a)</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Sanhedrin’s meeting (21b-24)</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Apostles’ second arrest (25-26)</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1527350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5:28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High Priest’s Accusations</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Violation of the command (28a)</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Brought guilt upon us (28b)</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9636424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extLst>
            <a:ext uri="{909E8E84-426E-40DD-AFC4-6F175D3DCCD1}">
              <a14:hiddenFill xmlns:a14="http://schemas.microsoft.com/office/drawing/2010/main">
                <a:solidFill>
                  <a:srgbClr val="FFFFFF"/>
                </a:solidFill>
              </a14:hiddenFill>
            </a:ext>
          </a:extLst>
        </p:spPr>
      </p:pic>
      <p:sp>
        <p:nvSpPr>
          <p:cNvPr id="134147" name="Rectangle 1"/>
          <p:cNvSpPr>
            <a:spLocks noChangeArrowheads="1"/>
          </p:cNvSpPr>
          <p:nvPr/>
        </p:nvSpPr>
        <p:spPr bwMode="auto">
          <a:xfrm>
            <a:off x="609599" y="0"/>
            <a:ext cx="10982325" cy="2523768"/>
          </a:xfrm>
          <a:prstGeom prst="rect">
            <a:avLst/>
          </a:prstGeom>
          <a:noFill/>
          <a:ln w="28575">
            <a:noFill/>
            <a:miter lim="800000"/>
            <a:headEnd/>
            <a:tailEnd/>
          </a:ln>
        </p:spPr>
        <p:txBody>
          <a:bodyPr wrap="square">
            <a:spAutoFit/>
          </a:bodyPr>
          <a:lstStyle/>
          <a:p>
            <a:pPr algn="ctr">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alpha val="43137"/>
                    </a:srgbClr>
                  </a:outerShdw>
                </a:effectLst>
                <a:cs typeface="Calibri" panose="020F0502020204030204" pitchFamily="34" charset="0"/>
              </a:rPr>
              <a:t>Acts 4:12</a:t>
            </a:r>
          </a:p>
          <a:p>
            <a:pPr algn="just" fontAlgn="auto">
              <a:spcBef>
                <a:spcPts val="0"/>
              </a:spcBef>
              <a:spcAft>
                <a:spcPts val="0"/>
              </a:spcAft>
              <a:defRPr/>
            </a:pPr>
            <a:r>
              <a:rPr lang="en-US" altLang="en-US" sz="3600" kern="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And there is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salvation in no one else</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for there is no other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name</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under heaven that has been given among men by which we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must</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600" i="1"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dei</a:t>
            </a:r>
            <a:r>
              <a:rPr lang="en-US" sz="3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be saved.”</a:t>
            </a:r>
            <a:endParaRPr lang="en-US" alt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A35BEB08-1BB9-F8FA-B5E8-859630FDEE0C}"/>
              </a:ext>
            </a:extLst>
          </p:cNvPr>
          <p:cNvPicPr>
            <a:picLocks noChangeAspect="1"/>
          </p:cNvPicPr>
          <p:nvPr/>
        </p:nvPicPr>
        <p:blipFill rotWithShape="1">
          <a:blip r:embed="rId3"/>
          <a:srcRect l="23913" r="27391" b="12353"/>
          <a:stretch/>
        </p:blipFill>
        <p:spPr>
          <a:xfrm>
            <a:off x="4446397" y="2667000"/>
            <a:ext cx="3299206" cy="219456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811665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5:27-33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Apostles’ Examination</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Apostles brought in (27)</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High priest’s accusations (28)</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Apostles’ response (29-32)</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Sanhedrin’s reaction (33)</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9351757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5:29-32</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Apostles’ Response</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Necessity of civil disobedience (29)</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Presentation of the Messiah (30-31)</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Witnesses (32)</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4468827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5:29-32</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Apostles’ Response</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Necessity of civil disobedience (29)</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Presentation of the Messiah (30-31)</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Witnesses (32)</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9368662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807939-35E7-4F52-AA3D-1DD48B0EFF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1"/>
            <a:ext cx="10972800" cy="2523768"/>
          </a:xfrm>
          <a:prstGeom prst="rect">
            <a:avLst/>
          </a:prstGeom>
          <a:noFill/>
          <a:ln w="28575">
            <a:noFill/>
            <a:miter lim="800000"/>
            <a:headEnd/>
            <a:tailEnd/>
          </a:ln>
        </p:spPr>
        <p:txBody>
          <a:bodyPr wrap="square">
            <a:spAutoFit/>
          </a:bodyPr>
          <a:lstStyle/>
          <a:p>
            <a:pPr algn="ctr" eaLnBrk="1" hangingPunct="1">
              <a:spcBef>
                <a:spcPts val="0"/>
              </a:spcBef>
              <a:spcAft>
                <a:spcPts val="1200"/>
              </a:spcAft>
              <a:buClr>
                <a:schemeClr val="tx1"/>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Matthew 16:18</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“I also say to you that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are Peter</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and upon this rock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will build [</a:t>
            </a:r>
            <a:r>
              <a:rPr lang="en-US" sz="3600"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oikodomeō</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My church; a</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nd the gates of Hades WILL NOT overpower it.”</a:t>
            </a:r>
            <a:endParaRPr lang="en-US" alt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4FA8FF99-5E30-4649-BBE1-63182A55E4D3}"/>
              </a:ext>
            </a:extLst>
          </p:cNvPr>
          <p:cNvPicPr>
            <a:picLocks noChangeAspect="1"/>
          </p:cNvPicPr>
          <p:nvPr/>
        </p:nvPicPr>
        <p:blipFill>
          <a:blip r:embed="rId4"/>
          <a:stretch>
            <a:fillRect/>
          </a:stretch>
        </p:blipFill>
        <p:spPr>
          <a:xfrm>
            <a:off x="1758320" y="2819400"/>
            <a:ext cx="8675360" cy="1828959"/>
          </a:xfrm>
          <a:prstGeom prst="rect">
            <a:avLst/>
          </a:prstGeom>
        </p:spPr>
      </p:pic>
    </p:spTree>
    <p:extLst>
      <p:ext uri="{BB962C8B-B14F-4D97-AF65-F5344CB8AC3E}">
        <p14:creationId xmlns:p14="http://schemas.microsoft.com/office/powerpoint/2010/main" val="41838598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44F40B62-61CB-0446-B5B3-BA9EB5AA67C6}"/>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extLst>
            <a:ext uri="{909E8E84-426E-40DD-AFC4-6F175D3DCCD1}">
              <a14:hiddenFill xmlns:a14="http://schemas.microsoft.com/office/drawing/2010/main">
                <a:solidFill>
                  <a:srgbClr val="FFFFFF"/>
                </a:solidFill>
              </a14:hiddenFill>
            </a:ext>
          </a:extLst>
        </p:spPr>
      </p:pic>
      <p:sp>
        <p:nvSpPr>
          <p:cNvPr id="134147" name="Rectangle 1"/>
          <p:cNvSpPr>
            <a:spLocks noChangeArrowheads="1"/>
          </p:cNvSpPr>
          <p:nvPr/>
        </p:nvSpPr>
        <p:spPr bwMode="auto">
          <a:xfrm>
            <a:off x="609601" y="0"/>
            <a:ext cx="10972800" cy="2523768"/>
          </a:xfrm>
          <a:prstGeom prst="rect">
            <a:avLst/>
          </a:prstGeom>
          <a:noFill/>
          <a:ln w="28575">
            <a:noFill/>
            <a:miter lim="800000"/>
            <a:headEnd/>
            <a:tailEnd/>
          </a:ln>
        </p:spPr>
        <p:txBody>
          <a:bodyPr wrap="square">
            <a:spAutoFit/>
          </a:bodyPr>
          <a:lstStyle/>
          <a:p>
            <a:pPr algn="ctr">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alpha val="43137"/>
                    </a:srgbClr>
                  </a:outerShdw>
                </a:effectLst>
                <a:cs typeface="Calibri" panose="020F0502020204030204" pitchFamily="34" charset="0"/>
              </a:rPr>
              <a:t>Luke 4:43</a:t>
            </a:r>
          </a:p>
          <a:p>
            <a:pPr algn="just" fontAlgn="auto">
              <a:spcBef>
                <a:spcPts val="0"/>
              </a:spcBef>
              <a:spcAft>
                <a:spcPts val="0"/>
              </a:spcAft>
              <a:defRPr/>
            </a:pPr>
            <a:r>
              <a:rPr lang="en-US" altLang="en-US" sz="3600" kern="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600" dirty="0">
                <a:latin typeface="Calibri" panose="020F0502020204030204" pitchFamily="34" charset="0"/>
                <a:ea typeface="Calibri" panose="020F0502020204030204" pitchFamily="34" charset="0"/>
                <a:cs typeface="Calibri" panose="020F0502020204030204" pitchFamily="34" charset="0"/>
              </a:rPr>
              <a:t>But He said to them, “I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must</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i="1" dirty="0">
                <a:latin typeface="Calibri" panose="020F0502020204030204" pitchFamily="34" charset="0"/>
                <a:ea typeface="Calibri" panose="020F0502020204030204" pitchFamily="34" charset="0"/>
                <a:cs typeface="Calibri" panose="020F0502020204030204" pitchFamily="34" charset="0"/>
              </a:rPr>
              <a:t>[</a:t>
            </a:r>
            <a:r>
              <a:rPr lang="en-US" sz="3600" i="1" dirty="0" err="1">
                <a:latin typeface="Calibri" panose="020F0502020204030204" pitchFamily="34" charset="0"/>
                <a:ea typeface="Calibri" panose="020F0502020204030204" pitchFamily="34" charset="0"/>
                <a:cs typeface="Calibri" panose="020F0502020204030204" pitchFamily="34" charset="0"/>
              </a:rPr>
              <a:t>dei</a:t>
            </a:r>
            <a:r>
              <a:rPr lang="en-US" sz="3600" i="1" dirty="0">
                <a:latin typeface="Calibri" panose="020F0502020204030204" pitchFamily="34" charset="0"/>
                <a:ea typeface="Calibri" panose="020F0502020204030204" pitchFamily="34" charset="0"/>
                <a:cs typeface="Calibri" panose="020F0502020204030204" pitchFamily="34" charset="0"/>
              </a:rPr>
              <a:t>] </a:t>
            </a:r>
            <a:r>
              <a:rPr lang="en-US" sz="3600" dirty="0">
                <a:latin typeface="Calibri" panose="020F0502020204030204" pitchFamily="34" charset="0"/>
                <a:ea typeface="Calibri" panose="020F0502020204030204" pitchFamily="34" charset="0"/>
                <a:cs typeface="Calibri" panose="020F0502020204030204" pitchFamily="34" charset="0"/>
              </a:rPr>
              <a:t>preach the kingdom of God to the other cities also, for I was sent for this purpose.”</a:t>
            </a:r>
            <a:r>
              <a:rPr lang="en-US" alt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p>
        </p:txBody>
      </p:sp>
      <p:pic>
        <p:nvPicPr>
          <p:cNvPr id="6" name="Picture 5">
            <a:extLst>
              <a:ext uri="{FF2B5EF4-FFF2-40B4-BE49-F238E27FC236}">
                <a16:creationId xmlns:a16="http://schemas.microsoft.com/office/drawing/2014/main" id="{EFF518DE-BF49-0F79-C4EC-631B7786451B}"/>
              </a:ext>
            </a:extLst>
          </p:cNvPr>
          <p:cNvPicPr>
            <a:picLocks noChangeAspect="1"/>
          </p:cNvPicPr>
          <p:nvPr/>
        </p:nvPicPr>
        <p:blipFill>
          <a:blip r:embed="rId3"/>
          <a:stretch>
            <a:fillRect/>
          </a:stretch>
        </p:blipFill>
        <p:spPr>
          <a:xfrm>
            <a:off x="4485721" y="2514600"/>
            <a:ext cx="3220558"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632163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2484EF7D-654E-B62D-34D9-D5BBEAFFC348}"/>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extLst>
            <a:ext uri="{909E8E84-426E-40DD-AFC4-6F175D3DCCD1}">
              <a14:hiddenFill xmlns:a14="http://schemas.microsoft.com/office/drawing/2010/main">
                <a:solidFill>
                  <a:srgbClr val="FFFFFF"/>
                </a:solidFill>
              </a14:hiddenFill>
            </a:ext>
          </a:extLst>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alpha val="43137"/>
                    </a:srgbClr>
                  </a:outerShdw>
                </a:effectLst>
                <a:cs typeface="Calibri" panose="020F0502020204030204" pitchFamily="34" charset="0"/>
              </a:rPr>
              <a:t>Luke 24:44</a:t>
            </a:r>
          </a:p>
          <a:p>
            <a:pPr algn="just" fontAlgn="auto">
              <a:spcBef>
                <a:spcPts val="0"/>
              </a:spcBef>
              <a:spcAft>
                <a:spcPts val="0"/>
              </a:spcAft>
              <a:defRPr/>
            </a:pPr>
            <a:r>
              <a:rPr lang="en-US" altLang="en-US" sz="3600" kern="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600" dirty="0">
                <a:latin typeface="Calibri" panose="020F0502020204030204" pitchFamily="34" charset="0"/>
                <a:ea typeface="Calibri" panose="020F0502020204030204" pitchFamily="34" charset="0"/>
                <a:cs typeface="Calibri" panose="020F0502020204030204" pitchFamily="34" charset="0"/>
              </a:rPr>
              <a:t>Now He said to them, “These are My words which I spoke to you while I was still with you, that all things which are written about Me in the Law of Moses and the Prophets and the Psalms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must</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i="1" dirty="0">
                <a:latin typeface="Calibri" panose="020F0502020204030204" pitchFamily="34" charset="0"/>
                <a:ea typeface="Calibri" panose="020F0502020204030204" pitchFamily="34" charset="0"/>
                <a:cs typeface="Calibri" panose="020F0502020204030204" pitchFamily="34" charset="0"/>
              </a:rPr>
              <a:t>[</a:t>
            </a:r>
            <a:r>
              <a:rPr lang="en-US" sz="3600" i="1" dirty="0" err="1">
                <a:latin typeface="Calibri" panose="020F0502020204030204" pitchFamily="34" charset="0"/>
                <a:ea typeface="Calibri" panose="020F0502020204030204" pitchFamily="34" charset="0"/>
                <a:cs typeface="Calibri" panose="020F0502020204030204" pitchFamily="34" charset="0"/>
              </a:rPr>
              <a:t>dei</a:t>
            </a:r>
            <a:r>
              <a:rPr lang="en-US" sz="3600" i="1" dirty="0">
                <a:latin typeface="Calibri" panose="020F0502020204030204" pitchFamily="34" charset="0"/>
                <a:ea typeface="Calibri" panose="020F0502020204030204" pitchFamily="34" charset="0"/>
                <a:cs typeface="Calibri" panose="020F0502020204030204" pitchFamily="34" charset="0"/>
              </a:rPr>
              <a:t>] </a:t>
            </a:r>
            <a:r>
              <a:rPr lang="en-US" sz="3600" dirty="0">
                <a:latin typeface="Calibri" panose="020F0502020204030204" pitchFamily="34" charset="0"/>
                <a:ea typeface="Calibri" panose="020F0502020204030204" pitchFamily="34" charset="0"/>
                <a:cs typeface="Calibri" panose="020F0502020204030204" pitchFamily="34" charset="0"/>
              </a:rPr>
              <a:t>be fulfilled.</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endParaRPr lang="en-US" alt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9E1F0E27-945F-7978-6416-DC2F8C7B7D1F}"/>
              </a:ext>
            </a:extLst>
          </p:cNvPr>
          <p:cNvPicPr>
            <a:picLocks noChangeAspect="1"/>
          </p:cNvPicPr>
          <p:nvPr/>
        </p:nvPicPr>
        <p:blipFill rotWithShape="1">
          <a:blip r:embed="rId3"/>
          <a:srcRect l="18000" r="16400"/>
          <a:stretch/>
        </p:blipFill>
        <p:spPr>
          <a:xfrm>
            <a:off x="5135392" y="3154680"/>
            <a:ext cx="1921217" cy="164592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033707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70F0BF-8E4A-4AE2-BCF8-7D7C7DC59AF2}"/>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a:spcAft>
                <a:spcPts val="1200"/>
              </a:spcAft>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1:8</a:t>
            </a:r>
          </a:p>
          <a:p>
            <a:pPr algn="just">
              <a:spcBef>
                <a:spcPts val="0"/>
              </a:spcBef>
              <a:spcAft>
                <a:spcPts val="0"/>
              </a:spcAft>
            </a:pPr>
            <a:r>
              <a:rPr lang="en-US" sz="3600" dirty="0">
                <a:effectLst>
                  <a:outerShdw blurRad="38100" dist="38100" dir="2700000" algn="tl">
                    <a:srgbClr val="000000">
                      <a:alpha val="43137"/>
                    </a:srgbClr>
                  </a:outerShdw>
                </a:effectLst>
                <a:cs typeface="Calibri" panose="020F0502020204030204" pitchFamily="34" charset="0"/>
              </a:rPr>
              <a:t>“but you will receive power when the Holy Spirit has come upon you; and you shall be My witnesses both in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Jerusalem</a:t>
            </a:r>
            <a:r>
              <a:rPr lang="en-US" sz="3600" dirty="0">
                <a:effectLst>
                  <a:outerShdw blurRad="38100" dist="38100" dir="2700000" algn="tl">
                    <a:srgbClr val="000000">
                      <a:alpha val="43137"/>
                    </a:srgbClr>
                  </a:outerShdw>
                </a:effectLst>
                <a:cs typeface="Calibri" panose="020F0502020204030204" pitchFamily="34" charset="0"/>
              </a:rPr>
              <a:t>, and in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all Judea and Samaria</a:t>
            </a:r>
            <a:r>
              <a:rPr lang="en-US" sz="3600" dirty="0">
                <a:effectLst>
                  <a:outerShdw blurRad="38100" dist="38100" dir="2700000" algn="tl">
                    <a:srgbClr val="000000">
                      <a:alpha val="43137"/>
                    </a:srgbClr>
                  </a:outerShdw>
                </a:effectLst>
                <a:cs typeface="Calibri" panose="020F0502020204030204" pitchFamily="34" charset="0"/>
              </a:rPr>
              <a:t>, and even to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the remotest part of the earth</a:t>
            </a:r>
            <a:r>
              <a:rPr lang="en-US" sz="3600" dirty="0">
                <a:effectLst>
                  <a:outerShdw blurRad="38100" dist="38100" dir="2700000" algn="tl">
                    <a:srgbClr val="000000">
                      <a:alpha val="43137"/>
                    </a:srgbClr>
                  </a:outerShdw>
                </a:effectLst>
                <a:cs typeface="Calibri" panose="020F0502020204030204" pitchFamily="34" charset="0"/>
              </a:rPr>
              <a:t>.”</a:t>
            </a:r>
          </a:p>
        </p:txBody>
      </p:sp>
      <p:pic>
        <p:nvPicPr>
          <p:cNvPr id="6" name="Picture 5">
            <a:extLst>
              <a:ext uri="{FF2B5EF4-FFF2-40B4-BE49-F238E27FC236}">
                <a16:creationId xmlns:a16="http://schemas.microsoft.com/office/drawing/2014/main" id="{5D5993D9-EDDA-4CE1-A960-FCC92CE6DB5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94773" y="3017520"/>
            <a:ext cx="2002455" cy="2011680"/>
          </a:xfrm>
          <a:prstGeom prst="ellipse">
            <a:avLst/>
          </a:prstGeom>
        </p:spPr>
      </p:pic>
    </p:spTree>
    <p:extLst>
      <p:ext uri="{BB962C8B-B14F-4D97-AF65-F5344CB8AC3E}">
        <p14:creationId xmlns:p14="http://schemas.microsoft.com/office/powerpoint/2010/main" val="14561285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32951" y="45720"/>
            <a:ext cx="8926101" cy="6766560"/>
          </a:xfrm>
          <a:prstGeom prst="rect">
            <a:avLst/>
          </a:prstGeom>
        </p:spPr>
      </p:pic>
    </p:spTree>
    <p:extLst>
      <p:ext uri="{BB962C8B-B14F-4D97-AF65-F5344CB8AC3E}">
        <p14:creationId xmlns:p14="http://schemas.microsoft.com/office/powerpoint/2010/main" val="35598661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5:19-21a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Divine Rescue</a:t>
            </a:r>
          </a:p>
        </p:txBody>
      </p:sp>
      <p:sp>
        <p:nvSpPr>
          <p:cNvPr id="161795" name="Rectangle 3"/>
          <p:cNvSpPr>
            <a:spLocks noGrp="1" noChangeArrowheads="1"/>
          </p:cNvSpPr>
          <p:nvPr>
            <p:ph type="body" idx="1"/>
          </p:nvPr>
        </p:nvSpPr>
        <p:spPr>
          <a:xfrm>
            <a:off x="762000" y="2057400"/>
            <a:ext cx="7086600" cy="25908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Means (19)</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Command (20)</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Apostolic obedience (21a)</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877111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6"/>
          <p:cNvSpPr>
            <a:spLocks noGrp="1" noChangeArrowheads="1"/>
          </p:cNvSpPr>
          <p:nvPr>
            <p:ph type="title"/>
          </p:nvPr>
        </p:nvSpPr>
        <p:spPr>
          <a:xfrm>
            <a:off x="3962400" y="304800"/>
            <a:ext cx="4267200" cy="1143000"/>
          </a:xfrm>
        </p:spPr>
        <p:txBody>
          <a:bodyPr/>
          <a:lstStyle/>
          <a:p>
            <a:pPr algn="ctr" eaLnBrk="1" hangingPunct="1"/>
            <a:r>
              <a:rPr lang="en-US" altLang="en-US"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Daniel Outline</a:t>
            </a:r>
          </a:p>
        </p:txBody>
      </p:sp>
      <p:sp>
        <p:nvSpPr>
          <p:cNvPr id="12295" name="Rectangle 7"/>
          <p:cNvSpPr>
            <a:spLocks noGrp="1" noChangeArrowheads="1"/>
          </p:cNvSpPr>
          <p:nvPr>
            <p:ph type="body" idx="1"/>
          </p:nvPr>
        </p:nvSpPr>
        <p:spPr>
          <a:xfrm>
            <a:off x="3810000" y="1600200"/>
            <a:ext cx="6629400" cy="5029200"/>
          </a:xfrm>
        </p:spPr>
        <p:txBody>
          <a:bodyPr/>
          <a:lstStyle/>
          <a:p>
            <a:pPr marL="0" lvl="1" indent="0" eaLnBrk="1" hangingPunct="1">
              <a:lnSpc>
                <a:spcPct val="90000"/>
              </a:lnSpc>
              <a:spcBef>
                <a:spcPts val="0"/>
              </a:spcBef>
              <a:spcAft>
                <a:spcPts val="2400"/>
              </a:spcAft>
              <a:buSzPct val="100000"/>
              <a:buNone/>
              <a:defRPr/>
            </a:pPr>
            <a:r>
              <a:rPr lang="en-US" sz="3200" dirty="0"/>
              <a:t>Chiasm “Aramaic” ( 2-7)</a:t>
            </a:r>
          </a:p>
          <a:p>
            <a:pPr marL="533400" indent="-533400" eaLnBrk="1" hangingPunct="1">
              <a:lnSpc>
                <a:spcPct val="90000"/>
              </a:lnSpc>
              <a:buNone/>
              <a:defRPr/>
            </a:pPr>
            <a:r>
              <a:rPr lang="en-US" sz="3200" dirty="0"/>
              <a:t>1. Gentile History (2)</a:t>
            </a:r>
          </a:p>
          <a:p>
            <a:pPr marL="952500" lvl="1" indent="-495300" eaLnBrk="1" hangingPunct="1">
              <a:lnSpc>
                <a:spcPct val="90000"/>
              </a:lnSpc>
              <a:buNone/>
              <a:defRPr/>
            </a:pPr>
            <a:r>
              <a:rPr lang="en-US" sz="3200" dirty="0"/>
              <a:t>2. Protection (3)</a:t>
            </a:r>
          </a:p>
          <a:p>
            <a:pPr marL="1371600" lvl="2" indent="-457200" eaLnBrk="1" hangingPunct="1">
              <a:lnSpc>
                <a:spcPct val="90000"/>
              </a:lnSpc>
              <a:buNone/>
              <a:defRPr/>
            </a:pPr>
            <a:r>
              <a:rPr lang="en-US" sz="3200" dirty="0"/>
              <a:t>3. Revelation to a gentile king (4)</a:t>
            </a:r>
            <a:endParaRPr lang="en-US" sz="3200" b="1" dirty="0"/>
          </a:p>
          <a:p>
            <a:pPr marL="1371600" lvl="2" indent="-457200" eaLnBrk="1" hangingPunct="1">
              <a:lnSpc>
                <a:spcPct val="90000"/>
              </a:lnSpc>
              <a:buNone/>
              <a:defRPr/>
            </a:pPr>
            <a:r>
              <a:rPr lang="en-US" sz="3200" dirty="0"/>
              <a:t>3. Revelation to a gentile king (5)</a:t>
            </a:r>
          </a:p>
          <a:p>
            <a:pPr marL="952500" lvl="1" indent="-495300" eaLnBrk="1" hangingPunct="1">
              <a:lnSpc>
                <a:spcPct val="90000"/>
              </a:lnSpc>
              <a:buNone/>
              <a:defRPr/>
            </a:pPr>
            <a:r>
              <a:rPr lang="en-US" sz="3200" dirty="0"/>
              <a:t>2. Protection (6)</a:t>
            </a:r>
          </a:p>
          <a:p>
            <a:pPr marL="533400" indent="-533400" eaLnBrk="1" hangingPunct="1">
              <a:lnSpc>
                <a:spcPct val="90000"/>
              </a:lnSpc>
              <a:buNone/>
              <a:defRPr/>
            </a:pPr>
            <a:r>
              <a:rPr lang="en-US" sz="3200" dirty="0"/>
              <a:t>1. Gentile history (7)</a:t>
            </a:r>
          </a:p>
          <a:p>
            <a:pPr marL="533400" indent="-533400" eaLnBrk="1" hangingPunct="1">
              <a:lnSpc>
                <a:spcPct val="90000"/>
              </a:lnSpc>
              <a:buNone/>
              <a:defRPr/>
            </a:pPr>
            <a:endParaRPr lang="en-US" dirty="0"/>
          </a:p>
        </p:txBody>
      </p:sp>
      <p:grpSp>
        <p:nvGrpSpPr>
          <p:cNvPr id="4" name="Group 2"/>
          <p:cNvGrpSpPr>
            <a:grpSpLocks/>
          </p:cNvGrpSpPr>
          <p:nvPr/>
        </p:nvGrpSpPr>
        <p:grpSpPr bwMode="auto">
          <a:xfrm>
            <a:off x="1981200" y="2590800"/>
            <a:ext cx="1752600" cy="2971800"/>
            <a:chOff x="672" y="1152"/>
            <a:chExt cx="1104" cy="2400"/>
          </a:xfrm>
        </p:grpSpPr>
        <p:sp>
          <p:nvSpPr>
            <p:cNvPr id="5" name="Line 3"/>
            <p:cNvSpPr>
              <a:spLocks noChangeShapeType="1"/>
            </p:cNvSpPr>
            <p:nvPr/>
          </p:nvSpPr>
          <p:spPr bwMode="auto">
            <a:xfrm>
              <a:off x="720" y="1152"/>
              <a:ext cx="1056" cy="2352"/>
            </a:xfrm>
            <a:prstGeom prst="line">
              <a:avLst/>
            </a:prstGeom>
            <a:noFill/>
            <a:ln w="76200">
              <a:solidFill>
                <a:srgbClr val="FFFF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Calibri" panose="020F0502020204030204" pitchFamily="34" charset="0"/>
              </a:endParaRPr>
            </a:p>
          </p:txBody>
        </p:sp>
        <p:sp>
          <p:nvSpPr>
            <p:cNvPr id="6" name="Line 4"/>
            <p:cNvSpPr>
              <a:spLocks noChangeShapeType="1"/>
            </p:cNvSpPr>
            <p:nvPr/>
          </p:nvSpPr>
          <p:spPr bwMode="auto">
            <a:xfrm flipH="1">
              <a:off x="672" y="1200"/>
              <a:ext cx="1056" cy="2352"/>
            </a:xfrm>
            <a:prstGeom prst="line">
              <a:avLst/>
            </a:prstGeom>
            <a:noFill/>
            <a:ln w="76200">
              <a:solidFill>
                <a:srgbClr val="FFFF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Calibri" panose="020F0502020204030204" pitchFamily="34" charset="0"/>
              </a:endParaRPr>
            </a:p>
          </p:txBody>
        </p:sp>
      </p:grpSp>
    </p:spTree>
    <p:extLst>
      <p:ext uri="{BB962C8B-B14F-4D97-AF65-F5344CB8AC3E}">
        <p14:creationId xmlns:p14="http://schemas.microsoft.com/office/powerpoint/2010/main" val="2396757372"/>
      </p:ext>
    </p:extLst>
  </p:cSld>
  <p:clrMapOvr>
    <a:masterClrMapping/>
  </p:clrMapOvr>
  <p:transition>
    <p:cu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6"/>
          <p:cNvSpPr>
            <a:spLocks noGrp="1" noChangeArrowheads="1"/>
          </p:cNvSpPr>
          <p:nvPr>
            <p:ph type="title"/>
          </p:nvPr>
        </p:nvSpPr>
        <p:spPr>
          <a:xfrm>
            <a:off x="3962400" y="304800"/>
            <a:ext cx="4267200" cy="1143000"/>
          </a:xfrm>
        </p:spPr>
        <p:txBody>
          <a:bodyPr/>
          <a:lstStyle/>
          <a:p>
            <a:pPr algn="ctr" eaLnBrk="1" hangingPunct="1"/>
            <a:r>
              <a:rPr lang="en-US" altLang="en-US"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Daniel Outline</a:t>
            </a:r>
          </a:p>
        </p:txBody>
      </p:sp>
      <p:sp>
        <p:nvSpPr>
          <p:cNvPr id="12295" name="Rectangle 7"/>
          <p:cNvSpPr>
            <a:spLocks noGrp="1" noChangeArrowheads="1"/>
          </p:cNvSpPr>
          <p:nvPr>
            <p:ph type="body" idx="1"/>
          </p:nvPr>
        </p:nvSpPr>
        <p:spPr>
          <a:xfrm>
            <a:off x="3810000" y="1600200"/>
            <a:ext cx="6629400" cy="5029200"/>
          </a:xfrm>
        </p:spPr>
        <p:txBody>
          <a:bodyPr/>
          <a:lstStyle/>
          <a:p>
            <a:pPr marL="0" lvl="1" indent="0" eaLnBrk="1" hangingPunct="1">
              <a:lnSpc>
                <a:spcPct val="90000"/>
              </a:lnSpc>
              <a:spcBef>
                <a:spcPts val="0"/>
              </a:spcBef>
              <a:spcAft>
                <a:spcPts val="2400"/>
              </a:spcAft>
              <a:buSzPct val="100000"/>
              <a:buNone/>
              <a:defRPr/>
            </a:pPr>
            <a:r>
              <a:rPr lang="en-US" sz="3200" dirty="0"/>
              <a:t>Chiasm “Aramaic” ( 2-7)</a:t>
            </a:r>
          </a:p>
          <a:p>
            <a:pPr marL="533400" indent="-533400" eaLnBrk="1" hangingPunct="1">
              <a:lnSpc>
                <a:spcPct val="90000"/>
              </a:lnSpc>
              <a:buNone/>
              <a:defRPr/>
            </a:pPr>
            <a:r>
              <a:rPr lang="en-US" sz="3200" dirty="0"/>
              <a:t>1. Gentile History (2)</a:t>
            </a:r>
          </a:p>
          <a:p>
            <a:pPr marL="952500" lvl="1" indent="-495300" eaLnBrk="1" hangingPunct="1">
              <a:lnSpc>
                <a:spcPct val="90000"/>
              </a:lnSpc>
              <a:buNone/>
              <a:defRPr/>
            </a:pPr>
            <a:r>
              <a:rPr lang="en-US" sz="3200" dirty="0"/>
              <a:t>2. </a:t>
            </a:r>
            <a:r>
              <a:rPr lang="en-US" sz="3200" b="1" u="sng" dirty="0">
                <a:solidFill>
                  <a:srgbClr val="FFFFCC"/>
                </a:solidFill>
              </a:rPr>
              <a:t>Protection (3)</a:t>
            </a:r>
          </a:p>
          <a:p>
            <a:pPr marL="1371600" lvl="2" indent="-457200" eaLnBrk="1" hangingPunct="1">
              <a:lnSpc>
                <a:spcPct val="90000"/>
              </a:lnSpc>
              <a:buNone/>
              <a:defRPr/>
            </a:pPr>
            <a:r>
              <a:rPr lang="en-US" sz="3200" dirty="0"/>
              <a:t>3. Revelation to a gentile king (4)</a:t>
            </a:r>
            <a:endParaRPr lang="en-US" sz="3200" b="1" dirty="0"/>
          </a:p>
          <a:p>
            <a:pPr marL="1371600" lvl="2" indent="-457200" eaLnBrk="1" hangingPunct="1">
              <a:lnSpc>
                <a:spcPct val="90000"/>
              </a:lnSpc>
              <a:buNone/>
              <a:defRPr/>
            </a:pPr>
            <a:r>
              <a:rPr lang="en-US" sz="3200" dirty="0"/>
              <a:t>3. Revelation to a gentile king (5)</a:t>
            </a:r>
          </a:p>
          <a:p>
            <a:pPr marL="952500" lvl="1" indent="-495300" eaLnBrk="1" hangingPunct="1">
              <a:lnSpc>
                <a:spcPct val="90000"/>
              </a:lnSpc>
              <a:buNone/>
              <a:defRPr/>
            </a:pPr>
            <a:r>
              <a:rPr lang="en-US" sz="3200" dirty="0"/>
              <a:t>2. </a:t>
            </a:r>
            <a:r>
              <a:rPr lang="en-US" sz="3200" b="1" u="sng" dirty="0">
                <a:solidFill>
                  <a:srgbClr val="FFFFCC"/>
                </a:solidFill>
              </a:rPr>
              <a:t>Protection (6)</a:t>
            </a:r>
          </a:p>
          <a:p>
            <a:pPr marL="533400" indent="-533400" eaLnBrk="1" hangingPunct="1">
              <a:lnSpc>
                <a:spcPct val="90000"/>
              </a:lnSpc>
              <a:buNone/>
              <a:defRPr/>
            </a:pPr>
            <a:r>
              <a:rPr lang="en-US" sz="3200" dirty="0"/>
              <a:t>1. Gentile history (7)</a:t>
            </a:r>
          </a:p>
          <a:p>
            <a:pPr marL="533400" indent="-533400" eaLnBrk="1" hangingPunct="1">
              <a:lnSpc>
                <a:spcPct val="90000"/>
              </a:lnSpc>
              <a:buNone/>
              <a:defRPr/>
            </a:pPr>
            <a:endParaRPr lang="en-US" dirty="0"/>
          </a:p>
        </p:txBody>
      </p:sp>
      <p:grpSp>
        <p:nvGrpSpPr>
          <p:cNvPr id="4" name="Group 2"/>
          <p:cNvGrpSpPr>
            <a:grpSpLocks/>
          </p:cNvGrpSpPr>
          <p:nvPr/>
        </p:nvGrpSpPr>
        <p:grpSpPr bwMode="auto">
          <a:xfrm>
            <a:off x="1981200" y="2590800"/>
            <a:ext cx="1752600" cy="2971800"/>
            <a:chOff x="672" y="1152"/>
            <a:chExt cx="1104" cy="2400"/>
          </a:xfrm>
        </p:grpSpPr>
        <p:sp>
          <p:nvSpPr>
            <p:cNvPr id="5" name="Line 3"/>
            <p:cNvSpPr>
              <a:spLocks noChangeShapeType="1"/>
            </p:cNvSpPr>
            <p:nvPr/>
          </p:nvSpPr>
          <p:spPr bwMode="auto">
            <a:xfrm>
              <a:off x="720" y="1152"/>
              <a:ext cx="1056" cy="2352"/>
            </a:xfrm>
            <a:prstGeom prst="line">
              <a:avLst/>
            </a:prstGeom>
            <a:noFill/>
            <a:ln w="76200">
              <a:solidFill>
                <a:srgbClr val="FFFF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Calibri" panose="020F0502020204030204" pitchFamily="34" charset="0"/>
              </a:endParaRPr>
            </a:p>
          </p:txBody>
        </p:sp>
        <p:sp>
          <p:nvSpPr>
            <p:cNvPr id="6" name="Line 4"/>
            <p:cNvSpPr>
              <a:spLocks noChangeShapeType="1"/>
            </p:cNvSpPr>
            <p:nvPr/>
          </p:nvSpPr>
          <p:spPr bwMode="auto">
            <a:xfrm flipH="1">
              <a:off x="672" y="1200"/>
              <a:ext cx="1056" cy="2352"/>
            </a:xfrm>
            <a:prstGeom prst="line">
              <a:avLst/>
            </a:prstGeom>
            <a:noFill/>
            <a:ln w="76200">
              <a:solidFill>
                <a:srgbClr val="FFFF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Calibri" panose="020F0502020204030204" pitchFamily="34" charset="0"/>
              </a:endParaRPr>
            </a:p>
          </p:txBody>
        </p:sp>
      </p:grpSp>
    </p:spTree>
    <p:extLst>
      <p:ext uri="{BB962C8B-B14F-4D97-AF65-F5344CB8AC3E}">
        <p14:creationId xmlns:p14="http://schemas.microsoft.com/office/powerpoint/2010/main" val="943222308"/>
      </p:ext>
    </p:extLst>
  </p:cSld>
  <p:clrMapOvr>
    <a:masterClrMapping/>
  </p:clrMapOvr>
  <p:transition>
    <p:cu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5:29-32</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Apostles’ Response</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Necessity of civil disobedience (29)</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Presentation of the Messiah (30-31)</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Witnesses (32)</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184661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FFC000"/>
              </a:buClr>
              <a:buFont typeface="+mj-lt"/>
              <a:buAutoNum type="alphaLcParenR"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5:30-31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Presentation of the Messiah</a:t>
            </a:r>
          </a:p>
        </p:txBody>
      </p:sp>
      <p:sp>
        <p:nvSpPr>
          <p:cNvPr id="161795" name="Rectangle 3"/>
          <p:cNvSpPr>
            <a:spLocks noGrp="1" noChangeArrowheads="1"/>
          </p:cNvSpPr>
          <p:nvPr>
            <p:ph type="body" idx="1"/>
          </p:nvPr>
        </p:nvSpPr>
        <p:spPr>
          <a:xfrm>
            <a:off x="762000" y="2057400"/>
            <a:ext cx="7086600" cy="3581400"/>
          </a:xfrm>
        </p:spPr>
        <p:txBody>
          <a:bodyPr/>
          <a:lstStyle/>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Fulfilment of the Covenants (30a)</a:t>
            </a:r>
          </a:p>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Death (30b)</a:t>
            </a:r>
          </a:p>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Exaltation (31a)</a:t>
            </a:r>
          </a:p>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Messiah’s purpose (31b)</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160668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FFC000"/>
              </a:buClr>
              <a:buFont typeface="+mj-lt"/>
              <a:buAutoNum type="alphaLcParenR"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5:30-31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Presentation of the Messiah</a:t>
            </a:r>
          </a:p>
        </p:txBody>
      </p:sp>
      <p:sp>
        <p:nvSpPr>
          <p:cNvPr id="161795" name="Rectangle 3"/>
          <p:cNvSpPr>
            <a:spLocks noGrp="1" noChangeArrowheads="1"/>
          </p:cNvSpPr>
          <p:nvPr>
            <p:ph type="body" idx="1"/>
          </p:nvPr>
        </p:nvSpPr>
        <p:spPr>
          <a:xfrm>
            <a:off x="762000" y="2057400"/>
            <a:ext cx="7086600" cy="3581400"/>
          </a:xfrm>
        </p:spPr>
        <p:txBody>
          <a:bodyPr/>
          <a:lstStyle/>
          <a:p>
            <a:pPr marL="571500" lvl="3" indent="-571500">
              <a:lnSpc>
                <a:spcPct val="100000"/>
              </a:lnSpc>
              <a:spcBef>
                <a:spcPts val="0"/>
              </a:spcBef>
              <a:spcAft>
                <a:spcPts val="2400"/>
              </a:spcAft>
              <a:buClr>
                <a:srgbClr val="00FFFF"/>
              </a:buClr>
              <a:buFont typeface="+mj-lt"/>
              <a:buAutoNum type="romanL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Fulfilment of the Covenants (30a)</a:t>
            </a:r>
          </a:p>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Death (30b)</a:t>
            </a:r>
          </a:p>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Exaltation (31a)</a:t>
            </a:r>
          </a:p>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Messiah’s purpose (31b)</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5666451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99673" y="137160"/>
            <a:ext cx="8392655" cy="6583680"/>
          </a:xfrm>
          <a:prstGeom prst="rect">
            <a:avLst/>
          </a:prstGeom>
        </p:spPr>
      </p:pic>
    </p:spTree>
    <p:extLst>
      <p:ext uri="{BB962C8B-B14F-4D97-AF65-F5344CB8AC3E}">
        <p14:creationId xmlns:p14="http://schemas.microsoft.com/office/powerpoint/2010/main" val="753231117"/>
      </p:ext>
    </p:extLst>
  </p:cSld>
  <p:clrMapOvr>
    <a:masterClrMapping/>
  </p:clrMapOvr>
  <mc:AlternateContent xmlns:mc="http://schemas.openxmlformats.org/markup-compatibility/2006" xmlns:p14="http://schemas.microsoft.com/office/powerpoint/2010/main">
    <mc:Choice Requires="p14">
      <p:transition p14:dur="0" advTm="11450"/>
    </mc:Choice>
    <mc:Fallback xmlns="">
      <p:transition advTm="1145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1 Icon Of The Genealoy Of Jesus Images - Son of David, Matthew Genealoy of  Jesus Christ and Jesus Genealoy Matthew Luke Charts / Newdesignfile.com">
            <a:extLst>
              <a:ext uri="{FF2B5EF4-FFF2-40B4-BE49-F238E27FC236}">
                <a16:creationId xmlns:a16="http://schemas.microsoft.com/office/drawing/2014/main" id="{07638764-20BA-4A96-8433-723EEB6641D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52600" y="114300"/>
            <a:ext cx="8686800" cy="6629400"/>
          </a:xfrm>
          <a:prstGeom prst="rect">
            <a:avLst/>
          </a:prstGeom>
          <a:solidFill>
            <a:srgbClr val="FFFFFF">
              <a:shade val="85000"/>
            </a:srgbClr>
          </a:solidFill>
          <a:ln w="28575" cap="sq">
            <a:solidFill>
              <a:srgbClr val="C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908248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http://www.agfbrakpan.co.za/ClientFiles/Events/Genealogy-of-Jesus-Virgin-Birth/Matthew-Luke-genealogy.png">
            <a:extLst>
              <a:ext uri="{FF2B5EF4-FFF2-40B4-BE49-F238E27FC236}">
                <a16:creationId xmlns:a16="http://schemas.microsoft.com/office/drawing/2014/main" id="{0FAA37E0-85C8-430B-B610-57AE053C5B4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18538" y="1524000"/>
            <a:ext cx="875492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B753F979-58D4-4007-A47E-51D877C2DA33}"/>
              </a:ext>
            </a:extLst>
          </p:cNvPr>
          <p:cNvSpPr txBox="1">
            <a:spLocks noChangeArrowheads="1"/>
          </p:cNvSpPr>
          <p:nvPr/>
        </p:nvSpPr>
        <p:spPr>
          <a:xfrm>
            <a:off x="2438400" y="228600"/>
            <a:ext cx="7315200" cy="1143000"/>
          </a:xfrm>
          <a:prstGeom prst="rect">
            <a:avLst/>
          </a:prstGeom>
        </p:spPr>
        <p:txBody>
          <a:bodyPr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Matthean and Lukan Genealogies</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FFC000"/>
              </a:buClr>
              <a:buFont typeface="+mj-lt"/>
              <a:buAutoNum type="alphaLcParenR"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5:30-31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Presentation of the Messiah</a:t>
            </a:r>
          </a:p>
        </p:txBody>
      </p:sp>
      <p:sp>
        <p:nvSpPr>
          <p:cNvPr id="161795" name="Rectangle 3"/>
          <p:cNvSpPr>
            <a:spLocks noGrp="1" noChangeArrowheads="1"/>
          </p:cNvSpPr>
          <p:nvPr>
            <p:ph type="body" idx="1"/>
          </p:nvPr>
        </p:nvSpPr>
        <p:spPr>
          <a:xfrm>
            <a:off x="762000" y="2057400"/>
            <a:ext cx="7086600" cy="3581400"/>
          </a:xfrm>
        </p:spPr>
        <p:txBody>
          <a:bodyPr/>
          <a:lstStyle/>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Fulfilment of the Covenants (30a)</a:t>
            </a:r>
          </a:p>
          <a:p>
            <a:pPr marL="571500" lvl="3" indent="-571500">
              <a:lnSpc>
                <a:spcPct val="100000"/>
              </a:lnSpc>
              <a:spcBef>
                <a:spcPts val="0"/>
              </a:spcBef>
              <a:spcAft>
                <a:spcPts val="2400"/>
              </a:spcAft>
              <a:buClr>
                <a:srgbClr val="00FFFF"/>
              </a:buClr>
              <a:buFont typeface="+mj-lt"/>
              <a:buAutoNum type="romanL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Death (30b)</a:t>
            </a:r>
          </a:p>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Exaltation (31a)</a:t>
            </a:r>
          </a:p>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Messiah’s purpose (31b)</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6428721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B1A700-6AA1-42E5-A905-C11DA191543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2462213"/>
          </a:xfrm>
          <a:prstGeom prst="rect">
            <a:avLst/>
          </a:prstGeom>
          <a:noFill/>
          <a:ln w="28575">
            <a:noFill/>
            <a:miter lim="800000"/>
            <a:headEnd/>
            <a:tailEnd/>
          </a:ln>
        </p:spPr>
        <p:txBody>
          <a:bodyPr wrap="square">
            <a:spAutoFit/>
          </a:bodyPr>
          <a:lstStyle/>
          <a:p>
            <a:pPr algn="ctr">
              <a:spcBef>
                <a:spcPts val="0"/>
              </a:spcBef>
              <a:spcAft>
                <a:spcPts val="600"/>
              </a:spcAft>
              <a:defRPr/>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Acts 2:23</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this Man, delivered over by the predetermined plan and foreknowledge of God,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you nailed to a cross</a:t>
            </a:r>
            <a:r>
              <a:rPr lang="en-US" sz="3600" dirty="0">
                <a:effectLst>
                  <a:outerShdw blurRad="38100" dist="38100" dir="2700000" algn="tl">
                    <a:srgbClr val="000000">
                      <a:alpha val="43137"/>
                    </a:srgbClr>
                  </a:outerShdw>
                </a:effectLst>
                <a:cs typeface="Calibri" panose="020F0502020204030204" pitchFamily="34" charset="0"/>
              </a:rPr>
              <a:t> by the hands of godless men and put Him to death.”</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6AB31714-BB3F-5C50-8D71-AF336006BAF8}"/>
              </a:ext>
            </a:extLst>
          </p:cNvPr>
          <p:cNvPicPr>
            <a:picLocks noChangeAspect="1"/>
          </p:cNvPicPr>
          <p:nvPr/>
        </p:nvPicPr>
        <p:blipFill rotWithShape="1">
          <a:blip r:embed="rId3"/>
          <a:srcRect b="4074"/>
          <a:stretch/>
        </p:blipFill>
        <p:spPr>
          <a:xfrm>
            <a:off x="5182482" y="2514600"/>
            <a:ext cx="1827037" cy="2286000"/>
          </a:xfrm>
          <a:prstGeom prst="rect">
            <a:avLst/>
          </a:prstGeom>
          <a:ln>
            <a:solidFill>
              <a:schemeClr val="tx1"/>
            </a:solidFill>
          </a:ln>
        </p:spPr>
      </p:pic>
    </p:spTree>
    <p:extLst>
      <p:ext uri="{BB962C8B-B14F-4D97-AF65-F5344CB8AC3E}">
        <p14:creationId xmlns:p14="http://schemas.microsoft.com/office/powerpoint/2010/main" val="16085694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5:19-21a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Divine Rescue</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Means (19)</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Command (20)</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Apostolic obedience (21a)</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1897830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FFC000"/>
              </a:buClr>
              <a:buFont typeface="+mj-lt"/>
              <a:buAutoNum type="alphaLcParenR"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5:30-31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Presentation of the Messiah</a:t>
            </a:r>
          </a:p>
        </p:txBody>
      </p:sp>
      <p:sp>
        <p:nvSpPr>
          <p:cNvPr id="161795" name="Rectangle 3"/>
          <p:cNvSpPr>
            <a:spLocks noGrp="1" noChangeArrowheads="1"/>
          </p:cNvSpPr>
          <p:nvPr>
            <p:ph type="body" idx="1"/>
          </p:nvPr>
        </p:nvSpPr>
        <p:spPr>
          <a:xfrm>
            <a:off x="762000" y="2057400"/>
            <a:ext cx="7086600" cy="3581400"/>
          </a:xfrm>
        </p:spPr>
        <p:txBody>
          <a:bodyPr/>
          <a:lstStyle/>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Fulfilment of the Covenants (30a)</a:t>
            </a:r>
          </a:p>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Death (30b)</a:t>
            </a:r>
          </a:p>
          <a:p>
            <a:pPr marL="571500" lvl="3" indent="-571500">
              <a:lnSpc>
                <a:spcPct val="100000"/>
              </a:lnSpc>
              <a:spcBef>
                <a:spcPts val="0"/>
              </a:spcBef>
              <a:spcAft>
                <a:spcPts val="2400"/>
              </a:spcAft>
              <a:buClr>
                <a:srgbClr val="00FFFF"/>
              </a:buClr>
              <a:buFont typeface="+mj-lt"/>
              <a:buAutoNum type="romanL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Exaltation (31a)</a:t>
            </a:r>
          </a:p>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Messiah’s purpose (31b)</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40277408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28636" y="1295400"/>
            <a:ext cx="6096000" cy="2743200"/>
          </a:xfrm>
        </p:spPr>
        <p:txBody>
          <a:bodyPr/>
          <a:lstStyle/>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Too early (15)</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Joel 2:28-32 (16-21)</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Christ’s miracles (22)</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Crucifixion (23)</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Resurrection (24)</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16:8-11 (25-29)</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132:11 (30-32)</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High priestly ministry (33)</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110:1 (34-35)</a:t>
            </a:r>
          </a:p>
        </p:txBody>
      </p:sp>
      <p:sp>
        <p:nvSpPr>
          <p:cNvPr id="4" name="Rectangle 2">
            <a:extLst>
              <a:ext uri="{FF2B5EF4-FFF2-40B4-BE49-F238E27FC236}">
                <a16:creationId xmlns:a16="http://schemas.microsoft.com/office/drawing/2014/main" id="{E5B94F48-9E67-3F9D-3086-59D466DE39E7}"/>
              </a:ext>
            </a:extLst>
          </p:cNvPr>
          <p:cNvSpPr>
            <a:spLocks noGrp="1" noChangeArrowheads="1"/>
          </p:cNvSpPr>
          <p:nvPr>
            <p:ph type="title"/>
          </p:nvPr>
        </p:nvSpPr>
        <p:spPr>
          <a:xfrm>
            <a:off x="2738438" y="228600"/>
            <a:ext cx="6715125" cy="914400"/>
          </a:xfrm>
        </p:spPr>
        <p:txBody>
          <a:bodyPr/>
          <a:lstStyle/>
          <a:p>
            <a:pPr algn="ctr" eaLnBrk="1" hangingPunct="1">
              <a:lnSpc>
                <a:spcPct val="100000"/>
              </a:lnSpc>
              <a:buClr>
                <a:srgbClr val="CC66FF"/>
              </a:buCl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2:15-35</a:t>
            </a:r>
            <a:br>
              <a:rPr lang="en-US" sz="3600" dirty="0">
                <a:effectLst>
                  <a:outerShdw blurRad="38100" dist="38100" dir="2700000" algn="tl">
                    <a:srgbClr val="000000">
                      <a:alpha val="43137"/>
                    </a:srgbClr>
                  </a:outerShdw>
                </a:effectLst>
                <a:cs typeface="Calibri" panose="020F0502020204030204" pitchFamily="34" charset="0"/>
              </a:rPr>
            </a:br>
            <a:r>
              <a:rPr lang="en-US" sz="2400" dirty="0">
                <a:effectLst>
                  <a:outerShdw blurRad="38100" dist="38100" dir="2700000" algn="tl">
                    <a:srgbClr val="000000">
                      <a:alpha val="43137"/>
                    </a:srgbClr>
                  </a:outerShdw>
                </a:effectLst>
                <a:latin typeface="Calibri" panose="020F0502020204030204" pitchFamily="34" charset="0"/>
                <a:ea typeface="+mn-ea"/>
                <a:cs typeface="+mn-cs"/>
              </a:rPr>
              <a:t>Refutation of the Charge of Drunkenness</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5" name="Picture 4">
            <a:extLst>
              <a:ext uri="{FF2B5EF4-FFF2-40B4-BE49-F238E27FC236}">
                <a16:creationId xmlns:a16="http://schemas.microsoft.com/office/drawing/2014/main" id="{1E93A751-493A-89CA-A36D-FBB594D19FD9}"/>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2062464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5DF40A-F47E-C16E-C6D3-8FD5240BDA9D}"/>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349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Aft>
                <a:spcPts val="6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Daniel 9:26</a:t>
            </a:r>
          </a:p>
          <a:p>
            <a:pPr algn="just">
              <a:spcAft>
                <a:spcPts val="1000"/>
              </a:spcAft>
            </a:pPr>
            <a:r>
              <a:rPr lang="en-US" sz="3600" dirty="0">
                <a:effectLst>
                  <a:outerShdw blurRad="38100" dist="38100" dir="2700000" algn="tl">
                    <a:srgbClr val="000000">
                      <a:alpha val="43137"/>
                    </a:srgbClr>
                  </a:outerShdw>
                </a:effectLst>
                <a:latin typeface="+mn-lt"/>
              </a:rPr>
              <a:t>“Then after the sixty-two weeks the </a:t>
            </a:r>
            <a:r>
              <a:rPr lang="en-US" sz="3600" b="1" u="sng" dirty="0">
                <a:solidFill>
                  <a:srgbClr val="FFFFCC"/>
                </a:solidFill>
                <a:effectLst>
                  <a:outerShdw blurRad="38100" dist="38100" dir="2700000" algn="tl">
                    <a:srgbClr val="000000">
                      <a:alpha val="43137"/>
                    </a:srgbClr>
                  </a:outerShdw>
                </a:effectLst>
                <a:latin typeface="+mn-lt"/>
              </a:rPr>
              <a:t>Messiah will be cut off and have nothing</a:t>
            </a:r>
            <a:r>
              <a:rPr lang="en-US" sz="3600" dirty="0">
                <a:effectLst>
                  <a:outerShdw blurRad="38100" dist="38100" dir="2700000" algn="tl">
                    <a:srgbClr val="000000">
                      <a:alpha val="43137"/>
                    </a:srgbClr>
                  </a:outerShdw>
                </a:effectLst>
                <a:latin typeface="+mn-lt"/>
              </a:rPr>
              <a:t>, and the people of the prince who is to come will destroy the city and the sanctuary. And its end will come with a flood; even to the end there will be war; desolations are determined.”</a:t>
            </a:r>
          </a:p>
        </p:txBody>
      </p:sp>
    </p:spTree>
    <p:extLst>
      <p:ext uri="{BB962C8B-B14F-4D97-AF65-F5344CB8AC3E}">
        <p14:creationId xmlns:p14="http://schemas.microsoft.com/office/powerpoint/2010/main" val="40253562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97FC177D-2BBB-5E74-56A0-FAB8251A0E02}"/>
              </a:ext>
            </a:extLst>
          </p:cNvPr>
          <p:cNvSpPr>
            <a:spLocks noGrp="1" noChangeArrowheads="1"/>
          </p:cNvSpPr>
          <p:nvPr>
            <p:ph type="title"/>
          </p:nvPr>
        </p:nvSpPr>
        <p:spPr>
          <a:xfrm>
            <a:off x="1143528" y="225425"/>
            <a:ext cx="10363200" cy="917575"/>
          </a:xfrm>
        </p:spPr>
        <p:txBody>
          <a:bodyPr/>
          <a:lstStyle/>
          <a:p>
            <a:pPr algn="ct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CHRIST’S THREE OFFICES</a:t>
            </a:r>
          </a:p>
        </p:txBody>
      </p:sp>
      <p:sp>
        <p:nvSpPr>
          <p:cNvPr id="27651" name="Rectangle 3">
            <a:extLst>
              <a:ext uri="{FF2B5EF4-FFF2-40B4-BE49-F238E27FC236}">
                <a16:creationId xmlns:a16="http://schemas.microsoft.com/office/drawing/2014/main" id="{3D708FA2-A4F0-88AE-CC2A-12B3192F2FF5}"/>
              </a:ext>
            </a:extLst>
          </p:cNvPr>
          <p:cNvSpPr>
            <a:spLocks noGrp="1" noChangeArrowheads="1"/>
          </p:cNvSpPr>
          <p:nvPr>
            <p:ph type="body" idx="1"/>
          </p:nvPr>
        </p:nvSpPr>
        <p:spPr>
          <a:xfrm>
            <a:off x="2590800" y="1887538"/>
            <a:ext cx="5029200" cy="3082925"/>
          </a:xfrm>
          <a:noFill/>
          <a:extLst>
            <a:ext uri="{909E8E84-426E-40DD-AFC4-6F175D3DCCD1}">
              <a14:hiddenFill xmlns:a14="http://schemas.microsoft.com/office/drawing/2010/main">
                <a:solidFill>
                  <a:srgbClr val="FFFFFF"/>
                </a:solidFill>
              </a14:hiddenFill>
            </a:ext>
          </a:extLst>
        </p:spPr>
        <p:txBody>
          <a:bodyPr/>
          <a:lstStyle/>
          <a:p>
            <a:pPr marL="457200" indent="-457200">
              <a:spcBef>
                <a:spcPts val="0"/>
              </a:spcBef>
              <a:spcAft>
                <a:spcPts val="3600"/>
              </a:spcAft>
              <a:buClr>
                <a:srgbClr val="00FFFF"/>
              </a:buClr>
              <a:buSzPct val="120000"/>
              <a:buFont typeface="Wingdings" panose="05000000000000000000" pitchFamily="2" charset="2"/>
              <a:buChar char="§"/>
            </a:pPr>
            <a:r>
              <a:rPr lang="en-US" altLang="en-US" sz="3200" dirty="0">
                <a:effectLst/>
              </a:rPr>
              <a:t>Prophet (First Coming)</a:t>
            </a:r>
          </a:p>
          <a:p>
            <a:pPr marL="457200" indent="-457200">
              <a:spcBef>
                <a:spcPts val="0"/>
              </a:spcBef>
              <a:spcAft>
                <a:spcPts val="3600"/>
              </a:spcAft>
              <a:buClr>
                <a:srgbClr val="00FFFF"/>
              </a:buClr>
              <a:buSzPct val="120000"/>
              <a:buFont typeface="Wingdings" panose="05000000000000000000" pitchFamily="2" charset="2"/>
              <a:buChar char="§"/>
            </a:pPr>
            <a:r>
              <a:rPr lang="en-US" altLang="en-US" sz="3200" dirty="0"/>
              <a:t>Priest (Present Session)</a:t>
            </a:r>
          </a:p>
          <a:p>
            <a:pPr marL="457200" indent="-457200">
              <a:spcBef>
                <a:spcPts val="0"/>
              </a:spcBef>
              <a:spcAft>
                <a:spcPts val="3600"/>
              </a:spcAft>
              <a:buClr>
                <a:srgbClr val="00FFFF"/>
              </a:buClr>
              <a:buSzPct val="120000"/>
              <a:buFont typeface="Wingdings" panose="05000000000000000000" pitchFamily="2" charset="2"/>
              <a:buChar char="§"/>
            </a:pPr>
            <a:r>
              <a:rPr lang="en-US" altLang="en-US" sz="3200" dirty="0">
                <a:effectLst/>
              </a:rPr>
              <a:t>King (Second Coming</a:t>
            </a:r>
            <a:r>
              <a:rPr lang="en-US" altLang="en-US" sz="3200" dirty="0">
                <a:effectLst/>
                <a:cs typeface="Times New Roman" panose="02020603050405020304" pitchFamily="18" charset="0"/>
              </a:rPr>
              <a:t>)</a:t>
            </a:r>
          </a:p>
        </p:txBody>
      </p:sp>
      <p:pic>
        <p:nvPicPr>
          <p:cNvPr id="27652" name="Picture 4" descr="C:\Users\awoods\AppData\Local\Microsoft\Windows\Temporary Internet Files\Content.IE5\Q1EAF2DI\MCj01939740000[1].wmf">
            <a:extLst>
              <a:ext uri="{FF2B5EF4-FFF2-40B4-BE49-F238E27FC236}">
                <a16:creationId xmlns:a16="http://schemas.microsoft.com/office/drawing/2014/main" id="{906C6947-9983-D64F-42FD-231BA1CFCE9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1" y="1371600"/>
            <a:ext cx="1523691"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DCF37171-545A-F573-4136-4B309F1D65D3}"/>
              </a:ext>
            </a:extLst>
          </p:cNvPr>
          <p:cNvPicPr>
            <a:picLocks noChangeAspect="1"/>
          </p:cNvPicPr>
          <p:nvPr/>
        </p:nvPicPr>
        <p:blipFill>
          <a:blip r:embed="rId3"/>
          <a:stretch>
            <a:fillRect/>
          </a:stretch>
        </p:blipFill>
        <p:spPr>
          <a:xfrm>
            <a:off x="7543800" y="1552561"/>
            <a:ext cx="4067205" cy="3752877"/>
          </a:xfrm>
          <a:prstGeom prst="rect">
            <a:avLst/>
          </a:prstGeom>
        </p:spPr>
      </p:pic>
    </p:spTree>
    <p:extLst>
      <p:ext uri="{BB962C8B-B14F-4D97-AF65-F5344CB8AC3E}">
        <p14:creationId xmlns:p14="http://schemas.microsoft.com/office/powerpoint/2010/main" val="2048946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FFC000"/>
              </a:buClr>
              <a:buFont typeface="+mj-lt"/>
              <a:buAutoNum type="alphaLcParenR"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5:30-31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Presentation of the Messiah</a:t>
            </a:r>
          </a:p>
        </p:txBody>
      </p:sp>
      <p:sp>
        <p:nvSpPr>
          <p:cNvPr id="161795" name="Rectangle 3"/>
          <p:cNvSpPr>
            <a:spLocks noGrp="1" noChangeArrowheads="1"/>
          </p:cNvSpPr>
          <p:nvPr>
            <p:ph type="body" idx="1"/>
          </p:nvPr>
        </p:nvSpPr>
        <p:spPr>
          <a:xfrm>
            <a:off x="762000" y="2057400"/>
            <a:ext cx="7086600" cy="3581400"/>
          </a:xfrm>
        </p:spPr>
        <p:txBody>
          <a:bodyPr/>
          <a:lstStyle/>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Fulfilment of the Covenants (30a)</a:t>
            </a:r>
          </a:p>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Death (30b)</a:t>
            </a:r>
          </a:p>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Exaltation (31a)</a:t>
            </a:r>
          </a:p>
          <a:p>
            <a:pPr marL="571500" lvl="3" indent="-571500">
              <a:lnSpc>
                <a:spcPct val="100000"/>
              </a:lnSpc>
              <a:spcBef>
                <a:spcPts val="0"/>
              </a:spcBef>
              <a:spcAft>
                <a:spcPts val="2400"/>
              </a:spcAft>
              <a:buClr>
                <a:srgbClr val="00FFFF"/>
              </a:buClr>
              <a:buFont typeface="+mj-lt"/>
              <a:buAutoNum type="romanL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Messiah’s purpose (31b)</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9223658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BFFF7A-03C0-43AF-9B91-CAAF5175F37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extLst>
            <a:ext uri="{909E8E84-426E-40DD-AFC4-6F175D3DCCD1}">
              <a14:hiddenFill xmlns:a14="http://schemas.microsoft.com/office/drawing/2010/main">
                <a:solidFill>
                  <a:srgbClr val="FFFFFF"/>
                </a:solidFill>
              </a14:hiddenFill>
            </a:ext>
          </a:extLst>
        </p:spPr>
      </p:pic>
      <p:sp>
        <p:nvSpPr>
          <p:cNvPr id="134147" name="Rectangle 1"/>
          <p:cNvSpPr>
            <a:spLocks noChangeArrowheads="1"/>
          </p:cNvSpPr>
          <p:nvPr/>
        </p:nvSpPr>
        <p:spPr bwMode="auto">
          <a:xfrm>
            <a:off x="609600" y="0"/>
            <a:ext cx="10972799" cy="4524315"/>
          </a:xfrm>
          <a:prstGeom prst="rect">
            <a:avLst/>
          </a:prstGeom>
          <a:noFill/>
          <a:ln w="28575">
            <a:noFill/>
            <a:miter lim="800000"/>
            <a:headEnd/>
            <a:tailEnd/>
          </a:ln>
        </p:spPr>
        <p:txBody>
          <a:bodyPr wrap="square">
            <a:spAutoFit/>
          </a:bodyPr>
          <a:lstStyle/>
          <a:p>
            <a:pPr algn="ctr">
              <a:spcAft>
                <a:spcPts val="1200"/>
              </a:spcAft>
            </a:pPr>
            <a:r>
              <a:rPr lang="en-US" sz="4000" dirty="0">
                <a:solidFill>
                  <a:srgbClr val="00FFFF"/>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Matthew 23:37-39</a:t>
            </a:r>
          </a:p>
          <a:p>
            <a:pPr algn="just"/>
            <a:r>
              <a:rPr lang="en-US" sz="34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37</a:t>
            </a:r>
            <a:r>
              <a:rPr lang="en-US" sz="3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Jerusalem, Jerusalem</a:t>
            </a:r>
            <a:r>
              <a:rPr lang="en-US" sz="3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who kills the prophets and stones those who are sent to her! How often I wanted to gather [</a:t>
            </a:r>
            <a:r>
              <a:rPr lang="en-US" sz="34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episynagō</a:t>
            </a:r>
            <a:r>
              <a:rPr lang="en-US" sz="3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your children together, the way a hen gathers [</a:t>
            </a:r>
            <a:r>
              <a:rPr lang="en-US" sz="34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episynagō</a:t>
            </a:r>
            <a:r>
              <a:rPr lang="en-US" sz="3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her chicks under her wings, and you were unwilling. </a:t>
            </a:r>
            <a:r>
              <a:rPr lang="en-US" sz="34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38 </a:t>
            </a:r>
            <a:r>
              <a:rPr lang="en-US" sz="3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Behold, your house is being left to you desolate! </a:t>
            </a:r>
            <a:r>
              <a:rPr lang="en-US" sz="34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39 </a:t>
            </a:r>
            <a:r>
              <a:rPr lang="en-US" sz="3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For I say to you, from now on you will not see Me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until you say</a:t>
            </a:r>
            <a:r>
              <a:rPr lang="en-US" sz="3400" b="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400" b="0" cap="small"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Blessed is He who comes in the name of the Lord</a:t>
            </a:r>
            <a:r>
              <a:rPr lang="en-US" sz="3400" b="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7181202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5:29-32</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Apostles’ Response</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Necessity of civil disobedience (29)</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Presentation of the Messiah (30-31)</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Witnesses (32)</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5436639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FFC000"/>
              </a:buClr>
              <a:buFont typeface="+mj-lt"/>
              <a:buAutoNum type="alphaLcParenR"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5:32</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Witnesses</a:t>
            </a:r>
          </a:p>
        </p:txBody>
      </p:sp>
      <p:sp>
        <p:nvSpPr>
          <p:cNvPr id="161795" name="Rectangle 3"/>
          <p:cNvSpPr>
            <a:spLocks noGrp="1" noChangeArrowheads="1"/>
          </p:cNvSpPr>
          <p:nvPr>
            <p:ph type="body" idx="1"/>
          </p:nvPr>
        </p:nvSpPr>
        <p:spPr>
          <a:xfrm>
            <a:off x="762000" y="2057400"/>
            <a:ext cx="7086600" cy="3581400"/>
          </a:xfrm>
        </p:spPr>
        <p:txBody>
          <a:bodyPr/>
          <a:lstStyle/>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Apostolic (32a)</a:t>
            </a:r>
          </a:p>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Holy Spirit (32b)</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8644072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FFC000"/>
              </a:buClr>
              <a:buFont typeface="+mj-lt"/>
              <a:buAutoNum type="alphaLcParenR"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5:32</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Witnesses</a:t>
            </a:r>
          </a:p>
        </p:txBody>
      </p:sp>
      <p:sp>
        <p:nvSpPr>
          <p:cNvPr id="161795" name="Rectangle 3"/>
          <p:cNvSpPr>
            <a:spLocks noGrp="1" noChangeArrowheads="1"/>
          </p:cNvSpPr>
          <p:nvPr>
            <p:ph type="body" idx="1"/>
          </p:nvPr>
        </p:nvSpPr>
        <p:spPr>
          <a:xfrm>
            <a:off x="762000" y="2057400"/>
            <a:ext cx="7086600" cy="3581400"/>
          </a:xfrm>
        </p:spPr>
        <p:txBody>
          <a:bodyPr/>
          <a:lstStyle/>
          <a:p>
            <a:pPr marL="571500" lvl="3" indent="-571500">
              <a:lnSpc>
                <a:spcPct val="100000"/>
              </a:lnSpc>
              <a:spcBef>
                <a:spcPts val="0"/>
              </a:spcBef>
              <a:spcAft>
                <a:spcPts val="2400"/>
              </a:spcAft>
              <a:buClr>
                <a:srgbClr val="00FFFF"/>
              </a:buClr>
              <a:buFont typeface="+mj-lt"/>
              <a:buAutoNum type="romanL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Apostolic (32a)</a:t>
            </a:r>
          </a:p>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Holy Spirit (32b)</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4148655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49A613A-85F1-4E0D-982D-96A3538A6C49}"/>
              </a:ext>
            </a:extLst>
          </p:cNvPr>
          <p:cNvGraphicFramePr>
            <a:graphicFrameLocks noGrp="1"/>
          </p:cNvGraphicFramePr>
          <p:nvPr>
            <p:ph idx="1"/>
            <p:extLst>
              <p:ext uri="{D42A27DB-BD31-4B8C-83A1-F6EECF244321}">
                <p14:modId xmlns:p14="http://schemas.microsoft.com/office/powerpoint/2010/main" val="1309262182"/>
              </p:ext>
            </p:extLst>
          </p:nvPr>
        </p:nvGraphicFramePr>
        <p:xfrm>
          <a:off x="609601" y="91440"/>
          <a:ext cx="10972799" cy="6675120"/>
        </p:xfrm>
        <a:graphic>
          <a:graphicData uri="http://schemas.openxmlformats.org/drawingml/2006/table">
            <a:tbl>
              <a:tblPr firstRow="1" bandRow="1">
                <a:tableStyleId>{5C22544A-7EE6-4342-B048-85BDC9FD1C3A}</a:tableStyleId>
              </a:tblPr>
              <a:tblGrid>
                <a:gridCol w="3964961">
                  <a:extLst>
                    <a:ext uri="{9D8B030D-6E8A-4147-A177-3AD203B41FA5}">
                      <a16:colId xmlns:a16="http://schemas.microsoft.com/office/drawing/2014/main" val="690753193"/>
                    </a:ext>
                  </a:extLst>
                </a:gridCol>
                <a:gridCol w="3503919">
                  <a:extLst>
                    <a:ext uri="{9D8B030D-6E8A-4147-A177-3AD203B41FA5}">
                      <a16:colId xmlns:a16="http://schemas.microsoft.com/office/drawing/2014/main" val="286287145"/>
                    </a:ext>
                  </a:extLst>
                </a:gridCol>
                <a:gridCol w="3503919">
                  <a:extLst>
                    <a:ext uri="{9D8B030D-6E8A-4147-A177-3AD203B41FA5}">
                      <a16:colId xmlns:a16="http://schemas.microsoft.com/office/drawing/2014/main" val="1804750111"/>
                    </a:ext>
                  </a:extLst>
                </a:gridCol>
              </a:tblGrid>
              <a:tr h="914400">
                <a:tc gridSpan="3">
                  <a:txBody>
                    <a:bodyPr/>
                    <a:lstStyle/>
                    <a:p>
                      <a:pPr algn="ctr"/>
                      <a:r>
                        <a:rPr lang="en-US" sz="3600" b="0" kern="1200" noProof="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What Happened to Christ’s Disciples?</a:t>
                      </a:r>
                      <a:endParaRPr 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txBody>
                  <a:tcPr anchor="ctr">
                    <a:solidFill>
                      <a:schemeClr val="bg1"/>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extLst>
                  <a:ext uri="{0D108BD9-81ED-4DB2-BD59-A6C34878D82A}">
                    <a16:rowId xmlns:a16="http://schemas.microsoft.com/office/drawing/2014/main" val="2169232981"/>
                  </a:ext>
                </a:extLst>
              </a:tr>
              <a:tr h="822960">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Disciple</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Place</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Martyrdom</a:t>
                      </a:r>
                    </a:p>
                  </a:txBody>
                  <a:tcPr anchor="ctr"/>
                </a:tc>
                <a:extLst>
                  <a:ext uri="{0D108BD9-81ED-4DB2-BD59-A6C34878D82A}">
                    <a16:rowId xmlns:a16="http://schemas.microsoft.com/office/drawing/2014/main" val="1318531292"/>
                  </a:ext>
                </a:extLst>
              </a:tr>
              <a:tr h="82296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James the Son of Alpheus</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Jerusalem</a:t>
                      </a:r>
                    </a:p>
                  </a:txBody>
                  <a:tcPr anchor="ctr"/>
                </a:tc>
                <a:tc>
                  <a:txBody>
                    <a:bodyPr/>
                    <a:lstStyle/>
                    <a:p>
                      <a:pPr algn="ctr"/>
                      <a:r>
                        <a:rPr lang="en-US" sz="2800" dirty="0">
                          <a:latin typeface="Calibri" panose="020F0502020204030204" pitchFamily="34" charset="0"/>
                          <a:cs typeface="Calibri" panose="020F0502020204030204" pitchFamily="34" charset="0"/>
                        </a:rPr>
                        <a:t>Clubbed to death</a:t>
                      </a:r>
                    </a:p>
                  </a:txBody>
                  <a:tcPr anchor="ctr"/>
                </a:tc>
                <a:extLst>
                  <a:ext uri="{0D108BD9-81ED-4DB2-BD59-A6C34878D82A}">
                    <a16:rowId xmlns:a16="http://schemas.microsoft.com/office/drawing/2014/main" val="777567912"/>
                  </a:ext>
                </a:extLst>
              </a:tr>
              <a:tr h="82296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Simon the Zealot</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Jerusalem</a:t>
                      </a:r>
                    </a:p>
                  </a:txBody>
                  <a:tcPr anchor="ctr"/>
                </a:tc>
                <a:tc>
                  <a:txBody>
                    <a:bodyPr/>
                    <a:lstStyle/>
                    <a:p>
                      <a:pPr algn="ctr"/>
                      <a:r>
                        <a:rPr lang="en-US" sz="2800" dirty="0">
                          <a:latin typeface="Calibri" panose="020F0502020204030204" pitchFamily="34" charset="0"/>
                          <a:cs typeface="Calibri" panose="020F0502020204030204" pitchFamily="34" charset="0"/>
                        </a:rPr>
                        <a:t>Martyred</a:t>
                      </a:r>
                    </a:p>
                  </a:txBody>
                  <a:tcPr anchor="ctr"/>
                </a:tc>
                <a:extLst>
                  <a:ext uri="{0D108BD9-81ED-4DB2-BD59-A6C34878D82A}">
                    <a16:rowId xmlns:a16="http://schemas.microsoft.com/office/drawing/2014/main" val="2088523037"/>
                  </a:ext>
                </a:extLst>
              </a:tr>
              <a:tr h="82296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James the Son of Zebedee</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Judea (Acts 12:2)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Calibri" panose="020F0502020204030204" pitchFamily="34" charset="0"/>
                          <a:cs typeface="Calibri" panose="020F0502020204030204" pitchFamily="34" charset="0"/>
                        </a:rPr>
                        <a:t>Executed</a:t>
                      </a:r>
                    </a:p>
                  </a:txBody>
                  <a:tcPr anchor="ctr"/>
                </a:tc>
                <a:extLst>
                  <a:ext uri="{0D108BD9-81ED-4DB2-BD59-A6C34878D82A}">
                    <a16:rowId xmlns:a16="http://schemas.microsoft.com/office/drawing/2014/main" val="3167288718"/>
                  </a:ext>
                </a:extLst>
              </a:tr>
              <a:tr h="82296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Thaddeus</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Mesopotamia</a:t>
                      </a:r>
                    </a:p>
                  </a:txBody>
                  <a:tcPr anchor="ctr"/>
                </a:tc>
                <a:tc>
                  <a:txBody>
                    <a:bodyPr/>
                    <a:lstStyle/>
                    <a:p>
                      <a:pPr algn="ctr"/>
                      <a:r>
                        <a:rPr lang="en-US" sz="2800" dirty="0">
                          <a:latin typeface="Calibri" panose="020F0502020204030204" pitchFamily="34" charset="0"/>
                          <a:cs typeface="Calibri" panose="020F0502020204030204" pitchFamily="34" charset="0"/>
                        </a:rPr>
                        <a:t>Beaten to death</a:t>
                      </a:r>
                    </a:p>
                  </a:txBody>
                  <a:tcPr anchor="ctr"/>
                </a:tc>
                <a:extLst>
                  <a:ext uri="{0D108BD9-81ED-4DB2-BD59-A6C34878D82A}">
                    <a16:rowId xmlns:a16="http://schemas.microsoft.com/office/drawing/2014/main" val="1287159523"/>
                  </a:ext>
                </a:extLst>
              </a:tr>
              <a:tr h="82296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Peter</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Babylon, Rome</a:t>
                      </a:r>
                    </a:p>
                  </a:txBody>
                  <a:tcPr anchor="ctr"/>
                </a:tc>
                <a:tc>
                  <a:txBody>
                    <a:bodyPr/>
                    <a:lstStyle/>
                    <a:p>
                      <a:pPr algn="ctr"/>
                      <a:r>
                        <a:rPr lang="en-US" sz="2800" dirty="0">
                          <a:latin typeface="Calibri" panose="020F0502020204030204" pitchFamily="34" charset="0"/>
                          <a:cs typeface="Calibri" panose="020F0502020204030204" pitchFamily="34" charset="0"/>
                        </a:rPr>
                        <a:t>Crucified upside down</a:t>
                      </a:r>
                    </a:p>
                  </a:txBody>
                  <a:tcPr anchor="ctr"/>
                </a:tc>
                <a:extLst>
                  <a:ext uri="{0D108BD9-81ED-4DB2-BD59-A6C34878D82A}">
                    <a16:rowId xmlns:a16="http://schemas.microsoft.com/office/drawing/2014/main" val="1793763941"/>
                  </a:ext>
                </a:extLst>
              </a:tr>
              <a:tr h="82296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Matthew</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Parthia (Tehran)</a:t>
                      </a:r>
                    </a:p>
                  </a:txBody>
                  <a:tcPr anchor="ctr"/>
                </a:tc>
                <a:tc>
                  <a:txBody>
                    <a:bodyPr/>
                    <a:lstStyle/>
                    <a:p>
                      <a:pPr algn="ctr"/>
                      <a:r>
                        <a:rPr lang="en-US" sz="2800" dirty="0">
                          <a:latin typeface="Calibri" panose="020F0502020204030204" pitchFamily="34" charset="0"/>
                          <a:cs typeface="Calibri" panose="020F0502020204030204" pitchFamily="34" charset="0"/>
                        </a:rPr>
                        <a:t>Beheaded</a:t>
                      </a:r>
                    </a:p>
                  </a:txBody>
                  <a:tcPr anchor="ctr"/>
                </a:tc>
                <a:extLst>
                  <a:ext uri="{0D108BD9-81ED-4DB2-BD59-A6C34878D82A}">
                    <a16:rowId xmlns:a16="http://schemas.microsoft.com/office/drawing/2014/main" val="183737382"/>
                  </a:ext>
                </a:extLst>
              </a:tr>
            </a:tbl>
          </a:graphicData>
        </a:graphic>
      </p:graphicFrame>
    </p:spTree>
    <p:extLst>
      <p:ext uri="{BB962C8B-B14F-4D97-AF65-F5344CB8AC3E}">
        <p14:creationId xmlns:p14="http://schemas.microsoft.com/office/powerpoint/2010/main" val="2671045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5:19-21a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Divine Rescue</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Means (19)</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Command (20)</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Apostolic obedience (21a)</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2867075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49A613A-85F1-4E0D-982D-96A3538A6C49}"/>
              </a:ext>
            </a:extLst>
          </p:cNvPr>
          <p:cNvGraphicFramePr>
            <a:graphicFrameLocks noGrp="1"/>
          </p:cNvGraphicFramePr>
          <p:nvPr>
            <p:ph idx="1"/>
            <p:extLst>
              <p:ext uri="{D42A27DB-BD31-4B8C-83A1-F6EECF244321}">
                <p14:modId xmlns:p14="http://schemas.microsoft.com/office/powerpoint/2010/main" val="164152525"/>
              </p:ext>
            </p:extLst>
          </p:nvPr>
        </p:nvGraphicFramePr>
        <p:xfrm>
          <a:off x="609600" y="76200"/>
          <a:ext cx="10972800" cy="6096000"/>
        </p:xfrm>
        <a:graphic>
          <a:graphicData uri="http://schemas.openxmlformats.org/drawingml/2006/table">
            <a:tbl>
              <a:tblPr firstRow="1" bandRow="1">
                <a:tableStyleId>{5C22544A-7EE6-4342-B048-85BDC9FD1C3A}</a:tableStyleId>
              </a:tblPr>
              <a:tblGrid>
                <a:gridCol w="3968496">
                  <a:extLst>
                    <a:ext uri="{9D8B030D-6E8A-4147-A177-3AD203B41FA5}">
                      <a16:colId xmlns:a16="http://schemas.microsoft.com/office/drawing/2014/main" val="690753193"/>
                    </a:ext>
                  </a:extLst>
                </a:gridCol>
                <a:gridCol w="3502152">
                  <a:extLst>
                    <a:ext uri="{9D8B030D-6E8A-4147-A177-3AD203B41FA5}">
                      <a16:colId xmlns:a16="http://schemas.microsoft.com/office/drawing/2014/main" val="286287145"/>
                    </a:ext>
                  </a:extLst>
                </a:gridCol>
                <a:gridCol w="3502152">
                  <a:extLst>
                    <a:ext uri="{9D8B030D-6E8A-4147-A177-3AD203B41FA5}">
                      <a16:colId xmlns:a16="http://schemas.microsoft.com/office/drawing/2014/main" val="1804750111"/>
                    </a:ext>
                  </a:extLst>
                </a:gridCol>
              </a:tblGrid>
              <a:tr h="914400">
                <a:tc gridSpan="3">
                  <a:txBody>
                    <a:bodyPr/>
                    <a:lstStyle/>
                    <a:p>
                      <a:pPr marL="0" algn="ctr" defTabSz="914400" rtl="0" eaLnBrk="1" latinLnBrk="0" hangingPunct="1"/>
                      <a:r>
                        <a:rPr lang="en-US" sz="3600" b="0" kern="1200" noProof="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What Happened to Christ’s Disciples?</a:t>
                      </a:r>
                      <a:endParaRPr 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txBody>
                  <a:tcPr anchor="ctr">
                    <a:solidFill>
                      <a:schemeClr val="bg1"/>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extLst>
                  <a:ext uri="{0D108BD9-81ED-4DB2-BD59-A6C34878D82A}">
                    <a16:rowId xmlns:a16="http://schemas.microsoft.com/office/drawing/2014/main" val="2169232981"/>
                  </a:ext>
                </a:extLst>
              </a:tr>
              <a:tr h="822960">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Disciple</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Place</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Martyrdom</a:t>
                      </a:r>
                    </a:p>
                  </a:txBody>
                  <a:tcPr anchor="ctr"/>
                </a:tc>
                <a:extLst>
                  <a:ext uri="{0D108BD9-81ED-4DB2-BD59-A6C34878D82A}">
                    <a16:rowId xmlns:a16="http://schemas.microsoft.com/office/drawing/2014/main" val="1318531292"/>
                  </a:ext>
                </a:extLst>
              </a:tr>
              <a:tr h="82296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John</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Asia Minor, Patmos, Ephesus</a:t>
                      </a:r>
                    </a:p>
                  </a:txBody>
                  <a:tcPr anchor="ctr"/>
                </a:tc>
                <a:tc>
                  <a:txBody>
                    <a:bodyPr/>
                    <a:lstStyle/>
                    <a:p>
                      <a:pPr algn="ctr"/>
                      <a:r>
                        <a:rPr lang="en-US" sz="2800" dirty="0">
                          <a:latin typeface="Calibri" panose="020F0502020204030204" pitchFamily="34" charset="0"/>
                          <a:cs typeface="Calibri" panose="020F0502020204030204" pitchFamily="34" charset="0"/>
                        </a:rPr>
                        <a:t>Fried in boiling oil</a:t>
                      </a:r>
                    </a:p>
                  </a:txBody>
                  <a:tcPr anchor="ctr"/>
                </a:tc>
                <a:extLst>
                  <a:ext uri="{0D108BD9-81ED-4DB2-BD59-A6C34878D82A}">
                    <a16:rowId xmlns:a16="http://schemas.microsoft.com/office/drawing/2014/main" val="777567912"/>
                  </a:ext>
                </a:extLst>
              </a:tr>
              <a:tr h="82296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Philip</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E. Turkey</a:t>
                      </a:r>
                    </a:p>
                  </a:txBody>
                  <a:tcPr anchor="ctr"/>
                </a:tc>
                <a:tc>
                  <a:txBody>
                    <a:bodyPr/>
                    <a:lstStyle/>
                    <a:p>
                      <a:pPr algn="ctr"/>
                      <a:r>
                        <a:rPr lang="en-US" sz="2800" dirty="0">
                          <a:latin typeface="Calibri" panose="020F0502020204030204" pitchFamily="34" charset="0"/>
                          <a:cs typeface="Calibri" panose="020F0502020204030204" pitchFamily="34" charset="0"/>
                        </a:rPr>
                        <a:t>Tortured &amp; crucified</a:t>
                      </a:r>
                    </a:p>
                  </a:txBody>
                  <a:tcPr anchor="ctr"/>
                </a:tc>
                <a:extLst>
                  <a:ext uri="{0D108BD9-81ED-4DB2-BD59-A6C34878D82A}">
                    <a16:rowId xmlns:a16="http://schemas.microsoft.com/office/drawing/2014/main" val="2088523037"/>
                  </a:ext>
                </a:extLst>
              </a:tr>
              <a:tr h="82296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Thomas</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India</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Calibri" panose="020F0502020204030204" pitchFamily="34" charset="0"/>
                          <a:cs typeface="Calibri" panose="020F0502020204030204" pitchFamily="34" charset="0"/>
                        </a:rPr>
                        <a:t>Speared</a:t>
                      </a:r>
                    </a:p>
                  </a:txBody>
                  <a:tcPr anchor="ctr"/>
                </a:tc>
                <a:extLst>
                  <a:ext uri="{0D108BD9-81ED-4DB2-BD59-A6C34878D82A}">
                    <a16:rowId xmlns:a16="http://schemas.microsoft.com/office/drawing/2014/main" val="3167288718"/>
                  </a:ext>
                </a:extLst>
              </a:tr>
              <a:tr h="82296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Bartholomew</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India</a:t>
                      </a:r>
                    </a:p>
                  </a:txBody>
                  <a:tcPr anchor="ctr"/>
                </a:tc>
                <a:tc>
                  <a:txBody>
                    <a:bodyPr/>
                    <a:lstStyle/>
                    <a:p>
                      <a:pPr algn="ctr"/>
                      <a:r>
                        <a:rPr lang="en-US" sz="2800" dirty="0">
                          <a:latin typeface="Calibri" panose="020F0502020204030204" pitchFamily="34" charset="0"/>
                          <a:cs typeface="Calibri" panose="020F0502020204030204" pitchFamily="34" charset="0"/>
                        </a:rPr>
                        <a:t>Flayed &amp; crucified</a:t>
                      </a:r>
                    </a:p>
                  </a:txBody>
                  <a:tcPr anchor="ctr"/>
                </a:tc>
                <a:extLst>
                  <a:ext uri="{0D108BD9-81ED-4DB2-BD59-A6C34878D82A}">
                    <a16:rowId xmlns:a16="http://schemas.microsoft.com/office/drawing/2014/main" val="1287159523"/>
                  </a:ext>
                </a:extLst>
              </a:tr>
              <a:tr h="82296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Andrew</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Ukraine, Russia, Greece</a:t>
                      </a:r>
                    </a:p>
                  </a:txBody>
                  <a:tcPr anchor="ctr"/>
                </a:tc>
                <a:tc>
                  <a:txBody>
                    <a:bodyPr/>
                    <a:lstStyle/>
                    <a:p>
                      <a:pPr algn="ctr"/>
                      <a:r>
                        <a:rPr lang="en-US" sz="2800" dirty="0">
                          <a:latin typeface="Calibri" panose="020F0502020204030204" pitchFamily="34" charset="0"/>
                          <a:cs typeface="Calibri" panose="020F0502020204030204" pitchFamily="34" charset="0"/>
                        </a:rPr>
                        <a:t>Hanged</a:t>
                      </a:r>
                    </a:p>
                  </a:txBody>
                  <a:tcPr anchor="ctr"/>
                </a:tc>
                <a:extLst>
                  <a:ext uri="{0D108BD9-81ED-4DB2-BD59-A6C34878D82A}">
                    <a16:rowId xmlns:a16="http://schemas.microsoft.com/office/drawing/2014/main" val="1793763941"/>
                  </a:ext>
                </a:extLst>
              </a:tr>
            </a:tbl>
          </a:graphicData>
        </a:graphic>
      </p:graphicFrame>
    </p:spTree>
    <p:extLst>
      <p:ext uri="{BB962C8B-B14F-4D97-AF65-F5344CB8AC3E}">
        <p14:creationId xmlns:p14="http://schemas.microsoft.com/office/powerpoint/2010/main" val="20095663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FFC000"/>
              </a:buClr>
              <a:buFont typeface="+mj-lt"/>
              <a:buAutoNum type="alphaLcParenR"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5:32</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Witnesses</a:t>
            </a:r>
          </a:p>
        </p:txBody>
      </p:sp>
      <p:sp>
        <p:nvSpPr>
          <p:cNvPr id="161795" name="Rectangle 3"/>
          <p:cNvSpPr>
            <a:spLocks noGrp="1" noChangeArrowheads="1"/>
          </p:cNvSpPr>
          <p:nvPr>
            <p:ph type="body" idx="1"/>
          </p:nvPr>
        </p:nvSpPr>
        <p:spPr>
          <a:xfrm>
            <a:off x="762000" y="2057400"/>
            <a:ext cx="7086600" cy="3581400"/>
          </a:xfrm>
        </p:spPr>
        <p:txBody>
          <a:bodyPr/>
          <a:lstStyle/>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Apostolic (32a)</a:t>
            </a:r>
          </a:p>
          <a:p>
            <a:pPr marL="571500" lvl="3" indent="-571500">
              <a:lnSpc>
                <a:spcPct val="100000"/>
              </a:lnSpc>
              <a:spcBef>
                <a:spcPts val="0"/>
              </a:spcBef>
              <a:spcAft>
                <a:spcPts val="2400"/>
              </a:spcAft>
              <a:buClr>
                <a:srgbClr val="00FFFF"/>
              </a:buClr>
              <a:buFont typeface="+mj-lt"/>
              <a:buAutoNum type="romanL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Holy Spirit (32b)</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07808950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5B8864-85B0-4229-A57D-FFC953320C28}"/>
              </a:ext>
            </a:extLst>
          </p:cNvPr>
          <p:cNvPicPr>
            <a:picLocks noChangeAspect="1"/>
          </p:cNvPicPr>
          <p:nvPr/>
        </p:nvPicPr>
        <p:blipFill>
          <a:blip r:embed="rId2"/>
          <a:stretch>
            <a:fillRect/>
          </a:stretch>
        </p:blipFill>
        <p:spPr>
          <a:xfrm>
            <a:off x="2876954" y="152811"/>
            <a:ext cx="6438095" cy="6552381"/>
          </a:xfrm>
          <a:prstGeom prst="rect">
            <a:avLst/>
          </a:prstGeom>
        </p:spPr>
      </p:pic>
    </p:spTree>
    <p:extLst>
      <p:ext uri="{BB962C8B-B14F-4D97-AF65-F5344CB8AC3E}">
        <p14:creationId xmlns:p14="http://schemas.microsoft.com/office/powerpoint/2010/main" val="254326871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884520-D12C-4CEB-F9C3-AC810C2ABB6E}"/>
              </a:ext>
            </a:extLst>
          </p:cNvPr>
          <p:cNvPicPr>
            <a:picLocks noChangeAspect="1"/>
          </p:cNvPicPr>
          <p:nvPr/>
        </p:nvPicPr>
        <p:blipFill>
          <a:blip r:embed="rId2"/>
          <a:stretch>
            <a:fillRect/>
          </a:stretch>
        </p:blipFill>
        <p:spPr>
          <a:xfrm>
            <a:off x="1537436" y="313838"/>
            <a:ext cx="9117127" cy="6230324"/>
          </a:xfrm>
          <a:prstGeom prst="rect">
            <a:avLst/>
          </a:prstGeom>
        </p:spPr>
      </p:pic>
    </p:spTree>
    <p:extLst>
      <p:ext uri="{BB962C8B-B14F-4D97-AF65-F5344CB8AC3E}">
        <p14:creationId xmlns:p14="http://schemas.microsoft.com/office/powerpoint/2010/main" val="350371605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98964" y="173454"/>
            <a:ext cx="6194073" cy="6511092"/>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350659-CF30-D2AF-2BAA-3AF57230CE4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8"/>
          </a:xfrm>
          <a:prstGeom prst="rect">
            <a:avLst/>
          </a:prstGeom>
        </p:spPr>
      </p:pic>
      <p:sp>
        <p:nvSpPr>
          <p:cNvPr id="38914" name="Rectangle 3"/>
          <p:cNvSpPr>
            <a:spLocks noChangeArrowheads="1"/>
          </p:cNvSpPr>
          <p:nvPr/>
        </p:nvSpPr>
        <p:spPr bwMode="auto">
          <a:xfrm>
            <a:off x="609600" y="1"/>
            <a:ext cx="10972800" cy="2477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a:spcAft>
                <a:spcPts val="1200"/>
              </a:spcAft>
              <a:buClr>
                <a:schemeClr val="tx1"/>
              </a:buClr>
              <a:buSzPct val="75000"/>
              <a:defRPr/>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3:36</a:t>
            </a:r>
          </a:p>
          <a:p>
            <a:pPr algn="just">
              <a:spcAft>
                <a:spcPts val="750"/>
              </a:spcAft>
            </a:pP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36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one who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believes</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the Son has eternal life; but the one who does not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obey</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Son will not see life, but the wrath of God remains on him.”</a:t>
            </a:r>
          </a:p>
        </p:txBody>
      </p:sp>
      <p:pic>
        <p:nvPicPr>
          <p:cNvPr id="2" name="Picture 1">
            <a:extLst>
              <a:ext uri="{FF2B5EF4-FFF2-40B4-BE49-F238E27FC236}">
                <a16:creationId xmlns:a16="http://schemas.microsoft.com/office/drawing/2014/main" id="{F5BB1750-33B0-4FB7-B1C6-763305E5896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86400" y="3571044"/>
            <a:ext cx="1386170" cy="1305756"/>
          </a:xfrm>
          <a:prstGeom prst="rect">
            <a:avLst/>
          </a:prstGeom>
        </p:spPr>
      </p:pic>
    </p:spTree>
    <p:extLst>
      <p:ext uri="{BB962C8B-B14F-4D97-AF65-F5344CB8AC3E}">
        <p14:creationId xmlns:p14="http://schemas.microsoft.com/office/powerpoint/2010/main" val="370791836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350659-CF30-D2AF-2BAA-3AF57230CE4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8"/>
          </a:xfrm>
          <a:prstGeom prst="rect">
            <a:avLst/>
          </a:prstGeom>
        </p:spPr>
      </p:pic>
      <p:sp>
        <p:nvSpPr>
          <p:cNvPr id="38914" name="Rectangle 3"/>
          <p:cNvSpPr>
            <a:spLocks noChangeArrowheads="1"/>
          </p:cNvSpPr>
          <p:nvPr/>
        </p:nvSpPr>
        <p:spPr bwMode="auto">
          <a:xfrm>
            <a:off x="609600" y="1"/>
            <a:ext cx="109728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a:spcAft>
                <a:spcPts val="1200"/>
              </a:spcAft>
              <a:buClr>
                <a:schemeClr val="tx1"/>
              </a:buClr>
              <a:buSzPct val="75000"/>
              <a:defRPr/>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14:16-17</a:t>
            </a:r>
          </a:p>
          <a:p>
            <a:pPr algn="just">
              <a:spcAft>
                <a:spcPts val="750"/>
              </a:spcAft>
            </a:pP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will ask the Father, and He will give you another Helper, that He may be with you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forever</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5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is</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Spirit</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truth, whom the world cannot receive, because it does not see Him or know Him, but you know Him because He abides with you and will be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you</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2" name="Picture 1">
            <a:extLst>
              <a:ext uri="{FF2B5EF4-FFF2-40B4-BE49-F238E27FC236}">
                <a16:creationId xmlns:a16="http://schemas.microsoft.com/office/drawing/2014/main" id="{F5BB1750-33B0-4FB7-B1C6-763305E5896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86400" y="3571044"/>
            <a:ext cx="1386170" cy="1305756"/>
          </a:xfrm>
          <a:prstGeom prst="rect">
            <a:avLst/>
          </a:prstGeom>
        </p:spPr>
      </p:pic>
    </p:spTree>
    <p:extLst>
      <p:ext uri="{BB962C8B-B14F-4D97-AF65-F5344CB8AC3E}">
        <p14:creationId xmlns:p14="http://schemas.microsoft.com/office/powerpoint/2010/main" val="168234522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5:27-33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Apostles’ Examination</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Apostles brought in (27)</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High priest’s accusations (28)</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Apostles’ response (29-32)</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Sanhedrin’s reaction (33)</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00295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00FF00"/>
              </a:buClr>
              <a:buFont typeface="+mj-lt"/>
              <a:buAutoNum type="arabi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5:33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Sanhedrin’s Reaction</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Conviction (33a)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Rage (33b)</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75715398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00FF00"/>
              </a:buClr>
              <a:buFont typeface="+mj-lt"/>
              <a:buAutoNum type="arabi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5:33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Sanhedrin’s Reaction</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Conviction (33a)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Rage (33b)</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6766556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28636" y="1295400"/>
            <a:ext cx="6096000" cy="2743200"/>
          </a:xfrm>
        </p:spPr>
        <p:txBody>
          <a:bodyPr/>
          <a:lstStyle/>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Too early (15)</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Joel 2:28-32 (16-21)</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Christ’s miracles (22)</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Crucifixion (23)</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Resurrection (24)</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16:8-11 (25-29)</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132:11 (30-32)</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High priestly ministry (33)</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110:1 (34-35)</a:t>
            </a:r>
          </a:p>
        </p:txBody>
      </p:sp>
      <p:sp>
        <p:nvSpPr>
          <p:cNvPr id="4" name="Rectangle 2">
            <a:extLst>
              <a:ext uri="{FF2B5EF4-FFF2-40B4-BE49-F238E27FC236}">
                <a16:creationId xmlns:a16="http://schemas.microsoft.com/office/drawing/2014/main" id="{CCAD60FE-28A5-A643-E588-0C739FF82E3A}"/>
              </a:ext>
            </a:extLst>
          </p:cNvPr>
          <p:cNvSpPr txBox="1">
            <a:spLocks noChangeArrowheads="1"/>
          </p:cNvSpPr>
          <p:nvPr/>
        </p:nvSpPr>
        <p:spPr bwMode="auto">
          <a:xfrm>
            <a:off x="2738438" y="2286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buClr>
                <a:srgbClr val="CC66FF"/>
              </a:buCl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2:15-35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ea typeface="+mn-ea"/>
                <a:cs typeface="+mn-cs"/>
              </a:rPr>
              <a:t>Refutation of the Charge of Drunkenness</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5" name="Picture 4">
            <a:extLst>
              <a:ext uri="{FF2B5EF4-FFF2-40B4-BE49-F238E27FC236}">
                <a16:creationId xmlns:a16="http://schemas.microsoft.com/office/drawing/2014/main" id="{CEF1894F-E2F8-AD2B-2085-611D96A32B77}"/>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33333563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4" name="TextBox 3">
            <a:extLst>
              <a:ext uri="{FF2B5EF4-FFF2-40B4-BE49-F238E27FC236}">
                <a16:creationId xmlns:a16="http://schemas.microsoft.com/office/drawing/2014/main" id="{3DA3B335-1C23-4929-5CA1-65BA5DBA7AC8}"/>
              </a:ext>
            </a:extLst>
          </p:cNvPr>
          <p:cNvSpPr txBox="1"/>
          <p:nvPr/>
        </p:nvSpPr>
        <p:spPr>
          <a:xfrm>
            <a:off x="609600" y="0"/>
            <a:ext cx="10972800" cy="4775666"/>
          </a:xfrm>
          <a:prstGeom prst="rect">
            <a:avLst/>
          </a:prstGeom>
          <a:noFill/>
        </p:spPr>
        <p:txBody>
          <a:bodyPr wrap="square">
            <a:spAutoFit/>
          </a:bodyPr>
          <a:lstStyle/>
          <a:p>
            <a:pPr marL="0" marR="0" algn="ctr">
              <a:spcBef>
                <a:spcPts val="0"/>
              </a:spcBef>
              <a:spcAft>
                <a:spcPts val="1000"/>
              </a:spcAft>
            </a:pPr>
            <a:r>
              <a:rPr lang="en-US" sz="4000" dirty="0">
                <a:solidFill>
                  <a:srgbClr val="00FFFF"/>
                </a:solidFill>
                <a:effectLst>
                  <a:outerShdw blurRad="38100" dist="38100" dir="2700000" algn="tl">
                    <a:srgbClr val="000000">
                      <a:alpha val="43137"/>
                    </a:srgbClr>
                  </a:outerShdw>
                </a:effectLst>
                <a:cs typeface="Calibri" panose="020F0502020204030204" pitchFamily="34" charset="0"/>
              </a:rPr>
              <a:t>John 16:7–11</a:t>
            </a:r>
          </a:p>
          <a:p>
            <a:pPr marL="0" marR="0" algn="just">
              <a:spcBef>
                <a:spcPts val="0"/>
              </a:spcBef>
              <a:spcAft>
                <a:spcPts val="1000"/>
              </a:spcAft>
            </a:pPr>
            <a:r>
              <a:rPr lang="en-US" sz="3200" u="none" strike="noStrike" baseline="30000" dirty="0">
                <a:effectLst>
                  <a:outerShdw blurRad="38100" dist="38100" dir="2700000" algn="tl">
                    <a:srgbClr val="000000">
                      <a:alpha val="43137"/>
                    </a:srgbClr>
                  </a:outerShdw>
                </a:effectLst>
                <a:latin typeface="Calibri" panose="020F0502020204030204" pitchFamily="34" charset="0"/>
              </a:rPr>
              <a:t>7</a:t>
            </a:r>
            <a:r>
              <a:rPr lang="en-US" sz="3200" u="none" strike="noStrike" dirty="0">
                <a:effectLst>
                  <a:outerShdw blurRad="38100" dist="38100" dir="2700000" algn="tl">
                    <a:srgbClr val="000000">
                      <a:alpha val="43137"/>
                    </a:srgbClr>
                  </a:outerShdw>
                </a:effectLst>
                <a:latin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rPr>
              <a:t>“But I tell you the truth, it is to your advantage that I go away; for if I do not go away, the Helper will not come to you; but if I go, I will send Him to you. </a:t>
            </a:r>
            <a:r>
              <a:rPr lang="en-US" sz="3200" u="none" strike="noStrike" baseline="30000" dirty="0">
                <a:effectLst>
                  <a:outerShdw blurRad="38100" dist="38100" dir="2700000" algn="tl">
                    <a:srgbClr val="000000">
                      <a:alpha val="43137"/>
                    </a:srgbClr>
                  </a:outerShdw>
                </a:effectLst>
                <a:latin typeface="Calibri" panose="020F0502020204030204" pitchFamily="34" charset="0"/>
              </a:rPr>
              <a:t>8</a:t>
            </a:r>
            <a:r>
              <a:rPr lang="en-US" sz="3200" u="none" strike="noStrike" dirty="0">
                <a:effectLst>
                  <a:outerShdw blurRad="38100" dist="38100" dir="2700000" algn="tl">
                    <a:srgbClr val="000000">
                      <a:alpha val="43137"/>
                    </a:srgbClr>
                  </a:outerShdw>
                </a:effectLst>
                <a:latin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rPr>
              <a:t>“And He, when He comes, will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convict</a:t>
            </a:r>
            <a:r>
              <a:rPr lang="en-US" sz="3200" dirty="0">
                <a:effectLst>
                  <a:outerShdw blurRad="38100" dist="38100" dir="2700000" algn="tl">
                    <a:srgbClr val="000000">
                      <a:alpha val="43137"/>
                    </a:srgbClr>
                  </a:outerShdw>
                </a:effectLst>
                <a:latin typeface="Calibri" panose="020F0502020204030204" pitchFamily="34" charset="0"/>
              </a:rPr>
              <a:t> the world concerning sin and righteousness and judgment; </a:t>
            </a:r>
            <a:r>
              <a:rPr lang="en-US" sz="3200" u="none" strike="noStrike" baseline="30000" dirty="0">
                <a:effectLst>
                  <a:outerShdw blurRad="38100" dist="38100" dir="2700000" algn="tl">
                    <a:srgbClr val="000000">
                      <a:alpha val="43137"/>
                    </a:srgbClr>
                  </a:outerShdw>
                </a:effectLst>
                <a:latin typeface="Calibri" panose="020F0502020204030204" pitchFamily="34" charset="0"/>
              </a:rPr>
              <a:t>9</a:t>
            </a:r>
            <a:r>
              <a:rPr lang="en-US" sz="3200" u="none" strike="noStrike" dirty="0">
                <a:effectLst>
                  <a:outerShdw blurRad="38100" dist="38100" dir="2700000" algn="tl">
                    <a:srgbClr val="000000">
                      <a:alpha val="43137"/>
                    </a:srgbClr>
                  </a:outerShdw>
                </a:effectLst>
                <a:latin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rPr>
              <a:t>concerning sin, because they do not believe in Me; </a:t>
            </a:r>
            <a:r>
              <a:rPr lang="en-US" sz="3200" u="none" strike="noStrike" baseline="30000" dirty="0">
                <a:effectLst>
                  <a:outerShdw blurRad="38100" dist="38100" dir="2700000" algn="tl">
                    <a:srgbClr val="000000">
                      <a:alpha val="43137"/>
                    </a:srgbClr>
                  </a:outerShdw>
                </a:effectLst>
                <a:latin typeface="Calibri" panose="020F0502020204030204" pitchFamily="34" charset="0"/>
              </a:rPr>
              <a:t>10</a:t>
            </a:r>
            <a:r>
              <a:rPr lang="en-US" sz="3200" u="none" strike="noStrike" dirty="0">
                <a:effectLst>
                  <a:outerShdw blurRad="38100" dist="38100" dir="2700000" algn="tl">
                    <a:srgbClr val="000000">
                      <a:alpha val="43137"/>
                    </a:srgbClr>
                  </a:outerShdw>
                </a:effectLst>
                <a:latin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rPr>
              <a:t>and concerning righteousness, because I go to the Father and you no longer see Me; </a:t>
            </a:r>
            <a:r>
              <a:rPr lang="en-US" sz="3200" u="none" strike="noStrike" baseline="30000" dirty="0">
                <a:effectLst>
                  <a:outerShdw blurRad="38100" dist="38100" dir="2700000" algn="tl">
                    <a:srgbClr val="000000">
                      <a:alpha val="43137"/>
                    </a:srgbClr>
                  </a:outerShdw>
                </a:effectLst>
                <a:latin typeface="Calibri" panose="020F0502020204030204" pitchFamily="34" charset="0"/>
              </a:rPr>
              <a:t>11</a:t>
            </a:r>
            <a:r>
              <a:rPr lang="en-US" sz="3200" u="none" strike="noStrike" dirty="0">
                <a:effectLst>
                  <a:outerShdw blurRad="38100" dist="38100" dir="2700000" algn="tl">
                    <a:srgbClr val="000000">
                      <a:alpha val="43137"/>
                    </a:srgbClr>
                  </a:outerShdw>
                </a:effectLst>
                <a:latin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rPr>
              <a:t>and concerning judgment, because the ruler of this world has been judged. </a:t>
            </a:r>
          </a:p>
        </p:txBody>
      </p:sp>
    </p:spTree>
    <p:extLst>
      <p:ext uri="{BB962C8B-B14F-4D97-AF65-F5344CB8AC3E}">
        <p14:creationId xmlns:p14="http://schemas.microsoft.com/office/powerpoint/2010/main" val="19889087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00FF00"/>
              </a:buClr>
              <a:buFont typeface="+mj-lt"/>
              <a:buAutoNum type="arabi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5:33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Sanhedrin’s Reaction</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Conviction (33a)</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Rage (33b)</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46308248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17300" y="1752600"/>
            <a:ext cx="7688500" cy="3352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Apostles’ arrest (17-26)</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Apostles’ examination (27-33)</a:t>
            </a:r>
          </a:p>
          <a:p>
            <a:pPr marL="457200" lvl="1" indent="-457200">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Gamaliel’s interruption &amp; advice (34-39)</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Results (40-42)</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3112009" y="228600"/>
            <a:ext cx="596798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Apostles’ Persecution</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5:17-42</a:t>
            </a:r>
          </a:p>
        </p:txBody>
      </p:sp>
      <p:pic>
        <p:nvPicPr>
          <p:cNvPr id="2" name="Picture 1">
            <a:extLst>
              <a:ext uri="{FF2B5EF4-FFF2-40B4-BE49-F238E27FC236}">
                <a16:creationId xmlns:a16="http://schemas.microsoft.com/office/drawing/2014/main" id="{290CC506-7451-DF3A-AE29-861C11032C5E}"/>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12159314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5:34-39</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Gamaliel’s Interruption &amp; Advice</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Gamaliel’s background (34)</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Gamaliel’s address (35-39)</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71046479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5:34-39</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Gamaliel’s Interruption &amp; Advice</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Gamaliel’s background (34)</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Gamaliel’s address (35-39)</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17805744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5:34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Gamaliel’s Background</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Introduction (34a)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Command (34b)</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00713074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5:34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Gamaliel’s Background</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Introduction (34a)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Command (34b)</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421743453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5:34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Gamaliel’s Background</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Introduction (34a)</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Command (34b)</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59660069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5:34-39</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Gamaliel’s Interruption &amp; Advice</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Gamaliel’s background (34)</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Gamaliel’s address (35-39)</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41172248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5:35-39</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Gamaliel’s Address</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Need for caution (35)</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Two parallel illustrations (36-37)</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Application (38-39)</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7631737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algn="ctr" eaLnBrk="1" hangingPunct="1">
              <a:lnSpc>
                <a:spcPct val="100000"/>
              </a:lnSpc>
              <a:buClr>
                <a:srgbClr val="00FF00"/>
              </a:buCl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3:13-15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Israel’s Rejection of Her Messiah</a:t>
            </a:r>
          </a:p>
        </p:txBody>
      </p:sp>
      <p:sp>
        <p:nvSpPr>
          <p:cNvPr id="161795" name="Rectangle 3"/>
          <p:cNvSpPr>
            <a:spLocks noGrp="1" noChangeArrowheads="1"/>
          </p:cNvSpPr>
          <p:nvPr>
            <p:ph type="body" idx="1"/>
          </p:nvPr>
        </p:nvSpPr>
        <p:spPr>
          <a:xfrm>
            <a:off x="585216" y="1562100"/>
            <a:ext cx="8634984" cy="3733800"/>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God sent His Son (13a)</a:t>
            </a:r>
          </a:p>
          <a:p>
            <a:pPr marL="514350" lvl="3" indent="-514350">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Delivered to Pilate (13b)</a:t>
            </a:r>
          </a:p>
          <a:p>
            <a:pPr marL="514350" lvl="3" indent="-514350" eaLnBrk="1" hangingPunct="1">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Rejection of the Holy &amp; Righteous One (14)</a:t>
            </a:r>
          </a:p>
          <a:p>
            <a:pPr marL="514350" lvl="3" indent="-514350" eaLnBrk="1" hangingPunct="1">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Killed the Prince of Life (15a)</a:t>
            </a:r>
          </a:p>
          <a:p>
            <a:pPr marL="514350" lvl="3" indent="-514350" eaLnBrk="1" hangingPunct="1">
              <a:lnSpc>
                <a:spcPct val="100000"/>
              </a:lnSpc>
              <a:spcBef>
                <a:spcPts val="0"/>
              </a:spcBef>
              <a:spcAft>
                <a:spcPts val="2400"/>
              </a:spcAft>
              <a:buClr>
                <a:srgbClr val="FFC000"/>
              </a:buClr>
              <a:buFont typeface="+mj-lt"/>
              <a:buAutoNum type="alphaLcParenR"/>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Messiah was Resurrected (15b)</a:t>
            </a:r>
          </a:p>
        </p:txBody>
      </p:sp>
      <p:pic>
        <p:nvPicPr>
          <p:cNvPr id="2" name="Picture 1">
            <a:extLst>
              <a:ext uri="{FF2B5EF4-FFF2-40B4-BE49-F238E27FC236}">
                <a16:creationId xmlns:a16="http://schemas.microsoft.com/office/drawing/2014/main" id="{94B0631D-123F-AEB3-7264-1BC902EA3084}"/>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79294577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5:35-39</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Gamaliel’s Address</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Need for caution (35)</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Two parallel illustrations (36-37)</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Application (38-39)</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420854793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5:35-39</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Gamaliel’s Address</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Need for caution (35)</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Two parallel illustrations (36-37)</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Application (38-39)</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07165983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FFC000"/>
              </a:buClr>
              <a:buFont typeface="+mj-lt"/>
              <a:buAutoNum type="alphaLcParenR"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5:36-37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Two Parallel Illustrations</a:t>
            </a:r>
          </a:p>
        </p:txBody>
      </p:sp>
      <p:sp>
        <p:nvSpPr>
          <p:cNvPr id="161795" name="Rectangle 3"/>
          <p:cNvSpPr>
            <a:spLocks noGrp="1" noChangeArrowheads="1"/>
          </p:cNvSpPr>
          <p:nvPr>
            <p:ph type="body" idx="1"/>
          </p:nvPr>
        </p:nvSpPr>
        <p:spPr>
          <a:xfrm>
            <a:off x="762000" y="2057400"/>
            <a:ext cx="7086600" cy="3581400"/>
          </a:xfrm>
        </p:spPr>
        <p:txBody>
          <a:bodyPr/>
          <a:lstStyle/>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Theudas (36)</a:t>
            </a:r>
          </a:p>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Judas of Galilee (37)</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2920636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FFC000"/>
              </a:buClr>
              <a:buFont typeface="+mj-lt"/>
              <a:buAutoNum type="alphaLcParenR"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5:36-37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Two Parallel Illustrations</a:t>
            </a:r>
          </a:p>
        </p:txBody>
      </p:sp>
      <p:sp>
        <p:nvSpPr>
          <p:cNvPr id="161795" name="Rectangle 3"/>
          <p:cNvSpPr>
            <a:spLocks noGrp="1" noChangeArrowheads="1"/>
          </p:cNvSpPr>
          <p:nvPr>
            <p:ph type="body" idx="1"/>
          </p:nvPr>
        </p:nvSpPr>
        <p:spPr>
          <a:xfrm>
            <a:off x="762000" y="2057400"/>
            <a:ext cx="7086600" cy="3581400"/>
          </a:xfrm>
        </p:spPr>
        <p:txBody>
          <a:bodyPr/>
          <a:lstStyle/>
          <a:p>
            <a:pPr marL="571500" lvl="3" indent="-571500">
              <a:lnSpc>
                <a:spcPct val="100000"/>
              </a:lnSpc>
              <a:spcBef>
                <a:spcPts val="0"/>
              </a:spcBef>
              <a:spcAft>
                <a:spcPts val="2400"/>
              </a:spcAft>
              <a:buClr>
                <a:srgbClr val="00FFFF"/>
              </a:buClr>
              <a:buFont typeface="+mj-lt"/>
              <a:buAutoNum type="romanL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Theudas (36)</a:t>
            </a:r>
          </a:p>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Judas of Galilee (37)</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418981575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FFC000"/>
              </a:buClr>
              <a:buFont typeface="+mj-lt"/>
              <a:buAutoNum type="alphaLcParenR"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5:36-37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Two Parallel Illustrations</a:t>
            </a:r>
          </a:p>
        </p:txBody>
      </p:sp>
      <p:sp>
        <p:nvSpPr>
          <p:cNvPr id="161795" name="Rectangle 3"/>
          <p:cNvSpPr>
            <a:spLocks noGrp="1" noChangeArrowheads="1"/>
          </p:cNvSpPr>
          <p:nvPr>
            <p:ph type="body" idx="1"/>
          </p:nvPr>
        </p:nvSpPr>
        <p:spPr>
          <a:xfrm>
            <a:off x="762000" y="2057400"/>
            <a:ext cx="7086600" cy="3581400"/>
          </a:xfrm>
        </p:spPr>
        <p:txBody>
          <a:bodyPr/>
          <a:lstStyle/>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Theudas (36)</a:t>
            </a:r>
          </a:p>
          <a:p>
            <a:pPr marL="571500" lvl="3" indent="-571500">
              <a:lnSpc>
                <a:spcPct val="100000"/>
              </a:lnSpc>
              <a:spcBef>
                <a:spcPts val="0"/>
              </a:spcBef>
              <a:spcAft>
                <a:spcPts val="2400"/>
              </a:spcAft>
              <a:buClr>
                <a:srgbClr val="00FFFF"/>
              </a:buClr>
              <a:buFont typeface="+mj-lt"/>
              <a:buAutoNum type="romanL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Judas of Galilee (37)</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4049963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5:35-39</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Gamaliel’s Address</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Need for caution (35)</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Two parallel illustrations (36-37)</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Application (38-39)</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82177002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FFC000"/>
              </a:buClr>
              <a:buFont typeface="+mj-lt"/>
              <a:buAutoNum type="alphaLcParenR"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5:38-39</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Application</a:t>
            </a:r>
          </a:p>
        </p:txBody>
      </p:sp>
      <p:sp>
        <p:nvSpPr>
          <p:cNvPr id="161795" name="Rectangle 3"/>
          <p:cNvSpPr>
            <a:spLocks noGrp="1" noChangeArrowheads="1"/>
          </p:cNvSpPr>
          <p:nvPr>
            <p:ph type="body" idx="1"/>
          </p:nvPr>
        </p:nvSpPr>
        <p:spPr>
          <a:xfrm>
            <a:off x="762000" y="2057400"/>
            <a:ext cx="7086600" cy="3581400"/>
          </a:xfrm>
        </p:spPr>
        <p:txBody>
          <a:bodyPr/>
          <a:lstStyle/>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Command (38a)</a:t>
            </a:r>
          </a:p>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Reason (38b-39)</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29855734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FFC000"/>
              </a:buClr>
              <a:buFont typeface="+mj-lt"/>
              <a:buAutoNum type="alphaLcParenR"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5:38-39</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Application</a:t>
            </a:r>
          </a:p>
        </p:txBody>
      </p:sp>
      <p:sp>
        <p:nvSpPr>
          <p:cNvPr id="161795" name="Rectangle 3"/>
          <p:cNvSpPr>
            <a:spLocks noGrp="1" noChangeArrowheads="1"/>
          </p:cNvSpPr>
          <p:nvPr>
            <p:ph type="body" idx="1"/>
          </p:nvPr>
        </p:nvSpPr>
        <p:spPr>
          <a:xfrm>
            <a:off x="762000" y="2057400"/>
            <a:ext cx="7086600" cy="3581400"/>
          </a:xfrm>
        </p:spPr>
        <p:txBody>
          <a:bodyPr/>
          <a:lstStyle/>
          <a:p>
            <a:pPr marL="571500" lvl="3" indent="-571500">
              <a:lnSpc>
                <a:spcPct val="100000"/>
              </a:lnSpc>
              <a:spcBef>
                <a:spcPts val="0"/>
              </a:spcBef>
              <a:spcAft>
                <a:spcPts val="2400"/>
              </a:spcAft>
              <a:buClr>
                <a:srgbClr val="00FFFF"/>
              </a:buClr>
              <a:buFont typeface="+mj-lt"/>
              <a:buAutoNum type="romanL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Command (38a)</a:t>
            </a:r>
          </a:p>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Reason (38b-39)</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78162539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FFC000"/>
              </a:buClr>
              <a:buFont typeface="+mj-lt"/>
              <a:buAutoNum type="alphaLcParenR"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5:38-39</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Application</a:t>
            </a:r>
          </a:p>
        </p:txBody>
      </p:sp>
      <p:sp>
        <p:nvSpPr>
          <p:cNvPr id="161795" name="Rectangle 3"/>
          <p:cNvSpPr>
            <a:spLocks noGrp="1" noChangeArrowheads="1"/>
          </p:cNvSpPr>
          <p:nvPr>
            <p:ph type="body" idx="1"/>
          </p:nvPr>
        </p:nvSpPr>
        <p:spPr>
          <a:xfrm>
            <a:off x="762000" y="2057400"/>
            <a:ext cx="7086600" cy="3581400"/>
          </a:xfrm>
        </p:spPr>
        <p:txBody>
          <a:bodyPr/>
          <a:lstStyle/>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Command (38a)</a:t>
            </a:r>
          </a:p>
          <a:p>
            <a:pPr marL="571500" lvl="3" indent="-571500">
              <a:lnSpc>
                <a:spcPct val="100000"/>
              </a:lnSpc>
              <a:spcBef>
                <a:spcPts val="0"/>
              </a:spcBef>
              <a:spcAft>
                <a:spcPts val="2400"/>
              </a:spcAft>
              <a:buClr>
                <a:srgbClr val="00FFFF"/>
              </a:buClr>
              <a:buFont typeface="+mj-lt"/>
              <a:buAutoNum type="romanL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Reason (38b-39)</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28084453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52337B34-0322-6286-AE97-3703269F3749}"/>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Purpose</a:t>
            </a:r>
          </a:p>
        </p:txBody>
      </p:sp>
      <p:sp>
        <p:nvSpPr>
          <p:cNvPr id="23555" name="Rectangle 3">
            <a:extLst>
              <a:ext uri="{FF2B5EF4-FFF2-40B4-BE49-F238E27FC236}">
                <a16:creationId xmlns:a16="http://schemas.microsoft.com/office/drawing/2014/main" id="{45B5CB20-FB29-930D-F06F-B3B634F48621}"/>
              </a:ext>
            </a:extLst>
          </p:cNvPr>
          <p:cNvSpPr>
            <a:spLocks noGrp="1" noChangeArrowheads="1"/>
          </p:cNvSpPr>
          <p:nvPr>
            <p:ph idx="1"/>
          </p:nvPr>
        </p:nvSpPr>
        <p:spPr>
          <a:xfrm>
            <a:off x="597408" y="1825625"/>
            <a:ext cx="6641592" cy="1831975"/>
          </a:xfrm>
        </p:spPr>
        <p:txBody>
          <a:bodyPr/>
          <a:lstStyle/>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To present Theophilus with an orderly account of the birth and growth of the church so as to affirm him in what he has believed.</a:t>
            </a:r>
          </a:p>
        </p:txBody>
      </p:sp>
      <p:pic>
        <p:nvPicPr>
          <p:cNvPr id="3" name="Picture 2">
            <a:extLst>
              <a:ext uri="{FF2B5EF4-FFF2-40B4-BE49-F238E27FC236}">
                <a16:creationId xmlns:a16="http://schemas.microsoft.com/office/drawing/2014/main" id="{2936C146-F6B6-B9E8-9F80-AD9083183800}"/>
              </a:ext>
            </a:extLst>
          </p:cNvPr>
          <p:cNvPicPr>
            <a:picLocks noChangeAspect="1"/>
          </p:cNvPicPr>
          <p:nvPr/>
        </p:nvPicPr>
        <p:blipFill>
          <a:blip r:embed="rId3"/>
          <a:stretch>
            <a:fillRect/>
          </a:stretch>
        </p:blipFill>
        <p:spPr>
          <a:xfrm>
            <a:off x="7473352" y="2057400"/>
            <a:ext cx="4121240" cy="2743200"/>
          </a:xfrm>
          <a:prstGeom prst="rect">
            <a:avLst/>
          </a:prstGeom>
        </p:spPr>
      </p:pic>
      <p:pic>
        <p:nvPicPr>
          <p:cNvPr id="4" name="Picture 3">
            <a:extLst>
              <a:ext uri="{FF2B5EF4-FFF2-40B4-BE49-F238E27FC236}">
                <a16:creationId xmlns:a16="http://schemas.microsoft.com/office/drawing/2014/main" id="{9E4D8E95-A1D5-7E84-F26C-17BDD28F57DD}"/>
              </a:ext>
            </a:extLst>
          </p:cNvPr>
          <p:cNvPicPr>
            <a:picLocks noChangeAspect="1"/>
          </p:cNvPicPr>
          <p:nvPr/>
        </p:nvPicPr>
        <p:blipFill>
          <a:blip r:embed="rId4"/>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29403000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5:19-21a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Divine Rescue</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Means (19)</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Command (20)</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Apostolic obedience (21a)</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99769057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09B5EDC6-3683-A1A0-8B78-87B27DE88BF4}"/>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Message</a:t>
            </a:r>
          </a:p>
        </p:txBody>
      </p:sp>
      <p:sp>
        <p:nvSpPr>
          <p:cNvPr id="20483" name="Rectangle 3">
            <a:extLst>
              <a:ext uri="{FF2B5EF4-FFF2-40B4-BE49-F238E27FC236}">
                <a16:creationId xmlns:a16="http://schemas.microsoft.com/office/drawing/2014/main" id="{ED7D2624-E011-6FB4-38A6-F6F6A213652E}"/>
              </a:ext>
            </a:extLst>
          </p:cNvPr>
          <p:cNvSpPr>
            <a:spLocks noGrp="1" noChangeArrowheads="1"/>
          </p:cNvSpPr>
          <p:nvPr>
            <p:ph idx="1"/>
          </p:nvPr>
        </p:nvSpPr>
        <p:spPr>
          <a:xfrm>
            <a:off x="597408" y="1825625"/>
            <a:ext cx="10756392" cy="4351338"/>
          </a:xfrm>
        </p:spPr>
        <p:txBody>
          <a:bodyPr/>
          <a:lstStyle/>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Birth and growth of the church numerically, geographically, ethnically.</a:t>
            </a:r>
          </a:p>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Components</a:t>
            </a:r>
          </a:p>
          <a:p>
            <a:pPr marL="914400" lvl="1" indent="-457200">
              <a:lnSpc>
                <a:spcPct val="100000"/>
              </a:lnSpc>
              <a:spcBef>
                <a:spcPts val="0"/>
              </a:spcBef>
              <a:spcAft>
                <a:spcPts val="2400"/>
              </a:spcAft>
              <a:buClr>
                <a:srgbClr val="FF00FF"/>
              </a:buClr>
            </a:pPr>
            <a:r>
              <a:rPr lang="en-US" altLang="en-US" sz="3200" dirty="0"/>
              <a:t>Numerically (progress reports)</a:t>
            </a:r>
          </a:p>
          <a:p>
            <a:pPr marL="914400" lvl="1" indent="-457200">
              <a:lnSpc>
                <a:spcPct val="100000"/>
              </a:lnSpc>
              <a:spcBef>
                <a:spcPts val="0"/>
              </a:spcBef>
              <a:spcAft>
                <a:spcPts val="2400"/>
              </a:spcAft>
              <a:buClr>
                <a:srgbClr val="FF00FF"/>
              </a:buClr>
            </a:pPr>
            <a:r>
              <a:rPr lang="en-US" altLang="en-US" sz="3200" dirty="0"/>
              <a:t>Geographically (From Jerusalem to Rome)</a:t>
            </a:r>
          </a:p>
          <a:p>
            <a:pPr marL="914400" lvl="1" indent="-457200">
              <a:lnSpc>
                <a:spcPct val="100000"/>
              </a:lnSpc>
              <a:spcBef>
                <a:spcPts val="0"/>
              </a:spcBef>
              <a:spcAft>
                <a:spcPts val="2400"/>
              </a:spcAft>
              <a:buClr>
                <a:srgbClr val="FF00FF"/>
              </a:buClr>
            </a:pPr>
            <a:r>
              <a:rPr lang="en-US" altLang="en-US" sz="3200" dirty="0"/>
              <a:t>Ethnically (From Judaism to Gentile domination)</a:t>
            </a:r>
          </a:p>
        </p:txBody>
      </p:sp>
      <p:pic>
        <p:nvPicPr>
          <p:cNvPr id="3" name="Picture 2">
            <a:extLst>
              <a:ext uri="{FF2B5EF4-FFF2-40B4-BE49-F238E27FC236}">
                <a16:creationId xmlns:a16="http://schemas.microsoft.com/office/drawing/2014/main" id="{4377A79A-7613-14C2-BA31-83415FB7CC04}"/>
              </a:ext>
            </a:extLst>
          </p:cNvPr>
          <p:cNvPicPr>
            <a:picLocks noChangeAspect="1"/>
          </p:cNvPicPr>
          <p:nvPr/>
        </p:nvPicPr>
        <p:blipFill>
          <a:blip r:embed="rId2"/>
          <a:stretch>
            <a:fillRect/>
          </a:stretch>
        </p:blipFill>
        <p:spPr>
          <a:xfrm>
            <a:off x="8349742" y="2667000"/>
            <a:ext cx="3244850" cy="1828800"/>
          </a:xfrm>
          <a:prstGeom prst="rect">
            <a:avLst/>
          </a:prstGeom>
        </p:spPr>
      </p:pic>
      <p:pic>
        <p:nvPicPr>
          <p:cNvPr id="4" name="Picture 3">
            <a:extLst>
              <a:ext uri="{FF2B5EF4-FFF2-40B4-BE49-F238E27FC236}">
                <a16:creationId xmlns:a16="http://schemas.microsoft.com/office/drawing/2014/main" id="{420C5926-A2F7-109F-8A98-D6E86ECBBBBB}"/>
              </a:ext>
            </a:extLst>
          </p:cNvPr>
          <p:cNvPicPr>
            <a:picLocks noChangeAspect="1"/>
          </p:cNvPicPr>
          <p:nvPr/>
        </p:nvPicPr>
        <p:blipFill>
          <a:blip r:embed="rId3"/>
          <a:stretch>
            <a:fillRect/>
          </a:stretch>
        </p:blipFill>
        <p:spPr>
          <a:xfrm>
            <a:off x="10093145" y="76200"/>
            <a:ext cx="1565455" cy="1097280"/>
          </a:xfrm>
          <a:prstGeom prst="rect">
            <a:avLst/>
          </a:prstGeom>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202463"/>
            <a:ext cx="10972800" cy="3657600"/>
          </a:xfrm>
        </p:spPr>
        <p:txBody>
          <a:bodyPr/>
          <a:lstStyle/>
          <a:p>
            <a:pPr marL="0" marR="0" indent="0" algn="just">
              <a:lnSpc>
                <a:spcPct val="100000"/>
              </a:lnSpc>
              <a:spcBef>
                <a:spcPts val="0"/>
              </a:spcBef>
              <a:spcAft>
                <a:spcPts val="0"/>
              </a:spcAft>
              <a:buNone/>
            </a:pPr>
            <a:r>
              <a:rPr lang="en-US" sz="3200" dirty="0">
                <a:effectLst>
                  <a:outerShdw blurRad="38100" dist="38100" dir="2700000" algn="tl">
                    <a:srgbClr val="000000">
                      <a:alpha val="43137"/>
                    </a:srgbClr>
                  </a:outerShdw>
                </a:effectLst>
              </a:rPr>
              <a:t>“Some have taken Gamaliel’s words and turned them into divine truth. However, Luke simply recorded what Gamaliel said without confirming the validity of the words. This was Gamaliel’s personal opinion; it was not a biblical truth. Many things that are not of God (such as false religions and cults) have prospered. One must be careful not to use someone’s opinion as biblical truth.”</a:t>
            </a: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dirty="0">
                <a:effectLst>
                  <a:outerShdw blurRad="38100" dist="38100" dir="2700000" algn="tl">
                    <a:srgbClr val="000000"/>
                  </a:outerShdw>
                </a:effectLst>
                <a:latin typeface="Calibri" panose="020F0502020204030204" pitchFamily="34" charset="0"/>
                <a:cs typeface="+mn-cs"/>
              </a:rPr>
              <a:t>, </a:t>
            </a:r>
            <a:r>
              <a:rPr lang="en-US" altLang="en-US" dirty="0">
                <a:effectLst>
                  <a:outerShdw blurRad="38100" dist="38100" dir="2700000" algn="tl">
                    <a:srgbClr val="000000"/>
                  </a:outerShdw>
                </a:effectLst>
              </a:rPr>
              <a:t>143</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270741009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17300" y="1752600"/>
            <a:ext cx="7331884" cy="3352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Apostles’ arrest (17-26)</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Apostles’ examination (27-33)</a:t>
            </a:r>
          </a:p>
          <a:p>
            <a:pPr marL="457200" lvl="1" indent="-457200">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Gamaliel’s interruption &amp; advice (34-39)</a:t>
            </a:r>
          </a:p>
          <a:p>
            <a:pPr marL="457200" lvl="1" indent="-457200">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Results (40-42)</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3112009" y="228600"/>
            <a:ext cx="596798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Apostles’ Persecution</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5:17-42</a:t>
            </a:r>
          </a:p>
        </p:txBody>
      </p:sp>
      <p:pic>
        <p:nvPicPr>
          <p:cNvPr id="2" name="Picture 1">
            <a:extLst>
              <a:ext uri="{FF2B5EF4-FFF2-40B4-BE49-F238E27FC236}">
                <a16:creationId xmlns:a16="http://schemas.microsoft.com/office/drawing/2014/main" id="{5D4A0F7C-9B3B-42A0-22AB-64C105941EF4}"/>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0398233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5:40-42</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Results</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Sanhedrin (40)</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Results (41-42)</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68186108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5:40-42</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Results</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Sanhedrin (40)</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Results (41-42)</a:t>
            </a:r>
          </a:p>
          <a:p>
            <a:pPr marL="0" lvl="3" indent="0">
              <a:lnSpc>
                <a:spcPct val="100000"/>
              </a:lnSpc>
              <a:spcBef>
                <a:spcPts val="0"/>
              </a:spcBef>
              <a:spcAft>
                <a:spcPts val="24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57047481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5:40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Sanhedrin</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Agreement with Gamaliel (40a)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Summoned the Apostles (40b)</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Punished the Apostles (40c)</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Charged the Apostles (40d)</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Released the Apostles (40e)</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28895136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5:40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Sanhedrin</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Agreement with Gamaliel (40a)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Summoned the Apostles (40b)</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Punished the Apostles (40c)</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Charged the Apostles (40d)</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Released the Apostles (40e)</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1008689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5:40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Sanhedrin</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Agreement with Gamaliel (40a)</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Summoned the Apostles (40b)</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Punished the Apostles (40c)</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Charged the Apostles (40d)</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Released the Apostles (40e)</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51226405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5:40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Sanhedrin</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Agreement with Gamaliel (40a)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Summoned the Apostles (40b)</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Punished the Apostles (40c)</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Charged the Apostles (40d)</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Released the Apostles (40e)</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61153140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5:40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Sanhedrin</a:t>
            </a:r>
          </a:p>
        </p:txBody>
      </p:sp>
      <p:sp>
        <p:nvSpPr>
          <p:cNvPr id="161795" name="Rectangle 3"/>
          <p:cNvSpPr>
            <a:spLocks noGrp="1" noChangeArrowheads="1"/>
          </p:cNvSpPr>
          <p:nvPr>
            <p:ph type="body" idx="1"/>
          </p:nvPr>
        </p:nvSpPr>
        <p:spPr>
          <a:xfrm>
            <a:off x="762000" y="2057400"/>
            <a:ext cx="7086600" cy="3581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Agreement with Gamaliel (40a)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Summoned the Apostles (40b)</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Punished the Apostles (40c)</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Charged the Apostles (40d)</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Released the Apostles (40e)</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6864139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256"/>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5839</TotalTime>
  <Words>3084</Words>
  <Application>Microsoft Office PowerPoint</Application>
  <PresentationFormat>Widescreen</PresentationFormat>
  <Paragraphs>453</Paragraphs>
  <Slides>106</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106</vt:i4>
      </vt:variant>
    </vt:vector>
  </HeadingPairs>
  <TitlesOfParts>
    <vt:vector size="111" baseType="lpstr">
      <vt:lpstr>Arial</vt:lpstr>
      <vt:lpstr>Calibri</vt:lpstr>
      <vt:lpstr>Calibri Light</vt:lpstr>
      <vt:lpstr>Wingdings</vt:lpstr>
      <vt:lpstr>Office Theme</vt:lpstr>
      <vt:lpstr>PowerPoint Presentation</vt:lpstr>
      <vt:lpstr>Acts 5:12‒42 Church’s Second Persecution</vt:lpstr>
      <vt:lpstr>Acts 5:17-26 Apostles’ Arrest</vt:lpstr>
      <vt:lpstr>Acts 5:19-21a Divine Rescue</vt:lpstr>
      <vt:lpstr>Acts 5:19-21a Divine Rescue</vt:lpstr>
      <vt:lpstr>Acts 5:19-21a Divine Rescue</vt:lpstr>
      <vt:lpstr>PowerPoint Presentation</vt:lpstr>
      <vt:lpstr>Acts 3:13-15 Israel’s Rejection of Her Messiah</vt:lpstr>
      <vt:lpstr>Acts 5:19-21a Divine Rescue</vt:lpstr>
      <vt:lpstr>Acts 5:17-26 Apostles’ Arrest</vt:lpstr>
      <vt:lpstr>Acts 5:21b-24 Sanhedrin’s Meeting</vt:lpstr>
      <vt:lpstr>Acts 5:21b-24 Sanhedrin’s Meeting</vt:lpstr>
      <vt:lpstr>Acts 5:21b-24 Sanhedrin’s Meeting</vt:lpstr>
      <vt:lpstr>Acts 5:21c-23 Empty Prison</vt:lpstr>
      <vt:lpstr>Acts 5:21c-23 Empty Prison</vt:lpstr>
      <vt:lpstr>Acts 5:21c-23 Empty Prison</vt:lpstr>
      <vt:lpstr>Acts 5:21c-23 Empty Prison</vt:lpstr>
      <vt:lpstr>Acts 5:21b-24 Sanhedrin’s Meeting</vt:lpstr>
      <vt:lpstr>Acts 5:17-26 Apostles’ Arrest</vt:lpstr>
      <vt:lpstr>Acts 5:25-26 Apostle’s Second Arrest</vt:lpstr>
      <vt:lpstr>Acts 5:25-26 Apostle’s Second Arrest</vt:lpstr>
      <vt:lpstr>Acts 5:25-26 Apostle’s Second Arrest</vt:lpstr>
      <vt:lpstr>PowerPoint Presentation</vt:lpstr>
      <vt:lpstr>Acts 5:27-33 Apostles’ Examination</vt:lpstr>
      <vt:lpstr>Acts 5:27-33 Apostles’ Examination</vt:lpstr>
      <vt:lpstr>Acts 5:27-33 Apostles’ Examination</vt:lpstr>
      <vt:lpstr>Acts 5:28 High Priest’s Accusations</vt:lpstr>
      <vt:lpstr>Acts 5:28 High Priest’s Accusations</vt:lpstr>
      <vt:lpstr>Emphasis of 2 Timothy</vt:lpstr>
      <vt:lpstr>Acts 5:28 High Priest’s Accusations</vt:lpstr>
      <vt:lpstr>PowerPoint Presentation</vt:lpstr>
      <vt:lpstr>Acts 5:27-33 Apostles’ Examination</vt:lpstr>
      <vt:lpstr>Acts 5:29-32 Apostles’ Response</vt:lpstr>
      <vt:lpstr>Acts 5:29-32 Apostles’ Response</vt:lpstr>
      <vt:lpstr>PowerPoint Presentation</vt:lpstr>
      <vt:lpstr>PowerPoint Presentation</vt:lpstr>
      <vt:lpstr>PowerPoint Presentation</vt:lpstr>
      <vt:lpstr>PowerPoint Presentation</vt:lpstr>
      <vt:lpstr>PowerPoint Presentation</vt:lpstr>
      <vt:lpstr>Daniel Outline</vt:lpstr>
      <vt:lpstr>Daniel Outline</vt:lpstr>
      <vt:lpstr>Acts 5:29-32 Apostles’ Response</vt:lpstr>
      <vt:lpstr>Acts 5:30-31 Presentation of the Messiah</vt:lpstr>
      <vt:lpstr>Acts 5:30-31 Presentation of the Messiah</vt:lpstr>
      <vt:lpstr>PowerPoint Presentation</vt:lpstr>
      <vt:lpstr>PowerPoint Presentation</vt:lpstr>
      <vt:lpstr>PowerPoint Presentation</vt:lpstr>
      <vt:lpstr>Acts 5:30-31 Presentation of the Messiah</vt:lpstr>
      <vt:lpstr>PowerPoint Presentation</vt:lpstr>
      <vt:lpstr>Acts 5:30-31 Presentation of the Messiah</vt:lpstr>
      <vt:lpstr>Acts 2:15-35 Refutation of the Charge of Drunkenness</vt:lpstr>
      <vt:lpstr>PowerPoint Presentation</vt:lpstr>
      <vt:lpstr>CHRIST’S THREE OFFICES</vt:lpstr>
      <vt:lpstr>Acts 5:30-31 Presentation of the Messiah</vt:lpstr>
      <vt:lpstr>PowerPoint Presentation</vt:lpstr>
      <vt:lpstr>Acts 5:29-32 Apostles’ Response</vt:lpstr>
      <vt:lpstr>Acts 5:32 Witnesses</vt:lpstr>
      <vt:lpstr>Acts 5:32 Witnesses</vt:lpstr>
      <vt:lpstr>PowerPoint Presentation</vt:lpstr>
      <vt:lpstr>PowerPoint Presentation</vt:lpstr>
      <vt:lpstr>Acts 5:32 Witnesses</vt:lpstr>
      <vt:lpstr>PowerPoint Presentation</vt:lpstr>
      <vt:lpstr>PowerPoint Presentation</vt:lpstr>
      <vt:lpstr>PowerPoint Presentation</vt:lpstr>
      <vt:lpstr>PowerPoint Presentation</vt:lpstr>
      <vt:lpstr>PowerPoint Presentation</vt:lpstr>
      <vt:lpstr>Acts 5:27-33 Apostles’ Examination</vt:lpstr>
      <vt:lpstr>Acts 5:33 Sanhedrin’s Reaction</vt:lpstr>
      <vt:lpstr>Acts 5:33 Sanhedrin’s Reaction</vt:lpstr>
      <vt:lpstr>PowerPoint Presentation</vt:lpstr>
      <vt:lpstr>Acts 5:33 Sanhedrin’s Reaction</vt:lpstr>
      <vt:lpstr>PowerPoint Presentation</vt:lpstr>
      <vt:lpstr>Acts 5:34-39 Gamaliel’s Interruption &amp; Advice</vt:lpstr>
      <vt:lpstr>Acts 5:34-39 Gamaliel’s Interruption &amp; Advice</vt:lpstr>
      <vt:lpstr>Acts 5:34 Gamaliel’s Background</vt:lpstr>
      <vt:lpstr>Acts 5:34 Gamaliel’s Background</vt:lpstr>
      <vt:lpstr>Acts 5:34 Gamaliel’s Background</vt:lpstr>
      <vt:lpstr>Acts 5:34-39 Gamaliel’s Interruption &amp; Advice</vt:lpstr>
      <vt:lpstr>Acts 5:35-39 Gamaliel’s Address</vt:lpstr>
      <vt:lpstr>Acts 5:35-39 Gamaliel’s Address</vt:lpstr>
      <vt:lpstr>Acts 5:35-39 Gamaliel’s Address</vt:lpstr>
      <vt:lpstr>Acts 5:36-37 Two Parallel Illustrations</vt:lpstr>
      <vt:lpstr>Acts 5:36-37 Two Parallel Illustrations</vt:lpstr>
      <vt:lpstr>Acts 5:36-37 Two Parallel Illustrations</vt:lpstr>
      <vt:lpstr>Acts 5:35-39 Gamaliel’s Address</vt:lpstr>
      <vt:lpstr>Acts 5:38-39 Application</vt:lpstr>
      <vt:lpstr>Acts 5:38-39 Application</vt:lpstr>
      <vt:lpstr>Acts 5:38-39 Application</vt:lpstr>
      <vt:lpstr>Purpose</vt:lpstr>
      <vt:lpstr>Message</vt:lpstr>
      <vt:lpstr>PowerPoint Presentation</vt:lpstr>
      <vt:lpstr>PowerPoint Presentation</vt:lpstr>
      <vt:lpstr>Acts 5:40-42 Results</vt:lpstr>
      <vt:lpstr>Acts 5:40-42 Results</vt:lpstr>
      <vt:lpstr>Acts 5:40 Sanhedrin</vt:lpstr>
      <vt:lpstr>Acts 5:40 Sanhedrin</vt:lpstr>
      <vt:lpstr>Acts 5:40 Sanhedrin</vt:lpstr>
      <vt:lpstr>Acts 5:40 Sanhedrin</vt:lpstr>
      <vt:lpstr>Acts 5:40 Sanhedrin</vt:lpstr>
      <vt:lpstr>Acts 5:40 Sanhedrin</vt:lpstr>
      <vt:lpstr>Acts 5:40-42 Results</vt:lpstr>
      <vt:lpstr>Acts 5:41-42 Apostles</vt:lpstr>
      <vt:lpstr>Acts 5:41-42 Apostles</vt:lpstr>
      <vt:lpstr>Acts 5:41-42 Apostles</vt:lpstr>
      <vt:lpstr>Conclusion</vt:lpstr>
      <vt:lpstr>Acts 5:12‒42 Church’s Second Persecution</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031 Acts 5v19-42</dc:title>
  <dc:subject>ACTS</dc:subject>
  <dc:creator>A. Woods</dc:creator>
  <cp:lastModifiedBy>Jim McGowan</cp:lastModifiedBy>
  <cp:revision>662</cp:revision>
  <cp:lastPrinted>2023-11-15T12:55:07Z</cp:lastPrinted>
  <dcterms:created xsi:type="dcterms:W3CDTF">2009-01-10T23:45:31Z</dcterms:created>
  <dcterms:modified xsi:type="dcterms:W3CDTF">2023-11-15T12:55:19Z</dcterms:modified>
</cp:coreProperties>
</file>