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141"/>
  </p:notesMasterIdLst>
  <p:handoutMasterIdLst>
    <p:handoutMasterId r:id="rId142"/>
  </p:handoutMasterIdLst>
  <p:sldIdLst>
    <p:sldId id="256" r:id="rId2"/>
    <p:sldId id="10129" r:id="rId3"/>
    <p:sldId id="10225" r:id="rId4"/>
    <p:sldId id="10132" r:id="rId5"/>
    <p:sldId id="10133" r:id="rId6"/>
    <p:sldId id="10138" r:id="rId7"/>
    <p:sldId id="10139" r:id="rId8"/>
    <p:sldId id="497" r:id="rId9"/>
    <p:sldId id="10112" r:id="rId10"/>
    <p:sldId id="10140" r:id="rId11"/>
    <p:sldId id="10134" r:id="rId12"/>
    <p:sldId id="10135" r:id="rId13"/>
    <p:sldId id="10070" r:id="rId14"/>
    <p:sldId id="10071" r:id="rId15"/>
    <p:sldId id="264" r:id="rId16"/>
    <p:sldId id="10136" r:id="rId17"/>
    <p:sldId id="9625" r:id="rId18"/>
    <p:sldId id="353" r:id="rId19"/>
    <p:sldId id="354" r:id="rId20"/>
    <p:sldId id="10137" r:id="rId21"/>
    <p:sldId id="3862" r:id="rId22"/>
    <p:sldId id="269" r:id="rId23"/>
    <p:sldId id="10218" r:id="rId24"/>
    <p:sldId id="5607" r:id="rId25"/>
    <p:sldId id="6553" r:id="rId26"/>
    <p:sldId id="3193" r:id="rId27"/>
    <p:sldId id="1379" r:id="rId28"/>
    <p:sldId id="6667" r:id="rId29"/>
    <p:sldId id="10219" r:id="rId30"/>
    <p:sldId id="10226" r:id="rId31"/>
    <p:sldId id="10141" r:id="rId32"/>
    <p:sldId id="10142" r:id="rId33"/>
    <p:sldId id="10146" r:id="rId34"/>
    <p:sldId id="10147" r:id="rId35"/>
    <p:sldId id="9537" r:id="rId36"/>
    <p:sldId id="9940" r:id="rId37"/>
    <p:sldId id="10220" r:id="rId38"/>
    <p:sldId id="10221" r:id="rId39"/>
    <p:sldId id="10148" r:id="rId40"/>
    <p:sldId id="10151" r:id="rId41"/>
    <p:sldId id="10152" r:id="rId42"/>
    <p:sldId id="10153" r:id="rId43"/>
    <p:sldId id="10154" r:id="rId44"/>
    <p:sldId id="10227" r:id="rId45"/>
    <p:sldId id="10155" r:id="rId46"/>
    <p:sldId id="10156" r:id="rId47"/>
    <p:sldId id="10157" r:id="rId48"/>
    <p:sldId id="10162" r:id="rId49"/>
    <p:sldId id="10229" r:id="rId50"/>
    <p:sldId id="10230" r:id="rId51"/>
    <p:sldId id="10231" r:id="rId52"/>
    <p:sldId id="10158" r:id="rId53"/>
    <p:sldId id="10228" r:id="rId54"/>
    <p:sldId id="10159" r:id="rId55"/>
    <p:sldId id="10160" r:id="rId56"/>
    <p:sldId id="10161" r:id="rId57"/>
    <p:sldId id="10143" r:id="rId58"/>
    <p:sldId id="10166" r:id="rId59"/>
    <p:sldId id="10167" r:id="rId60"/>
    <p:sldId id="10168" r:id="rId61"/>
    <p:sldId id="10171" r:id="rId62"/>
    <p:sldId id="10172" r:id="rId63"/>
    <p:sldId id="371" r:id="rId64"/>
    <p:sldId id="10173" r:id="rId65"/>
    <p:sldId id="1490" r:id="rId66"/>
    <p:sldId id="10169" r:id="rId67"/>
    <p:sldId id="10174" r:id="rId68"/>
    <p:sldId id="10175" r:id="rId69"/>
    <p:sldId id="10222" r:id="rId70"/>
    <p:sldId id="1504" r:id="rId71"/>
    <p:sldId id="1503" r:id="rId72"/>
    <p:sldId id="10223" r:id="rId73"/>
    <p:sldId id="2927" r:id="rId74"/>
    <p:sldId id="10102" r:id="rId75"/>
    <p:sldId id="2241" r:id="rId76"/>
    <p:sldId id="10176" r:id="rId77"/>
    <p:sldId id="10181" r:id="rId78"/>
    <p:sldId id="10232" r:id="rId79"/>
    <p:sldId id="8192" r:id="rId80"/>
    <p:sldId id="6670" r:id="rId81"/>
    <p:sldId id="1324" r:id="rId82"/>
    <p:sldId id="10233" r:id="rId83"/>
    <p:sldId id="9570" r:id="rId84"/>
    <p:sldId id="10234" r:id="rId85"/>
    <p:sldId id="9541" r:id="rId86"/>
    <p:sldId id="484" r:id="rId87"/>
    <p:sldId id="8681" r:id="rId88"/>
    <p:sldId id="10235" r:id="rId89"/>
    <p:sldId id="342" r:id="rId90"/>
    <p:sldId id="10177" r:id="rId91"/>
    <p:sldId id="10186" r:id="rId92"/>
    <p:sldId id="10241" r:id="rId93"/>
    <p:sldId id="7039" r:id="rId94"/>
    <p:sldId id="7040" r:id="rId95"/>
    <p:sldId id="10242" r:id="rId96"/>
    <p:sldId id="1232" r:id="rId97"/>
    <p:sldId id="10120" r:id="rId98"/>
    <p:sldId id="1019" r:id="rId99"/>
    <p:sldId id="6566" r:id="rId100"/>
    <p:sldId id="10170" r:id="rId101"/>
    <p:sldId id="10178" r:id="rId102"/>
    <p:sldId id="10179" r:id="rId103"/>
    <p:sldId id="9600" r:id="rId104"/>
    <p:sldId id="10180" r:id="rId105"/>
    <p:sldId id="10144" r:id="rId106"/>
    <p:sldId id="10189" r:id="rId107"/>
    <p:sldId id="10190" r:id="rId108"/>
    <p:sldId id="10192" r:id="rId109"/>
    <p:sldId id="10193" r:id="rId110"/>
    <p:sldId id="10194" r:id="rId111"/>
    <p:sldId id="10191" r:id="rId112"/>
    <p:sldId id="10195" r:id="rId113"/>
    <p:sldId id="10196" r:id="rId114"/>
    <p:sldId id="10197" r:id="rId115"/>
    <p:sldId id="10199" r:id="rId116"/>
    <p:sldId id="10236" r:id="rId117"/>
    <p:sldId id="10237" r:id="rId118"/>
    <p:sldId id="10198" r:id="rId119"/>
    <p:sldId id="10202" r:id="rId120"/>
    <p:sldId id="10238" r:id="rId121"/>
    <p:sldId id="10239" r:id="rId122"/>
    <p:sldId id="265" r:id="rId123"/>
    <p:sldId id="263" r:id="rId124"/>
    <p:sldId id="10224" r:id="rId125"/>
    <p:sldId id="10145" r:id="rId126"/>
    <p:sldId id="10205" r:id="rId127"/>
    <p:sldId id="10206" r:id="rId128"/>
    <p:sldId id="10208" r:id="rId129"/>
    <p:sldId id="10209" r:id="rId130"/>
    <p:sldId id="10210" r:id="rId131"/>
    <p:sldId id="10211" r:id="rId132"/>
    <p:sldId id="10212" r:id="rId133"/>
    <p:sldId id="10213" r:id="rId134"/>
    <p:sldId id="10207" r:id="rId135"/>
    <p:sldId id="10214" r:id="rId136"/>
    <p:sldId id="10215" r:id="rId137"/>
    <p:sldId id="10216" r:id="rId138"/>
    <p:sldId id="8695" r:id="rId139"/>
    <p:sldId id="10240" r:id="rId140"/>
  </p:sldIdLst>
  <p:sldSz cx="12192000" cy="6858000"/>
  <p:notesSz cx="7315200" cy="9601200"/>
  <p:custDataLst>
    <p:tags r:id="rId143"/>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FFFF"/>
    <a:srgbClr val="FF99FF"/>
    <a:srgbClr val="0000C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61120B-2A69-4689-A826-2B81A7CFF312}" v="70" dt="2023-11-07T19:47:16.242"/>
  </p1510:revLst>
</p1510:revInfo>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66" autoAdjust="0"/>
    <p:restoredTop sz="95128" autoAdjust="0"/>
  </p:normalViewPr>
  <p:slideViewPr>
    <p:cSldViewPr>
      <p:cViewPr varScale="1">
        <p:scale>
          <a:sx n="145" d="100"/>
          <a:sy n="145" d="100"/>
        </p:scale>
        <p:origin x="236" y="9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9" d="100"/>
          <a:sy n="79" d="100"/>
        </p:scale>
        <p:origin x="3677" y="77"/>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microsoft.com/office/2015/10/relationships/revisionInfo" Target="revisionInfo.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notesMaster" Target="notesMasters/notesMaster1.xml"/><Relationship Id="rId14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handoutMaster" Target="handoutMasters/handout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tags" Target="tags/tag1.xml"/><Relationship Id="rId148"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presProps" Target="presProps.xml"/><Relationship Id="rId90" Type="http://schemas.openxmlformats.org/officeDocument/2006/relationships/slide" Target="slides/slide8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3A553996-1D64-4A20-B4F2-C5D1371077B9}"/>
    <pc:docChg chg="custSel modSld replTag delTag modHandout">
      <pc:chgData name="Jim McGowan" userId="e2c7446dd3aca506" providerId="LiveId" clId="{3A553996-1D64-4A20-B4F2-C5D1371077B9}" dt="2023-09-20T14:57:09.802" v="18"/>
      <pc:docMkLst>
        <pc:docMk/>
      </pc:docMkLst>
      <pc:sldChg chg="modSp mod">
        <pc:chgData name="Jim McGowan" userId="e2c7446dd3aca506" providerId="LiveId" clId="{3A553996-1D64-4A20-B4F2-C5D1371077B9}" dt="2023-09-20T14:51:42.433" v="4" actId="14100"/>
        <pc:sldMkLst>
          <pc:docMk/>
          <pc:sldMk cId="0" sldId="258"/>
        </pc:sldMkLst>
        <pc:spChg chg="mod">
          <ac:chgData name="Jim McGowan" userId="e2c7446dd3aca506" providerId="LiveId" clId="{3A553996-1D64-4A20-B4F2-C5D1371077B9}" dt="2023-09-20T14:51:42.433" v="4" actId="14100"/>
          <ac:spMkLst>
            <pc:docMk/>
            <pc:sldMk cId="0" sldId="258"/>
            <ac:spMk id="15363" creationId="{7C4A91C3-8C18-D5C5-2AD4-D049EA91679B}"/>
          </ac:spMkLst>
        </pc:spChg>
        <pc:picChg chg="mod">
          <ac:chgData name="Jim McGowan" userId="e2c7446dd3aca506" providerId="LiveId" clId="{3A553996-1D64-4A20-B4F2-C5D1371077B9}" dt="2023-09-20T14:51:21.226" v="0" actId="12789"/>
          <ac:picMkLst>
            <pc:docMk/>
            <pc:sldMk cId="0" sldId="258"/>
            <ac:picMk id="4" creationId="{43A73AF8-AD74-2017-C5A1-7CB23663F18D}"/>
          </ac:picMkLst>
        </pc:picChg>
      </pc:sldChg>
      <pc:sldChg chg="modSp mod">
        <pc:chgData name="Jim McGowan" userId="e2c7446dd3aca506" providerId="LiveId" clId="{3A553996-1D64-4A20-B4F2-C5D1371077B9}" dt="2023-09-20T14:54:45.841" v="7" actId="948"/>
        <pc:sldMkLst>
          <pc:docMk/>
          <pc:sldMk cId="0" sldId="695"/>
        </pc:sldMkLst>
        <pc:spChg chg="mod">
          <ac:chgData name="Jim McGowan" userId="e2c7446dd3aca506" providerId="LiveId" clId="{3A553996-1D64-4A20-B4F2-C5D1371077B9}" dt="2023-09-20T14:54:45.841" v="7" actId="948"/>
          <ac:spMkLst>
            <pc:docMk/>
            <pc:sldMk cId="0" sldId="695"/>
            <ac:spMk id="52227" creationId="{32F0957A-0438-2214-8AD6-C288F4095B23}"/>
          </ac:spMkLst>
        </pc:spChg>
      </pc:sldChg>
    </pc:docChg>
  </pc:docChgLst>
  <pc:docChgLst>
    <pc:chgData name="Jim McGowan" userId="e2c7446dd3aca506" providerId="LiveId" clId="{907A14CE-C168-4343-B3AA-0DA44C01D301}"/>
    <pc:docChg chg="modSld sldOrd">
      <pc:chgData name="Jim McGowan" userId="e2c7446dd3aca506" providerId="LiveId" clId="{907A14CE-C168-4343-B3AA-0DA44C01D301}" dt="2023-05-18T00:59:51.988" v="3"/>
      <pc:docMkLst>
        <pc:docMk/>
      </pc:docMkLst>
      <pc:sldChg chg="ord">
        <pc:chgData name="Jim McGowan" userId="e2c7446dd3aca506" providerId="LiveId" clId="{907A14CE-C168-4343-B3AA-0DA44C01D301}" dt="2023-05-18T00:59:51.988" v="3"/>
        <pc:sldMkLst>
          <pc:docMk/>
          <pc:sldMk cId="833836159" sldId="9956"/>
        </pc:sldMkLst>
      </pc:sldChg>
    </pc:docChg>
  </pc:docChgLst>
  <pc:docChgLst>
    <pc:chgData name="Jim McGowan" userId="e2c7446dd3aca506" providerId="LiveId" clId="{138B3907-F736-439E-B848-4E682F3860BA}"/>
    <pc:docChg chg="undo custSel addSld delSld modSld">
      <pc:chgData name="Jim McGowan" userId="e2c7446dd3aca506" providerId="LiveId" clId="{138B3907-F736-439E-B848-4E682F3860BA}" dt="2023-10-31T15:25:07.825" v="77" actId="47"/>
      <pc:docMkLst>
        <pc:docMk/>
      </pc:docMkLst>
      <pc:sldChg chg="modSp mod">
        <pc:chgData name="Jim McGowan" userId="e2c7446dd3aca506" providerId="LiveId" clId="{138B3907-F736-439E-B848-4E682F3860BA}" dt="2023-10-31T15:22:12.210" v="50" actId="6549"/>
        <pc:sldMkLst>
          <pc:docMk/>
          <pc:sldMk cId="828161706" sldId="988"/>
        </pc:sldMkLst>
        <pc:spChg chg="mod">
          <ac:chgData name="Jim McGowan" userId="e2c7446dd3aca506" providerId="LiveId" clId="{138B3907-F736-439E-B848-4E682F3860BA}" dt="2023-10-31T15:22:12.210" v="50" actId="6549"/>
          <ac:spMkLst>
            <pc:docMk/>
            <pc:sldMk cId="828161706" sldId="988"/>
            <ac:spMk id="6" creationId="{FF9BA11E-28E2-4B3A-A673-6773D66734D0}"/>
          </ac:spMkLst>
        </pc:spChg>
      </pc:sldChg>
      <pc:sldChg chg="addSp delSp modSp mod">
        <pc:chgData name="Jim McGowan" userId="e2c7446dd3aca506" providerId="LiveId" clId="{138B3907-F736-439E-B848-4E682F3860BA}" dt="2023-10-31T15:21:07.240" v="46" actId="1035"/>
        <pc:sldMkLst>
          <pc:docMk/>
          <pc:sldMk cId="4146108224" sldId="10119"/>
        </pc:sldMkLst>
        <pc:picChg chg="add del mod">
          <ac:chgData name="Jim McGowan" userId="e2c7446dd3aca506" providerId="LiveId" clId="{138B3907-F736-439E-B848-4E682F3860BA}" dt="2023-10-31T15:20:50.562" v="39" actId="478"/>
          <ac:picMkLst>
            <pc:docMk/>
            <pc:sldMk cId="4146108224" sldId="10119"/>
            <ac:picMk id="3" creationId="{404510D0-4A8F-B899-F8AA-68F6D840AEC7}"/>
          </ac:picMkLst>
        </pc:picChg>
        <pc:picChg chg="add del mod">
          <ac:chgData name="Jim McGowan" userId="e2c7446dd3aca506" providerId="LiveId" clId="{138B3907-F736-439E-B848-4E682F3860BA}" dt="2023-10-31T15:20:50.562" v="39" actId="478"/>
          <ac:picMkLst>
            <pc:docMk/>
            <pc:sldMk cId="4146108224" sldId="10119"/>
            <ac:picMk id="6" creationId="{D236EEFF-C849-4A0F-9B5B-6907C19E4FB1}"/>
          </ac:picMkLst>
        </pc:picChg>
        <pc:picChg chg="add mod">
          <ac:chgData name="Jim McGowan" userId="e2c7446dd3aca506" providerId="LiveId" clId="{138B3907-F736-439E-B848-4E682F3860BA}" dt="2023-10-31T15:21:07.240" v="46" actId="1035"/>
          <ac:picMkLst>
            <pc:docMk/>
            <pc:sldMk cId="4146108224" sldId="10119"/>
            <ac:picMk id="7" creationId="{3356AF4E-7CD6-99EB-4598-458FF24B9419}"/>
          </ac:picMkLst>
        </pc:picChg>
      </pc:sldChg>
      <pc:sldChg chg="addSp delSp modSp mod">
        <pc:chgData name="Jim McGowan" userId="e2c7446dd3aca506" providerId="LiveId" clId="{138B3907-F736-439E-B848-4E682F3860BA}" dt="2023-10-31T15:23:31.281" v="62" actId="6549"/>
        <pc:sldMkLst>
          <pc:docMk/>
          <pc:sldMk cId="991790087" sldId="10122"/>
        </pc:sldMkLst>
        <pc:spChg chg="mod">
          <ac:chgData name="Jim McGowan" userId="e2c7446dd3aca506" providerId="LiveId" clId="{138B3907-F736-439E-B848-4E682F3860BA}" dt="2023-10-31T15:23:31.281" v="62" actId="6549"/>
          <ac:spMkLst>
            <pc:docMk/>
            <pc:sldMk cId="991790087" sldId="10122"/>
            <ac:spMk id="161795" creationId="{00000000-0000-0000-0000-000000000000}"/>
          </ac:spMkLst>
        </pc:spChg>
        <pc:picChg chg="add mod">
          <ac:chgData name="Jim McGowan" userId="e2c7446dd3aca506" providerId="LiveId" clId="{138B3907-F736-439E-B848-4E682F3860BA}" dt="2023-10-31T15:22:32.483" v="52"/>
          <ac:picMkLst>
            <pc:docMk/>
            <pc:sldMk cId="991790087" sldId="10122"/>
            <ac:picMk id="2" creationId="{CB287F93-027F-D0BD-7D22-EFECF8486D65}"/>
          </ac:picMkLst>
        </pc:picChg>
        <pc:picChg chg="del">
          <ac:chgData name="Jim McGowan" userId="e2c7446dd3aca506" providerId="LiveId" clId="{138B3907-F736-439E-B848-4E682F3860BA}" dt="2023-10-31T15:22:32.011" v="51" actId="478"/>
          <ac:picMkLst>
            <pc:docMk/>
            <pc:sldMk cId="991790087" sldId="10122"/>
            <ac:picMk id="3" creationId="{BBBFC5E4-6DFB-583A-DBDC-16520EF4B863}"/>
          </ac:picMkLst>
        </pc:picChg>
      </pc:sldChg>
      <pc:sldChg chg="addSp delSp modSp mod">
        <pc:chgData name="Jim McGowan" userId="e2c7446dd3aca506" providerId="LiveId" clId="{138B3907-F736-439E-B848-4E682F3860BA}" dt="2023-10-31T15:24:05.298" v="67" actId="14100"/>
        <pc:sldMkLst>
          <pc:docMk/>
          <pc:sldMk cId="1919860603" sldId="10123"/>
        </pc:sldMkLst>
        <pc:spChg chg="mod">
          <ac:chgData name="Jim McGowan" userId="e2c7446dd3aca506" providerId="LiveId" clId="{138B3907-F736-439E-B848-4E682F3860BA}" dt="2023-10-31T15:24:05.298" v="67" actId="14100"/>
          <ac:spMkLst>
            <pc:docMk/>
            <pc:sldMk cId="1919860603" sldId="10123"/>
            <ac:spMk id="161795" creationId="{00000000-0000-0000-0000-000000000000}"/>
          </ac:spMkLst>
        </pc:spChg>
        <pc:picChg chg="add mod">
          <ac:chgData name="Jim McGowan" userId="e2c7446dd3aca506" providerId="LiveId" clId="{138B3907-F736-439E-B848-4E682F3860BA}" dt="2023-10-31T15:22:53.099" v="56"/>
          <ac:picMkLst>
            <pc:docMk/>
            <pc:sldMk cId="1919860603" sldId="10123"/>
            <ac:picMk id="2" creationId="{8EC6C62A-4738-65AD-499B-67AF8660DE22}"/>
          </ac:picMkLst>
        </pc:picChg>
        <pc:picChg chg="del">
          <ac:chgData name="Jim McGowan" userId="e2c7446dd3aca506" providerId="LiveId" clId="{138B3907-F736-439E-B848-4E682F3860BA}" dt="2023-10-31T15:22:52.144" v="55" actId="478"/>
          <ac:picMkLst>
            <pc:docMk/>
            <pc:sldMk cId="1919860603" sldId="10123"/>
            <ac:picMk id="3" creationId="{BBBFC5E4-6DFB-583A-DBDC-16520EF4B863}"/>
          </ac:picMkLst>
        </pc:picChg>
      </pc:sldChg>
      <pc:sldChg chg="addSp delSp modSp mod">
        <pc:chgData name="Jim McGowan" userId="e2c7446dd3aca506" providerId="LiveId" clId="{138B3907-F736-439E-B848-4E682F3860BA}" dt="2023-10-31T15:24:40.649" v="73" actId="14100"/>
        <pc:sldMkLst>
          <pc:docMk/>
          <pc:sldMk cId="1196234087" sldId="10124"/>
        </pc:sldMkLst>
        <pc:spChg chg="mod">
          <ac:chgData name="Jim McGowan" userId="e2c7446dd3aca506" providerId="LiveId" clId="{138B3907-F736-439E-B848-4E682F3860BA}" dt="2023-10-31T15:24:40.649" v="73" actId="14100"/>
          <ac:spMkLst>
            <pc:docMk/>
            <pc:sldMk cId="1196234087" sldId="10124"/>
            <ac:spMk id="161795" creationId="{00000000-0000-0000-0000-000000000000}"/>
          </ac:spMkLst>
        </pc:spChg>
        <pc:picChg chg="add mod">
          <ac:chgData name="Jim McGowan" userId="e2c7446dd3aca506" providerId="LiveId" clId="{138B3907-F736-439E-B848-4E682F3860BA}" dt="2023-10-31T15:24:34.389" v="72"/>
          <ac:picMkLst>
            <pc:docMk/>
            <pc:sldMk cId="1196234087" sldId="10124"/>
            <ac:picMk id="2" creationId="{776ACC21-2A53-58E1-4FDC-556DEF2B318B}"/>
          </ac:picMkLst>
        </pc:picChg>
        <pc:picChg chg="del">
          <ac:chgData name="Jim McGowan" userId="e2c7446dd3aca506" providerId="LiveId" clId="{138B3907-F736-439E-B848-4E682F3860BA}" dt="2023-10-31T15:24:33.722" v="71" actId="478"/>
          <ac:picMkLst>
            <pc:docMk/>
            <pc:sldMk cId="1196234087" sldId="10124"/>
            <ac:picMk id="3" creationId="{BBBFC5E4-6DFB-583A-DBDC-16520EF4B863}"/>
          </ac:picMkLst>
        </pc:picChg>
      </pc:sldChg>
      <pc:sldChg chg="del">
        <pc:chgData name="Jim McGowan" userId="e2c7446dd3aca506" providerId="LiveId" clId="{138B3907-F736-439E-B848-4E682F3860BA}" dt="2023-10-31T15:25:07.825" v="77" actId="47"/>
        <pc:sldMkLst>
          <pc:docMk/>
          <pc:sldMk cId="1095232653" sldId="10125"/>
        </pc:sldMkLst>
      </pc:sldChg>
      <pc:sldChg chg="modSp add mod">
        <pc:chgData name="Jim McGowan" userId="e2c7446dd3aca506" providerId="LiveId" clId="{138B3907-F736-439E-B848-4E682F3860BA}" dt="2023-10-31T15:24:59.897" v="76" actId="108"/>
        <pc:sldMkLst>
          <pc:docMk/>
          <pc:sldMk cId="3900155678" sldId="10126"/>
        </pc:sldMkLst>
        <pc:spChg chg="mod">
          <ac:chgData name="Jim McGowan" userId="e2c7446dd3aca506" providerId="LiveId" clId="{138B3907-F736-439E-B848-4E682F3860BA}" dt="2023-10-31T15:24:59.897" v="76" actId="108"/>
          <ac:spMkLst>
            <pc:docMk/>
            <pc:sldMk cId="3900155678" sldId="10126"/>
            <ac:spMk id="161795" creationId="{00000000-0000-0000-0000-000000000000}"/>
          </ac:spMkLst>
        </pc:spChg>
      </pc:sldChg>
    </pc:docChg>
  </pc:docChgLst>
  <pc:docChgLst>
    <pc:chgData name="Jim McGowan" userId="e2c7446dd3aca506" providerId="LiveId" clId="{46FF3F9D-D609-4890-A357-059F55BEB9B5}"/>
    <pc:docChg chg="modSld">
      <pc:chgData name="Jim McGowan" userId="e2c7446dd3aca506" providerId="LiveId" clId="{46FF3F9D-D609-4890-A357-059F55BEB9B5}" dt="2023-05-25T01:00:55.357" v="21" actId="20577"/>
      <pc:docMkLst>
        <pc:docMk/>
      </pc:docMkLst>
      <pc:sldChg chg="modSp mod">
        <pc:chgData name="Jim McGowan" userId="e2c7446dd3aca506" providerId="LiveId" clId="{46FF3F9D-D609-4890-A357-059F55BEB9B5}" dt="2023-05-25T00:34:45.577" v="19" actId="108"/>
        <pc:sldMkLst>
          <pc:docMk/>
          <pc:sldMk cId="707153808" sldId="7502"/>
        </pc:sldMkLst>
        <pc:spChg chg="mod">
          <ac:chgData name="Jim McGowan" userId="e2c7446dd3aca506" providerId="LiveId" clId="{46FF3F9D-D609-4890-A357-059F55BEB9B5}" dt="2023-05-25T00:34:45.577" v="19" actId="108"/>
          <ac:spMkLst>
            <pc:docMk/>
            <pc:sldMk cId="707153808" sldId="7502"/>
            <ac:spMk id="36867" creationId="{00000000-0000-0000-0000-000000000000}"/>
          </ac:spMkLst>
        </pc:spChg>
      </pc:sldChg>
      <pc:sldChg chg="modSp mod">
        <pc:chgData name="Jim McGowan" userId="e2c7446dd3aca506" providerId="LiveId" clId="{46FF3F9D-D609-4890-A357-059F55BEB9B5}" dt="2023-05-25T00:10:50.979" v="2" actId="115"/>
        <pc:sldMkLst>
          <pc:docMk/>
          <pc:sldMk cId="204894617" sldId="8681"/>
        </pc:sldMkLst>
        <pc:spChg chg="mod">
          <ac:chgData name="Jim McGowan" userId="e2c7446dd3aca506" providerId="LiveId" clId="{46FF3F9D-D609-4890-A357-059F55BEB9B5}" dt="2023-05-25T00:10:50.979" v="2" actId="115"/>
          <ac:spMkLst>
            <pc:docMk/>
            <pc:sldMk cId="204894617" sldId="8681"/>
            <ac:spMk id="27651" creationId="{3D708FA2-A4F0-88AE-CC2A-12B3192F2FF5}"/>
          </ac:spMkLst>
        </pc:spChg>
      </pc:sldChg>
      <pc:sldChg chg="modSp mod">
        <pc:chgData name="Jim McGowan" userId="e2c7446dd3aca506" providerId="LiveId" clId="{46FF3F9D-D609-4890-A357-059F55BEB9B5}" dt="2023-05-25T01:00:55.357" v="21" actId="20577"/>
        <pc:sldMkLst>
          <pc:docMk/>
          <pc:sldMk cId="3038055590" sldId="9365"/>
        </pc:sldMkLst>
        <pc:spChg chg="mod">
          <ac:chgData name="Jim McGowan" userId="e2c7446dd3aca506" providerId="LiveId" clId="{46FF3F9D-D609-4890-A357-059F55BEB9B5}" dt="2023-05-25T01:00:55.357" v="21" actId="20577"/>
          <ac:spMkLst>
            <pc:docMk/>
            <pc:sldMk cId="3038055590" sldId="9365"/>
            <ac:spMk id="161795" creationId="{00000000-0000-0000-0000-000000000000}"/>
          </ac:spMkLst>
        </pc:spChg>
      </pc:sldChg>
      <pc:sldChg chg="modSp mod">
        <pc:chgData name="Jim McGowan" userId="e2c7446dd3aca506" providerId="LiveId" clId="{46FF3F9D-D609-4890-A357-059F55BEB9B5}" dt="2023-05-25T00:34:06.164" v="17" actId="20577"/>
        <pc:sldMkLst>
          <pc:docMk/>
          <pc:sldMk cId="523914155" sldId="9602"/>
        </pc:sldMkLst>
        <pc:spChg chg="mod">
          <ac:chgData name="Jim McGowan" userId="e2c7446dd3aca506" providerId="LiveId" clId="{46FF3F9D-D609-4890-A357-059F55BEB9B5}" dt="2023-05-25T00:34:06.164" v="17" actId="20577"/>
          <ac:spMkLst>
            <pc:docMk/>
            <pc:sldMk cId="523914155" sldId="9602"/>
            <ac:spMk id="36867" creationId="{00000000-0000-0000-0000-000000000000}"/>
          </ac:spMkLst>
        </pc:spChg>
      </pc:sldChg>
    </pc:docChg>
  </pc:docChgLst>
  <pc:docChgLst>
    <pc:chgData name="Jim McGowan" userId="e2c7446dd3aca506" providerId="LiveId" clId="{54209F52-B163-4ABB-A493-4F6CE665B04F}"/>
    <pc:docChg chg="custSel modSld replTag delTag">
      <pc:chgData name="Jim McGowan" userId="e2c7446dd3aca506" providerId="LiveId" clId="{54209F52-B163-4ABB-A493-4F6CE665B04F}" dt="2023-11-08T13:56:24.333" v="8"/>
      <pc:docMkLst>
        <pc:docMk/>
      </pc:docMkLst>
      <pc:sldChg chg="modSp mod">
        <pc:chgData name="Jim McGowan" userId="e2c7446dd3aca506" providerId="LiveId" clId="{54209F52-B163-4ABB-A493-4F6CE665B04F}" dt="2023-11-08T13:56:17.789" v="6" actId="6549"/>
        <pc:sldMkLst>
          <pc:docMk/>
          <pc:sldMk cId="4025356254" sldId="484"/>
        </pc:sldMkLst>
        <pc:spChg chg="mod">
          <ac:chgData name="Jim McGowan" userId="e2c7446dd3aca506" providerId="LiveId" clId="{54209F52-B163-4ABB-A493-4F6CE665B04F}" dt="2023-11-08T13:56:17.789" v="6" actId="6549"/>
          <ac:spMkLst>
            <pc:docMk/>
            <pc:sldMk cId="4025356254" sldId="484"/>
            <ac:spMk id="38914" creationId="{00000000-0000-0000-0000-000000000000}"/>
          </ac:spMkLst>
        </pc:spChg>
      </pc:sldChg>
    </pc:docChg>
  </pc:docChgLst>
  <pc:docChgLst>
    <pc:chgData name="Jim McGowan" userId="e2c7446dd3aca506" providerId="LiveId" clId="{C261120B-2A69-4689-A826-2B81A7CFF312}"/>
    <pc:docChg chg="undo redo custSel addSld delSld modSld sldOrd replTag delTag modHandout">
      <pc:chgData name="Jim McGowan" userId="e2c7446dd3aca506" providerId="LiveId" clId="{C261120B-2A69-4689-A826-2B81A7CFF312}" dt="2023-11-07T19:50:33.019" v="186" actId="6549"/>
      <pc:docMkLst>
        <pc:docMk/>
      </pc:docMkLst>
      <pc:sldChg chg="delSp mod">
        <pc:chgData name="Jim McGowan" userId="e2c7446dd3aca506" providerId="LiveId" clId="{C261120B-2A69-4689-A826-2B81A7CFF312}" dt="2023-11-07T19:46:12.754" v="176" actId="478"/>
        <pc:sldMkLst>
          <pc:docMk/>
          <pc:sldMk cId="3718120260" sldId="342"/>
        </pc:sldMkLst>
        <pc:spChg chg="del">
          <ac:chgData name="Jim McGowan" userId="e2c7446dd3aca506" providerId="LiveId" clId="{C261120B-2A69-4689-A826-2B81A7CFF312}" dt="2023-11-07T19:46:12.754" v="176" actId="478"/>
          <ac:spMkLst>
            <pc:docMk/>
            <pc:sldMk cId="3718120260" sldId="342"/>
            <ac:spMk id="2" creationId="{24712A61-BFEF-2567-E2FC-8DA66D05DF67}"/>
          </ac:spMkLst>
        </pc:spChg>
      </pc:sldChg>
      <pc:sldChg chg="addSp delSp modSp mod">
        <pc:chgData name="Jim McGowan" userId="e2c7446dd3aca506" providerId="LiveId" clId="{C261120B-2A69-4689-A826-2B81A7CFF312}" dt="2023-11-07T17:48:14.066" v="109" actId="554"/>
        <pc:sldMkLst>
          <pc:docMk/>
          <pc:sldMk cId="4025356254" sldId="484"/>
        </pc:sldMkLst>
        <pc:spChg chg="mod">
          <ac:chgData name="Jim McGowan" userId="e2c7446dd3aca506" providerId="LiveId" clId="{C261120B-2A69-4689-A826-2B81A7CFF312}" dt="2023-11-07T17:48:14.066" v="109" actId="554"/>
          <ac:spMkLst>
            <pc:docMk/>
            <pc:sldMk cId="4025356254" sldId="484"/>
            <ac:spMk id="38914" creationId="{00000000-0000-0000-0000-000000000000}"/>
          </ac:spMkLst>
        </pc:spChg>
        <pc:picChg chg="del mod">
          <ac:chgData name="Jim McGowan" userId="e2c7446dd3aca506" providerId="LiveId" clId="{C261120B-2A69-4689-A826-2B81A7CFF312}" dt="2023-11-07T17:47:38.837" v="99" actId="478"/>
          <ac:picMkLst>
            <pc:docMk/>
            <pc:sldMk cId="4025356254" sldId="484"/>
            <ac:picMk id="2" creationId="{00000000-0000-0000-0000-000000000000}"/>
          </ac:picMkLst>
        </pc:picChg>
        <pc:picChg chg="add ord">
          <ac:chgData name="Jim McGowan" userId="e2c7446dd3aca506" providerId="LiveId" clId="{C261120B-2A69-4689-A826-2B81A7CFF312}" dt="2023-11-07T17:47:51.200" v="101" actId="167"/>
          <ac:picMkLst>
            <pc:docMk/>
            <pc:sldMk cId="4025356254" sldId="484"/>
            <ac:picMk id="3" creationId="{4B5DF40A-F47E-C16E-C6D3-8FD5240BDA9D}"/>
          </ac:picMkLst>
        </pc:picChg>
      </pc:sldChg>
      <pc:sldChg chg="modSp mod">
        <pc:chgData name="Jim McGowan" userId="e2c7446dd3aca506" providerId="LiveId" clId="{C261120B-2A69-4689-A826-2B81A7CFF312}" dt="2023-11-07T17:46:25.333" v="87" actId="1036"/>
        <pc:sldMkLst>
          <pc:docMk/>
          <pc:sldMk cId="0" sldId="1324"/>
        </pc:sldMkLst>
        <pc:spChg chg="mod">
          <ac:chgData name="Jim McGowan" userId="e2c7446dd3aca506" providerId="LiveId" clId="{C261120B-2A69-4689-A826-2B81A7CFF312}" dt="2023-11-07T17:46:25.333" v="87" actId="1036"/>
          <ac:spMkLst>
            <pc:docMk/>
            <pc:sldMk cId="0" sldId="1324"/>
            <ac:spMk id="3" creationId="{B753F979-58D4-4007-A47E-51D877C2DA33}"/>
          </ac:spMkLst>
        </pc:spChg>
      </pc:sldChg>
      <pc:sldChg chg="modSp mod">
        <pc:chgData name="Jim McGowan" userId="e2c7446dd3aca506" providerId="LiveId" clId="{C261120B-2A69-4689-A826-2B81A7CFF312}" dt="2023-11-07T17:53:29.044" v="137" actId="12789"/>
        <pc:sldMkLst>
          <pc:docMk/>
          <pc:sldMk cId="267104598" sldId="7039"/>
        </pc:sldMkLst>
        <pc:graphicFrameChg chg="mod modGraphic">
          <ac:chgData name="Jim McGowan" userId="e2c7446dd3aca506" providerId="LiveId" clId="{C261120B-2A69-4689-A826-2B81A7CFF312}" dt="2023-11-07T17:53:29.044" v="137" actId="12789"/>
          <ac:graphicFrameMkLst>
            <pc:docMk/>
            <pc:sldMk cId="267104598" sldId="7039"/>
            <ac:graphicFrameMk id="4" creationId="{E49A613A-85F1-4E0D-982D-96A3538A6C49}"/>
          </ac:graphicFrameMkLst>
        </pc:graphicFrameChg>
      </pc:sldChg>
      <pc:sldChg chg="modSp mod">
        <pc:chgData name="Jim McGowan" userId="e2c7446dd3aca506" providerId="LiveId" clId="{C261120B-2A69-4689-A826-2B81A7CFF312}" dt="2023-11-07T17:54:09.413" v="144" actId="1035"/>
        <pc:sldMkLst>
          <pc:docMk/>
          <pc:sldMk cId="2009566339" sldId="7040"/>
        </pc:sldMkLst>
        <pc:graphicFrameChg chg="mod modGraphic">
          <ac:chgData name="Jim McGowan" userId="e2c7446dd3aca506" providerId="LiveId" clId="{C261120B-2A69-4689-A826-2B81A7CFF312}" dt="2023-11-07T17:54:09.413" v="144" actId="1035"/>
          <ac:graphicFrameMkLst>
            <pc:docMk/>
            <pc:sldMk cId="2009566339" sldId="7040"/>
            <ac:graphicFrameMk id="4" creationId="{E49A613A-85F1-4E0D-982D-96A3538A6C49}"/>
          </ac:graphicFrameMkLst>
        </pc:graphicFrameChg>
      </pc:sldChg>
      <pc:sldChg chg="ord">
        <pc:chgData name="Jim McGowan" userId="e2c7446dd3aca506" providerId="LiveId" clId="{C261120B-2A69-4689-A826-2B81A7CFF312}" dt="2023-11-07T17:46:34.233" v="90"/>
        <pc:sldMkLst>
          <pc:docMk/>
          <pc:sldMk cId="1608569401" sldId="9570"/>
        </pc:sldMkLst>
      </pc:sldChg>
      <pc:sldChg chg="modSp">
        <pc:chgData name="Jim McGowan" userId="e2c7446dd3aca506" providerId="LiveId" clId="{C261120B-2A69-4689-A826-2B81A7CFF312}" dt="2023-11-07T17:32:59.853" v="31" actId="12789"/>
        <pc:sldMkLst>
          <pc:docMk/>
          <pc:sldMk cId="1792945770" sldId="9940"/>
        </pc:sldMkLst>
        <pc:spChg chg="mod">
          <ac:chgData name="Jim McGowan" userId="e2c7446dd3aca506" providerId="LiveId" clId="{C261120B-2A69-4689-A826-2B81A7CFF312}" dt="2023-11-07T17:32:59.853" v="31" actId="12789"/>
          <ac:spMkLst>
            <pc:docMk/>
            <pc:sldMk cId="1792945770" sldId="9940"/>
            <ac:spMk id="161795" creationId="{00000000-0000-0000-0000-000000000000}"/>
          </ac:spMkLst>
        </pc:spChg>
      </pc:sldChg>
      <pc:sldChg chg="modSp mod">
        <pc:chgData name="Jim McGowan" userId="e2c7446dd3aca506" providerId="LiveId" clId="{C261120B-2A69-4689-A826-2B81A7CFF312}" dt="2023-11-07T17:26:03.525" v="7" actId="207"/>
        <pc:sldMkLst>
          <pc:docMk/>
          <pc:sldMk cId="1519897096" sldId="10129"/>
        </pc:sldMkLst>
        <pc:spChg chg="mod">
          <ac:chgData name="Jim McGowan" userId="e2c7446dd3aca506" providerId="LiveId" clId="{C261120B-2A69-4689-A826-2B81A7CFF312}" dt="2023-11-07T17:25:38.279" v="3" actId="14100"/>
          <ac:spMkLst>
            <pc:docMk/>
            <pc:sldMk cId="1519897096" sldId="10129"/>
            <ac:spMk id="161795" creationId="{00000000-0000-0000-0000-000000000000}"/>
          </ac:spMkLst>
        </pc:spChg>
        <pc:spChg chg="mod">
          <ac:chgData name="Jim McGowan" userId="e2c7446dd3aca506" providerId="LiveId" clId="{C261120B-2A69-4689-A826-2B81A7CFF312}" dt="2023-11-07T17:26:03.525" v="7" actId="207"/>
          <ac:spMkLst>
            <pc:docMk/>
            <pc:sldMk cId="1519897096" sldId="10129"/>
            <ac:spMk id="180226" creationId="{00000000-0000-0000-0000-000000000000}"/>
          </ac:spMkLst>
        </pc:spChg>
      </pc:sldChg>
      <pc:sldChg chg="del">
        <pc:chgData name="Jim McGowan" userId="e2c7446dd3aca506" providerId="LiveId" clId="{C261120B-2A69-4689-A826-2B81A7CFF312}" dt="2023-11-07T17:25:52.257" v="6" actId="47"/>
        <pc:sldMkLst>
          <pc:docMk/>
          <pc:sldMk cId="2135823602" sldId="10130"/>
        </pc:sldMkLst>
      </pc:sldChg>
      <pc:sldChg chg="del">
        <pc:chgData name="Jim McGowan" userId="e2c7446dd3aca506" providerId="LiveId" clId="{C261120B-2A69-4689-A826-2B81A7CFF312}" dt="2023-11-07T17:30:28.839" v="19" actId="47"/>
        <pc:sldMkLst>
          <pc:docMk/>
          <pc:sldMk cId="1272309134" sldId="10131"/>
        </pc:sldMkLst>
      </pc:sldChg>
      <pc:sldChg chg="modSp">
        <pc:chgData name="Jim McGowan" userId="e2c7446dd3aca506" providerId="LiveId" clId="{C261120B-2A69-4689-A826-2B81A7CFF312}" dt="2023-11-07T17:26:38.880" v="9" actId="14100"/>
        <pc:sldMkLst>
          <pc:docMk/>
          <pc:sldMk cId="466537294" sldId="10132"/>
        </pc:sldMkLst>
        <pc:spChg chg="mod">
          <ac:chgData name="Jim McGowan" userId="e2c7446dd3aca506" providerId="LiveId" clId="{C261120B-2A69-4689-A826-2B81A7CFF312}" dt="2023-11-07T17:26:38.880" v="9" actId="14100"/>
          <ac:spMkLst>
            <pc:docMk/>
            <pc:sldMk cId="466537294" sldId="10132"/>
            <ac:spMk id="161795" creationId="{00000000-0000-0000-0000-000000000000}"/>
          </ac:spMkLst>
        </pc:spChg>
      </pc:sldChg>
      <pc:sldChg chg="addSp delSp modSp mod">
        <pc:chgData name="Jim McGowan" userId="e2c7446dd3aca506" providerId="LiveId" clId="{C261120B-2A69-4689-A826-2B81A7CFF312}" dt="2023-11-07T17:30:38.959" v="21"/>
        <pc:sldMkLst>
          <pc:docMk/>
          <pc:sldMk cId="3178095295" sldId="10141"/>
        </pc:sldMkLst>
        <pc:picChg chg="add mod">
          <ac:chgData name="Jim McGowan" userId="e2c7446dd3aca506" providerId="LiveId" clId="{C261120B-2A69-4689-A826-2B81A7CFF312}" dt="2023-11-07T17:30:38.959" v="21"/>
          <ac:picMkLst>
            <pc:docMk/>
            <pc:sldMk cId="3178095295" sldId="10141"/>
            <ac:picMk id="2" creationId="{1090309B-7141-6BE5-F713-37AEE45B83E0}"/>
          </ac:picMkLst>
        </pc:picChg>
        <pc:picChg chg="del">
          <ac:chgData name="Jim McGowan" userId="e2c7446dd3aca506" providerId="LiveId" clId="{C261120B-2A69-4689-A826-2B81A7CFF312}" dt="2023-11-07T17:30:38.478" v="20" actId="478"/>
          <ac:picMkLst>
            <pc:docMk/>
            <pc:sldMk cId="3178095295" sldId="10141"/>
            <ac:picMk id="5" creationId="{F1940B0B-6027-B129-53F9-1BD339CCFD17}"/>
          </ac:picMkLst>
        </pc:picChg>
      </pc:sldChg>
      <pc:sldChg chg="addSp delSp modSp mod">
        <pc:chgData name="Jim McGowan" userId="e2c7446dd3aca506" providerId="LiveId" clId="{C261120B-2A69-4689-A826-2B81A7CFF312}" dt="2023-11-07T17:30:52.991" v="23"/>
        <pc:sldMkLst>
          <pc:docMk/>
          <pc:sldMk cId="1733957934" sldId="10142"/>
        </pc:sldMkLst>
        <pc:picChg chg="add mod">
          <ac:chgData name="Jim McGowan" userId="e2c7446dd3aca506" providerId="LiveId" clId="{C261120B-2A69-4689-A826-2B81A7CFF312}" dt="2023-11-07T17:30:52.991" v="23"/>
          <ac:picMkLst>
            <pc:docMk/>
            <pc:sldMk cId="1733957934" sldId="10142"/>
            <ac:picMk id="2" creationId="{AE539729-5D99-A7C6-E739-461088295CB8}"/>
          </ac:picMkLst>
        </pc:picChg>
        <pc:picChg chg="del">
          <ac:chgData name="Jim McGowan" userId="e2c7446dd3aca506" providerId="LiveId" clId="{C261120B-2A69-4689-A826-2B81A7CFF312}" dt="2023-11-07T17:30:52.276" v="22" actId="478"/>
          <ac:picMkLst>
            <pc:docMk/>
            <pc:sldMk cId="1733957934" sldId="10142"/>
            <ac:picMk id="5" creationId="{F1940B0B-6027-B129-53F9-1BD339CCFD17}"/>
          </ac:picMkLst>
        </pc:picChg>
      </pc:sldChg>
      <pc:sldChg chg="addSp delSp modSp mod">
        <pc:chgData name="Jim McGowan" userId="e2c7446dd3aca506" providerId="LiveId" clId="{C261120B-2A69-4689-A826-2B81A7CFF312}" dt="2023-11-07T17:55:37.039" v="149"/>
        <pc:sldMkLst>
          <pc:docMk/>
          <pc:sldMk cId="3121593141" sldId="10144"/>
        </pc:sldMkLst>
        <pc:picChg chg="add mod">
          <ac:chgData name="Jim McGowan" userId="e2c7446dd3aca506" providerId="LiveId" clId="{C261120B-2A69-4689-A826-2B81A7CFF312}" dt="2023-11-07T17:55:37.039" v="149"/>
          <ac:picMkLst>
            <pc:docMk/>
            <pc:sldMk cId="3121593141" sldId="10144"/>
            <ac:picMk id="2" creationId="{290CC506-7451-DF3A-AE29-861C11032C5E}"/>
          </ac:picMkLst>
        </pc:picChg>
        <pc:picChg chg="del">
          <ac:chgData name="Jim McGowan" userId="e2c7446dd3aca506" providerId="LiveId" clId="{C261120B-2A69-4689-A826-2B81A7CFF312}" dt="2023-11-07T17:55:36.261" v="148" actId="478"/>
          <ac:picMkLst>
            <pc:docMk/>
            <pc:sldMk cId="3121593141" sldId="10144"/>
            <ac:picMk id="5" creationId="{F1940B0B-6027-B129-53F9-1BD339CCFD17}"/>
          </ac:picMkLst>
        </pc:picChg>
      </pc:sldChg>
      <pc:sldChg chg="addSp delSp modSp mod">
        <pc:chgData name="Jim McGowan" userId="e2c7446dd3aca506" providerId="LiveId" clId="{C261120B-2A69-4689-A826-2B81A7CFF312}" dt="2023-11-07T18:01:32.009" v="173"/>
        <pc:sldMkLst>
          <pc:docMk/>
          <pc:sldMk cId="203982331" sldId="10145"/>
        </pc:sldMkLst>
        <pc:picChg chg="add mod">
          <ac:chgData name="Jim McGowan" userId="e2c7446dd3aca506" providerId="LiveId" clId="{C261120B-2A69-4689-A826-2B81A7CFF312}" dt="2023-11-07T18:01:32.009" v="173"/>
          <ac:picMkLst>
            <pc:docMk/>
            <pc:sldMk cId="203982331" sldId="10145"/>
            <ac:picMk id="2" creationId="{5D4A0F7C-9B3B-42A0-22AB-64C105941EF4}"/>
          </ac:picMkLst>
        </pc:picChg>
        <pc:picChg chg="del">
          <ac:chgData name="Jim McGowan" userId="e2c7446dd3aca506" providerId="LiveId" clId="{C261120B-2A69-4689-A826-2B81A7CFF312}" dt="2023-11-07T18:01:31.397" v="172" actId="478"/>
          <ac:picMkLst>
            <pc:docMk/>
            <pc:sldMk cId="203982331" sldId="10145"/>
            <ac:picMk id="5" creationId="{F1940B0B-6027-B129-53F9-1BD339CCFD17}"/>
          </ac:picMkLst>
        </pc:picChg>
      </pc:sldChg>
      <pc:sldChg chg="modSp mod">
        <pc:chgData name="Jim McGowan" userId="e2c7446dd3aca506" providerId="LiveId" clId="{C261120B-2A69-4689-A826-2B81A7CFF312}" dt="2023-11-07T17:31:59.995" v="26" actId="12789"/>
        <pc:sldMkLst>
          <pc:docMk/>
          <pc:sldMk cId="1326947560" sldId="10146"/>
        </pc:sldMkLst>
        <pc:spChg chg="mod">
          <ac:chgData name="Jim McGowan" userId="e2c7446dd3aca506" providerId="LiveId" clId="{C261120B-2A69-4689-A826-2B81A7CFF312}" dt="2023-11-07T17:31:59.995" v="26" actId="12789"/>
          <ac:spMkLst>
            <pc:docMk/>
            <pc:sldMk cId="1326947560" sldId="10146"/>
            <ac:spMk id="161795" creationId="{00000000-0000-0000-0000-000000000000}"/>
          </ac:spMkLst>
        </pc:spChg>
      </pc:sldChg>
      <pc:sldChg chg="modSp mod">
        <pc:chgData name="Jim McGowan" userId="e2c7446dd3aca506" providerId="LiveId" clId="{C261120B-2A69-4689-A826-2B81A7CFF312}" dt="2023-11-07T17:32:17.015" v="29" actId="12789"/>
        <pc:sldMkLst>
          <pc:docMk/>
          <pc:sldMk cId="1281036777" sldId="10147"/>
        </pc:sldMkLst>
        <pc:spChg chg="mod">
          <ac:chgData name="Jim McGowan" userId="e2c7446dd3aca506" providerId="LiveId" clId="{C261120B-2A69-4689-A826-2B81A7CFF312}" dt="2023-11-07T17:32:17.015" v="29" actId="12789"/>
          <ac:spMkLst>
            <pc:docMk/>
            <pc:sldMk cId="1281036777" sldId="10147"/>
            <ac:spMk id="161795" creationId="{00000000-0000-0000-0000-000000000000}"/>
          </ac:spMkLst>
        </pc:spChg>
      </pc:sldChg>
      <pc:sldChg chg="modSp mod">
        <pc:chgData name="Jim McGowan" userId="e2c7446dd3aca506" providerId="LiveId" clId="{C261120B-2A69-4689-A826-2B81A7CFF312}" dt="2023-11-07T17:33:20.101" v="34" actId="12789"/>
        <pc:sldMkLst>
          <pc:docMk/>
          <pc:sldMk cId="1152735060" sldId="10148"/>
        </pc:sldMkLst>
        <pc:spChg chg="mod">
          <ac:chgData name="Jim McGowan" userId="e2c7446dd3aca506" providerId="LiveId" clId="{C261120B-2A69-4689-A826-2B81A7CFF312}" dt="2023-11-07T17:33:20.101" v="34" actId="12789"/>
          <ac:spMkLst>
            <pc:docMk/>
            <pc:sldMk cId="1152735060" sldId="10148"/>
            <ac:spMk id="161795" creationId="{00000000-0000-0000-0000-000000000000}"/>
          </ac:spMkLst>
        </pc:spChg>
      </pc:sldChg>
      <pc:sldChg chg="modSp del mod">
        <pc:chgData name="Jim McGowan" userId="e2c7446dd3aca506" providerId="LiveId" clId="{C261120B-2A69-4689-A826-2B81A7CFF312}" dt="2023-11-07T17:35:10.046" v="44" actId="47"/>
        <pc:sldMkLst>
          <pc:docMk/>
          <pc:sldMk cId="2678526483" sldId="10149"/>
        </pc:sldMkLst>
        <pc:spChg chg="mod">
          <ac:chgData name="Jim McGowan" userId="e2c7446dd3aca506" providerId="LiveId" clId="{C261120B-2A69-4689-A826-2B81A7CFF312}" dt="2023-11-07T17:34:24.785" v="40" actId="12789"/>
          <ac:spMkLst>
            <pc:docMk/>
            <pc:sldMk cId="2678526483" sldId="10149"/>
            <ac:spMk id="161795" creationId="{00000000-0000-0000-0000-000000000000}"/>
          </ac:spMkLst>
        </pc:spChg>
      </pc:sldChg>
      <pc:sldChg chg="add del">
        <pc:chgData name="Jim McGowan" userId="e2c7446dd3aca506" providerId="LiveId" clId="{C261120B-2A69-4689-A826-2B81A7CFF312}" dt="2023-11-07T17:39:29.380" v="52" actId="47"/>
        <pc:sldMkLst>
          <pc:docMk/>
          <pc:sldMk cId="2817135471" sldId="10150"/>
        </pc:sldMkLst>
      </pc:sldChg>
      <pc:sldChg chg="modSp">
        <pc:chgData name="Jim McGowan" userId="e2c7446dd3aca506" providerId="LiveId" clId="{C261120B-2A69-4689-A826-2B81A7CFF312}" dt="2023-11-07T17:33:39.872" v="35" actId="14100"/>
        <pc:sldMkLst>
          <pc:docMk/>
          <pc:sldMk cId="87711176" sldId="10151"/>
        </pc:sldMkLst>
        <pc:spChg chg="mod">
          <ac:chgData name="Jim McGowan" userId="e2c7446dd3aca506" providerId="LiveId" clId="{C261120B-2A69-4689-A826-2B81A7CFF312}" dt="2023-11-07T17:33:39.872" v="35" actId="14100"/>
          <ac:spMkLst>
            <pc:docMk/>
            <pc:sldMk cId="87711176" sldId="10151"/>
            <ac:spMk id="161795" creationId="{00000000-0000-0000-0000-000000000000}"/>
          </ac:spMkLst>
        </pc:spChg>
      </pc:sldChg>
      <pc:sldChg chg="addSp delSp modSp mod">
        <pc:chgData name="Jim McGowan" userId="e2c7446dd3aca506" providerId="LiveId" clId="{C261120B-2A69-4689-A826-2B81A7CFF312}" dt="2023-11-07T17:40:11.026" v="58"/>
        <pc:sldMkLst>
          <pc:docMk/>
          <pc:sldMk cId="1065321056" sldId="10157"/>
        </pc:sldMkLst>
        <pc:spChg chg="add del mod">
          <ac:chgData name="Jim McGowan" userId="e2c7446dd3aca506" providerId="LiveId" clId="{C261120B-2A69-4689-A826-2B81A7CFF312}" dt="2023-11-07T17:40:10.437" v="57" actId="478"/>
          <ac:spMkLst>
            <pc:docMk/>
            <pc:sldMk cId="1065321056" sldId="10157"/>
            <ac:spMk id="2" creationId="{2E639132-F75B-34EB-9921-3B0EAB9D7D97}"/>
          </ac:spMkLst>
        </pc:spChg>
        <pc:spChg chg="add mod">
          <ac:chgData name="Jim McGowan" userId="e2c7446dd3aca506" providerId="LiveId" clId="{C261120B-2A69-4689-A826-2B81A7CFF312}" dt="2023-11-07T17:40:11.026" v="58"/>
          <ac:spMkLst>
            <pc:docMk/>
            <pc:sldMk cId="1065321056" sldId="10157"/>
            <ac:spMk id="4" creationId="{25FB8968-C4E7-2097-95F7-A535F657E661}"/>
          </ac:spMkLst>
        </pc:spChg>
        <pc:spChg chg="del mod">
          <ac:chgData name="Jim McGowan" userId="e2c7446dd3aca506" providerId="LiveId" clId="{C261120B-2A69-4689-A826-2B81A7CFF312}" dt="2023-11-07T17:40:07.541" v="56" actId="478"/>
          <ac:spMkLst>
            <pc:docMk/>
            <pc:sldMk cId="1065321056" sldId="10157"/>
            <ac:spMk id="180226" creationId="{00000000-0000-0000-0000-000000000000}"/>
          </ac:spMkLst>
        </pc:spChg>
      </pc:sldChg>
      <pc:sldChg chg="modSp">
        <pc:chgData name="Jim McGowan" userId="e2c7446dd3aca506" providerId="LiveId" clId="{C261120B-2A69-4689-A826-2B81A7CFF312}" dt="2023-11-07T17:43:11.882" v="72" actId="14100"/>
        <pc:sldMkLst>
          <pc:docMk/>
          <pc:sldMk cId="2292156434" sldId="10159"/>
        </pc:sldMkLst>
        <pc:spChg chg="mod">
          <ac:chgData name="Jim McGowan" userId="e2c7446dd3aca506" providerId="LiveId" clId="{C261120B-2A69-4689-A826-2B81A7CFF312}" dt="2023-11-07T17:43:11.882" v="72" actId="14100"/>
          <ac:spMkLst>
            <pc:docMk/>
            <pc:sldMk cId="2292156434" sldId="10159"/>
            <ac:spMk id="161795" creationId="{00000000-0000-0000-0000-000000000000}"/>
          </ac:spMkLst>
        </pc:spChg>
      </pc:sldChg>
      <pc:sldChg chg="modSp">
        <pc:chgData name="Jim McGowan" userId="e2c7446dd3aca506" providerId="LiveId" clId="{C261120B-2A69-4689-A826-2B81A7CFF312}" dt="2023-11-07T17:43:17.342" v="73" actId="14100"/>
        <pc:sldMkLst>
          <pc:docMk/>
          <pc:sldMk cId="880568917" sldId="10160"/>
        </pc:sldMkLst>
        <pc:spChg chg="mod">
          <ac:chgData name="Jim McGowan" userId="e2c7446dd3aca506" providerId="LiveId" clId="{C261120B-2A69-4689-A826-2B81A7CFF312}" dt="2023-11-07T17:43:17.342" v="73" actId="14100"/>
          <ac:spMkLst>
            <pc:docMk/>
            <pc:sldMk cId="880568917" sldId="10160"/>
            <ac:spMk id="161795" creationId="{00000000-0000-0000-0000-000000000000}"/>
          </ac:spMkLst>
        </pc:spChg>
      </pc:sldChg>
      <pc:sldChg chg="modSp">
        <pc:chgData name="Jim McGowan" userId="e2c7446dd3aca506" providerId="LiveId" clId="{C261120B-2A69-4689-A826-2B81A7CFF312}" dt="2023-11-07T17:43:22.974" v="74" actId="14100"/>
        <pc:sldMkLst>
          <pc:docMk/>
          <pc:sldMk cId="762463800" sldId="10161"/>
        </pc:sldMkLst>
        <pc:spChg chg="mod">
          <ac:chgData name="Jim McGowan" userId="e2c7446dd3aca506" providerId="LiveId" clId="{C261120B-2A69-4689-A826-2B81A7CFF312}" dt="2023-11-07T17:43:22.974" v="74" actId="14100"/>
          <ac:spMkLst>
            <pc:docMk/>
            <pc:sldMk cId="762463800" sldId="10161"/>
            <ac:spMk id="161795" creationId="{00000000-0000-0000-0000-000000000000}"/>
          </ac:spMkLst>
        </pc:spChg>
      </pc:sldChg>
      <pc:sldChg chg="modSp mod">
        <pc:chgData name="Jim McGowan" userId="e2c7446dd3aca506" providerId="LiveId" clId="{C261120B-2A69-4689-A826-2B81A7CFF312}" dt="2023-11-07T17:40:55.976" v="60" actId="11"/>
        <pc:sldMkLst>
          <pc:docMk/>
          <pc:sldMk cId="313087646" sldId="10162"/>
        </pc:sldMkLst>
        <pc:spChg chg="mod">
          <ac:chgData name="Jim McGowan" userId="e2c7446dd3aca506" providerId="LiveId" clId="{C261120B-2A69-4689-A826-2B81A7CFF312}" dt="2023-11-07T17:40:55.976" v="60" actId="11"/>
          <ac:spMkLst>
            <pc:docMk/>
            <pc:sldMk cId="313087646" sldId="10162"/>
            <ac:spMk id="161795" creationId="{00000000-0000-0000-0000-000000000000}"/>
          </ac:spMkLst>
        </pc:spChg>
        <pc:spChg chg="mod">
          <ac:chgData name="Jim McGowan" userId="e2c7446dd3aca506" providerId="LiveId" clId="{C261120B-2A69-4689-A826-2B81A7CFF312}" dt="2023-11-07T17:40:39.085" v="59" actId="11"/>
          <ac:spMkLst>
            <pc:docMk/>
            <pc:sldMk cId="313087646" sldId="10162"/>
            <ac:spMk id="180226" creationId="{00000000-0000-0000-0000-000000000000}"/>
          </ac:spMkLst>
        </pc:spChg>
      </pc:sldChg>
      <pc:sldChg chg="del">
        <pc:chgData name="Jim McGowan" userId="e2c7446dd3aca506" providerId="LiveId" clId="{C261120B-2A69-4689-A826-2B81A7CFF312}" dt="2023-11-07T17:41:17.375" v="63" actId="47"/>
        <pc:sldMkLst>
          <pc:docMk/>
          <pc:sldMk cId="3813471331" sldId="10163"/>
        </pc:sldMkLst>
      </pc:sldChg>
      <pc:sldChg chg="del">
        <pc:chgData name="Jim McGowan" userId="e2c7446dd3aca506" providerId="LiveId" clId="{C261120B-2A69-4689-A826-2B81A7CFF312}" dt="2023-11-07T17:41:40.918" v="67" actId="47"/>
        <pc:sldMkLst>
          <pc:docMk/>
          <pc:sldMk cId="915351325" sldId="10164"/>
        </pc:sldMkLst>
      </pc:sldChg>
      <pc:sldChg chg="del">
        <pc:chgData name="Jim McGowan" userId="e2c7446dd3aca506" providerId="LiveId" clId="{C261120B-2A69-4689-A826-2B81A7CFF312}" dt="2023-11-07T17:42:06.774" v="71" actId="47"/>
        <pc:sldMkLst>
          <pc:docMk/>
          <pc:sldMk cId="2858166138" sldId="10165"/>
        </pc:sldMkLst>
      </pc:sldChg>
      <pc:sldChg chg="modSp">
        <pc:chgData name="Jim McGowan" userId="e2c7446dd3aca506" providerId="LiveId" clId="{C261120B-2A69-4689-A826-2B81A7CFF312}" dt="2023-11-07T17:43:47.659" v="75" actId="14100"/>
        <pc:sldMkLst>
          <pc:docMk/>
          <pc:sldMk cId="765174121" sldId="10166"/>
        </pc:sldMkLst>
        <pc:spChg chg="mod">
          <ac:chgData name="Jim McGowan" userId="e2c7446dd3aca506" providerId="LiveId" clId="{C261120B-2A69-4689-A826-2B81A7CFF312}" dt="2023-11-07T17:43:47.659" v="75" actId="14100"/>
          <ac:spMkLst>
            <pc:docMk/>
            <pc:sldMk cId="765174121" sldId="10166"/>
            <ac:spMk id="161795" creationId="{00000000-0000-0000-0000-000000000000}"/>
          </ac:spMkLst>
        </pc:spChg>
      </pc:sldChg>
      <pc:sldChg chg="modSp mod">
        <pc:chgData name="Jim McGowan" userId="e2c7446dd3aca506" providerId="LiveId" clId="{C261120B-2A69-4689-A826-2B81A7CFF312}" dt="2023-11-07T17:45:12.352" v="77" actId="11"/>
        <pc:sldMkLst>
          <pc:docMk/>
          <pc:sldMk cId="316066876" sldId="10181"/>
        </pc:sldMkLst>
        <pc:spChg chg="mod">
          <ac:chgData name="Jim McGowan" userId="e2c7446dd3aca506" providerId="LiveId" clId="{C261120B-2A69-4689-A826-2B81A7CFF312}" dt="2023-11-07T17:45:12.352" v="77" actId="11"/>
          <ac:spMkLst>
            <pc:docMk/>
            <pc:sldMk cId="316066876" sldId="10181"/>
            <ac:spMk id="161795" creationId="{00000000-0000-0000-0000-000000000000}"/>
          </ac:spMkLst>
        </pc:spChg>
        <pc:spChg chg="mod">
          <ac:chgData name="Jim McGowan" userId="e2c7446dd3aca506" providerId="LiveId" clId="{C261120B-2A69-4689-A826-2B81A7CFF312}" dt="2023-11-07T17:45:02.321" v="76" actId="11"/>
          <ac:spMkLst>
            <pc:docMk/>
            <pc:sldMk cId="316066876" sldId="10181"/>
            <ac:spMk id="180226" creationId="{00000000-0000-0000-0000-000000000000}"/>
          </ac:spMkLst>
        </pc:spChg>
      </pc:sldChg>
      <pc:sldChg chg="del">
        <pc:chgData name="Jim McGowan" userId="e2c7446dd3aca506" providerId="LiveId" clId="{C261120B-2A69-4689-A826-2B81A7CFF312}" dt="2023-11-07T17:45:33.980" v="80" actId="47"/>
        <pc:sldMkLst>
          <pc:docMk/>
          <pc:sldMk cId="1631790547" sldId="10182"/>
        </pc:sldMkLst>
      </pc:sldChg>
      <pc:sldChg chg="del">
        <pc:chgData name="Jim McGowan" userId="e2c7446dd3aca506" providerId="LiveId" clId="{C261120B-2A69-4689-A826-2B81A7CFF312}" dt="2023-11-07T17:45:54.808" v="84" actId="47"/>
        <pc:sldMkLst>
          <pc:docMk/>
          <pc:sldMk cId="825937619" sldId="10183"/>
        </pc:sldMkLst>
      </pc:sldChg>
      <pc:sldChg chg="del">
        <pc:chgData name="Jim McGowan" userId="e2c7446dd3aca506" providerId="LiveId" clId="{C261120B-2A69-4689-A826-2B81A7CFF312}" dt="2023-11-07T17:46:55.528" v="93" actId="47"/>
        <pc:sldMkLst>
          <pc:docMk/>
          <pc:sldMk cId="3066186729" sldId="10184"/>
        </pc:sldMkLst>
      </pc:sldChg>
      <pc:sldChg chg="del">
        <pc:chgData name="Jim McGowan" userId="e2c7446dd3aca506" providerId="LiveId" clId="{C261120B-2A69-4689-A826-2B81A7CFF312}" dt="2023-11-07T17:47:26.939" v="97" actId="47"/>
        <pc:sldMkLst>
          <pc:docMk/>
          <pc:sldMk cId="2331445056" sldId="10185"/>
        </pc:sldMkLst>
      </pc:sldChg>
      <pc:sldChg chg="modSp mod">
        <pc:chgData name="Jim McGowan" userId="e2c7446dd3aca506" providerId="LiveId" clId="{C261120B-2A69-4689-A826-2B81A7CFF312}" dt="2023-11-07T19:47:20.556" v="180" actId="108"/>
        <pc:sldMkLst>
          <pc:docMk/>
          <pc:sldMk cId="2864407273" sldId="10186"/>
        </pc:sldMkLst>
        <pc:spChg chg="mod">
          <ac:chgData name="Jim McGowan" userId="e2c7446dd3aca506" providerId="LiveId" clId="{C261120B-2A69-4689-A826-2B81A7CFF312}" dt="2023-11-07T19:47:20.556" v="180" actId="108"/>
          <ac:spMkLst>
            <pc:docMk/>
            <pc:sldMk cId="2864407273" sldId="10186"/>
            <ac:spMk id="161795" creationId="{00000000-0000-0000-0000-000000000000}"/>
          </ac:spMkLst>
        </pc:spChg>
        <pc:spChg chg="mod">
          <ac:chgData name="Jim McGowan" userId="e2c7446dd3aca506" providerId="LiveId" clId="{C261120B-2A69-4689-A826-2B81A7CFF312}" dt="2023-11-07T17:49:14.231" v="110" actId="11"/>
          <ac:spMkLst>
            <pc:docMk/>
            <pc:sldMk cId="2864407273" sldId="10186"/>
            <ac:spMk id="180226" creationId="{00000000-0000-0000-0000-000000000000}"/>
          </ac:spMkLst>
        </pc:spChg>
      </pc:sldChg>
      <pc:sldChg chg="del">
        <pc:chgData name="Jim McGowan" userId="e2c7446dd3aca506" providerId="LiveId" clId="{C261120B-2A69-4689-A826-2B81A7CFF312}" dt="2023-11-07T17:49:49.303" v="113" actId="47"/>
        <pc:sldMkLst>
          <pc:docMk/>
          <pc:sldMk cId="3985716557" sldId="10187"/>
        </pc:sldMkLst>
      </pc:sldChg>
      <pc:sldChg chg="addSp delSp modSp">
        <pc:chgData name="Jim McGowan" userId="e2c7446dd3aca506" providerId="LiveId" clId="{C261120B-2A69-4689-A826-2B81A7CFF312}" dt="2023-11-07T17:55:09.384" v="147"/>
        <pc:sldMkLst>
          <pc:docMk/>
          <pc:sldMk cId="940770753" sldId="10188"/>
        </pc:sldMkLst>
        <pc:spChg chg="add del mod">
          <ac:chgData name="Jim McGowan" userId="e2c7446dd3aca506" providerId="LiveId" clId="{C261120B-2A69-4689-A826-2B81A7CFF312}" dt="2023-11-07T17:55:07.685" v="146" actId="478"/>
          <ac:spMkLst>
            <pc:docMk/>
            <pc:sldMk cId="940770753" sldId="10188"/>
            <ac:spMk id="2" creationId="{883450C4-DC68-3F5A-3EB5-C785B1ED06BB}"/>
          </ac:spMkLst>
        </pc:spChg>
        <pc:spChg chg="add mod">
          <ac:chgData name="Jim McGowan" userId="e2c7446dd3aca506" providerId="LiveId" clId="{C261120B-2A69-4689-A826-2B81A7CFF312}" dt="2023-11-07T17:55:09.384" v="147"/>
          <ac:spMkLst>
            <pc:docMk/>
            <pc:sldMk cId="940770753" sldId="10188"/>
            <ac:spMk id="4" creationId="{56E4A98F-398E-8E22-C63D-64306613EAC3}"/>
          </ac:spMkLst>
        </pc:spChg>
        <pc:spChg chg="del">
          <ac:chgData name="Jim McGowan" userId="e2c7446dd3aca506" providerId="LiveId" clId="{C261120B-2A69-4689-A826-2B81A7CFF312}" dt="2023-11-07T17:55:02.992" v="145" actId="478"/>
          <ac:spMkLst>
            <pc:docMk/>
            <pc:sldMk cId="940770753" sldId="10188"/>
            <ac:spMk id="180226" creationId="{00000000-0000-0000-0000-000000000000}"/>
          </ac:spMkLst>
        </pc:spChg>
      </pc:sldChg>
      <pc:sldChg chg="modSp mod">
        <pc:chgData name="Jim McGowan" userId="e2c7446dd3aca506" providerId="LiveId" clId="{C261120B-2A69-4689-A826-2B81A7CFF312}" dt="2023-11-07T17:57:48.125" v="151" actId="11"/>
        <pc:sldMkLst>
          <pc:docMk/>
          <pc:sldMk cId="229206365" sldId="10199"/>
        </pc:sldMkLst>
        <pc:spChg chg="mod">
          <ac:chgData name="Jim McGowan" userId="e2c7446dd3aca506" providerId="LiveId" clId="{C261120B-2A69-4689-A826-2B81A7CFF312}" dt="2023-11-07T17:57:48.125" v="151" actId="11"/>
          <ac:spMkLst>
            <pc:docMk/>
            <pc:sldMk cId="229206365" sldId="10199"/>
            <ac:spMk id="161795" creationId="{00000000-0000-0000-0000-000000000000}"/>
          </ac:spMkLst>
        </pc:spChg>
        <pc:spChg chg="mod">
          <ac:chgData name="Jim McGowan" userId="e2c7446dd3aca506" providerId="LiveId" clId="{C261120B-2A69-4689-A826-2B81A7CFF312}" dt="2023-11-07T17:57:38.406" v="150" actId="11"/>
          <ac:spMkLst>
            <pc:docMk/>
            <pc:sldMk cId="229206365" sldId="10199"/>
            <ac:spMk id="180226" creationId="{00000000-0000-0000-0000-000000000000}"/>
          </ac:spMkLst>
        </pc:spChg>
      </pc:sldChg>
      <pc:sldChg chg="del ord">
        <pc:chgData name="Jim McGowan" userId="e2c7446dd3aca506" providerId="LiveId" clId="{C261120B-2A69-4689-A826-2B81A7CFF312}" dt="2023-11-07T17:58:17.548" v="157" actId="47"/>
        <pc:sldMkLst>
          <pc:docMk/>
          <pc:sldMk cId="1953295532" sldId="10200"/>
        </pc:sldMkLst>
      </pc:sldChg>
      <pc:sldChg chg="del">
        <pc:chgData name="Jim McGowan" userId="e2c7446dd3aca506" providerId="LiveId" clId="{C261120B-2A69-4689-A826-2B81A7CFF312}" dt="2023-11-07T17:58:35.203" v="159" actId="47"/>
        <pc:sldMkLst>
          <pc:docMk/>
          <pc:sldMk cId="53564999" sldId="10201"/>
        </pc:sldMkLst>
      </pc:sldChg>
      <pc:sldChg chg="modSp mod">
        <pc:chgData name="Jim McGowan" userId="e2c7446dd3aca506" providerId="LiveId" clId="{C261120B-2A69-4689-A826-2B81A7CFF312}" dt="2023-11-07T17:59:17.721" v="161" actId="11"/>
        <pc:sldMkLst>
          <pc:docMk/>
          <pc:sldMk cId="3298557340" sldId="10202"/>
        </pc:sldMkLst>
        <pc:spChg chg="mod">
          <ac:chgData name="Jim McGowan" userId="e2c7446dd3aca506" providerId="LiveId" clId="{C261120B-2A69-4689-A826-2B81A7CFF312}" dt="2023-11-07T17:59:17.721" v="161" actId="11"/>
          <ac:spMkLst>
            <pc:docMk/>
            <pc:sldMk cId="3298557340" sldId="10202"/>
            <ac:spMk id="161795" creationId="{00000000-0000-0000-0000-000000000000}"/>
          </ac:spMkLst>
        </pc:spChg>
        <pc:spChg chg="mod">
          <ac:chgData name="Jim McGowan" userId="e2c7446dd3aca506" providerId="LiveId" clId="{C261120B-2A69-4689-A826-2B81A7CFF312}" dt="2023-11-07T17:59:07.065" v="160" actId="11"/>
          <ac:spMkLst>
            <pc:docMk/>
            <pc:sldMk cId="3298557340" sldId="10202"/>
            <ac:spMk id="180226" creationId="{00000000-0000-0000-0000-000000000000}"/>
          </ac:spMkLst>
        </pc:spChg>
      </pc:sldChg>
      <pc:sldChg chg="del">
        <pc:chgData name="Jim McGowan" userId="e2c7446dd3aca506" providerId="LiveId" clId="{C261120B-2A69-4689-A826-2B81A7CFF312}" dt="2023-11-07T17:59:48.086" v="164" actId="47"/>
        <pc:sldMkLst>
          <pc:docMk/>
          <pc:sldMk cId="3236692404" sldId="10203"/>
        </pc:sldMkLst>
      </pc:sldChg>
      <pc:sldChg chg="del">
        <pc:chgData name="Jim McGowan" userId="e2c7446dd3aca506" providerId="LiveId" clId="{C261120B-2A69-4689-A826-2B81A7CFF312}" dt="2023-11-07T18:00:50.022" v="168" actId="47"/>
        <pc:sldMkLst>
          <pc:docMk/>
          <pc:sldMk cId="3150008327" sldId="10204"/>
        </pc:sldMkLst>
      </pc:sldChg>
      <pc:sldChg chg="del">
        <pc:chgData name="Jim McGowan" userId="e2c7446dd3aca506" providerId="LiveId" clId="{C261120B-2A69-4689-A826-2B81A7CFF312}" dt="2023-11-07T18:02:17.612" v="175" actId="47"/>
        <pc:sldMkLst>
          <pc:docMk/>
          <pc:sldMk cId="1198276319" sldId="10217"/>
        </pc:sldMkLst>
      </pc:sldChg>
      <pc:sldChg chg="modSp mod">
        <pc:chgData name="Jim McGowan" userId="e2c7446dd3aca506" providerId="LiveId" clId="{C261120B-2A69-4689-A826-2B81A7CFF312}" dt="2023-11-07T17:27:38.974" v="13" actId="2710"/>
        <pc:sldMkLst>
          <pc:docMk/>
          <pc:sldMk cId="4200290636" sldId="10219"/>
        </pc:sldMkLst>
        <pc:spChg chg="mod">
          <ac:chgData name="Jim McGowan" userId="e2c7446dd3aca506" providerId="LiveId" clId="{C261120B-2A69-4689-A826-2B81A7CFF312}" dt="2023-11-07T17:27:38.974" v="13" actId="2710"/>
          <ac:spMkLst>
            <pc:docMk/>
            <pc:sldMk cId="4200290636" sldId="10219"/>
            <ac:spMk id="68611" creationId="{00000000-0000-0000-0000-000000000000}"/>
          </ac:spMkLst>
        </pc:spChg>
      </pc:sldChg>
      <pc:sldChg chg="modSp mod">
        <pc:chgData name="Jim McGowan" userId="e2c7446dd3aca506" providerId="LiveId" clId="{C261120B-2A69-4689-A826-2B81A7CFF312}" dt="2023-11-07T18:01:18.198" v="171" actId="2710"/>
        <pc:sldMkLst>
          <pc:docMk/>
          <pc:sldMk cId="2707410090" sldId="10224"/>
        </pc:sldMkLst>
        <pc:spChg chg="mod">
          <ac:chgData name="Jim McGowan" userId="e2c7446dd3aca506" providerId="LiveId" clId="{C261120B-2A69-4689-A826-2B81A7CFF312}" dt="2023-11-07T18:01:18.198" v="171" actId="2710"/>
          <ac:spMkLst>
            <pc:docMk/>
            <pc:sldMk cId="2707410090" sldId="10224"/>
            <ac:spMk id="68611" creationId="{00000000-0000-0000-0000-000000000000}"/>
          </ac:spMkLst>
        </pc:spChg>
      </pc:sldChg>
      <pc:sldChg chg="modSp add mod">
        <pc:chgData name="Jim McGowan" userId="e2c7446dd3aca506" providerId="LiveId" clId="{C261120B-2A69-4689-A826-2B81A7CFF312}" dt="2023-11-07T17:26:10.537" v="8" actId="108"/>
        <pc:sldMkLst>
          <pc:docMk/>
          <pc:sldMk cId="3716181326" sldId="10225"/>
        </pc:sldMkLst>
        <pc:spChg chg="mod">
          <ac:chgData name="Jim McGowan" userId="e2c7446dd3aca506" providerId="LiveId" clId="{C261120B-2A69-4689-A826-2B81A7CFF312}" dt="2023-11-07T17:25:48.455" v="5" actId="108"/>
          <ac:spMkLst>
            <pc:docMk/>
            <pc:sldMk cId="3716181326" sldId="10225"/>
            <ac:spMk id="161795" creationId="{00000000-0000-0000-0000-000000000000}"/>
          </ac:spMkLst>
        </pc:spChg>
        <pc:spChg chg="mod">
          <ac:chgData name="Jim McGowan" userId="e2c7446dd3aca506" providerId="LiveId" clId="{C261120B-2A69-4689-A826-2B81A7CFF312}" dt="2023-11-07T17:26:10.537" v="8" actId="108"/>
          <ac:spMkLst>
            <pc:docMk/>
            <pc:sldMk cId="3716181326" sldId="10225"/>
            <ac:spMk id="180226" creationId="{00000000-0000-0000-0000-000000000000}"/>
          </ac:spMkLst>
        </pc:spChg>
      </pc:sldChg>
      <pc:sldChg chg="modSp add mod">
        <pc:chgData name="Jim McGowan" userId="e2c7446dd3aca506" providerId="LiveId" clId="{C261120B-2A69-4689-A826-2B81A7CFF312}" dt="2023-11-07T17:28:33.439" v="18" actId="207"/>
        <pc:sldMkLst>
          <pc:docMk/>
          <pc:sldMk cId="655901892" sldId="10226"/>
        </pc:sldMkLst>
        <pc:spChg chg="mod">
          <ac:chgData name="Jim McGowan" userId="e2c7446dd3aca506" providerId="LiveId" clId="{C261120B-2A69-4689-A826-2B81A7CFF312}" dt="2023-11-07T17:28:33.439" v="18" actId="207"/>
          <ac:spMkLst>
            <pc:docMk/>
            <pc:sldMk cId="655901892" sldId="10226"/>
            <ac:spMk id="161795" creationId="{00000000-0000-0000-0000-000000000000}"/>
          </ac:spMkLst>
        </pc:spChg>
      </pc:sldChg>
      <pc:sldChg chg="modSp add mod">
        <pc:chgData name="Jim McGowan" userId="e2c7446dd3aca506" providerId="LiveId" clId="{C261120B-2A69-4689-A826-2B81A7CFF312}" dt="2023-11-07T17:35:06.697" v="43" actId="108"/>
        <pc:sldMkLst>
          <pc:docMk/>
          <pc:sldMk cId="1243265355" sldId="10227"/>
        </pc:sldMkLst>
        <pc:spChg chg="mod">
          <ac:chgData name="Jim McGowan" userId="e2c7446dd3aca506" providerId="LiveId" clId="{C261120B-2A69-4689-A826-2B81A7CFF312}" dt="2023-11-07T17:35:06.697" v="43" actId="108"/>
          <ac:spMkLst>
            <pc:docMk/>
            <pc:sldMk cId="1243265355" sldId="10227"/>
            <ac:spMk id="161795" creationId="{00000000-0000-0000-0000-000000000000}"/>
          </ac:spMkLst>
        </pc:spChg>
      </pc:sldChg>
      <pc:sldChg chg="modSp add mod">
        <pc:chgData name="Jim McGowan" userId="e2c7446dd3aca506" providerId="LiveId" clId="{C261120B-2A69-4689-A826-2B81A7CFF312}" dt="2023-11-07T17:35:31.334" v="47" actId="108"/>
        <pc:sldMkLst>
          <pc:docMk/>
          <pc:sldMk cId="3623449231" sldId="10228"/>
        </pc:sldMkLst>
        <pc:spChg chg="mod">
          <ac:chgData name="Jim McGowan" userId="e2c7446dd3aca506" providerId="LiveId" clId="{C261120B-2A69-4689-A826-2B81A7CFF312}" dt="2023-11-07T17:35:31.334" v="47" actId="108"/>
          <ac:spMkLst>
            <pc:docMk/>
            <pc:sldMk cId="3623449231" sldId="10228"/>
            <ac:spMk id="161795" creationId="{00000000-0000-0000-0000-000000000000}"/>
          </ac:spMkLst>
        </pc:spChg>
      </pc:sldChg>
      <pc:sldChg chg="modSp add mod">
        <pc:chgData name="Jim McGowan" userId="e2c7446dd3aca506" providerId="LiveId" clId="{C261120B-2A69-4689-A826-2B81A7CFF312}" dt="2023-11-07T17:41:08.763" v="62" actId="108"/>
        <pc:sldMkLst>
          <pc:docMk/>
          <pc:sldMk cId="151909697" sldId="10229"/>
        </pc:sldMkLst>
        <pc:spChg chg="mod">
          <ac:chgData name="Jim McGowan" userId="e2c7446dd3aca506" providerId="LiveId" clId="{C261120B-2A69-4689-A826-2B81A7CFF312}" dt="2023-11-07T17:41:08.763" v="62" actId="108"/>
          <ac:spMkLst>
            <pc:docMk/>
            <pc:sldMk cId="151909697" sldId="10229"/>
            <ac:spMk id="161795" creationId="{00000000-0000-0000-0000-000000000000}"/>
          </ac:spMkLst>
        </pc:spChg>
      </pc:sldChg>
      <pc:sldChg chg="modSp add mod">
        <pc:chgData name="Jim McGowan" userId="e2c7446dd3aca506" providerId="LiveId" clId="{C261120B-2A69-4689-A826-2B81A7CFF312}" dt="2023-11-07T17:41:33.740" v="66" actId="108"/>
        <pc:sldMkLst>
          <pc:docMk/>
          <pc:sldMk cId="1058456935" sldId="10230"/>
        </pc:sldMkLst>
        <pc:spChg chg="mod">
          <ac:chgData name="Jim McGowan" userId="e2c7446dd3aca506" providerId="LiveId" clId="{C261120B-2A69-4689-A826-2B81A7CFF312}" dt="2023-11-07T17:41:33.740" v="66" actId="108"/>
          <ac:spMkLst>
            <pc:docMk/>
            <pc:sldMk cId="1058456935" sldId="10230"/>
            <ac:spMk id="161795" creationId="{00000000-0000-0000-0000-000000000000}"/>
          </ac:spMkLst>
        </pc:spChg>
      </pc:sldChg>
      <pc:sldChg chg="modSp add mod">
        <pc:chgData name="Jim McGowan" userId="e2c7446dd3aca506" providerId="LiveId" clId="{C261120B-2A69-4689-A826-2B81A7CFF312}" dt="2023-11-07T17:42:00.096" v="70" actId="108"/>
        <pc:sldMkLst>
          <pc:docMk/>
          <pc:sldMk cId="451176619" sldId="10231"/>
        </pc:sldMkLst>
        <pc:spChg chg="mod">
          <ac:chgData name="Jim McGowan" userId="e2c7446dd3aca506" providerId="LiveId" clId="{C261120B-2A69-4689-A826-2B81A7CFF312}" dt="2023-11-07T17:42:00.096" v="70" actId="108"/>
          <ac:spMkLst>
            <pc:docMk/>
            <pc:sldMk cId="451176619" sldId="10231"/>
            <ac:spMk id="161795" creationId="{00000000-0000-0000-0000-000000000000}"/>
          </ac:spMkLst>
        </pc:spChg>
      </pc:sldChg>
      <pc:sldChg chg="modSp add mod">
        <pc:chgData name="Jim McGowan" userId="e2c7446dd3aca506" providerId="LiveId" clId="{C261120B-2A69-4689-A826-2B81A7CFF312}" dt="2023-11-07T17:45:27.531" v="79" actId="108"/>
        <pc:sldMkLst>
          <pc:docMk/>
          <pc:sldMk cId="2566645118" sldId="10232"/>
        </pc:sldMkLst>
        <pc:spChg chg="mod">
          <ac:chgData name="Jim McGowan" userId="e2c7446dd3aca506" providerId="LiveId" clId="{C261120B-2A69-4689-A826-2B81A7CFF312}" dt="2023-11-07T17:45:27.531" v="79" actId="108"/>
          <ac:spMkLst>
            <pc:docMk/>
            <pc:sldMk cId="2566645118" sldId="10232"/>
            <ac:spMk id="161795" creationId="{00000000-0000-0000-0000-000000000000}"/>
          </ac:spMkLst>
        </pc:spChg>
      </pc:sldChg>
      <pc:sldChg chg="modSp add mod">
        <pc:chgData name="Jim McGowan" userId="e2c7446dd3aca506" providerId="LiveId" clId="{C261120B-2A69-4689-A826-2B81A7CFF312}" dt="2023-11-07T17:45:51.506" v="83" actId="108"/>
        <pc:sldMkLst>
          <pc:docMk/>
          <pc:sldMk cId="3642872151" sldId="10233"/>
        </pc:sldMkLst>
        <pc:spChg chg="mod">
          <ac:chgData name="Jim McGowan" userId="e2c7446dd3aca506" providerId="LiveId" clId="{C261120B-2A69-4689-A826-2B81A7CFF312}" dt="2023-11-07T17:45:51.506" v="83" actId="108"/>
          <ac:spMkLst>
            <pc:docMk/>
            <pc:sldMk cId="3642872151" sldId="10233"/>
            <ac:spMk id="161795" creationId="{00000000-0000-0000-0000-000000000000}"/>
          </ac:spMkLst>
        </pc:spChg>
      </pc:sldChg>
      <pc:sldChg chg="modSp add mod">
        <pc:chgData name="Jim McGowan" userId="e2c7446dd3aca506" providerId="LiveId" clId="{C261120B-2A69-4689-A826-2B81A7CFF312}" dt="2023-11-07T17:46:50.551" v="92" actId="108"/>
        <pc:sldMkLst>
          <pc:docMk/>
          <pc:sldMk cId="4027740897" sldId="10234"/>
        </pc:sldMkLst>
        <pc:spChg chg="mod">
          <ac:chgData name="Jim McGowan" userId="e2c7446dd3aca506" providerId="LiveId" clId="{C261120B-2A69-4689-A826-2B81A7CFF312}" dt="2023-11-07T17:46:50.551" v="92" actId="108"/>
          <ac:spMkLst>
            <pc:docMk/>
            <pc:sldMk cId="4027740897" sldId="10234"/>
            <ac:spMk id="161795" creationId="{00000000-0000-0000-0000-000000000000}"/>
          </ac:spMkLst>
        </pc:spChg>
      </pc:sldChg>
      <pc:sldChg chg="modSp add mod">
        <pc:chgData name="Jim McGowan" userId="e2c7446dd3aca506" providerId="LiveId" clId="{C261120B-2A69-4689-A826-2B81A7CFF312}" dt="2023-11-07T17:47:20.714" v="96" actId="108"/>
        <pc:sldMkLst>
          <pc:docMk/>
          <pc:sldMk cId="922365875" sldId="10235"/>
        </pc:sldMkLst>
        <pc:spChg chg="mod">
          <ac:chgData name="Jim McGowan" userId="e2c7446dd3aca506" providerId="LiveId" clId="{C261120B-2A69-4689-A826-2B81A7CFF312}" dt="2023-11-07T17:47:20.714" v="96" actId="108"/>
          <ac:spMkLst>
            <pc:docMk/>
            <pc:sldMk cId="922365875" sldId="10235"/>
            <ac:spMk id="161795" creationId="{00000000-0000-0000-0000-000000000000}"/>
          </ac:spMkLst>
        </pc:spChg>
      </pc:sldChg>
      <pc:sldChg chg="modSp add mod">
        <pc:chgData name="Jim McGowan" userId="e2c7446dd3aca506" providerId="LiveId" clId="{C261120B-2A69-4689-A826-2B81A7CFF312}" dt="2023-11-07T17:58:07.351" v="154" actId="108"/>
        <pc:sldMkLst>
          <pc:docMk/>
          <pc:sldMk cId="4189815750" sldId="10236"/>
        </pc:sldMkLst>
        <pc:spChg chg="mod">
          <ac:chgData name="Jim McGowan" userId="e2c7446dd3aca506" providerId="LiveId" clId="{C261120B-2A69-4689-A826-2B81A7CFF312}" dt="2023-11-07T17:58:07.351" v="154" actId="108"/>
          <ac:spMkLst>
            <pc:docMk/>
            <pc:sldMk cId="4189815750" sldId="10236"/>
            <ac:spMk id="161795" creationId="{00000000-0000-0000-0000-000000000000}"/>
          </ac:spMkLst>
        </pc:spChg>
      </pc:sldChg>
      <pc:sldChg chg="modSp add mod">
        <pc:chgData name="Jim McGowan" userId="e2c7446dd3aca506" providerId="LiveId" clId="{C261120B-2A69-4689-A826-2B81A7CFF312}" dt="2023-11-07T17:58:29.481" v="158" actId="108"/>
        <pc:sldMkLst>
          <pc:docMk/>
          <pc:sldMk cId="40499639" sldId="10237"/>
        </pc:sldMkLst>
        <pc:spChg chg="mod">
          <ac:chgData name="Jim McGowan" userId="e2c7446dd3aca506" providerId="LiveId" clId="{C261120B-2A69-4689-A826-2B81A7CFF312}" dt="2023-11-07T17:58:29.481" v="158" actId="108"/>
          <ac:spMkLst>
            <pc:docMk/>
            <pc:sldMk cId="40499639" sldId="10237"/>
            <ac:spMk id="161795" creationId="{00000000-0000-0000-0000-000000000000}"/>
          </ac:spMkLst>
        </pc:spChg>
      </pc:sldChg>
      <pc:sldChg chg="modSp add mod">
        <pc:chgData name="Jim McGowan" userId="e2c7446dd3aca506" providerId="LiveId" clId="{C261120B-2A69-4689-A826-2B81A7CFF312}" dt="2023-11-07T17:59:36.316" v="163" actId="108"/>
        <pc:sldMkLst>
          <pc:docMk/>
          <pc:sldMk cId="781625397" sldId="10238"/>
        </pc:sldMkLst>
        <pc:spChg chg="mod">
          <ac:chgData name="Jim McGowan" userId="e2c7446dd3aca506" providerId="LiveId" clId="{C261120B-2A69-4689-A826-2B81A7CFF312}" dt="2023-11-07T17:59:36.316" v="163" actId="108"/>
          <ac:spMkLst>
            <pc:docMk/>
            <pc:sldMk cId="781625397" sldId="10238"/>
            <ac:spMk id="161795" creationId="{00000000-0000-0000-0000-000000000000}"/>
          </ac:spMkLst>
        </pc:spChg>
      </pc:sldChg>
      <pc:sldChg chg="modSp add mod">
        <pc:chgData name="Jim McGowan" userId="e2c7446dd3aca506" providerId="LiveId" clId="{C261120B-2A69-4689-A826-2B81A7CFF312}" dt="2023-11-07T18:00:27.047" v="167" actId="108"/>
        <pc:sldMkLst>
          <pc:docMk/>
          <pc:sldMk cId="2280844531" sldId="10239"/>
        </pc:sldMkLst>
        <pc:spChg chg="mod">
          <ac:chgData name="Jim McGowan" userId="e2c7446dd3aca506" providerId="LiveId" clId="{C261120B-2A69-4689-A826-2B81A7CFF312}" dt="2023-11-07T18:00:27.047" v="167" actId="108"/>
          <ac:spMkLst>
            <pc:docMk/>
            <pc:sldMk cId="2280844531" sldId="10239"/>
            <ac:spMk id="161795" creationId="{00000000-0000-0000-0000-000000000000}"/>
          </ac:spMkLst>
        </pc:spChg>
      </pc:sldChg>
      <pc:sldChg chg="add">
        <pc:chgData name="Jim McGowan" userId="e2c7446dd3aca506" providerId="LiveId" clId="{C261120B-2A69-4689-A826-2B81A7CFF312}" dt="2023-11-07T18:02:11.052" v="174"/>
        <pc:sldMkLst>
          <pc:docMk/>
          <pc:sldMk cId="1602988443" sldId="10240"/>
        </pc:sldMkLst>
      </pc:sldChg>
      <pc:sldChg chg="add">
        <pc:chgData name="Jim McGowan" userId="e2c7446dd3aca506" providerId="LiveId" clId="{C261120B-2A69-4689-A826-2B81A7CFF312}" dt="2023-11-07T19:47:16.238" v="179"/>
        <pc:sldMkLst>
          <pc:docMk/>
          <pc:sldMk cId="1414865565" sldId="10241"/>
        </pc:sldMkLst>
      </pc:sldChg>
    </pc:docChg>
  </pc:docChgLst>
  <pc:docChgLst>
    <pc:chgData name="Jim McGowan" userId="e2c7446dd3aca506" providerId="LiveId" clId="{E038FE4E-6289-42E8-8F1F-2126D3A1B511}"/>
    <pc:docChg chg="addSld modSld sldOrd">
      <pc:chgData name="Jim McGowan" userId="e2c7446dd3aca506" providerId="LiveId" clId="{E038FE4E-6289-42E8-8F1F-2126D3A1B511}" dt="2023-05-18T00:55:56.307" v="26"/>
      <pc:docMkLst>
        <pc:docMk/>
      </pc:docMkLst>
      <pc:sldChg chg="modSp mod">
        <pc:chgData name="Jim McGowan" userId="e2c7446dd3aca506" providerId="LiveId" clId="{E038FE4E-6289-42E8-8F1F-2126D3A1B511}" dt="2023-05-18T00:52:32.497" v="2" actId="115"/>
        <pc:sldMkLst>
          <pc:docMk/>
          <pc:sldMk cId="2338655053" sldId="4749"/>
        </pc:sldMkLst>
        <pc:spChg chg="mod">
          <ac:chgData name="Jim McGowan" userId="e2c7446dd3aca506" providerId="LiveId" clId="{E038FE4E-6289-42E8-8F1F-2126D3A1B511}" dt="2023-05-18T00:52:32.497" v="2" actId="115"/>
          <ac:spMkLst>
            <pc:docMk/>
            <pc:sldMk cId="2338655053" sldId="4749"/>
            <ac:spMk id="7" creationId="{00000000-0000-0000-0000-000000000000}"/>
          </ac:spMkLst>
        </pc:spChg>
      </pc:sldChg>
      <pc:sldChg chg="modSp">
        <pc:chgData name="Jim McGowan" userId="e2c7446dd3aca506" providerId="LiveId" clId="{E038FE4E-6289-42E8-8F1F-2126D3A1B511}" dt="2023-05-18T00:53:10.836" v="4" actId="1076"/>
        <pc:sldMkLst>
          <pc:docMk/>
          <pc:sldMk cId="2979465289" sldId="9950"/>
        </pc:sldMkLst>
        <pc:spChg chg="mod">
          <ac:chgData name="Jim McGowan" userId="e2c7446dd3aca506" providerId="LiveId" clId="{E038FE4E-6289-42E8-8F1F-2126D3A1B511}" dt="2023-05-18T00:53:10.836" v="4" actId="1076"/>
          <ac:spMkLst>
            <pc:docMk/>
            <pc:sldMk cId="2979465289" sldId="9950"/>
            <ac:spMk id="180226" creationId="{00000000-0000-0000-0000-000000000000}"/>
          </ac:spMkLst>
        </pc:spChg>
      </pc:sldChg>
      <pc:sldChg chg="addSp modSp new mod ord">
        <pc:chgData name="Jim McGowan" userId="e2c7446dd3aca506" providerId="LiveId" clId="{E038FE4E-6289-42E8-8F1F-2126D3A1B511}" dt="2023-05-18T00:55:56.307" v="26"/>
        <pc:sldMkLst>
          <pc:docMk/>
          <pc:sldMk cId="833836159" sldId="9956"/>
        </pc:sldMkLst>
        <pc:spChg chg="add mod">
          <ac:chgData name="Jim McGowan" userId="e2c7446dd3aca506" providerId="LiveId" clId="{E038FE4E-6289-42E8-8F1F-2126D3A1B511}" dt="2023-05-18T00:53:55.485" v="22" actId="12789"/>
          <ac:spMkLst>
            <pc:docMk/>
            <pc:sldMk cId="833836159" sldId="9956"/>
            <ac:spMk id="2" creationId="{AE51DBD9-438C-6FF0-AB5E-950EFCC87B82}"/>
          </ac:spMkLst>
        </pc:spChg>
      </pc:sldChg>
    </pc:docChg>
  </pc:docChgLst>
  <pc:docChgLst>
    <pc:chgData name="Jim McGowan" userId="e2c7446dd3aca506" providerId="LiveId" clId="{60ED29D9-27D0-4FBA-8DC7-2EC6E3ECA466}"/>
    <pc:docChg chg="addSld modSld sldOrd">
      <pc:chgData name="Jim McGowan" userId="e2c7446dd3aca506" providerId="LiveId" clId="{60ED29D9-27D0-4FBA-8DC7-2EC6E3ECA466}" dt="2023-05-11T00:58:46.228" v="23"/>
      <pc:docMkLst>
        <pc:docMk/>
      </pc:docMkLst>
      <pc:sldChg chg="addSp modSp new mod ord">
        <pc:chgData name="Jim McGowan" userId="e2c7446dd3aca506" providerId="LiveId" clId="{60ED29D9-27D0-4FBA-8DC7-2EC6E3ECA466}" dt="2023-05-11T00:58:46.228" v="23"/>
        <pc:sldMkLst>
          <pc:docMk/>
          <pc:sldMk cId="2153512854" sldId="9956"/>
        </pc:sldMkLst>
        <pc:spChg chg="add mod">
          <ac:chgData name="Jim McGowan" userId="e2c7446dd3aca506" providerId="LiveId" clId="{60ED29D9-27D0-4FBA-8DC7-2EC6E3ECA466}" dt="2023-05-11T00:51:11.126" v="17" actId="12789"/>
          <ac:spMkLst>
            <pc:docMk/>
            <pc:sldMk cId="2153512854" sldId="9956"/>
            <ac:spMk id="2" creationId="{892C71B3-1AA0-CE64-E8F5-7AC30B35346D}"/>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043C7B8-CFA8-7C74-D408-B761A71CF179}"/>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sz="1700" dirty="0">
                <a:cs typeface="Calibri" panose="020F0502020204030204" pitchFamily="34" charset="0"/>
              </a:rPr>
              <a:t>Sugar Land Bible Church</a:t>
            </a:r>
          </a:p>
        </p:txBody>
      </p:sp>
      <p:sp>
        <p:nvSpPr>
          <p:cNvPr id="5" name="Slide Number Placeholder 4">
            <a:extLst>
              <a:ext uri="{FF2B5EF4-FFF2-40B4-BE49-F238E27FC236}">
                <a16:creationId xmlns:a16="http://schemas.microsoft.com/office/drawing/2014/main" id="{E9FC0A85-0045-973A-1372-9B8D07A2C270}"/>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89BB543A-226D-4735-B5FB-55EF450615E8}" type="slidenum">
              <a:rPr lang="en-US" smtClean="0"/>
              <a:t>‹#›</a:t>
            </a:fld>
            <a:endParaRPr lang="en-US"/>
          </a:p>
        </p:txBody>
      </p:sp>
      <p:sp>
        <p:nvSpPr>
          <p:cNvPr id="6" name="Header Placeholder 1">
            <a:extLst>
              <a:ext uri="{FF2B5EF4-FFF2-40B4-BE49-F238E27FC236}">
                <a16:creationId xmlns:a16="http://schemas.microsoft.com/office/drawing/2014/main" id="{B40553C3-D951-0223-F091-11FC5151E53F}"/>
              </a:ext>
            </a:extLst>
          </p:cNvPr>
          <p:cNvSpPr>
            <a:spLocks noGrp="1"/>
          </p:cNvSpPr>
          <p:nvPr>
            <p:ph type="hdr" sz="quarter"/>
          </p:nvPr>
        </p:nvSpPr>
        <p:spPr>
          <a:xfrm>
            <a:off x="1720355" y="126427"/>
            <a:ext cx="4362172" cy="833695"/>
          </a:xfrm>
          <a:prstGeom prst="rect">
            <a:avLst/>
          </a:prstGeom>
        </p:spPr>
        <p:txBody>
          <a:bodyPr vert="horz" lIns="124976" tIns="62488" rIns="124976" bIns="62488" rtlCol="0"/>
          <a:lstStyle>
            <a:lvl1pPr algn="ctr">
              <a:defRPr sz="1800" dirty="0">
                <a:latin typeface="Calibri" panose="020F0502020204030204" pitchFamily="34" charset="0"/>
                <a:cs typeface="Calibri" panose="020F0502020204030204" pitchFamily="34" charset="0"/>
              </a:defRPr>
            </a:lvl1pPr>
          </a:lstStyle>
          <a:p>
            <a:pPr>
              <a:defRPr/>
            </a:pPr>
            <a:r>
              <a:rPr lang="en-US" sz="1700" dirty="0"/>
              <a:t>Dr. Andy Woods</a:t>
            </a:r>
          </a:p>
          <a:p>
            <a:pPr>
              <a:defRPr/>
            </a:pPr>
            <a:r>
              <a:rPr lang="en-US" sz="1700"/>
              <a:t>030 </a:t>
            </a:r>
            <a:r>
              <a:rPr lang="en-US" sz="1700" dirty="0"/>
              <a:t>Acts 5v12-42 </a:t>
            </a:r>
          </a:p>
          <a:p>
            <a:pPr>
              <a:defRPr/>
            </a:pPr>
            <a:r>
              <a:rPr lang="en-US" sz="1700" dirty="0"/>
              <a:t>11-08-2023</a:t>
            </a:r>
          </a:p>
        </p:txBody>
      </p:sp>
    </p:spTree>
    <p:extLst>
      <p:ext uri="{BB962C8B-B14F-4D97-AF65-F5344CB8AC3E}">
        <p14:creationId xmlns:p14="http://schemas.microsoft.com/office/powerpoint/2010/main" val="16387172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E34231C-5117-451E-899C-BAA7F6E7430D}" type="datetimeFigureOut">
              <a:rPr lang="en-US" smtClean="0"/>
              <a:t>11/8/2023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8C071F8-0110-44CB-B1AD-32F308DA789F}" type="slidenum">
              <a:rPr lang="en-US" smtClean="0"/>
              <a:t>‹#›</a:t>
            </a:fld>
            <a:endParaRPr lang="en-US"/>
          </a:p>
        </p:txBody>
      </p:sp>
    </p:spTree>
    <p:extLst>
      <p:ext uri="{BB962C8B-B14F-4D97-AF65-F5344CB8AC3E}">
        <p14:creationId xmlns:p14="http://schemas.microsoft.com/office/powerpoint/2010/main" val="1353198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bereanpublishers.com/the-odds-of-eight-messianic-prophecies-coming-true/" TargetMode="External"/><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bereanpublishers.com/the-odds-of-eight-messianic-prophecies-coming-true/" TargetMode="External"/><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2</a:t>
            </a:fld>
            <a:endParaRPr lang="en-US"/>
          </a:p>
        </p:txBody>
      </p:sp>
    </p:spTree>
    <p:extLst>
      <p:ext uri="{BB962C8B-B14F-4D97-AF65-F5344CB8AC3E}">
        <p14:creationId xmlns:p14="http://schemas.microsoft.com/office/powerpoint/2010/main" val="4124807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69</a:t>
            </a:fld>
            <a:endParaRPr lang="en-US" altLang="en-US" dirty="0"/>
          </a:p>
        </p:txBody>
      </p:sp>
    </p:spTree>
    <p:extLst>
      <p:ext uri="{BB962C8B-B14F-4D97-AF65-F5344CB8AC3E}">
        <p14:creationId xmlns:p14="http://schemas.microsoft.com/office/powerpoint/2010/main" val="9723214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109 prophecies…</a:t>
            </a:r>
          </a:p>
          <a:p>
            <a:endParaRPr lang="en-US" dirty="0"/>
          </a:p>
          <a:p>
            <a:r>
              <a:rPr lang="en-US" dirty="0"/>
              <a:t>Peter Stoner – </a:t>
            </a:r>
            <a:r>
              <a:rPr lang="en-US" sz="1200" b="0" i="0" kern="1200" dirty="0">
                <a:solidFill>
                  <a:schemeClr val="tx1"/>
                </a:solidFill>
                <a:effectLst/>
                <a:latin typeface="+mn-lt"/>
                <a:ea typeface="+mn-ea"/>
                <a:cs typeface="+mn-cs"/>
              </a:rPr>
              <a:t>SCIENCE SPEAKS, An Evaluation of Certain Christian Evidences</a:t>
            </a:r>
          </a:p>
          <a:p>
            <a:endParaRPr lang="en-US" sz="1200" b="0" i="0" kern="1200" dirty="0">
              <a:solidFill>
                <a:schemeClr val="tx1"/>
              </a:solidFill>
              <a:effectLst/>
              <a:latin typeface="+mn-lt"/>
              <a:ea typeface="+mn-ea"/>
              <a:cs typeface="+mn-cs"/>
            </a:endParaRPr>
          </a:p>
          <a:p>
            <a:r>
              <a:rPr lang="en-US" b="1" dirty="0"/>
              <a:t>To fulfill just 8 prophecies </a:t>
            </a:r>
            <a:r>
              <a:rPr lang="en-US" dirty="0"/>
              <a:t>=</a:t>
            </a:r>
            <a:r>
              <a:rPr lang="en-US" sz="1200" b="0" i="0" kern="1200" dirty="0">
                <a:solidFill>
                  <a:schemeClr val="tx1"/>
                </a:solidFill>
                <a:effectLst/>
                <a:latin typeface="+mn-lt"/>
                <a:ea typeface="+mn-ea"/>
                <a:cs typeface="+mn-cs"/>
              </a:rPr>
              <a:t>1 X 10 to the twenty-eighth power!</a:t>
            </a:r>
            <a:endParaRPr lang="en-US" dirty="0"/>
          </a:p>
          <a:p>
            <a:endParaRPr lang="en-US" dirty="0"/>
          </a:p>
          <a:p>
            <a:r>
              <a:rPr lang="en-US" sz="1200" b="0" i="0" kern="1200" dirty="0">
                <a:solidFill>
                  <a:schemeClr val="tx1"/>
                </a:solidFill>
                <a:effectLst/>
                <a:latin typeface="+mn-lt"/>
                <a:ea typeface="+mn-ea"/>
                <a:cs typeface="+mn-cs"/>
              </a:rPr>
              <a:t>Can we visualize this with an illustration? Suppose we took an atheistic professor, blindfolded him and covered the state of Texas two feet deep with silver dollars. Then we put a check on one of those silver dollars and mixed them up. The odds of one person fulfilling just these eight prophecies would be the same as this atheistic professor selecting the silver dollar upon which we have placed a check, in his first try.</a:t>
            </a:r>
          </a:p>
          <a:p>
            <a:endParaRPr lang="en-US" dirty="0"/>
          </a:p>
          <a:p>
            <a:r>
              <a:rPr lang="en-US" dirty="0">
                <a:hlinkClick r:id="rId3"/>
              </a:rPr>
              <a:t>https://www.bereanpublishers.com/the-odds-of-eight-messianic-prophecies-coming-true/</a:t>
            </a:r>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93</a:t>
            </a:fld>
            <a:endParaRPr lang="en-US" altLang="en-US" dirty="0"/>
          </a:p>
        </p:txBody>
      </p:sp>
    </p:spTree>
    <p:extLst>
      <p:ext uri="{BB962C8B-B14F-4D97-AF65-F5344CB8AC3E}">
        <p14:creationId xmlns:p14="http://schemas.microsoft.com/office/powerpoint/2010/main" val="16750755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109 prophecies…</a:t>
            </a:r>
          </a:p>
          <a:p>
            <a:endParaRPr lang="en-US" dirty="0"/>
          </a:p>
          <a:p>
            <a:r>
              <a:rPr lang="en-US" dirty="0"/>
              <a:t>Peter Stoner – </a:t>
            </a:r>
            <a:r>
              <a:rPr lang="en-US" sz="1200" b="0" i="0" kern="1200" dirty="0">
                <a:solidFill>
                  <a:schemeClr val="tx1"/>
                </a:solidFill>
                <a:effectLst/>
                <a:latin typeface="+mn-lt"/>
                <a:ea typeface="+mn-ea"/>
                <a:cs typeface="+mn-cs"/>
              </a:rPr>
              <a:t>SCIENCE SPEAKS, An Evaluation of Certain Christian Evidences</a:t>
            </a:r>
          </a:p>
          <a:p>
            <a:endParaRPr lang="en-US" sz="1200" b="0" i="0" kern="1200" dirty="0">
              <a:solidFill>
                <a:schemeClr val="tx1"/>
              </a:solidFill>
              <a:effectLst/>
              <a:latin typeface="+mn-lt"/>
              <a:ea typeface="+mn-ea"/>
              <a:cs typeface="+mn-cs"/>
            </a:endParaRPr>
          </a:p>
          <a:p>
            <a:r>
              <a:rPr lang="en-US" b="1" dirty="0"/>
              <a:t>To fulfill just 8 prophecies </a:t>
            </a:r>
            <a:r>
              <a:rPr lang="en-US" dirty="0"/>
              <a:t>=</a:t>
            </a:r>
            <a:r>
              <a:rPr lang="en-US" sz="1200" b="0" i="0" kern="1200" dirty="0">
                <a:solidFill>
                  <a:schemeClr val="tx1"/>
                </a:solidFill>
                <a:effectLst/>
                <a:latin typeface="+mn-lt"/>
                <a:ea typeface="+mn-ea"/>
                <a:cs typeface="+mn-cs"/>
              </a:rPr>
              <a:t>1 X 10 to the twenty-eighth power!</a:t>
            </a:r>
            <a:endParaRPr lang="en-US" dirty="0"/>
          </a:p>
          <a:p>
            <a:endParaRPr lang="en-US" dirty="0"/>
          </a:p>
          <a:p>
            <a:r>
              <a:rPr lang="en-US" sz="1200" b="0" i="0" kern="1200" dirty="0">
                <a:solidFill>
                  <a:schemeClr val="tx1"/>
                </a:solidFill>
                <a:effectLst/>
                <a:latin typeface="+mn-lt"/>
                <a:ea typeface="+mn-ea"/>
                <a:cs typeface="+mn-cs"/>
              </a:rPr>
              <a:t>Can we visualize this with an illustration? Suppose we took an atheistic professor, blindfolded him and covered the state of Texas two feet deep with silver dollars. Then we put a check on one of those silver dollars and mixed them up. The odds of one person fulfilling just these eight prophecies would be the same as this atheistic professor selecting the silver dollar upon which we have placed a check, in his first try.</a:t>
            </a:r>
          </a:p>
          <a:p>
            <a:endParaRPr lang="en-US" dirty="0"/>
          </a:p>
          <a:p>
            <a:r>
              <a:rPr lang="en-US" dirty="0">
                <a:hlinkClick r:id="rId3"/>
              </a:rPr>
              <a:t>https://www.bereanpublishers.com/the-odds-of-eight-messianic-prophecies-coming-true/</a:t>
            </a:r>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94</a:t>
            </a:fld>
            <a:endParaRPr lang="en-US" altLang="en-US" dirty="0"/>
          </a:p>
        </p:txBody>
      </p:sp>
    </p:spTree>
    <p:extLst>
      <p:ext uri="{BB962C8B-B14F-4D97-AF65-F5344CB8AC3E}">
        <p14:creationId xmlns:p14="http://schemas.microsoft.com/office/powerpoint/2010/main" val="27289376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103</a:t>
            </a:fld>
            <a:endParaRPr lang="en-US"/>
          </a:p>
        </p:txBody>
      </p:sp>
    </p:spTree>
    <p:extLst>
      <p:ext uri="{BB962C8B-B14F-4D97-AF65-F5344CB8AC3E}">
        <p14:creationId xmlns:p14="http://schemas.microsoft.com/office/powerpoint/2010/main" val="4406800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122</a:t>
            </a:fld>
            <a:endParaRPr lang="en-US"/>
          </a:p>
        </p:txBody>
      </p:sp>
    </p:spTree>
    <p:extLst>
      <p:ext uri="{BB962C8B-B14F-4D97-AF65-F5344CB8AC3E}">
        <p14:creationId xmlns:p14="http://schemas.microsoft.com/office/powerpoint/2010/main" val="16716664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124</a:t>
            </a:fld>
            <a:endParaRPr lang="en-US" altLang="en-US" dirty="0"/>
          </a:p>
        </p:txBody>
      </p:sp>
    </p:spTree>
    <p:extLst>
      <p:ext uri="{BB962C8B-B14F-4D97-AF65-F5344CB8AC3E}">
        <p14:creationId xmlns:p14="http://schemas.microsoft.com/office/powerpoint/2010/main" val="3694002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139</a:t>
            </a:fld>
            <a:endParaRPr lang="en-US"/>
          </a:p>
        </p:txBody>
      </p:sp>
    </p:spTree>
    <p:extLst>
      <p:ext uri="{BB962C8B-B14F-4D97-AF65-F5344CB8AC3E}">
        <p14:creationId xmlns:p14="http://schemas.microsoft.com/office/powerpoint/2010/main" val="385086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3</a:t>
            </a:fld>
            <a:endParaRPr lang="en-US"/>
          </a:p>
        </p:txBody>
      </p:sp>
    </p:spTree>
    <p:extLst>
      <p:ext uri="{BB962C8B-B14F-4D97-AF65-F5344CB8AC3E}">
        <p14:creationId xmlns:p14="http://schemas.microsoft.com/office/powerpoint/2010/main" val="23432385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9</a:t>
            </a:fld>
            <a:endParaRPr lang="en-US" altLang="en-US" dirty="0"/>
          </a:p>
        </p:txBody>
      </p:sp>
    </p:spTree>
    <p:extLst>
      <p:ext uri="{BB962C8B-B14F-4D97-AF65-F5344CB8AC3E}">
        <p14:creationId xmlns:p14="http://schemas.microsoft.com/office/powerpoint/2010/main" val="1608448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13</a:t>
            </a:fld>
            <a:endParaRPr lang="en-US"/>
          </a:p>
        </p:txBody>
      </p:sp>
    </p:spTree>
    <p:extLst>
      <p:ext uri="{BB962C8B-B14F-4D97-AF65-F5344CB8AC3E}">
        <p14:creationId xmlns:p14="http://schemas.microsoft.com/office/powerpoint/2010/main" val="3386178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17</a:t>
            </a:fld>
            <a:endParaRPr lang="en-US" altLang="en-US" dirty="0"/>
          </a:p>
        </p:txBody>
      </p:sp>
    </p:spTree>
    <p:extLst>
      <p:ext uri="{BB962C8B-B14F-4D97-AF65-F5344CB8AC3E}">
        <p14:creationId xmlns:p14="http://schemas.microsoft.com/office/powerpoint/2010/main" val="2372542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23</a:t>
            </a:fld>
            <a:endParaRPr lang="en-US" altLang="en-US" dirty="0"/>
          </a:p>
        </p:txBody>
      </p:sp>
    </p:spTree>
    <p:extLst>
      <p:ext uri="{BB962C8B-B14F-4D97-AF65-F5344CB8AC3E}">
        <p14:creationId xmlns:p14="http://schemas.microsoft.com/office/powerpoint/2010/main" val="12238006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29</a:t>
            </a:fld>
            <a:endParaRPr lang="en-US" altLang="en-US" dirty="0"/>
          </a:p>
        </p:txBody>
      </p:sp>
    </p:spTree>
    <p:extLst>
      <p:ext uri="{BB962C8B-B14F-4D97-AF65-F5344CB8AC3E}">
        <p14:creationId xmlns:p14="http://schemas.microsoft.com/office/powerpoint/2010/main" val="12507135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30</a:t>
            </a:fld>
            <a:endParaRPr lang="en-US"/>
          </a:p>
        </p:txBody>
      </p:sp>
    </p:spTree>
    <p:extLst>
      <p:ext uri="{BB962C8B-B14F-4D97-AF65-F5344CB8AC3E}">
        <p14:creationId xmlns:p14="http://schemas.microsoft.com/office/powerpoint/2010/main" val="21954339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31</a:t>
            </a:fld>
            <a:endParaRPr lang="en-US"/>
          </a:p>
        </p:txBody>
      </p:sp>
    </p:spTree>
    <p:extLst>
      <p:ext uri="{BB962C8B-B14F-4D97-AF65-F5344CB8AC3E}">
        <p14:creationId xmlns:p14="http://schemas.microsoft.com/office/powerpoint/2010/main" val="40721838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367210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2754146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468691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2090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454007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2840491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2519073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1519428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2917579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2649549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84567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1561822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7.png"/></Relationships>
</file>

<file path=ppt/slides/_rels/slide1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wmf"/><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7.png"/></Relationships>
</file>

<file path=ppt/slides/_rels/slide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D3C6EE-A469-2D17-2340-D00F22FD23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3" name="Picture 2" descr="A picture containing text, book&#10;&#10;Description automatically generated">
            <a:extLst>
              <a:ext uri="{FF2B5EF4-FFF2-40B4-BE49-F238E27FC236}">
                <a16:creationId xmlns:a16="http://schemas.microsoft.com/office/drawing/2014/main" id="{2DCDF2B8-5470-227C-31DD-24831E2494A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37284" y="609600"/>
            <a:ext cx="6517433" cy="4572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5:12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Apostolic Authority</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Apostolic signs (12a)</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Believers’ spirit (12b)</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98468076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5:27-33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Apostles’ Examination</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Apostles brought in (27)</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High priest’s accusations (28)</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Apostles’ response (29-32)</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Sanhedrin’s reaction (33)</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00295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5:33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Sanhedrin’s Reaction</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Conviction (33a)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Rage (33b)</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75715398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5:33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Sanhedrin’s Reaction</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Conviction (33a)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Rage (33b)</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67665567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4" name="TextBox 3">
            <a:extLst>
              <a:ext uri="{FF2B5EF4-FFF2-40B4-BE49-F238E27FC236}">
                <a16:creationId xmlns:a16="http://schemas.microsoft.com/office/drawing/2014/main" id="{3DA3B335-1C23-4929-5CA1-65BA5DBA7AC8}"/>
              </a:ext>
            </a:extLst>
          </p:cNvPr>
          <p:cNvSpPr txBox="1"/>
          <p:nvPr/>
        </p:nvSpPr>
        <p:spPr>
          <a:xfrm>
            <a:off x="609600" y="0"/>
            <a:ext cx="10972800" cy="4775666"/>
          </a:xfrm>
          <a:prstGeom prst="rect">
            <a:avLst/>
          </a:prstGeom>
          <a:noFill/>
        </p:spPr>
        <p:txBody>
          <a:bodyPr wrap="square">
            <a:spAutoFit/>
          </a:bodyPr>
          <a:lstStyle/>
          <a:p>
            <a:pPr marL="0" marR="0" algn="ctr">
              <a:spcBef>
                <a:spcPts val="0"/>
              </a:spcBef>
              <a:spcAft>
                <a:spcPts val="1000"/>
              </a:spcAft>
            </a:pPr>
            <a:r>
              <a:rPr lang="en-US" sz="4000" dirty="0">
                <a:solidFill>
                  <a:srgbClr val="00FFFF"/>
                </a:solidFill>
                <a:effectLst>
                  <a:outerShdw blurRad="38100" dist="38100" dir="2700000" algn="tl">
                    <a:srgbClr val="000000">
                      <a:alpha val="43137"/>
                    </a:srgbClr>
                  </a:outerShdw>
                </a:effectLst>
                <a:cs typeface="Calibri" panose="020F0502020204030204" pitchFamily="34" charset="0"/>
              </a:rPr>
              <a:t>John 16:7–11</a:t>
            </a:r>
          </a:p>
          <a:p>
            <a:pPr marL="0" marR="0" algn="just">
              <a:spcBef>
                <a:spcPts val="0"/>
              </a:spcBef>
              <a:spcAft>
                <a:spcPts val="1000"/>
              </a:spcAft>
            </a:pPr>
            <a:r>
              <a:rPr lang="en-US" sz="3200" u="none" strike="noStrike" baseline="30000" dirty="0">
                <a:effectLst>
                  <a:outerShdw blurRad="38100" dist="38100" dir="2700000" algn="tl">
                    <a:srgbClr val="000000">
                      <a:alpha val="43137"/>
                    </a:srgbClr>
                  </a:outerShdw>
                </a:effectLst>
                <a:latin typeface="Calibri" panose="020F0502020204030204" pitchFamily="34" charset="0"/>
              </a:rPr>
              <a:t>7</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“But I tell you the truth, it is to your advantage that I go away; for if I do not go away, the Helper will not come to you; but if I go, I will send Him to you. </a:t>
            </a:r>
            <a:r>
              <a:rPr lang="en-US" sz="3200" u="none" strike="noStrike" baseline="30000" dirty="0">
                <a:effectLst>
                  <a:outerShdw blurRad="38100" dist="38100" dir="2700000" algn="tl">
                    <a:srgbClr val="000000">
                      <a:alpha val="43137"/>
                    </a:srgbClr>
                  </a:outerShdw>
                </a:effectLst>
                <a:latin typeface="Calibri" panose="020F0502020204030204" pitchFamily="34" charset="0"/>
              </a:rPr>
              <a:t>8</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“And He, when He comes, will convict the world concerning sin and righteousness and judgment; </a:t>
            </a:r>
            <a:r>
              <a:rPr lang="en-US" sz="3200" u="none" strike="noStrike" baseline="30000" dirty="0">
                <a:effectLst>
                  <a:outerShdw blurRad="38100" dist="38100" dir="2700000" algn="tl">
                    <a:srgbClr val="000000">
                      <a:alpha val="43137"/>
                    </a:srgbClr>
                  </a:outerShdw>
                </a:effectLst>
                <a:latin typeface="Calibri" panose="020F0502020204030204" pitchFamily="34" charset="0"/>
              </a:rPr>
              <a:t>9</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concerning sin, because they do not believe in Me; </a:t>
            </a:r>
            <a:r>
              <a:rPr lang="en-US" sz="3200" u="none" strike="noStrike" baseline="30000" dirty="0">
                <a:effectLst>
                  <a:outerShdw blurRad="38100" dist="38100" dir="2700000" algn="tl">
                    <a:srgbClr val="000000">
                      <a:alpha val="43137"/>
                    </a:srgbClr>
                  </a:outerShdw>
                </a:effectLst>
                <a:latin typeface="Calibri" panose="020F0502020204030204" pitchFamily="34" charset="0"/>
              </a:rPr>
              <a:t>10</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and concerning righteousness, because I go to the Father and you no longer see Me; </a:t>
            </a:r>
            <a:r>
              <a:rPr lang="en-US" sz="3200" u="none" strike="noStrike" baseline="30000" dirty="0">
                <a:effectLst>
                  <a:outerShdw blurRad="38100" dist="38100" dir="2700000" algn="tl">
                    <a:srgbClr val="000000">
                      <a:alpha val="43137"/>
                    </a:srgbClr>
                  </a:outerShdw>
                </a:effectLst>
                <a:latin typeface="Calibri" panose="020F0502020204030204" pitchFamily="34" charset="0"/>
              </a:rPr>
              <a:t>11</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and concerning judgment, because the ruler of this world has been judged. </a:t>
            </a:r>
          </a:p>
        </p:txBody>
      </p:sp>
    </p:spTree>
    <p:extLst>
      <p:ext uri="{BB962C8B-B14F-4D97-AF65-F5344CB8AC3E}">
        <p14:creationId xmlns:p14="http://schemas.microsoft.com/office/powerpoint/2010/main" val="19889087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5:33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Sanhedrin’s Reaction</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Conviction (33a)</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Rage (33b)</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46308248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17300" y="1752600"/>
            <a:ext cx="7688500" cy="3352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Apostles’ arrest (17-26)</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Apostles’ examination (27-33)</a:t>
            </a:r>
          </a:p>
          <a:p>
            <a:pPr marL="457200" lvl="1" indent="-457200">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Gamaliel’s interruption &amp; advice (34-39)</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Results (40-42)</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Apostles’ Persecution</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5:17-42</a:t>
            </a:r>
          </a:p>
        </p:txBody>
      </p:sp>
      <p:pic>
        <p:nvPicPr>
          <p:cNvPr id="2" name="Picture 1">
            <a:extLst>
              <a:ext uri="{FF2B5EF4-FFF2-40B4-BE49-F238E27FC236}">
                <a16:creationId xmlns:a16="http://schemas.microsoft.com/office/drawing/2014/main" id="{290CC506-7451-DF3A-AE29-861C11032C5E}"/>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12159314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5:34-39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Gamaliel’s Interruption &amp; Advice</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Gamaliel’s background (34)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Gamaliel’s address (35-39)</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71046479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5:34-39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Gamaliel’s Interruption &amp; Advice</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Gamaliel’s background (34)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Gamaliel’s address (35-39)</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17805744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5:34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Gamaliel’s Background</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Introduction (34a)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Command (34b)</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00713074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5:34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Gamaliel’s Background</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Introduction (34a)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Command (34b)</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2174345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17300" y="1752600"/>
            <a:ext cx="6577583" cy="3352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Apostolic authority (12)</a:t>
            </a:r>
          </a:p>
          <a:p>
            <a:pPr marL="457200" lvl="1" indent="-457200">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General population’s response (13)</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Church’s growth (14)</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Peter’s unique abilities (15)</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Apostle’s reputation spread (16)</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Apostles’ Power</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5:12-26</a:t>
            </a:r>
          </a:p>
        </p:txBody>
      </p:sp>
      <p:pic>
        <p:nvPicPr>
          <p:cNvPr id="5" name="Picture 4">
            <a:extLst>
              <a:ext uri="{FF2B5EF4-FFF2-40B4-BE49-F238E27FC236}">
                <a16:creationId xmlns:a16="http://schemas.microsoft.com/office/drawing/2014/main" id="{F1940B0B-6027-B129-53F9-1BD339CCFD1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62321892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5:34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Gamaliel’s Background</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Introduction (34a)</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Command (34b)</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59660069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5:34-39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Gamaliel’s Interruption &amp; Advice</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Gamaliel’s background (34)</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Gamaliel’s address (35-39)</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1172248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5:35-39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Gamaliel’s Address</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Need for caution (35)</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Two parallel illustrations (36-37)</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Application (38-39)</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76317378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5:35-39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Gamaliel’s Address</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Need for caution (35)</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Two parallel illustrations (36-37)</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Application (38-39)</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20854793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5:35-39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Gamaliel’s Address</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Need for caution (35)</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Two parallel illustrations (36-37)</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Application (38-39)</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07165983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FFC0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5:36-37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Two Parallel Illustrations</a:t>
            </a:r>
          </a:p>
        </p:txBody>
      </p:sp>
      <p:sp>
        <p:nvSpPr>
          <p:cNvPr id="161795" name="Rectangle 3"/>
          <p:cNvSpPr>
            <a:spLocks noGrp="1" noChangeArrowheads="1"/>
          </p:cNvSpPr>
          <p:nvPr>
            <p:ph type="body" idx="1"/>
          </p:nvPr>
        </p:nvSpPr>
        <p:spPr>
          <a:xfrm>
            <a:off x="762000" y="2057400"/>
            <a:ext cx="7086600" cy="3581400"/>
          </a:xfrm>
        </p:spPr>
        <p:txBody>
          <a:bodyPr/>
          <a:lstStyle/>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Theudas (36)</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Judas of Galilee (37)</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2920636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FFC0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5:36-37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Two Parallel Illustrations</a:t>
            </a:r>
          </a:p>
        </p:txBody>
      </p:sp>
      <p:sp>
        <p:nvSpPr>
          <p:cNvPr id="161795" name="Rectangle 3"/>
          <p:cNvSpPr>
            <a:spLocks noGrp="1" noChangeArrowheads="1"/>
          </p:cNvSpPr>
          <p:nvPr>
            <p:ph type="body" idx="1"/>
          </p:nvPr>
        </p:nvSpPr>
        <p:spPr>
          <a:xfrm>
            <a:off x="762000" y="2057400"/>
            <a:ext cx="7086600" cy="3581400"/>
          </a:xfrm>
        </p:spPr>
        <p:txBody>
          <a:bodyPr/>
          <a:lstStyle/>
          <a:p>
            <a:pPr marL="571500" lvl="3" indent="-571500">
              <a:lnSpc>
                <a:spcPct val="100000"/>
              </a:lnSpc>
              <a:spcBef>
                <a:spcPts val="0"/>
              </a:spcBef>
              <a:spcAft>
                <a:spcPts val="2400"/>
              </a:spcAft>
              <a:buClr>
                <a:srgbClr val="00FFFF"/>
              </a:buClr>
              <a:buFont typeface="+mj-lt"/>
              <a:buAutoNum type="romanL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Theudas (36)</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Judas of Galilee (37)</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18981575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FFC0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5:36-37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Two Parallel Illustrations</a:t>
            </a:r>
          </a:p>
        </p:txBody>
      </p:sp>
      <p:sp>
        <p:nvSpPr>
          <p:cNvPr id="161795" name="Rectangle 3"/>
          <p:cNvSpPr>
            <a:spLocks noGrp="1" noChangeArrowheads="1"/>
          </p:cNvSpPr>
          <p:nvPr>
            <p:ph type="body" idx="1"/>
          </p:nvPr>
        </p:nvSpPr>
        <p:spPr>
          <a:xfrm>
            <a:off x="762000" y="2057400"/>
            <a:ext cx="7086600" cy="3581400"/>
          </a:xfrm>
        </p:spPr>
        <p:txBody>
          <a:bodyPr/>
          <a:lstStyle/>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Theudas (36)</a:t>
            </a:r>
          </a:p>
          <a:p>
            <a:pPr marL="571500" lvl="3" indent="-571500">
              <a:lnSpc>
                <a:spcPct val="100000"/>
              </a:lnSpc>
              <a:spcBef>
                <a:spcPts val="0"/>
              </a:spcBef>
              <a:spcAft>
                <a:spcPts val="2400"/>
              </a:spcAft>
              <a:buClr>
                <a:srgbClr val="00FFFF"/>
              </a:buClr>
              <a:buFont typeface="+mj-lt"/>
              <a:buAutoNum type="romanL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Judas of Galilee (37)</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049963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5:35-39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Gamaliel’s Address</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Need for caution (35)</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Two parallel illustrations (36-37)</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Application (38-39)</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82177002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FFC000"/>
              </a:buClr>
              <a:buFont typeface="+mj-lt"/>
              <a:buAutoNum type="alphaLcParenR"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5:38-39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Application</a:t>
            </a:r>
          </a:p>
        </p:txBody>
      </p:sp>
      <p:sp>
        <p:nvSpPr>
          <p:cNvPr id="161795" name="Rectangle 3"/>
          <p:cNvSpPr>
            <a:spLocks noGrp="1" noChangeArrowheads="1"/>
          </p:cNvSpPr>
          <p:nvPr>
            <p:ph type="body" idx="1"/>
          </p:nvPr>
        </p:nvSpPr>
        <p:spPr>
          <a:xfrm>
            <a:off x="762000" y="2057400"/>
            <a:ext cx="7086600" cy="3581400"/>
          </a:xfrm>
        </p:spPr>
        <p:txBody>
          <a:bodyPr/>
          <a:lstStyle/>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Command (38a)</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Reason (38b-39)</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2985573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17300" y="1752600"/>
            <a:ext cx="6577583" cy="3352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Apostolic authority (12)</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General population’s response (13)</a:t>
            </a:r>
          </a:p>
          <a:p>
            <a:pPr marL="457200" lvl="1" indent="-457200">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Church’s growth (14)</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Peter’s unique abilities (15)</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Apostle’s reputation spread (16)</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Apostles’ Power</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5:12-26</a:t>
            </a:r>
          </a:p>
        </p:txBody>
      </p:sp>
      <p:pic>
        <p:nvPicPr>
          <p:cNvPr id="5" name="Picture 4">
            <a:extLst>
              <a:ext uri="{FF2B5EF4-FFF2-40B4-BE49-F238E27FC236}">
                <a16:creationId xmlns:a16="http://schemas.microsoft.com/office/drawing/2014/main" id="{F1940B0B-6027-B129-53F9-1BD339CCFD1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80303069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FFC000"/>
              </a:buClr>
              <a:buFont typeface="+mj-lt"/>
              <a:buAutoNum type="alphaLcParenR"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5:38-39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Application</a:t>
            </a:r>
          </a:p>
        </p:txBody>
      </p:sp>
      <p:sp>
        <p:nvSpPr>
          <p:cNvPr id="161795" name="Rectangle 3"/>
          <p:cNvSpPr>
            <a:spLocks noGrp="1" noChangeArrowheads="1"/>
          </p:cNvSpPr>
          <p:nvPr>
            <p:ph type="body" idx="1"/>
          </p:nvPr>
        </p:nvSpPr>
        <p:spPr>
          <a:xfrm>
            <a:off x="762000" y="2057400"/>
            <a:ext cx="7086600" cy="3581400"/>
          </a:xfrm>
        </p:spPr>
        <p:txBody>
          <a:bodyPr/>
          <a:lstStyle/>
          <a:p>
            <a:pPr marL="571500" lvl="3" indent="-571500">
              <a:lnSpc>
                <a:spcPct val="100000"/>
              </a:lnSpc>
              <a:spcBef>
                <a:spcPts val="0"/>
              </a:spcBef>
              <a:spcAft>
                <a:spcPts val="2400"/>
              </a:spcAft>
              <a:buClr>
                <a:srgbClr val="00FFFF"/>
              </a:buClr>
              <a:buFont typeface="+mj-lt"/>
              <a:buAutoNum type="romanL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Command (38a)</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Reason (38b-39)</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78162539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FFC000"/>
              </a:buClr>
              <a:buFont typeface="+mj-lt"/>
              <a:buAutoNum type="alphaLcParenR"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5:38-39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Application</a:t>
            </a:r>
          </a:p>
        </p:txBody>
      </p:sp>
      <p:sp>
        <p:nvSpPr>
          <p:cNvPr id="161795" name="Rectangle 3"/>
          <p:cNvSpPr>
            <a:spLocks noGrp="1" noChangeArrowheads="1"/>
          </p:cNvSpPr>
          <p:nvPr>
            <p:ph type="body" idx="1"/>
          </p:nvPr>
        </p:nvSpPr>
        <p:spPr>
          <a:xfrm>
            <a:off x="762000" y="2057400"/>
            <a:ext cx="7086600" cy="3581400"/>
          </a:xfrm>
        </p:spPr>
        <p:txBody>
          <a:bodyPr/>
          <a:lstStyle/>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Command (38a)</a:t>
            </a:r>
          </a:p>
          <a:p>
            <a:pPr marL="571500" lvl="3" indent="-571500">
              <a:lnSpc>
                <a:spcPct val="100000"/>
              </a:lnSpc>
              <a:spcBef>
                <a:spcPts val="0"/>
              </a:spcBef>
              <a:spcAft>
                <a:spcPts val="2400"/>
              </a:spcAft>
              <a:buClr>
                <a:srgbClr val="00FFFF"/>
              </a:buClr>
              <a:buFont typeface="+mj-lt"/>
              <a:buAutoNum type="romanL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Reason (38b-39)</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28084453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52337B34-0322-6286-AE97-3703269F3749}"/>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Purpose</a:t>
            </a:r>
          </a:p>
        </p:txBody>
      </p:sp>
      <p:sp>
        <p:nvSpPr>
          <p:cNvPr id="23555" name="Rectangle 3">
            <a:extLst>
              <a:ext uri="{FF2B5EF4-FFF2-40B4-BE49-F238E27FC236}">
                <a16:creationId xmlns:a16="http://schemas.microsoft.com/office/drawing/2014/main" id="{45B5CB20-FB29-930D-F06F-B3B634F48621}"/>
              </a:ext>
            </a:extLst>
          </p:cNvPr>
          <p:cNvSpPr>
            <a:spLocks noGrp="1" noChangeArrowheads="1"/>
          </p:cNvSpPr>
          <p:nvPr>
            <p:ph idx="1"/>
          </p:nvPr>
        </p:nvSpPr>
        <p:spPr>
          <a:xfrm>
            <a:off x="597408" y="1825625"/>
            <a:ext cx="6641592" cy="1831975"/>
          </a:xfrm>
        </p:spPr>
        <p:txBody>
          <a:bodyPr/>
          <a:lstStyle/>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To present Theophilus with an orderly account of the birth and growth of the church so as to affirm him in what he has believed.</a:t>
            </a:r>
          </a:p>
        </p:txBody>
      </p:sp>
      <p:pic>
        <p:nvPicPr>
          <p:cNvPr id="3" name="Picture 2">
            <a:extLst>
              <a:ext uri="{FF2B5EF4-FFF2-40B4-BE49-F238E27FC236}">
                <a16:creationId xmlns:a16="http://schemas.microsoft.com/office/drawing/2014/main" id="{2936C146-F6B6-B9E8-9F80-AD9083183800}"/>
              </a:ext>
            </a:extLst>
          </p:cNvPr>
          <p:cNvPicPr>
            <a:picLocks noChangeAspect="1"/>
          </p:cNvPicPr>
          <p:nvPr/>
        </p:nvPicPr>
        <p:blipFill>
          <a:blip r:embed="rId3"/>
          <a:stretch>
            <a:fillRect/>
          </a:stretch>
        </p:blipFill>
        <p:spPr>
          <a:xfrm>
            <a:off x="7473352" y="2057400"/>
            <a:ext cx="4121240" cy="2743200"/>
          </a:xfrm>
          <a:prstGeom prst="rect">
            <a:avLst/>
          </a:prstGeom>
        </p:spPr>
      </p:pic>
      <p:pic>
        <p:nvPicPr>
          <p:cNvPr id="4" name="Picture 3">
            <a:extLst>
              <a:ext uri="{FF2B5EF4-FFF2-40B4-BE49-F238E27FC236}">
                <a16:creationId xmlns:a16="http://schemas.microsoft.com/office/drawing/2014/main" id="{9E4D8E95-A1D5-7E84-F26C-17BDD28F57DD}"/>
              </a:ext>
            </a:extLst>
          </p:cNvPr>
          <p:cNvPicPr>
            <a:picLocks noChangeAspect="1"/>
          </p:cNvPicPr>
          <p:nvPr/>
        </p:nvPicPr>
        <p:blipFill>
          <a:blip r:embed="rId4"/>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294030007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09B5EDC6-3683-A1A0-8B78-87B27DE88BF4}"/>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Message</a:t>
            </a:r>
          </a:p>
        </p:txBody>
      </p:sp>
      <p:sp>
        <p:nvSpPr>
          <p:cNvPr id="20483" name="Rectangle 3">
            <a:extLst>
              <a:ext uri="{FF2B5EF4-FFF2-40B4-BE49-F238E27FC236}">
                <a16:creationId xmlns:a16="http://schemas.microsoft.com/office/drawing/2014/main" id="{ED7D2624-E011-6FB4-38A6-F6F6A213652E}"/>
              </a:ext>
            </a:extLst>
          </p:cNvPr>
          <p:cNvSpPr>
            <a:spLocks noGrp="1" noChangeArrowheads="1"/>
          </p:cNvSpPr>
          <p:nvPr>
            <p:ph idx="1"/>
          </p:nvPr>
        </p:nvSpPr>
        <p:spPr>
          <a:xfrm>
            <a:off x="597408" y="1825625"/>
            <a:ext cx="10756392" cy="4351338"/>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Birth and growth of the church numerically, geographically, ethnically.</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Components</a:t>
            </a:r>
          </a:p>
          <a:p>
            <a:pPr marL="914400" lvl="1" indent="-457200">
              <a:lnSpc>
                <a:spcPct val="100000"/>
              </a:lnSpc>
              <a:spcBef>
                <a:spcPts val="0"/>
              </a:spcBef>
              <a:spcAft>
                <a:spcPts val="2400"/>
              </a:spcAft>
              <a:buClr>
                <a:srgbClr val="FF00FF"/>
              </a:buClr>
            </a:pPr>
            <a:r>
              <a:rPr lang="en-US" altLang="en-US" sz="3200" dirty="0"/>
              <a:t>Numerically (progress reports)</a:t>
            </a:r>
          </a:p>
          <a:p>
            <a:pPr marL="914400" lvl="1" indent="-457200">
              <a:lnSpc>
                <a:spcPct val="100000"/>
              </a:lnSpc>
              <a:spcBef>
                <a:spcPts val="0"/>
              </a:spcBef>
              <a:spcAft>
                <a:spcPts val="2400"/>
              </a:spcAft>
              <a:buClr>
                <a:srgbClr val="FF00FF"/>
              </a:buClr>
            </a:pPr>
            <a:r>
              <a:rPr lang="en-US" altLang="en-US" sz="3200" dirty="0"/>
              <a:t>Geographically (From Jerusalem to Rome)</a:t>
            </a:r>
          </a:p>
          <a:p>
            <a:pPr marL="914400" lvl="1" indent="-457200">
              <a:lnSpc>
                <a:spcPct val="100000"/>
              </a:lnSpc>
              <a:spcBef>
                <a:spcPts val="0"/>
              </a:spcBef>
              <a:spcAft>
                <a:spcPts val="2400"/>
              </a:spcAft>
              <a:buClr>
                <a:srgbClr val="FF00FF"/>
              </a:buClr>
            </a:pPr>
            <a:r>
              <a:rPr lang="en-US" altLang="en-US" sz="3200" dirty="0"/>
              <a:t>Ethnically (From Judaism to Gentile domination)</a:t>
            </a:r>
          </a:p>
        </p:txBody>
      </p:sp>
      <p:pic>
        <p:nvPicPr>
          <p:cNvPr id="3" name="Picture 2">
            <a:extLst>
              <a:ext uri="{FF2B5EF4-FFF2-40B4-BE49-F238E27FC236}">
                <a16:creationId xmlns:a16="http://schemas.microsoft.com/office/drawing/2014/main" id="{4377A79A-7613-14C2-BA31-83415FB7CC04}"/>
              </a:ext>
            </a:extLst>
          </p:cNvPr>
          <p:cNvPicPr>
            <a:picLocks noChangeAspect="1"/>
          </p:cNvPicPr>
          <p:nvPr/>
        </p:nvPicPr>
        <p:blipFill>
          <a:blip r:embed="rId2"/>
          <a:stretch>
            <a:fillRect/>
          </a:stretch>
        </p:blipFill>
        <p:spPr>
          <a:xfrm>
            <a:off x="8349742" y="2667000"/>
            <a:ext cx="3244850" cy="1828800"/>
          </a:xfrm>
          <a:prstGeom prst="rect">
            <a:avLst/>
          </a:prstGeom>
        </p:spPr>
      </p:pic>
      <p:pic>
        <p:nvPicPr>
          <p:cNvPr id="4" name="Picture 3">
            <a:extLst>
              <a:ext uri="{FF2B5EF4-FFF2-40B4-BE49-F238E27FC236}">
                <a16:creationId xmlns:a16="http://schemas.microsoft.com/office/drawing/2014/main" id="{420C5926-A2F7-109F-8A98-D6E86ECBBBBB}"/>
              </a:ext>
            </a:extLst>
          </p:cNvPr>
          <p:cNvPicPr>
            <a:picLocks noChangeAspect="1"/>
          </p:cNvPicPr>
          <p:nvPr/>
        </p:nvPicPr>
        <p:blipFill>
          <a:blip r:embed="rId3"/>
          <a:stretch>
            <a:fillRect/>
          </a:stretch>
        </p:blipFill>
        <p:spPr>
          <a:xfrm>
            <a:off x="10093145" y="76200"/>
            <a:ext cx="1565455" cy="1097280"/>
          </a:xfrm>
          <a:prstGeom prst="rect">
            <a:avLst/>
          </a:prstGeom>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202463"/>
            <a:ext cx="10972800" cy="3657600"/>
          </a:xfrm>
        </p:spPr>
        <p:txBody>
          <a:bodyPr/>
          <a:lstStyle/>
          <a:p>
            <a:pPr marL="0" marR="0" indent="0" algn="just">
              <a:lnSpc>
                <a:spcPct val="100000"/>
              </a:lnSpc>
              <a:spcBef>
                <a:spcPts val="0"/>
              </a:spcBef>
              <a:spcAft>
                <a:spcPts val="0"/>
              </a:spcAft>
              <a:buNone/>
            </a:pPr>
            <a:r>
              <a:rPr lang="en-US" sz="3200" dirty="0">
                <a:effectLst>
                  <a:outerShdw blurRad="38100" dist="38100" dir="2700000" algn="tl">
                    <a:srgbClr val="000000">
                      <a:alpha val="43137"/>
                    </a:srgbClr>
                  </a:outerShdw>
                </a:effectLst>
              </a:rPr>
              <a:t>“Some have taken Gamaliel’s words and turned them into divine truth. However, Luke simply recorded what Gamaliel said without confirming the validity of the words. This was Gamaliel’s personal opinion; it was not a biblical truth. Many things that are not of God (such as false religions and cults) have prospered. One must be careful not to use someone’s opinion as biblical truth.”</a:t>
            </a: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a:t>
            </a:r>
            <a:r>
              <a:rPr lang="en-US" altLang="en-US" dirty="0">
                <a:effectLst>
                  <a:outerShdw blurRad="38100" dist="38100" dir="2700000" algn="tl">
                    <a:srgbClr val="000000"/>
                  </a:outerShdw>
                </a:effectLst>
              </a:rPr>
              <a:t>143</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70741009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17300" y="1752600"/>
            <a:ext cx="7331884" cy="3352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Apostles’ arrest (17-26)</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Apostles’ examination (27-33)</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Gamaliel’s interruption &amp; advice (34-39)</a:t>
            </a:r>
          </a:p>
          <a:p>
            <a:pPr marL="457200" lvl="1" indent="-457200">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Results (40-42)</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Apostles’ Persecution</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5:17-42</a:t>
            </a:r>
          </a:p>
        </p:txBody>
      </p:sp>
      <p:pic>
        <p:nvPicPr>
          <p:cNvPr id="2" name="Picture 1">
            <a:extLst>
              <a:ext uri="{FF2B5EF4-FFF2-40B4-BE49-F238E27FC236}">
                <a16:creationId xmlns:a16="http://schemas.microsoft.com/office/drawing/2014/main" id="{5D4A0F7C-9B3B-42A0-22AB-64C105941EF4}"/>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0398233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5:40-42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Results</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Sanhedrin (40)</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Results (41-42)</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68186108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5:40-42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Results</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Sanhedrin (40)</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Results (41-42)</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57047481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5:40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Sanhedrin</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Agreement with Gamaliel (40a)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Summoned the Apostles (40b)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Punished the Apostles (40c)</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Charged the Apostles (40d)</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Released the Apostles (40e)</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28895136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5:40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Sanhedrin</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Agreement with Gamaliel (40a)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Summoned the Apostles (40b)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Punished the Apostles (40c)</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Charged the Apostles (40d)</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Released the Apostles (40e)</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100868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52337B34-0322-6286-AE97-3703269F3749}"/>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Purpose</a:t>
            </a:r>
          </a:p>
        </p:txBody>
      </p:sp>
      <p:sp>
        <p:nvSpPr>
          <p:cNvPr id="23555" name="Rectangle 3">
            <a:extLst>
              <a:ext uri="{FF2B5EF4-FFF2-40B4-BE49-F238E27FC236}">
                <a16:creationId xmlns:a16="http://schemas.microsoft.com/office/drawing/2014/main" id="{45B5CB20-FB29-930D-F06F-B3B634F48621}"/>
              </a:ext>
            </a:extLst>
          </p:cNvPr>
          <p:cNvSpPr>
            <a:spLocks noGrp="1" noChangeArrowheads="1"/>
          </p:cNvSpPr>
          <p:nvPr>
            <p:ph idx="1"/>
          </p:nvPr>
        </p:nvSpPr>
        <p:spPr>
          <a:xfrm>
            <a:off x="597408" y="2057400"/>
            <a:ext cx="6641592" cy="2743200"/>
          </a:xfrm>
        </p:spPr>
        <p:txBody>
          <a:bodyPr/>
          <a:lstStyle/>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To present Theophilus with an orderly account of the birth and growth of the church so as to affirm him in what he has believed.</a:t>
            </a:r>
          </a:p>
        </p:txBody>
      </p:sp>
      <p:pic>
        <p:nvPicPr>
          <p:cNvPr id="3" name="Picture 2">
            <a:extLst>
              <a:ext uri="{FF2B5EF4-FFF2-40B4-BE49-F238E27FC236}">
                <a16:creationId xmlns:a16="http://schemas.microsoft.com/office/drawing/2014/main" id="{2936C146-F6B6-B9E8-9F80-AD9083183800}"/>
              </a:ext>
            </a:extLst>
          </p:cNvPr>
          <p:cNvPicPr>
            <a:picLocks noChangeAspect="1"/>
          </p:cNvPicPr>
          <p:nvPr/>
        </p:nvPicPr>
        <p:blipFill>
          <a:blip r:embed="rId3"/>
          <a:stretch>
            <a:fillRect/>
          </a:stretch>
        </p:blipFill>
        <p:spPr>
          <a:xfrm>
            <a:off x="7473352" y="2057400"/>
            <a:ext cx="4121240" cy="2743200"/>
          </a:xfrm>
          <a:prstGeom prst="rect">
            <a:avLst/>
          </a:prstGeom>
        </p:spPr>
      </p:pic>
      <p:pic>
        <p:nvPicPr>
          <p:cNvPr id="4" name="Picture 3">
            <a:extLst>
              <a:ext uri="{FF2B5EF4-FFF2-40B4-BE49-F238E27FC236}">
                <a16:creationId xmlns:a16="http://schemas.microsoft.com/office/drawing/2014/main" id="{9E4D8E95-A1D5-7E84-F26C-17BDD28F57DD}"/>
              </a:ext>
            </a:extLst>
          </p:cNvPr>
          <p:cNvPicPr>
            <a:picLocks noChangeAspect="1"/>
          </p:cNvPicPr>
          <p:nvPr/>
        </p:nvPicPr>
        <p:blipFill>
          <a:blip r:embed="rId4"/>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188702153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5:40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Sanhedrin</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Agreement with Gamaliel (40a)</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Summoned the Apostles (40b)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Punished the Apostles (40c)</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Charged the Apostles (40d)</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Released the Apostles (40e)</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51226405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5:40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Sanhedrin</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Agreement with Gamaliel (40a)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Summoned the Apostles (40b)</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Punished the Apostles (40c)</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Charged the Apostles (40d)</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Released the Apostles (40e)</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61153140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5:40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Sanhedrin</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Agreement with Gamaliel (40a)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Summoned the Apostles (40b)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Punished the Apostles (40c)</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Charged the Apostles (40d)</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Released the Apostles (40e)</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6864139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5:40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Sanhedrin</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Agreement with Gamaliel (40a)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Summoned the Apostles (40b)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Punished the Apostles (40c)</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Charged the Apostles (40d)</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Released the Apostles (40e)</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64000938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5:40-42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Results</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Sanhedrin (40)</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Results (41-42)</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12437778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5:41-42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Apostles</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Joy (41)</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Zeal (42)</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76792822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5:41-42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Apostles</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Joy (41)</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Zeal (42)</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44149965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5:41-42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Apostles</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Joy (41)</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Zeal (42)</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47630905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solidFill>
                  <a:srgbClr val="00FFFF"/>
                </a:solidFill>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424660203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5:12</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Church’s Second Persecution</a:t>
            </a:r>
          </a:p>
        </p:txBody>
      </p:sp>
      <p:sp>
        <p:nvSpPr>
          <p:cNvPr id="161795" name="Rectangle 3"/>
          <p:cNvSpPr>
            <a:spLocks noGrp="1" noChangeArrowheads="1"/>
          </p:cNvSpPr>
          <p:nvPr>
            <p:ph type="body" idx="1"/>
          </p:nvPr>
        </p:nvSpPr>
        <p:spPr>
          <a:xfrm>
            <a:off x="762000" y="2057400"/>
            <a:ext cx="7788900" cy="2563739"/>
          </a:xfrm>
        </p:spPr>
        <p:txBody>
          <a:bodyPr/>
          <a:lstStyle/>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Apostles’ Power (5:12-16)</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Apostles' Persecution (5:17-42)</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3"/>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6029884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09B5EDC6-3683-A1A0-8B78-87B27DE88BF4}"/>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Message</a:t>
            </a:r>
          </a:p>
        </p:txBody>
      </p:sp>
      <p:sp>
        <p:nvSpPr>
          <p:cNvPr id="20483" name="Rectangle 3">
            <a:extLst>
              <a:ext uri="{FF2B5EF4-FFF2-40B4-BE49-F238E27FC236}">
                <a16:creationId xmlns:a16="http://schemas.microsoft.com/office/drawing/2014/main" id="{ED7D2624-E011-6FB4-38A6-F6F6A213652E}"/>
              </a:ext>
            </a:extLst>
          </p:cNvPr>
          <p:cNvSpPr>
            <a:spLocks noGrp="1" noChangeArrowheads="1"/>
          </p:cNvSpPr>
          <p:nvPr>
            <p:ph idx="1"/>
          </p:nvPr>
        </p:nvSpPr>
        <p:spPr>
          <a:xfrm>
            <a:off x="597408" y="1825625"/>
            <a:ext cx="10756392" cy="4351338"/>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Birth and growth of the church numerically, geographically, ethnically.</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Components</a:t>
            </a:r>
          </a:p>
          <a:p>
            <a:pPr marL="914400" lvl="1" indent="-457200">
              <a:lnSpc>
                <a:spcPct val="100000"/>
              </a:lnSpc>
              <a:spcBef>
                <a:spcPts val="0"/>
              </a:spcBef>
              <a:spcAft>
                <a:spcPts val="2400"/>
              </a:spcAft>
              <a:buClr>
                <a:srgbClr val="FF00FF"/>
              </a:buClr>
            </a:pPr>
            <a:r>
              <a:rPr lang="en-US" altLang="en-US" sz="3200" dirty="0"/>
              <a:t>Numerically (progress reports)</a:t>
            </a:r>
          </a:p>
          <a:p>
            <a:pPr marL="914400" lvl="1" indent="-457200">
              <a:lnSpc>
                <a:spcPct val="100000"/>
              </a:lnSpc>
              <a:spcBef>
                <a:spcPts val="0"/>
              </a:spcBef>
              <a:spcAft>
                <a:spcPts val="2400"/>
              </a:spcAft>
              <a:buClr>
                <a:srgbClr val="FF00FF"/>
              </a:buClr>
            </a:pPr>
            <a:r>
              <a:rPr lang="en-US" altLang="en-US" sz="3200" dirty="0"/>
              <a:t>Geographically (From Jerusalem to Rome)</a:t>
            </a:r>
          </a:p>
          <a:p>
            <a:pPr marL="914400" lvl="1" indent="-457200">
              <a:lnSpc>
                <a:spcPct val="100000"/>
              </a:lnSpc>
              <a:spcBef>
                <a:spcPts val="0"/>
              </a:spcBef>
              <a:spcAft>
                <a:spcPts val="2400"/>
              </a:spcAft>
              <a:buClr>
                <a:srgbClr val="FF00FF"/>
              </a:buClr>
            </a:pPr>
            <a:r>
              <a:rPr lang="en-US" altLang="en-US" sz="3200" dirty="0"/>
              <a:t>Ethnically (From Judaism to Gentile domination)</a:t>
            </a:r>
          </a:p>
        </p:txBody>
      </p:sp>
      <p:pic>
        <p:nvPicPr>
          <p:cNvPr id="3" name="Picture 2">
            <a:extLst>
              <a:ext uri="{FF2B5EF4-FFF2-40B4-BE49-F238E27FC236}">
                <a16:creationId xmlns:a16="http://schemas.microsoft.com/office/drawing/2014/main" id="{4377A79A-7613-14C2-BA31-83415FB7CC04}"/>
              </a:ext>
            </a:extLst>
          </p:cNvPr>
          <p:cNvPicPr>
            <a:picLocks noChangeAspect="1"/>
          </p:cNvPicPr>
          <p:nvPr/>
        </p:nvPicPr>
        <p:blipFill>
          <a:blip r:embed="rId2"/>
          <a:stretch>
            <a:fillRect/>
          </a:stretch>
        </p:blipFill>
        <p:spPr>
          <a:xfrm>
            <a:off x="8349742" y="2667000"/>
            <a:ext cx="3244850" cy="1828800"/>
          </a:xfrm>
          <a:prstGeom prst="rect">
            <a:avLst/>
          </a:prstGeom>
        </p:spPr>
      </p:pic>
      <p:pic>
        <p:nvPicPr>
          <p:cNvPr id="4" name="Picture 3">
            <a:extLst>
              <a:ext uri="{FF2B5EF4-FFF2-40B4-BE49-F238E27FC236}">
                <a16:creationId xmlns:a16="http://schemas.microsoft.com/office/drawing/2014/main" id="{420C5926-A2F7-109F-8A98-D6E86ECBBBBB}"/>
              </a:ext>
            </a:extLst>
          </p:cNvPr>
          <p:cNvPicPr>
            <a:picLocks noChangeAspect="1"/>
          </p:cNvPicPr>
          <p:nvPr/>
        </p:nvPicPr>
        <p:blipFill>
          <a:blip r:embed="rId3"/>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19411921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C9E1FD68-333A-64CE-5057-3CC926F38E6C}"/>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Progress Reports</a:t>
            </a:r>
          </a:p>
        </p:txBody>
      </p:sp>
      <p:sp>
        <p:nvSpPr>
          <p:cNvPr id="21507" name="Rectangle 3">
            <a:extLst>
              <a:ext uri="{FF2B5EF4-FFF2-40B4-BE49-F238E27FC236}">
                <a16:creationId xmlns:a16="http://schemas.microsoft.com/office/drawing/2014/main" id="{93E0859C-126C-265C-FBD7-60E30E7CB595}"/>
              </a:ext>
            </a:extLst>
          </p:cNvPr>
          <p:cNvSpPr>
            <a:spLocks noGrp="1" noChangeArrowheads="1"/>
          </p:cNvSpPr>
          <p:nvPr>
            <p:ph idx="1"/>
          </p:nvPr>
        </p:nvSpPr>
        <p:spPr>
          <a:xfrm>
            <a:off x="609600" y="2055813"/>
            <a:ext cx="7543800" cy="4192587"/>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Clearest: </a:t>
            </a:r>
          </a:p>
          <a:p>
            <a:pPr marL="914400" lvl="2" indent="-457200" eaLnBrk="0" hangingPunct="0">
              <a:lnSpc>
                <a:spcPct val="100000"/>
              </a:lnSpc>
              <a:spcBef>
                <a:spcPts val="0"/>
              </a:spcBef>
              <a:spcAft>
                <a:spcPts val="2400"/>
              </a:spcAft>
              <a:buClr>
                <a:srgbClr val="FFC000"/>
              </a:buClr>
              <a:buSzPct val="100000"/>
              <a:buFont typeface="Calibri" panose="020F0502020204030204" pitchFamily="34" charset="0"/>
              <a:buChar char="̶"/>
              <a:defRPr/>
            </a:pPr>
            <a:r>
              <a:rPr lang="en-US" altLang="en-US" sz="3200" dirty="0">
                <a:effectLst>
                  <a:outerShdw blurRad="38100" dist="38100" dir="2700000" algn="tl">
                    <a:srgbClr val="000000">
                      <a:alpha val="43137"/>
                    </a:srgbClr>
                  </a:outerShdw>
                </a:effectLst>
              </a:rPr>
              <a:t>Acts 2:47; 4:4; 6:7; 9:31; 12:24; 16:5; 19:20; 28:30-31</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Less clear: </a:t>
            </a:r>
          </a:p>
          <a:p>
            <a:pPr marL="914400" lvl="2" indent="-457200" eaLnBrk="0" hangingPunct="0">
              <a:lnSpc>
                <a:spcPct val="100000"/>
              </a:lnSpc>
              <a:spcBef>
                <a:spcPts val="0"/>
              </a:spcBef>
              <a:spcAft>
                <a:spcPts val="2400"/>
              </a:spcAft>
              <a:buClr>
                <a:srgbClr val="FFC000"/>
              </a:buClr>
              <a:buSzPct val="100000"/>
              <a:buFont typeface="Calibri" panose="020F0502020204030204" pitchFamily="34" charset="0"/>
              <a:buChar char="̶"/>
              <a:defRPr/>
            </a:pPr>
            <a:r>
              <a:rPr lang="en-US" altLang="en-US" sz="3200" dirty="0">
                <a:effectLst>
                  <a:outerShdw blurRad="38100" dist="38100" dir="2700000" algn="tl">
                    <a:srgbClr val="000000">
                      <a:alpha val="43137"/>
                    </a:srgbClr>
                  </a:outerShdw>
                </a:effectLst>
              </a:rPr>
              <a:t>Acts 1:13, 15; 2:41; 4:4:31; 5:14, 42; 8:25, 40; 11:21; 13:49; 17:6</a:t>
            </a:r>
          </a:p>
        </p:txBody>
      </p:sp>
      <p:pic>
        <p:nvPicPr>
          <p:cNvPr id="4" name="Picture 3">
            <a:extLst>
              <a:ext uri="{FF2B5EF4-FFF2-40B4-BE49-F238E27FC236}">
                <a16:creationId xmlns:a16="http://schemas.microsoft.com/office/drawing/2014/main" id="{4EDBDC89-FBF7-B66E-4924-593365D78E73}"/>
              </a:ext>
            </a:extLst>
          </p:cNvPr>
          <p:cNvPicPr>
            <a:picLocks noChangeAspect="1"/>
          </p:cNvPicPr>
          <p:nvPr/>
        </p:nvPicPr>
        <p:blipFill>
          <a:blip r:embed="rId2"/>
          <a:stretch>
            <a:fillRect/>
          </a:stretch>
        </p:blipFill>
        <p:spPr>
          <a:xfrm>
            <a:off x="10093145" y="76200"/>
            <a:ext cx="1565455" cy="1097280"/>
          </a:xfrm>
          <a:prstGeom prst="rect">
            <a:avLst/>
          </a:prstGeom>
        </p:spPr>
      </p:pic>
      <p:pic>
        <p:nvPicPr>
          <p:cNvPr id="2" name="Picture 1">
            <a:extLst>
              <a:ext uri="{FF2B5EF4-FFF2-40B4-BE49-F238E27FC236}">
                <a16:creationId xmlns:a16="http://schemas.microsoft.com/office/drawing/2014/main" id="{67255FCD-BF58-047C-646E-F4B5DE94CDF3}"/>
              </a:ext>
            </a:extLst>
          </p:cNvPr>
          <p:cNvPicPr>
            <a:picLocks noChangeAspect="1"/>
          </p:cNvPicPr>
          <p:nvPr/>
        </p:nvPicPr>
        <p:blipFill>
          <a:blip r:embed="rId3"/>
          <a:stretch>
            <a:fillRect/>
          </a:stretch>
        </p:blipFill>
        <p:spPr>
          <a:xfrm>
            <a:off x="8349742" y="2667000"/>
            <a:ext cx="3244850" cy="18288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17300" y="1752600"/>
            <a:ext cx="6577583" cy="3352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Apostolic authority (12)</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General population’s response (13)</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Church’s growth (14)</a:t>
            </a:r>
          </a:p>
          <a:p>
            <a:pPr marL="457200" lvl="1" indent="-457200">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Peter’s unique abilities (15)</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Apostle’s reputation spread (16)</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Apostles’ Power</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5:12-26</a:t>
            </a:r>
          </a:p>
        </p:txBody>
      </p:sp>
      <p:pic>
        <p:nvPicPr>
          <p:cNvPr id="5" name="Picture 4">
            <a:extLst>
              <a:ext uri="{FF2B5EF4-FFF2-40B4-BE49-F238E27FC236}">
                <a16:creationId xmlns:a16="http://schemas.microsoft.com/office/drawing/2014/main" id="{F1940B0B-6027-B129-53F9-1BD339CCFD1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6417432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807939-35E7-4F52-AA3D-1DD48B0EFF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1"/>
            <a:ext cx="10972800" cy="2523768"/>
          </a:xfrm>
          <a:prstGeom prst="rect">
            <a:avLst/>
          </a:prstGeom>
          <a:noFill/>
          <a:ln w="28575">
            <a:noFill/>
            <a:miter lim="800000"/>
            <a:headEnd/>
            <a:tailEnd/>
          </a:ln>
        </p:spPr>
        <p:txBody>
          <a:bodyPr wrap="square">
            <a:spAutoFit/>
          </a:bodyPr>
          <a:lstStyle/>
          <a:p>
            <a:pPr algn="ctr" eaLnBrk="1" hangingPunct="1">
              <a:spcBef>
                <a:spcPts val="0"/>
              </a:spcBef>
              <a:spcAft>
                <a:spcPts val="1200"/>
              </a:spcAft>
              <a:buClr>
                <a:schemeClr val="tx1"/>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Matthew 16:18</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“I also say to you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are Peter</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and upon this rock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build [</a:t>
            </a:r>
            <a:r>
              <a:rPr lang="en-US" sz="36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oikodomeō</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My church; a</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nd the gates of Hades WILL NOT overpower it.”</a:t>
            </a:r>
            <a:endPar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4FA8FF99-5E30-4649-BBE1-63182A55E4D3}"/>
              </a:ext>
            </a:extLst>
          </p:cNvPr>
          <p:cNvPicPr>
            <a:picLocks noChangeAspect="1"/>
          </p:cNvPicPr>
          <p:nvPr/>
        </p:nvPicPr>
        <p:blipFill>
          <a:blip r:embed="rId4"/>
          <a:stretch>
            <a:fillRect/>
          </a:stretch>
        </p:blipFill>
        <p:spPr>
          <a:xfrm>
            <a:off x="1758320" y="2819400"/>
            <a:ext cx="8675360" cy="1828959"/>
          </a:xfrm>
          <a:prstGeom prst="rect">
            <a:avLst/>
          </a:prstGeom>
        </p:spPr>
      </p:pic>
    </p:spTree>
    <p:extLst>
      <p:ext uri="{BB962C8B-B14F-4D97-AF65-F5344CB8AC3E}">
        <p14:creationId xmlns:p14="http://schemas.microsoft.com/office/powerpoint/2010/main" val="25062010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3">
            <a:extLst>
              <a:ext uri="{FF2B5EF4-FFF2-40B4-BE49-F238E27FC236}">
                <a16:creationId xmlns:a16="http://schemas.microsoft.com/office/drawing/2014/main" id="{26C76C27-44C4-C7CE-CBA0-FB85C0CF42A1}"/>
              </a:ext>
            </a:extLst>
          </p:cNvPr>
          <p:cNvGraphicFramePr>
            <a:graphicFrameLocks noGrp="1"/>
          </p:cNvGraphicFramePr>
          <p:nvPr>
            <p:ph idx="1"/>
          </p:nvPr>
        </p:nvGraphicFramePr>
        <p:xfrm>
          <a:off x="548640" y="685800"/>
          <a:ext cx="11094720" cy="4572000"/>
        </p:xfrm>
        <a:graphic>
          <a:graphicData uri="http://schemas.openxmlformats.org/drawingml/2006/table">
            <a:tbl>
              <a:tblPr firstRow="1" bandRow="1">
                <a:tableStyleId>{5C22544A-7EE6-4342-B048-85BDC9FD1C3A}</a:tableStyleId>
              </a:tblPr>
              <a:tblGrid>
                <a:gridCol w="1920240">
                  <a:extLst>
                    <a:ext uri="{9D8B030D-6E8A-4147-A177-3AD203B41FA5}">
                      <a16:colId xmlns:a16="http://schemas.microsoft.com/office/drawing/2014/main" val="20000"/>
                    </a:ext>
                  </a:extLst>
                </a:gridCol>
                <a:gridCol w="1767840">
                  <a:extLst>
                    <a:ext uri="{9D8B030D-6E8A-4147-A177-3AD203B41FA5}">
                      <a16:colId xmlns:a16="http://schemas.microsoft.com/office/drawing/2014/main" val="20001"/>
                    </a:ext>
                  </a:extLst>
                </a:gridCol>
                <a:gridCol w="1645920">
                  <a:extLst>
                    <a:ext uri="{9D8B030D-6E8A-4147-A177-3AD203B41FA5}">
                      <a16:colId xmlns:a16="http://schemas.microsoft.com/office/drawing/2014/main" val="20002"/>
                    </a:ext>
                  </a:extLst>
                </a:gridCol>
                <a:gridCol w="3749040">
                  <a:extLst>
                    <a:ext uri="{9D8B030D-6E8A-4147-A177-3AD203B41FA5}">
                      <a16:colId xmlns:a16="http://schemas.microsoft.com/office/drawing/2014/main" val="20003"/>
                    </a:ext>
                  </a:extLst>
                </a:gridCol>
                <a:gridCol w="2011680">
                  <a:extLst>
                    <a:ext uri="{9D8B030D-6E8A-4147-A177-3AD203B41FA5}">
                      <a16:colId xmlns:a16="http://schemas.microsoft.com/office/drawing/2014/main" val="20004"/>
                    </a:ext>
                  </a:extLst>
                </a:gridCol>
              </a:tblGrid>
              <a:tr h="914400">
                <a:tc gridSpan="5">
                  <a:txBody>
                    <a:bodyPr/>
                    <a:lstStyle/>
                    <a:p>
                      <a:pPr algn="ctr"/>
                      <a:r>
                        <a:rPr kumimoji="0" lang="en-US" sz="3600" b="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mn-lt"/>
                        </a:rPr>
                        <a:t>From Peter to Paul</a:t>
                      </a:r>
                      <a:endParaRPr lang="en-US" sz="1400" b="0" dirty="0">
                        <a:solidFill>
                          <a:schemeClr val="tx1"/>
                        </a:solidFill>
                        <a:effectLst>
                          <a:outerShdw blurRad="38100" dist="38100" dir="2700000" algn="tl">
                            <a:srgbClr val="000000">
                              <a:alpha val="43137"/>
                            </a:srgbClr>
                          </a:outerShdw>
                        </a:effectLst>
                        <a:latin typeface="+mn-lt"/>
                      </a:endParaRPr>
                    </a:p>
                  </a:txBody>
                  <a:tcPr marT="45717" marB="45717" anchor="ctr"/>
                </a:tc>
                <a:tc hMerge="1">
                  <a:txBody>
                    <a:bodyPr/>
                    <a:lstStyle/>
                    <a:p>
                      <a:endParaRPr lang="en-US" sz="1800" dirty="0">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tc hMerge="1">
                  <a:txBody>
                    <a:bodyPr/>
                    <a:lstStyle/>
                    <a:p>
                      <a:endParaRPr lang="en-US" sz="1800" b="1" u="sng" dirty="0">
                        <a:solidFill>
                          <a:schemeClr val="bg1"/>
                        </a:solidFill>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extLst>
                  <a:ext uri="{0D108BD9-81ED-4DB2-BD59-A6C34878D82A}">
                    <a16:rowId xmlns:a16="http://schemas.microsoft.com/office/drawing/2014/main" val="1141638253"/>
                  </a:ext>
                </a:extLst>
              </a:tr>
              <a:tr h="9144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Reference</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Center</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Person</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Place</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Outreach</a:t>
                      </a:r>
                      <a:endParaRPr kumimoji="0" lang="en-US" altLang="en-US" sz="2800" b="1" i="0" u="none" strike="noStrike" cap="none" normalizeH="0" baseline="0" dirty="0">
                        <a:ln>
                          <a:noFill/>
                        </a:ln>
                        <a:solidFill>
                          <a:schemeClr val="bg1"/>
                        </a:solidFill>
                        <a:effectLst/>
                        <a:latin typeface="+mn-lt"/>
                      </a:endParaRPr>
                    </a:p>
                  </a:txBody>
                  <a:tcPr anchor="ctr" horzOverflow="overflow"/>
                </a:tc>
                <a:extLst>
                  <a:ext uri="{0D108BD9-81ED-4DB2-BD59-A6C34878D82A}">
                    <a16:rowId xmlns:a16="http://schemas.microsoft.com/office/drawing/2014/main" val="10000"/>
                  </a:ext>
                </a:extLst>
              </a:tr>
              <a:tr h="13716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Acts 1–12</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Jerusalem</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Peter</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Jerusalem, Judea, Samaria</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Jewish</a:t>
                      </a:r>
                    </a:p>
                  </a:txBody>
                  <a:tcPr anchor="ctr" horzOverflow="overflow"/>
                </a:tc>
                <a:extLst>
                  <a:ext uri="{0D108BD9-81ED-4DB2-BD59-A6C34878D82A}">
                    <a16:rowId xmlns:a16="http://schemas.microsoft.com/office/drawing/2014/main" val="10002"/>
                  </a:ext>
                </a:extLst>
              </a:tr>
              <a:tr h="13716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Acts 13–28</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Antioch</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Paul</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Uttermost parts</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Gentiles</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6939697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3">
            <a:extLst>
              <a:ext uri="{FF2B5EF4-FFF2-40B4-BE49-F238E27FC236}">
                <a16:creationId xmlns:a16="http://schemas.microsoft.com/office/drawing/2014/main" id="{26C76C27-44C4-C7CE-CBA0-FB85C0CF42A1}"/>
              </a:ext>
            </a:extLst>
          </p:cNvPr>
          <p:cNvGraphicFramePr>
            <a:graphicFrameLocks noGrp="1"/>
          </p:cNvGraphicFramePr>
          <p:nvPr>
            <p:ph idx="1"/>
            <p:extLst>
              <p:ext uri="{D42A27DB-BD31-4B8C-83A1-F6EECF244321}">
                <p14:modId xmlns:p14="http://schemas.microsoft.com/office/powerpoint/2010/main" val="3756278515"/>
              </p:ext>
            </p:extLst>
          </p:nvPr>
        </p:nvGraphicFramePr>
        <p:xfrm>
          <a:off x="609600" y="411480"/>
          <a:ext cx="10972800" cy="6035040"/>
        </p:xfrm>
        <a:graphic>
          <a:graphicData uri="http://schemas.openxmlformats.org/drawingml/2006/table">
            <a:tbl>
              <a:tblPr firstRow="1" bandRow="1">
                <a:tableStyleId>{5C22544A-7EE6-4342-B048-85BDC9FD1C3A}</a:tableStyleId>
              </a:tblPr>
              <a:tblGrid>
                <a:gridCol w="5486400">
                  <a:extLst>
                    <a:ext uri="{9D8B030D-6E8A-4147-A177-3AD203B41FA5}">
                      <a16:colId xmlns:a16="http://schemas.microsoft.com/office/drawing/2014/main" val="20000"/>
                    </a:ext>
                  </a:extLst>
                </a:gridCol>
                <a:gridCol w="5486400">
                  <a:extLst>
                    <a:ext uri="{9D8B030D-6E8A-4147-A177-3AD203B41FA5}">
                      <a16:colId xmlns:a16="http://schemas.microsoft.com/office/drawing/2014/main" val="20001"/>
                    </a:ext>
                  </a:extLst>
                </a:gridCol>
              </a:tblGrid>
              <a:tr h="914400">
                <a:tc gridSpan="2">
                  <a:txBody>
                    <a:bodyPr/>
                    <a:lstStyle/>
                    <a:p>
                      <a:pPr algn="ctr"/>
                      <a:r>
                        <a:rPr kumimoji="0" lang="en-US" sz="3600" b="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mn-lt"/>
                        </a:rPr>
                        <a:t>From Peter to Paul</a:t>
                      </a:r>
                      <a:endParaRPr lang="en-US" sz="1400" b="0" dirty="0">
                        <a:solidFill>
                          <a:schemeClr val="tx1"/>
                        </a:solidFill>
                        <a:effectLst>
                          <a:outerShdw blurRad="38100" dist="38100" dir="2700000" algn="tl">
                            <a:srgbClr val="000000">
                              <a:alpha val="43137"/>
                            </a:srgbClr>
                          </a:outerShdw>
                        </a:effectLst>
                        <a:latin typeface="+mn-lt"/>
                      </a:endParaRPr>
                    </a:p>
                  </a:txBody>
                  <a:tcPr marT="45717" marB="45717" anchor="ctr"/>
                </a:tc>
                <a:tc hMerge="1">
                  <a:txBody>
                    <a:bodyPr/>
                    <a:lstStyle/>
                    <a:p>
                      <a:endParaRPr lang="en-US" sz="1800" dirty="0">
                        <a:latin typeface="Calibri" panose="020F0502020204030204" pitchFamily="34" charset="0"/>
                      </a:endParaRPr>
                    </a:p>
                  </a:txBody>
                  <a:tcPr marT="45717" marB="45717"/>
                </a:tc>
                <a:extLst>
                  <a:ext uri="{0D108BD9-81ED-4DB2-BD59-A6C34878D82A}">
                    <a16:rowId xmlns:a16="http://schemas.microsoft.com/office/drawing/2014/main" val="1141638253"/>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kern="1200" cap="none" normalizeH="0" baseline="0" dirty="0">
                          <a:ln>
                            <a:noFill/>
                          </a:ln>
                          <a:solidFill>
                            <a:srgbClr val="0000CC"/>
                          </a:solidFill>
                          <a:effectLst/>
                          <a:latin typeface="+mn-lt"/>
                        </a:rPr>
                        <a:t>Peter</a:t>
                      </a:r>
                      <a:endParaRPr kumimoji="0" lang="en-US" altLang="en-US" sz="28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kern="1200" cap="none" normalizeH="0" baseline="0" dirty="0">
                          <a:ln>
                            <a:noFill/>
                          </a:ln>
                          <a:solidFill>
                            <a:schemeClr val="bg1"/>
                          </a:solidFill>
                          <a:effectLst/>
                          <a:latin typeface="+mn-lt"/>
                        </a:rPr>
                        <a:t>Paul</a:t>
                      </a:r>
                      <a:endParaRPr kumimoji="0" lang="en-US" altLang="en-US" sz="28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0"/>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Heals a man lame from birth (3:1-11)</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Heals a man lame from birth (14:8-18)</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8520682"/>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Heals by shadow (5:15-16)</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Heals by handkerchief (19:11-12)</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135070679"/>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Success is a cause of jealousy (5:17)</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Success is a cause of jealousy (13:45)</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2"/>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Confronts a sorcerer (8:9-24)</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Confronts a sorcerer (13:6-11)</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3"/>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Raises Dorcas (9:36-41)</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Raises Eutychus (20:9-12)</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3036090237"/>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Jailed and miraculously freed (12:3-19)</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Jailed and miraculously freed (16:25-34)</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2574615815"/>
                  </a:ext>
                </a:extLst>
              </a:tr>
            </a:tbl>
          </a:graphicData>
        </a:graphic>
      </p:graphicFrame>
    </p:spTree>
    <p:extLst>
      <p:ext uri="{BB962C8B-B14F-4D97-AF65-F5344CB8AC3E}">
        <p14:creationId xmlns:p14="http://schemas.microsoft.com/office/powerpoint/2010/main" val="7663607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5:12</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Church’s Second Persecution</a:t>
            </a:r>
          </a:p>
        </p:txBody>
      </p:sp>
      <p:sp>
        <p:nvSpPr>
          <p:cNvPr id="161795" name="Rectangle 3"/>
          <p:cNvSpPr>
            <a:spLocks noGrp="1" noChangeArrowheads="1"/>
          </p:cNvSpPr>
          <p:nvPr>
            <p:ph type="body" idx="1"/>
          </p:nvPr>
        </p:nvSpPr>
        <p:spPr>
          <a:xfrm>
            <a:off x="762000" y="2057400"/>
            <a:ext cx="7788900" cy="2563739"/>
          </a:xfrm>
        </p:spPr>
        <p:txBody>
          <a:bodyPr/>
          <a:lstStyle/>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Apostles’ Power (5:12-16)</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Apostles' Persecution (5:17-42)</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3"/>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5198970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17300" y="1752600"/>
            <a:ext cx="6577583" cy="3352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Apostolic authority (12)</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General population’s response (13)</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Church’s growth (14)</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Peter’s unique abilities (15)</a:t>
            </a:r>
          </a:p>
          <a:p>
            <a:pPr marL="457200" lvl="1" indent="-457200">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Apostle’s reputation spread (16)</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Apostles’ Power</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5:12-26</a:t>
            </a:r>
          </a:p>
        </p:txBody>
      </p:sp>
      <p:pic>
        <p:nvPicPr>
          <p:cNvPr id="5" name="Picture 4">
            <a:extLst>
              <a:ext uri="{FF2B5EF4-FFF2-40B4-BE49-F238E27FC236}">
                <a16:creationId xmlns:a16="http://schemas.microsoft.com/office/drawing/2014/main" id="{F1940B0B-6027-B129-53F9-1BD339CCFD1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0139218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70F0BF-8E4A-4AE2-BCF8-7D7C7DC59AF2}"/>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Aft>
                <a:spcPts val="12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1:8</a:t>
            </a:r>
          </a:p>
          <a:p>
            <a:pPr algn="just">
              <a:spcBef>
                <a:spcPts val="0"/>
              </a:spcBef>
              <a:spcAft>
                <a:spcPts val="0"/>
              </a:spcAft>
            </a:pPr>
            <a:r>
              <a:rPr lang="en-US" sz="3600" dirty="0">
                <a:effectLst>
                  <a:outerShdw blurRad="38100" dist="38100" dir="2700000" algn="tl">
                    <a:srgbClr val="000000">
                      <a:alpha val="43137"/>
                    </a:srgbClr>
                  </a:outerShdw>
                </a:effectLst>
                <a:cs typeface="Calibri" panose="020F0502020204030204" pitchFamily="34" charset="0"/>
              </a:rPr>
              <a:t>“but you will receive power when the Holy Spirit has come upon you; and you shall be My witnesses both in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Jerusalem</a:t>
            </a:r>
            <a:r>
              <a:rPr lang="en-US" sz="3600" dirty="0">
                <a:effectLst>
                  <a:outerShdw blurRad="38100" dist="38100" dir="2700000" algn="tl">
                    <a:srgbClr val="000000">
                      <a:alpha val="43137"/>
                    </a:srgbClr>
                  </a:outerShdw>
                </a:effectLst>
                <a:cs typeface="Calibri" panose="020F0502020204030204" pitchFamily="34" charset="0"/>
              </a:rPr>
              <a:t>, and in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all Judea and Samaria</a:t>
            </a:r>
            <a:r>
              <a:rPr lang="en-US" sz="3600" dirty="0">
                <a:effectLst>
                  <a:outerShdw blurRad="38100" dist="38100" dir="2700000" algn="tl">
                    <a:srgbClr val="000000">
                      <a:alpha val="43137"/>
                    </a:srgbClr>
                  </a:outerShdw>
                </a:effectLst>
                <a:cs typeface="Calibri" panose="020F0502020204030204" pitchFamily="34" charset="0"/>
              </a:rPr>
              <a:t>, and even to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the remotest part of the earth</a:t>
            </a:r>
            <a:r>
              <a:rPr lang="en-US" sz="3600" dirty="0">
                <a:effectLst>
                  <a:outerShdw blurRad="38100" dist="38100" dir="2700000" algn="tl">
                    <a:srgbClr val="000000">
                      <a:alpha val="43137"/>
                    </a:srgbClr>
                  </a:outerShdw>
                </a:effectLst>
                <a:cs typeface="Calibri" panose="020F0502020204030204" pitchFamily="34" charset="0"/>
              </a:rPr>
              <a:t>.”</a:t>
            </a:r>
          </a:p>
        </p:txBody>
      </p:sp>
      <p:pic>
        <p:nvPicPr>
          <p:cNvPr id="6" name="Picture 5">
            <a:extLst>
              <a:ext uri="{FF2B5EF4-FFF2-40B4-BE49-F238E27FC236}">
                <a16:creationId xmlns:a16="http://schemas.microsoft.com/office/drawing/2014/main" id="{5D5993D9-EDDA-4CE1-A960-FCC92CE6DB5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94773" y="3017520"/>
            <a:ext cx="2002455" cy="2011680"/>
          </a:xfrm>
          <a:prstGeom prst="ellipse">
            <a:avLst/>
          </a:prstGeom>
        </p:spPr>
      </p:pic>
    </p:spTree>
    <p:extLst>
      <p:ext uri="{BB962C8B-B14F-4D97-AF65-F5344CB8AC3E}">
        <p14:creationId xmlns:p14="http://schemas.microsoft.com/office/powerpoint/2010/main" val="33646228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9835C6B1-F559-8B8A-3DEF-37AF46BEFA7B}"/>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Structure (Acts 1:8)</a:t>
            </a:r>
          </a:p>
        </p:txBody>
      </p:sp>
      <p:sp>
        <p:nvSpPr>
          <p:cNvPr id="27651" name="Rectangle 3">
            <a:extLst>
              <a:ext uri="{FF2B5EF4-FFF2-40B4-BE49-F238E27FC236}">
                <a16:creationId xmlns:a16="http://schemas.microsoft.com/office/drawing/2014/main" id="{3A5DC6F5-8510-436D-E8B0-6070C4A606E1}"/>
              </a:ext>
            </a:extLst>
          </p:cNvPr>
          <p:cNvSpPr>
            <a:spLocks noGrp="1" noChangeArrowheads="1"/>
          </p:cNvSpPr>
          <p:nvPr>
            <p:ph idx="1"/>
          </p:nvPr>
        </p:nvSpPr>
        <p:spPr>
          <a:xfrm>
            <a:off x="609600" y="1143001"/>
            <a:ext cx="8305800" cy="5033962"/>
          </a:xfrm>
        </p:spPr>
        <p:txBody>
          <a:bodyPr/>
          <a:lstStyle/>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Jerusalem (Acts 1–7)</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Judea and Samaria (Acts 8–12)</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Remotest part of the earth (Acts 13–28)</a:t>
            </a:r>
          </a:p>
          <a:p>
            <a:pPr marL="914400" lvl="1" indent="-457200">
              <a:lnSpc>
                <a:spcPct val="100000"/>
              </a:lnSpc>
              <a:spcBef>
                <a:spcPts val="0"/>
              </a:spcBef>
              <a:spcAft>
                <a:spcPts val="1200"/>
              </a:spcAft>
              <a:buClr>
                <a:srgbClr val="FF00FF"/>
              </a:buClr>
            </a:pPr>
            <a:r>
              <a:rPr lang="en-US" altLang="en-US" sz="3200" dirty="0"/>
              <a:t>1</a:t>
            </a:r>
            <a:r>
              <a:rPr lang="en-US" altLang="en-US" sz="3200" baseline="30000" dirty="0"/>
              <a:t>st</a:t>
            </a:r>
            <a:r>
              <a:rPr lang="en-US" altLang="en-US" sz="3200" dirty="0"/>
              <a:t> missionary journey (Acts 13–14)</a:t>
            </a:r>
          </a:p>
          <a:p>
            <a:pPr marL="914400" lvl="1" indent="-457200">
              <a:lnSpc>
                <a:spcPct val="100000"/>
              </a:lnSpc>
              <a:spcBef>
                <a:spcPts val="0"/>
              </a:spcBef>
              <a:spcAft>
                <a:spcPts val="1200"/>
              </a:spcAft>
              <a:buClr>
                <a:srgbClr val="FF00FF"/>
              </a:buClr>
            </a:pPr>
            <a:r>
              <a:rPr lang="en-US" altLang="en-US" sz="3200" dirty="0"/>
              <a:t>Jerusalem council (Acts 15:1-35)</a:t>
            </a:r>
          </a:p>
          <a:p>
            <a:pPr marL="914400" lvl="1" indent="-457200">
              <a:lnSpc>
                <a:spcPct val="100000"/>
              </a:lnSpc>
              <a:spcBef>
                <a:spcPts val="0"/>
              </a:spcBef>
              <a:spcAft>
                <a:spcPts val="1200"/>
              </a:spcAft>
              <a:buClr>
                <a:srgbClr val="FF00FF"/>
              </a:buClr>
            </a:pPr>
            <a:r>
              <a:rPr lang="en-US" altLang="en-US" sz="3200" dirty="0"/>
              <a:t>2</a:t>
            </a:r>
            <a:r>
              <a:rPr lang="en-US" altLang="en-US" sz="3200" baseline="30000" dirty="0"/>
              <a:t>nd</a:t>
            </a:r>
            <a:r>
              <a:rPr lang="en-US" altLang="en-US" sz="3200" dirty="0"/>
              <a:t> missionary journey (Acts 15:36 –18:22)</a:t>
            </a:r>
          </a:p>
          <a:p>
            <a:pPr marL="914400" lvl="1" indent="-457200">
              <a:lnSpc>
                <a:spcPct val="100000"/>
              </a:lnSpc>
              <a:spcBef>
                <a:spcPts val="0"/>
              </a:spcBef>
              <a:spcAft>
                <a:spcPts val="1200"/>
              </a:spcAft>
              <a:buClr>
                <a:srgbClr val="FF00FF"/>
              </a:buClr>
            </a:pPr>
            <a:r>
              <a:rPr lang="en-US" altLang="en-US" sz="3200" dirty="0"/>
              <a:t>3</a:t>
            </a:r>
            <a:r>
              <a:rPr lang="en-US" altLang="en-US" sz="3200" baseline="30000" dirty="0"/>
              <a:t>rd</a:t>
            </a:r>
            <a:r>
              <a:rPr lang="en-US" altLang="en-US" sz="3200" dirty="0"/>
              <a:t> missionary journey (Acts 18:23–21:17)</a:t>
            </a:r>
          </a:p>
          <a:p>
            <a:pPr marL="914400" lvl="1" indent="-457200">
              <a:lnSpc>
                <a:spcPct val="100000"/>
              </a:lnSpc>
              <a:spcBef>
                <a:spcPts val="0"/>
              </a:spcBef>
              <a:spcAft>
                <a:spcPts val="1200"/>
              </a:spcAft>
              <a:buClr>
                <a:srgbClr val="FF00FF"/>
              </a:buClr>
            </a:pPr>
            <a:r>
              <a:rPr lang="en-US" altLang="en-US" sz="3200" dirty="0"/>
              <a:t>Trip to Rome (Acts 21:18–28:31)</a:t>
            </a:r>
          </a:p>
        </p:txBody>
      </p:sp>
      <p:pic>
        <p:nvPicPr>
          <p:cNvPr id="3" name="Picture 2">
            <a:extLst>
              <a:ext uri="{FF2B5EF4-FFF2-40B4-BE49-F238E27FC236}">
                <a16:creationId xmlns:a16="http://schemas.microsoft.com/office/drawing/2014/main" id="{C5931ECC-E48B-4994-3CF8-6C181087D71C}"/>
              </a:ext>
            </a:extLst>
          </p:cNvPr>
          <p:cNvPicPr>
            <a:picLocks noChangeAspect="1"/>
          </p:cNvPicPr>
          <p:nvPr/>
        </p:nvPicPr>
        <p:blipFill>
          <a:blip r:embed="rId2"/>
          <a:stretch>
            <a:fillRect/>
          </a:stretch>
        </p:blipFill>
        <p:spPr>
          <a:xfrm>
            <a:off x="8915400" y="2057400"/>
            <a:ext cx="2677732" cy="2743200"/>
          </a:xfrm>
          <a:prstGeom prst="rect">
            <a:avLst/>
          </a:prstGeom>
        </p:spPr>
      </p:pic>
      <p:pic>
        <p:nvPicPr>
          <p:cNvPr id="4" name="Picture 3">
            <a:extLst>
              <a:ext uri="{FF2B5EF4-FFF2-40B4-BE49-F238E27FC236}">
                <a16:creationId xmlns:a16="http://schemas.microsoft.com/office/drawing/2014/main" id="{9EFF9151-7963-0E5E-3CEB-6818D5CFD8B6}"/>
              </a:ext>
            </a:extLst>
          </p:cNvPr>
          <p:cNvPicPr>
            <a:picLocks noChangeAspect="1"/>
          </p:cNvPicPr>
          <p:nvPr/>
        </p:nvPicPr>
        <p:blipFill>
          <a:blip r:embed="rId3"/>
          <a:stretch>
            <a:fillRect/>
          </a:stretch>
        </p:blipFill>
        <p:spPr>
          <a:xfrm>
            <a:off x="10093145" y="76200"/>
            <a:ext cx="1565455" cy="109728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202463"/>
            <a:ext cx="10972800" cy="3657600"/>
          </a:xfrm>
        </p:spPr>
        <p:txBody>
          <a:bodyPr/>
          <a:lstStyle/>
          <a:p>
            <a:pPr marL="0" indent="0" algn="just">
              <a:lnSpc>
                <a:spcPct val="100000"/>
              </a:lnSpc>
              <a:spcBef>
                <a:spcPts val="0"/>
              </a:spcBef>
              <a:spcAft>
                <a:spcPts val="0"/>
              </a:spcAft>
              <a:buNone/>
            </a:pPr>
            <a:r>
              <a:rPr lang="en-US" sz="3200" dirty="0">
                <a:effectLst>
                  <a:outerShdw blurRad="38100" dist="38100" dir="2700000" algn="tl">
                    <a:srgbClr val="000000">
                      <a:alpha val="43137"/>
                    </a:srgbClr>
                  </a:outerShdw>
                </a:effectLst>
              </a:rPr>
              <a:t>“They brought two categories of people to the apostles for healing: those with physical problems and those who had demonic problems. The latter group also may have had physical illnesses, but in their case, the physical issues were caused by demons. This verse makes a clear distinction between mere physical sickness and demonic problems. It is wrong to teach that all physical afflictions are caused by demons. In fact, the majority of physical ailments are due to human frailty, not due to sin or to demons.”</a:t>
            </a: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a:t>
            </a:r>
            <a:r>
              <a:rPr lang="en-US" altLang="en-US" dirty="0">
                <a:effectLst>
                  <a:outerShdw blurRad="38100" dist="38100" dir="2700000" algn="tl">
                    <a:srgbClr val="000000"/>
                  </a:outerShdw>
                </a:effectLst>
              </a:rPr>
              <a:t>131</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5815956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7CCB9BF6-0601-4FF1-BBB7-420B6109BEC4}"/>
              </a:ext>
            </a:extLst>
          </p:cNvPr>
          <p:cNvSpPr>
            <a:spLocks noGrp="1" noChangeArrowheads="1"/>
          </p:cNvSpPr>
          <p:nvPr>
            <p:ph type="title"/>
          </p:nvPr>
        </p:nvSpPr>
        <p:spPr>
          <a:xfrm>
            <a:off x="1524000" y="304799"/>
            <a:ext cx="9144000" cy="1143001"/>
          </a:xfrm>
        </p:spPr>
        <p:txBody>
          <a:bodyPr/>
          <a:lstStyle/>
          <a:p>
            <a:pPr algn="ctr" eaLnBrk="1" hangingPunct="1"/>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Not all Physical Infirmities are Attributable </a:t>
            </a:r>
            <a:b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b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to Satan/Demon</a:t>
            </a:r>
          </a:p>
        </p:txBody>
      </p:sp>
      <p:sp>
        <p:nvSpPr>
          <p:cNvPr id="14339" name="Rectangle 3">
            <a:extLst>
              <a:ext uri="{FF2B5EF4-FFF2-40B4-BE49-F238E27FC236}">
                <a16:creationId xmlns:a16="http://schemas.microsoft.com/office/drawing/2014/main" id="{7E7B67ED-5682-4EE5-B76A-E5E0BAFCF468}"/>
              </a:ext>
            </a:extLst>
          </p:cNvPr>
          <p:cNvSpPr>
            <a:spLocks noGrp="1" noChangeArrowheads="1"/>
          </p:cNvSpPr>
          <p:nvPr>
            <p:ph type="body" idx="1"/>
          </p:nvPr>
        </p:nvSpPr>
        <p:spPr>
          <a:xfrm>
            <a:off x="609600" y="1905000"/>
            <a:ext cx="4114800" cy="3657600"/>
          </a:xfrm>
        </p:spPr>
        <p:txBody>
          <a:bodyPr/>
          <a:lstStyle/>
          <a:p>
            <a:pPr marL="457200" lvl="1" indent="-454025">
              <a:lnSpc>
                <a:spcPct val="100000"/>
              </a:lnSpc>
              <a:spcBef>
                <a:spcPts val="0"/>
              </a:spcBef>
              <a:spcAft>
                <a:spcPts val="3600"/>
              </a:spcAft>
              <a:buClr>
                <a:srgbClr val="00FFFF"/>
              </a:buClr>
              <a:buSzPct val="100000"/>
              <a:defRPr/>
            </a:pPr>
            <a:r>
              <a:rPr lang="en-US" sz="3200" dirty="0">
                <a:effectLst>
                  <a:outerShdw blurRad="38100" dist="38100" dir="2700000" algn="tl">
                    <a:srgbClr val="000000">
                      <a:alpha val="43137"/>
                    </a:srgbClr>
                  </a:outerShdw>
                </a:effectLst>
              </a:rPr>
              <a:t>Matt 8:5-13</a:t>
            </a:r>
          </a:p>
          <a:p>
            <a:pPr marL="457200" lvl="1" indent="-454025">
              <a:lnSpc>
                <a:spcPct val="100000"/>
              </a:lnSpc>
              <a:spcBef>
                <a:spcPts val="0"/>
              </a:spcBef>
              <a:spcAft>
                <a:spcPts val="3600"/>
              </a:spcAft>
              <a:buClr>
                <a:srgbClr val="00FFFF"/>
              </a:buClr>
              <a:buSzPct val="100000"/>
              <a:defRPr/>
            </a:pPr>
            <a:r>
              <a:rPr lang="en-US" sz="3200" dirty="0">
                <a:effectLst>
                  <a:outerShdw blurRad="38100" dist="38100" dir="2700000" algn="tl">
                    <a:srgbClr val="000000">
                      <a:alpha val="43137"/>
                    </a:srgbClr>
                  </a:outerShdw>
                </a:effectLst>
              </a:rPr>
              <a:t>Matt 9:19-20, 27-30</a:t>
            </a:r>
          </a:p>
          <a:p>
            <a:pPr marL="457200" lvl="1" indent="-454025">
              <a:lnSpc>
                <a:spcPct val="100000"/>
              </a:lnSpc>
              <a:spcBef>
                <a:spcPts val="0"/>
              </a:spcBef>
              <a:spcAft>
                <a:spcPts val="3600"/>
              </a:spcAft>
              <a:buClr>
                <a:srgbClr val="00FFFF"/>
              </a:buClr>
              <a:buSzPct val="100000"/>
              <a:defRPr/>
            </a:pPr>
            <a:r>
              <a:rPr lang="en-US" sz="3200" dirty="0">
                <a:effectLst>
                  <a:outerShdw blurRad="38100" dist="38100" dir="2700000" algn="tl">
                    <a:srgbClr val="000000">
                      <a:alpha val="43137"/>
                    </a:srgbClr>
                  </a:outerShdw>
                </a:effectLst>
              </a:rPr>
              <a:t>Matt 12:9-14</a:t>
            </a:r>
          </a:p>
          <a:p>
            <a:pPr marL="457200" lvl="1" indent="-454025">
              <a:lnSpc>
                <a:spcPct val="100000"/>
              </a:lnSpc>
              <a:spcBef>
                <a:spcPts val="0"/>
              </a:spcBef>
              <a:spcAft>
                <a:spcPts val="3600"/>
              </a:spcAft>
              <a:buClr>
                <a:srgbClr val="00FFFF"/>
              </a:buClr>
              <a:buSzPct val="100000"/>
              <a:defRPr/>
            </a:pPr>
            <a:r>
              <a:rPr lang="en-US" sz="3200" dirty="0">
                <a:effectLst>
                  <a:outerShdw blurRad="38100" dist="38100" dir="2700000" algn="tl">
                    <a:srgbClr val="000000">
                      <a:alpha val="43137"/>
                    </a:srgbClr>
                  </a:outerShdw>
                </a:effectLst>
              </a:rPr>
              <a:t>Matt 14:35-36</a:t>
            </a:r>
          </a:p>
        </p:txBody>
      </p:sp>
      <p:pic>
        <p:nvPicPr>
          <p:cNvPr id="4" name="Picture 2" descr="C:\Users\jamcg\AppData\Local\Temp\SNAGHTMLc818da.PNG">
            <a:extLst>
              <a:ext uri="{FF2B5EF4-FFF2-40B4-BE49-F238E27FC236}">
                <a16:creationId xmlns:a16="http://schemas.microsoft.com/office/drawing/2014/main" id="{F205C504-7FA4-407B-960A-D2C6213AA9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6858" y="1752600"/>
            <a:ext cx="6389342" cy="3657600"/>
          </a:xfrm>
          <a:prstGeom prst="rect">
            <a:avLst/>
          </a:prstGeom>
          <a:noFill/>
          <a:extLst>
            <a:ext uri="{909E8E84-426E-40DD-AFC4-6F175D3DCCD1}">
              <a14:hiddenFill xmlns:a14="http://schemas.microsoft.com/office/drawing/2010/main">
                <a:solidFill>
                  <a:srgbClr val="FFFFFF"/>
                </a:solidFill>
              </a14:hiddenFill>
            </a:ext>
          </a:extLst>
        </p:spPr>
      </p:pic>
      <p:sp>
        <p:nvSpPr>
          <p:cNvPr id="2" name="&quot;Not Allowed&quot; Symbol 1">
            <a:extLst>
              <a:ext uri="{FF2B5EF4-FFF2-40B4-BE49-F238E27FC236}">
                <a16:creationId xmlns:a16="http://schemas.microsoft.com/office/drawing/2014/main" id="{C853F9B4-E8E5-41FD-8B6D-4F9C546D3E67}"/>
              </a:ext>
            </a:extLst>
          </p:cNvPr>
          <p:cNvSpPr/>
          <p:nvPr/>
        </p:nvSpPr>
        <p:spPr bwMode="auto">
          <a:xfrm>
            <a:off x="6757049" y="1905000"/>
            <a:ext cx="3108960" cy="3200400"/>
          </a:xfrm>
          <a:prstGeom prst="noSmoking">
            <a:avLst>
              <a:gd name="adj" fmla="val 2439"/>
            </a:avLst>
          </a:prstGeom>
          <a:solidFill>
            <a:srgbClr val="FF0000"/>
          </a:solidFill>
          <a:ln w="9525"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eaLnBrk="1" hangingPunct="1"/>
            <a:endParaRPr lang="en-US" sz="2400" dirty="0">
              <a:latin typeface="Times New Roman"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992AAA-FED9-E54F-62CF-2F103DF54A74}"/>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1"/>
            <a:ext cx="10972800" cy="239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9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Genesis 3:19</a:t>
            </a:r>
          </a:p>
          <a:p>
            <a:pPr algn="just">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“By the sweat of your face You will eat bread, Till you return to the ground, Because from it you were taken; For you are dust, And to dust you shall return.”</a:t>
            </a:r>
          </a:p>
        </p:txBody>
      </p:sp>
      <p:pic>
        <p:nvPicPr>
          <p:cNvPr id="4" name="Picture 3">
            <a:extLst>
              <a:ext uri="{FF2B5EF4-FFF2-40B4-BE49-F238E27FC236}">
                <a16:creationId xmlns:a16="http://schemas.microsoft.com/office/drawing/2014/main" id="{5658C54C-0E5F-45B3-B075-362C986E6F1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92135" y="3048000"/>
            <a:ext cx="2607733" cy="1828800"/>
          </a:xfrm>
          <a:prstGeom prst="rect">
            <a:avLst/>
          </a:prstGeom>
        </p:spPr>
      </p:pic>
    </p:spTree>
    <p:extLst>
      <p:ext uri="{BB962C8B-B14F-4D97-AF65-F5344CB8AC3E}">
        <p14:creationId xmlns:p14="http://schemas.microsoft.com/office/powerpoint/2010/main" val="21163879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295B64-9827-2A05-19F4-0009C7E34148}"/>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2485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9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 Cor. 4:16</a:t>
            </a:r>
            <a:endPar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we do not lose heart, but though our outer man is decaying, yet our inner man is being renewed day by day.”</a:t>
            </a:r>
          </a:p>
        </p:txBody>
      </p:sp>
      <p:pic>
        <p:nvPicPr>
          <p:cNvPr id="2" name="Picture 1">
            <a:extLst>
              <a:ext uri="{FF2B5EF4-FFF2-40B4-BE49-F238E27FC236}">
                <a16:creationId xmlns:a16="http://schemas.microsoft.com/office/drawing/2014/main" id="{0AB25CA5-FB7A-469C-AF5A-D0D8E1D10FF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0533" t="26667" r="10533" b="11111"/>
          <a:stretch/>
        </p:blipFill>
        <p:spPr>
          <a:xfrm>
            <a:off x="5246914" y="2438400"/>
            <a:ext cx="1698172" cy="2377440"/>
          </a:xfrm>
          <a:prstGeom prst="rect">
            <a:avLst/>
          </a:prstGeom>
        </p:spPr>
      </p:pic>
    </p:spTree>
    <p:extLst>
      <p:ext uri="{BB962C8B-B14F-4D97-AF65-F5344CB8AC3E}">
        <p14:creationId xmlns:p14="http://schemas.microsoft.com/office/powerpoint/2010/main" val="34261367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5CAAE4-E3D0-44CC-A2A3-BEB7A5ECB3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134147" name="Rectangle 1">
            <a:extLst>
              <a:ext uri="{FF2B5EF4-FFF2-40B4-BE49-F238E27FC236}">
                <a16:creationId xmlns:a16="http://schemas.microsoft.com/office/drawing/2014/main" id="{972624A7-20E3-4DA9-A466-8A9F888B1F46}"/>
              </a:ext>
            </a:extLst>
          </p:cNvPr>
          <p:cNvSpPr>
            <a:spLocks noChangeArrowheads="1"/>
          </p:cNvSpPr>
          <p:nvPr/>
        </p:nvSpPr>
        <p:spPr bwMode="auto">
          <a:xfrm>
            <a:off x="609600" y="0"/>
            <a:ext cx="10972800" cy="4201150"/>
          </a:xfrm>
          <a:prstGeom prst="rect">
            <a:avLst/>
          </a:prstGeom>
          <a:noFill/>
          <a:ln w="28575">
            <a:noFill/>
            <a:miter lim="800000"/>
            <a:headEnd/>
            <a:tailEnd/>
          </a:ln>
        </p:spPr>
        <p:txBody>
          <a:bodyPr wrap="square">
            <a:spAutoFit/>
          </a:bodyPr>
          <a:lstStyle/>
          <a:p>
            <a:pPr algn="ctr">
              <a:spcAft>
                <a:spcPts val="1200"/>
              </a:spcAft>
              <a:defRPr/>
            </a:pPr>
            <a:r>
              <a:rPr lang="en-US" sz="2700" baseline="30000" dirty="0">
                <a:effectLst>
                  <a:outerShdw blurRad="38100" dist="38100" dir="2700000" algn="tl">
                    <a:srgbClr val="000000">
                      <a:alpha val="43137"/>
                    </a:srgbClr>
                  </a:outerShdw>
                </a:effectLst>
              </a:rPr>
              <a:t> </a:t>
            </a:r>
            <a:r>
              <a:rPr lang="en-US" sz="3200" b="1" dirty="0">
                <a:solidFill>
                  <a:schemeClr val="tx2"/>
                </a:solidFill>
                <a:effectLst>
                  <a:outerShdw blurRad="38100" dist="38100" dir="2700000" algn="tl">
                    <a:srgbClr val="000000">
                      <a:alpha val="43137"/>
                    </a:srgbClr>
                  </a:outerShdw>
                </a:effectLst>
                <a:ea typeface="+mj-ea"/>
              </a:rPr>
              <a:t> </a:t>
            </a: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Romans 8:19-22</a:t>
            </a:r>
          </a:p>
          <a:p>
            <a:pPr algn="just">
              <a:defRPr/>
            </a:pPr>
            <a:r>
              <a:rPr lang="en-US" sz="3100" baseline="30000" dirty="0">
                <a:effectLst>
                  <a:outerShdw blurRad="38100" dist="38100" dir="2700000" algn="tl">
                    <a:srgbClr val="000000">
                      <a:alpha val="43137"/>
                    </a:srgbClr>
                  </a:outerShdw>
                </a:effectLst>
              </a:rPr>
              <a:t>19</a:t>
            </a:r>
            <a:r>
              <a:rPr lang="en-US" sz="3100" dirty="0">
                <a:effectLst>
                  <a:outerShdw blurRad="38100" dist="38100" dir="2700000" algn="tl">
                    <a:srgbClr val="000000">
                      <a:alpha val="43137"/>
                    </a:srgbClr>
                  </a:outerShdw>
                </a:effectLst>
              </a:rPr>
              <a:t> For the </a:t>
            </a:r>
            <a:r>
              <a:rPr lang="en-US" sz="3100" b="1" u="sng" dirty="0">
                <a:solidFill>
                  <a:srgbClr val="FFFFCC"/>
                </a:solidFill>
                <a:effectLst>
                  <a:outerShdw blurRad="38100" dist="38100" dir="2700000" algn="tl">
                    <a:srgbClr val="000000">
                      <a:alpha val="43137"/>
                    </a:srgbClr>
                  </a:outerShdw>
                </a:effectLst>
              </a:rPr>
              <a:t>anxious longing of the creation</a:t>
            </a:r>
            <a:r>
              <a:rPr lang="en-US" sz="3100" dirty="0">
                <a:effectLst>
                  <a:outerShdw blurRad="38100" dist="38100" dir="2700000" algn="tl">
                    <a:srgbClr val="000000">
                      <a:alpha val="43137"/>
                    </a:srgbClr>
                  </a:outerShdw>
                </a:effectLst>
              </a:rPr>
              <a:t> waits eagerly for the revealing of the sons of God. </a:t>
            </a:r>
            <a:r>
              <a:rPr lang="en-US" sz="3100" baseline="30000" dirty="0">
                <a:effectLst>
                  <a:outerShdw blurRad="38100" dist="38100" dir="2700000" algn="tl">
                    <a:srgbClr val="000000">
                      <a:alpha val="43137"/>
                    </a:srgbClr>
                  </a:outerShdw>
                </a:effectLst>
              </a:rPr>
              <a:t>20</a:t>
            </a:r>
            <a:r>
              <a:rPr lang="en-US" sz="3100" dirty="0">
                <a:effectLst>
                  <a:outerShdw blurRad="38100" dist="38100" dir="2700000" algn="tl">
                    <a:srgbClr val="000000">
                      <a:alpha val="43137"/>
                    </a:srgbClr>
                  </a:outerShdw>
                </a:effectLst>
              </a:rPr>
              <a:t> For the </a:t>
            </a:r>
            <a:r>
              <a:rPr lang="en-US" sz="3100" b="1" u="sng" dirty="0">
                <a:solidFill>
                  <a:srgbClr val="FFFFCC"/>
                </a:solidFill>
                <a:effectLst>
                  <a:outerShdw blurRad="38100" dist="38100" dir="2700000" algn="tl">
                    <a:srgbClr val="000000">
                      <a:alpha val="43137"/>
                    </a:srgbClr>
                  </a:outerShdw>
                </a:effectLst>
              </a:rPr>
              <a:t>creation was subjected to futility, not willingly</a:t>
            </a:r>
            <a:r>
              <a:rPr lang="en-US" sz="3100" dirty="0">
                <a:effectLst>
                  <a:outerShdw blurRad="38100" dist="38100" dir="2700000" algn="tl">
                    <a:srgbClr val="000000">
                      <a:alpha val="43137"/>
                    </a:srgbClr>
                  </a:outerShdw>
                </a:effectLst>
              </a:rPr>
              <a:t>, but because of </a:t>
            </a:r>
            <a:r>
              <a:rPr lang="en-US" sz="3100" b="1" u="sng" dirty="0">
                <a:solidFill>
                  <a:srgbClr val="FFFFCC"/>
                </a:solidFill>
                <a:effectLst>
                  <a:outerShdw blurRad="38100" dist="38100" dir="2700000" algn="tl">
                    <a:srgbClr val="000000">
                      <a:alpha val="43137"/>
                    </a:srgbClr>
                  </a:outerShdw>
                </a:effectLst>
              </a:rPr>
              <a:t>Him who subjected it</a:t>
            </a:r>
            <a:r>
              <a:rPr lang="en-US" sz="3100" dirty="0">
                <a:effectLst>
                  <a:outerShdw blurRad="38100" dist="38100" dir="2700000" algn="tl">
                    <a:srgbClr val="000000">
                      <a:alpha val="43137"/>
                    </a:srgbClr>
                  </a:outerShdw>
                </a:effectLst>
              </a:rPr>
              <a:t>, in hope </a:t>
            </a:r>
            <a:r>
              <a:rPr lang="en-US" sz="3100" baseline="30000" dirty="0">
                <a:effectLst>
                  <a:outerShdw blurRad="38100" dist="38100" dir="2700000" algn="tl">
                    <a:srgbClr val="000000">
                      <a:alpha val="43137"/>
                    </a:srgbClr>
                  </a:outerShdw>
                </a:effectLst>
              </a:rPr>
              <a:t>21</a:t>
            </a:r>
            <a:r>
              <a:rPr lang="en-US" sz="3100" dirty="0">
                <a:effectLst>
                  <a:outerShdw blurRad="38100" dist="38100" dir="2700000" algn="tl">
                    <a:srgbClr val="000000">
                      <a:alpha val="43137"/>
                    </a:srgbClr>
                  </a:outerShdw>
                </a:effectLst>
              </a:rPr>
              <a:t> that the creation itself also will be set free from its </a:t>
            </a:r>
            <a:r>
              <a:rPr lang="en-US" sz="3100" b="1" u="sng" dirty="0">
                <a:solidFill>
                  <a:srgbClr val="FFFFCC"/>
                </a:solidFill>
                <a:effectLst>
                  <a:outerShdw blurRad="38100" dist="38100" dir="2700000" algn="tl">
                    <a:srgbClr val="000000">
                      <a:alpha val="43137"/>
                    </a:srgbClr>
                  </a:outerShdw>
                </a:effectLst>
              </a:rPr>
              <a:t>slavery to corruption</a:t>
            </a:r>
            <a:r>
              <a:rPr lang="en-US" sz="3100" dirty="0">
                <a:effectLst>
                  <a:outerShdw blurRad="38100" dist="38100" dir="2700000" algn="tl">
                    <a:srgbClr val="000000">
                      <a:alpha val="43137"/>
                    </a:srgbClr>
                  </a:outerShdw>
                </a:effectLst>
              </a:rPr>
              <a:t> into the freedom of the glory of the children of God. </a:t>
            </a:r>
            <a:r>
              <a:rPr lang="en-US" sz="3100" baseline="30000" dirty="0">
                <a:effectLst>
                  <a:outerShdw blurRad="38100" dist="38100" dir="2700000" algn="tl">
                    <a:srgbClr val="000000">
                      <a:alpha val="43137"/>
                    </a:srgbClr>
                  </a:outerShdw>
                </a:effectLst>
              </a:rPr>
              <a:t>22</a:t>
            </a:r>
            <a:r>
              <a:rPr lang="en-US" sz="3100" dirty="0">
                <a:effectLst>
                  <a:outerShdw blurRad="38100" dist="38100" dir="2700000" algn="tl">
                    <a:srgbClr val="000000">
                      <a:alpha val="43137"/>
                    </a:srgbClr>
                  </a:outerShdw>
                </a:effectLst>
              </a:rPr>
              <a:t> For we know that </a:t>
            </a:r>
            <a:r>
              <a:rPr lang="en-US" sz="3100" b="1" u="sng" dirty="0">
                <a:solidFill>
                  <a:srgbClr val="FFFFCC"/>
                </a:solidFill>
                <a:effectLst>
                  <a:outerShdw blurRad="38100" dist="38100" dir="2700000" algn="tl">
                    <a:srgbClr val="000000">
                      <a:alpha val="43137"/>
                    </a:srgbClr>
                  </a:outerShdw>
                </a:effectLst>
              </a:rPr>
              <a:t>the whole creation groans and suffers</a:t>
            </a:r>
            <a:r>
              <a:rPr lang="en-US" sz="3100" dirty="0">
                <a:effectLst>
                  <a:outerShdw blurRad="38100" dist="38100" dir="2700000" algn="tl">
                    <a:srgbClr val="000000">
                      <a:alpha val="43137"/>
                    </a:srgbClr>
                  </a:outerShdw>
                </a:effectLst>
              </a:rPr>
              <a:t> the pains of childbirth together until now.</a:t>
            </a:r>
          </a:p>
        </p:txBody>
      </p:sp>
    </p:spTree>
    <p:extLst>
      <p:ext uri="{BB962C8B-B14F-4D97-AF65-F5344CB8AC3E}">
        <p14:creationId xmlns:p14="http://schemas.microsoft.com/office/powerpoint/2010/main" val="12333975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8A7C89-218D-406C-BDD3-4D7EAE57C34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63530" y="228600"/>
            <a:ext cx="7264940" cy="6400800"/>
          </a:xfrm>
          <a:prstGeom prst="rect">
            <a:avLst/>
          </a:prstGeom>
          <a:ln>
            <a:solidFill>
              <a:schemeClr val="tx1"/>
            </a:solidFill>
          </a:ln>
        </p:spPr>
      </p:pic>
    </p:spTree>
    <p:extLst>
      <p:ext uri="{BB962C8B-B14F-4D97-AF65-F5344CB8AC3E}">
        <p14:creationId xmlns:p14="http://schemas.microsoft.com/office/powerpoint/2010/main" val="11612049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202463"/>
            <a:ext cx="10972800" cy="3657600"/>
          </a:xfrm>
        </p:spPr>
        <p:txBody>
          <a:bodyPr/>
          <a:lstStyle/>
          <a:p>
            <a:pPr marL="0" marR="0" indent="0" algn="just">
              <a:lnSpc>
                <a:spcPct val="100000"/>
              </a:lnSpc>
              <a:spcBef>
                <a:spcPts val="0"/>
              </a:spcBef>
              <a:spcAft>
                <a:spcPts val="0"/>
              </a:spcAft>
              <a:buNone/>
            </a:pPr>
            <a:r>
              <a:rPr lang="en-US" sz="3000" dirty="0">
                <a:effectLst>
                  <a:outerShdw blurRad="38100" dist="38100" dir="2700000" algn="tl">
                    <a:srgbClr val="000000">
                      <a:alpha val="43137"/>
                    </a:srgbClr>
                  </a:outerShdw>
                </a:effectLst>
              </a:rPr>
              <a:t>“One at a time, one by one, everyone who came to the apostles walked away cured. This is certainly not true of faith healers today. There have been people who have gone to faith healers and have come back claiming to have been healed, but a year later they were dead of that very thing they were ‘healed’ of. Merely exercising ‘positive confession’ will not do any more than ‘positive thinking’ will do. These mental exercises may heal psychosomatic problems, but they will not heal genuine physical ailments. God may choose to heal miraculously; He may choose to heal through medical treatment today; He may choose not to heal at all. Although faith healers claim to be performing the same miracles as the apostles, they cannot do what these apostles did.”</a:t>
            </a: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a:t>
            </a:r>
            <a:r>
              <a:rPr lang="en-US" altLang="en-US" dirty="0">
                <a:effectLst>
                  <a:outerShdw blurRad="38100" dist="38100" dir="2700000" algn="tl">
                    <a:srgbClr val="000000"/>
                  </a:outerShdw>
                </a:effectLst>
              </a:rPr>
              <a:t>131-32</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42002906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5:12</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Church’s Second Persecution</a:t>
            </a:r>
          </a:p>
        </p:txBody>
      </p:sp>
      <p:sp>
        <p:nvSpPr>
          <p:cNvPr id="161795" name="Rectangle 3"/>
          <p:cNvSpPr>
            <a:spLocks noGrp="1" noChangeArrowheads="1"/>
          </p:cNvSpPr>
          <p:nvPr>
            <p:ph type="body" idx="1"/>
          </p:nvPr>
        </p:nvSpPr>
        <p:spPr>
          <a:xfrm>
            <a:off x="762000" y="2057400"/>
            <a:ext cx="7788900" cy="2563739"/>
          </a:xfrm>
        </p:spPr>
        <p:txBody>
          <a:bodyPr/>
          <a:lstStyle/>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Apostles’ Power (5:12-16)</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Apostles' Persecution (5:17-42)</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3"/>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7161813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5:12</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Church’s Second Persecution</a:t>
            </a:r>
          </a:p>
        </p:txBody>
      </p:sp>
      <p:sp>
        <p:nvSpPr>
          <p:cNvPr id="161795" name="Rectangle 3"/>
          <p:cNvSpPr>
            <a:spLocks noGrp="1" noChangeArrowheads="1"/>
          </p:cNvSpPr>
          <p:nvPr>
            <p:ph type="body" idx="1"/>
          </p:nvPr>
        </p:nvSpPr>
        <p:spPr>
          <a:xfrm>
            <a:off x="762000" y="2057400"/>
            <a:ext cx="7788900" cy="2563739"/>
          </a:xfrm>
        </p:spPr>
        <p:txBody>
          <a:bodyPr/>
          <a:lstStyle/>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Apostles’ Power (5:12-16)</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Apostles' Persecution (5:17-42)</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3"/>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6559018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17300" y="1752600"/>
            <a:ext cx="7331884" cy="3352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Apostles’ arrest (17-26)</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Apostles’ examination (27-33)</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Gamaliel’s interruption &amp; advice (34-39)</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Results (40-42)</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Apostles’ Persecution</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5:17-42</a:t>
            </a:r>
          </a:p>
        </p:txBody>
      </p:sp>
      <p:pic>
        <p:nvPicPr>
          <p:cNvPr id="2" name="Picture 1">
            <a:extLst>
              <a:ext uri="{FF2B5EF4-FFF2-40B4-BE49-F238E27FC236}">
                <a16:creationId xmlns:a16="http://schemas.microsoft.com/office/drawing/2014/main" id="{1090309B-7141-6BE5-F713-37AEE45B83E0}"/>
              </a:ext>
            </a:extLst>
          </p:cNvPr>
          <p:cNvPicPr>
            <a:picLocks noChangeAspect="1"/>
          </p:cNvPicPr>
          <p:nvPr/>
        </p:nvPicPr>
        <p:blipFill>
          <a:blip r:embed="rId3"/>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1780952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17300" y="1752600"/>
            <a:ext cx="7331884" cy="3352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Apostles’ arrest (17-26)</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Apostles’ examination (27-33)</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Gamaliel’s interruption &amp; advice (34-39)</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Results (40-42)</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Apostles’ Persecution</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5:17-42</a:t>
            </a:r>
          </a:p>
        </p:txBody>
      </p:sp>
      <p:pic>
        <p:nvPicPr>
          <p:cNvPr id="2" name="Picture 1">
            <a:extLst>
              <a:ext uri="{FF2B5EF4-FFF2-40B4-BE49-F238E27FC236}">
                <a16:creationId xmlns:a16="http://schemas.microsoft.com/office/drawing/2014/main" id="{AE539729-5D99-A7C6-E739-461088295CB8}"/>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7339579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5:17-26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Apostles’ Arrest</a:t>
            </a:r>
          </a:p>
        </p:txBody>
      </p:sp>
      <p:sp>
        <p:nvSpPr>
          <p:cNvPr id="161795" name="Rectangle 3"/>
          <p:cNvSpPr>
            <a:spLocks noGrp="1" noChangeArrowheads="1"/>
          </p:cNvSpPr>
          <p:nvPr>
            <p:ph type="body" idx="1"/>
          </p:nvPr>
        </p:nvSpPr>
        <p:spPr>
          <a:xfrm>
            <a:off x="762000" y="1905000"/>
            <a:ext cx="7086600" cy="30480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Arrest’s cause &amp; instigators (17-18)</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Divine rescue (19-21a)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Sanhedrin’s meeting (21b-24)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Apostles’ second arrest (25-26)</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3269475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5:17-26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Apostles’ Arrest</a:t>
            </a:r>
          </a:p>
        </p:txBody>
      </p:sp>
      <p:sp>
        <p:nvSpPr>
          <p:cNvPr id="161795" name="Rectangle 3"/>
          <p:cNvSpPr>
            <a:spLocks noGrp="1" noChangeArrowheads="1"/>
          </p:cNvSpPr>
          <p:nvPr>
            <p:ph type="body" idx="1"/>
          </p:nvPr>
        </p:nvSpPr>
        <p:spPr>
          <a:xfrm>
            <a:off x="762000" y="1905000"/>
            <a:ext cx="7086600" cy="30480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Arrest’s cause &amp; instigators (17-18)</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Divine rescue (19-21a)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Sanhedrin’s meeting (21b-24)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Apostles’ second arrest (25-26)</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2810367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28636" y="1295400"/>
            <a:ext cx="6096000" cy="2743200"/>
          </a:xfrm>
        </p:spPr>
        <p:txBody>
          <a:bodyPr/>
          <a:lstStyle/>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Too early (15)</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Joel 2:28-32 (16-21)</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Christ’s miracles (22)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Crucifixion (23)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Resurrection (24)</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16:8-11 (25-29)</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132:11 (30-32)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High priestly ministry (33)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110:1 (34-35)</a:t>
            </a:r>
          </a:p>
        </p:txBody>
      </p:sp>
      <p:sp>
        <p:nvSpPr>
          <p:cNvPr id="4" name="Rectangle 2">
            <a:extLst>
              <a:ext uri="{FF2B5EF4-FFF2-40B4-BE49-F238E27FC236}">
                <a16:creationId xmlns:a16="http://schemas.microsoft.com/office/drawing/2014/main" id="{CCAD60FE-28A5-A643-E588-0C739FF82E3A}"/>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buClr>
                <a:srgbClr val="CC66FF"/>
              </a:buCl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2:15-35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Refutation of the Charge of Drunkenness</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CEF1894F-E2F8-AD2B-2085-611D96A32B7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3333356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algn="ctr" eaLnBrk="1" hangingPunct="1">
              <a:lnSpc>
                <a:spcPct val="100000"/>
              </a:lnSpc>
              <a:buClr>
                <a:srgbClr val="00FF00"/>
              </a:buCl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3:13-15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Israel’s Rejection of Her Messiah</a:t>
            </a:r>
          </a:p>
        </p:txBody>
      </p:sp>
      <p:sp>
        <p:nvSpPr>
          <p:cNvPr id="161795" name="Rectangle 3"/>
          <p:cNvSpPr>
            <a:spLocks noGrp="1" noChangeArrowheads="1"/>
          </p:cNvSpPr>
          <p:nvPr>
            <p:ph type="body" idx="1"/>
          </p:nvPr>
        </p:nvSpPr>
        <p:spPr>
          <a:xfrm>
            <a:off x="585216" y="1562100"/>
            <a:ext cx="8634984" cy="37338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God sent His Son (13a)</a:t>
            </a:r>
          </a:p>
          <a:p>
            <a:pPr marL="514350" lvl="3" indent="-514350">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Delivered to Pilate (13b)</a:t>
            </a:r>
          </a:p>
          <a:p>
            <a:pPr marL="514350" lvl="3" indent="-514350" eaLnBrk="1" hangingPunct="1">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Rejection of the Holy &amp; Righteous One (14)</a:t>
            </a:r>
          </a:p>
          <a:p>
            <a:pPr marL="514350" lvl="3" indent="-514350" eaLnBrk="1" hangingPunct="1">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Killed the Prince of Life (15a)</a:t>
            </a:r>
          </a:p>
          <a:p>
            <a:pPr marL="514350" lvl="3" indent="-514350" eaLnBrk="1" hangingPunct="1">
              <a:lnSpc>
                <a:spcPct val="100000"/>
              </a:lnSpc>
              <a:spcBef>
                <a:spcPts val="0"/>
              </a:spcBef>
              <a:spcAft>
                <a:spcPts val="2400"/>
              </a:spcAft>
              <a:buClr>
                <a:srgbClr val="FFC000"/>
              </a:buClr>
              <a:buFont typeface="+mj-lt"/>
              <a:buAutoNum type="alphaLcParenR"/>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Messiah was Resurrected (15b)</a:t>
            </a:r>
          </a:p>
        </p:txBody>
      </p:sp>
      <p:pic>
        <p:nvPicPr>
          <p:cNvPr id="2" name="Picture 1">
            <a:extLst>
              <a:ext uri="{FF2B5EF4-FFF2-40B4-BE49-F238E27FC236}">
                <a16:creationId xmlns:a16="http://schemas.microsoft.com/office/drawing/2014/main" id="{94B0631D-123F-AEB3-7264-1BC902EA3084}"/>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7929457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3">
            <a:extLst>
              <a:ext uri="{FF2B5EF4-FFF2-40B4-BE49-F238E27FC236}">
                <a16:creationId xmlns:a16="http://schemas.microsoft.com/office/drawing/2014/main" id="{26C76C27-44C4-C7CE-CBA0-FB85C0CF42A1}"/>
              </a:ext>
            </a:extLst>
          </p:cNvPr>
          <p:cNvGraphicFramePr>
            <a:graphicFrameLocks noGrp="1"/>
          </p:cNvGraphicFramePr>
          <p:nvPr>
            <p:ph idx="1"/>
          </p:nvPr>
        </p:nvGraphicFramePr>
        <p:xfrm>
          <a:off x="548640" y="685800"/>
          <a:ext cx="11094720" cy="4572000"/>
        </p:xfrm>
        <a:graphic>
          <a:graphicData uri="http://schemas.openxmlformats.org/drawingml/2006/table">
            <a:tbl>
              <a:tblPr firstRow="1" bandRow="1">
                <a:tableStyleId>{5C22544A-7EE6-4342-B048-85BDC9FD1C3A}</a:tableStyleId>
              </a:tblPr>
              <a:tblGrid>
                <a:gridCol w="1920240">
                  <a:extLst>
                    <a:ext uri="{9D8B030D-6E8A-4147-A177-3AD203B41FA5}">
                      <a16:colId xmlns:a16="http://schemas.microsoft.com/office/drawing/2014/main" val="20000"/>
                    </a:ext>
                  </a:extLst>
                </a:gridCol>
                <a:gridCol w="1767840">
                  <a:extLst>
                    <a:ext uri="{9D8B030D-6E8A-4147-A177-3AD203B41FA5}">
                      <a16:colId xmlns:a16="http://schemas.microsoft.com/office/drawing/2014/main" val="20001"/>
                    </a:ext>
                  </a:extLst>
                </a:gridCol>
                <a:gridCol w="1645920">
                  <a:extLst>
                    <a:ext uri="{9D8B030D-6E8A-4147-A177-3AD203B41FA5}">
                      <a16:colId xmlns:a16="http://schemas.microsoft.com/office/drawing/2014/main" val="20002"/>
                    </a:ext>
                  </a:extLst>
                </a:gridCol>
                <a:gridCol w="3749040">
                  <a:extLst>
                    <a:ext uri="{9D8B030D-6E8A-4147-A177-3AD203B41FA5}">
                      <a16:colId xmlns:a16="http://schemas.microsoft.com/office/drawing/2014/main" val="20003"/>
                    </a:ext>
                  </a:extLst>
                </a:gridCol>
                <a:gridCol w="2011680">
                  <a:extLst>
                    <a:ext uri="{9D8B030D-6E8A-4147-A177-3AD203B41FA5}">
                      <a16:colId xmlns:a16="http://schemas.microsoft.com/office/drawing/2014/main" val="20004"/>
                    </a:ext>
                  </a:extLst>
                </a:gridCol>
              </a:tblGrid>
              <a:tr h="914400">
                <a:tc gridSpan="5">
                  <a:txBody>
                    <a:bodyPr/>
                    <a:lstStyle/>
                    <a:p>
                      <a:pPr algn="ctr"/>
                      <a:r>
                        <a:rPr kumimoji="0" lang="en-US" sz="3600" b="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mn-lt"/>
                        </a:rPr>
                        <a:t>From Peter to Paul</a:t>
                      </a:r>
                      <a:endParaRPr lang="en-US" sz="1400" b="0" dirty="0">
                        <a:solidFill>
                          <a:schemeClr val="tx1"/>
                        </a:solidFill>
                        <a:effectLst>
                          <a:outerShdw blurRad="38100" dist="38100" dir="2700000" algn="tl">
                            <a:srgbClr val="000000">
                              <a:alpha val="43137"/>
                            </a:srgbClr>
                          </a:outerShdw>
                        </a:effectLst>
                        <a:latin typeface="+mn-lt"/>
                      </a:endParaRPr>
                    </a:p>
                  </a:txBody>
                  <a:tcPr marT="45717" marB="45717" anchor="ctr"/>
                </a:tc>
                <a:tc hMerge="1">
                  <a:txBody>
                    <a:bodyPr/>
                    <a:lstStyle/>
                    <a:p>
                      <a:endParaRPr lang="en-US" sz="1800" dirty="0">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tc hMerge="1">
                  <a:txBody>
                    <a:bodyPr/>
                    <a:lstStyle/>
                    <a:p>
                      <a:endParaRPr lang="en-US" sz="1800" b="1" u="sng" dirty="0">
                        <a:solidFill>
                          <a:schemeClr val="bg1"/>
                        </a:solidFill>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extLst>
                  <a:ext uri="{0D108BD9-81ED-4DB2-BD59-A6C34878D82A}">
                    <a16:rowId xmlns:a16="http://schemas.microsoft.com/office/drawing/2014/main" val="1141638253"/>
                  </a:ext>
                </a:extLst>
              </a:tr>
              <a:tr h="9144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Reference</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Center</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Person</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Place</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Outreach</a:t>
                      </a:r>
                      <a:endParaRPr kumimoji="0" lang="en-US" altLang="en-US" sz="2800" b="1" i="0" u="none" strike="noStrike" cap="none" normalizeH="0" baseline="0" dirty="0">
                        <a:ln>
                          <a:noFill/>
                        </a:ln>
                        <a:solidFill>
                          <a:schemeClr val="bg1"/>
                        </a:solidFill>
                        <a:effectLst/>
                        <a:latin typeface="+mn-lt"/>
                      </a:endParaRPr>
                    </a:p>
                  </a:txBody>
                  <a:tcPr anchor="ctr" horzOverflow="overflow"/>
                </a:tc>
                <a:extLst>
                  <a:ext uri="{0D108BD9-81ED-4DB2-BD59-A6C34878D82A}">
                    <a16:rowId xmlns:a16="http://schemas.microsoft.com/office/drawing/2014/main" val="10000"/>
                  </a:ext>
                </a:extLst>
              </a:tr>
              <a:tr h="13716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Acts 1–12</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Jerusalem</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Peter</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Jerusalem, Judea, Samaria</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Jewish</a:t>
                      </a:r>
                    </a:p>
                  </a:txBody>
                  <a:tcPr anchor="ctr" horzOverflow="overflow"/>
                </a:tc>
                <a:extLst>
                  <a:ext uri="{0D108BD9-81ED-4DB2-BD59-A6C34878D82A}">
                    <a16:rowId xmlns:a16="http://schemas.microsoft.com/office/drawing/2014/main" val="10002"/>
                  </a:ext>
                </a:extLst>
              </a:tr>
              <a:tr h="13716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Acts 13–28</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Antioch</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Paul</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Uttermost parts</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Gentiles</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6767155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3">
            <a:extLst>
              <a:ext uri="{FF2B5EF4-FFF2-40B4-BE49-F238E27FC236}">
                <a16:creationId xmlns:a16="http://schemas.microsoft.com/office/drawing/2014/main" id="{26C76C27-44C4-C7CE-CBA0-FB85C0CF42A1}"/>
              </a:ext>
            </a:extLst>
          </p:cNvPr>
          <p:cNvGraphicFramePr>
            <a:graphicFrameLocks noGrp="1"/>
          </p:cNvGraphicFramePr>
          <p:nvPr>
            <p:ph idx="1"/>
          </p:nvPr>
        </p:nvGraphicFramePr>
        <p:xfrm>
          <a:off x="609600" y="411480"/>
          <a:ext cx="10972800" cy="6035040"/>
        </p:xfrm>
        <a:graphic>
          <a:graphicData uri="http://schemas.openxmlformats.org/drawingml/2006/table">
            <a:tbl>
              <a:tblPr firstRow="1" bandRow="1">
                <a:tableStyleId>{5C22544A-7EE6-4342-B048-85BDC9FD1C3A}</a:tableStyleId>
              </a:tblPr>
              <a:tblGrid>
                <a:gridCol w="5486400">
                  <a:extLst>
                    <a:ext uri="{9D8B030D-6E8A-4147-A177-3AD203B41FA5}">
                      <a16:colId xmlns:a16="http://schemas.microsoft.com/office/drawing/2014/main" val="20000"/>
                    </a:ext>
                  </a:extLst>
                </a:gridCol>
                <a:gridCol w="5486400">
                  <a:extLst>
                    <a:ext uri="{9D8B030D-6E8A-4147-A177-3AD203B41FA5}">
                      <a16:colId xmlns:a16="http://schemas.microsoft.com/office/drawing/2014/main" val="20001"/>
                    </a:ext>
                  </a:extLst>
                </a:gridCol>
              </a:tblGrid>
              <a:tr h="914400">
                <a:tc gridSpan="2">
                  <a:txBody>
                    <a:bodyPr/>
                    <a:lstStyle/>
                    <a:p>
                      <a:pPr algn="ctr"/>
                      <a:r>
                        <a:rPr kumimoji="0" lang="en-US" sz="3600" b="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mn-lt"/>
                        </a:rPr>
                        <a:t>From Peter to Paul</a:t>
                      </a:r>
                      <a:endParaRPr lang="en-US" sz="1400" b="0" dirty="0">
                        <a:solidFill>
                          <a:schemeClr val="tx1"/>
                        </a:solidFill>
                        <a:effectLst>
                          <a:outerShdw blurRad="38100" dist="38100" dir="2700000" algn="tl">
                            <a:srgbClr val="000000">
                              <a:alpha val="43137"/>
                            </a:srgbClr>
                          </a:outerShdw>
                        </a:effectLst>
                        <a:latin typeface="+mn-lt"/>
                      </a:endParaRPr>
                    </a:p>
                  </a:txBody>
                  <a:tcPr marT="45717" marB="45717" anchor="ctr"/>
                </a:tc>
                <a:tc hMerge="1">
                  <a:txBody>
                    <a:bodyPr/>
                    <a:lstStyle/>
                    <a:p>
                      <a:endParaRPr lang="en-US" sz="1800" dirty="0">
                        <a:latin typeface="Calibri" panose="020F0502020204030204" pitchFamily="34" charset="0"/>
                      </a:endParaRPr>
                    </a:p>
                  </a:txBody>
                  <a:tcPr marT="45717" marB="45717"/>
                </a:tc>
                <a:extLst>
                  <a:ext uri="{0D108BD9-81ED-4DB2-BD59-A6C34878D82A}">
                    <a16:rowId xmlns:a16="http://schemas.microsoft.com/office/drawing/2014/main" val="1141638253"/>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kern="1200" cap="none" normalizeH="0" baseline="0" dirty="0">
                          <a:ln>
                            <a:noFill/>
                          </a:ln>
                          <a:solidFill>
                            <a:srgbClr val="0000CC"/>
                          </a:solidFill>
                          <a:effectLst/>
                          <a:latin typeface="+mn-lt"/>
                        </a:rPr>
                        <a:t>Peter</a:t>
                      </a:r>
                      <a:endParaRPr kumimoji="0" lang="en-US" altLang="en-US" sz="28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kern="1200" cap="none" normalizeH="0" baseline="0" dirty="0">
                          <a:ln>
                            <a:noFill/>
                          </a:ln>
                          <a:solidFill>
                            <a:schemeClr val="bg1"/>
                          </a:solidFill>
                          <a:effectLst/>
                          <a:latin typeface="+mn-lt"/>
                        </a:rPr>
                        <a:t>Paul</a:t>
                      </a:r>
                      <a:endParaRPr kumimoji="0" lang="en-US" altLang="en-US" sz="28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0"/>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Heals a man lame from birth (3:1-11)</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Heals a man lame from birth (14:8-18)</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8520682"/>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Heals by shadow (5:15-16)</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Heals by handkerchief (19:11-12)</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135070679"/>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Success is a cause of jealousy (5:17)</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Success is a cause of jealousy (13:45)</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2"/>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Confronts a sorcerer (8:9-24)</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Confronts a sorcerer (13:6-11)</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3"/>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Raises Dorcas (9:36-41)</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Raises Eutychus (20:9-12)</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3036090237"/>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Jailed and miraculously freed (12:3-19)</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Jailed and miraculously freed (16:25-34)</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2574615815"/>
                  </a:ext>
                </a:extLst>
              </a:tr>
            </a:tbl>
          </a:graphicData>
        </a:graphic>
      </p:graphicFrame>
    </p:spTree>
    <p:extLst>
      <p:ext uri="{BB962C8B-B14F-4D97-AF65-F5344CB8AC3E}">
        <p14:creationId xmlns:p14="http://schemas.microsoft.com/office/powerpoint/2010/main" val="35112630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5:17-26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Apostles’ Arrest</a:t>
            </a:r>
          </a:p>
        </p:txBody>
      </p:sp>
      <p:sp>
        <p:nvSpPr>
          <p:cNvPr id="161795" name="Rectangle 3"/>
          <p:cNvSpPr>
            <a:spLocks noGrp="1" noChangeArrowheads="1"/>
          </p:cNvSpPr>
          <p:nvPr>
            <p:ph type="body" idx="1"/>
          </p:nvPr>
        </p:nvSpPr>
        <p:spPr>
          <a:xfrm>
            <a:off x="762000" y="1905000"/>
            <a:ext cx="7086600" cy="30480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Arrest’s cause &amp; instigators (17-18)</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Divine rescue (19-21a)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Sanhedrin’s meeting (21b-24)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Apostles’ second arrest (25-26)</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1527350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17300" y="1752600"/>
            <a:ext cx="6577583" cy="42672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Apostolic authority (12)</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General population’s response (13)</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Church’s growth (14)</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Peter’s unique abilities (15)</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Apostle’s reputation spread (16)</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Apostles’ Power</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5:12-26</a:t>
            </a:r>
          </a:p>
        </p:txBody>
      </p:sp>
      <p:pic>
        <p:nvPicPr>
          <p:cNvPr id="5" name="Picture 4">
            <a:extLst>
              <a:ext uri="{FF2B5EF4-FFF2-40B4-BE49-F238E27FC236}">
                <a16:creationId xmlns:a16="http://schemas.microsoft.com/office/drawing/2014/main" id="{F1940B0B-6027-B129-53F9-1BD339CCFD1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665372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5:19-21a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Divine Rescue</a:t>
            </a:r>
          </a:p>
        </p:txBody>
      </p:sp>
      <p:sp>
        <p:nvSpPr>
          <p:cNvPr id="161795" name="Rectangle 3"/>
          <p:cNvSpPr>
            <a:spLocks noGrp="1" noChangeArrowheads="1"/>
          </p:cNvSpPr>
          <p:nvPr>
            <p:ph type="body" idx="1"/>
          </p:nvPr>
        </p:nvSpPr>
        <p:spPr>
          <a:xfrm>
            <a:off x="762000" y="2057400"/>
            <a:ext cx="7086600" cy="25908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Means (19)</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Command (20)</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Apostolic obedience (21a)</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877111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5:19-21a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Divine Rescue</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Means (19)</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Command (20)</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Apostolic obedience (21a)</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1897830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5:19-21a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Divine Rescue</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Means (19)</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Command (20)</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Apostolic obedience (21a)</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2867075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5:19-21a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Divine Rescue</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Means (19)</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Command (20)</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Apostolic obedience (21a)</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9976905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5:17-26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Apostles’ Arrest</a:t>
            </a:r>
          </a:p>
        </p:txBody>
      </p:sp>
      <p:sp>
        <p:nvSpPr>
          <p:cNvPr id="161795" name="Rectangle 3"/>
          <p:cNvSpPr>
            <a:spLocks noGrp="1" noChangeArrowheads="1"/>
          </p:cNvSpPr>
          <p:nvPr>
            <p:ph type="body" idx="1"/>
          </p:nvPr>
        </p:nvSpPr>
        <p:spPr>
          <a:xfrm>
            <a:off x="762000" y="1905000"/>
            <a:ext cx="7086600" cy="30480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Arrest’s cause &amp; instigators (17-18)</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Divine rescue (19-21a)</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Sanhedrin’s meeting (21b-24)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Apostles’ second arrest (25-26)</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2432653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5:21b-24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Sanhedrin’s Meeting</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Assembly (21b)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Empty prison (21c-23)</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Rulers’ response (24)</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051212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5:21b-24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Sanhedrin’s Meeting</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Assembly (21b)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Empty prison (21c-23)</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Rulers’ response (24)</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9179797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Assembly (21b)</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Empty prison (21c-23)</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Rulers’ response (24)</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
        <p:nvSpPr>
          <p:cNvPr id="4" name="Rectangle 2">
            <a:extLst>
              <a:ext uri="{FF2B5EF4-FFF2-40B4-BE49-F238E27FC236}">
                <a16:creationId xmlns:a16="http://schemas.microsoft.com/office/drawing/2014/main" id="{25FB8968-C4E7-2097-95F7-A535F657E661}"/>
              </a:ext>
            </a:extLst>
          </p:cNvPr>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5:21b-24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Sanhedrin’s Meeting</a:t>
            </a:r>
          </a:p>
        </p:txBody>
      </p:sp>
    </p:spTree>
    <p:extLst>
      <p:ext uri="{BB962C8B-B14F-4D97-AF65-F5344CB8AC3E}">
        <p14:creationId xmlns:p14="http://schemas.microsoft.com/office/powerpoint/2010/main" val="10653210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FFC0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5:21c-23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Empty Prison</a:t>
            </a:r>
          </a:p>
        </p:txBody>
      </p:sp>
      <p:sp>
        <p:nvSpPr>
          <p:cNvPr id="161795" name="Rectangle 3"/>
          <p:cNvSpPr>
            <a:spLocks noGrp="1" noChangeArrowheads="1"/>
          </p:cNvSpPr>
          <p:nvPr>
            <p:ph type="body" idx="1"/>
          </p:nvPr>
        </p:nvSpPr>
        <p:spPr>
          <a:xfrm>
            <a:off x="762000" y="2057400"/>
            <a:ext cx="7086600" cy="3581400"/>
          </a:xfrm>
        </p:spPr>
        <p:txBody>
          <a:bodyPr/>
          <a:lstStyle/>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Officers sent (21c)</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Finding of empty prison (22a)</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Officers’ report (22b-23)</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130876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FFC0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5:21c-23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Empty Prison</a:t>
            </a:r>
          </a:p>
        </p:txBody>
      </p:sp>
      <p:sp>
        <p:nvSpPr>
          <p:cNvPr id="161795" name="Rectangle 3"/>
          <p:cNvSpPr>
            <a:spLocks noGrp="1" noChangeArrowheads="1"/>
          </p:cNvSpPr>
          <p:nvPr>
            <p:ph type="body" idx="1"/>
          </p:nvPr>
        </p:nvSpPr>
        <p:spPr>
          <a:xfrm>
            <a:off x="762000" y="2057400"/>
            <a:ext cx="7086600" cy="3581400"/>
          </a:xfrm>
        </p:spPr>
        <p:txBody>
          <a:bodyPr/>
          <a:lstStyle/>
          <a:p>
            <a:pPr marL="571500" lvl="3" indent="-571500">
              <a:lnSpc>
                <a:spcPct val="100000"/>
              </a:lnSpc>
              <a:spcBef>
                <a:spcPts val="0"/>
              </a:spcBef>
              <a:spcAft>
                <a:spcPts val="2400"/>
              </a:spcAft>
              <a:buClr>
                <a:srgbClr val="00FFFF"/>
              </a:buClr>
              <a:buFont typeface="+mj-lt"/>
              <a:buAutoNum type="romanL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Officers sent (21c)</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Finding of empty prison (22a)</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Officers’ report (22b-23)</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519096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17300" y="1752600"/>
            <a:ext cx="6577583" cy="3352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Apostolic authority (12)</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General population’s response (13)</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Church’s growth (14)</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Peter’s unique abilities (15)</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Apostle’s reputation spread (16)</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Apostles’ Power</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5:12-26</a:t>
            </a:r>
          </a:p>
        </p:txBody>
      </p:sp>
      <p:pic>
        <p:nvPicPr>
          <p:cNvPr id="5" name="Picture 4">
            <a:extLst>
              <a:ext uri="{FF2B5EF4-FFF2-40B4-BE49-F238E27FC236}">
                <a16:creationId xmlns:a16="http://schemas.microsoft.com/office/drawing/2014/main" id="{F1940B0B-6027-B129-53F9-1BD339CCFD1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3591458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FFC0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5:21c-23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Empty Prison</a:t>
            </a:r>
          </a:p>
        </p:txBody>
      </p:sp>
      <p:sp>
        <p:nvSpPr>
          <p:cNvPr id="161795" name="Rectangle 3"/>
          <p:cNvSpPr>
            <a:spLocks noGrp="1" noChangeArrowheads="1"/>
          </p:cNvSpPr>
          <p:nvPr>
            <p:ph type="body" idx="1"/>
          </p:nvPr>
        </p:nvSpPr>
        <p:spPr>
          <a:xfrm>
            <a:off x="762000" y="2057400"/>
            <a:ext cx="7086600" cy="3581400"/>
          </a:xfrm>
        </p:spPr>
        <p:txBody>
          <a:bodyPr/>
          <a:lstStyle/>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Officers sent (21c)</a:t>
            </a:r>
          </a:p>
          <a:p>
            <a:pPr marL="571500" lvl="3" indent="-571500">
              <a:lnSpc>
                <a:spcPct val="100000"/>
              </a:lnSpc>
              <a:spcBef>
                <a:spcPts val="0"/>
              </a:spcBef>
              <a:spcAft>
                <a:spcPts val="2400"/>
              </a:spcAft>
              <a:buClr>
                <a:srgbClr val="00FFFF"/>
              </a:buClr>
              <a:buFont typeface="+mj-lt"/>
              <a:buAutoNum type="romanL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Finding of empty prison (22a)</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Officers’ report (22b-23)</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0584569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FFC0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5:21c-23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Empty Prison</a:t>
            </a:r>
          </a:p>
        </p:txBody>
      </p:sp>
      <p:sp>
        <p:nvSpPr>
          <p:cNvPr id="161795" name="Rectangle 3"/>
          <p:cNvSpPr>
            <a:spLocks noGrp="1" noChangeArrowheads="1"/>
          </p:cNvSpPr>
          <p:nvPr>
            <p:ph type="body" idx="1"/>
          </p:nvPr>
        </p:nvSpPr>
        <p:spPr>
          <a:xfrm>
            <a:off x="762000" y="2057400"/>
            <a:ext cx="7086600" cy="3581400"/>
          </a:xfrm>
        </p:spPr>
        <p:txBody>
          <a:bodyPr/>
          <a:lstStyle/>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Officers sent (21c)</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Finding of empty prison (22a)</a:t>
            </a:r>
          </a:p>
          <a:p>
            <a:pPr marL="571500" lvl="3" indent="-571500">
              <a:lnSpc>
                <a:spcPct val="100000"/>
              </a:lnSpc>
              <a:spcBef>
                <a:spcPts val="0"/>
              </a:spcBef>
              <a:spcAft>
                <a:spcPts val="2400"/>
              </a:spcAft>
              <a:buClr>
                <a:srgbClr val="00FFFF"/>
              </a:buClr>
              <a:buFont typeface="+mj-lt"/>
              <a:buAutoNum type="romanL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Officers’ report (22b-23)</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511766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5:21b-24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Sanhedrin’s Meeting</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Assembly (21b)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Empty prison (21c-23)</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Rulers’ response (24)</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2722895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5:17-26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Apostles’ Arrest</a:t>
            </a:r>
          </a:p>
        </p:txBody>
      </p:sp>
      <p:sp>
        <p:nvSpPr>
          <p:cNvPr id="161795" name="Rectangle 3"/>
          <p:cNvSpPr>
            <a:spLocks noGrp="1" noChangeArrowheads="1"/>
          </p:cNvSpPr>
          <p:nvPr>
            <p:ph type="body" idx="1"/>
          </p:nvPr>
        </p:nvSpPr>
        <p:spPr>
          <a:xfrm>
            <a:off x="762000" y="1905000"/>
            <a:ext cx="7086600" cy="30480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Arrest’s cause &amp; instigators (17-18)</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Divine rescue (19-21a)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Sanhedrin’s meeting (21b-24)</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Apostles’ second arrest (25-26)</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6234492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5:25-26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Apostle’s Second Arrest</a:t>
            </a:r>
          </a:p>
        </p:txBody>
      </p:sp>
      <p:sp>
        <p:nvSpPr>
          <p:cNvPr id="161795" name="Rectangle 3"/>
          <p:cNvSpPr>
            <a:spLocks noGrp="1" noChangeArrowheads="1"/>
          </p:cNvSpPr>
          <p:nvPr>
            <p:ph type="body" idx="1"/>
          </p:nvPr>
        </p:nvSpPr>
        <p:spPr>
          <a:xfrm>
            <a:off x="762000" y="2057400"/>
            <a:ext cx="7086600" cy="2563739"/>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Rulers’ discovery (25)</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Apostles’ arrest (26)</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2921564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5:25-26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Apostle’s Second Arrest</a:t>
            </a:r>
          </a:p>
        </p:txBody>
      </p:sp>
      <p:sp>
        <p:nvSpPr>
          <p:cNvPr id="161795" name="Rectangle 3"/>
          <p:cNvSpPr>
            <a:spLocks noGrp="1" noChangeArrowheads="1"/>
          </p:cNvSpPr>
          <p:nvPr>
            <p:ph type="body" idx="1"/>
          </p:nvPr>
        </p:nvSpPr>
        <p:spPr>
          <a:xfrm>
            <a:off x="762000" y="2057400"/>
            <a:ext cx="7086600" cy="2563739"/>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Rulers’ discovery (25)</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Apostles’ arrest (26)</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8805689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5:25-26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Apostle’s Second Arrest</a:t>
            </a:r>
          </a:p>
        </p:txBody>
      </p:sp>
      <p:sp>
        <p:nvSpPr>
          <p:cNvPr id="161795" name="Rectangle 3"/>
          <p:cNvSpPr>
            <a:spLocks noGrp="1" noChangeArrowheads="1"/>
          </p:cNvSpPr>
          <p:nvPr>
            <p:ph type="body" idx="1"/>
          </p:nvPr>
        </p:nvSpPr>
        <p:spPr>
          <a:xfrm>
            <a:off x="762000" y="2057400"/>
            <a:ext cx="7086600" cy="2563739"/>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Rulers’ discovery (25)</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Apostles’ arrest (26)</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7624638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17300" y="1752600"/>
            <a:ext cx="7331884" cy="3352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Apostles’ arrest (17-26)</a:t>
            </a:r>
          </a:p>
          <a:p>
            <a:pPr marL="457200" lvl="1" indent="-457200">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Apostles’ examination (27-33)</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Gamaliel’s interruption &amp; advice (34-39)</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Results (40-42)</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Apostles’ Persecution</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5:17-42</a:t>
            </a:r>
          </a:p>
        </p:txBody>
      </p:sp>
      <p:pic>
        <p:nvPicPr>
          <p:cNvPr id="2" name="Picture 1">
            <a:extLst>
              <a:ext uri="{FF2B5EF4-FFF2-40B4-BE49-F238E27FC236}">
                <a16:creationId xmlns:a16="http://schemas.microsoft.com/office/drawing/2014/main" id="{FEBF2A23-F265-6D12-8319-51FAF5ADDA3B}"/>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0356980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5:27-33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Apostles’ Examination</a:t>
            </a:r>
          </a:p>
        </p:txBody>
      </p:sp>
      <p:sp>
        <p:nvSpPr>
          <p:cNvPr id="161795" name="Rectangle 3"/>
          <p:cNvSpPr>
            <a:spLocks noGrp="1" noChangeArrowheads="1"/>
          </p:cNvSpPr>
          <p:nvPr>
            <p:ph type="body" idx="1"/>
          </p:nvPr>
        </p:nvSpPr>
        <p:spPr>
          <a:xfrm>
            <a:off x="762000" y="2057400"/>
            <a:ext cx="7086600" cy="30480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Apostles brought in (27)</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High priest’s accusations (28)</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Apostles’ response (29-32)</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Sanhedrin’s reaction (33)</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7651741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5:27-33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Apostles’ Examination</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Apostles brought in (27)</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High priest’s accusations (28)</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Apostles’ response (29-32)</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Sanhedrin’s reaction (33)</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2727907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5:12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Apostolic Authority</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Apostolic signs (12a)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Believers’ spirit (12b)</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5847155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5:27-33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Apostles’ Examination</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Apostles brought in (27)</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High priest’s accusations (28)</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Apostles’ response (29-32)</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Sanhedrin’s reaction (33)</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8553870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5:28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High Priest’s Accusations</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Violation of the command (28a)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Brought guilt upon us (28b)</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1703314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5:28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High Priest’s Accusations</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Violation of the command (28a)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Brought guilt upon us (28b)</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6052087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1D94D7F9-E989-476B-BDCE-94A3A279E1B6}"/>
              </a:ext>
            </a:extLst>
          </p:cNvPr>
          <p:cNvSpPr>
            <a:spLocks noGrp="1" noChangeArrowheads="1"/>
          </p:cNvSpPr>
          <p:nvPr>
            <p:ph type="title"/>
          </p:nvPr>
        </p:nvSpPr>
        <p:spPr>
          <a:xfrm>
            <a:off x="3842452" y="308356"/>
            <a:ext cx="4507096" cy="910844"/>
          </a:xfrm>
        </p:spPr>
        <p:txBody>
          <a:bodyPr/>
          <a:lstStyle/>
          <a:p>
            <a:pPr algn="ctr" eaLnBrk="1" hangingPunct="1">
              <a:spcAft>
                <a:spcPts val="600"/>
              </a:spcAft>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Emphasis of 2 Timothy</a:t>
            </a:r>
          </a:p>
        </p:txBody>
      </p:sp>
      <p:sp>
        <p:nvSpPr>
          <p:cNvPr id="47107" name="Rectangle 3">
            <a:extLst>
              <a:ext uri="{FF2B5EF4-FFF2-40B4-BE49-F238E27FC236}">
                <a16:creationId xmlns:a16="http://schemas.microsoft.com/office/drawing/2014/main" id="{4D2F977D-5119-45A5-A722-F4F14350F963}"/>
              </a:ext>
            </a:extLst>
          </p:cNvPr>
          <p:cNvSpPr>
            <a:spLocks noGrp="1" noChangeArrowheads="1"/>
          </p:cNvSpPr>
          <p:nvPr>
            <p:ph type="body" idx="1"/>
          </p:nvPr>
        </p:nvSpPr>
        <p:spPr>
          <a:xfrm>
            <a:off x="609600" y="1592579"/>
            <a:ext cx="10972800" cy="2750821"/>
          </a:xfrm>
        </p:spPr>
        <p:txBody>
          <a:bodyPr/>
          <a:lstStyle/>
          <a:p>
            <a:pPr marL="0" indent="0" algn="just" eaLnBrk="1" hangingPunct="1">
              <a:lnSpc>
                <a:spcPct val="100000"/>
              </a:lnSpc>
              <a:buNone/>
              <a:defRPr/>
            </a:pPr>
            <a:r>
              <a:rPr lang="en-US" sz="3200" b="1" dirty="0">
                <a:effectLst>
                  <a:outerShdw blurRad="38100" dist="38100" dir="2700000" algn="tl">
                    <a:srgbClr val="000000">
                      <a:alpha val="43137"/>
                    </a:srgbClr>
                  </a:outerShdw>
                </a:effectLst>
                <a:cs typeface="Calibri" panose="020F0502020204030204" pitchFamily="34" charset="0"/>
              </a:rPr>
              <a:t>“</a:t>
            </a:r>
            <a:r>
              <a:rPr lang="en-US" sz="3200" dirty="0">
                <a:effectLst>
                  <a:outerShdw blurRad="38100" dist="38100" dir="2700000" algn="tl">
                    <a:srgbClr val="000000">
                      <a:alpha val="43137"/>
                    </a:srgbClr>
                  </a:outerShdw>
                </a:effectLst>
                <a:cs typeface="Calibri" panose="020F0502020204030204" pitchFamily="34" charset="0"/>
              </a:rPr>
              <a:t>By my count, there are twenty-seven explicit commands given in the body of this letter. In 27 words Paul tells pastors what to focus on. You have to be blind to miss the thrust of Paul's instructions here, because </a:t>
            </a:r>
            <a:r>
              <a:rPr lang="en-US" sz="3200" b="1" i="1" u="sng" dirty="0">
                <a:solidFill>
                  <a:srgbClr val="FFFFCC"/>
                </a:solidFill>
                <a:effectLst>
                  <a:outerShdw blurRad="38100" dist="38100" dir="2700000" algn="tl">
                    <a:srgbClr val="000000">
                      <a:alpha val="43137"/>
                    </a:srgbClr>
                  </a:outerShdw>
                </a:effectLst>
                <a:cs typeface="Calibri" panose="020F0502020204030204" pitchFamily="34" charset="0"/>
              </a:rPr>
              <a:t>eighteen</a:t>
            </a:r>
            <a:r>
              <a:rPr lang="en-US" sz="3200" b="1" u="sng" dirty="0">
                <a:solidFill>
                  <a:srgbClr val="FFFFCC"/>
                </a:solidFill>
                <a:effectLst>
                  <a:outerShdw blurRad="38100" dist="38100" dir="2700000" algn="tl">
                    <a:srgbClr val="000000">
                      <a:alpha val="43137"/>
                    </a:srgbClr>
                  </a:outerShdw>
                </a:effectLst>
                <a:cs typeface="Calibri" panose="020F0502020204030204" pitchFamily="34" charset="0"/>
              </a:rPr>
              <a:t> of those commands--fully </a:t>
            </a:r>
            <a:r>
              <a:rPr lang="en-US" sz="3200" b="1" i="1" u="sng" dirty="0">
                <a:solidFill>
                  <a:srgbClr val="FFFFCC"/>
                </a:solidFill>
                <a:effectLst>
                  <a:outerShdw blurRad="38100" dist="38100" dir="2700000" algn="tl">
                    <a:srgbClr val="000000">
                      <a:alpha val="43137"/>
                    </a:srgbClr>
                  </a:outerShdw>
                </a:effectLst>
                <a:cs typeface="Calibri" panose="020F0502020204030204" pitchFamily="34" charset="0"/>
              </a:rPr>
              <a:t>two-thirds</a:t>
            </a:r>
            <a:r>
              <a:rPr lang="en-US" sz="3200" b="1" u="sng" dirty="0">
                <a:solidFill>
                  <a:srgbClr val="FFFFCC"/>
                </a:solidFill>
                <a:effectLst>
                  <a:outerShdw blurRad="38100" dist="38100" dir="2700000" algn="tl">
                    <a:srgbClr val="000000">
                      <a:alpha val="43137"/>
                    </a:srgbClr>
                  </a:outerShdw>
                </a:effectLst>
                <a:cs typeface="Calibri" panose="020F0502020204030204" pitchFamily="34" charset="0"/>
              </a:rPr>
              <a:t>--have to do with the ministry of the </a:t>
            </a:r>
            <a:r>
              <a:rPr lang="en-US" sz="3200" b="1" i="1" u="sng" dirty="0">
                <a:solidFill>
                  <a:srgbClr val="FFFFCC"/>
                </a:solidFill>
                <a:effectLst>
                  <a:outerShdw blurRad="38100" dist="38100" dir="2700000" algn="tl">
                    <a:srgbClr val="000000">
                      <a:alpha val="43137"/>
                    </a:srgbClr>
                  </a:outerShdw>
                </a:effectLst>
                <a:cs typeface="Calibri" panose="020F0502020204030204" pitchFamily="34" charset="0"/>
              </a:rPr>
              <a:t>Word</a:t>
            </a:r>
            <a:r>
              <a:rPr lang="en-US" sz="3200" b="1" dirty="0">
                <a:effectLst>
                  <a:outerShdw blurRad="38100" dist="38100" dir="2700000" algn="tl">
                    <a:srgbClr val="000000">
                      <a:alpha val="43137"/>
                    </a:srgbClr>
                  </a:outerShdw>
                </a:effectLst>
                <a:cs typeface="Calibri" panose="020F0502020204030204" pitchFamily="34" charset="0"/>
              </a:rPr>
              <a:t>.”</a:t>
            </a:r>
            <a:endParaRPr lang="en-US" sz="3200" dirty="0">
              <a:effectLst>
                <a:outerShdw blurRad="38100" dist="38100" dir="2700000" algn="tl">
                  <a:srgbClr val="000000">
                    <a:alpha val="43137"/>
                  </a:srgbClr>
                </a:outerShdw>
              </a:effectLst>
              <a:cs typeface="Calibri" panose="020F0502020204030204" pitchFamily="34" charset="0"/>
            </a:endParaRPr>
          </a:p>
        </p:txBody>
      </p:sp>
      <p:sp>
        <p:nvSpPr>
          <p:cNvPr id="70660" name="TextBox 4">
            <a:extLst>
              <a:ext uri="{FF2B5EF4-FFF2-40B4-BE49-F238E27FC236}">
                <a16:creationId xmlns:a16="http://schemas.microsoft.com/office/drawing/2014/main" id="{58BE05B9-7F61-43D2-9BDE-623D91557237}"/>
              </a:ext>
            </a:extLst>
          </p:cNvPr>
          <p:cNvSpPr txBox="1">
            <a:spLocks noChangeArrowheads="1"/>
          </p:cNvSpPr>
          <p:nvPr/>
        </p:nvSpPr>
        <p:spPr bwMode="auto">
          <a:xfrm>
            <a:off x="1524000" y="6096001"/>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Daniel Wallace, “Crisis of the Word: A Message to Pastors or Would-be Pastors,” </a:t>
            </a:r>
          </a:p>
          <a:p>
            <a:pPr algn="ctr" eaLnBrk="1" hangingPunct="1"/>
            <a:r>
              <a:rPr lang="en-US" alt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Conservative Theological Journal</a:t>
            </a:r>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 no. 2 (August 1997): 108.</a:t>
            </a:r>
          </a:p>
        </p:txBody>
      </p:sp>
      <p:pic>
        <p:nvPicPr>
          <p:cNvPr id="70661" name="Picture 2">
            <a:extLst>
              <a:ext uri="{FF2B5EF4-FFF2-40B4-BE49-F238E27FC236}">
                <a16:creationId xmlns:a16="http://schemas.microsoft.com/office/drawing/2014/main" id="{A549F292-77A2-4855-B3DC-FEE656D619E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1627" y="121920"/>
            <a:ext cx="826173" cy="10972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35512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5:28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High Priest’s Accusations</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Violation of the command (28a)</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Brought guilt upon us (28b)</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9636424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34147" name="Rectangle 1"/>
          <p:cNvSpPr>
            <a:spLocks noChangeArrowheads="1"/>
          </p:cNvSpPr>
          <p:nvPr/>
        </p:nvSpPr>
        <p:spPr bwMode="auto">
          <a:xfrm>
            <a:off x="609599" y="0"/>
            <a:ext cx="10982325" cy="2523768"/>
          </a:xfrm>
          <a:prstGeom prst="rect">
            <a:avLst/>
          </a:prstGeom>
          <a:noFill/>
          <a:ln w="28575">
            <a:noFill/>
            <a:miter lim="800000"/>
            <a:headEnd/>
            <a:tailEnd/>
          </a:ln>
        </p:spPr>
        <p:txBody>
          <a:bodyPr wrap="square">
            <a:spAutoFit/>
          </a:bodyPr>
          <a:lstStyle/>
          <a:p>
            <a:pPr algn="ctr">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Acts 4:12</a:t>
            </a:r>
          </a:p>
          <a:p>
            <a:pPr algn="just" fontAlgn="auto">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And there is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salvation in no one else</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for there is no other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name</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under heaven that has been given among men by which we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must</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i="1"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dei</a:t>
            </a:r>
            <a:r>
              <a:rPr lang="en-US" sz="3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be saved.”</a:t>
            </a:r>
            <a:endPar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A35BEB08-1BB9-F8FA-B5E8-859630FDEE0C}"/>
              </a:ext>
            </a:extLst>
          </p:cNvPr>
          <p:cNvPicPr>
            <a:picLocks noChangeAspect="1"/>
          </p:cNvPicPr>
          <p:nvPr/>
        </p:nvPicPr>
        <p:blipFill rotWithShape="1">
          <a:blip r:embed="rId3"/>
          <a:srcRect l="23913" r="27391" b="12353"/>
          <a:stretch/>
        </p:blipFill>
        <p:spPr>
          <a:xfrm>
            <a:off x="4446397" y="2667000"/>
            <a:ext cx="3299206" cy="219456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811665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5:27-33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Apostles’ Examination</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Apostles brought in (27)</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High priest’s accusations (28)</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Apostles’ response (29-32)</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Sanhedrin’s reaction (33)</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93517574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5:29-32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Apostles’ Response</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Necessity of civil disobedience (29)</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Presentation of the Messiah (30-31)</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Witnesses (32)</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4468827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5:29-32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Apostles’ Response</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Necessity of civil disobedience (29)</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Presentation of the Messiah (30-31)</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Witnesses (32)</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93686621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807939-35E7-4F52-AA3D-1DD48B0EFF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1"/>
            <a:ext cx="10972800" cy="2523768"/>
          </a:xfrm>
          <a:prstGeom prst="rect">
            <a:avLst/>
          </a:prstGeom>
          <a:noFill/>
          <a:ln w="28575">
            <a:noFill/>
            <a:miter lim="800000"/>
            <a:headEnd/>
            <a:tailEnd/>
          </a:ln>
        </p:spPr>
        <p:txBody>
          <a:bodyPr wrap="square">
            <a:spAutoFit/>
          </a:bodyPr>
          <a:lstStyle/>
          <a:p>
            <a:pPr algn="ctr" eaLnBrk="1" hangingPunct="1">
              <a:spcBef>
                <a:spcPts val="0"/>
              </a:spcBef>
              <a:spcAft>
                <a:spcPts val="1200"/>
              </a:spcAft>
              <a:buClr>
                <a:schemeClr val="tx1"/>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Matthew 16:18</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“I also say to you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are Peter</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and upon this rock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build [</a:t>
            </a:r>
            <a:r>
              <a:rPr lang="en-US" sz="36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oikodomeō</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My church; a</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nd the gates of Hades WILL NOT overpower it.”</a:t>
            </a:r>
            <a:endPar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4FA8FF99-5E30-4649-BBE1-63182A55E4D3}"/>
              </a:ext>
            </a:extLst>
          </p:cNvPr>
          <p:cNvPicPr>
            <a:picLocks noChangeAspect="1"/>
          </p:cNvPicPr>
          <p:nvPr/>
        </p:nvPicPr>
        <p:blipFill>
          <a:blip r:embed="rId4"/>
          <a:stretch>
            <a:fillRect/>
          </a:stretch>
        </p:blipFill>
        <p:spPr>
          <a:xfrm>
            <a:off x="1758320" y="2819400"/>
            <a:ext cx="8675360" cy="1828959"/>
          </a:xfrm>
          <a:prstGeom prst="rect">
            <a:avLst/>
          </a:prstGeom>
        </p:spPr>
      </p:pic>
    </p:spTree>
    <p:extLst>
      <p:ext uri="{BB962C8B-B14F-4D97-AF65-F5344CB8AC3E}">
        <p14:creationId xmlns:p14="http://schemas.microsoft.com/office/powerpoint/2010/main" val="41838598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5:12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Apostolic Authority</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Apostolic signs (12a)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Believers’ spirit (12b)</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1180017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44F40B62-61CB-0446-B5B3-BA9EB5AA67C6}"/>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34147" name="Rectangle 1"/>
          <p:cNvSpPr>
            <a:spLocks noChangeArrowheads="1"/>
          </p:cNvSpPr>
          <p:nvPr/>
        </p:nvSpPr>
        <p:spPr bwMode="auto">
          <a:xfrm>
            <a:off x="609601" y="0"/>
            <a:ext cx="10972800" cy="2523768"/>
          </a:xfrm>
          <a:prstGeom prst="rect">
            <a:avLst/>
          </a:prstGeom>
          <a:noFill/>
          <a:ln w="28575">
            <a:noFill/>
            <a:miter lim="800000"/>
            <a:headEnd/>
            <a:tailEnd/>
          </a:ln>
        </p:spPr>
        <p:txBody>
          <a:bodyPr wrap="square">
            <a:spAutoFit/>
          </a:bodyPr>
          <a:lstStyle/>
          <a:p>
            <a:pPr algn="ctr">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Luke 4:43</a:t>
            </a:r>
          </a:p>
          <a:p>
            <a:pPr algn="just" fontAlgn="auto">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dirty="0">
                <a:latin typeface="Calibri" panose="020F0502020204030204" pitchFamily="34" charset="0"/>
                <a:ea typeface="Calibri" panose="020F0502020204030204" pitchFamily="34" charset="0"/>
                <a:cs typeface="Calibri" panose="020F0502020204030204" pitchFamily="34" charset="0"/>
              </a:rPr>
              <a:t>But He said to them, “I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must</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i="1" dirty="0">
                <a:latin typeface="Calibri" panose="020F0502020204030204" pitchFamily="34" charset="0"/>
                <a:ea typeface="Calibri" panose="020F0502020204030204" pitchFamily="34" charset="0"/>
                <a:cs typeface="Calibri" panose="020F0502020204030204" pitchFamily="34" charset="0"/>
              </a:rPr>
              <a:t>[</a:t>
            </a:r>
            <a:r>
              <a:rPr lang="en-US" sz="3600" i="1" dirty="0" err="1">
                <a:latin typeface="Calibri" panose="020F0502020204030204" pitchFamily="34" charset="0"/>
                <a:ea typeface="Calibri" panose="020F0502020204030204" pitchFamily="34" charset="0"/>
                <a:cs typeface="Calibri" panose="020F0502020204030204" pitchFamily="34" charset="0"/>
              </a:rPr>
              <a:t>dei</a:t>
            </a:r>
            <a:r>
              <a:rPr lang="en-US" sz="3600" i="1" dirty="0">
                <a:latin typeface="Calibri" panose="020F0502020204030204" pitchFamily="34" charset="0"/>
                <a:ea typeface="Calibri" panose="020F0502020204030204" pitchFamily="34" charset="0"/>
                <a:cs typeface="Calibri" panose="020F0502020204030204" pitchFamily="34" charset="0"/>
              </a:rPr>
              <a:t>] </a:t>
            </a:r>
            <a:r>
              <a:rPr lang="en-US" sz="3600" dirty="0">
                <a:latin typeface="Calibri" panose="020F0502020204030204" pitchFamily="34" charset="0"/>
                <a:ea typeface="Calibri" panose="020F0502020204030204" pitchFamily="34" charset="0"/>
                <a:cs typeface="Calibri" panose="020F0502020204030204" pitchFamily="34" charset="0"/>
              </a:rPr>
              <a:t>preach the kingdom of God to the other cities also, for I was sent for this purpose.”</a:t>
            </a:r>
            <a:r>
              <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p>
        </p:txBody>
      </p:sp>
      <p:pic>
        <p:nvPicPr>
          <p:cNvPr id="6" name="Picture 5">
            <a:extLst>
              <a:ext uri="{FF2B5EF4-FFF2-40B4-BE49-F238E27FC236}">
                <a16:creationId xmlns:a16="http://schemas.microsoft.com/office/drawing/2014/main" id="{EFF518DE-BF49-0F79-C4EC-631B7786451B}"/>
              </a:ext>
            </a:extLst>
          </p:cNvPr>
          <p:cNvPicPr>
            <a:picLocks noChangeAspect="1"/>
          </p:cNvPicPr>
          <p:nvPr/>
        </p:nvPicPr>
        <p:blipFill>
          <a:blip r:embed="rId3"/>
          <a:stretch>
            <a:fillRect/>
          </a:stretch>
        </p:blipFill>
        <p:spPr>
          <a:xfrm>
            <a:off x="4485721" y="2514600"/>
            <a:ext cx="3220558"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6321633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2484EF7D-654E-B62D-34D9-D5BBEAFFC348}"/>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Luke 24:44</a:t>
            </a:r>
          </a:p>
          <a:p>
            <a:pPr algn="just" fontAlgn="auto">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dirty="0">
                <a:latin typeface="Calibri" panose="020F0502020204030204" pitchFamily="34" charset="0"/>
                <a:ea typeface="Calibri" panose="020F0502020204030204" pitchFamily="34" charset="0"/>
                <a:cs typeface="Calibri" panose="020F0502020204030204" pitchFamily="34" charset="0"/>
              </a:rPr>
              <a:t>Now He said to them, “These are My words which I spoke to you while I was still with you, that all things which are written about Me in the Law of Moses and the Prophets and the Psalms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must</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i="1" dirty="0">
                <a:latin typeface="Calibri" panose="020F0502020204030204" pitchFamily="34" charset="0"/>
                <a:ea typeface="Calibri" panose="020F0502020204030204" pitchFamily="34" charset="0"/>
                <a:cs typeface="Calibri" panose="020F0502020204030204" pitchFamily="34" charset="0"/>
              </a:rPr>
              <a:t>[</a:t>
            </a:r>
            <a:r>
              <a:rPr lang="en-US" sz="3600" i="1" dirty="0" err="1">
                <a:latin typeface="Calibri" panose="020F0502020204030204" pitchFamily="34" charset="0"/>
                <a:ea typeface="Calibri" panose="020F0502020204030204" pitchFamily="34" charset="0"/>
                <a:cs typeface="Calibri" panose="020F0502020204030204" pitchFamily="34" charset="0"/>
              </a:rPr>
              <a:t>dei</a:t>
            </a:r>
            <a:r>
              <a:rPr lang="en-US" sz="3600" i="1" dirty="0">
                <a:latin typeface="Calibri" panose="020F0502020204030204" pitchFamily="34" charset="0"/>
                <a:ea typeface="Calibri" panose="020F0502020204030204" pitchFamily="34" charset="0"/>
                <a:cs typeface="Calibri" panose="020F0502020204030204" pitchFamily="34" charset="0"/>
              </a:rPr>
              <a:t>] </a:t>
            </a:r>
            <a:r>
              <a:rPr lang="en-US" sz="3600" dirty="0">
                <a:latin typeface="Calibri" panose="020F0502020204030204" pitchFamily="34" charset="0"/>
                <a:ea typeface="Calibri" panose="020F0502020204030204" pitchFamily="34" charset="0"/>
                <a:cs typeface="Calibri" panose="020F0502020204030204" pitchFamily="34" charset="0"/>
              </a:rPr>
              <a:t>be fulfilled.</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endPar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9E1F0E27-945F-7978-6416-DC2F8C7B7D1F}"/>
              </a:ext>
            </a:extLst>
          </p:cNvPr>
          <p:cNvPicPr>
            <a:picLocks noChangeAspect="1"/>
          </p:cNvPicPr>
          <p:nvPr/>
        </p:nvPicPr>
        <p:blipFill rotWithShape="1">
          <a:blip r:embed="rId3"/>
          <a:srcRect l="18000" r="16400"/>
          <a:stretch/>
        </p:blipFill>
        <p:spPr>
          <a:xfrm>
            <a:off x="5135392" y="3154680"/>
            <a:ext cx="1921217" cy="164592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0337072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70F0BF-8E4A-4AE2-BCF8-7D7C7DC59AF2}"/>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Aft>
                <a:spcPts val="12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1:8</a:t>
            </a:r>
          </a:p>
          <a:p>
            <a:pPr algn="just">
              <a:spcBef>
                <a:spcPts val="0"/>
              </a:spcBef>
              <a:spcAft>
                <a:spcPts val="0"/>
              </a:spcAft>
            </a:pPr>
            <a:r>
              <a:rPr lang="en-US" sz="3600" dirty="0">
                <a:effectLst>
                  <a:outerShdw blurRad="38100" dist="38100" dir="2700000" algn="tl">
                    <a:srgbClr val="000000">
                      <a:alpha val="43137"/>
                    </a:srgbClr>
                  </a:outerShdw>
                </a:effectLst>
                <a:cs typeface="Calibri" panose="020F0502020204030204" pitchFamily="34" charset="0"/>
              </a:rPr>
              <a:t>“but you will receive power when the Holy Spirit has come upon you; and you shall be My witnesses both in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Jerusalem</a:t>
            </a:r>
            <a:r>
              <a:rPr lang="en-US" sz="3600" dirty="0">
                <a:effectLst>
                  <a:outerShdw blurRad="38100" dist="38100" dir="2700000" algn="tl">
                    <a:srgbClr val="000000">
                      <a:alpha val="43137"/>
                    </a:srgbClr>
                  </a:outerShdw>
                </a:effectLst>
                <a:cs typeface="Calibri" panose="020F0502020204030204" pitchFamily="34" charset="0"/>
              </a:rPr>
              <a:t>, and in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all Judea and Samaria</a:t>
            </a:r>
            <a:r>
              <a:rPr lang="en-US" sz="3600" dirty="0">
                <a:effectLst>
                  <a:outerShdw blurRad="38100" dist="38100" dir="2700000" algn="tl">
                    <a:srgbClr val="000000">
                      <a:alpha val="43137"/>
                    </a:srgbClr>
                  </a:outerShdw>
                </a:effectLst>
                <a:cs typeface="Calibri" panose="020F0502020204030204" pitchFamily="34" charset="0"/>
              </a:rPr>
              <a:t>, and even to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the remotest part of the earth</a:t>
            </a:r>
            <a:r>
              <a:rPr lang="en-US" sz="3600" dirty="0">
                <a:effectLst>
                  <a:outerShdw blurRad="38100" dist="38100" dir="2700000" algn="tl">
                    <a:srgbClr val="000000">
                      <a:alpha val="43137"/>
                    </a:srgbClr>
                  </a:outerShdw>
                </a:effectLst>
                <a:cs typeface="Calibri" panose="020F0502020204030204" pitchFamily="34" charset="0"/>
              </a:rPr>
              <a:t>.”</a:t>
            </a:r>
          </a:p>
        </p:txBody>
      </p:sp>
      <p:pic>
        <p:nvPicPr>
          <p:cNvPr id="6" name="Picture 5">
            <a:extLst>
              <a:ext uri="{FF2B5EF4-FFF2-40B4-BE49-F238E27FC236}">
                <a16:creationId xmlns:a16="http://schemas.microsoft.com/office/drawing/2014/main" id="{5D5993D9-EDDA-4CE1-A960-FCC92CE6DB5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94773" y="3017520"/>
            <a:ext cx="2002455" cy="2011680"/>
          </a:xfrm>
          <a:prstGeom prst="ellipse">
            <a:avLst/>
          </a:prstGeom>
        </p:spPr>
      </p:pic>
    </p:spTree>
    <p:extLst>
      <p:ext uri="{BB962C8B-B14F-4D97-AF65-F5344CB8AC3E}">
        <p14:creationId xmlns:p14="http://schemas.microsoft.com/office/powerpoint/2010/main" val="145612853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32951" y="45720"/>
            <a:ext cx="8926101" cy="6766560"/>
          </a:xfrm>
          <a:prstGeom prst="rect">
            <a:avLst/>
          </a:prstGeom>
        </p:spPr>
      </p:pic>
    </p:spTree>
    <p:extLst>
      <p:ext uri="{BB962C8B-B14F-4D97-AF65-F5344CB8AC3E}">
        <p14:creationId xmlns:p14="http://schemas.microsoft.com/office/powerpoint/2010/main" val="35598661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6"/>
          <p:cNvSpPr>
            <a:spLocks noGrp="1" noChangeArrowheads="1"/>
          </p:cNvSpPr>
          <p:nvPr>
            <p:ph type="title"/>
          </p:nvPr>
        </p:nvSpPr>
        <p:spPr>
          <a:xfrm>
            <a:off x="3962400" y="304800"/>
            <a:ext cx="4267200" cy="1143000"/>
          </a:xfrm>
        </p:spPr>
        <p:txBody>
          <a:bodyPr/>
          <a:lstStyle/>
          <a:p>
            <a:pPr algn="ctr" eaLnBrk="1" hangingPunct="1"/>
            <a:r>
              <a:rPr lang="en-US" altLang="en-US"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Daniel Outline</a:t>
            </a:r>
          </a:p>
        </p:txBody>
      </p:sp>
      <p:sp>
        <p:nvSpPr>
          <p:cNvPr id="12295" name="Rectangle 7"/>
          <p:cNvSpPr>
            <a:spLocks noGrp="1" noChangeArrowheads="1"/>
          </p:cNvSpPr>
          <p:nvPr>
            <p:ph type="body" idx="1"/>
          </p:nvPr>
        </p:nvSpPr>
        <p:spPr>
          <a:xfrm>
            <a:off x="3810000" y="1600200"/>
            <a:ext cx="6629400" cy="5029200"/>
          </a:xfrm>
        </p:spPr>
        <p:txBody>
          <a:bodyPr/>
          <a:lstStyle/>
          <a:p>
            <a:pPr marL="0" lvl="1" indent="0" eaLnBrk="1" hangingPunct="1">
              <a:lnSpc>
                <a:spcPct val="90000"/>
              </a:lnSpc>
              <a:spcBef>
                <a:spcPts val="0"/>
              </a:spcBef>
              <a:spcAft>
                <a:spcPts val="2400"/>
              </a:spcAft>
              <a:buSzPct val="100000"/>
              <a:buNone/>
              <a:defRPr/>
            </a:pPr>
            <a:r>
              <a:rPr lang="en-US" sz="3200" dirty="0"/>
              <a:t>Chiasm “Aramaic” ( 2-7)</a:t>
            </a:r>
          </a:p>
          <a:p>
            <a:pPr marL="533400" indent="-533400" eaLnBrk="1" hangingPunct="1">
              <a:lnSpc>
                <a:spcPct val="90000"/>
              </a:lnSpc>
              <a:buNone/>
              <a:defRPr/>
            </a:pPr>
            <a:r>
              <a:rPr lang="en-US" sz="3200" dirty="0"/>
              <a:t>1. Gentile History (2)</a:t>
            </a:r>
          </a:p>
          <a:p>
            <a:pPr marL="952500" lvl="1" indent="-495300" eaLnBrk="1" hangingPunct="1">
              <a:lnSpc>
                <a:spcPct val="90000"/>
              </a:lnSpc>
              <a:buNone/>
              <a:defRPr/>
            </a:pPr>
            <a:r>
              <a:rPr lang="en-US" sz="3200" dirty="0"/>
              <a:t>2. Protection (3)</a:t>
            </a:r>
          </a:p>
          <a:p>
            <a:pPr marL="1371600" lvl="2" indent="-457200" eaLnBrk="1" hangingPunct="1">
              <a:lnSpc>
                <a:spcPct val="90000"/>
              </a:lnSpc>
              <a:buNone/>
              <a:defRPr/>
            </a:pPr>
            <a:r>
              <a:rPr lang="en-US" sz="3200" dirty="0"/>
              <a:t>3. Revelation to a gentile king (4)</a:t>
            </a:r>
            <a:endParaRPr lang="en-US" sz="3200" b="1" dirty="0"/>
          </a:p>
          <a:p>
            <a:pPr marL="1371600" lvl="2" indent="-457200" eaLnBrk="1" hangingPunct="1">
              <a:lnSpc>
                <a:spcPct val="90000"/>
              </a:lnSpc>
              <a:buNone/>
              <a:defRPr/>
            </a:pPr>
            <a:r>
              <a:rPr lang="en-US" sz="3200" dirty="0"/>
              <a:t>3. Revelation to a gentile king (5)</a:t>
            </a:r>
          </a:p>
          <a:p>
            <a:pPr marL="952500" lvl="1" indent="-495300" eaLnBrk="1" hangingPunct="1">
              <a:lnSpc>
                <a:spcPct val="90000"/>
              </a:lnSpc>
              <a:buNone/>
              <a:defRPr/>
            </a:pPr>
            <a:r>
              <a:rPr lang="en-US" sz="3200" dirty="0"/>
              <a:t>2. Protection (6)</a:t>
            </a:r>
          </a:p>
          <a:p>
            <a:pPr marL="533400" indent="-533400" eaLnBrk="1" hangingPunct="1">
              <a:lnSpc>
                <a:spcPct val="90000"/>
              </a:lnSpc>
              <a:buNone/>
              <a:defRPr/>
            </a:pPr>
            <a:r>
              <a:rPr lang="en-US" sz="3200" dirty="0"/>
              <a:t>1. Gentile history (7)</a:t>
            </a:r>
          </a:p>
          <a:p>
            <a:pPr marL="533400" indent="-533400" eaLnBrk="1" hangingPunct="1">
              <a:lnSpc>
                <a:spcPct val="90000"/>
              </a:lnSpc>
              <a:buNone/>
              <a:defRPr/>
            </a:pPr>
            <a:endParaRPr lang="en-US" dirty="0"/>
          </a:p>
        </p:txBody>
      </p:sp>
      <p:grpSp>
        <p:nvGrpSpPr>
          <p:cNvPr id="4" name="Group 2"/>
          <p:cNvGrpSpPr>
            <a:grpSpLocks/>
          </p:cNvGrpSpPr>
          <p:nvPr/>
        </p:nvGrpSpPr>
        <p:grpSpPr bwMode="auto">
          <a:xfrm>
            <a:off x="1981200" y="2590800"/>
            <a:ext cx="1752600" cy="2971800"/>
            <a:chOff x="672" y="1152"/>
            <a:chExt cx="1104" cy="2400"/>
          </a:xfrm>
        </p:grpSpPr>
        <p:sp>
          <p:nvSpPr>
            <p:cNvPr id="5" name="Line 3"/>
            <p:cNvSpPr>
              <a:spLocks noChangeShapeType="1"/>
            </p:cNvSpPr>
            <p:nvPr/>
          </p:nvSpPr>
          <p:spPr bwMode="auto">
            <a:xfrm>
              <a:off x="720" y="1152"/>
              <a:ext cx="1056" cy="2352"/>
            </a:xfrm>
            <a:prstGeom prst="line">
              <a:avLst/>
            </a:prstGeom>
            <a:noFill/>
            <a:ln w="76200">
              <a:solidFill>
                <a:srgbClr val="FFFF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Calibri" panose="020F0502020204030204" pitchFamily="34" charset="0"/>
              </a:endParaRPr>
            </a:p>
          </p:txBody>
        </p:sp>
        <p:sp>
          <p:nvSpPr>
            <p:cNvPr id="6" name="Line 4"/>
            <p:cNvSpPr>
              <a:spLocks noChangeShapeType="1"/>
            </p:cNvSpPr>
            <p:nvPr/>
          </p:nvSpPr>
          <p:spPr bwMode="auto">
            <a:xfrm flipH="1">
              <a:off x="672" y="1200"/>
              <a:ext cx="1056" cy="2352"/>
            </a:xfrm>
            <a:prstGeom prst="line">
              <a:avLst/>
            </a:prstGeom>
            <a:noFill/>
            <a:ln w="76200">
              <a:solidFill>
                <a:srgbClr val="FFFF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Calibri" panose="020F0502020204030204" pitchFamily="34" charset="0"/>
              </a:endParaRPr>
            </a:p>
          </p:txBody>
        </p:sp>
      </p:grpSp>
    </p:spTree>
    <p:extLst>
      <p:ext uri="{BB962C8B-B14F-4D97-AF65-F5344CB8AC3E}">
        <p14:creationId xmlns:p14="http://schemas.microsoft.com/office/powerpoint/2010/main" val="2396757372"/>
      </p:ext>
    </p:extLst>
  </p:cSld>
  <p:clrMapOvr>
    <a:masterClrMapping/>
  </p:clrMapOvr>
  <p:transition>
    <p:cut/>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6"/>
          <p:cNvSpPr>
            <a:spLocks noGrp="1" noChangeArrowheads="1"/>
          </p:cNvSpPr>
          <p:nvPr>
            <p:ph type="title"/>
          </p:nvPr>
        </p:nvSpPr>
        <p:spPr>
          <a:xfrm>
            <a:off x="3962400" y="304800"/>
            <a:ext cx="4267200" cy="1143000"/>
          </a:xfrm>
        </p:spPr>
        <p:txBody>
          <a:bodyPr/>
          <a:lstStyle/>
          <a:p>
            <a:pPr algn="ctr" eaLnBrk="1" hangingPunct="1"/>
            <a:r>
              <a:rPr lang="en-US" altLang="en-US"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Daniel Outline</a:t>
            </a:r>
          </a:p>
        </p:txBody>
      </p:sp>
      <p:sp>
        <p:nvSpPr>
          <p:cNvPr id="12295" name="Rectangle 7"/>
          <p:cNvSpPr>
            <a:spLocks noGrp="1" noChangeArrowheads="1"/>
          </p:cNvSpPr>
          <p:nvPr>
            <p:ph type="body" idx="1"/>
          </p:nvPr>
        </p:nvSpPr>
        <p:spPr>
          <a:xfrm>
            <a:off x="3810000" y="1600200"/>
            <a:ext cx="6629400" cy="5029200"/>
          </a:xfrm>
        </p:spPr>
        <p:txBody>
          <a:bodyPr/>
          <a:lstStyle/>
          <a:p>
            <a:pPr marL="0" lvl="1" indent="0" eaLnBrk="1" hangingPunct="1">
              <a:lnSpc>
                <a:spcPct val="90000"/>
              </a:lnSpc>
              <a:spcBef>
                <a:spcPts val="0"/>
              </a:spcBef>
              <a:spcAft>
                <a:spcPts val="2400"/>
              </a:spcAft>
              <a:buSzPct val="100000"/>
              <a:buNone/>
              <a:defRPr/>
            </a:pPr>
            <a:r>
              <a:rPr lang="en-US" sz="3200" dirty="0"/>
              <a:t>Chiasm “Aramaic” ( 2-7)</a:t>
            </a:r>
          </a:p>
          <a:p>
            <a:pPr marL="533400" indent="-533400" eaLnBrk="1" hangingPunct="1">
              <a:lnSpc>
                <a:spcPct val="90000"/>
              </a:lnSpc>
              <a:buNone/>
              <a:defRPr/>
            </a:pPr>
            <a:r>
              <a:rPr lang="en-US" sz="3200" dirty="0"/>
              <a:t>1. Gentile History (2)</a:t>
            </a:r>
          </a:p>
          <a:p>
            <a:pPr marL="952500" lvl="1" indent="-495300" eaLnBrk="1" hangingPunct="1">
              <a:lnSpc>
                <a:spcPct val="90000"/>
              </a:lnSpc>
              <a:buNone/>
              <a:defRPr/>
            </a:pPr>
            <a:r>
              <a:rPr lang="en-US" sz="3200" dirty="0"/>
              <a:t>2. </a:t>
            </a:r>
            <a:r>
              <a:rPr lang="en-US" sz="3200" b="1" u="sng" dirty="0">
                <a:solidFill>
                  <a:srgbClr val="FFFFCC"/>
                </a:solidFill>
              </a:rPr>
              <a:t>Protection (3)</a:t>
            </a:r>
          </a:p>
          <a:p>
            <a:pPr marL="1371600" lvl="2" indent="-457200" eaLnBrk="1" hangingPunct="1">
              <a:lnSpc>
                <a:spcPct val="90000"/>
              </a:lnSpc>
              <a:buNone/>
              <a:defRPr/>
            </a:pPr>
            <a:r>
              <a:rPr lang="en-US" sz="3200" dirty="0"/>
              <a:t>3. Revelation to a gentile king (4)</a:t>
            </a:r>
            <a:endParaRPr lang="en-US" sz="3200" b="1" dirty="0"/>
          </a:p>
          <a:p>
            <a:pPr marL="1371600" lvl="2" indent="-457200" eaLnBrk="1" hangingPunct="1">
              <a:lnSpc>
                <a:spcPct val="90000"/>
              </a:lnSpc>
              <a:buNone/>
              <a:defRPr/>
            </a:pPr>
            <a:r>
              <a:rPr lang="en-US" sz="3200" dirty="0"/>
              <a:t>3. Revelation to a gentile king (5)</a:t>
            </a:r>
          </a:p>
          <a:p>
            <a:pPr marL="952500" lvl="1" indent="-495300" eaLnBrk="1" hangingPunct="1">
              <a:lnSpc>
                <a:spcPct val="90000"/>
              </a:lnSpc>
              <a:buNone/>
              <a:defRPr/>
            </a:pPr>
            <a:r>
              <a:rPr lang="en-US" sz="3200" dirty="0"/>
              <a:t>2. </a:t>
            </a:r>
            <a:r>
              <a:rPr lang="en-US" sz="3200" b="1" u="sng" dirty="0">
                <a:solidFill>
                  <a:srgbClr val="FFFFCC"/>
                </a:solidFill>
              </a:rPr>
              <a:t>Protection (6)</a:t>
            </a:r>
          </a:p>
          <a:p>
            <a:pPr marL="533400" indent="-533400" eaLnBrk="1" hangingPunct="1">
              <a:lnSpc>
                <a:spcPct val="90000"/>
              </a:lnSpc>
              <a:buNone/>
              <a:defRPr/>
            </a:pPr>
            <a:r>
              <a:rPr lang="en-US" sz="3200" dirty="0"/>
              <a:t>1. Gentile history (7)</a:t>
            </a:r>
          </a:p>
          <a:p>
            <a:pPr marL="533400" indent="-533400" eaLnBrk="1" hangingPunct="1">
              <a:lnSpc>
                <a:spcPct val="90000"/>
              </a:lnSpc>
              <a:buNone/>
              <a:defRPr/>
            </a:pPr>
            <a:endParaRPr lang="en-US" dirty="0"/>
          </a:p>
        </p:txBody>
      </p:sp>
      <p:grpSp>
        <p:nvGrpSpPr>
          <p:cNvPr id="4" name="Group 2"/>
          <p:cNvGrpSpPr>
            <a:grpSpLocks/>
          </p:cNvGrpSpPr>
          <p:nvPr/>
        </p:nvGrpSpPr>
        <p:grpSpPr bwMode="auto">
          <a:xfrm>
            <a:off x="1981200" y="2590800"/>
            <a:ext cx="1752600" cy="2971800"/>
            <a:chOff x="672" y="1152"/>
            <a:chExt cx="1104" cy="2400"/>
          </a:xfrm>
        </p:grpSpPr>
        <p:sp>
          <p:nvSpPr>
            <p:cNvPr id="5" name="Line 3"/>
            <p:cNvSpPr>
              <a:spLocks noChangeShapeType="1"/>
            </p:cNvSpPr>
            <p:nvPr/>
          </p:nvSpPr>
          <p:spPr bwMode="auto">
            <a:xfrm>
              <a:off x="720" y="1152"/>
              <a:ext cx="1056" cy="2352"/>
            </a:xfrm>
            <a:prstGeom prst="line">
              <a:avLst/>
            </a:prstGeom>
            <a:noFill/>
            <a:ln w="76200">
              <a:solidFill>
                <a:srgbClr val="FFFF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Calibri" panose="020F0502020204030204" pitchFamily="34" charset="0"/>
              </a:endParaRPr>
            </a:p>
          </p:txBody>
        </p:sp>
        <p:sp>
          <p:nvSpPr>
            <p:cNvPr id="6" name="Line 4"/>
            <p:cNvSpPr>
              <a:spLocks noChangeShapeType="1"/>
            </p:cNvSpPr>
            <p:nvPr/>
          </p:nvSpPr>
          <p:spPr bwMode="auto">
            <a:xfrm flipH="1">
              <a:off x="672" y="1200"/>
              <a:ext cx="1056" cy="2352"/>
            </a:xfrm>
            <a:prstGeom prst="line">
              <a:avLst/>
            </a:prstGeom>
            <a:noFill/>
            <a:ln w="76200">
              <a:solidFill>
                <a:srgbClr val="FFFF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Calibri" panose="020F0502020204030204" pitchFamily="34" charset="0"/>
              </a:endParaRPr>
            </a:p>
          </p:txBody>
        </p:sp>
      </p:grpSp>
    </p:spTree>
    <p:extLst>
      <p:ext uri="{BB962C8B-B14F-4D97-AF65-F5344CB8AC3E}">
        <p14:creationId xmlns:p14="http://schemas.microsoft.com/office/powerpoint/2010/main" val="943222308"/>
      </p:ext>
    </p:extLst>
  </p:cSld>
  <p:clrMapOvr>
    <a:masterClrMapping/>
  </p:clrMapOvr>
  <p:transition>
    <p:cut/>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5:29-32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Apostles’ Response</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Necessity of civil disobedience (29)</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Presentation of the Messiah (30-31)</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Witnesses (32)</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1846616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FFC0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5:30-31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Presentation of the Messiah</a:t>
            </a:r>
          </a:p>
        </p:txBody>
      </p:sp>
      <p:sp>
        <p:nvSpPr>
          <p:cNvPr id="161795" name="Rectangle 3"/>
          <p:cNvSpPr>
            <a:spLocks noGrp="1" noChangeArrowheads="1"/>
          </p:cNvSpPr>
          <p:nvPr>
            <p:ph type="body" idx="1"/>
          </p:nvPr>
        </p:nvSpPr>
        <p:spPr>
          <a:xfrm>
            <a:off x="762000" y="2057400"/>
            <a:ext cx="7086600" cy="3581400"/>
          </a:xfrm>
        </p:spPr>
        <p:txBody>
          <a:bodyPr/>
          <a:lstStyle/>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Fulfilment of the Covenants (30a)</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Death (30b)</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Exaltation (31a)</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Messiah’s purpose (31b)</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1606687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FFC0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5:30-31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Presentation of the Messiah</a:t>
            </a:r>
          </a:p>
        </p:txBody>
      </p:sp>
      <p:sp>
        <p:nvSpPr>
          <p:cNvPr id="161795" name="Rectangle 3"/>
          <p:cNvSpPr>
            <a:spLocks noGrp="1" noChangeArrowheads="1"/>
          </p:cNvSpPr>
          <p:nvPr>
            <p:ph type="body" idx="1"/>
          </p:nvPr>
        </p:nvSpPr>
        <p:spPr>
          <a:xfrm>
            <a:off x="762000" y="2057400"/>
            <a:ext cx="7086600" cy="3581400"/>
          </a:xfrm>
        </p:spPr>
        <p:txBody>
          <a:bodyPr/>
          <a:lstStyle/>
          <a:p>
            <a:pPr marL="571500" lvl="3" indent="-571500">
              <a:lnSpc>
                <a:spcPct val="100000"/>
              </a:lnSpc>
              <a:spcBef>
                <a:spcPts val="0"/>
              </a:spcBef>
              <a:spcAft>
                <a:spcPts val="2400"/>
              </a:spcAft>
              <a:buClr>
                <a:srgbClr val="00FFFF"/>
              </a:buClr>
              <a:buFont typeface="+mj-lt"/>
              <a:buAutoNum type="romanL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Fulfilment of the Covenants (30a)</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Death (30b)</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Exaltation (31a)</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Messiah’s purpose (31b)</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56664511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99673" y="137160"/>
            <a:ext cx="8392655" cy="6583680"/>
          </a:xfrm>
          <a:prstGeom prst="rect">
            <a:avLst/>
          </a:prstGeom>
        </p:spPr>
      </p:pic>
    </p:spTree>
    <p:extLst>
      <p:ext uri="{BB962C8B-B14F-4D97-AF65-F5344CB8AC3E}">
        <p14:creationId xmlns:p14="http://schemas.microsoft.com/office/powerpoint/2010/main" val="753231117"/>
      </p:ext>
    </p:extLst>
  </p:cSld>
  <p:clrMapOvr>
    <a:masterClrMapping/>
  </p:clrMapOvr>
  <mc:AlternateContent xmlns:mc="http://schemas.openxmlformats.org/markup-compatibility/2006" xmlns:p14="http://schemas.microsoft.com/office/powerpoint/2010/main">
    <mc:Choice Requires="p14">
      <p:transition p14:dur="0" advTm="11450"/>
    </mc:Choice>
    <mc:Fallback xmlns="">
      <p:transition advTm="1145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47CF1F-8FBD-4ED8-358C-0688E5AFBB14}"/>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799" cy="1969770"/>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Ephesians 2:20</a:t>
            </a:r>
          </a:p>
          <a:p>
            <a:pPr algn="just">
              <a:spcBef>
                <a:spcPts val="600"/>
              </a:spcBef>
              <a:spcAft>
                <a:spcPts val="6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“having been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built on the foundation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apostles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prophets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Christ Jesus Himself being the corner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stone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3"/>
          <a:stretch>
            <a:fillRect/>
          </a:stretch>
        </p:blipFill>
        <p:spPr>
          <a:xfrm>
            <a:off x="3810000" y="2514600"/>
            <a:ext cx="4572000" cy="2286000"/>
          </a:xfrm>
          <a:prstGeom prst="rect">
            <a:avLst/>
          </a:prstGeom>
          <a:ln>
            <a:solidFill>
              <a:schemeClr val="tx1"/>
            </a:solidFill>
          </a:ln>
        </p:spPr>
      </p:pic>
    </p:spTree>
    <p:extLst>
      <p:ext uri="{BB962C8B-B14F-4D97-AF65-F5344CB8AC3E}">
        <p14:creationId xmlns:p14="http://schemas.microsoft.com/office/powerpoint/2010/main" val="185634152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1 Icon Of The Genealoy Of Jesus Images - Son of David, Matthew Genealoy of  Jesus Christ and Jesus Genealoy Matthew Luke Charts / Newdesignfile.com">
            <a:extLst>
              <a:ext uri="{FF2B5EF4-FFF2-40B4-BE49-F238E27FC236}">
                <a16:creationId xmlns:a16="http://schemas.microsoft.com/office/drawing/2014/main" id="{07638764-20BA-4A96-8433-723EEB6641D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52600" y="114300"/>
            <a:ext cx="8686800" cy="6629400"/>
          </a:xfrm>
          <a:prstGeom prst="rect">
            <a:avLst/>
          </a:prstGeom>
          <a:solidFill>
            <a:srgbClr val="FFFFFF">
              <a:shade val="85000"/>
            </a:srgbClr>
          </a:solidFill>
          <a:ln w="28575"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9082485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http://www.agfbrakpan.co.za/ClientFiles/Events/Genealogy-of-Jesus-Virgin-Birth/Matthew-Luke-genealogy.png">
            <a:extLst>
              <a:ext uri="{FF2B5EF4-FFF2-40B4-BE49-F238E27FC236}">
                <a16:creationId xmlns:a16="http://schemas.microsoft.com/office/drawing/2014/main" id="{0FAA37E0-85C8-430B-B610-57AE053C5B4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18538" y="1524000"/>
            <a:ext cx="87549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B753F979-58D4-4007-A47E-51D877C2DA33}"/>
              </a:ext>
            </a:extLst>
          </p:cNvPr>
          <p:cNvSpPr txBox="1">
            <a:spLocks noChangeArrowheads="1"/>
          </p:cNvSpPr>
          <p:nvPr/>
        </p:nvSpPr>
        <p:spPr>
          <a:xfrm>
            <a:off x="2438400" y="228600"/>
            <a:ext cx="7315200" cy="11430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Matthean and Lukan Genealogies</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FFC0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5:30-31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Presentation of the Messiah</a:t>
            </a:r>
          </a:p>
        </p:txBody>
      </p:sp>
      <p:sp>
        <p:nvSpPr>
          <p:cNvPr id="161795" name="Rectangle 3"/>
          <p:cNvSpPr>
            <a:spLocks noGrp="1" noChangeArrowheads="1"/>
          </p:cNvSpPr>
          <p:nvPr>
            <p:ph type="body" idx="1"/>
          </p:nvPr>
        </p:nvSpPr>
        <p:spPr>
          <a:xfrm>
            <a:off x="762000" y="2057400"/>
            <a:ext cx="7086600" cy="3581400"/>
          </a:xfrm>
        </p:spPr>
        <p:txBody>
          <a:bodyPr/>
          <a:lstStyle/>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Fulfilment of the Covenants (30a)</a:t>
            </a:r>
          </a:p>
          <a:p>
            <a:pPr marL="571500" lvl="3" indent="-571500">
              <a:lnSpc>
                <a:spcPct val="100000"/>
              </a:lnSpc>
              <a:spcBef>
                <a:spcPts val="0"/>
              </a:spcBef>
              <a:spcAft>
                <a:spcPts val="2400"/>
              </a:spcAft>
              <a:buClr>
                <a:srgbClr val="00FFFF"/>
              </a:buClr>
              <a:buFont typeface="+mj-lt"/>
              <a:buAutoNum type="romanL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Death (30b)</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Exaltation (31a)</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Messiah’s purpose (31b)</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64287215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B1A700-6AA1-42E5-A905-C11DA191543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2462213"/>
          </a:xfrm>
          <a:prstGeom prst="rect">
            <a:avLst/>
          </a:prstGeom>
          <a:noFill/>
          <a:ln w="28575">
            <a:noFill/>
            <a:miter lim="800000"/>
            <a:headEnd/>
            <a:tailEnd/>
          </a:ln>
        </p:spPr>
        <p:txBody>
          <a:bodyPr wrap="square">
            <a:spAutoFit/>
          </a:bodyPr>
          <a:lstStyle/>
          <a:p>
            <a:pPr algn="ctr">
              <a:spcBef>
                <a:spcPts val="0"/>
              </a:spcBef>
              <a:spcAft>
                <a:spcPts val="600"/>
              </a:spcAft>
              <a:defRPr/>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2:23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this Man, delivered over by the predetermined plan and foreknowledge of God, you nailed to a cross by the hands of godless men and put Him to death.”</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6AB31714-BB3F-5C50-8D71-AF336006BAF8}"/>
              </a:ext>
            </a:extLst>
          </p:cNvPr>
          <p:cNvPicPr>
            <a:picLocks noChangeAspect="1"/>
          </p:cNvPicPr>
          <p:nvPr/>
        </p:nvPicPr>
        <p:blipFill rotWithShape="1">
          <a:blip r:embed="rId3"/>
          <a:srcRect b="4074"/>
          <a:stretch/>
        </p:blipFill>
        <p:spPr>
          <a:xfrm>
            <a:off x="5182482" y="2514600"/>
            <a:ext cx="1827037" cy="2286000"/>
          </a:xfrm>
          <a:prstGeom prst="rect">
            <a:avLst/>
          </a:prstGeom>
          <a:ln>
            <a:solidFill>
              <a:schemeClr val="tx1"/>
            </a:solidFill>
          </a:ln>
        </p:spPr>
      </p:pic>
    </p:spTree>
    <p:extLst>
      <p:ext uri="{BB962C8B-B14F-4D97-AF65-F5344CB8AC3E}">
        <p14:creationId xmlns:p14="http://schemas.microsoft.com/office/powerpoint/2010/main" val="160856940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FFC0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5:30-31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Presentation of the Messiah</a:t>
            </a:r>
          </a:p>
        </p:txBody>
      </p:sp>
      <p:sp>
        <p:nvSpPr>
          <p:cNvPr id="161795" name="Rectangle 3"/>
          <p:cNvSpPr>
            <a:spLocks noGrp="1" noChangeArrowheads="1"/>
          </p:cNvSpPr>
          <p:nvPr>
            <p:ph type="body" idx="1"/>
          </p:nvPr>
        </p:nvSpPr>
        <p:spPr>
          <a:xfrm>
            <a:off x="762000" y="2057400"/>
            <a:ext cx="7086600" cy="3581400"/>
          </a:xfrm>
        </p:spPr>
        <p:txBody>
          <a:bodyPr/>
          <a:lstStyle/>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Fulfilment of the Covenants (30a)</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Death (30b)</a:t>
            </a:r>
          </a:p>
          <a:p>
            <a:pPr marL="571500" lvl="3" indent="-571500">
              <a:lnSpc>
                <a:spcPct val="100000"/>
              </a:lnSpc>
              <a:spcBef>
                <a:spcPts val="0"/>
              </a:spcBef>
              <a:spcAft>
                <a:spcPts val="2400"/>
              </a:spcAft>
              <a:buClr>
                <a:srgbClr val="00FFFF"/>
              </a:buClr>
              <a:buFont typeface="+mj-lt"/>
              <a:buAutoNum type="romanL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Exaltation (31a)</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Messiah’s purpose (31b)</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02774089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28636" y="1295400"/>
            <a:ext cx="6096000" cy="2743200"/>
          </a:xfrm>
        </p:spPr>
        <p:txBody>
          <a:bodyPr/>
          <a:lstStyle/>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Too early (15)</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Joel 2:28-32 (16-21)</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Christ’s miracles (22)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Crucifixion (23)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Resurrection (24)</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16:8-11 (25-29)</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132:11 (30-32)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High priestly ministry (33)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110:1 (34-35)</a:t>
            </a:r>
          </a:p>
        </p:txBody>
      </p:sp>
      <p:sp>
        <p:nvSpPr>
          <p:cNvPr id="4" name="Rectangle 2">
            <a:extLst>
              <a:ext uri="{FF2B5EF4-FFF2-40B4-BE49-F238E27FC236}">
                <a16:creationId xmlns:a16="http://schemas.microsoft.com/office/drawing/2014/main" id="{E5B94F48-9E67-3F9D-3086-59D466DE39E7}"/>
              </a:ext>
            </a:extLst>
          </p:cNvPr>
          <p:cNvSpPr>
            <a:spLocks noGrp="1" noChangeArrowheads="1"/>
          </p:cNvSpPr>
          <p:nvPr>
            <p:ph type="title"/>
          </p:nvPr>
        </p:nvSpPr>
        <p:spPr>
          <a:xfrm>
            <a:off x="2738438" y="228600"/>
            <a:ext cx="6715125" cy="914400"/>
          </a:xfrm>
        </p:spPr>
        <p:txBody>
          <a:bodyPr/>
          <a:lstStyle/>
          <a:p>
            <a:pPr algn="ctr" eaLnBrk="1" hangingPunct="1">
              <a:lnSpc>
                <a:spcPct val="100000"/>
              </a:lnSpc>
              <a:buClr>
                <a:srgbClr val="CC66FF"/>
              </a:buCl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2:15-35</a:t>
            </a:r>
            <a:br>
              <a:rPr lang="en-US" sz="3600" dirty="0">
                <a:effectLst>
                  <a:outerShdw blurRad="38100" dist="38100" dir="2700000" algn="tl">
                    <a:srgbClr val="000000">
                      <a:alpha val="43137"/>
                    </a:srgbClr>
                  </a:outerShdw>
                </a:effectLst>
                <a:cs typeface="Calibri" panose="020F0502020204030204" pitchFamily="34" charset="0"/>
              </a:rPr>
            </a:br>
            <a:r>
              <a:rPr lang="en-US" sz="2400" dirty="0">
                <a:effectLst>
                  <a:outerShdw blurRad="38100" dist="38100" dir="2700000" algn="tl">
                    <a:srgbClr val="000000">
                      <a:alpha val="43137"/>
                    </a:srgbClr>
                  </a:outerShdw>
                </a:effectLst>
                <a:latin typeface="Calibri" panose="020F0502020204030204" pitchFamily="34" charset="0"/>
                <a:ea typeface="+mn-ea"/>
                <a:cs typeface="+mn-cs"/>
              </a:rPr>
              <a:t>Refutation of the Charge of Drunkenness</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1E93A751-493A-89CA-A36D-FBB594D19FD9}"/>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20624646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5DF40A-F47E-C16E-C6D3-8FD5240BDA9D}"/>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349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Aft>
                <a:spcPts val="6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Daniel 9:26</a:t>
            </a:r>
          </a:p>
          <a:p>
            <a:pPr algn="just">
              <a:spcAft>
                <a:spcPts val="1000"/>
              </a:spcAft>
            </a:pPr>
            <a:r>
              <a:rPr lang="en-US" sz="3600" dirty="0">
                <a:effectLst>
                  <a:outerShdw blurRad="38100" dist="38100" dir="2700000" algn="tl">
                    <a:srgbClr val="000000">
                      <a:alpha val="43137"/>
                    </a:srgbClr>
                  </a:outerShdw>
                </a:effectLst>
                <a:latin typeface="+mn-lt"/>
              </a:rPr>
              <a:t>“Then after the sixty-two weeks the </a:t>
            </a:r>
            <a:r>
              <a:rPr lang="en-US" sz="3600" b="1" u="sng" dirty="0">
                <a:solidFill>
                  <a:srgbClr val="FFFFCC"/>
                </a:solidFill>
                <a:effectLst>
                  <a:outerShdw blurRad="38100" dist="38100" dir="2700000" algn="tl">
                    <a:srgbClr val="000000">
                      <a:alpha val="43137"/>
                    </a:srgbClr>
                  </a:outerShdw>
                </a:effectLst>
                <a:latin typeface="+mn-lt"/>
              </a:rPr>
              <a:t>Messiah will be cut off and have nothing</a:t>
            </a:r>
            <a:r>
              <a:rPr lang="en-US" sz="3600" dirty="0">
                <a:effectLst>
                  <a:outerShdw blurRad="38100" dist="38100" dir="2700000" algn="tl">
                    <a:srgbClr val="000000">
                      <a:alpha val="43137"/>
                    </a:srgbClr>
                  </a:outerShdw>
                </a:effectLst>
                <a:latin typeface="+mn-lt"/>
              </a:rPr>
              <a:t>, and the people of the prince who is to come will destroy the city and the sanctuary. And its end will come with a flood; even to the end there will be war; desolations are determined.”</a:t>
            </a:r>
          </a:p>
        </p:txBody>
      </p:sp>
    </p:spTree>
    <p:extLst>
      <p:ext uri="{BB962C8B-B14F-4D97-AF65-F5344CB8AC3E}">
        <p14:creationId xmlns:p14="http://schemas.microsoft.com/office/powerpoint/2010/main" val="402535625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97FC177D-2BBB-5E74-56A0-FAB8251A0E02}"/>
              </a:ext>
            </a:extLst>
          </p:cNvPr>
          <p:cNvSpPr>
            <a:spLocks noGrp="1" noChangeArrowheads="1"/>
          </p:cNvSpPr>
          <p:nvPr>
            <p:ph type="title"/>
          </p:nvPr>
        </p:nvSpPr>
        <p:spPr>
          <a:xfrm>
            <a:off x="1143528" y="225425"/>
            <a:ext cx="10363200" cy="917575"/>
          </a:xfrm>
        </p:spPr>
        <p:txBody>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CHRIST’S THREE OFFICES</a:t>
            </a:r>
          </a:p>
        </p:txBody>
      </p:sp>
      <p:sp>
        <p:nvSpPr>
          <p:cNvPr id="27651" name="Rectangle 3">
            <a:extLst>
              <a:ext uri="{FF2B5EF4-FFF2-40B4-BE49-F238E27FC236}">
                <a16:creationId xmlns:a16="http://schemas.microsoft.com/office/drawing/2014/main" id="{3D708FA2-A4F0-88AE-CC2A-12B3192F2FF5}"/>
              </a:ext>
            </a:extLst>
          </p:cNvPr>
          <p:cNvSpPr>
            <a:spLocks noGrp="1" noChangeArrowheads="1"/>
          </p:cNvSpPr>
          <p:nvPr>
            <p:ph type="body" idx="1"/>
          </p:nvPr>
        </p:nvSpPr>
        <p:spPr>
          <a:xfrm>
            <a:off x="2590800" y="1887538"/>
            <a:ext cx="5029200" cy="3082925"/>
          </a:xfrm>
          <a:noFill/>
          <a:extLst>
            <a:ext uri="{909E8E84-426E-40DD-AFC4-6F175D3DCCD1}">
              <a14:hiddenFill xmlns:a14="http://schemas.microsoft.com/office/drawing/2010/main">
                <a:solidFill>
                  <a:srgbClr val="FFFFFF"/>
                </a:solidFill>
              </a14:hiddenFill>
            </a:ext>
          </a:extLst>
        </p:spPr>
        <p:txBody>
          <a:bodyPr/>
          <a:lstStyle/>
          <a:p>
            <a:pPr marL="457200" indent="-457200">
              <a:spcBef>
                <a:spcPts val="0"/>
              </a:spcBef>
              <a:spcAft>
                <a:spcPts val="3600"/>
              </a:spcAft>
              <a:buClr>
                <a:srgbClr val="00FFFF"/>
              </a:buClr>
              <a:buSzPct val="120000"/>
              <a:buFont typeface="Wingdings" panose="05000000000000000000" pitchFamily="2" charset="2"/>
              <a:buChar char="§"/>
            </a:pPr>
            <a:r>
              <a:rPr lang="en-US" altLang="en-US" sz="3200" dirty="0">
                <a:effectLst/>
              </a:rPr>
              <a:t>Prophet (First Coming)</a:t>
            </a:r>
          </a:p>
          <a:p>
            <a:pPr marL="457200" indent="-457200">
              <a:spcBef>
                <a:spcPts val="0"/>
              </a:spcBef>
              <a:spcAft>
                <a:spcPts val="3600"/>
              </a:spcAft>
              <a:buClr>
                <a:srgbClr val="00FFFF"/>
              </a:buClr>
              <a:buSzPct val="120000"/>
              <a:buFont typeface="Wingdings" panose="05000000000000000000" pitchFamily="2" charset="2"/>
              <a:buChar char="§"/>
            </a:pPr>
            <a:r>
              <a:rPr lang="en-US" altLang="en-US" sz="3200" dirty="0"/>
              <a:t>Priest (Present Session)</a:t>
            </a:r>
          </a:p>
          <a:p>
            <a:pPr marL="457200" indent="-457200">
              <a:spcBef>
                <a:spcPts val="0"/>
              </a:spcBef>
              <a:spcAft>
                <a:spcPts val="3600"/>
              </a:spcAft>
              <a:buClr>
                <a:srgbClr val="00FFFF"/>
              </a:buClr>
              <a:buSzPct val="120000"/>
              <a:buFont typeface="Wingdings" panose="05000000000000000000" pitchFamily="2" charset="2"/>
              <a:buChar char="§"/>
            </a:pPr>
            <a:r>
              <a:rPr lang="en-US" altLang="en-US" sz="3200" dirty="0">
                <a:effectLst/>
              </a:rPr>
              <a:t>King (Second Coming</a:t>
            </a:r>
            <a:r>
              <a:rPr lang="en-US" altLang="en-US" sz="3200" dirty="0">
                <a:effectLst/>
                <a:cs typeface="Times New Roman" panose="02020603050405020304" pitchFamily="18" charset="0"/>
              </a:rPr>
              <a:t>)</a:t>
            </a:r>
          </a:p>
        </p:txBody>
      </p:sp>
      <p:pic>
        <p:nvPicPr>
          <p:cNvPr id="27652" name="Picture 4" descr="C:\Users\awoods\AppData\Local\Microsoft\Windows\Temporary Internet Files\Content.IE5\Q1EAF2DI\MCj01939740000[1].wmf">
            <a:extLst>
              <a:ext uri="{FF2B5EF4-FFF2-40B4-BE49-F238E27FC236}">
                <a16:creationId xmlns:a16="http://schemas.microsoft.com/office/drawing/2014/main" id="{906C6947-9983-D64F-42FD-231BA1CFCE9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1" y="1371600"/>
            <a:ext cx="1523691"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DCF37171-545A-F573-4136-4B309F1D65D3}"/>
              </a:ext>
            </a:extLst>
          </p:cNvPr>
          <p:cNvPicPr>
            <a:picLocks noChangeAspect="1"/>
          </p:cNvPicPr>
          <p:nvPr/>
        </p:nvPicPr>
        <p:blipFill>
          <a:blip r:embed="rId3"/>
          <a:stretch>
            <a:fillRect/>
          </a:stretch>
        </p:blipFill>
        <p:spPr>
          <a:xfrm>
            <a:off x="7543800" y="1552561"/>
            <a:ext cx="4067205" cy="3752877"/>
          </a:xfrm>
          <a:prstGeom prst="rect">
            <a:avLst/>
          </a:prstGeom>
        </p:spPr>
      </p:pic>
    </p:spTree>
    <p:extLst>
      <p:ext uri="{BB962C8B-B14F-4D97-AF65-F5344CB8AC3E}">
        <p14:creationId xmlns:p14="http://schemas.microsoft.com/office/powerpoint/2010/main" val="20489461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FFC0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5:30-31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Presentation of the Messiah</a:t>
            </a:r>
          </a:p>
        </p:txBody>
      </p:sp>
      <p:sp>
        <p:nvSpPr>
          <p:cNvPr id="161795" name="Rectangle 3"/>
          <p:cNvSpPr>
            <a:spLocks noGrp="1" noChangeArrowheads="1"/>
          </p:cNvSpPr>
          <p:nvPr>
            <p:ph type="body" idx="1"/>
          </p:nvPr>
        </p:nvSpPr>
        <p:spPr>
          <a:xfrm>
            <a:off x="762000" y="2057400"/>
            <a:ext cx="7086600" cy="3581400"/>
          </a:xfrm>
        </p:spPr>
        <p:txBody>
          <a:bodyPr/>
          <a:lstStyle/>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Fulfilment of the Covenants (30a)</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Death (30b)</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Exaltation (31a)</a:t>
            </a:r>
          </a:p>
          <a:p>
            <a:pPr marL="571500" lvl="3" indent="-571500">
              <a:lnSpc>
                <a:spcPct val="100000"/>
              </a:lnSpc>
              <a:spcBef>
                <a:spcPts val="0"/>
              </a:spcBef>
              <a:spcAft>
                <a:spcPts val="2400"/>
              </a:spcAft>
              <a:buClr>
                <a:srgbClr val="00FFFF"/>
              </a:buClr>
              <a:buFont typeface="+mj-lt"/>
              <a:buAutoNum type="romanL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Messiah’s purpose (31b)</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92236587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BFFF7A-03C0-43AF-9B91-CAAF5175F37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34147" name="Rectangle 1"/>
          <p:cNvSpPr>
            <a:spLocks noChangeArrowheads="1"/>
          </p:cNvSpPr>
          <p:nvPr/>
        </p:nvSpPr>
        <p:spPr bwMode="auto">
          <a:xfrm>
            <a:off x="609600" y="0"/>
            <a:ext cx="10972799" cy="4524315"/>
          </a:xfrm>
          <a:prstGeom prst="rect">
            <a:avLst/>
          </a:prstGeom>
          <a:noFill/>
          <a:ln w="28575">
            <a:noFill/>
            <a:miter lim="800000"/>
            <a:headEnd/>
            <a:tailEnd/>
          </a:ln>
        </p:spPr>
        <p:txBody>
          <a:bodyPr wrap="square">
            <a:spAutoFit/>
          </a:bodyPr>
          <a:lstStyle/>
          <a:p>
            <a:pPr algn="ctr">
              <a:spcAft>
                <a:spcPts val="1200"/>
              </a:spcAft>
            </a:pPr>
            <a:r>
              <a:rPr lang="en-US" sz="4000" dirty="0">
                <a:solidFill>
                  <a:srgbClr val="00FFFF"/>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Matthew 23:37-39</a:t>
            </a:r>
          </a:p>
          <a:p>
            <a:pPr algn="just"/>
            <a:r>
              <a:rPr lang="en-US" sz="34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37</a:t>
            </a:r>
            <a:r>
              <a:rPr lang="en-US" sz="3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Jerusalem, Jerusalem</a:t>
            </a:r>
            <a:r>
              <a:rPr lang="en-US" sz="3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who kills the prophets and stones those who are sent to her! How often I wanted to gather [</a:t>
            </a:r>
            <a:r>
              <a:rPr lang="en-US" sz="34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episynagō</a:t>
            </a:r>
            <a:r>
              <a:rPr lang="en-US" sz="3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your children together, the way a hen gathers [</a:t>
            </a:r>
            <a:r>
              <a:rPr lang="en-US" sz="34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episynagō</a:t>
            </a:r>
            <a:r>
              <a:rPr lang="en-US" sz="3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her chicks under her wings, and you were unwilling. </a:t>
            </a:r>
            <a:r>
              <a:rPr lang="en-US" sz="34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38 </a:t>
            </a:r>
            <a:r>
              <a:rPr lang="en-US" sz="3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Behold, your house is being left to you desolate! </a:t>
            </a:r>
            <a:r>
              <a:rPr lang="en-US" sz="34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39 </a:t>
            </a:r>
            <a:r>
              <a:rPr lang="en-US" sz="3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For I say to you, from now on you will not see Me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until you say</a:t>
            </a:r>
            <a:r>
              <a:rPr lang="en-US" sz="3400" b="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400" b="0" cap="small"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Blessed is He who comes in the name of the Lord</a:t>
            </a:r>
            <a:r>
              <a:rPr lang="en-US" sz="3400" b="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7181202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202463"/>
            <a:ext cx="10972800" cy="3657600"/>
          </a:xfrm>
        </p:spPr>
        <p:txBody>
          <a:bodyPr/>
          <a:lstStyle/>
          <a:p>
            <a:pPr marL="0" indent="0" algn="just">
              <a:lnSpc>
                <a:spcPct val="100000"/>
              </a:lnSpc>
              <a:spcBef>
                <a:spcPts val="0"/>
              </a:spcBef>
              <a:spcAft>
                <a:spcPts val="0"/>
              </a:spcAft>
              <a:buNone/>
            </a:pPr>
            <a:r>
              <a:rPr lang="en-US" sz="3200" dirty="0">
                <a:effectLst>
                  <a:outerShdw blurRad="38100" dist="38100" dir="2700000" algn="tl">
                    <a:srgbClr val="000000">
                      <a:alpha val="43137"/>
                    </a:srgbClr>
                  </a:outerShdw>
                </a:effectLst>
              </a:rPr>
              <a:t>“Verse 12 provides evidence of apostolic authority. The account of the second persecution of the church begins by describing the apostolic signs (v. 12a). Again it is important to note that in the book of Acts, only the apostles and the apostolic [de]legates, who were appointed by the apostles by the laying on of hands, were able to perform miracles, signs, and wonders (e.g. Acts 6:8).[113] This fact has come out four times before (Acts 2:43; 3:6-7; 4:22, 33), and now it is repeated once again in this verse.”</a:t>
            </a: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a:t>
            </a:r>
            <a:r>
              <a:rPr lang="en-US" altLang="en-US" dirty="0">
                <a:effectLst>
                  <a:outerShdw blurRad="38100" dist="38100" dir="2700000" algn="tl">
                    <a:srgbClr val="000000"/>
                  </a:outerShdw>
                </a:effectLst>
              </a:rPr>
              <a:t>129</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56357276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5:29-32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Apostles’ Response</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Necessity of civil disobedience (29)</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Presentation of the Messiah (30-31)</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Witnesses (32)</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54366394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FFC000"/>
              </a:buClr>
              <a:buFont typeface="+mj-lt"/>
              <a:buAutoNum type="alphaLcParenR"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5:32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Witnesses</a:t>
            </a:r>
          </a:p>
        </p:txBody>
      </p:sp>
      <p:sp>
        <p:nvSpPr>
          <p:cNvPr id="161795" name="Rectangle 3"/>
          <p:cNvSpPr>
            <a:spLocks noGrp="1" noChangeArrowheads="1"/>
          </p:cNvSpPr>
          <p:nvPr>
            <p:ph type="body" idx="1"/>
          </p:nvPr>
        </p:nvSpPr>
        <p:spPr>
          <a:xfrm>
            <a:off x="762000" y="2057400"/>
            <a:ext cx="7086600" cy="3581400"/>
          </a:xfrm>
        </p:spPr>
        <p:txBody>
          <a:bodyPr/>
          <a:lstStyle/>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Apostolic (32a)</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Holy Spirit (32b)</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86440727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FFC000"/>
              </a:buClr>
              <a:buFont typeface="+mj-lt"/>
              <a:buAutoNum type="alphaLcParenR"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5:32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Witnesses</a:t>
            </a:r>
          </a:p>
        </p:txBody>
      </p:sp>
      <p:sp>
        <p:nvSpPr>
          <p:cNvPr id="161795" name="Rectangle 3"/>
          <p:cNvSpPr>
            <a:spLocks noGrp="1" noChangeArrowheads="1"/>
          </p:cNvSpPr>
          <p:nvPr>
            <p:ph type="body" idx="1"/>
          </p:nvPr>
        </p:nvSpPr>
        <p:spPr>
          <a:xfrm>
            <a:off x="762000" y="2057400"/>
            <a:ext cx="7086600" cy="3581400"/>
          </a:xfrm>
        </p:spPr>
        <p:txBody>
          <a:bodyPr/>
          <a:lstStyle/>
          <a:p>
            <a:pPr marL="571500" lvl="3" indent="-571500">
              <a:lnSpc>
                <a:spcPct val="100000"/>
              </a:lnSpc>
              <a:spcBef>
                <a:spcPts val="0"/>
              </a:spcBef>
              <a:spcAft>
                <a:spcPts val="2400"/>
              </a:spcAft>
              <a:buClr>
                <a:srgbClr val="00FFFF"/>
              </a:buClr>
              <a:buFont typeface="+mj-lt"/>
              <a:buAutoNum type="romanL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Apostolic (32a)</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Holy Spirit (32b)</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41486556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extLst>
              <p:ext uri="{D42A27DB-BD31-4B8C-83A1-F6EECF244321}">
                <p14:modId xmlns:p14="http://schemas.microsoft.com/office/powerpoint/2010/main" val="1309262182"/>
              </p:ext>
            </p:extLst>
          </p:nvPr>
        </p:nvGraphicFramePr>
        <p:xfrm>
          <a:off x="609601" y="91440"/>
          <a:ext cx="10972799" cy="6675120"/>
        </p:xfrm>
        <a:graphic>
          <a:graphicData uri="http://schemas.openxmlformats.org/drawingml/2006/table">
            <a:tbl>
              <a:tblPr firstRow="1" bandRow="1">
                <a:tableStyleId>{5C22544A-7EE6-4342-B048-85BDC9FD1C3A}</a:tableStyleId>
              </a:tblPr>
              <a:tblGrid>
                <a:gridCol w="3964961">
                  <a:extLst>
                    <a:ext uri="{9D8B030D-6E8A-4147-A177-3AD203B41FA5}">
                      <a16:colId xmlns:a16="http://schemas.microsoft.com/office/drawing/2014/main" val="690753193"/>
                    </a:ext>
                  </a:extLst>
                </a:gridCol>
                <a:gridCol w="3503919">
                  <a:extLst>
                    <a:ext uri="{9D8B030D-6E8A-4147-A177-3AD203B41FA5}">
                      <a16:colId xmlns:a16="http://schemas.microsoft.com/office/drawing/2014/main" val="286287145"/>
                    </a:ext>
                  </a:extLst>
                </a:gridCol>
                <a:gridCol w="3503919">
                  <a:extLst>
                    <a:ext uri="{9D8B030D-6E8A-4147-A177-3AD203B41FA5}">
                      <a16:colId xmlns:a16="http://schemas.microsoft.com/office/drawing/2014/main" val="1804750111"/>
                    </a:ext>
                  </a:extLst>
                </a:gridCol>
              </a:tblGrid>
              <a:tr h="914400">
                <a:tc gridSpan="3">
                  <a:txBody>
                    <a:bodyPr/>
                    <a:lstStyle/>
                    <a:p>
                      <a:pPr algn="ctr"/>
                      <a:r>
                        <a:rPr lang="en-US" sz="3600" b="0" kern="1200" noProof="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What Happened to Christ’s Disciples?</a:t>
                      </a:r>
                      <a:endPar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anchor="ctr">
                    <a:solidFill>
                      <a:schemeClr val="bg1"/>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822960">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Disciple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Place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Martyrdom</a:t>
                      </a:r>
                    </a:p>
                  </a:txBody>
                  <a:tcPr anchor="ctr"/>
                </a:tc>
                <a:extLst>
                  <a:ext uri="{0D108BD9-81ED-4DB2-BD59-A6C34878D82A}">
                    <a16:rowId xmlns:a16="http://schemas.microsoft.com/office/drawing/2014/main" val="1318531292"/>
                  </a:ext>
                </a:extLst>
              </a:tr>
              <a:tr h="82296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James the Son of Alpheus</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Jerusalem</a:t>
                      </a:r>
                    </a:p>
                  </a:txBody>
                  <a:tcPr anchor="ctr"/>
                </a:tc>
                <a:tc>
                  <a:txBody>
                    <a:bodyPr/>
                    <a:lstStyle/>
                    <a:p>
                      <a:pPr algn="ctr"/>
                      <a:r>
                        <a:rPr lang="en-US" sz="2800" dirty="0">
                          <a:latin typeface="Calibri" panose="020F0502020204030204" pitchFamily="34" charset="0"/>
                          <a:cs typeface="Calibri" panose="020F0502020204030204" pitchFamily="34" charset="0"/>
                        </a:rPr>
                        <a:t>Clubbed to death</a:t>
                      </a:r>
                    </a:p>
                  </a:txBody>
                  <a:tcPr anchor="ctr"/>
                </a:tc>
                <a:extLst>
                  <a:ext uri="{0D108BD9-81ED-4DB2-BD59-A6C34878D82A}">
                    <a16:rowId xmlns:a16="http://schemas.microsoft.com/office/drawing/2014/main" val="777567912"/>
                  </a:ext>
                </a:extLst>
              </a:tr>
              <a:tr h="82296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Simon the Zealot</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Jerusalem</a:t>
                      </a:r>
                    </a:p>
                  </a:txBody>
                  <a:tcPr anchor="ctr"/>
                </a:tc>
                <a:tc>
                  <a:txBody>
                    <a:bodyPr/>
                    <a:lstStyle/>
                    <a:p>
                      <a:pPr algn="ctr"/>
                      <a:r>
                        <a:rPr lang="en-US" sz="2800" dirty="0">
                          <a:latin typeface="Calibri" panose="020F0502020204030204" pitchFamily="34" charset="0"/>
                          <a:cs typeface="Calibri" panose="020F0502020204030204" pitchFamily="34" charset="0"/>
                        </a:rPr>
                        <a:t>Martyred</a:t>
                      </a:r>
                    </a:p>
                  </a:txBody>
                  <a:tcPr anchor="ctr"/>
                </a:tc>
                <a:extLst>
                  <a:ext uri="{0D108BD9-81ED-4DB2-BD59-A6C34878D82A}">
                    <a16:rowId xmlns:a16="http://schemas.microsoft.com/office/drawing/2014/main" val="2088523037"/>
                  </a:ext>
                </a:extLst>
              </a:tr>
              <a:tr h="82296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James the Son of Zebedee</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Judea (Acts 12:2)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Calibri" panose="020F0502020204030204" pitchFamily="34" charset="0"/>
                          <a:cs typeface="Calibri" panose="020F0502020204030204" pitchFamily="34" charset="0"/>
                        </a:rPr>
                        <a:t>Executed</a:t>
                      </a:r>
                    </a:p>
                  </a:txBody>
                  <a:tcPr anchor="ctr"/>
                </a:tc>
                <a:extLst>
                  <a:ext uri="{0D108BD9-81ED-4DB2-BD59-A6C34878D82A}">
                    <a16:rowId xmlns:a16="http://schemas.microsoft.com/office/drawing/2014/main" val="3167288718"/>
                  </a:ext>
                </a:extLst>
              </a:tr>
              <a:tr h="82296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Thaddeus</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Mesopotamia</a:t>
                      </a:r>
                    </a:p>
                  </a:txBody>
                  <a:tcPr anchor="ctr"/>
                </a:tc>
                <a:tc>
                  <a:txBody>
                    <a:bodyPr/>
                    <a:lstStyle/>
                    <a:p>
                      <a:pPr algn="ctr"/>
                      <a:r>
                        <a:rPr lang="en-US" sz="2800" dirty="0">
                          <a:latin typeface="Calibri" panose="020F0502020204030204" pitchFamily="34" charset="0"/>
                          <a:cs typeface="Calibri" panose="020F0502020204030204" pitchFamily="34" charset="0"/>
                        </a:rPr>
                        <a:t>Beaten to death</a:t>
                      </a:r>
                    </a:p>
                  </a:txBody>
                  <a:tcPr anchor="ctr"/>
                </a:tc>
                <a:extLst>
                  <a:ext uri="{0D108BD9-81ED-4DB2-BD59-A6C34878D82A}">
                    <a16:rowId xmlns:a16="http://schemas.microsoft.com/office/drawing/2014/main" val="1287159523"/>
                  </a:ext>
                </a:extLst>
              </a:tr>
              <a:tr h="82296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Peter</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Babylon, Rome</a:t>
                      </a:r>
                    </a:p>
                  </a:txBody>
                  <a:tcPr anchor="ctr"/>
                </a:tc>
                <a:tc>
                  <a:txBody>
                    <a:bodyPr/>
                    <a:lstStyle/>
                    <a:p>
                      <a:pPr algn="ctr"/>
                      <a:r>
                        <a:rPr lang="en-US" sz="2800" dirty="0">
                          <a:latin typeface="Calibri" panose="020F0502020204030204" pitchFamily="34" charset="0"/>
                          <a:cs typeface="Calibri" panose="020F0502020204030204" pitchFamily="34" charset="0"/>
                        </a:rPr>
                        <a:t>Crucified upside down</a:t>
                      </a:r>
                    </a:p>
                  </a:txBody>
                  <a:tcPr anchor="ctr"/>
                </a:tc>
                <a:extLst>
                  <a:ext uri="{0D108BD9-81ED-4DB2-BD59-A6C34878D82A}">
                    <a16:rowId xmlns:a16="http://schemas.microsoft.com/office/drawing/2014/main" val="1793763941"/>
                  </a:ext>
                </a:extLst>
              </a:tr>
              <a:tr h="82296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Matthew</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Parthia (Tehran)</a:t>
                      </a:r>
                    </a:p>
                  </a:txBody>
                  <a:tcPr anchor="ctr"/>
                </a:tc>
                <a:tc>
                  <a:txBody>
                    <a:bodyPr/>
                    <a:lstStyle/>
                    <a:p>
                      <a:pPr algn="ctr"/>
                      <a:r>
                        <a:rPr lang="en-US" sz="2800" dirty="0">
                          <a:latin typeface="Calibri" panose="020F0502020204030204" pitchFamily="34" charset="0"/>
                          <a:cs typeface="Calibri" panose="020F0502020204030204" pitchFamily="34" charset="0"/>
                        </a:rPr>
                        <a:t>Beheaded</a:t>
                      </a:r>
                    </a:p>
                  </a:txBody>
                  <a:tcPr anchor="ctr"/>
                </a:tc>
                <a:extLst>
                  <a:ext uri="{0D108BD9-81ED-4DB2-BD59-A6C34878D82A}">
                    <a16:rowId xmlns:a16="http://schemas.microsoft.com/office/drawing/2014/main" val="183737382"/>
                  </a:ext>
                </a:extLst>
              </a:tr>
            </a:tbl>
          </a:graphicData>
        </a:graphic>
      </p:graphicFrame>
    </p:spTree>
    <p:extLst>
      <p:ext uri="{BB962C8B-B14F-4D97-AF65-F5344CB8AC3E}">
        <p14:creationId xmlns:p14="http://schemas.microsoft.com/office/powerpoint/2010/main" val="26710459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extLst>
              <p:ext uri="{D42A27DB-BD31-4B8C-83A1-F6EECF244321}">
                <p14:modId xmlns:p14="http://schemas.microsoft.com/office/powerpoint/2010/main" val="164152525"/>
              </p:ext>
            </p:extLst>
          </p:nvPr>
        </p:nvGraphicFramePr>
        <p:xfrm>
          <a:off x="609600" y="76200"/>
          <a:ext cx="10972800" cy="6096000"/>
        </p:xfrm>
        <a:graphic>
          <a:graphicData uri="http://schemas.openxmlformats.org/drawingml/2006/table">
            <a:tbl>
              <a:tblPr firstRow="1" bandRow="1">
                <a:tableStyleId>{5C22544A-7EE6-4342-B048-85BDC9FD1C3A}</a:tableStyleId>
              </a:tblPr>
              <a:tblGrid>
                <a:gridCol w="3968496">
                  <a:extLst>
                    <a:ext uri="{9D8B030D-6E8A-4147-A177-3AD203B41FA5}">
                      <a16:colId xmlns:a16="http://schemas.microsoft.com/office/drawing/2014/main" val="690753193"/>
                    </a:ext>
                  </a:extLst>
                </a:gridCol>
                <a:gridCol w="3502152">
                  <a:extLst>
                    <a:ext uri="{9D8B030D-6E8A-4147-A177-3AD203B41FA5}">
                      <a16:colId xmlns:a16="http://schemas.microsoft.com/office/drawing/2014/main" val="286287145"/>
                    </a:ext>
                  </a:extLst>
                </a:gridCol>
                <a:gridCol w="3502152">
                  <a:extLst>
                    <a:ext uri="{9D8B030D-6E8A-4147-A177-3AD203B41FA5}">
                      <a16:colId xmlns:a16="http://schemas.microsoft.com/office/drawing/2014/main" val="1804750111"/>
                    </a:ext>
                  </a:extLst>
                </a:gridCol>
              </a:tblGrid>
              <a:tr h="914400">
                <a:tc gridSpan="3">
                  <a:txBody>
                    <a:bodyPr/>
                    <a:lstStyle/>
                    <a:p>
                      <a:pPr marL="0" algn="ctr" defTabSz="914400" rtl="0" eaLnBrk="1" latinLnBrk="0" hangingPunct="1"/>
                      <a:r>
                        <a:rPr lang="en-US" sz="3600" b="0" kern="1200" noProof="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What Happened to Christ’s Disciples?</a:t>
                      </a:r>
                      <a:endPar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anchor="ctr">
                    <a:solidFill>
                      <a:schemeClr val="bg1"/>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822960">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Disciple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Place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Martyrdom</a:t>
                      </a:r>
                    </a:p>
                  </a:txBody>
                  <a:tcPr anchor="ctr"/>
                </a:tc>
                <a:extLst>
                  <a:ext uri="{0D108BD9-81ED-4DB2-BD59-A6C34878D82A}">
                    <a16:rowId xmlns:a16="http://schemas.microsoft.com/office/drawing/2014/main" val="1318531292"/>
                  </a:ext>
                </a:extLst>
              </a:tr>
              <a:tr h="82296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John</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Asia Minor, Patmos, Ephesus</a:t>
                      </a:r>
                    </a:p>
                  </a:txBody>
                  <a:tcPr anchor="ctr"/>
                </a:tc>
                <a:tc>
                  <a:txBody>
                    <a:bodyPr/>
                    <a:lstStyle/>
                    <a:p>
                      <a:pPr algn="ctr"/>
                      <a:r>
                        <a:rPr lang="en-US" sz="2800" dirty="0">
                          <a:latin typeface="Calibri" panose="020F0502020204030204" pitchFamily="34" charset="0"/>
                          <a:cs typeface="Calibri" panose="020F0502020204030204" pitchFamily="34" charset="0"/>
                        </a:rPr>
                        <a:t>Fried in boiling oil</a:t>
                      </a:r>
                    </a:p>
                  </a:txBody>
                  <a:tcPr anchor="ctr"/>
                </a:tc>
                <a:extLst>
                  <a:ext uri="{0D108BD9-81ED-4DB2-BD59-A6C34878D82A}">
                    <a16:rowId xmlns:a16="http://schemas.microsoft.com/office/drawing/2014/main" val="777567912"/>
                  </a:ext>
                </a:extLst>
              </a:tr>
              <a:tr h="82296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Philip</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E. Turkey</a:t>
                      </a:r>
                    </a:p>
                  </a:txBody>
                  <a:tcPr anchor="ctr"/>
                </a:tc>
                <a:tc>
                  <a:txBody>
                    <a:bodyPr/>
                    <a:lstStyle/>
                    <a:p>
                      <a:pPr algn="ctr"/>
                      <a:r>
                        <a:rPr lang="en-US" sz="2800" dirty="0">
                          <a:latin typeface="Calibri" panose="020F0502020204030204" pitchFamily="34" charset="0"/>
                          <a:cs typeface="Calibri" panose="020F0502020204030204" pitchFamily="34" charset="0"/>
                        </a:rPr>
                        <a:t>Tortured &amp; crucified</a:t>
                      </a:r>
                    </a:p>
                  </a:txBody>
                  <a:tcPr anchor="ctr"/>
                </a:tc>
                <a:extLst>
                  <a:ext uri="{0D108BD9-81ED-4DB2-BD59-A6C34878D82A}">
                    <a16:rowId xmlns:a16="http://schemas.microsoft.com/office/drawing/2014/main" val="2088523037"/>
                  </a:ext>
                </a:extLst>
              </a:tr>
              <a:tr h="82296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Thomas</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India</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Calibri" panose="020F0502020204030204" pitchFamily="34" charset="0"/>
                          <a:cs typeface="Calibri" panose="020F0502020204030204" pitchFamily="34" charset="0"/>
                        </a:rPr>
                        <a:t>Speared</a:t>
                      </a:r>
                    </a:p>
                  </a:txBody>
                  <a:tcPr anchor="ctr"/>
                </a:tc>
                <a:extLst>
                  <a:ext uri="{0D108BD9-81ED-4DB2-BD59-A6C34878D82A}">
                    <a16:rowId xmlns:a16="http://schemas.microsoft.com/office/drawing/2014/main" val="3167288718"/>
                  </a:ext>
                </a:extLst>
              </a:tr>
              <a:tr h="82296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Bartholomew</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India</a:t>
                      </a:r>
                    </a:p>
                  </a:txBody>
                  <a:tcPr anchor="ctr"/>
                </a:tc>
                <a:tc>
                  <a:txBody>
                    <a:bodyPr/>
                    <a:lstStyle/>
                    <a:p>
                      <a:pPr algn="ctr"/>
                      <a:r>
                        <a:rPr lang="en-US" sz="2800" dirty="0">
                          <a:latin typeface="Calibri" panose="020F0502020204030204" pitchFamily="34" charset="0"/>
                          <a:cs typeface="Calibri" panose="020F0502020204030204" pitchFamily="34" charset="0"/>
                        </a:rPr>
                        <a:t>Flayed &amp; crucified</a:t>
                      </a:r>
                    </a:p>
                  </a:txBody>
                  <a:tcPr anchor="ctr"/>
                </a:tc>
                <a:extLst>
                  <a:ext uri="{0D108BD9-81ED-4DB2-BD59-A6C34878D82A}">
                    <a16:rowId xmlns:a16="http://schemas.microsoft.com/office/drawing/2014/main" val="1287159523"/>
                  </a:ext>
                </a:extLst>
              </a:tr>
              <a:tr h="82296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Andrew</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Ukraine, Russia, Greece</a:t>
                      </a:r>
                    </a:p>
                  </a:txBody>
                  <a:tcPr anchor="ctr"/>
                </a:tc>
                <a:tc>
                  <a:txBody>
                    <a:bodyPr/>
                    <a:lstStyle/>
                    <a:p>
                      <a:pPr algn="ctr"/>
                      <a:r>
                        <a:rPr lang="en-US" sz="2800" dirty="0">
                          <a:latin typeface="Calibri" panose="020F0502020204030204" pitchFamily="34" charset="0"/>
                          <a:cs typeface="Calibri" panose="020F0502020204030204" pitchFamily="34" charset="0"/>
                        </a:rPr>
                        <a:t>Hanged</a:t>
                      </a:r>
                    </a:p>
                  </a:txBody>
                  <a:tcPr anchor="ctr"/>
                </a:tc>
                <a:extLst>
                  <a:ext uri="{0D108BD9-81ED-4DB2-BD59-A6C34878D82A}">
                    <a16:rowId xmlns:a16="http://schemas.microsoft.com/office/drawing/2014/main" val="1793763941"/>
                  </a:ext>
                </a:extLst>
              </a:tr>
            </a:tbl>
          </a:graphicData>
        </a:graphic>
      </p:graphicFrame>
    </p:spTree>
    <p:extLst>
      <p:ext uri="{BB962C8B-B14F-4D97-AF65-F5344CB8AC3E}">
        <p14:creationId xmlns:p14="http://schemas.microsoft.com/office/powerpoint/2010/main" val="200956633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FFC000"/>
              </a:buClr>
              <a:buFont typeface="+mj-lt"/>
              <a:buAutoNum type="alphaLcParenR"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5:32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Witnesses</a:t>
            </a:r>
          </a:p>
        </p:txBody>
      </p:sp>
      <p:sp>
        <p:nvSpPr>
          <p:cNvPr id="161795" name="Rectangle 3"/>
          <p:cNvSpPr>
            <a:spLocks noGrp="1" noChangeArrowheads="1"/>
          </p:cNvSpPr>
          <p:nvPr>
            <p:ph type="body" idx="1"/>
          </p:nvPr>
        </p:nvSpPr>
        <p:spPr>
          <a:xfrm>
            <a:off x="762000" y="2057400"/>
            <a:ext cx="7086600" cy="3581400"/>
          </a:xfrm>
        </p:spPr>
        <p:txBody>
          <a:bodyPr/>
          <a:lstStyle/>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Apostolic (32a)</a:t>
            </a:r>
          </a:p>
          <a:p>
            <a:pPr marL="571500" lvl="3" indent="-571500">
              <a:lnSpc>
                <a:spcPct val="100000"/>
              </a:lnSpc>
              <a:spcBef>
                <a:spcPts val="0"/>
              </a:spcBef>
              <a:spcAft>
                <a:spcPts val="2400"/>
              </a:spcAft>
              <a:buClr>
                <a:srgbClr val="00FFFF"/>
              </a:buClr>
              <a:buFont typeface="+mj-lt"/>
              <a:buAutoNum type="romanL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Holy Spirit (32b)</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07808950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5B8864-85B0-4229-A57D-FFC953320C28}"/>
              </a:ext>
            </a:extLst>
          </p:cNvPr>
          <p:cNvPicPr>
            <a:picLocks noChangeAspect="1"/>
          </p:cNvPicPr>
          <p:nvPr/>
        </p:nvPicPr>
        <p:blipFill>
          <a:blip r:embed="rId2"/>
          <a:stretch>
            <a:fillRect/>
          </a:stretch>
        </p:blipFill>
        <p:spPr>
          <a:xfrm>
            <a:off x="2876954" y="152811"/>
            <a:ext cx="6438095" cy="6552381"/>
          </a:xfrm>
          <a:prstGeom prst="rect">
            <a:avLst/>
          </a:prstGeom>
        </p:spPr>
      </p:pic>
    </p:spTree>
    <p:extLst>
      <p:ext uri="{BB962C8B-B14F-4D97-AF65-F5344CB8AC3E}">
        <p14:creationId xmlns:p14="http://schemas.microsoft.com/office/powerpoint/2010/main" val="254326871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884520-D12C-4CEB-F9C3-AC810C2ABB6E}"/>
              </a:ext>
            </a:extLst>
          </p:cNvPr>
          <p:cNvPicPr>
            <a:picLocks noChangeAspect="1"/>
          </p:cNvPicPr>
          <p:nvPr/>
        </p:nvPicPr>
        <p:blipFill>
          <a:blip r:embed="rId2"/>
          <a:stretch>
            <a:fillRect/>
          </a:stretch>
        </p:blipFill>
        <p:spPr>
          <a:xfrm>
            <a:off x="1537436" y="313838"/>
            <a:ext cx="9117127" cy="6230324"/>
          </a:xfrm>
          <a:prstGeom prst="rect">
            <a:avLst/>
          </a:prstGeom>
        </p:spPr>
      </p:pic>
    </p:spTree>
    <p:extLst>
      <p:ext uri="{BB962C8B-B14F-4D97-AF65-F5344CB8AC3E}">
        <p14:creationId xmlns:p14="http://schemas.microsoft.com/office/powerpoint/2010/main" val="350371605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98964" y="173454"/>
            <a:ext cx="6194073" cy="6511092"/>
          </a:xfrm>
          <a:prstGeom prst="rect">
            <a:avLst/>
          </a:prstGeom>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350659-CF30-D2AF-2BAA-3AF57230CE4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38914" name="Rectangle 3"/>
          <p:cNvSpPr>
            <a:spLocks noChangeArrowheads="1"/>
          </p:cNvSpPr>
          <p:nvPr/>
        </p:nvSpPr>
        <p:spPr bwMode="auto">
          <a:xfrm>
            <a:off x="609600" y="1"/>
            <a:ext cx="109728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buClr>
                <a:schemeClr val="tx1"/>
              </a:buClr>
              <a:buSzPct val="75000"/>
              <a:defRPr/>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14:16-17</a:t>
            </a:r>
          </a:p>
          <a:p>
            <a:pPr algn="just">
              <a:spcAft>
                <a:spcPts val="750"/>
              </a:spcAft>
            </a:pP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ask the Father, and He will give you another Helper, that He may be with you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forever</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5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is</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Spirit</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truth, whom the world cannot receive, because it does not see Him or know Him, but you know Him because He abides with you and will be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you</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F5BB1750-33B0-4FB7-B1C6-763305E5896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86400" y="3571044"/>
            <a:ext cx="1386170" cy="1305756"/>
          </a:xfrm>
          <a:prstGeom prst="rect">
            <a:avLst/>
          </a:prstGeom>
        </p:spPr>
      </p:pic>
    </p:spTree>
    <p:extLst>
      <p:ext uri="{BB962C8B-B14F-4D97-AF65-F5344CB8AC3E}">
        <p14:creationId xmlns:p14="http://schemas.microsoft.com/office/powerpoint/2010/main" val="168234522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868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5764</TotalTime>
  <Words>4571</Words>
  <Application>Microsoft Office PowerPoint</Application>
  <PresentationFormat>Widescreen</PresentationFormat>
  <Paragraphs>643</Paragraphs>
  <Slides>139</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139</vt:i4>
      </vt:variant>
    </vt:vector>
  </HeadingPairs>
  <TitlesOfParts>
    <vt:vector size="145" baseType="lpstr">
      <vt:lpstr>Arial</vt:lpstr>
      <vt:lpstr>Calibri</vt:lpstr>
      <vt:lpstr>Calibri Light</vt:lpstr>
      <vt:lpstr>Times New Roman</vt:lpstr>
      <vt:lpstr>Wingdings</vt:lpstr>
      <vt:lpstr>Office Theme</vt:lpstr>
      <vt:lpstr>PowerPoint Presentation</vt:lpstr>
      <vt:lpstr>Acts 5:12‒42 Church’s Second Persecution</vt:lpstr>
      <vt:lpstr>Acts 5:12‒42 Church’s Second Persecution</vt:lpstr>
      <vt:lpstr>PowerPoint Presentation</vt:lpstr>
      <vt:lpstr>PowerPoint Presentation</vt:lpstr>
      <vt:lpstr>Acts 5:12 Apostolic Authority</vt:lpstr>
      <vt:lpstr>Acts 5:12 Apostolic Authority</vt:lpstr>
      <vt:lpstr>PowerPoint Presentation</vt:lpstr>
      <vt:lpstr>PowerPoint Presentation</vt:lpstr>
      <vt:lpstr>Acts 5:12 Apostolic Authority</vt:lpstr>
      <vt:lpstr>PowerPoint Presentation</vt:lpstr>
      <vt:lpstr>PowerPoint Presentation</vt:lpstr>
      <vt:lpstr>Purpose</vt:lpstr>
      <vt:lpstr>Message</vt:lpstr>
      <vt:lpstr>Progress Reports</vt:lpstr>
      <vt:lpstr>PowerPoint Presentation</vt:lpstr>
      <vt:lpstr>PowerPoint Presentation</vt:lpstr>
      <vt:lpstr>PowerPoint Presentation</vt:lpstr>
      <vt:lpstr>PowerPoint Presentation</vt:lpstr>
      <vt:lpstr>PowerPoint Presentation</vt:lpstr>
      <vt:lpstr>PowerPoint Presentation</vt:lpstr>
      <vt:lpstr>Structure (Acts 1:8)</vt:lpstr>
      <vt:lpstr>PowerPoint Presentation</vt:lpstr>
      <vt:lpstr>Not all Physical Infirmities are Attributable  to Satan/Demon</vt:lpstr>
      <vt:lpstr>PowerPoint Presentation</vt:lpstr>
      <vt:lpstr>PowerPoint Presentation</vt:lpstr>
      <vt:lpstr>PowerPoint Presentation</vt:lpstr>
      <vt:lpstr>PowerPoint Presentation</vt:lpstr>
      <vt:lpstr>PowerPoint Presentation</vt:lpstr>
      <vt:lpstr>Acts 5:12‒42 Church’s Second Persecution</vt:lpstr>
      <vt:lpstr>PowerPoint Presentation</vt:lpstr>
      <vt:lpstr>PowerPoint Presentation</vt:lpstr>
      <vt:lpstr>Acts 5:17-26 Apostles’ Arrest</vt:lpstr>
      <vt:lpstr>Acts 5:17-26 Apostles’ Arrest</vt:lpstr>
      <vt:lpstr>PowerPoint Presentation</vt:lpstr>
      <vt:lpstr>Acts 3:13-15 Israel’s Rejection of Her Messiah</vt:lpstr>
      <vt:lpstr>PowerPoint Presentation</vt:lpstr>
      <vt:lpstr>PowerPoint Presentation</vt:lpstr>
      <vt:lpstr>Acts 5:17-26 Apostles’ Arrest</vt:lpstr>
      <vt:lpstr>Acts 5:19-21a Divine Rescue</vt:lpstr>
      <vt:lpstr>Acts 5:19-21a Divine Rescue</vt:lpstr>
      <vt:lpstr>Acts 5:19-21a Divine Rescue</vt:lpstr>
      <vt:lpstr>Acts 5:19-21a Divine Rescue</vt:lpstr>
      <vt:lpstr>Acts 5:17-26 Apostles’ Arrest</vt:lpstr>
      <vt:lpstr>Acts 5:21b-24 Sanhedrin’s Meeting</vt:lpstr>
      <vt:lpstr>Acts 5:21b-24 Sanhedrin’s Meeting</vt:lpstr>
      <vt:lpstr>Acts 5:21b-24 Sanhedrin’s Meeting</vt:lpstr>
      <vt:lpstr>Acts 5:21c-23 Empty Prison</vt:lpstr>
      <vt:lpstr>Acts 5:21c-23 Empty Prison</vt:lpstr>
      <vt:lpstr>Acts 5:21c-23 Empty Prison</vt:lpstr>
      <vt:lpstr>Acts 5:21c-23 Empty Prison</vt:lpstr>
      <vt:lpstr>Acts 5:21b-24 Sanhedrin’s Meeting</vt:lpstr>
      <vt:lpstr>Acts 5:17-26 Apostles’ Arrest</vt:lpstr>
      <vt:lpstr>Acts 5:25-26 Apostle’s Second Arrest</vt:lpstr>
      <vt:lpstr>Acts 5:25-26 Apostle’s Second Arrest</vt:lpstr>
      <vt:lpstr>Acts 5:25-26 Apostle’s Second Arrest</vt:lpstr>
      <vt:lpstr>PowerPoint Presentation</vt:lpstr>
      <vt:lpstr>Acts 5:27-33 Apostles’ Examination</vt:lpstr>
      <vt:lpstr>Acts 5:27-33 Apostles’ Examination</vt:lpstr>
      <vt:lpstr>Acts 5:27-33 Apostles’ Examination</vt:lpstr>
      <vt:lpstr>Acts 5:28 High Priest’s Accusations</vt:lpstr>
      <vt:lpstr>Acts 5:28 High Priest’s Accusations</vt:lpstr>
      <vt:lpstr>Emphasis of 2 Timothy</vt:lpstr>
      <vt:lpstr>Acts 5:28 High Priest’s Accusations</vt:lpstr>
      <vt:lpstr>PowerPoint Presentation</vt:lpstr>
      <vt:lpstr>Acts 5:27-33 Apostles’ Examination</vt:lpstr>
      <vt:lpstr>Acts 5:29-32 Apostles’ Response</vt:lpstr>
      <vt:lpstr>Acts 5:29-32 Apostles’ Response</vt:lpstr>
      <vt:lpstr>PowerPoint Presentation</vt:lpstr>
      <vt:lpstr>PowerPoint Presentation</vt:lpstr>
      <vt:lpstr>PowerPoint Presentation</vt:lpstr>
      <vt:lpstr>PowerPoint Presentation</vt:lpstr>
      <vt:lpstr>PowerPoint Presentation</vt:lpstr>
      <vt:lpstr>Daniel Outline</vt:lpstr>
      <vt:lpstr>Daniel Outline</vt:lpstr>
      <vt:lpstr>Acts 5:29-32 Apostles’ Response</vt:lpstr>
      <vt:lpstr>Acts 5:30-31 Presentation of the Messiah</vt:lpstr>
      <vt:lpstr>Acts 5:30-31 Presentation of the Messiah</vt:lpstr>
      <vt:lpstr>PowerPoint Presentation</vt:lpstr>
      <vt:lpstr>PowerPoint Presentation</vt:lpstr>
      <vt:lpstr>PowerPoint Presentation</vt:lpstr>
      <vt:lpstr>Acts 5:30-31 Presentation of the Messiah</vt:lpstr>
      <vt:lpstr>PowerPoint Presentation</vt:lpstr>
      <vt:lpstr>Acts 5:30-31 Presentation of the Messiah</vt:lpstr>
      <vt:lpstr>Acts 2:15-35 Refutation of the Charge of Drunkenness</vt:lpstr>
      <vt:lpstr>PowerPoint Presentation</vt:lpstr>
      <vt:lpstr>CHRIST’S THREE OFFICES</vt:lpstr>
      <vt:lpstr>Acts 5:30-31 Presentation of the Messiah</vt:lpstr>
      <vt:lpstr>PowerPoint Presentation</vt:lpstr>
      <vt:lpstr>Acts 5:29-32 Apostles’ Response</vt:lpstr>
      <vt:lpstr>Acts 5:32 Witnesses</vt:lpstr>
      <vt:lpstr>Acts 5:32 Witnesses</vt:lpstr>
      <vt:lpstr>PowerPoint Presentation</vt:lpstr>
      <vt:lpstr>PowerPoint Presentation</vt:lpstr>
      <vt:lpstr>Acts 5:32 Witnesses</vt:lpstr>
      <vt:lpstr>PowerPoint Presentation</vt:lpstr>
      <vt:lpstr>PowerPoint Presentation</vt:lpstr>
      <vt:lpstr>PowerPoint Presentation</vt:lpstr>
      <vt:lpstr>PowerPoint Presentation</vt:lpstr>
      <vt:lpstr>Acts 5:27-33 Apostles’ Examination</vt:lpstr>
      <vt:lpstr>Acts 5:33 Sanhedrin’s Reaction</vt:lpstr>
      <vt:lpstr>Acts 5:33 Sanhedrin’s Reaction</vt:lpstr>
      <vt:lpstr>PowerPoint Presentation</vt:lpstr>
      <vt:lpstr>Acts 5:33 Sanhedrin’s Reaction</vt:lpstr>
      <vt:lpstr>PowerPoint Presentation</vt:lpstr>
      <vt:lpstr>Acts 5:34-39 Gamaliel’s Interruption &amp; Advice</vt:lpstr>
      <vt:lpstr>Acts 5:34-39 Gamaliel’s Interruption &amp; Advice</vt:lpstr>
      <vt:lpstr>Acts 5:34 Gamaliel’s Background</vt:lpstr>
      <vt:lpstr>Acts 5:34 Gamaliel’s Background</vt:lpstr>
      <vt:lpstr>Acts 5:34 Gamaliel’s Background</vt:lpstr>
      <vt:lpstr>Acts 5:34-39 Gamaliel’s Interruption &amp; Advice</vt:lpstr>
      <vt:lpstr>Acts 5:35-39 Gamaliel’s Address</vt:lpstr>
      <vt:lpstr>Acts 5:35-39 Gamaliel’s Address</vt:lpstr>
      <vt:lpstr>Acts 5:35-39 Gamaliel’s Address</vt:lpstr>
      <vt:lpstr>Acts 5:36-37 Two Parallel Illustrations</vt:lpstr>
      <vt:lpstr>Acts 5:36-37 Two Parallel Illustrations</vt:lpstr>
      <vt:lpstr>Acts 5:36-37 Two Parallel Illustrations</vt:lpstr>
      <vt:lpstr>Acts 5:35-39 Gamaliel’s Address</vt:lpstr>
      <vt:lpstr>Acts 5:38-39 Application</vt:lpstr>
      <vt:lpstr>Acts 5:38-39 Application</vt:lpstr>
      <vt:lpstr>Acts 5:38-39 Application</vt:lpstr>
      <vt:lpstr>Purpose</vt:lpstr>
      <vt:lpstr>Message</vt:lpstr>
      <vt:lpstr>PowerPoint Presentation</vt:lpstr>
      <vt:lpstr>PowerPoint Presentation</vt:lpstr>
      <vt:lpstr>Acts 5:40-42 Results</vt:lpstr>
      <vt:lpstr>Acts 5:40-42 Results</vt:lpstr>
      <vt:lpstr>Acts 5:40 Sanhedrin</vt:lpstr>
      <vt:lpstr>Acts 5:40 Sanhedrin</vt:lpstr>
      <vt:lpstr>Acts 5:40 Sanhedrin</vt:lpstr>
      <vt:lpstr>Acts 5:40 Sanhedrin</vt:lpstr>
      <vt:lpstr>Acts 5:40 Sanhedrin</vt:lpstr>
      <vt:lpstr>Acts 5:40 Sanhedrin</vt:lpstr>
      <vt:lpstr>Acts 5:40-42 Results</vt:lpstr>
      <vt:lpstr>Acts 5:41-42 Apostles</vt:lpstr>
      <vt:lpstr>Acts 5:41-42 Apostles</vt:lpstr>
      <vt:lpstr>Acts 5:41-42 Apostles</vt:lpstr>
      <vt:lpstr>Conclusion</vt:lpstr>
      <vt:lpstr>Acts 5:12‒42 Church’s Second Persecution</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030 Acts 5v12-42</dc:title>
  <dc:subject>ACTS</dc:subject>
  <dc:creator>A. Woods</dc:creator>
  <cp:lastModifiedBy>Jim McGowan</cp:lastModifiedBy>
  <cp:revision>649</cp:revision>
  <cp:lastPrinted>2023-10-25T15:39:48Z</cp:lastPrinted>
  <dcterms:created xsi:type="dcterms:W3CDTF">2009-01-10T23:45:31Z</dcterms:created>
  <dcterms:modified xsi:type="dcterms:W3CDTF">2023-11-08T13:56:24Z</dcterms:modified>
</cp:coreProperties>
</file>