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50"/>
  </p:notesMasterIdLst>
  <p:handoutMasterIdLst>
    <p:handoutMasterId r:id="rId51"/>
  </p:handoutMasterIdLst>
  <p:sldIdLst>
    <p:sldId id="256" r:id="rId2"/>
    <p:sldId id="9960" r:id="rId3"/>
    <p:sldId id="10045" r:id="rId4"/>
    <p:sldId id="10046" r:id="rId5"/>
    <p:sldId id="10049" r:id="rId6"/>
    <p:sldId id="10050" r:id="rId7"/>
    <p:sldId id="10060" r:id="rId8"/>
    <p:sldId id="10092" r:id="rId9"/>
    <p:sldId id="10093" r:id="rId10"/>
    <p:sldId id="10051" r:id="rId11"/>
    <p:sldId id="10063" r:id="rId12"/>
    <p:sldId id="10094" r:id="rId13"/>
    <p:sldId id="10095" r:id="rId14"/>
    <p:sldId id="10119" r:id="rId15"/>
    <p:sldId id="1232" r:id="rId16"/>
    <p:sldId id="10120" r:id="rId17"/>
    <p:sldId id="1019" r:id="rId18"/>
    <p:sldId id="10121" r:id="rId19"/>
    <p:sldId id="10052" r:id="rId20"/>
    <p:sldId id="10066" r:id="rId21"/>
    <p:sldId id="10096" r:id="rId22"/>
    <p:sldId id="10128" r:id="rId23"/>
    <p:sldId id="6553" r:id="rId24"/>
    <p:sldId id="3193" r:id="rId25"/>
    <p:sldId id="1379" r:id="rId26"/>
    <p:sldId id="6667" r:id="rId27"/>
    <p:sldId id="10097" r:id="rId28"/>
    <p:sldId id="10047" r:id="rId29"/>
    <p:sldId id="10053" r:id="rId30"/>
    <p:sldId id="10055" r:id="rId31"/>
    <p:sldId id="10056" r:id="rId32"/>
    <p:sldId id="10057" r:id="rId33"/>
    <p:sldId id="10048" r:id="rId34"/>
    <p:sldId id="10054" r:id="rId35"/>
    <p:sldId id="10058" r:id="rId36"/>
    <p:sldId id="9619" r:id="rId37"/>
    <p:sldId id="9621" r:id="rId38"/>
    <p:sldId id="9622" r:id="rId39"/>
    <p:sldId id="988" r:id="rId40"/>
    <p:sldId id="492" r:id="rId41"/>
    <p:sldId id="10059" r:id="rId42"/>
    <p:sldId id="10122" r:id="rId43"/>
    <p:sldId id="10123" r:id="rId44"/>
    <p:sldId id="497" r:id="rId45"/>
    <p:sldId id="10124" r:id="rId46"/>
    <p:sldId id="10126" r:id="rId47"/>
    <p:sldId id="8695" r:id="rId48"/>
    <p:sldId id="10069" r:id="rId49"/>
  </p:sldIdLst>
  <p:sldSz cx="12192000" cy="6858000"/>
  <p:notesSz cx="7315200" cy="9601200"/>
  <p:custDataLst>
    <p:tags r:id="rId52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FFFF"/>
    <a:srgbClr val="FF99FF"/>
    <a:srgbClr val="0000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8B3907-F736-439E-B848-4E682F3860BA}" v="15" dt="2023-10-31T15:24:50.486"/>
  </p1510:revLst>
</p1510:revInfo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66" autoAdjust="0"/>
    <p:restoredTop sz="95128" autoAdjust="0"/>
  </p:normalViewPr>
  <p:slideViewPr>
    <p:cSldViewPr>
      <p:cViewPr varScale="1">
        <p:scale>
          <a:sx n="60" d="100"/>
          <a:sy n="60" d="100"/>
        </p:scale>
        <p:origin x="84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7" d="100"/>
          <a:sy n="67" d="100"/>
        </p:scale>
        <p:origin x="2958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m McGowan" userId="e2c7446dd3aca506" providerId="LiveId" clId="{E038FE4E-6289-42E8-8F1F-2126D3A1B511}"/>
    <pc:docChg chg="addSld modSld sldOrd">
      <pc:chgData name="Jim McGowan" userId="e2c7446dd3aca506" providerId="LiveId" clId="{E038FE4E-6289-42E8-8F1F-2126D3A1B511}" dt="2023-05-18T00:55:56.307" v="26"/>
      <pc:docMkLst>
        <pc:docMk/>
      </pc:docMkLst>
      <pc:sldChg chg="modSp mod">
        <pc:chgData name="Jim McGowan" userId="e2c7446dd3aca506" providerId="LiveId" clId="{E038FE4E-6289-42E8-8F1F-2126D3A1B511}" dt="2023-05-18T00:52:32.497" v="2" actId="115"/>
        <pc:sldMkLst>
          <pc:docMk/>
          <pc:sldMk cId="2338655053" sldId="4749"/>
        </pc:sldMkLst>
        <pc:spChg chg="mod">
          <ac:chgData name="Jim McGowan" userId="e2c7446dd3aca506" providerId="LiveId" clId="{E038FE4E-6289-42E8-8F1F-2126D3A1B511}" dt="2023-05-18T00:52:32.497" v="2" actId="115"/>
          <ac:spMkLst>
            <pc:docMk/>
            <pc:sldMk cId="2338655053" sldId="4749"/>
            <ac:spMk id="7" creationId="{00000000-0000-0000-0000-000000000000}"/>
          </ac:spMkLst>
        </pc:spChg>
      </pc:sldChg>
      <pc:sldChg chg="modSp">
        <pc:chgData name="Jim McGowan" userId="e2c7446dd3aca506" providerId="LiveId" clId="{E038FE4E-6289-42E8-8F1F-2126D3A1B511}" dt="2023-05-18T00:53:10.836" v="4" actId="1076"/>
        <pc:sldMkLst>
          <pc:docMk/>
          <pc:sldMk cId="2979465289" sldId="9950"/>
        </pc:sldMkLst>
        <pc:spChg chg="mod">
          <ac:chgData name="Jim McGowan" userId="e2c7446dd3aca506" providerId="LiveId" clId="{E038FE4E-6289-42E8-8F1F-2126D3A1B511}" dt="2023-05-18T00:53:10.836" v="4" actId="1076"/>
          <ac:spMkLst>
            <pc:docMk/>
            <pc:sldMk cId="2979465289" sldId="9950"/>
            <ac:spMk id="180226" creationId="{00000000-0000-0000-0000-000000000000}"/>
          </ac:spMkLst>
        </pc:spChg>
      </pc:sldChg>
      <pc:sldChg chg="addSp modSp new mod ord">
        <pc:chgData name="Jim McGowan" userId="e2c7446dd3aca506" providerId="LiveId" clId="{E038FE4E-6289-42E8-8F1F-2126D3A1B511}" dt="2023-05-18T00:55:56.307" v="26"/>
        <pc:sldMkLst>
          <pc:docMk/>
          <pc:sldMk cId="833836159" sldId="9956"/>
        </pc:sldMkLst>
        <pc:spChg chg="add mod">
          <ac:chgData name="Jim McGowan" userId="e2c7446dd3aca506" providerId="LiveId" clId="{E038FE4E-6289-42E8-8F1F-2126D3A1B511}" dt="2023-05-18T00:53:55.485" v="22" actId="12789"/>
          <ac:spMkLst>
            <pc:docMk/>
            <pc:sldMk cId="833836159" sldId="9956"/>
            <ac:spMk id="2" creationId="{AE51DBD9-438C-6FF0-AB5E-950EFCC87B82}"/>
          </ac:spMkLst>
        </pc:spChg>
      </pc:sldChg>
    </pc:docChg>
  </pc:docChgLst>
  <pc:docChgLst>
    <pc:chgData name="Jim McGowan" userId="e2c7446dd3aca506" providerId="LiveId" clId="{46FF3F9D-D609-4890-A357-059F55BEB9B5}"/>
    <pc:docChg chg="modSld">
      <pc:chgData name="Jim McGowan" userId="e2c7446dd3aca506" providerId="LiveId" clId="{46FF3F9D-D609-4890-A357-059F55BEB9B5}" dt="2023-05-25T01:00:55.357" v="21" actId="20577"/>
      <pc:docMkLst>
        <pc:docMk/>
      </pc:docMkLst>
      <pc:sldChg chg="modSp mod">
        <pc:chgData name="Jim McGowan" userId="e2c7446dd3aca506" providerId="LiveId" clId="{46FF3F9D-D609-4890-A357-059F55BEB9B5}" dt="2023-05-25T00:34:45.577" v="19" actId="108"/>
        <pc:sldMkLst>
          <pc:docMk/>
          <pc:sldMk cId="707153808" sldId="7502"/>
        </pc:sldMkLst>
        <pc:spChg chg="mod">
          <ac:chgData name="Jim McGowan" userId="e2c7446dd3aca506" providerId="LiveId" clId="{46FF3F9D-D609-4890-A357-059F55BEB9B5}" dt="2023-05-25T00:34:45.577" v="19" actId="108"/>
          <ac:spMkLst>
            <pc:docMk/>
            <pc:sldMk cId="707153808" sldId="7502"/>
            <ac:spMk id="36867" creationId="{00000000-0000-0000-0000-000000000000}"/>
          </ac:spMkLst>
        </pc:spChg>
      </pc:sldChg>
      <pc:sldChg chg="modSp mod">
        <pc:chgData name="Jim McGowan" userId="e2c7446dd3aca506" providerId="LiveId" clId="{46FF3F9D-D609-4890-A357-059F55BEB9B5}" dt="2023-05-25T00:10:50.979" v="2" actId="115"/>
        <pc:sldMkLst>
          <pc:docMk/>
          <pc:sldMk cId="204894617" sldId="8681"/>
        </pc:sldMkLst>
        <pc:spChg chg="mod">
          <ac:chgData name="Jim McGowan" userId="e2c7446dd3aca506" providerId="LiveId" clId="{46FF3F9D-D609-4890-A357-059F55BEB9B5}" dt="2023-05-25T00:10:50.979" v="2" actId="115"/>
          <ac:spMkLst>
            <pc:docMk/>
            <pc:sldMk cId="204894617" sldId="8681"/>
            <ac:spMk id="27651" creationId="{3D708FA2-A4F0-88AE-CC2A-12B3192F2FF5}"/>
          </ac:spMkLst>
        </pc:spChg>
      </pc:sldChg>
      <pc:sldChg chg="modSp mod">
        <pc:chgData name="Jim McGowan" userId="e2c7446dd3aca506" providerId="LiveId" clId="{46FF3F9D-D609-4890-A357-059F55BEB9B5}" dt="2023-05-25T01:00:55.357" v="21" actId="20577"/>
        <pc:sldMkLst>
          <pc:docMk/>
          <pc:sldMk cId="3038055590" sldId="9365"/>
        </pc:sldMkLst>
        <pc:spChg chg="mod">
          <ac:chgData name="Jim McGowan" userId="e2c7446dd3aca506" providerId="LiveId" clId="{46FF3F9D-D609-4890-A357-059F55BEB9B5}" dt="2023-05-25T01:00:55.357" v="21" actId="20577"/>
          <ac:spMkLst>
            <pc:docMk/>
            <pc:sldMk cId="3038055590" sldId="9365"/>
            <ac:spMk id="161795" creationId="{00000000-0000-0000-0000-000000000000}"/>
          </ac:spMkLst>
        </pc:spChg>
      </pc:sldChg>
      <pc:sldChg chg="modSp mod">
        <pc:chgData name="Jim McGowan" userId="e2c7446dd3aca506" providerId="LiveId" clId="{46FF3F9D-D609-4890-A357-059F55BEB9B5}" dt="2023-05-25T00:34:06.164" v="17" actId="20577"/>
        <pc:sldMkLst>
          <pc:docMk/>
          <pc:sldMk cId="523914155" sldId="9602"/>
        </pc:sldMkLst>
        <pc:spChg chg="mod">
          <ac:chgData name="Jim McGowan" userId="e2c7446dd3aca506" providerId="LiveId" clId="{46FF3F9D-D609-4890-A357-059F55BEB9B5}" dt="2023-05-25T00:34:06.164" v="17" actId="20577"/>
          <ac:spMkLst>
            <pc:docMk/>
            <pc:sldMk cId="523914155" sldId="9602"/>
            <ac:spMk id="36867" creationId="{00000000-0000-0000-0000-000000000000}"/>
          </ac:spMkLst>
        </pc:spChg>
      </pc:sldChg>
    </pc:docChg>
  </pc:docChgLst>
  <pc:docChgLst>
    <pc:chgData name="Jim McGowan" userId="e2c7446dd3aca506" providerId="LiveId" clId="{907A14CE-C168-4343-B3AA-0DA44C01D301}"/>
    <pc:docChg chg="modSld sldOrd">
      <pc:chgData name="Jim McGowan" userId="e2c7446dd3aca506" providerId="LiveId" clId="{907A14CE-C168-4343-B3AA-0DA44C01D301}" dt="2023-05-18T00:59:51.988" v="3"/>
      <pc:docMkLst>
        <pc:docMk/>
      </pc:docMkLst>
      <pc:sldChg chg="ord">
        <pc:chgData name="Jim McGowan" userId="e2c7446dd3aca506" providerId="LiveId" clId="{907A14CE-C168-4343-B3AA-0DA44C01D301}" dt="2023-05-18T00:59:51.988" v="3"/>
        <pc:sldMkLst>
          <pc:docMk/>
          <pc:sldMk cId="833836159" sldId="9956"/>
        </pc:sldMkLst>
      </pc:sldChg>
    </pc:docChg>
  </pc:docChgLst>
  <pc:docChgLst>
    <pc:chgData name="Jim McGowan" userId="e2c7446dd3aca506" providerId="LiveId" clId="{3A553996-1D64-4A20-B4F2-C5D1371077B9}"/>
    <pc:docChg chg="custSel modSld replTag delTag modHandout">
      <pc:chgData name="Jim McGowan" userId="e2c7446dd3aca506" providerId="LiveId" clId="{3A553996-1D64-4A20-B4F2-C5D1371077B9}" dt="2023-09-20T14:57:09.802" v="18"/>
      <pc:docMkLst>
        <pc:docMk/>
      </pc:docMkLst>
      <pc:sldChg chg="modSp mod">
        <pc:chgData name="Jim McGowan" userId="e2c7446dd3aca506" providerId="LiveId" clId="{3A553996-1D64-4A20-B4F2-C5D1371077B9}" dt="2023-09-20T14:51:42.433" v="4" actId="14100"/>
        <pc:sldMkLst>
          <pc:docMk/>
          <pc:sldMk cId="0" sldId="258"/>
        </pc:sldMkLst>
        <pc:spChg chg="mod">
          <ac:chgData name="Jim McGowan" userId="e2c7446dd3aca506" providerId="LiveId" clId="{3A553996-1D64-4A20-B4F2-C5D1371077B9}" dt="2023-09-20T14:51:42.433" v="4" actId="14100"/>
          <ac:spMkLst>
            <pc:docMk/>
            <pc:sldMk cId="0" sldId="258"/>
            <ac:spMk id="15363" creationId="{7C4A91C3-8C18-D5C5-2AD4-D049EA91679B}"/>
          </ac:spMkLst>
        </pc:spChg>
        <pc:picChg chg="mod">
          <ac:chgData name="Jim McGowan" userId="e2c7446dd3aca506" providerId="LiveId" clId="{3A553996-1D64-4A20-B4F2-C5D1371077B9}" dt="2023-09-20T14:51:21.226" v="0" actId="12789"/>
          <ac:picMkLst>
            <pc:docMk/>
            <pc:sldMk cId="0" sldId="258"/>
            <ac:picMk id="4" creationId="{43A73AF8-AD74-2017-C5A1-7CB23663F18D}"/>
          </ac:picMkLst>
        </pc:picChg>
      </pc:sldChg>
      <pc:sldChg chg="modSp mod">
        <pc:chgData name="Jim McGowan" userId="e2c7446dd3aca506" providerId="LiveId" clId="{3A553996-1D64-4A20-B4F2-C5D1371077B9}" dt="2023-09-20T14:54:45.841" v="7" actId="948"/>
        <pc:sldMkLst>
          <pc:docMk/>
          <pc:sldMk cId="0" sldId="695"/>
        </pc:sldMkLst>
        <pc:spChg chg="mod">
          <ac:chgData name="Jim McGowan" userId="e2c7446dd3aca506" providerId="LiveId" clId="{3A553996-1D64-4A20-B4F2-C5D1371077B9}" dt="2023-09-20T14:54:45.841" v="7" actId="948"/>
          <ac:spMkLst>
            <pc:docMk/>
            <pc:sldMk cId="0" sldId="695"/>
            <ac:spMk id="52227" creationId="{32F0957A-0438-2214-8AD6-C288F4095B23}"/>
          </ac:spMkLst>
        </pc:spChg>
      </pc:sldChg>
    </pc:docChg>
  </pc:docChgLst>
  <pc:docChgLst>
    <pc:chgData name="Jim McGowan" userId="e2c7446dd3aca506" providerId="LiveId" clId="{138B3907-F736-439E-B848-4E682F3860BA}"/>
    <pc:docChg chg="undo custSel addSld delSld modSld">
      <pc:chgData name="Jim McGowan" userId="e2c7446dd3aca506" providerId="LiveId" clId="{138B3907-F736-439E-B848-4E682F3860BA}" dt="2023-10-31T15:25:07.825" v="77" actId="47"/>
      <pc:docMkLst>
        <pc:docMk/>
      </pc:docMkLst>
      <pc:sldChg chg="modSp mod">
        <pc:chgData name="Jim McGowan" userId="e2c7446dd3aca506" providerId="LiveId" clId="{138B3907-F736-439E-B848-4E682F3860BA}" dt="2023-10-31T15:22:12.210" v="50" actId="6549"/>
        <pc:sldMkLst>
          <pc:docMk/>
          <pc:sldMk cId="828161706" sldId="988"/>
        </pc:sldMkLst>
        <pc:spChg chg="mod">
          <ac:chgData name="Jim McGowan" userId="e2c7446dd3aca506" providerId="LiveId" clId="{138B3907-F736-439E-B848-4E682F3860BA}" dt="2023-10-31T15:22:12.210" v="50" actId="6549"/>
          <ac:spMkLst>
            <pc:docMk/>
            <pc:sldMk cId="828161706" sldId="988"/>
            <ac:spMk id="6" creationId="{FF9BA11E-28E2-4B3A-A673-6773D66734D0}"/>
          </ac:spMkLst>
        </pc:spChg>
      </pc:sldChg>
      <pc:sldChg chg="addSp delSp modSp mod">
        <pc:chgData name="Jim McGowan" userId="e2c7446dd3aca506" providerId="LiveId" clId="{138B3907-F736-439E-B848-4E682F3860BA}" dt="2023-10-31T15:21:07.240" v="46" actId="1035"/>
        <pc:sldMkLst>
          <pc:docMk/>
          <pc:sldMk cId="4146108224" sldId="10119"/>
        </pc:sldMkLst>
        <pc:picChg chg="add del mod">
          <ac:chgData name="Jim McGowan" userId="e2c7446dd3aca506" providerId="LiveId" clId="{138B3907-F736-439E-B848-4E682F3860BA}" dt="2023-10-31T15:20:50.562" v="39" actId="478"/>
          <ac:picMkLst>
            <pc:docMk/>
            <pc:sldMk cId="4146108224" sldId="10119"/>
            <ac:picMk id="3" creationId="{404510D0-4A8F-B899-F8AA-68F6D840AEC7}"/>
          </ac:picMkLst>
        </pc:picChg>
        <pc:picChg chg="add del mod">
          <ac:chgData name="Jim McGowan" userId="e2c7446dd3aca506" providerId="LiveId" clId="{138B3907-F736-439E-B848-4E682F3860BA}" dt="2023-10-31T15:20:50.562" v="39" actId="478"/>
          <ac:picMkLst>
            <pc:docMk/>
            <pc:sldMk cId="4146108224" sldId="10119"/>
            <ac:picMk id="6" creationId="{D236EEFF-C849-4A0F-9B5B-6907C19E4FB1}"/>
          </ac:picMkLst>
        </pc:picChg>
        <pc:picChg chg="add mod">
          <ac:chgData name="Jim McGowan" userId="e2c7446dd3aca506" providerId="LiveId" clId="{138B3907-F736-439E-B848-4E682F3860BA}" dt="2023-10-31T15:21:07.240" v="46" actId="1035"/>
          <ac:picMkLst>
            <pc:docMk/>
            <pc:sldMk cId="4146108224" sldId="10119"/>
            <ac:picMk id="7" creationId="{3356AF4E-7CD6-99EB-4598-458FF24B9419}"/>
          </ac:picMkLst>
        </pc:picChg>
      </pc:sldChg>
      <pc:sldChg chg="addSp delSp modSp mod">
        <pc:chgData name="Jim McGowan" userId="e2c7446dd3aca506" providerId="LiveId" clId="{138B3907-F736-439E-B848-4E682F3860BA}" dt="2023-10-31T15:23:31.281" v="62" actId="6549"/>
        <pc:sldMkLst>
          <pc:docMk/>
          <pc:sldMk cId="991790087" sldId="10122"/>
        </pc:sldMkLst>
        <pc:spChg chg="mod">
          <ac:chgData name="Jim McGowan" userId="e2c7446dd3aca506" providerId="LiveId" clId="{138B3907-F736-439E-B848-4E682F3860BA}" dt="2023-10-31T15:23:31.281" v="62" actId="6549"/>
          <ac:spMkLst>
            <pc:docMk/>
            <pc:sldMk cId="991790087" sldId="10122"/>
            <ac:spMk id="161795" creationId="{00000000-0000-0000-0000-000000000000}"/>
          </ac:spMkLst>
        </pc:spChg>
        <pc:picChg chg="add mod">
          <ac:chgData name="Jim McGowan" userId="e2c7446dd3aca506" providerId="LiveId" clId="{138B3907-F736-439E-B848-4E682F3860BA}" dt="2023-10-31T15:22:32.483" v="52"/>
          <ac:picMkLst>
            <pc:docMk/>
            <pc:sldMk cId="991790087" sldId="10122"/>
            <ac:picMk id="2" creationId="{CB287F93-027F-D0BD-7D22-EFECF8486D65}"/>
          </ac:picMkLst>
        </pc:picChg>
        <pc:picChg chg="del">
          <ac:chgData name="Jim McGowan" userId="e2c7446dd3aca506" providerId="LiveId" clId="{138B3907-F736-439E-B848-4E682F3860BA}" dt="2023-10-31T15:22:32.011" v="51" actId="478"/>
          <ac:picMkLst>
            <pc:docMk/>
            <pc:sldMk cId="991790087" sldId="10122"/>
            <ac:picMk id="3" creationId="{BBBFC5E4-6DFB-583A-DBDC-16520EF4B863}"/>
          </ac:picMkLst>
        </pc:picChg>
      </pc:sldChg>
      <pc:sldChg chg="addSp delSp modSp mod">
        <pc:chgData name="Jim McGowan" userId="e2c7446dd3aca506" providerId="LiveId" clId="{138B3907-F736-439E-B848-4E682F3860BA}" dt="2023-10-31T15:24:05.298" v="67" actId="14100"/>
        <pc:sldMkLst>
          <pc:docMk/>
          <pc:sldMk cId="1919860603" sldId="10123"/>
        </pc:sldMkLst>
        <pc:spChg chg="mod">
          <ac:chgData name="Jim McGowan" userId="e2c7446dd3aca506" providerId="LiveId" clId="{138B3907-F736-439E-B848-4E682F3860BA}" dt="2023-10-31T15:24:05.298" v="67" actId="14100"/>
          <ac:spMkLst>
            <pc:docMk/>
            <pc:sldMk cId="1919860603" sldId="10123"/>
            <ac:spMk id="161795" creationId="{00000000-0000-0000-0000-000000000000}"/>
          </ac:spMkLst>
        </pc:spChg>
        <pc:picChg chg="add mod">
          <ac:chgData name="Jim McGowan" userId="e2c7446dd3aca506" providerId="LiveId" clId="{138B3907-F736-439E-B848-4E682F3860BA}" dt="2023-10-31T15:22:53.099" v="56"/>
          <ac:picMkLst>
            <pc:docMk/>
            <pc:sldMk cId="1919860603" sldId="10123"/>
            <ac:picMk id="2" creationId="{8EC6C62A-4738-65AD-499B-67AF8660DE22}"/>
          </ac:picMkLst>
        </pc:picChg>
        <pc:picChg chg="del">
          <ac:chgData name="Jim McGowan" userId="e2c7446dd3aca506" providerId="LiveId" clId="{138B3907-F736-439E-B848-4E682F3860BA}" dt="2023-10-31T15:22:52.144" v="55" actId="478"/>
          <ac:picMkLst>
            <pc:docMk/>
            <pc:sldMk cId="1919860603" sldId="10123"/>
            <ac:picMk id="3" creationId="{BBBFC5E4-6DFB-583A-DBDC-16520EF4B863}"/>
          </ac:picMkLst>
        </pc:picChg>
      </pc:sldChg>
      <pc:sldChg chg="addSp delSp modSp mod">
        <pc:chgData name="Jim McGowan" userId="e2c7446dd3aca506" providerId="LiveId" clId="{138B3907-F736-439E-B848-4E682F3860BA}" dt="2023-10-31T15:24:40.649" v="73" actId="14100"/>
        <pc:sldMkLst>
          <pc:docMk/>
          <pc:sldMk cId="1196234087" sldId="10124"/>
        </pc:sldMkLst>
        <pc:spChg chg="mod">
          <ac:chgData name="Jim McGowan" userId="e2c7446dd3aca506" providerId="LiveId" clId="{138B3907-F736-439E-B848-4E682F3860BA}" dt="2023-10-31T15:24:40.649" v="73" actId="14100"/>
          <ac:spMkLst>
            <pc:docMk/>
            <pc:sldMk cId="1196234087" sldId="10124"/>
            <ac:spMk id="161795" creationId="{00000000-0000-0000-0000-000000000000}"/>
          </ac:spMkLst>
        </pc:spChg>
        <pc:picChg chg="add mod">
          <ac:chgData name="Jim McGowan" userId="e2c7446dd3aca506" providerId="LiveId" clId="{138B3907-F736-439E-B848-4E682F3860BA}" dt="2023-10-31T15:24:34.389" v="72"/>
          <ac:picMkLst>
            <pc:docMk/>
            <pc:sldMk cId="1196234087" sldId="10124"/>
            <ac:picMk id="2" creationId="{776ACC21-2A53-58E1-4FDC-556DEF2B318B}"/>
          </ac:picMkLst>
        </pc:picChg>
        <pc:picChg chg="del">
          <ac:chgData name="Jim McGowan" userId="e2c7446dd3aca506" providerId="LiveId" clId="{138B3907-F736-439E-B848-4E682F3860BA}" dt="2023-10-31T15:24:33.722" v="71" actId="478"/>
          <ac:picMkLst>
            <pc:docMk/>
            <pc:sldMk cId="1196234087" sldId="10124"/>
            <ac:picMk id="3" creationId="{BBBFC5E4-6DFB-583A-DBDC-16520EF4B863}"/>
          </ac:picMkLst>
        </pc:picChg>
      </pc:sldChg>
      <pc:sldChg chg="del">
        <pc:chgData name="Jim McGowan" userId="e2c7446dd3aca506" providerId="LiveId" clId="{138B3907-F736-439E-B848-4E682F3860BA}" dt="2023-10-31T15:25:07.825" v="77" actId="47"/>
        <pc:sldMkLst>
          <pc:docMk/>
          <pc:sldMk cId="1095232653" sldId="10125"/>
        </pc:sldMkLst>
      </pc:sldChg>
      <pc:sldChg chg="modSp add mod">
        <pc:chgData name="Jim McGowan" userId="e2c7446dd3aca506" providerId="LiveId" clId="{138B3907-F736-439E-B848-4E682F3860BA}" dt="2023-10-31T15:24:59.897" v="76" actId="108"/>
        <pc:sldMkLst>
          <pc:docMk/>
          <pc:sldMk cId="3900155678" sldId="10126"/>
        </pc:sldMkLst>
        <pc:spChg chg="mod">
          <ac:chgData name="Jim McGowan" userId="e2c7446dd3aca506" providerId="LiveId" clId="{138B3907-F736-439E-B848-4E682F3860BA}" dt="2023-10-31T15:24:59.897" v="76" actId="108"/>
          <ac:spMkLst>
            <pc:docMk/>
            <pc:sldMk cId="3900155678" sldId="10126"/>
            <ac:spMk id="161795" creationId="{00000000-0000-0000-0000-000000000000}"/>
          </ac:spMkLst>
        </pc:spChg>
      </pc:sldChg>
    </pc:docChg>
  </pc:docChgLst>
  <pc:docChgLst>
    <pc:chgData name="Jim McGowan" userId="e2c7446dd3aca506" providerId="LiveId" clId="{60ED29D9-27D0-4FBA-8DC7-2EC6E3ECA466}"/>
    <pc:docChg chg="addSld modSld sldOrd">
      <pc:chgData name="Jim McGowan" userId="e2c7446dd3aca506" providerId="LiveId" clId="{60ED29D9-27D0-4FBA-8DC7-2EC6E3ECA466}" dt="2023-05-11T00:58:46.228" v="23"/>
      <pc:docMkLst>
        <pc:docMk/>
      </pc:docMkLst>
      <pc:sldChg chg="addSp modSp new mod ord">
        <pc:chgData name="Jim McGowan" userId="e2c7446dd3aca506" providerId="LiveId" clId="{60ED29D9-27D0-4FBA-8DC7-2EC6E3ECA466}" dt="2023-05-11T00:58:46.228" v="23"/>
        <pc:sldMkLst>
          <pc:docMk/>
          <pc:sldMk cId="2153512854" sldId="9956"/>
        </pc:sldMkLst>
        <pc:spChg chg="add mod">
          <ac:chgData name="Jim McGowan" userId="e2c7446dd3aca506" providerId="LiveId" clId="{60ED29D9-27D0-4FBA-8DC7-2EC6E3ECA466}" dt="2023-05-11T00:51:11.126" v="17" actId="12789"/>
          <ac:spMkLst>
            <pc:docMk/>
            <pc:sldMk cId="2153512854" sldId="9956"/>
            <ac:spMk id="2" creationId="{892C71B3-1AA0-CE64-E8F5-7AC30B35346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43C7B8-CFA8-7C74-D408-B761A71CF1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r>
              <a:rPr lang="en-US" sz="1700" dirty="0">
                <a:cs typeface="Calibri" panose="020F0502020204030204" pitchFamily="34" charset="0"/>
              </a:rPr>
              <a:t>Sugar Land Bible Church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FC0A85-0045-973A-1372-9B8D07A2C27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89BB543A-226D-4735-B5FB-55EF450615E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Header Placeholder 1">
            <a:extLst>
              <a:ext uri="{FF2B5EF4-FFF2-40B4-BE49-F238E27FC236}">
                <a16:creationId xmlns:a16="http://schemas.microsoft.com/office/drawing/2014/main" id="{B40553C3-D951-0223-F091-11FC5151E5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720355" y="126427"/>
            <a:ext cx="4362172" cy="833695"/>
          </a:xfrm>
          <a:prstGeom prst="rect">
            <a:avLst/>
          </a:prstGeom>
        </p:spPr>
        <p:txBody>
          <a:bodyPr vert="horz" lIns="124976" tIns="62488" rIns="124976" bIns="62488" rtlCol="0"/>
          <a:lstStyle>
            <a:lvl1pPr algn="ctr">
              <a:defRPr sz="1800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sz="1700" dirty="0"/>
              <a:t>Dr. Andy Woods</a:t>
            </a:r>
          </a:p>
          <a:p>
            <a:pPr>
              <a:defRPr/>
            </a:pPr>
            <a:r>
              <a:rPr lang="en-US" sz="1700" dirty="0"/>
              <a:t>029 Acts 5v1-11 </a:t>
            </a:r>
          </a:p>
          <a:p>
            <a:pPr>
              <a:defRPr/>
            </a:pPr>
            <a:r>
              <a:rPr lang="en-US" sz="1700" dirty="0"/>
              <a:t>11-01-2023</a:t>
            </a:r>
          </a:p>
        </p:txBody>
      </p:sp>
    </p:spTree>
    <p:extLst>
      <p:ext uri="{BB962C8B-B14F-4D97-AF65-F5344CB8AC3E}">
        <p14:creationId xmlns:p14="http://schemas.microsoft.com/office/powerpoint/2010/main" val="16387172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2-18T17:41:30.0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3456,'-10'0'762,"6"0"-329,2 0-216,2 0-44,-1 0-48,1 0-48,0 0-49,0 0-104,0 0-47,0 0 76,0 0-13,0 0-48,0 0-120,1 0-48,1 0 35,2-1 14,-1 1-33,-2-1 211,-1 1-1,1 0 1,-1 0-1,0-1 1,1 1-1,-1 0 1,1-1 0,-1 1-1,0-1 1,1 1-1,-1 0 1,0-1-1,0 1 1,1-1-1,-1 1 1,0-1-1,0 1 1,0-1-1,1 1 1,-1-1-1,0 1 1,0-1-1,0 1 1,0-1-1,0 1 1,0-1-1,0 1 1,0-1 49,0-2-458,3 3 36,10 0-362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2-18T17:41:30.2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3456,'0'0'817,"0"0"-354,0 0-234,0 0-64,0 0-81,0 0-98,0 0-75,0 0-59,1 0-90,1 0-194,18 0-1378,-12 0 1098,-6 0-323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2-18T17:45:00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18 5376,'-7'0'745,"2"0"-148,-1 0-100,2-1-90,0 0-79,1 0-71,1-2-59,0 0-50,2-2-40,0 5-97,0 0-1,0 0 1,0 0 0,0-1-1,0 1 1,0 0 0,0 0-1,0 0 1,0 0 0,0 0-1,0 0 1,0 0 0,0 0-1,0 0 1,0-1 0,0 1-1,0 0 1,0 0 0,0 0-1,0 0 1,0 0 0,0 0-1,0 0 1,0 0 0,0 0-1,0 0 1,-1 0 0,1-1-1,0 1 1,0 0 0,0 0-1,0 0 1,0 0 0,0 0-1,0 0 1,0 0 0,0 0-1,0 0 1,0 0 0,0 0-1,-1 0 1,1 0 0,0 0-1,0 0 1,0 0 0,0 0-1,0 0 1,0 0 0,0 0-1,0 0 1,0 0 0,-1 0-1,1 0 1,0 0 0,0 0-1,0 0 1,0 0-11,-3 0 161,-9 0 316,9 0-357,-1 0-36,0 0-53,3 0-66,0 0-40,-1 0-15,2 0-55,-1 0-105,-1 0-7,-1 0 45,0 0-38,-2 0-333,2 0-86,3 0 285,0 0-46,0 0-361,0 0-540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E34231C-5117-451E-899C-BAA7F6E7430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8C071F8-0110-44CB-B1AD-32F308DA7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198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071F8-0110-44CB-B1AD-32F308DA78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04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84339-C7C3-4022-975D-A91B6BCBB8E5}" type="slidenum">
              <a:rPr lang="en-US" altLang="en-US" smtClean="0"/>
              <a:pPr/>
              <a:t>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37112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PPOV - 08-17-2018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16F7E25D-0088-49B0-B669-18D4C59EA0B8}" type="datetime1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Sugar Land Bible Church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152DD1A1-F99A-4FB8-8776-D254C3D23044}" type="slidenum">
              <a:rPr lang="en-US" altLang="en-US" smtClean="0"/>
              <a:pPr>
                <a:defRPr/>
              </a:pPr>
              <a:t>39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04727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071F8-0110-44CB-B1AD-32F308DA789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403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41B3E-96BD-1C43-E96E-8F77630DF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19B67-4BFC-6568-A611-45FEA46C6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D65F6-8044-5C51-F87C-FCD9CA1E3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94B0C-46FD-48BD-86E1-7E407442E7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2109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FADBA-CB43-072F-5C60-602458B0F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F0F473-EDE4-9E83-4080-8BEBDDE1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BC1A0-F2B3-ED74-7067-F72E3FC21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D24E1-F073-4587-B725-BB8B4004FC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4146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C8BE40-7EB2-F07E-20D3-D062021DD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F6EDD-6C0A-C278-C2C6-0EDB0A15A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2E3EDA-3923-A261-05F8-E2713A3E9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7ECDA-9C3B-4099-8167-C413E88EE1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8691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90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C9A63-639B-1EDF-7BBA-033797952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54A37-E8B7-B951-CB58-86CC2899D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D3BCA-7D72-AEC3-1A0B-32B559039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6517E-2914-4F13-A969-DFDB0AEABC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4007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44F48-0356-A835-16FE-5AABBA72A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0AE19-BEF6-B955-4F7D-7C974B1BF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2152F-ABFF-1A2C-42BA-A93A2576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9674C-3F21-470C-97D2-7B889E1AFD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0491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6C4EE3-F952-BF17-8AA1-6EC8397D2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914F25-4CC7-A933-CB88-1D065F96E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5F71F-BFEE-14C5-84D6-3B4E08894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2B622-779F-42AB-AEA6-5A68169369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9073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2DD3F6-1703-589C-3D15-2FEE051F3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E3A054-08A4-2E66-0257-9A130C9F1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B664B9-1567-58AD-AB68-F4CC9A4AD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148B6-DD57-4E22-8518-DC2FCFE800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9428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045A7B-A48F-8408-51A9-3FA2A735D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21EC14-C94A-9C72-F342-B8F0A68C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348BCE-82BC-E985-29A0-71C6C8498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941E6-6B79-486D-9159-3394E04A3D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7579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41BEED-F7D9-C03F-077B-A506AC7DF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8D869A-E201-2E27-755F-70772CA48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40470A-9264-45DB-5BDA-CFF4A3F2C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1A3CC-14CF-4D94-8C77-967E77604D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9549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DAA105-CCD7-68AC-77F0-226F3B808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FEF770-1CE5-67AD-DCDB-0EA3D757B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5D8757-81F5-7E39-405F-F2AEC2085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679E8-E004-4965-9EFD-BA2A5F935E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5674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002B48-40C0-4B35-E209-180FDB8DD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F7F8BC-4E51-0981-F40D-9CD8D3360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36BBD-BA80-4C52-0E6D-0BC478E20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C12D0-3286-40D7-B56A-99802C5275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1822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F84243B-42A7-6D14-007C-A6DDD7D681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A44FD62-D291-7BF3-DDC4-3CAC8DEAD5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489EA-493F-6C44-20FF-B178DF4D90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428E94-0A4D-3902-0E3C-F5D9392CDA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E6B75-BC41-5C0C-3D4C-A3E7538770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1122158-50D8-4B77-ADCA-79B530C41F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5" Type="http://schemas.openxmlformats.org/officeDocument/2006/relationships/customXml" Target="../ink/ink2.xml"/><Relationship Id="rId10" Type="http://schemas.openxmlformats.org/officeDocument/2006/relationships/image" Target="../media/image19.jpeg"/><Relationship Id="rId4" Type="http://schemas.openxmlformats.org/officeDocument/2006/relationships/image" Target="../media/image250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D3C6EE-A469-2D17-2340-D00F22FD23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624" y="5410200"/>
            <a:ext cx="5352752" cy="1374774"/>
          </a:xfrm>
          <a:prstGeom prst="rect">
            <a:avLst/>
          </a:prstGeom>
        </p:spPr>
      </p:pic>
      <p:pic>
        <p:nvPicPr>
          <p:cNvPr id="3" name="Picture 2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2DCDF2B8-5470-227C-31DD-24831E249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284" y="609600"/>
            <a:ext cx="6517433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457200" indent="-45720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5:1-6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Ananias’ Discipline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057400"/>
            <a:ext cx="7086600" cy="35814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Deed (1-2)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Peter’s Accusation (3-4)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Ananias’ Discipline (5-6)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BFC5E4-6DFB-583A-DBDC-16520EF4B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184" y="2057400"/>
            <a:ext cx="3657600" cy="256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68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457200" indent="-457200" algn="ctr" eaLnBrk="1" hangingPunct="1">
              <a:lnSpc>
                <a:spcPct val="100000"/>
              </a:lnSpc>
              <a:buClr>
                <a:srgbClr val="00FF00"/>
              </a:buClr>
              <a:buFont typeface="+mj-lt"/>
              <a:buAutoNum type="arabicPeriod" startAt="2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5:3-4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Peter’s Accusation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057400"/>
            <a:ext cx="7086600" cy="3581400"/>
          </a:xfrm>
        </p:spPr>
        <p:txBody>
          <a:bodyPr/>
          <a:lstStyle/>
          <a:p>
            <a:pPr marL="514350" lvl="3" indent="-5143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Guilty parties (3)</a:t>
            </a:r>
          </a:p>
          <a:p>
            <a:pPr marL="514350" lvl="3" indent="-5143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Couple’s responsibility (4)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BFC5E4-6DFB-583A-DBDC-16520EF4B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184" y="2057400"/>
            <a:ext cx="3657600" cy="256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912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457200" indent="-457200" algn="ctr" eaLnBrk="1" hangingPunct="1">
              <a:lnSpc>
                <a:spcPct val="100000"/>
              </a:lnSpc>
              <a:buClr>
                <a:srgbClr val="00FF00"/>
              </a:buClr>
              <a:buFont typeface="+mj-lt"/>
              <a:buAutoNum type="arabicPeriod" startAt="2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5:3-4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Peter’s Accusation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057400"/>
            <a:ext cx="7086600" cy="3581400"/>
          </a:xfrm>
        </p:spPr>
        <p:txBody>
          <a:bodyPr/>
          <a:lstStyle/>
          <a:p>
            <a:pPr marL="514350" lvl="3" indent="-5143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Guilty parties (3)</a:t>
            </a:r>
          </a:p>
          <a:p>
            <a:pPr marL="514350" lvl="3" indent="-5143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Couple’s responsibility (4)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BFC5E4-6DFB-583A-DBDC-16520EF4B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184" y="2057400"/>
            <a:ext cx="3657600" cy="256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98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457200" indent="-457200" algn="ctr" eaLnBrk="1" hangingPunct="1">
              <a:lnSpc>
                <a:spcPct val="100000"/>
              </a:lnSpc>
              <a:buClr>
                <a:srgbClr val="00FF00"/>
              </a:buClr>
              <a:buFont typeface="+mj-lt"/>
              <a:buAutoNum type="arabicPeriod" startAt="2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5:3-4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Peter’s Accusation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057400"/>
            <a:ext cx="7086600" cy="3581400"/>
          </a:xfrm>
        </p:spPr>
        <p:txBody>
          <a:bodyPr/>
          <a:lstStyle/>
          <a:p>
            <a:pPr marL="514350" lvl="3" indent="-5143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Guilty parties (3)</a:t>
            </a:r>
          </a:p>
          <a:p>
            <a:pPr marL="514350" lvl="3" indent="-5143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Couple’s responsibility (4)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BFC5E4-6DFB-583A-DBDC-16520EF4B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184" y="2057400"/>
            <a:ext cx="3657600" cy="256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885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199"/>
            <a:ext cx="10972800" cy="3259863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“The fact that believers had the right to keep their money shows that this was not Christian socialism. It was a free-will arrangement for the support of the church, used only temporarily because evidently the early church expected Christ to come in their generation.”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381374" y="228600"/>
            <a:ext cx="576262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Calibri" panose="020F0502020204030204" pitchFamily="34" charset="0"/>
              </a:rPr>
              <a:t>Dr. Stanley Toussaint</a:t>
            </a:r>
          </a:p>
          <a:p>
            <a:pPr algn="ctr"/>
            <a:r>
              <a:rPr lang="en-US" altLang="en-US" sz="18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+mn-cs"/>
              </a:rPr>
              <a:t>The Book of </a:t>
            </a:r>
            <a:r>
              <a:rPr lang="en-US" altLang="en-US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Acts</a:t>
            </a:r>
            <a:r>
              <a:rPr lang="en-US" altLang="en-US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+mn-cs"/>
              </a:rPr>
              <a:t>, The Bible Knowledge Commentary, p. 365.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93A563-4AF5-1BA1-0B64-6F02D2DA3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52400"/>
            <a:ext cx="1097280" cy="109728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56AF4E-7CD6-99EB-4598-458FF24B9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2901" y="4114800"/>
            <a:ext cx="2286198" cy="24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08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5B8864-85B0-4229-A57D-FFC953320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954" y="152811"/>
            <a:ext cx="6438095" cy="65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268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884520-D12C-4CEB-F9C3-AC810C2AB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436" y="313838"/>
            <a:ext cx="9117127" cy="623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160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8964" y="173454"/>
            <a:ext cx="6194073" cy="651109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6389058A-E7CE-F021-9C4C-B5341703177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228600"/>
            <a:ext cx="10515600" cy="914400"/>
          </a:xfrm>
        </p:spPr>
        <p:txBody>
          <a:bodyPr/>
          <a:lstStyle/>
          <a:p>
            <a:pPr algn="ctr"/>
            <a:r>
              <a:rPr lang="en-US" alt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12/12/4/4</a:t>
            </a: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5740AEA5-1530-67A0-D079-271353F6D86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524000" y="1825625"/>
            <a:ext cx="3609242" cy="4351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algn="just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00FFFF"/>
              </a:buClr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Romans </a:t>
            </a:r>
            <a:r>
              <a:rPr lang="en-US" alt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</a:p>
          <a:p>
            <a:pPr marL="457200" indent="-457200" algn="just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00FFFF"/>
              </a:buClr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Corinthians </a:t>
            </a:r>
            <a:r>
              <a:rPr lang="en-US" alt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</a:p>
          <a:p>
            <a:pPr marL="457200" indent="-457200" algn="just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00FFFF"/>
              </a:buClr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Peter </a:t>
            </a:r>
            <a:r>
              <a:rPr lang="en-US" alt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  <a:p>
            <a:pPr marL="457200" indent="-457200" algn="just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00FFFF"/>
              </a:buClr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Ephesians </a:t>
            </a:r>
            <a:r>
              <a:rPr lang="en-US" alt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pic>
        <p:nvPicPr>
          <p:cNvPr id="49156" name="Picture 5" descr="C:\Users\awoods\AppData\Local\Microsoft\Windows\Temporary Internet Files\Content.IE5\O6YQEJO4\MC900371042[1].wmf">
            <a:extLst>
              <a:ext uri="{FF2B5EF4-FFF2-40B4-BE49-F238E27FC236}">
                <a16:creationId xmlns:a16="http://schemas.microsoft.com/office/drawing/2014/main" id="{55CAAE9D-8A36-AEC0-45F4-D9F5D81AF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1600200"/>
            <a:ext cx="3609242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66364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457200" indent="-45720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5:1-6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Ananias’ Discipline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057400"/>
            <a:ext cx="7086600" cy="35814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Deed (1-2)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Peter’s Accusation (3-4)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Ananias’ Discipline (5-6)</a:t>
            </a:r>
          </a:p>
          <a:p>
            <a:pPr marL="0" lvl="3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None/>
              <a:defRPr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BFC5E4-6DFB-583A-DBDC-16520EF4B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184" y="2057400"/>
            <a:ext cx="3657600" cy="256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713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Acts 4:1</a:t>
            </a: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‒5:11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Summary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295400"/>
            <a:ext cx="7788900" cy="2563739"/>
          </a:xfrm>
        </p:spPr>
        <p:txBody>
          <a:bodyPr/>
          <a:lstStyle/>
          <a:p>
            <a:pPr marL="571500" lvl="1" indent="-5715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Apostles Arrested (4:1-4)</a:t>
            </a:r>
          </a:p>
          <a:p>
            <a:pPr marL="571500" lvl="1" indent="-5715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Apostles Examined (4:5-12)</a:t>
            </a:r>
          </a:p>
          <a:p>
            <a:pPr marL="571500" lvl="1" indent="-5715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Sanhedrin’s Decision (4:13-22)</a:t>
            </a:r>
          </a:p>
          <a:p>
            <a:pPr marL="571500" lvl="1" indent="-5715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Apostles’ Prayer (4:23-31)</a:t>
            </a:r>
          </a:p>
          <a:p>
            <a:pPr marL="571500" lvl="1" indent="-5715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Pre-Ananias and Sapphira (4:32-37)</a:t>
            </a:r>
          </a:p>
          <a:p>
            <a:pPr marL="571500" lvl="1" indent="-5715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Ananias and Sapphira (5:1-11)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363DEA-3239-9A3C-4B72-C04F685E9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184" y="2057400"/>
            <a:ext cx="3657600" cy="256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514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457200" indent="-457200" algn="ctr" eaLnBrk="1" hangingPunct="1">
              <a:lnSpc>
                <a:spcPct val="100000"/>
              </a:lnSpc>
              <a:buClr>
                <a:srgbClr val="00FF00"/>
              </a:buClr>
              <a:buFont typeface="+mj-lt"/>
              <a:buAutoNum type="arabicPeriod" startAt="3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5:5-6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Ananias's Discipline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057400"/>
            <a:ext cx="7086600" cy="3581400"/>
          </a:xfrm>
        </p:spPr>
        <p:txBody>
          <a:bodyPr/>
          <a:lstStyle/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Death (5)</a:t>
            </a:r>
          </a:p>
          <a:p>
            <a:pPr marL="514350" lvl="3" indent="-5143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Burial (6)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BFC5E4-6DFB-583A-DBDC-16520EF4B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184" y="2057400"/>
            <a:ext cx="3657600" cy="256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9449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457200" indent="-457200" algn="ctr" eaLnBrk="1" hangingPunct="1">
              <a:lnSpc>
                <a:spcPct val="100000"/>
              </a:lnSpc>
              <a:buClr>
                <a:srgbClr val="00FF00"/>
              </a:buClr>
              <a:buFont typeface="+mj-lt"/>
              <a:buAutoNum type="arabicPeriod" startAt="3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5:5-6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Ananias's Discipline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057400"/>
            <a:ext cx="7086600" cy="3581400"/>
          </a:xfrm>
        </p:spPr>
        <p:txBody>
          <a:bodyPr/>
          <a:lstStyle/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Death (5)</a:t>
            </a:r>
          </a:p>
          <a:p>
            <a:pPr marL="514350" lvl="3" indent="-5143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Burial (6)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BFC5E4-6DFB-583A-DBDC-16520EF4B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184" y="2057400"/>
            <a:ext cx="3657600" cy="256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749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BulloKr\AppData\Local\Microsoft\Windows\Temporary Internet Files\Content.IE5\PONOXAD0\MP900382922[1].jpg">
            <a:extLst>
              <a:ext uri="{FF2B5EF4-FFF2-40B4-BE49-F238E27FC236}">
                <a16:creationId xmlns:a16="http://schemas.microsoft.com/office/drawing/2014/main" id="{262D227C-7ABB-4FAE-81CF-0276FD57AB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24201" y="1143001"/>
            <a:ext cx="6335713" cy="4525963"/>
          </a:xfrm>
        </p:spPr>
      </p:pic>
      <p:pic>
        <p:nvPicPr>
          <p:cNvPr id="26627" name="Picture 2" descr="C:\Users\BulloKr\AppData\Local\Microsoft\Windows\Temporary Internet Files\Content.Outlook\N34490JH\image (2).jpg">
            <a:extLst>
              <a:ext uri="{FF2B5EF4-FFF2-40B4-BE49-F238E27FC236}">
                <a16:creationId xmlns:a16="http://schemas.microsoft.com/office/drawing/2014/main" id="{1D34D6F6-82FD-481C-8B43-412F426B3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190500"/>
            <a:ext cx="8382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7">
            <a:extLst>
              <a:ext uri="{FF2B5EF4-FFF2-40B4-BE49-F238E27FC236}">
                <a16:creationId xmlns:a16="http://schemas.microsoft.com/office/drawing/2014/main" id="{DC8996D7-A86C-4331-AE72-DE6BCD508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3048000"/>
            <a:ext cx="1524000" cy="533400"/>
          </a:xfrm>
          <a:prstGeom prst="ellipse">
            <a:avLst/>
          </a:prstGeom>
          <a:noFill/>
          <a:ln w="762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639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992AAA-FED9-E54F-62CF-2F103DF54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8914" name="Rectangle 3"/>
          <p:cNvSpPr>
            <a:spLocks noChangeArrowheads="1"/>
          </p:cNvSpPr>
          <p:nvPr/>
        </p:nvSpPr>
        <p:spPr bwMode="auto">
          <a:xfrm>
            <a:off x="609600" y="1"/>
            <a:ext cx="10972800" cy="239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Aft>
                <a:spcPts val="900"/>
              </a:spcAft>
            </a:pP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Genesis 3:19</a:t>
            </a:r>
          </a:p>
          <a:p>
            <a:pPr algn="just">
              <a:spcAft>
                <a:spcPts val="0"/>
              </a:spcAft>
            </a:pP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“By the sweat of your face You will eat bread, Till you return to the ground, Because from it you were taken; For you are dust, And to dust you shall return.”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58C54C-0E5F-45B3-B075-362C986E6F1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2135" y="3048000"/>
            <a:ext cx="2607733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583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295B64-9827-2A05-19F4-0009C7E34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8914" name="Rectangle 3"/>
          <p:cNvSpPr>
            <a:spLocks noChangeArrowheads="1"/>
          </p:cNvSpPr>
          <p:nvPr/>
        </p:nvSpPr>
        <p:spPr bwMode="auto">
          <a:xfrm>
            <a:off x="609600" y="0"/>
            <a:ext cx="10972800" cy="2485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Aft>
                <a:spcPts val="900"/>
              </a:spcAft>
            </a:pP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2 Cor. 4:16</a:t>
            </a:r>
            <a:endParaRPr lang="en-US" altLang="en-US" sz="4000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just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“Therefore, we do not lose heart, but though our outer man is decaying, yet our inner man is being renewed day by day.”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B25CA5-FB7A-469C-AF5A-D0D8E1D10F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33" t="26667" r="10533" b="11111"/>
          <a:stretch/>
        </p:blipFill>
        <p:spPr>
          <a:xfrm>
            <a:off x="5246914" y="2438400"/>
            <a:ext cx="1698172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549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5CAAE4-E3D0-44CC-A2A3-BEB7A5ECB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34147" name="Rectangle 1">
            <a:extLst>
              <a:ext uri="{FF2B5EF4-FFF2-40B4-BE49-F238E27FC236}">
                <a16:creationId xmlns:a16="http://schemas.microsoft.com/office/drawing/2014/main" id="{972624A7-20E3-4DA9-A466-8A9F888B1F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0"/>
            <a:ext cx="10972800" cy="42011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en-US" sz="27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 </a:t>
            </a: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Calibri" panose="020F0502020204030204" pitchFamily="34" charset="0"/>
              </a:rPr>
              <a:t>Romans 8:19-22</a:t>
            </a:r>
          </a:p>
          <a:p>
            <a:pPr algn="just">
              <a:defRPr/>
            </a:pPr>
            <a:r>
              <a:rPr lang="en-US" sz="31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</a:t>
            </a:r>
            <a:r>
              <a:rPr lang="en-US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For the </a:t>
            </a:r>
            <a:r>
              <a:rPr lang="en-US" sz="31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anxious longing of the creation</a:t>
            </a:r>
            <a:r>
              <a:rPr lang="en-US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waits eagerly for the revealing of the sons of God. </a:t>
            </a:r>
            <a:r>
              <a:rPr lang="en-US" sz="31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r>
              <a:rPr lang="en-US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For the </a:t>
            </a:r>
            <a:r>
              <a:rPr lang="en-US" sz="31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creation was subjected to futility, not willingly</a:t>
            </a:r>
            <a:r>
              <a:rPr lang="en-US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but because of </a:t>
            </a:r>
            <a:r>
              <a:rPr lang="en-US" sz="31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Him who subjected it</a:t>
            </a:r>
            <a:r>
              <a:rPr lang="en-US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in hope </a:t>
            </a:r>
            <a:r>
              <a:rPr lang="en-US" sz="31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</a:t>
            </a:r>
            <a:r>
              <a:rPr lang="en-US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that the creation itself also will be set free from its </a:t>
            </a:r>
            <a:r>
              <a:rPr lang="en-US" sz="31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slavery to corruption</a:t>
            </a:r>
            <a:r>
              <a:rPr lang="en-US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into the freedom of the glory of the children of God. </a:t>
            </a:r>
            <a:r>
              <a:rPr lang="en-US" sz="31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</a:t>
            </a:r>
            <a:r>
              <a:rPr lang="en-US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For we know that </a:t>
            </a:r>
            <a:r>
              <a:rPr lang="en-US" sz="31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whole creation groans and suffers</a:t>
            </a:r>
            <a:r>
              <a:rPr lang="en-US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pains of childbirth together until now.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8A7C89-218D-406C-BDD3-4D7EAE57C34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3530" y="228600"/>
            <a:ext cx="726494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1940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457200" indent="-457200" algn="ctr" eaLnBrk="1" hangingPunct="1">
              <a:lnSpc>
                <a:spcPct val="100000"/>
              </a:lnSpc>
              <a:buClr>
                <a:srgbClr val="00FF00"/>
              </a:buClr>
              <a:buFont typeface="+mj-lt"/>
              <a:buAutoNum type="arabicPeriod" startAt="3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5:5-6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Ananias's Discipline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057400"/>
            <a:ext cx="7086600" cy="3581400"/>
          </a:xfrm>
        </p:spPr>
        <p:txBody>
          <a:bodyPr/>
          <a:lstStyle/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Death (5)</a:t>
            </a:r>
          </a:p>
          <a:p>
            <a:pPr marL="514350" lvl="3" indent="-5143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Burial (6)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BFC5E4-6DFB-583A-DBDC-16520EF4B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184" y="2057400"/>
            <a:ext cx="3657600" cy="256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0748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5216" y="2057400"/>
            <a:ext cx="6577583" cy="3352800"/>
          </a:xfrm>
        </p:spPr>
        <p:txBody>
          <a:bodyPr/>
          <a:lstStyle/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Ananias’ Discipline (1-6)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Sapphira’s Discipline (7-10)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Result (11)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2CC507-6E5B-BC55-F4FA-0BF8C8379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2009" y="228600"/>
            <a:ext cx="596798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685800" indent="-685800" algn="ctr" defTabSz="914400" eaLnBrk="1" hangingPunct="1">
              <a:lnSpc>
                <a:spcPct val="100000"/>
              </a:lnSpc>
              <a:buFont typeface="+mj-lt"/>
              <a:buAutoNum type="romanUcPeriod" startAt="6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Ananias and Sapphira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Acts 5:1-11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940B0B-6027-B129-53F9-1BD339CC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184" y="2057400"/>
            <a:ext cx="3657600" cy="256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6233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457200" indent="-45720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2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5:7-10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Sapphira's’ Discipline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057400"/>
            <a:ext cx="7086600" cy="35814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Sin (7-8)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Peter’s confrontation &amp; judgment (9)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Death and burial (10)</a:t>
            </a:r>
          </a:p>
          <a:p>
            <a:pPr marL="0" lvl="3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None/>
              <a:defRPr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BFC5E4-6DFB-583A-DBDC-16520EF4B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184" y="2057400"/>
            <a:ext cx="3657600" cy="256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382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5216" y="2057400"/>
            <a:ext cx="6577583" cy="3352800"/>
          </a:xfrm>
        </p:spPr>
        <p:txBody>
          <a:bodyPr/>
          <a:lstStyle/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Ananias’ Discipline (1-6)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Sapphira’s Discipline (7-10)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Result (11)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2CC507-6E5B-BC55-F4FA-0BF8C8379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2009" y="228600"/>
            <a:ext cx="596798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571500" indent="-571500" algn="ctr" defTabSz="914400" eaLnBrk="1" hangingPunct="1">
              <a:lnSpc>
                <a:spcPct val="100000"/>
              </a:lnSpc>
              <a:buFont typeface="+mj-lt"/>
              <a:buAutoNum type="romanUcPeriod" startAt="6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Ananias and Sapphira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Acts 5:1-11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940B0B-6027-B129-53F9-1BD339CC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184" y="2057400"/>
            <a:ext cx="3657600" cy="256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2380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457200" indent="-45720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2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5:7-10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Sapphira's’ Discipline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057400"/>
            <a:ext cx="7086600" cy="35814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Sin (7-8)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Peter’s confrontation &amp; judgment (9)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Death and burial (10)</a:t>
            </a:r>
          </a:p>
          <a:p>
            <a:pPr marL="0" lvl="3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None/>
              <a:defRPr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BFC5E4-6DFB-583A-DBDC-16520EF4B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184" y="2057400"/>
            <a:ext cx="3657600" cy="256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5335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457200" indent="-45720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2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5:7-10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Sapphira's’ Discipline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057400"/>
            <a:ext cx="7086600" cy="35814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Sin (7-8)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Peter’s confrontation &amp; judgment (9)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Death and burial (10)</a:t>
            </a:r>
          </a:p>
          <a:p>
            <a:pPr marL="0" lvl="3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None/>
              <a:defRPr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BFC5E4-6DFB-583A-DBDC-16520EF4B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184" y="2057400"/>
            <a:ext cx="3657600" cy="256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13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457200" indent="-45720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2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5:7-10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Sapphira's’ Discipline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057400"/>
            <a:ext cx="7086600" cy="35814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Sin (7-8)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Peter’s confrontation &amp; judgment (9)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Death and burial (10)</a:t>
            </a:r>
          </a:p>
          <a:p>
            <a:pPr marL="0" lvl="3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None/>
              <a:defRPr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BFC5E4-6DFB-583A-DBDC-16520EF4B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184" y="2057400"/>
            <a:ext cx="3657600" cy="256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7105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5216" y="2057400"/>
            <a:ext cx="6577583" cy="3352800"/>
          </a:xfrm>
        </p:spPr>
        <p:txBody>
          <a:bodyPr/>
          <a:lstStyle/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Ananias’ Discipline (1-6)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Sapphira’s Discipline (7-10)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Result (11)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2CC507-6E5B-BC55-F4FA-0BF8C8379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2009" y="228600"/>
            <a:ext cx="596798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685800" indent="-685800" algn="ctr" defTabSz="914400" eaLnBrk="1" hangingPunct="1">
              <a:lnSpc>
                <a:spcPct val="100000"/>
              </a:lnSpc>
              <a:buFont typeface="+mj-lt"/>
              <a:buAutoNum type="romanUcPeriod" startAt="6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Ananias and Sapphira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Acts 5:1-11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940B0B-6027-B129-53F9-1BD339CC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184" y="2057400"/>
            <a:ext cx="3657600" cy="256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1036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457200" indent="-45720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3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5:11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Result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057400"/>
            <a:ext cx="7086600" cy="35814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Fear within the congregation (11a)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Fear outside the congregation (11b)</a:t>
            </a:r>
          </a:p>
          <a:p>
            <a:pPr marL="0" lvl="3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None/>
              <a:defRPr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BFC5E4-6DFB-583A-DBDC-16520EF4B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184" y="2057400"/>
            <a:ext cx="3657600" cy="256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514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457200" indent="-45720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3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5:11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Result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057400"/>
            <a:ext cx="7086600" cy="35814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Fear within the congregation (11a)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Fear outside the congregation (11b)</a:t>
            </a:r>
          </a:p>
          <a:p>
            <a:pPr marL="0" lvl="3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None/>
              <a:defRPr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BFC5E4-6DFB-583A-DBDC-16520EF4B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184" y="2057400"/>
            <a:ext cx="3657600" cy="256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815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40435E-C3A2-4487-B980-9D40B7DF1B5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975BE4-5787-1CA7-9FBC-DE0CD7D25721}"/>
              </a:ext>
            </a:extLst>
          </p:cNvPr>
          <p:cNvSpPr txBox="1"/>
          <p:nvPr/>
        </p:nvSpPr>
        <p:spPr>
          <a:xfrm>
            <a:off x="655320" y="0"/>
            <a:ext cx="1088136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Calibri" panose="020F0502020204030204" pitchFamily="34" charset="0"/>
              </a:rPr>
              <a:t>Acts 2:47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“praising God and having favor with all the people. And the Lord was adding to their number day by day those who were being saved.” </a:t>
            </a: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Calibri" panose="020F0502020204030204" pitchFamily="34" charset="0"/>
              </a:rPr>
              <a:t>(NASB)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3600" dirty="0">
              <a:solidFill>
                <a:srgbClr val="000000"/>
              </a:solidFill>
              <a:latin typeface="system-ui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“praising God and having favor with all the people. And the Lord added to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church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daily those who were being saved.” </a:t>
            </a: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Calibri" panose="020F0502020204030204" pitchFamily="34" charset="0"/>
              </a:rPr>
              <a:t>(NKJV)</a:t>
            </a:r>
          </a:p>
        </p:txBody>
      </p:sp>
    </p:spTree>
    <p:extLst>
      <p:ext uri="{BB962C8B-B14F-4D97-AF65-F5344CB8AC3E}">
        <p14:creationId xmlns:p14="http://schemas.microsoft.com/office/powerpoint/2010/main" val="30959395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4B47F7E-A52E-4B89-D4A0-1158A7ADC700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137158"/>
          <a:ext cx="10972800" cy="65836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4560">
                  <a:extLst>
                    <a:ext uri="{9D8B030D-6E8A-4147-A177-3AD203B41FA5}">
                      <a16:colId xmlns:a16="http://schemas.microsoft.com/office/drawing/2014/main" val="2367087237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875721717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627541462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1647326224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21954414"/>
                    </a:ext>
                  </a:extLst>
                </a:gridCol>
              </a:tblGrid>
              <a:tr h="89777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Author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Written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Earliest MSS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Time Span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No. MSS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7963184"/>
                  </a:ext>
                </a:extLst>
              </a:tr>
              <a:tr h="89777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Cesar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100 to 44 </a:t>
                      </a:r>
                      <a:r>
                        <a:rPr lang="en-US" sz="2400" b="1" cap="small" baseline="0" dirty="0" err="1">
                          <a:solidFill>
                            <a:schemeClr val="bg1"/>
                          </a:solidFill>
                        </a:rPr>
                        <a:t>b.c.</a:t>
                      </a:r>
                      <a:endParaRPr lang="en-US" sz="2400" b="1" cap="small" baseline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cap="small" baseline="0" dirty="0" err="1">
                          <a:solidFill>
                            <a:schemeClr val="bg1"/>
                          </a:solidFill>
                        </a:rPr>
                        <a:t>a.d.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 900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1000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10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7636655"/>
                  </a:ext>
                </a:extLst>
              </a:tr>
              <a:tr h="59851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Plato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427 to 347 </a:t>
                      </a:r>
                      <a:r>
                        <a:rPr lang="en-US" sz="2400" b="1" cap="small" baseline="0" dirty="0" err="1">
                          <a:solidFill>
                            <a:schemeClr val="bg1"/>
                          </a:solidFill>
                        </a:rPr>
                        <a:t>b.c.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cap="small" baseline="0" dirty="0" err="1">
                          <a:solidFill>
                            <a:schemeClr val="bg1"/>
                          </a:solidFill>
                        </a:rPr>
                        <a:t>a.d.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 900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1200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9458410"/>
                  </a:ext>
                </a:extLst>
              </a:tr>
              <a:tr h="59851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Thucydides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460 to 400 </a:t>
                      </a:r>
                      <a:r>
                        <a:rPr lang="en-US" sz="2400" b="1" cap="small" baseline="0" dirty="0" err="1">
                          <a:solidFill>
                            <a:schemeClr val="bg1"/>
                          </a:solidFill>
                        </a:rPr>
                        <a:t>b.c.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cap="small" baseline="0" dirty="0" err="1">
                          <a:solidFill>
                            <a:schemeClr val="bg1"/>
                          </a:solidFill>
                        </a:rPr>
                        <a:t>a.d.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 900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1300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7569485"/>
                  </a:ext>
                </a:extLst>
              </a:tr>
              <a:tr h="59851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Tacitus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cap="small" baseline="0" dirty="0" err="1">
                          <a:solidFill>
                            <a:schemeClr val="bg1"/>
                          </a:solidFill>
                        </a:rPr>
                        <a:t>a.d.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 100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cap="small" baseline="0" dirty="0" err="1">
                          <a:solidFill>
                            <a:schemeClr val="bg1"/>
                          </a:solidFill>
                        </a:rPr>
                        <a:t>a.d.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 1100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1000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20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177245"/>
                  </a:ext>
                </a:extLst>
              </a:tr>
              <a:tr h="59851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Suetonius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cap="small" baseline="0" dirty="0" err="1">
                          <a:solidFill>
                            <a:schemeClr val="bg1"/>
                          </a:solidFill>
                        </a:rPr>
                        <a:t>a.d.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 75 to 160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cap="small" baseline="0" dirty="0" err="1">
                          <a:solidFill>
                            <a:schemeClr val="bg1"/>
                          </a:solidFill>
                        </a:rPr>
                        <a:t>a.d.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 950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800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2994500"/>
                  </a:ext>
                </a:extLst>
              </a:tr>
              <a:tr h="59851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Homer (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Illiad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900 </a:t>
                      </a:r>
                      <a:r>
                        <a:rPr lang="en-US" sz="2400" b="1" cap="small" baseline="0" dirty="0" err="1">
                          <a:solidFill>
                            <a:schemeClr val="bg1"/>
                          </a:solidFill>
                        </a:rPr>
                        <a:t>b.c.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cap="small" baseline="0" dirty="0" err="1">
                          <a:solidFill>
                            <a:schemeClr val="bg1"/>
                          </a:solidFill>
                        </a:rPr>
                        <a:t>a.d.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 400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500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643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50422"/>
                  </a:ext>
                </a:extLst>
              </a:tr>
              <a:tr h="59851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New Testament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cap="small" baseline="0" dirty="0" err="1">
                          <a:solidFill>
                            <a:schemeClr val="bg1"/>
                          </a:solidFill>
                        </a:rPr>
                        <a:t>a.d.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 40 to 100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cap="small" baseline="0" dirty="0" err="1">
                          <a:solidFill>
                            <a:schemeClr val="bg1"/>
                          </a:solidFill>
                        </a:rPr>
                        <a:t>a.d.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 125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25 to 50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24,000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3301744"/>
                  </a:ext>
                </a:extLst>
              </a:tr>
              <a:tr h="59851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Cesar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100 to 44 </a:t>
                      </a:r>
                      <a:r>
                        <a:rPr lang="en-US" sz="2400" b="1" cap="small" baseline="0" dirty="0" err="1">
                          <a:solidFill>
                            <a:schemeClr val="bg1"/>
                          </a:solidFill>
                        </a:rPr>
                        <a:t>b.c.</a:t>
                      </a:r>
                      <a:endParaRPr lang="en-US" sz="2400" b="1" cap="small" baseline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cap="small" baseline="0" dirty="0" err="1">
                          <a:solidFill>
                            <a:schemeClr val="bg1"/>
                          </a:solidFill>
                        </a:rPr>
                        <a:t>a.d.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 900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1000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10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863377"/>
                  </a:ext>
                </a:extLst>
              </a:tr>
              <a:tr h="598517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http://creationrevolution.com/2012/05/should-we-trust-the-bible/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b="1" cap="small" baseline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42315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5034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4B47F7E-A52E-4B89-D4A0-1158A7ADC700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137161"/>
          <a:ext cx="10972800" cy="6583678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194560">
                  <a:extLst>
                    <a:ext uri="{9D8B030D-6E8A-4147-A177-3AD203B41FA5}">
                      <a16:colId xmlns:a16="http://schemas.microsoft.com/office/drawing/2014/main" val="2367087237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875721717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627541462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1647326224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21954414"/>
                    </a:ext>
                  </a:extLst>
                </a:gridCol>
              </a:tblGrid>
              <a:tr h="649095">
                <a:tc gridSpan="5"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</a:rPr>
                        <a:t>Manuscript Evidence for Ancient Writings</a:t>
                      </a: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3665267"/>
                  </a:ext>
                </a:extLst>
              </a:tr>
              <a:tr h="83455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Author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Written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Earliest Fragment/Copy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Time Span in Years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Number of Manuscripts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7636655"/>
                  </a:ext>
                </a:extLst>
              </a:tr>
              <a:tr h="55636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Cesar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100 to 44 </a:t>
                      </a:r>
                      <a:r>
                        <a:rPr lang="en-US" sz="2400" b="1" cap="small" baseline="0" dirty="0" err="1">
                          <a:solidFill>
                            <a:schemeClr val="bg1"/>
                          </a:solidFill>
                        </a:rPr>
                        <a:t>b.c.</a:t>
                      </a:r>
                      <a:endParaRPr lang="en-US" sz="2400" b="1" cap="small" baseline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cap="small" baseline="0" dirty="0" err="1">
                          <a:solidFill>
                            <a:schemeClr val="bg1"/>
                          </a:solidFill>
                        </a:rPr>
                        <a:t>a.d.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 900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1000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10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9458410"/>
                  </a:ext>
                </a:extLst>
              </a:tr>
              <a:tr h="55636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Plato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427 to 347 </a:t>
                      </a:r>
                      <a:r>
                        <a:rPr lang="en-US" sz="2400" b="1" cap="small" baseline="0" dirty="0" err="1">
                          <a:solidFill>
                            <a:schemeClr val="bg1"/>
                          </a:solidFill>
                        </a:rPr>
                        <a:t>b.c.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cap="small" baseline="0" dirty="0" err="1">
                          <a:solidFill>
                            <a:schemeClr val="bg1"/>
                          </a:solidFill>
                        </a:rPr>
                        <a:t>a.d.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 900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1200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7569485"/>
                  </a:ext>
                </a:extLst>
              </a:tr>
              <a:tr h="55636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Thucydides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460 to 400 </a:t>
                      </a:r>
                      <a:r>
                        <a:rPr lang="en-US" sz="2400" b="1" cap="small" baseline="0" dirty="0" err="1">
                          <a:solidFill>
                            <a:schemeClr val="bg1"/>
                          </a:solidFill>
                        </a:rPr>
                        <a:t>b.c.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cap="small" baseline="0" dirty="0" err="1">
                          <a:solidFill>
                            <a:schemeClr val="bg1"/>
                          </a:solidFill>
                        </a:rPr>
                        <a:t>a.d.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 900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1300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177245"/>
                  </a:ext>
                </a:extLst>
              </a:tr>
              <a:tr h="55636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Tacitus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cap="small" baseline="0" dirty="0" err="1">
                          <a:solidFill>
                            <a:schemeClr val="bg1"/>
                          </a:solidFill>
                        </a:rPr>
                        <a:t>a.d.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 100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cap="small" baseline="0" dirty="0" err="1">
                          <a:solidFill>
                            <a:schemeClr val="bg1"/>
                          </a:solidFill>
                        </a:rPr>
                        <a:t>a.d.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 1100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1000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20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2994500"/>
                  </a:ext>
                </a:extLst>
              </a:tr>
              <a:tr h="55636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Suetonius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cap="small" baseline="0" dirty="0" err="1">
                          <a:solidFill>
                            <a:schemeClr val="bg1"/>
                          </a:solidFill>
                        </a:rPr>
                        <a:t>a.d.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 75 to 160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cap="small" baseline="0" dirty="0" err="1">
                          <a:solidFill>
                            <a:schemeClr val="bg1"/>
                          </a:solidFill>
                        </a:rPr>
                        <a:t>a.d.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 950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800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50422"/>
                  </a:ext>
                </a:extLst>
              </a:tr>
              <a:tr h="55636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Homer (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Illiad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900 </a:t>
                      </a:r>
                      <a:r>
                        <a:rPr lang="en-US" sz="2400" b="1" cap="small" baseline="0" dirty="0" err="1">
                          <a:solidFill>
                            <a:schemeClr val="bg1"/>
                          </a:solidFill>
                        </a:rPr>
                        <a:t>b.c.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cap="small" baseline="0" dirty="0" err="1">
                          <a:solidFill>
                            <a:schemeClr val="bg1"/>
                          </a:solidFill>
                        </a:rPr>
                        <a:t>a.d.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 400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500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643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3301744"/>
                  </a:ext>
                </a:extLst>
              </a:tr>
              <a:tr h="55636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New Testament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cap="small" baseline="0" dirty="0" err="1">
                          <a:solidFill>
                            <a:schemeClr val="bg1"/>
                          </a:solidFill>
                        </a:rPr>
                        <a:t>a.d.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 40 to 100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cap="small" baseline="0" dirty="0" err="1">
                          <a:solidFill>
                            <a:schemeClr val="bg1"/>
                          </a:solidFill>
                        </a:rPr>
                        <a:t>a.d.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 125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25 to 50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24,000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863377"/>
                  </a:ext>
                </a:extLst>
              </a:tr>
              <a:tr h="1205463">
                <a:tc gridSpan="5">
                  <a:txBody>
                    <a:bodyPr/>
                    <a:lstStyle/>
                    <a:p>
                      <a:pPr algn="just"/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Information in this chart can be found in various sources.  This chart was adapted from: Christian Apologetics, by Norman Geisler, 1976, p. 307; and Evidence That Demands a Verdict, by Josh McDowell, 1979, pp. 42, 43.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013889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20480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BB87461A-4A3D-4EB7-8ED7-D41890439C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37731" y="228600"/>
            <a:ext cx="7716541" cy="1066800"/>
          </a:xfrm>
        </p:spPr>
        <p:txBody>
          <a:bodyPr/>
          <a:lstStyle/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anose="020F0502020204030204" pitchFamily="34" charset="0"/>
              </a:rPr>
              <a:t>Dr. Arnold Fruchtenbaum</a:t>
            </a:r>
            <a:b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Arnold G. Fruchtenbaum, “Israel and the Church,” in Issues in Dispensationalism, ed. Wesley R. Willis and John R. Master (Chicago: Moody, 1994), 118.</a:t>
            </a:r>
            <a:endParaRPr lang="en-US" alt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FF9BA11E-28E2-4B3A-A673-6773D6673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001" y="1603800"/>
            <a:ext cx="10991998" cy="152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algn="just">
              <a:buNone/>
            </a:pPr>
            <a:r>
              <a:rPr lang="en-US" sz="3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“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In the book of Acts, both Israel and the Church exist simultaneously. The term </a:t>
            </a:r>
            <a:r>
              <a:rPr lang="en-US" sz="3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Israel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is used twenty times and </a:t>
            </a:r>
            <a:r>
              <a:rPr lang="en-US" sz="3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ekklēsia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(Church) nineteen times, yet the two groups are always kept distinct.”</a:t>
            </a:r>
            <a:endParaRPr lang="en-US" sz="30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1143766-1925-4265-A7F8-E13E532AF080}"/>
                  </a:ext>
                </a:extLst>
              </p14:cNvPr>
              <p14:cNvContentPartPr/>
              <p14:nvPr/>
            </p14:nvContentPartPr>
            <p14:xfrm>
              <a:off x="6161659" y="5127760"/>
              <a:ext cx="12240" cy="64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1143766-1925-4265-A7F8-E13E532AF08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52659" y="5118760"/>
                <a:ext cx="2988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E323F91-5EC0-4040-B6AC-7BBF1164F850}"/>
                  </a:ext>
                </a:extLst>
              </p14:cNvPr>
              <p14:cNvContentPartPr/>
              <p14:nvPr/>
            </p14:nvContentPartPr>
            <p14:xfrm>
              <a:off x="6221419" y="5163400"/>
              <a:ext cx="1224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E323F91-5EC0-4040-B6AC-7BBF1164F85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12419" y="5154400"/>
                <a:ext cx="298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2F05218-E974-43F4-821D-F25AA8422178}"/>
                  </a:ext>
                </a:extLst>
              </p14:cNvPr>
              <p14:cNvContentPartPr/>
              <p14:nvPr/>
            </p14:nvContentPartPr>
            <p14:xfrm>
              <a:off x="12711619" y="4798720"/>
              <a:ext cx="30240" cy="64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2F05218-E974-43F4-821D-F25AA842217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702619" y="4789720"/>
                <a:ext cx="47880" cy="241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B277B4BE-D66D-4117-692C-DFFBF90F34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20628" y="3505200"/>
            <a:ext cx="4950745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42019A-4385-BDA3-DD6B-C642C8C4D87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76200"/>
            <a:ext cx="684944" cy="914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28161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5216" y="2057400"/>
            <a:ext cx="6577583" cy="3352800"/>
          </a:xfrm>
        </p:spPr>
        <p:txBody>
          <a:bodyPr/>
          <a:lstStyle/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Ananias’ Discipline (1-6)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Sapphira’s Discipline (7-10)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Result (11)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2CC507-6E5B-BC55-F4FA-0BF8C8379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2009" y="228600"/>
            <a:ext cx="596798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571500" indent="-571500" algn="ctr" defTabSz="914400" eaLnBrk="1" hangingPunct="1">
              <a:lnSpc>
                <a:spcPct val="100000"/>
              </a:lnSpc>
              <a:buFont typeface="+mj-lt"/>
              <a:buAutoNum type="romanUcPeriod" startAt="6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Ananias and Sapphira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Acts 5:1-11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940B0B-6027-B129-53F9-1BD339CC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184" y="2057400"/>
            <a:ext cx="3657600" cy="256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5574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BulloKr\AppData\Local\Microsoft\Windows\Temporary Internet Files\Content.IE5\PONOXAD0\MP900382922[1].jpg">
            <a:extLst>
              <a:ext uri="{FF2B5EF4-FFF2-40B4-BE49-F238E27FC236}">
                <a16:creationId xmlns:a16="http://schemas.microsoft.com/office/drawing/2014/main" id="{262D227C-7ABB-4FAE-81CF-0276FD57AB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24201" y="1143001"/>
            <a:ext cx="6335713" cy="4525963"/>
          </a:xfrm>
        </p:spPr>
      </p:pic>
      <p:pic>
        <p:nvPicPr>
          <p:cNvPr id="26627" name="Picture 2" descr="C:\Users\BulloKr\AppData\Local\Microsoft\Windows\Temporary Internet Files\Content.Outlook\N34490JH\image (2).jpg">
            <a:extLst>
              <a:ext uri="{FF2B5EF4-FFF2-40B4-BE49-F238E27FC236}">
                <a16:creationId xmlns:a16="http://schemas.microsoft.com/office/drawing/2014/main" id="{1D34D6F6-82FD-481C-8B43-412F426B3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190500"/>
            <a:ext cx="8382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7">
            <a:extLst>
              <a:ext uri="{FF2B5EF4-FFF2-40B4-BE49-F238E27FC236}">
                <a16:creationId xmlns:a16="http://schemas.microsoft.com/office/drawing/2014/main" id="{DC8996D7-A86C-4331-AE72-DE6BCD508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3048000"/>
            <a:ext cx="1524000" cy="533400"/>
          </a:xfrm>
          <a:prstGeom prst="ellipse">
            <a:avLst/>
          </a:prstGeom>
          <a:noFill/>
          <a:ln w="762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7249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457200" indent="-45720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3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5:11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Result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057400"/>
            <a:ext cx="7086600" cy="35814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Fear within the congregation (11a)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Fear outside the congregation (11b)</a:t>
            </a:r>
          </a:p>
          <a:p>
            <a:pPr marL="0" lvl="3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None/>
              <a:defRPr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BFC5E4-6DFB-583A-DBDC-16520EF4B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184" y="2057400"/>
            <a:ext cx="3657600" cy="256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9002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  <a:buClr>
                <a:srgbClr val="CC66FF"/>
              </a:buClr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5:1-11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Three Concluding Observations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5216" y="2057400"/>
            <a:ext cx="7263384" cy="35814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Peter’s apostolic authority (Matt. 16:19)</a:t>
            </a:r>
          </a:p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Discipline is always stricter at the start of a new dispensations (Lev. 10:1-2)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Judgment begins in the house of the Lord (1 Pet. 4:17)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287F93-027F-D0BD-7D22-EFECF8486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184" y="2057400"/>
            <a:ext cx="3657600" cy="256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900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  <a:buClr>
                <a:srgbClr val="CC66FF"/>
              </a:buClr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5:1-11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Three Concluding Observations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5216" y="2057400"/>
            <a:ext cx="7339584" cy="35814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Peter’s apostolic authority (Matt. 16:19)</a:t>
            </a:r>
          </a:p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Discipline is always stricter at the start of a new dispensations (Lev. 10:1-2)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Judgment begins in the house of the Lord (1 Pet. 4:17)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C6C62A-4738-65AD-499B-67AF8660D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184" y="2057400"/>
            <a:ext cx="3657600" cy="256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606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47CF1F-8FBD-4ED8-358C-0688E5AFB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4147" name="Rectangle 1"/>
          <p:cNvSpPr>
            <a:spLocks noChangeArrowheads="1"/>
          </p:cNvSpPr>
          <p:nvPr/>
        </p:nvSpPr>
        <p:spPr bwMode="auto">
          <a:xfrm>
            <a:off x="609600" y="0"/>
            <a:ext cx="10972799" cy="196977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Ephesians 2:20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“having been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built on the foundation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of the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apostles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prophets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Christ Jesus Himself being the corner 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stone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.”</a:t>
            </a:r>
            <a:endParaRPr lang="en-US" altLang="en-US" sz="36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2514600"/>
            <a:ext cx="4572000" cy="2286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563415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  <a:buClr>
                <a:srgbClr val="CC66FF"/>
              </a:buClr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5:1-11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Three Concluding Observations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057400"/>
            <a:ext cx="7315200" cy="35814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Peter’s apostolic authority (Matt. 16:19)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Discipline is always stricter at the start of a new dispensations (Lev. 10:1-2)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Judgment begins in the house of the Lord (1 Pet. 4:17)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6ACC21-2A53-58E1-4FDC-556DEF2B3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184" y="2057400"/>
            <a:ext cx="3657600" cy="256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340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  <a:buClr>
                <a:srgbClr val="CC66FF"/>
              </a:buClr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5:1-11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Three Concluding Observations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057400"/>
            <a:ext cx="7315200" cy="35814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Peter’s apostolic authority (Matt. 16:19)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Discipline is always stricter at the start of a new dispensations (Lev. 10:1-2)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Judgment begins in the house of the Lord (1 Pet. 4:17)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6ACC21-2A53-58E1-4FDC-556DEF2B3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184" y="2057400"/>
            <a:ext cx="3657600" cy="256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1556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1"/>
          <p:cNvSpPr>
            <a:spLocks noGrp="1"/>
          </p:cNvSpPr>
          <p:nvPr>
            <p:ph type="title" idx="4294967295"/>
          </p:nvPr>
        </p:nvSpPr>
        <p:spPr>
          <a:xfrm>
            <a:off x="2209800" y="2857500"/>
            <a:ext cx="7772400" cy="1143000"/>
          </a:xfrm>
        </p:spPr>
        <p:txBody>
          <a:bodyPr/>
          <a:lstStyle/>
          <a:p>
            <a:pPr algn="ctr"/>
            <a:r>
              <a:rPr lang="en-US" altLang="en-US" sz="6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2466020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Acts 4:1</a:t>
            </a: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‒5:11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Summary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295400"/>
            <a:ext cx="7788900" cy="2563739"/>
          </a:xfrm>
        </p:spPr>
        <p:txBody>
          <a:bodyPr/>
          <a:lstStyle/>
          <a:p>
            <a:pPr marL="571500" lvl="1" indent="-5715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Apostles Arrested (4:1-4)</a:t>
            </a:r>
          </a:p>
          <a:p>
            <a:pPr marL="571500" lvl="1" indent="-5715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Apostles Examined (4:5-12)</a:t>
            </a:r>
          </a:p>
          <a:p>
            <a:pPr marL="571500" lvl="1" indent="-5715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Sanhedrin’s Decision (4:13-22)</a:t>
            </a:r>
          </a:p>
          <a:p>
            <a:pPr marL="571500" lvl="1" indent="-5715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Apostles’ Prayer (4:23-31)</a:t>
            </a:r>
          </a:p>
          <a:p>
            <a:pPr marL="571500" lvl="1" indent="-5715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Pre-Ananias and Sapphira (4:32-37)</a:t>
            </a:r>
          </a:p>
          <a:p>
            <a:pPr marL="571500" lvl="1" indent="-5715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Ananias and Sapphira (5:1-11)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363DEA-3239-9A3C-4B72-C04F685E9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184" y="2057400"/>
            <a:ext cx="3657600" cy="256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685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457200" indent="-45720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5:1-6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Ananias’ Discipline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057400"/>
            <a:ext cx="7086600" cy="35814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Deed (1-2)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Peter’s Accusation (3-4)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Ananias’ Discipline (5-6)</a:t>
            </a:r>
          </a:p>
          <a:p>
            <a:pPr marL="0" lvl="3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None/>
              <a:defRPr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BFC5E4-6DFB-583A-DBDC-16520EF4B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184" y="2057400"/>
            <a:ext cx="3657600" cy="256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29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457200" indent="-45720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5:1-6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Ananias’ Discipline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057400"/>
            <a:ext cx="7086600" cy="35814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Deed (1-2)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Peter’s Accusation (3-4)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Ananias’ Discipline (5-6)</a:t>
            </a:r>
          </a:p>
          <a:p>
            <a:pPr marL="0" lvl="3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None/>
              <a:defRPr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BFC5E4-6DFB-583A-DBDC-16520EF4B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184" y="2057400"/>
            <a:ext cx="3657600" cy="256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04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457200" indent="-457200" algn="ctr" eaLnBrk="1" hangingPunct="1">
              <a:lnSpc>
                <a:spcPct val="100000"/>
              </a:lnSpc>
              <a:buClr>
                <a:srgbClr val="00FF00"/>
              </a:buClr>
              <a:buFont typeface="+mj-lt"/>
              <a:buAutoNum type="arabicPeriod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5:1-2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Deed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057400"/>
            <a:ext cx="7086600" cy="3581400"/>
          </a:xfrm>
        </p:spPr>
        <p:txBody>
          <a:bodyPr/>
          <a:lstStyle/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Sale (1)</a:t>
            </a:r>
          </a:p>
          <a:p>
            <a:pPr marL="514350" lvl="3" indent="-5143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Conspiracy (2)</a:t>
            </a:r>
          </a:p>
          <a:p>
            <a:pPr marL="0" lvl="3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None/>
              <a:defRPr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BFC5E4-6DFB-583A-DBDC-16520EF4B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184" y="2057400"/>
            <a:ext cx="3657600" cy="256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745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457200" indent="-457200" algn="ctr" eaLnBrk="1" hangingPunct="1">
              <a:lnSpc>
                <a:spcPct val="100000"/>
              </a:lnSpc>
              <a:buClr>
                <a:srgbClr val="00FF00"/>
              </a:buClr>
              <a:buFont typeface="+mj-lt"/>
              <a:buAutoNum type="arabicPeriod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5:1-2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Deed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057400"/>
            <a:ext cx="7086600" cy="3581400"/>
          </a:xfrm>
        </p:spPr>
        <p:txBody>
          <a:bodyPr/>
          <a:lstStyle/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Sale (1)</a:t>
            </a:r>
          </a:p>
          <a:p>
            <a:pPr marL="514350" lvl="3" indent="-5143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Conspiracy (2)</a:t>
            </a:r>
          </a:p>
          <a:p>
            <a:pPr marL="0" lvl="3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None/>
              <a:defRPr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BFC5E4-6DFB-583A-DBDC-16520EF4B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184" y="2057400"/>
            <a:ext cx="3657600" cy="256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85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457200" indent="-457200" algn="ctr" eaLnBrk="1" hangingPunct="1">
              <a:lnSpc>
                <a:spcPct val="100000"/>
              </a:lnSpc>
              <a:buClr>
                <a:srgbClr val="00FF00"/>
              </a:buClr>
              <a:buFont typeface="+mj-lt"/>
              <a:buAutoNum type="arabicPeriod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5:1-2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Deed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057400"/>
            <a:ext cx="7086600" cy="3581400"/>
          </a:xfrm>
        </p:spPr>
        <p:txBody>
          <a:bodyPr/>
          <a:lstStyle/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Sale (1)</a:t>
            </a:r>
          </a:p>
          <a:p>
            <a:pPr marL="514350" lvl="3" indent="-5143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Conspiracy (2)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BFC5E4-6DFB-583A-DBDC-16520EF4B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184" y="2057400"/>
            <a:ext cx="3657600" cy="256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11663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VIOUS_ACTIVE_SLIDE" val="256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5379</TotalTime>
  <Words>1415</Words>
  <Application>Microsoft Office PowerPoint</Application>
  <PresentationFormat>Widescreen</PresentationFormat>
  <Paragraphs>232</Paragraphs>
  <Slides>48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Arial</vt:lpstr>
      <vt:lpstr>Calibri</vt:lpstr>
      <vt:lpstr>Calibri Light</vt:lpstr>
      <vt:lpstr>system-ui</vt:lpstr>
      <vt:lpstr>Wingdings</vt:lpstr>
      <vt:lpstr>Office Theme</vt:lpstr>
      <vt:lpstr>PowerPoint Presentation</vt:lpstr>
      <vt:lpstr>Acts 4:1‒5:11 Summary</vt:lpstr>
      <vt:lpstr>PowerPoint Presentation</vt:lpstr>
      <vt:lpstr>PowerPoint Presentation</vt:lpstr>
      <vt:lpstr>Acts 5:1-6 Ananias’ Discipline</vt:lpstr>
      <vt:lpstr>Acts 5:1-6 Ananias’ Discipline</vt:lpstr>
      <vt:lpstr>Acts 5:1-2 Deed</vt:lpstr>
      <vt:lpstr>Acts 5:1-2 Deed</vt:lpstr>
      <vt:lpstr>Acts 5:1-2 Deed</vt:lpstr>
      <vt:lpstr>Acts 5:1-6 Ananias’ Discipline</vt:lpstr>
      <vt:lpstr>Acts 5:3-4 Peter’s Accusation</vt:lpstr>
      <vt:lpstr>Acts 5:3-4 Peter’s Accusation</vt:lpstr>
      <vt:lpstr>Acts 5:3-4 Peter’s Accusation</vt:lpstr>
      <vt:lpstr>PowerPoint Presentation</vt:lpstr>
      <vt:lpstr>PowerPoint Presentation</vt:lpstr>
      <vt:lpstr>PowerPoint Presentation</vt:lpstr>
      <vt:lpstr>PowerPoint Presentation</vt:lpstr>
      <vt:lpstr>12/12/4/4</vt:lpstr>
      <vt:lpstr>Acts 5:1-6 Ananias’ Discipline</vt:lpstr>
      <vt:lpstr>Acts 5:5-6 Ananias's Discipline</vt:lpstr>
      <vt:lpstr>Acts 5:5-6 Ananias's Discipline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Acts 5:5-6 Ananias's Discipline</vt:lpstr>
      <vt:lpstr>PowerPoint Presentation</vt:lpstr>
      <vt:lpstr>Acts 5:7-10 Sapphira's’ Discipline</vt:lpstr>
      <vt:lpstr>Acts 5:7-10 Sapphira's’ Discipline</vt:lpstr>
      <vt:lpstr>Acts 5:7-10 Sapphira's’ Discipline</vt:lpstr>
      <vt:lpstr>Acts 5:7-10 Sapphira's’ Discipline</vt:lpstr>
      <vt:lpstr>PowerPoint Presentation</vt:lpstr>
      <vt:lpstr>Acts 5:11 Result</vt:lpstr>
      <vt:lpstr>Acts 5:11 Result</vt:lpstr>
      <vt:lpstr>PowerPoint Presentation</vt:lpstr>
      <vt:lpstr>PowerPoint Presentation</vt:lpstr>
      <vt:lpstr>PowerPoint Presentation</vt:lpstr>
      <vt:lpstr>Dr. Arnold Fruchtenbaum Arnold G. Fruchtenbaum, “Israel and the Church,” in Issues in Dispensationalism, ed. Wesley R. Willis and John R. Master (Chicago: Moody, 1994), 118.</vt:lpstr>
      <vt:lpstr>PowerPoint Presentation</vt:lpstr>
      <vt:lpstr>Acts 5:11 Result</vt:lpstr>
      <vt:lpstr>Acts 5:1-11 Three Concluding Observations</vt:lpstr>
      <vt:lpstr>Acts 5:1-11 Three Concluding Observations</vt:lpstr>
      <vt:lpstr>PowerPoint Presentation</vt:lpstr>
      <vt:lpstr>Acts 5:1-11 Three Concluding Observations</vt:lpstr>
      <vt:lpstr>Acts 5:1-11 Three Concluding Observations</vt:lpstr>
      <vt:lpstr>Conclusion</vt:lpstr>
      <vt:lpstr>Acts 4:1‒5:11 Summary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029 Acts 5v1-11</dc:title>
  <dc:subject>ACTS</dc:subject>
  <dc:creator>A. Woods</dc:creator>
  <cp:lastModifiedBy>anne woods</cp:lastModifiedBy>
  <cp:revision>606</cp:revision>
  <cp:lastPrinted>2023-10-25T15:39:48Z</cp:lastPrinted>
  <dcterms:created xsi:type="dcterms:W3CDTF">2009-01-10T23:45:31Z</dcterms:created>
  <dcterms:modified xsi:type="dcterms:W3CDTF">2023-11-01T11:21:04Z</dcterms:modified>
</cp:coreProperties>
</file>