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8" r:id="rId2"/>
    <p:sldId id="375" r:id="rId3"/>
    <p:sldId id="342" r:id="rId4"/>
    <p:sldId id="426" r:id="rId5"/>
    <p:sldId id="441" r:id="rId6"/>
    <p:sldId id="434" r:id="rId7"/>
    <p:sldId id="395" r:id="rId8"/>
    <p:sldId id="433" r:id="rId9"/>
    <p:sldId id="442" r:id="rId10"/>
    <p:sldId id="443" r:id="rId11"/>
    <p:sldId id="268" r:id="rId12"/>
    <p:sldId id="444" r:id="rId13"/>
    <p:sldId id="435" r:id="rId14"/>
    <p:sldId id="437" r:id="rId15"/>
    <p:sldId id="446" r:id="rId16"/>
    <p:sldId id="447" r:id="rId17"/>
    <p:sldId id="448" r:id="rId18"/>
    <p:sldId id="438" r:id="rId19"/>
    <p:sldId id="449" r:id="rId20"/>
    <p:sldId id="463" r:id="rId21"/>
    <p:sldId id="439" r:id="rId22"/>
    <p:sldId id="464" r:id="rId23"/>
    <p:sldId id="450" r:id="rId24"/>
    <p:sldId id="451" r:id="rId25"/>
    <p:sldId id="452" r:id="rId26"/>
    <p:sldId id="453" r:id="rId27"/>
    <p:sldId id="465" r:id="rId28"/>
    <p:sldId id="454" r:id="rId29"/>
    <p:sldId id="428" r:id="rId30"/>
    <p:sldId id="455" r:id="rId31"/>
    <p:sldId id="456" r:id="rId32"/>
    <p:sldId id="431" r:id="rId33"/>
    <p:sldId id="423" r:id="rId34"/>
    <p:sldId id="457" r:id="rId35"/>
    <p:sldId id="460" r:id="rId36"/>
    <p:sldId id="458" r:id="rId37"/>
    <p:sldId id="459" r:id="rId38"/>
    <p:sldId id="461" r:id="rId39"/>
    <p:sldId id="462" r:id="rId40"/>
    <p:sldId id="373" r:id="rId41"/>
    <p:sldId id="432" r:id="rId4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1CBCE64-7D22-4438-8FD9-C714B0853AE4}" v="101" dt="2023-10-15T02:37:59.66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984" autoAdjust="0"/>
    <p:restoredTop sz="94660"/>
  </p:normalViewPr>
  <p:slideViewPr>
    <p:cSldViewPr snapToGrid="0">
      <p:cViewPr varScale="1">
        <p:scale>
          <a:sx n="75" d="100"/>
          <a:sy n="75" d="100"/>
        </p:scale>
        <p:origin x="54" y="193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microsoft.com/office/2016/11/relationships/changesInfo" Target="changesInfos/changesInfo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 Id="rId48" Type="http://schemas.microsoft.com/office/2015/10/relationships/revisionInfo" Target="revisionInfo.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abriel Morris" userId="b27f8b3fe71fb418" providerId="LiveId" clId="{D1CBCE64-7D22-4438-8FD9-C714B0853AE4}"/>
    <pc:docChg chg="undo redo custSel addSld delSld modSld sldOrd delMainMaster">
      <pc:chgData name="Gabriel Morris" userId="b27f8b3fe71fb418" providerId="LiveId" clId="{D1CBCE64-7D22-4438-8FD9-C714B0853AE4}" dt="2023-10-15T02:13:57.066" v="3101" actId="26606"/>
      <pc:docMkLst>
        <pc:docMk/>
      </pc:docMkLst>
      <pc:sldChg chg="del">
        <pc:chgData name="Gabriel Morris" userId="b27f8b3fe71fb418" providerId="LiveId" clId="{D1CBCE64-7D22-4438-8FD9-C714B0853AE4}" dt="2023-10-04T20:08:45.121" v="1" actId="47"/>
        <pc:sldMkLst>
          <pc:docMk/>
          <pc:sldMk cId="4284973490" sldId="256"/>
        </pc:sldMkLst>
      </pc:sldChg>
      <pc:sldChg chg="add">
        <pc:chgData name="Gabriel Morris" userId="b27f8b3fe71fb418" providerId="LiveId" clId="{D1CBCE64-7D22-4438-8FD9-C714B0853AE4}" dt="2023-10-04T20:08:57.397" v="2"/>
        <pc:sldMkLst>
          <pc:docMk/>
          <pc:sldMk cId="1006045951" sldId="258"/>
        </pc:sldMkLst>
      </pc:sldChg>
      <pc:sldChg chg="addSp modSp mod ord">
        <pc:chgData name="Gabriel Morris" userId="b27f8b3fe71fb418" providerId="LiveId" clId="{D1CBCE64-7D22-4438-8FD9-C714B0853AE4}" dt="2023-10-13T23:46:32.381" v="707" actId="207"/>
        <pc:sldMkLst>
          <pc:docMk/>
          <pc:sldMk cId="3970069509" sldId="268"/>
        </pc:sldMkLst>
        <pc:spChg chg="mod">
          <ac:chgData name="Gabriel Morris" userId="b27f8b3fe71fb418" providerId="LiveId" clId="{D1CBCE64-7D22-4438-8FD9-C714B0853AE4}" dt="2023-10-13T23:46:30.421" v="706" actId="207"/>
          <ac:spMkLst>
            <pc:docMk/>
            <pc:sldMk cId="3970069509" sldId="268"/>
            <ac:spMk id="2" creationId="{9397177C-61C8-E9BA-FE13-F403FE8E959C}"/>
          </ac:spMkLst>
        </pc:spChg>
        <pc:spChg chg="add mod">
          <ac:chgData name="Gabriel Morris" userId="b27f8b3fe71fb418" providerId="LiveId" clId="{D1CBCE64-7D22-4438-8FD9-C714B0853AE4}" dt="2023-10-13T23:46:32.381" v="707" actId="207"/>
          <ac:spMkLst>
            <pc:docMk/>
            <pc:sldMk cId="3970069509" sldId="268"/>
            <ac:spMk id="3" creationId="{E5231F87-4CE0-F2B1-DED8-0B47D3690FC9}"/>
          </ac:spMkLst>
        </pc:spChg>
        <pc:spChg chg="add mod">
          <ac:chgData name="Gabriel Morris" userId="b27f8b3fe71fb418" providerId="LiveId" clId="{D1CBCE64-7D22-4438-8FD9-C714B0853AE4}" dt="2023-10-13T23:46:14.312" v="702" actId="403"/>
          <ac:spMkLst>
            <pc:docMk/>
            <pc:sldMk cId="3970069509" sldId="268"/>
            <ac:spMk id="4" creationId="{82717664-EA0D-8249-F7B7-AE60C316C967}"/>
          </ac:spMkLst>
        </pc:spChg>
        <pc:spChg chg="mod">
          <ac:chgData name="Gabriel Morris" userId="b27f8b3fe71fb418" providerId="LiveId" clId="{D1CBCE64-7D22-4438-8FD9-C714B0853AE4}" dt="2023-10-13T23:46:25.966" v="705" actId="5793"/>
          <ac:spMkLst>
            <pc:docMk/>
            <pc:sldMk cId="3970069509" sldId="268"/>
            <ac:spMk id="7" creationId="{AD5A93B0-637A-A652-7582-4E346E31C091}"/>
          </ac:spMkLst>
        </pc:spChg>
      </pc:sldChg>
      <pc:sldChg chg="del">
        <pc:chgData name="Gabriel Morris" userId="b27f8b3fe71fb418" providerId="LiveId" clId="{D1CBCE64-7D22-4438-8FD9-C714B0853AE4}" dt="2023-10-14T23:57:27.982" v="3074" actId="47"/>
        <pc:sldMkLst>
          <pc:docMk/>
          <pc:sldMk cId="1833148004" sldId="317"/>
        </pc:sldMkLst>
      </pc:sldChg>
      <pc:sldChg chg="del">
        <pc:chgData name="Gabriel Morris" userId="b27f8b3fe71fb418" providerId="LiveId" clId="{D1CBCE64-7D22-4438-8FD9-C714B0853AE4}" dt="2023-10-14T23:57:31.090" v="3075" actId="47"/>
        <pc:sldMkLst>
          <pc:docMk/>
          <pc:sldMk cId="4216315405" sldId="319"/>
        </pc:sldMkLst>
      </pc:sldChg>
      <pc:sldChg chg="del">
        <pc:chgData name="Gabriel Morris" userId="b27f8b3fe71fb418" providerId="LiveId" clId="{D1CBCE64-7D22-4438-8FD9-C714B0853AE4}" dt="2023-10-14T23:57:27.982" v="3074" actId="47"/>
        <pc:sldMkLst>
          <pc:docMk/>
          <pc:sldMk cId="373941331" sldId="330"/>
        </pc:sldMkLst>
      </pc:sldChg>
      <pc:sldChg chg="del">
        <pc:chgData name="Gabriel Morris" userId="b27f8b3fe71fb418" providerId="LiveId" clId="{D1CBCE64-7D22-4438-8FD9-C714B0853AE4}" dt="2023-10-14T23:57:27.982" v="3074" actId="47"/>
        <pc:sldMkLst>
          <pc:docMk/>
          <pc:sldMk cId="3948910975" sldId="331"/>
        </pc:sldMkLst>
      </pc:sldChg>
      <pc:sldChg chg="del">
        <pc:chgData name="Gabriel Morris" userId="b27f8b3fe71fb418" providerId="LiveId" clId="{D1CBCE64-7D22-4438-8FD9-C714B0853AE4}" dt="2023-10-14T23:57:27.982" v="3074" actId="47"/>
        <pc:sldMkLst>
          <pc:docMk/>
          <pc:sldMk cId="526927435" sldId="335"/>
        </pc:sldMkLst>
      </pc:sldChg>
      <pc:sldChg chg="del">
        <pc:chgData name="Gabriel Morris" userId="b27f8b3fe71fb418" providerId="LiveId" clId="{D1CBCE64-7D22-4438-8FD9-C714B0853AE4}" dt="2023-10-14T23:57:27.982" v="3074" actId="47"/>
        <pc:sldMkLst>
          <pc:docMk/>
          <pc:sldMk cId="1126136024" sldId="336"/>
        </pc:sldMkLst>
      </pc:sldChg>
      <pc:sldChg chg="del">
        <pc:chgData name="Gabriel Morris" userId="b27f8b3fe71fb418" providerId="LiveId" clId="{D1CBCE64-7D22-4438-8FD9-C714B0853AE4}" dt="2023-10-14T23:57:27.982" v="3074" actId="47"/>
        <pc:sldMkLst>
          <pc:docMk/>
          <pc:sldMk cId="1620024564" sldId="340"/>
        </pc:sldMkLst>
      </pc:sldChg>
      <pc:sldChg chg="del">
        <pc:chgData name="Gabriel Morris" userId="b27f8b3fe71fb418" providerId="LiveId" clId="{D1CBCE64-7D22-4438-8FD9-C714B0853AE4}" dt="2023-10-14T23:57:27.982" v="3074" actId="47"/>
        <pc:sldMkLst>
          <pc:docMk/>
          <pc:sldMk cId="1945728423" sldId="341"/>
        </pc:sldMkLst>
      </pc:sldChg>
      <pc:sldChg chg="modSp add mod">
        <pc:chgData name="Gabriel Morris" userId="b27f8b3fe71fb418" providerId="LiveId" clId="{D1CBCE64-7D22-4438-8FD9-C714B0853AE4}" dt="2023-10-04T20:11:05.177" v="6" actId="20577"/>
        <pc:sldMkLst>
          <pc:docMk/>
          <pc:sldMk cId="496714336" sldId="342"/>
        </pc:sldMkLst>
        <pc:spChg chg="mod">
          <ac:chgData name="Gabriel Morris" userId="b27f8b3fe71fb418" providerId="LiveId" clId="{D1CBCE64-7D22-4438-8FD9-C714B0853AE4}" dt="2023-10-04T20:11:05.177" v="6" actId="20577"/>
          <ac:spMkLst>
            <pc:docMk/>
            <pc:sldMk cId="496714336" sldId="342"/>
            <ac:spMk id="2" creationId="{E563EA4E-0A22-22A6-4831-CAAA3D4E7B27}"/>
          </ac:spMkLst>
        </pc:spChg>
      </pc:sldChg>
      <pc:sldChg chg="del">
        <pc:chgData name="Gabriel Morris" userId="b27f8b3fe71fb418" providerId="LiveId" clId="{D1CBCE64-7D22-4438-8FD9-C714B0853AE4}" dt="2023-10-14T23:57:27.982" v="3074" actId="47"/>
        <pc:sldMkLst>
          <pc:docMk/>
          <pc:sldMk cId="2835215480" sldId="343"/>
        </pc:sldMkLst>
      </pc:sldChg>
      <pc:sldChg chg="del">
        <pc:chgData name="Gabriel Morris" userId="b27f8b3fe71fb418" providerId="LiveId" clId="{D1CBCE64-7D22-4438-8FD9-C714B0853AE4}" dt="2023-10-14T23:57:27.982" v="3074" actId="47"/>
        <pc:sldMkLst>
          <pc:docMk/>
          <pc:sldMk cId="500164524" sldId="346"/>
        </pc:sldMkLst>
      </pc:sldChg>
      <pc:sldChg chg="del">
        <pc:chgData name="Gabriel Morris" userId="b27f8b3fe71fb418" providerId="LiveId" clId="{D1CBCE64-7D22-4438-8FD9-C714B0853AE4}" dt="2023-10-14T23:57:27.982" v="3074" actId="47"/>
        <pc:sldMkLst>
          <pc:docMk/>
          <pc:sldMk cId="2014860132" sldId="348"/>
        </pc:sldMkLst>
      </pc:sldChg>
      <pc:sldChg chg="del">
        <pc:chgData name="Gabriel Morris" userId="b27f8b3fe71fb418" providerId="LiveId" clId="{D1CBCE64-7D22-4438-8FD9-C714B0853AE4}" dt="2023-10-14T23:57:27.982" v="3074" actId="47"/>
        <pc:sldMkLst>
          <pc:docMk/>
          <pc:sldMk cId="3887947385" sldId="349"/>
        </pc:sldMkLst>
      </pc:sldChg>
      <pc:sldChg chg="del">
        <pc:chgData name="Gabriel Morris" userId="b27f8b3fe71fb418" providerId="LiveId" clId="{D1CBCE64-7D22-4438-8FD9-C714B0853AE4}" dt="2023-10-14T23:57:27.982" v="3074" actId="47"/>
        <pc:sldMkLst>
          <pc:docMk/>
          <pc:sldMk cId="978281213" sldId="350"/>
        </pc:sldMkLst>
      </pc:sldChg>
      <pc:sldChg chg="del">
        <pc:chgData name="Gabriel Morris" userId="b27f8b3fe71fb418" providerId="LiveId" clId="{D1CBCE64-7D22-4438-8FD9-C714B0853AE4}" dt="2023-10-14T23:57:27.982" v="3074" actId="47"/>
        <pc:sldMkLst>
          <pc:docMk/>
          <pc:sldMk cId="1656911614" sldId="351"/>
        </pc:sldMkLst>
      </pc:sldChg>
      <pc:sldChg chg="del">
        <pc:chgData name="Gabriel Morris" userId="b27f8b3fe71fb418" providerId="LiveId" clId="{D1CBCE64-7D22-4438-8FD9-C714B0853AE4}" dt="2023-10-04T20:08:33.165" v="0"/>
        <pc:sldMkLst>
          <pc:docMk/>
          <pc:sldMk cId="2342512202" sldId="373"/>
        </pc:sldMkLst>
      </pc:sldChg>
      <pc:sldChg chg="delSp modSp add mod setBg">
        <pc:chgData name="Gabriel Morris" userId="b27f8b3fe71fb418" providerId="LiveId" clId="{D1CBCE64-7D22-4438-8FD9-C714B0853AE4}" dt="2023-10-13T21:26:32.636" v="459" actId="20577"/>
        <pc:sldMkLst>
          <pc:docMk/>
          <pc:sldMk cId="4137803397" sldId="375"/>
        </pc:sldMkLst>
        <pc:spChg chg="mod">
          <ac:chgData name="Gabriel Morris" userId="b27f8b3fe71fb418" providerId="LiveId" clId="{D1CBCE64-7D22-4438-8FD9-C714B0853AE4}" dt="2023-10-13T21:26:32.636" v="459" actId="20577"/>
          <ac:spMkLst>
            <pc:docMk/>
            <pc:sldMk cId="4137803397" sldId="375"/>
            <ac:spMk id="3" creationId="{3202DD6C-2BB9-CE73-87E0-EA074C15784F}"/>
          </ac:spMkLst>
        </pc:spChg>
        <pc:spChg chg="del">
          <ac:chgData name="Gabriel Morris" userId="b27f8b3fe71fb418" providerId="LiveId" clId="{D1CBCE64-7D22-4438-8FD9-C714B0853AE4}" dt="2023-10-11T19:16:59.761" v="275" actId="478"/>
          <ac:spMkLst>
            <pc:docMk/>
            <pc:sldMk cId="4137803397" sldId="375"/>
            <ac:spMk id="5" creationId="{4F604232-4B18-1A9D-A9AC-2B751E3B4107}"/>
          </ac:spMkLst>
        </pc:spChg>
        <pc:spChg chg="mod">
          <ac:chgData name="Gabriel Morris" userId="b27f8b3fe71fb418" providerId="LiveId" clId="{D1CBCE64-7D22-4438-8FD9-C714B0853AE4}" dt="2023-10-11T19:17:29.701" v="294" actId="1076"/>
          <ac:spMkLst>
            <pc:docMk/>
            <pc:sldMk cId="4137803397" sldId="375"/>
            <ac:spMk id="6" creationId="{168C1F6E-8ED7-0972-8461-5D53EC6830FB}"/>
          </ac:spMkLst>
        </pc:spChg>
        <pc:spChg chg="del">
          <ac:chgData name="Gabriel Morris" userId="b27f8b3fe71fb418" providerId="LiveId" clId="{D1CBCE64-7D22-4438-8FD9-C714B0853AE4}" dt="2023-10-11T19:17:09.310" v="277" actId="478"/>
          <ac:spMkLst>
            <pc:docMk/>
            <pc:sldMk cId="4137803397" sldId="375"/>
            <ac:spMk id="7" creationId="{1F063495-9079-908B-A269-5FAB291FB4A4}"/>
          </ac:spMkLst>
        </pc:spChg>
      </pc:sldChg>
      <pc:sldChg chg="del">
        <pc:chgData name="Gabriel Morris" userId="b27f8b3fe71fb418" providerId="LiveId" clId="{D1CBCE64-7D22-4438-8FD9-C714B0853AE4}" dt="2023-10-14T23:57:27.982" v="3074" actId="47"/>
        <pc:sldMkLst>
          <pc:docMk/>
          <pc:sldMk cId="487654875" sldId="391"/>
        </pc:sldMkLst>
      </pc:sldChg>
      <pc:sldChg chg="del">
        <pc:chgData name="Gabriel Morris" userId="b27f8b3fe71fb418" providerId="LiveId" clId="{D1CBCE64-7D22-4438-8FD9-C714B0853AE4}" dt="2023-10-14T23:57:27.982" v="3074" actId="47"/>
        <pc:sldMkLst>
          <pc:docMk/>
          <pc:sldMk cId="3535791216" sldId="392"/>
        </pc:sldMkLst>
      </pc:sldChg>
      <pc:sldChg chg="ord">
        <pc:chgData name="Gabriel Morris" userId="b27f8b3fe71fb418" providerId="LiveId" clId="{D1CBCE64-7D22-4438-8FD9-C714B0853AE4}" dt="2023-10-13T21:40:00.469" v="504"/>
        <pc:sldMkLst>
          <pc:docMk/>
          <pc:sldMk cId="161720845" sldId="395"/>
        </pc:sldMkLst>
      </pc:sldChg>
      <pc:sldChg chg="modSp del mod ord">
        <pc:chgData name="Gabriel Morris" userId="b27f8b3fe71fb418" providerId="LiveId" clId="{D1CBCE64-7D22-4438-8FD9-C714B0853AE4}" dt="2023-10-14T21:07:26.367" v="2955" actId="47"/>
        <pc:sldMkLst>
          <pc:docMk/>
          <pc:sldMk cId="4251182826" sldId="404"/>
        </pc:sldMkLst>
        <pc:spChg chg="mod">
          <ac:chgData name="Gabriel Morris" userId="b27f8b3fe71fb418" providerId="LiveId" clId="{D1CBCE64-7D22-4438-8FD9-C714B0853AE4}" dt="2023-10-14T20:19:16.025" v="2068" actId="6549"/>
          <ac:spMkLst>
            <pc:docMk/>
            <pc:sldMk cId="4251182826" sldId="404"/>
            <ac:spMk id="13" creationId="{305A0022-4789-0A03-7EA0-45AE5EE5CDA8}"/>
          </ac:spMkLst>
        </pc:spChg>
      </pc:sldChg>
      <pc:sldChg chg="modSp del mod ord">
        <pc:chgData name="Gabriel Morris" userId="b27f8b3fe71fb418" providerId="LiveId" clId="{D1CBCE64-7D22-4438-8FD9-C714B0853AE4}" dt="2023-10-14T23:55:29.057" v="3072" actId="47"/>
        <pc:sldMkLst>
          <pc:docMk/>
          <pc:sldMk cId="237662021" sldId="411"/>
        </pc:sldMkLst>
        <pc:spChg chg="mod">
          <ac:chgData name="Gabriel Morris" userId="b27f8b3fe71fb418" providerId="LiveId" clId="{D1CBCE64-7D22-4438-8FD9-C714B0853AE4}" dt="2023-10-06T13:04:00.781" v="181" actId="403"/>
          <ac:spMkLst>
            <pc:docMk/>
            <pc:sldMk cId="237662021" sldId="411"/>
            <ac:spMk id="2" creationId="{E563EA4E-0A22-22A6-4831-CAAA3D4E7B27}"/>
          </ac:spMkLst>
        </pc:spChg>
        <pc:spChg chg="mod">
          <ac:chgData name="Gabriel Morris" userId="b27f8b3fe71fb418" providerId="LiveId" clId="{D1CBCE64-7D22-4438-8FD9-C714B0853AE4}" dt="2023-10-12T17:12:24.956" v="375" actId="6549"/>
          <ac:spMkLst>
            <pc:docMk/>
            <pc:sldMk cId="237662021" sldId="411"/>
            <ac:spMk id="7" creationId="{54B4929B-F718-8D44-0CDF-866CFD9AE2DF}"/>
          </ac:spMkLst>
        </pc:spChg>
      </pc:sldChg>
      <pc:sldChg chg="del">
        <pc:chgData name="Gabriel Morris" userId="b27f8b3fe71fb418" providerId="LiveId" clId="{D1CBCE64-7D22-4438-8FD9-C714B0853AE4}" dt="2023-10-14T23:55:29.057" v="3072" actId="47"/>
        <pc:sldMkLst>
          <pc:docMk/>
          <pc:sldMk cId="901536536" sldId="412"/>
        </pc:sldMkLst>
      </pc:sldChg>
      <pc:sldChg chg="del">
        <pc:chgData name="Gabriel Morris" userId="b27f8b3fe71fb418" providerId="LiveId" clId="{D1CBCE64-7D22-4438-8FD9-C714B0853AE4}" dt="2023-10-14T23:55:29.057" v="3072" actId="47"/>
        <pc:sldMkLst>
          <pc:docMk/>
          <pc:sldMk cId="1479357078" sldId="414"/>
        </pc:sldMkLst>
      </pc:sldChg>
      <pc:sldChg chg="del">
        <pc:chgData name="Gabriel Morris" userId="b27f8b3fe71fb418" providerId="LiveId" clId="{D1CBCE64-7D22-4438-8FD9-C714B0853AE4}" dt="2023-10-14T23:55:29.057" v="3072" actId="47"/>
        <pc:sldMkLst>
          <pc:docMk/>
          <pc:sldMk cId="1442647141" sldId="415"/>
        </pc:sldMkLst>
      </pc:sldChg>
      <pc:sldChg chg="del">
        <pc:chgData name="Gabriel Morris" userId="b27f8b3fe71fb418" providerId="LiveId" clId="{D1CBCE64-7D22-4438-8FD9-C714B0853AE4}" dt="2023-10-14T23:55:29.057" v="3072" actId="47"/>
        <pc:sldMkLst>
          <pc:docMk/>
          <pc:sldMk cId="809404287" sldId="416"/>
        </pc:sldMkLst>
      </pc:sldChg>
      <pc:sldChg chg="del">
        <pc:chgData name="Gabriel Morris" userId="b27f8b3fe71fb418" providerId="LiveId" clId="{D1CBCE64-7D22-4438-8FD9-C714B0853AE4}" dt="2023-10-14T21:05:26.550" v="2950" actId="47"/>
        <pc:sldMkLst>
          <pc:docMk/>
          <pc:sldMk cId="3326762096" sldId="422"/>
        </pc:sldMkLst>
      </pc:sldChg>
      <pc:sldChg chg="modSp del mod ord">
        <pc:chgData name="Gabriel Morris" userId="b27f8b3fe71fb418" providerId="LiveId" clId="{D1CBCE64-7D22-4438-8FD9-C714B0853AE4}" dt="2023-10-13T21:32:26.532" v="493" actId="6549"/>
        <pc:sldMkLst>
          <pc:docMk/>
          <pc:sldMk cId="170214773" sldId="426"/>
        </pc:sldMkLst>
        <pc:spChg chg="mod">
          <ac:chgData name="Gabriel Morris" userId="b27f8b3fe71fb418" providerId="LiveId" clId="{D1CBCE64-7D22-4438-8FD9-C714B0853AE4}" dt="2023-10-04T20:11:10.854" v="8" actId="20577"/>
          <ac:spMkLst>
            <pc:docMk/>
            <pc:sldMk cId="170214773" sldId="426"/>
            <ac:spMk id="2" creationId="{E563EA4E-0A22-22A6-4831-CAAA3D4E7B27}"/>
          </ac:spMkLst>
        </pc:spChg>
        <pc:spChg chg="mod">
          <ac:chgData name="Gabriel Morris" userId="b27f8b3fe71fb418" providerId="LiveId" clId="{D1CBCE64-7D22-4438-8FD9-C714B0853AE4}" dt="2023-10-13T21:32:26.532" v="493" actId="6549"/>
          <ac:spMkLst>
            <pc:docMk/>
            <pc:sldMk cId="170214773" sldId="426"/>
            <ac:spMk id="3" creationId="{C5BFB961-51C5-991A-403F-CB5BE02DA237}"/>
          </ac:spMkLst>
        </pc:spChg>
      </pc:sldChg>
      <pc:sldChg chg="modSp del mod ord">
        <pc:chgData name="Gabriel Morris" userId="b27f8b3fe71fb418" providerId="LiveId" clId="{D1CBCE64-7D22-4438-8FD9-C714B0853AE4}" dt="2023-10-14T17:56:00.958" v="1715" actId="207"/>
        <pc:sldMkLst>
          <pc:docMk/>
          <pc:sldMk cId="4028472961" sldId="428"/>
        </pc:sldMkLst>
        <pc:spChg chg="mod">
          <ac:chgData name="Gabriel Morris" userId="b27f8b3fe71fb418" providerId="LiveId" clId="{D1CBCE64-7D22-4438-8FD9-C714B0853AE4}" dt="2023-10-14T17:50:26.239" v="1694" actId="207"/>
          <ac:spMkLst>
            <pc:docMk/>
            <pc:sldMk cId="4028472961" sldId="428"/>
            <ac:spMk id="2" creationId="{E563EA4E-0A22-22A6-4831-CAAA3D4E7B27}"/>
          </ac:spMkLst>
        </pc:spChg>
        <pc:spChg chg="mod">
          <ac:chgData name="Gabriel Morris" userId="b27f8b3fe71fb418" providerId="LiveId" clId="{D1CBCE64-7D22-4438-8FD9-C714B0853AE4}" dt="2023-10-14T17:56:00.958" v="1715" actId="207"/>
          <ac:spMkLst>
            <pc:docMk/>
            <pc:sldMk cId="4028472961" sldId="428"/>
            <ac:spMk id="3" creationId="{C5BFB961-51C5-991A-403F-CB5BE02DA237}"/>
          </ac:spMkLst>
        </pc:spChg>
      </pc:sldChg>
      <pc:sldChg chg="del">
        <pc:chgData name="Gabriel Morris" userId="b27f8b3fe71fb418" providerId="LiveId" clId="{D1CBCE64-7D22-4438-8FD9-C714B0853AE4}" dt="2023-10-14T23:55:29.057" v="3072" actId="47"/>
        <pc:sldMkLst>
          <pc:docMk/>
          <pc:sldMk cId="2238784583" sldId="429"/>
        </pc:sldMkLst>
      </pc:sldChg>
      <pc:sldChg chg="modSp del mod">
        <pc:chgData name="Gabriel Morris" userId="b27f8b3fe71fb418" providerId="LiveId" clId="{D1CBCE64-7D22-4438-8FD9-C714B0853AE4}" dt="2023-10-14T23:55:29.057" v="3072" actId="47"/>
        <pc:sldMkLst>
          <pc:docMk/>
          <pc:sldMk cId="1097410999" sldId="430"/>
        </pc:sldMkLst>
        <pc:spChg chg="mod">
          <ac:chgData name="Gabriel Morris" userId="b27f8b3fe71fb418" providerId="LiveId" clId="{D1CBCE64-7D22-4438-8FD9-C714B0853AE4}" dt="2023-10-04T20:11:22.515" v="12" actId="20577"/>
          <ac:spMkLst>
            <pc:docMk/>
            <pc:sldMk cId="1097410999" sldId="430"/>
            <ac:spMk id="2" creationId="{E563EA4E-0A22-22A6-4831-CAAA3D4E7B27}"/>
          </ac:spMkLst>
        </pc:spChg>
      </pc:sldChg>
      <pc:sldChg chg="modSp del mod ord">
        <pc:chgData name="Gabriel Morris" userId="b27f8b3fe71fb418" providerId="LiveId" clId="{D1CBCE64-7D22-4438-8FD9-C714B0853AE4}" dt="2023-10-14T20:17:42.415" v="2067" actId="115"/>
        <pc:sldMkLst>
          <pc:docMk/>
          <pc:sldMk cId="3007205766" sldId="431"/>
        </pc:sldMkLst>
        <pc:spChg chg="mod">
          <ac:chgData name="Gabriel Morris" userId="b27f8b3fe71fb418" providerId="LiveId" clId="{D1CBCE64-7D22-4438-8FD9-C714B0853AE4}" dt="2023-10-04T20:11:26.830" v="14" actId="20577"/>
          <ac:spMkLst>
            <pc:docMk/>
            <pc:sldMk cId="3007205766" sldId="431"/>
            <ac:spMk id="2" creationId="{E563EA4E-0A22-22A6-4831-CAAA3D4E7B27}"/>
          </ac:spMkLst>
        </pc:spChg>
        <pc:spChg chg="mod">
          <ac:chgData name="Gabriel Morris" userId="b27f8b3fe71fb418" providerId="LiveId" clId="{D1CBCE64-7D22-4438-8FD9-C714B0853AE4}" dt="2023-10-14T20:17:42.415" v="2067" actId="115"/>
          <ac:spMkLst>
            <pc:docMk/>
            <pc:sldMk cId="3007205766" sldId="431"/>
            <ac:spMk id="3" creationId="{C5BFB961-51C5-991A-403F-CB5BE02DA237}"/>
          </ac:spMkLst>
        </pc:spChg>
      </pc:sldChg>
      <pc:sldChg chg="del">
        <pc:chgData name="Gabriel Morris" userId="b27f8b3fe71fb418" providerId="LiveId" clId="{D1CBCE64-7D22-4438-8FD9-C714B0853AE4}" dt="2023-10-04T20:08:33.165" v="0"/>
        <pc:sldMkLst>
          <pc:docMk/>
          <pc:sldMk cId="3265816843" sldId="432"/>
        </pc:sldMkLst>
      </pc:sldChg>
      <pc:sldChg chg="addSp delSp modSp new mod ord setBg">
        <pc:chgData name="Gabriel Morris" userId="b27f8b3fe71fb418" providerId="LiveId" clId="{D1CBCE64-7D22-4438-8FD9-C714B0853AE4}" dt="2023-10-13T22:32:36.549" v="506"/>
        <pc:sldMkLst>
          <pc:docMk/>
          <pc:sldMk cId="805720569" sldId="433"/>
        </pc:sldMkLst>
        <pc:spChg chg="del">
          <ac:chgData name="Gabriel Morris" userId="b27f8b3fe71fb418" providerId="LiveId" clId="{D1CBCE64-7D22-4438-8FD9-C714B0853AE4}" dt="2023-10-06T03:53:05.387" v="28" actId="478"/>
          <ac:spMkLst>
            <pc:docMk/>
            <pc:sldMk cId="805720569" sldId="433"/>
            <ac:spMk id="2" creationId="{DAFC5EAF-AB2C-52F3-23A4-F8198497A6C5}"/>
          </ac:spMkLst>
        </pc:spChg>
        <pc:spChg chg="add">
          <ac:chgData name="Gabriel Morris" userId="b27f8b3fe71fb418" providerId="LiveId" clId="{D1CBCE64-7D22-4438-8FD9-C714B0853AE4}" dt="2023-10-06T03:53:10.075" v="30" actId="26606"/>
          <ac:spMkLst>
            <pc:docMk/>
            <pc:sldMk cId="805720569" sldId="433"/>
            <ac:spMk id="9" creationId="{42A4FC2C-047E-45A5-965D-8E1E3BF09BC6}"/>
          </ac:spMkLst>
        </pc:spChg>
        <pc:picChg chg="add mod">
          <ac:chgData name="Gabriel Morris" userId="b27f8b3fe71fb418" providerId="LiveId" clId="{D1CBCE64-7D22-4438-8FD9-C714B0853AE4}" dt="2023-10-06T03:53:10.075" v="30" actId="26606"/>
          <ac:picMkLst>
            <pc:docMk/>
            <pc:sldMk cId="805720569" sldId="433"/>
            <ac:picMk id="4" creationId="{CA706688-1CD4-6E7F-78D7-75986E3597F8}"/>
          </ac:picMkLst>
        </pc:picChg>
      </pc:sldChg>
      <pc:sldChg chg="modSp add mod ord">
        <pc:chgData name="Gabriel Morris" userId="b27f8b3fe71fb418" providerId="LiveId" clId="{D1CBCE64-7D22-4438-8FD9-C714B0853AE4}" dt="2023-10-14T00:02:12.542" v="733" actId="113"/>
        <pc:sldMkLst>
          <pc:docMk/>
          <pc:sldMk cId="4039996443" sldId="434"/>
        </pc:sldMkLst>
        <pc:spChg chg="mod">
          <ac:chgData name="Gabriel Morris" userId="b27f8b3fe71fb418" providerId="LiveId" clId="{D1CBCE64-7D22-4438-8FD9-C714B0853AE4}" dt="2023-10-14T00:02:12.542" v="733" actId="113"/>
          <ac:spMkLst>
            <pc:docMk/>
            <pc:sldMk cId="4039996443" sldId="434"/>
            <ac:spMk id="7" creationId="{54B4929B-F718-8D44-0CDF-866CFD9AE2DF}"/>
          </ac:spMkLst>
        </pc:spChg>
      </pc:sldChg>
      <pc:sldChg chg="modSp add mod ord">
        <pc:chgData name="Gabriel Morris" userId="b27f8b3fe71fb418" providerId="LiveId" clId="{D1CBCE64-7D22-4438-8FD9-C714B0853AE4}" dt="2023-10-14T00:02:05.840" v="732" actId="113"/>
        <pc:sldMkLst>
          <pc:docMk/>
          <pc:sldMk cId="2320833273" sldId="435"/>
        </pc:sldMkLst>
        <pc:spChg chg="mod">
          <ac:chgData name="Gabriel Morris" userId="b27f8b3fe71fb418" providerId="LiveId" clId="{D1CBCE64-7D22-4438-8FD9-C714B0853AE4}" dt="2023-10-14T00:02:05.840" v="732" actId="113"/>
          <ac:spMkLst>
            <pc:docMk/>
            <pc:sldMk cId="2320833273" sldId="435"/>
            <ac:spMk id="7" creationId="{54B4929B-F718-8D44-0CDF-866CFD9AE2DF}"/>
          </ac:spMkLst>
        </pc:spChg>
      </pc:sldChg>
      <pc:sldChg chg="add del">
        <pc:chgData name="Gabriel Morris" userId="b27f8b3fe71fb418" providerId="LiveId" clId="{D1CBCE64-7D22-4438-8FD9-C714B0853AE4}" dt="2023-10-14T23:55:29.057" v="3072" actId="47"/>
        <pc:sldMkLst>
          <pc:docMk/>
          <pc:sldMk cId="2916691821" sldId="436"/>
        </pc:sldMkLst>
      </pc:sldChg>
      <pc:sldChg chg="addSp delSp modSp new mod ord setBg">
        <pc:chgData name="Gabriel Morris" userId="b27f8b3fe71fb418" providerId="LiveId" clId="{D1CBCE64-7D22-4438-8FD9-C714B0853AE4}" dt="2023-10-14T00:11:27.883" v="745"/>
        <pc:sldMkLst>
          <pc:docMk/>
          <pc:sldMk cId="3974229576" sldId="437"/>
        </pc:sldMkLst>
        <pc:spChg chg="del mod ord">
          <ac:chgData name="Gabriel Morris" userId="b27f8b3fe71fb418" providerId="LiveId" clId="{D1CBCE64-7D22-4438-8FD9-C714B0853AE4}" dt="2023-10-11T19:25:40.800" v="329" actId="478"/>
          <ac:spMkLst>
            <pc:docMk/>
            <pc:sldMk cId="3974229576" sldId="437"/>
            <ac:spMk id="2" creationId="{FD7492AF-A202-6E55-AD8C-13CC3A86998A}"/>
          </ac:spMkLst>
        </pc:spChg>
        <pc:spChg chg="add mod">
          <ac:chgData name="Gabriel Morris" userId="b27f8b3fe71fb418" providerId="LiveId" clId="{D1CBCE64-7D22-4438-8FD9-C714B0853AE4}" dt="2023-10-11T19:28:57.556" v="354" actId="20577"/>
          <ac:spMkLst>
            <pc:docMk/>
            <pc:sldMk cId="3974229576" sldId="437"/>
            <ac:spMk id="5" creationId="{D3A9B08F-EF16-B339-1D59-FE79EE32245D}"/>
          </ac:spMkLst>
        </pc:spChg>
        <pc:spChg chg="add mod">
          <ac:chgData name="Gabriel Morris" userId="b27f8b3fe71fb418" providerId="LiveId" clId="{D1CBCE64-7D22-4438-8FD9-C714B0853AE4}" dt="2023-10-11T19:27:38.207" v="346" actId="6549"/>
          <ac:spMkLst>
            <pc:docMk/>
            <pc:sldMk cId="3974229576" sldId="437"/>
            <ac:spMk id="7" creationId="{BD615F25-9778-16A1-EA37-70A6E6BB9D01}"/>
          </ac:spMkLst>
        </pc:spChg>
        <pc:spChg chg="add">
          <ac:chgData name="Gabriel Morris" userId="b27f8b3fe71fb418" providerId="LiveId" clId="{D1CBCE64-7D22-4438-8FD9-C714B0853AE4}" dt="2023-10-11T19:25:32.980" v="326" actId="26606"/>
          <ac:spMkLst>
            <pc:docMk/>
            <pc:sldMk cId="3974229576" sldId="437"/>
            <ac:spMk id="9" creationId="{42A4FC2C-047E-45A5-965D-8E1E3BF09BC6}"/>
          </ac:spMkLst>
        </pc:spChg>
        <pc:picChg chg="add mod">
          <ac:chgData name="Gabriel Morris" userId="b27f8b3fe71fb418" providerId="LiveId" clId="{D1CBCE64-7D22-4438-8FD9-C714B0853AE4}" dt="2023-10-11T19:25:38.420" v="328" actId="962"/>
          <ac:picMkLst>
            <pc:docMk/>
            <pc:sldMk cId="3974229576" sldId="437"/>
            <ac:picMk id="4" creationId="{C5E2C681-8498-CF59-213F-E0442137DF31}"/>
          </ac:picMkLst>
        </pc:picChg>
      </pc:sldChg>
      <pc:sldChg chg="addSp delSp modSp new mod ord setBg">
        <pc:chgData name="Gabriel Morris" userId="b27f8b3fe71fb418" providerId="LiveId" clId="{D1CBCE64-7D22-4438-8FD9-C714B0853AE4}" dt="2023-10-14T01:36:20.451" v="828"/>
        <pc:sldMkLst>
          <pc:docMk/>
          <pc:sldMk cId="3423782564" sldId="438"/>
        </pc:sldMkLst>
        <pc:spChg chg="del mod ord">
          <ac:chgData name="Gabriel Morris" userId="b27f8b3fe71fb418" providerId="LiveId" clId="{D1CBCE64-7D22-4438-8FD9-C714B0853AE4}" dt="2023-10-11T20:24:41.951" v="373" actId="478"/>
          <ac:spMkLst>
            <pc:docMk/>
            <pc:sldMk cId="3423782564" sldId="438"/>
            <ac:spMk id="2" creationId="{9A365958-CFFF-B968-7F80-40DC88A0E759}"/>
          </ac:spMkLst>
        </pc:spChg>
        <pc:grpChg chg="add del">
          <ac:chgData name="Gabriel Morris" userId="b27f8b3fe71fb418" providerId="LiveId" clId="{D1CBCE64-7D22-4438-8FD9-C714B0853AE4}" dt="2023-10-11T20:15:41.090" v="361" actId="26606"/>
          <ac:grpSpMkLst>
            <pc:docMk/>
            <pc:sldMk cId="3423782564" sldId="438"/>
            <ac:grpSpMk id="8" creationId="{63737881-458F-40AD-B72B-B57D267DC423}"/>
          </ac:grpSpMkLst>
        </pc:grpChg>
        <pc:picChg chg="add mod">
          <ac:chgData name="Gabriel Morris" userId="b27f8b3fe71fb418" providerId="LiveId" clId="{D1CBCE64-7D22-4438-8FD9-C714B0853AE4}" dt="2023-10-11T20:24:36.624" v="372" actId="14100"/>
          <ac:picMkLst>
            <pc:docMk/>
            <pc:sldMk cId="3423782564" sldId="438"/>
            <ac:picMk id="3" creationId="{0BFBC9D7-66FE-774F-95EB-91DA56D83FB4}"/>
          </ac:picMkLst>
        </pc:picChg>
        <pc:picChg chg="add del">
          <ac:chgData name="Gabriel Morris" userId="b27f8b3fe71fb418" providerId="LiveId" clId="{D1CBCE64-7D22-4438-8FD9-C714B0853AE4}" dt="2023-10-11T20:23:50.234" v="365" actId="478"/>
          <ac:picMkLst>
            <pc:docMk/>
            <pc:sldMk cId="3423782564" sldId="438"/>
            <ac:picMk id="4" creationId="{15D7CD57-7C55-0FA9-B18D-226AABB97FCC}"/>
          </ac:picMkLst>
        </pc:picChg>
        <pc:picChg chg="add mod">
          <ac:chgData name="Gabriel Morris" userId="b27f8b3fe71fb418" providerId="LiveId" clId="{D1CBCE64-7D22-4438-8FD9-C714B0853AE4}" dt="2023-10-11T20:24:29.560" v="370" actId="1076"/>
          <ac:picMkLst>
            <pc:docMk/>
            <pc:sldMk cId="3423782564" sldId="438"/>
            <ac:picMk id="6" creationId="{81452C55-12F6-A420-3F4A-6A987979C918}"/>
          </ac:picMkLst>
        </pc:picChg>
      </pc:sldChg>
      <pc:sldChg chg="addSp delSp modSp new mod ord modAnim">
        <pc:chgData name="Gabriel Morris" userId="b27f8b3fe71fb418" providerId="LiveId" clId="{D1CBCE64-7D22-4438-8FD9-C714B0853AE4}" dt="2023-10-14T15:25:06.864" v="887" actId="20578"/>
        <pc:sldMkLst>
          <pc:docMk/>
          <pc:sldMk cId="3188447217" sldId="439"/>
        </pc:sldMkLst>
        <pc:spChg chg="mod">
          <ac:chgData name="Gabriel Morris" userId="b27f8b3fe71fb418" providerId="LiveId" clId="{D1CBCE64-7D22-4438-8FD9-C714B0853AE4}" dt="2023-10-13T02:47:29.578" v="387"/>
          <ac:spMkLst>
            <pc:docMk/>
            <pc:sldMk cId="3188447217" sldId="439"/>
            <ac:spMk id="2" creationId="{3804AC57-4334-699F-685C-598333731764}"/>
          </ac:spMkLst>
        </pc:spChg>
        <pc:spChg chg="add del">
          <ac:chgData name="Gabriel Morris" userId="b27f8b3fe71fb418" providerId="LiveId" clId="{D1CBCE64-7D22-4438-8FD9-C714B0853AE4}" dt="2023-10-13T02:26:18.472" v="378" actId="478"/>
          <ac:spMkLst>
            <pc:docMk/>
            <pc:sldMk cId="3188447217" sldId="439"/>
            <ac:spMk id="4" creationId="{5B16B29A-B27F-F216-46B9-F5563B963514}"/>
          </ac:spMkLst>
        </pc:spChg>
        <pc:picChg chg="add mod">
          <ac:chgData name="Gabriel Morris" userId="b27f8b3fe71fb418" providerId="LiveId" clId="{D1CBCE64-7D22-4438-8FD9-C714B0853AE4}" dt="2023-10-13T03:26:14.951" v="389" actId="14100"/>
          <ac:picMkLst>
            <pc:docMk/>
            <pc:sldMk cId="3188447217" sldId="439"/>
            <ac:picMk id="5" creationId="{7EB7785F-3B94-8129-FF0A-CD858A6F3731}"/>
          </ac:picMkLst>
        </pc:picChg>
      </pc:sldChg>
      <pc:sldChg chg="add del">
        <pc:chgData name="Gabriel Morris" userId="b27f8b3fe71fb418" providerId="LiveId" clId="{D1CBCE64-7D22-4438-8FD9-C714B0853AE4}" dt="2023-10-13T21:32:35.839" v="495" actId="47"/>
        <pc:sldMkLst>
          <pc:docMk/>
          <pc:sldMk cId="4056045070" sldId="440"/>
        </pc:sldMkLst>
      </pc:sldChg>
      <pc:sldChg chg="modSp add mod">
        <pc:chgData name="Gabriel Morris" userId="b27f8b3fe71fb418" providerId="LiveId" clId="{D1CBCE64-7D22-4438-8FD9-C714B0853AE4}" dt="2023-10-13T21:32:56.340" v="500" actId="207"/>
        <pc:sldMkLst>
          <pc:docMk/>
          <pc:sldMk cId="2298673835" sldId="441"/>
        </pc:sldMkLst>
        <pc:spChg chg="mod">
          <ac:chgData name="Gabriel Morris" userId="b27f8b3fe71fb418" providerId="LiveId" clId="{D1CBCE64-7D22-4438-8FD9-C714B0853AE4}" dt="2023-10-13T21:32:56.340" v="500" actId="207"/>
          <ac:spMkLst>
            <pc:docMk/>
            <pc:sldMk cId="2298673835" sldId="441"/>
            <ac:spMk id="3" creationId="{C5BFB961-51C5-991A-403F-CB5BE02DA237}"/>
          </ac:spMkLst>
        </pc:spChg>
      </pc:sldChg>
      <pc:sldChg chg="add ord">
        <pc:chgData name="Gabriel Morris" userId="b27f8b3fe71fb418" providerId="LiveId" clId="{D1CBCE64-7D22-4438-8FD9-C714B0853AE4}" dt="2023-10-13T23:48:56.882" v="710"/>
        <pc:sldMkLst>
          <pc:docMk/>
          <pc:sldMk cId="322202985" sldId="442"/>
        </pc:sldMkLst>
      </pc:sldChg>
      <pc:sldChg chg="modSp add mod ord">
        <pc:chgData name="Gabriel Morris" userId="b27f8b3fe71fb418" providerId="LiveId" clId="{D1CBCE64-7D22-4438-8FD9-C714B0853AE4}" dt="2023-10-14T00:02:15.408" v="734" actId="113"/>
        <pc:sldMkLst>
          <pc:docMk/>
          <pc:sldMk cId="799713154" sldId="443"/>
        </pc:sldMkLst>
        <pc:spChg chg="mod">
          <ac:chgData name="Gabriel Morris" userId="b27f8b3fe71fb418" providerId="LiveId" clId="{D1CBCE64-7D22-4438-8FD9-C714B0853AE4}" dt="2023-10-14T00:02:15.408" v="734" actId="113"/>
          <ac:spMkLst>
            <pc:docMk/>
            <pc:sldMk cId="799713154" sldId="443"/>
            <ac:spMk id="7" creationId="{54B4929B-F718-8D44-0CDF-866CFD9AE2DF}"/>
          </ac:spMkLst>
        </pc:spChg>
      </pc:sldChg>
      <pc:sldChg chg="modSp add mod ord">
        <pc:chgData name="Gabriel Morris" userId="b27f8b3fe71fb418" providerId="LiveId" clId="{D1CBCE64-7D22-4438-8FD9-C714B0853AE4}" dt="2023-10-14T00:02:26.091" v="735" actId="113"/>
        <pc:sldMkLst>
          <pc:docMk/>
          <pc:sldMk cId="196775305" sldId="444"/>
        </pc:sldMkLst>
        <pc:spChg chg="mod">
          <ac:chgData name="Gabriel Morris" userId="b27f8b3fe71fb418" providerId="LiveId" clId="{D1CBCE64-7D22-4438-8FD9-C714B0853AE4}" dt="2023-10-14T00:02:26.091" v="735" actId="113"/>
          <ac:spMkLst>
            <pc:docMk/>
            <pc:sldMk cId="196775305" sldId="444"/>
            <ac:spMk id="7" creationId="{54B4929B-F718-8D44-0CDF-866CFD9AE2DF}"/>
          </ac:spMkLst>
        </pc:spChg>
      </pc:sldChg>
      <pc:sldChg chg="modSp add del mod ord">
        <pc:chgData name="Gabriel Morris" userId="b27f8b3fe71fb418" providerId="LiveId" clId="{D1CBCE64-7D22-4438-8FD9-C714B0853AE4}" dt="2023-10-14T23:55:29.057" v="3072" actId="47"/>
        <pc:sldMkLst>
          <pc:docMk/>
          <pc:sldMk cId="2383101415" sldId="445"/>
        </pc:sldMkLst>
        <pc:spChg chg="mod">
          <ac:chgData name="Gabriel Morris" userId="b27f8b3fe71fb418" providerId="LiveId" clId="{D1CBCE64-7D22-4438-8FD9-C714B0853AE4}" dt="2023-10-14T18:15:27.335" v="1731" actId="20577"/>
          <ac:spMkLst>
            <pc:docMk/>
            <pc:sldMk cId="2383101415" sldId="445"/>
            <ac:spMk id="7" creationId="{54B4929B-F718-8D44-0CDF-866CFD9AE2DF}"/>
          </ac:spMkLst>
        </pc:spChg>
      </pc:sldChg>
      <pc:sldChg chg="addSp delSp modSp new mod setBg">
        <pc:chgData name="Gabriel Morris" userId="b27f8b3fe71fb418" providerId="LiveId" clId="{D1CBCE64-7D22-4438-8FD9-C714B0853AE4}" dt="2023-10-14T00:40:38.014" v="768" actId="732"/>
        <pc:sldMkLst>
          <pc:docMk/>
          <pc:sldMk cId="2980086525" sldId="446"/>
        </pc:sldMkLst>
        <pc:spChg chg="mod ord">
          <ac:chgData name="Gabriel Morris" userId="b27f8b3fe71fb418" providerId="LiveId" clId="{D1CBCE64-7D22-4438-8FD9-C714B0853AE4}" dt="2023-10-14T00:39:42.267" v="759" actId="26606"/>
          <ac:spMkLst>
            <pc:docMk/>
            <pc:sldMk cId="2980086525" sldId="446"/>
            <ac:spMk id="2" creationId="{693CC1FB-17BD-9A32-0819-E34994CF06FC}"/>
          </ac:spMkLst>
        </pc:spChg>
        <pc:spChg chg="add del">
          <ac:chgData name="Gabriel Morris" userId="b27f8b3fe71fb418" providerId="LiveId" clId="{D1CBCE64-7D22-4438-8FD9-C714B0853AE4}" dt="2023-10-14T00:39:42.267" v="759" actId="26606"/>
          <ac:spMkLst>
            <pc:docMk/>
            <pc:sldMk cId="2980086525" sldId="446"/>
            <ac:spMk id="9" creationId="{42A4FC2C-047E-45A5-965D-8E1E3BF09BC6}"/>
          </ac:spMkLst>
        </pc:spChg>
        <pc:spChg chg="add del">
          <ac:chgData name="Gabriel Morris" userId="b27f8b3fe71fb418" providerId="LiveId" clId="{D1CBCE64-7D22-4438-8FD9-C714B0853AE4}" dt="2023-10-14T00:38:52.035" v="749" actId="26606"/>
          <ac:spMkLst>
            <pc:docMk/>
            <pc:sldMk cId="2980086525" sldId="446"/>
            <ac:spMk id="14" creationId="{42A4FC2C-047E-45A5-965D-8E1E3BF09BC6}"/>
          </ac:spMkLst>
        </pc:spChg>
        <pc:spChg chg="add del">
          <ac:chgData name="Gabriel Morris" userId="b27f8b3fe71fb418" providerId="LiveId" clId="{D1CBCE64-7D22-4438-8FD9-C714B0853AE4}" dt="2023-10-14T00:38:53.554" v="751" actId="26606"/>
          <ac:spMkLst>
            <pc:docMk/>
            <pc:sldMk cId="2980086525" sldId="446"/>
            <ac:spMk id="16" creationId="{42A4FC2C-047E-45A5-965D-8E1E3BF09BC6}"/>
          </ac:spMkLst>
        </pc:spChg>
        <pc:spChg chg="add del">
          <ac:chgData name="Gabriel Morris" userId="b27f8b3fe71fb418" providerId="LiveId" clId="{D1CBCE64-7D22-4438-8FD9-C714B0853AE4}" dt="2023-10-14T00:38:57.200" v="753" actId="26606"/>
          <ac:spMkLst>
            <pc:docMk/>
            <pc:sldMk cId="2980086525" sldId="446"/>
            <ac:spMk id="18" creationId="{42A4FC2C-047E-45A5-965D-8E1E3BF09BC6}"/>
          </ac:spMkLst>
        </pc:spChg>
        <pc:spChg chg="add del">
          <ac:chgData name="Gabriel Morris" userId="b27f8b3fe71fb418" providerId="LiveId" clId="{D1CBCE64-7D22-4438-8FD9-C714B0853AE4}" dt="2023-10-14T00:39:00.062" v="755" actId="26606"/>
          <ac:spMkLst>
            <pc:docMk/>
            <pc:sldMk cId="2980086525" sldId="446"/>
            <ac:spMk id="20" creationId="{4613B4A9-1C7C-4729-A016-AB42D3979460}"/>
          </ac:spMkLst>
        </pc:spChg>
        <pc:spChg chg="add del">
          <ac:chgData name="Gabriel Morris" userId="b27f8b3fe71fb418" providerId="LiveId" clId="{D1CBCE64-7D22-4438-8FD9-C714B0853AE4}" dt="2023-10-14T00:39:42.267" v="759" actId="26606"/>
          <ac:spMkLst>
            <pc:docMk/>
            <pc:sldMk cId="2980086525" sldId="446"/>
            <ac:spMk id="22" creationId="{42A4FC2C-047E-45A5-965D-8E1E3BF09BC6}"/>
          </ac:spMkLst>
        </pc:spChg>
        <pc:picChg chg="add del mod">
          <ac:chgData name="Gabriel Morris" userId="b27f8b3fe71fb418" providerId="LiveId" clId="{D1CBCE64-7D22-4438-8FD9-C714B0853AE4}" dt="2023-10-14T00:38:34.761" v="746" actId="478"/>
          <ac:picMkLst>
            <pc:docMk/>
            <pc:sldMk cId="2980086525" sldId="446"/>
            <ac:picMk id="4" creationId="{A708750D-D10A-B3AD-CBDE-CC05FE71E0CF}"/>
          </ac:picMkLst>
        </pc:picChg>
        <pc:picChg chg="add mod modCrop">
          <ac:chgData name="Gabriel Morris" userId="b27f8b3fe71fb418" providerId="LiveId" clId="{D1CBCE64-7D22-4438-8FD9-C714B0853AE4}" dt="2023-10-14T00:40:38.014" v="768" actId="732"/>
          <ac:picMkLst>
            <pc:docMk/>
            <pc:sldMk cId="2980086525" sldId="446"/>
            <ac:picMk id="6" creationId="{8BB7C6F5-0E89-4CF2-520F-3A71ED0FE22B}"/>
          </ac:picMkLst>
        </pc:picChg>
      </pc:sldChg>
      <pc:sldChg chg="modSp add mod ord">
        <pc:chgData name="Gabriel Morris" userId="b27f8b3fe71fb418" providerId="LiveId" clId="{D1CBCE64-7D22-4438-8FD9-C714B0853AE4}" dt="2023-10-14T01:08:59.838" v="779" actId="6549"/>
        <pc:sldMkLst>
          <pc:docMk/>
          <pc:sldMk cId="2751762348" sldId="447"/>
        </pc:sldMkLst>
        <pc:spChg chg="mod">
          <ac:chgData name="Gabriel Morris" userId="b27f8b3fe71fb418" providerId="LiveId" clId="{D1CBCE64-7D22-4438-8FD9-C714B0853AE4}" dt="2023-10-14T01:08:59.838" v="779" actId="6549"/>
          <ac:spMkLst>
            <pc:docMk/>
            <pc:sldMk cId="2751762348" sldId="447"/>
            <ac:spMk id="7" creationId="{54B4929B-F718-8D44-0CDF-866CFD9AE2DF}"/>
          </ac:spMkLst>
        </pc:spChg>
      </pc:sldChg>
      <pc:sldChg chg="add">
        <pc:chgData name="Gabriel Morris" userId="b27f8b3fe71fb418" providerId="LiveId" clId="{D1CBCE64-7D22-4438-8FD9-C714B0853AE4}" dt="2023-10-14T01:08:48.949" v="776" actId="2890"/>
        <pc:sldMkLst>
          <pc:docMk/>
          <pc:sldMk cId="4099914667" sldId="448"/>
        </pc:sldMkLst>
      </pc:sldChg>
      <pc:sldChg chg="addSp delSp modSp new mod ord setBg">
        <pc:chgData name="Gabriel Morris" userId="b27f8b3fe71fb418" providerId="LiveId" clId="{D1CBCE64-7D22-4438-8FD9-C714B0853AE4}" dt="2023-10-15T01:41:31.999" v="3095"/>
        <pc:sldMkLst>
          <pc:docMk/>
          <pc:sldMk cId="3674740325" sldId="449"/>
        </pc:sldMkLst>
        <pc:spChg chg="mod ord">
          <ac:chgData name="Gabriel Morris" userId="b27f8b3fe71fb418" providerId="LiveId" clId="{D1CBCE64-7D22-4438-8FD9-C714B0853AE4}" dt="2023-10-14T01:31:53.578" v="783" actId="26606"/>
          <ac:spMkLst>
            <pc:docMk/>
            <pc:sldMk cId="3674740325" sldId="449"/>
            <ac:spMk id="2" creationId="{3E62C563-87C0-F898-8E41-3A85C9D76793}"/>
          </ac:spMkLst>
        </pc:spChg>
        <pc:spChg chg="add mod">
          <ac:chgData name="Gabriel Morris" userId="b27f8b3fe71fb418" providerId="LiveId" clId="{D1CBCE64-7D22-4438-8FD9-C714B0853AE4}" dt="2023-10-15T01:40:56.540" v="3082" actId="14100"/>
          <ac:spMkLst>
            <pc:docMk/>
            <pc:sldMk cId="3674740325" sldId="449"/>
            <ac:spMk id="4" creationId="{4212400B-6DA4-36D9-9EF7-7FF2B7D7D418}"/>
          </ac:spMkLst>
        </pc:spChg>
        <pc:spChg chg="add mod">
          <ac:chgData name="Gabriel Morris" userId="b27f8b3fe71fb418" providerId="LiveId" clId="{D1CBCE64-7D22-4438-8FD9-C714B0853AE4}" dt="2023-10-15T01:41:31.999" v="3095"/>
          <ac:spMkLst>
            <pc:docMk/>
            <pc:sldMk cId="3674740325" sldId="449"/>
            <ac:spMk id="5" creationId="{20964256-1C05-8B41-90F8-134FC66454C1}"/>
          </ac:spMkLst>
        </pc:spChg>
        <pc:spChg chg="add mod">
          <ac:chgData name="Gabriel Morris" userId="b27f8b3fe71fb418" providerId="LiveId" clId="{D1CBCE64-7D22-4438-8FD9-C714B0853AE4}" dt="2023-10-15T01:41:16.989" v="3094" actId="20577"/>
          <ac:spMkLst>
            <pc:docMk/>
            <pc:sldMk cId="3674740325" sldId="449"/>
            <ac:spMk id="6" creationId="{27F08545-CC9D-D090-E0B9-30FE50ECFB79}"/>
          </ac:spMkLst>
        </pc:spChg>
        <pc:spChg chg="add del">
          <ac:chgData name="Gabriel Morris" userId="b27f8b3fe71fb418" providerId="LiveId" clId="{D1CBCE64-7D22-4438-8FD9-C714B0853AE4}" dt="2023-10-14T01:31:53.578" v="783" actId="26606"/>
          <ac:spMkLst>
            <pc:docMk/>
            <pc:sldMk cId="3674740325" sldId="449"/>
            <ac:spMk id="8" creationId="{42A4FC2C-047E-45A5-965D-8E1E3BF09BC6}"/>
          </ac:spMkLst>
        </pc:spChg>
        <pc:picChg chg="add del mod modCrop">
          <ac:chgData name="Gabriel Morris" userId="b27f8b3fe71fb418" providerId="LiveId" clId="{D1CBCE64-7D22-4438-8FD9-C714B0853AE4}" dt="2023-10-14T01:39:48.836" v="829" actId="478"/>
          <ac:picMkLst>
            <pc:docMk/>
            <pc:sldMk cId="3674740325" sldId="449"/>
            <ac:picMk id="3" creationId="{C2BAD6E2-3226-AB11-1054-4B22EFCE0609}"/>
          </ac:picMkLst>
        </pc:picChg>
        <pc:picChg chg="add del mod">
          <ac:chgData name="Gabriel Morris" userId="b27f8b3fe71fb418" providerId="LiveId" clId="{D1CBCE64-7D22-4438-8FD9-C714B0853AE4}" dt="2023-10-15T01:40:17.801" v="3077" actId="478"/>
          <ac:picMkLst>
            <pc:docMk/>
            <pc:sldMk cId="3674740325" sldId="449"/>
            <ac:picMk id="7" creationId="{AD7EBCC6-9F39-C2FB-585E-F48BB1E6A24F}"/>
          </ac:picMkLst>
        </pc:picChg>
        <pc:picChg chg="add del mod">
          <ac:chgData name="Gabriel Morris" userId="b27f8b3fe71fb418" providerId="LiveId" clId="{D1CBCE64-7D22-4438-8FD9-C714B0853AE4}" dt="2023-10-14T15:25:03.044" v="883" actId="931"/>
          <ac:picMkLst>
            <pc:docMk/>
            <pc:sldMk cId="3674740325" sldId="449"/>
            <ac:picMk id="10" creationId="{E2E4530B-8106-85FF-7DF1-1B54BF2E5ECB}"/>
          </ac:picMkLst>
        </pc:picChg>
        <pc:picChg chg="add mod">
          <ac:chgData name="Gabriel Morris" userId="b27f8b3fe71fb418" providerId="LiveId" clId="{D1CBCE64-7D22-4438-8FD9-C714B0853AE4}" dt="2023-10-15T01:40:47.489" v="3081" actId="14100"/>
          <ac:picMkLst>
            <pc:docMk/>
            <pc:sldMk cId="3674740325" sldId="449"/>
            <ac:picMk id="12" creationId="{18A9DD11-944A-9490-DC9B-F151BC1CC5DA}"/>
          </ac:picMkLst>
        </pc:picChg>
      </pc:sldChg>
      <pc:sldChg chg="addSp delSp modSp add mod ord">
        <pc:chgData name="Gabriel Morris" userId="b27f8b3fe71fb418" providerId="LiveId" clId="{D1CBCE64-7D22-4438-8FD9-C714B0853AE4}" dt="2023-10-14T15:27:02.644" v="939" actId="14100"/>
        <pc:sldMkLst>
          <pc:docMk/>
          <pc:sldMk cId="585080006" sldId="450"/>
        </pc:sldMkLst>
        <pc:spChg chg="mod">
          <ac:chgData name="Gabriel Morris" userId="b27f8b3fe71fb418" providerId="LiveId" clId="{D1CBCE64-7D22-4438-8FD9-C714B0853AE4}" dt="2023-10-14T15:26:13.020" v="930" actId="1076"/>
          <ac:spMkLst>
            <pc:docMk/>
            <pc:sldMk cId="585080006" sldId="450"/>
            <ac:spMk id="5" creationId="{20964256-1C05-8B41-90F8-134FC66454C1}"/>
          </ac:spMkLst>
        </pc:spChg>
        <pc:spChg chg="mod">
          <ac:chgData name="Gabriel Morris" userId="b27f8b3fe71fb418" providerId="LiveId" clId="{D1CBCE64-7D22-4438-8FD9-C714B0853AE4}" dt="2023-10-14T15:25:51.583" v="923" actId="20577"/>
          <ac:spMkLst>
            <pc:docMk/>
            <pc:sldMk cId="585080006" sldId="450"/>
            <ac:spMk id="6" creationId="{27F08545-CC9D-D090-E0B9-30FE50ECFB79}"/>
          </ac:spMkLst>
        </pc:spChg>
        <pc:picChg chg="del">
          <ac:chgData name="Gabriel Morris" userId="b27f8b3fe71fb418" providerId="LiveId" clId="{D1CBCE64-7D22-4438-8FD9-C714B0853AE4}" dt="2023-10-14T15:26:20.435" v="931" actId="478"/>
          <ac:picMkLst>
            <pc:docMk/>
            <pc:sldMk cId="585080006" sldId="450"/>
            <ac:picMk id="7" creationId="{AD7EBCC6-9F39-C2FB-585E-F48BB1E6A24F}"/>
          </ac:picMkLst>
        </pc:picChg>
        <pc:picChg chg="add mod modCrop">
          <ac:chgData name="Gabriel Morris" userId="b27f8b3fe71fb418" providerId="LiveId" clId="{D1CBCE64-7D22-4438-8FD9-C714B0853AE4}" dt="2023-10-14T15:27:02.644" v="939" actId="14100"/>
          <ac:picMkLst>
            <pc:docMk/>
            <pc:sldMk cId="585080006" sldId="450"/>
            <ac:picMk id="8" creationId="{CA77DC7D-B3E1-43FA-E840-4671691984F7}"/>
          </ac:picMkLst>
        </pc:picChg>
      </pc:sldChg>
      <pc:sldChg chg="modSp add mod ord">
        <pc:chgData name="Gabriel Morris" userId="b27f8b3fe71fb418" providerId="LiveId" clId="{D1CBCE64-7D22-4438-8FD9-C714B0853AE4}" dt="2023-10-14T15:42:52.818" v="952" actId="404"/>
        <pc:sldMkLst>
          <pc:docMk/>
          <pc:sldMk cId="3190022798" sldId="451"/>
        </pc:sldMkLst>
        <pc:spChg chg="mod">
          <ac:chgData name="Gabriel Morris" userId="b27f8b3fe71fb418" providerId="LiveId" clId="{D1CBCE64-7D22-4438-8FD9-C714B0853AE4}" dt="2023-10-14T15:42:52.818" v="952" actId="404"/>
          <ac:spMkLst>
            <pc:docMk/>
            <pc:sldMk cId="3190022798" sldId="451"/>
            <ac:spMk id="7" creationId="{54B4929B-F718-8D44-0CDF-866CFD9AE2DF}"/>
          </ac:spMkLst>
        </pc:spChg>
      </pc:sldChg>
      <pc:sldChg chg="modSp add mod">
        <pc:chgData name="Gabriel Morris" userId="b27f8b3fe71fb418" providerId="LiveId" clId="{D1CBCE64-7D22-4438-8FD9-C714B0853AE4}" dt="2023-10-14T15:42:59.486" v="953" actId="404"/>
        <pc:sldMkLst>
          <pc:docMk/>
          <pc:sldMk cId="239193372" sldId="452"/>
        </pc:sldMkLst>
        <pc:spChg chg="mod">
          <ac:chgData name="Gabriel Morris" userId="b27f8b3fe71fb418" providerId="LiveId" clId="{D1CBCE64-7D22-4438-8FD9-C714B0853AE4}" dt="2023-10-14T15:42:59.486" v="953" actId="404"/>
          <ac:spMkLst>
            <pc:docMk/>
            <pc:sldMk cId="239193372" sldId="452"/>
            <ac:spMk id="7" creationId="{54B4929B-F718-8D44-0CDF-866CFD9AE2DF}"/>
          </ac:spMkLst>
        </pc:spChg>
      </pc:sldChg>
      <pc:sldChg chg="addSp delSp modSp add mod ord">
        <pc:chgData name="Gabriel Morris" userId="b27f8b3fe71fb418" providerId="LiveId" clId="{D1CBCE64-7D22-4438-8FD9-C714B0853AE4}" dt="2023-10-14T16:34:36.947" v="1535" actId="207"/>
        <pc:sldMkLst>
          <pc:docMk/>
          <pc:sldMk cId="2093982490" sldId="453"/>
        </pc:sldMkLst>
        <pc:spChg chg="mod">
          <ac:chgData name="Gabriel Morris" userId="b27f8b3fe71fb418" providerId="LiveId" clId="{D1CBCE64-7D22-4438-8FD9-C714B0853AE4}" dt="2023-10-14T16:27:19.051" v="1307" actId="313"/>
          <ac:spMkLst>
            <pc:docMk/>
            <pc:sldMk cId="2093982490" sldId="453"/>
            <ac:spMk id="2" creationId="{149C2A73-4E35-62BA-EDDA-71DB4DB634B3}"/>
          </ac:spMkLst>
        </pc:spChg>
        <pc:graphicFrameChg chg="add del mod modGraphic">
          <ac:chgData name="Gabriel Morris" userId="b27f8b3fe71fb418" providerId="LiveId" clId="{D1CBCE64-7D22-4438-8FD9-C714B0853AE4}" dt="2023-10-14T16:34:36.947" v="1535" actId="207"/>
          <ac:graphicFrameMkLst>
            <pc:docMk/>
            <pc:sldMk cId="2093982490" sldId="453"/>
            <ac:graphicFrameMk id="3" creationId="{3700A5B3-3E7C-D7DC-BFAC-9BA4045FBB0A}"/>
          </ac:graphicFrameMkLst>
        </pc:graphicFrameChg>
      </pc:sldChg>
      <pc:sldChg chg="add ord">
        <pc:chgData name="Gabriel Morris" userId="b27f8b3fe71fb418" providerId="LiveId" clId="{D1CBCE64-7D22-4438-8FD9-C714B0853AE4}" dt="2023-10-14T16:48:29.840" v="1538"/>
        <pc:sldMkLst>
          <pc:docMk/>
          <pc:sldMk cId="979514707" sldId="454"/>
        </pc:sldMkLst>
      </pc:sldChg>
      <pc:sldChg chg="modSp add mod ord">
        <pc:chgData name="Gabriel Morris" userId="b27f8b3fe71fb418" providerId="LiveId" clId="{D1CBCE64-7D22-4438-8FD9-C714B0853AE4}" dt="2023-10-14T18:16:09.570" v="1738" actId="207"/>
        <pc:sldMkLst>
          <pc:docMk/>
          <pc:sldMk cId="486649994" sldId="455"/>
        </pc:sldMkLst>
        <pc:spChg chg="mod">
          <ac:chgData name="Gabriel Morris" userId="b27f8b3fe71fb418" providerId="LiveId" clId="{D1CBCE64-7D22-4438-8FD9-C714B0853AE4}" dt="2023-10-14T18:16:09.570" v="1738" actId="207"/>
          <ac:spMkLst>
            <pc:docMk/>
            <pc:sldMk cId="486649994" sldId="455"/>
            <ac:spMk id="7" creationId="{54B4929B-F718-8D44-0CDF-866CFD9AE2DF}"/>
          </ac:spMkLst>
        </pc:spChg>
      </pc:sldChg>
      <pc:sldChg chg="addSp modSp new mod setBg">
        <pc:chgData name="Gabriel Morris" userId="b27f8b3fe71fb418" providerId="LiveId" clId="{D1CBCE64-7D22-4438-8FD9-C714B0853AE4}" dt="2023-10-14T19:39:30.959" v="2058" actId="5793"/>
        <pc:sldMkLst>
          <pc:docMk/>
          <pc:sldMk cId="1653702756" sldId="456"/>
        </pc:sldMkLst>
        <pc:spChg chg="mod ord">
          <ac:chgData name="Gabriel Morris" userId="b27f8b3fe71fb418" providerId="LiveId" clId="{D1CBCE64-7D22-4438-8FD9-C714B0853AE4}" dt="2023-10-14T19:35:54.180" v="1846" actId="207"/>
          <ac:spMkLst>
            <pc:docMk/>
            <pc:sldMk cId="1653702756" sldId="456"/>
            <ac:spMk id="2" creationId="{131FA7D1-27DF-B3CB-35DE-9767D7247172}"/>
          </ac:spMkLst>
        </pc:spChg>
        <pc:spChg chg="add mod">
          <ac:chgData name="Gabriel Morris" userId="b27f8b3fe71fb418" providerId="LiveId" clId="{D1CBCE64-7D22-4438-8FD9-C714B0853AE4}" dt="2023-10-14T19:39:30.959" v="2058" actId="5793"/>
          <ac:spMkLst>
            <pc:docMk/>
            <pc:sldMk cId="1653702756" sldId="456"/>
            <ac:spMk id="5" creationId="{848C7B76-7EA2-F3B7-29E0-C120BF5E4695}"/>
          </ac:spMkLst>
        </pc:spChg>
        <pc:spChg chg="add mod">
          <ac:chgData name="Gabriel Morris" userId="b27f8b3fe71fb418" providerId="LiveId" clId="{D1CBCE64-7D22-4438-8FD9-C714B0853AE4}" dt="2023-10-14T19:39:18.598" v="1943" actId="20577"/>
          <ac:spMkLst>
            <pc:docMk/>
            <pc:sldMk cId="1653702756" sldId="456"/>
            <ac:spMk id="6" creationId="{A1BAFEF2-CDB6-0316-531A-E1A74518B73C}"/>
          </ac:spMkLst>
        </pc:spChg>
        <pc:spChg chg="add">
          <ac:chgData name="Gabriel Morris" userId="b27f8b3fe71fb418" providerId="LiveId" clId="{D1CBCE64-7D22-4438-8FD9-C714B0853AE4}" dt="2023-10-14T19:31:29.649" v="1741" actId="26606"/>
          <ac:spMkLst>
            <pc:docMk/>
            <pc:sldMk cId="1653702756" sldId="456"/>
            <ac:spMk id="9" creationId="{42A4FC2C-047E-45A5-965D-8E1E3BF09BC6}"/>
          </ac:spMkLst>
        </pc:spChg>
        <pc:picChg chg="add mod modCrop">
          <ac:chgData name="Gabriel Morris" userId="b27f8b3fe71fb418" providerId="LiveId" clId="{D1CBCE64-7D22-4438-8FD9-C714B0853AE4}" dt="2023-10-14T19:32:00.310" v="1745" actId="732"/>
          <ac:picMkLst>
            <pc:docMk/>
            <pc:sldMk cId="1653702756" sldId="456"/>
            <ac:picMk id="4" creationId="{A522CAE4-936C-C70B-B13C-2031971512B9}"/>
          </ac:picMkLst>
        </pc:picChg>
      </pc:sldChg>
      <pc:sldChg chg="addSp modSp new mod">
        <pc:chgData name="Gabriel Morris" userId="b27f8b3fe71fb418" providerId="LiveId" clId="{D1CBCE64-7D22-4438-8FD9-C714B0853AE4}" dt="2023-10-14T21:13:39.218" v="2966" actId="1076"/>
        <pc:sldMkLst>
          <pc:docMk/>
          <pc:sldMk cId="2030900595" sldId="457"/>
        </pc:sldMkLst>
        <pc:spChg chg="mod">
          <ac:chgData name="Gabriel Morris" userId="b27f8b3fe71fb418" providerId="LiveId" clId="{D1CBCE64-7D22-4438-8FD9-C714B0853AE4}" dt="2023-10-14T21:13:39.218" v="2966" actId="1076"/>
          <ac:spMkLst>
            <pc:docMk/>
            <pc:sldMk cId="2030900595" sldId="457"/>
            <ac:spMk id="2" creationId="{51E57683-031A-DF30-4003-5A8F57AFD192}"/>
          </ac:spMkLst>
        </pc:spChg>
        <pc:spChg chg="add mod">
          <ac:chgData name="Gabriel Morris" userId="b27f8b3fe71fb418" providerId="LiveId" clId="{D1CBCE64-7D22-4438-8FD9-C714B0853AE4}" dt="2023-10-14T20:49:15.335" v="2947" actId="1076"/>
          <ac:spMkLst>
            <pc:docMk/>
            <pc:sldMk cId="2030900595" sldId="457"/>
            <ac:spMk id="6" creationId="{8B00D1FD-82AA-07FD-5FC4-945828869C18}"/>
          </ac:spMkLst>
        </pc:spChg>
        <pc:spChg chg="add mod">
          <ac:chgData name="Gabriel Morris" userId="b27f8b3fe71fb418" providerId="LiveId" clId="{D1CBCE64-7D22-4438-8FD9-C714B0853AE4}" dt="2023-10-14T20:49:21.256" v="2949" actId="113"/>
          <ac:spMkLst>
            <pc:docMk/>
            <pc:sldMk cId="2030900595" sldId="457"/>
            <ac:spMk id="7" creationId="{A69F591A-EDA7-345C-699D-2585108136A1}"/>
          </ac:spMkLst>
        </pc:spChg>
        <pc:picChg chg="add mod">
          <ac:chgData name="Gabriel Morris" userId="b27f8b3fe71fb418" providerId="LiveId" clId="{D1CBCE64-7D22-4438-8FD9-C714B0853AE4}" dt="2023-10-14T20:49:01.992" v="2944" actId="1076"/>
          <ac:picMkLst>
            <pc:docMk/>
            <pc:sldMk cId="2030900595" sldId="457"/>
            <ac:picMk id="4" creationId="{5BD2290C-2D8B-BC22-70D8-DCFA88B49E1A}"/>
          </ac:picMkLst>
        </pc:picChg>
        <pc:picChg chg="add mod modCrop">
          <ac:chgData name="Gabriel Morris" userId="b27f8b3fe71fb418" providerId="LiveId" clId="{D1CBCE64-7D22-4438-8FD9-C714B0853AE4}" dt="2023-10-14T20:49:11.573" v="2946" actId="1076"/>
          <ac:picMkLst>
            <pc:docMk/>
            <pc:sldMk cId="2030900595" sldId="457"/>
            <ac:picMk id="5" creationId="{DD1681C1-BA73-46DF-83D0-FA808B075FB8}"/>
          </ac:picMkLst>
        </pc:picChg>
      </pc:sldChg>
      <pc:sldChg chg="add ord">
        <pc:chgData name="Gabriel Morris" userId="b27f8b3fe71fb418" providerId="LiveId" clId="{D1CBCE64-7D22-4438-8FD9-C714B0853AE4}" dt="2023-10-14T21:18:40.715" v="2969"/>
        <pc:sldMkLst>
          <pc:docMk/>
          <pc:sldMk cId="752998117" sldId="458"/>
        </pc:sldMkLst>
      </pc:sldChg>
      <pc:sldChg chg="modSp add mod">
        <pc:chgData name="Gabriel Morris" userId="b27f8b3fe71fb418" providerId="LiveId" clId="{D1CBCE64-7D22-4438-8FD9-C714B0853AE4}" dt="2023-10-14T22:33:24.709" v="3044" actId="20577"/>
        <pc:sldMkLst>
          <pc:docMk/>
          <pc:sldMk cId="45687990" sldId="459"/>
        </pc:sldMkLst>
        <pc:spChg chg="mod">
          <ac:chgData name="Gabriel Morris" userId="b27f8b3fe71fb418" providerId="LiveId" clId="{D1CBCE64-7D22-4438-8FD9-C714B0853AE4}" dt="2023-10-14T22:33:24.709" v="3044" actId="20577"/>
          <ac:spMkLst>
            <pc:docMk/>
            <pc:sldMk cId="45687990" sldId="459"/>
            <ac:spMk id="7" creationId="{54B4929B-F718-8D44-0CDF-866CFD9AE2DF}"/>
          </ac:spMkLst>
        </pc:spChg>
      </pc:sldChg>
      <pc:sldChg chg="addSp delSp modSp add mod">
        <pc:chgData name="Gabriel Morris" userId="b27f8b3fe71fb418" providerId="LiveId" clId="{D1CBCE64-7D22-4438-8FD9-C714B0853AE4}" dt="2023-10-14T21:38:35.570" v="3020" actId="114"/>
        <pc:sldMkLst>
          <pc:docMk/>
          <pc:sldMk cId="1436186492" sldId="460"/>
        </pc:sldMkLst>
        <pc:spChg chg="mod">
          <ac:chgData name="Gabriel Morris" userId="b27f8b3fe71fb418" providerId="LiveId" clId="{D1CBCE64-7D22-4438-8FD9-C714B0853AE4}" dt="2023-10-14T21:38:35.570" v="3020" actId="114"/>
          <ac:spMkLst>
            <pc:docMk/>
            <pc:sldMk cId="1436186492" sldId="460"/>
            <ac:spMk id="2" creationId="{51E57683-031A-DF30-4003-5A8F57AFD192}"/>
          </ac:spMkLst>
        </pc:spChg>
        <pc:spChg chg="mod">
          <ac:chgData name="Gabriel Morris" userId="b27f8b3fe71fb418" providerId="LiveId" clId="{D1CBCE64-7D22-4438-8FD9-C714B0853AE4}" dt="2023-10-14T21:37:22.763" v="3008" actId="20577"/>
          <ac:spMkLst>
            <pc:docMk/>
            <pc:sldMk cId="1436186492" sldId="460"/>
            <ac:spMk id="6" creationId="{8B00D1FD-82AA-07FD-5FC4-945828869C18}"/>
          </ac:spMkLst>
        </pc:spChg>
        <pc:spChg chg="mod">
          <ac:chgData name="Gabriel Morris" userId="b27f8b3fe71fb418" providerId="LiveId" clId="{D1CBCE64-7D22-4438-8FD9-C714B0853AE4}" dt="2023-10-14T21:37:40.069" v="3011" actId="404"/>
          <ac:spMkLst>
            <pc:docMk/>
            <pc:sldMk cId="1436186492" sldId="460"/>
            <ac:spMk id="7" creationId="{A69F591A-EDA7-345C-699D-2585108136A1}"/>
          </ac:spMkLst>
        </pc:spChg>
        <pc:picChg chg="del">
          <ac:chgData name="Gabriel Morris" userId="b27f8b3fe71fb418" providerId="LiveId" clId="{D1CBCE64-7D22-4438-8FD9-C714B0853AE4}" dt="2023-10-14T21:35:52.369" v="2983" actId="478"/>
          <ac:picMkLst>
            <pc:docMk/>
            <pc:sldMk cId="1436186492" sldId="460"/>
            <ac:picMk id="4" creationId="{5BD2290C-2D8B-BC22-70D8-DCFA88B49E1A}"/>
          </ac:picMkLst>
        </pc:picChg>
        <pc:picChg chg="del">
          <ac:chgData name="Gabriel Morris" userId="b27f8b3fe71fb418" providerId="LiveId" clId="{D1CBCE64-7D22-4438-8FD9-C714B0853AE4}" dt="2023-10-14T21:36:58.338" v="2987" actId="478"/>
          <ac:picMkLst>
            <pc:docMk/>
            <pc:sldMk cId="1436186492" sldId="460"/>
            <ac:picMk id="5" creationId="{DD1681C1-BA73-46DF-83D0-FA808B075FB8}"/>
          </ac:picMkLst>
        </pc:picChg>
        <pc:picChg chg="add mod">
          <ac:chgData name="Gabriel Morris" userId="b27f8b3fe71fb418" providerId="LiveId" clId="{D1CBCE64-7D22-4438-8FD9-C714B0853AE4}" dt="2023-10-14T21:35:58.601" v="2985" actId="1440"/>
          <ac:picMkLst>
            <pc:docMk/>
            <pc:sldMk cId="1436186492" sldId="460"/>
            <ac:picMk id="8" creationId="{1D27FAFF-02AB-0393-E5F4-7AE58F5F1A25}"/>
          </ac:picMkLst>
        </pc:picChg>
        <pc:picChg chg="add mod">
          <ac:chgData name="Gabriel Morris" userId="b27f8b3fe71fb418" providerId="LiveId" clId="{D1CBCE64-7D22-4438-8FD9-C714B0853AE4}" dt="2023-10-14T21:37:12.975" v="2991" actId="1076"/>
          <ac:picMkLst>
            <pc:docMk/>
            <pc:sldMk cId="1436186492" sldId="460"/>
            <ac:picMk id="10" creationId="{0CE76EE2-809C-A197-2269-6F56138B659B}"/>
          </ac:picMkLst>
        </pc:picChg>
      </pc:sldChg>
      <pc:sldChg chg="modSp add mod ord">
        <pc:chgData name="Gabriel Morris" userId="b27f8b3fe71fb418" providerId="LiveId" clId="{D1CBCE64-7D22-4438-8FD9-C714B0853AE4}" dt="2023-10-14T23:01:32.699" v="3066" actId="313"/>
        <pc:sldMkLst>
          <pc:docMk/>
          <pc:sldMk cId="1458179344" sldId="461"/>
        </pc:sldMkLst>
        <pc:spChg chg="mod">
          <ac:chgData name="Gabriel Morris" userId="b27f8b3fe71fb418" providerId="LiveId" clId="{D1CBCE64-7D22-4438-8FD9-C714B0853AE4}" dt="2023-10-14T23:01:32.699" v="3066" actId="313"/>
          <ac:spMkLst>
            <pc:docMk/>
            <pc:sldMk cId="1458179344" sldId="461"/>
            <ac:spMk id="5" creationId="{20964256-1C05-8B41-90F8-134FC66454C1}"/>
          </ac:spMkLst>
        </pc:spChg>
        <pc:spChg chg="mod">
          <ac:chgData name="Gabriel Morris" userId="b27f8b3fe71fb418" providerId="LiveId" clId="{D1CBCE64-7D22-4438-8FD9-C714B0853AE4}" dt="2023-10-14T23:00:56.099" v="3060" actId="20577"/>
          <ac:spMkLst>
            <pc:docMk/>
            <pc:sldMk cId="1458179344" sldId="461"/>
            <ac:spMk id="6" creationId="{27F08545-CC9D-D090-E0B9-30FE50ECFB79}"/>
          </ac:spMkLst>
        </pc:spChg>
      </pc:sldChg>
      <pc:sldChg chg="modSp add mod ord">
        <pc:chgData name="Gabriel Morris" userId="b27f8b3fe71fb418" providerId="LiveId" clId="{D1CBCE64-7D22-4438-8FD9-C714B0853AE4}" dt="2023-10-14T23:06:13.902" v="3071" actId="113"/>
        <pc:sldMkLst>
          <pc:docMk/>
          <pc:sldMk cId="912926516" sldId="462"/>
        </pc:sldMkLst>
        <pc:spChg chg="mod">
          <ac:chgData name="Gabriel Morris" userId="b27f8b3fe71fb418" providerId="LiveId" clId="{D1CBCE64-7D22-4438-8FD9-C714B0853AE4}" dt="2023-10-14T23:06:13.902" v="3071" actId="113"/>
          <ac:spMkLst>
            <pc:docMk/>
            <pc:sldMk cId="912926516" sldId="462"/>
            <ac:spMk id="7" creationId="{54B4929B-F718-8D44-0CDF-866CFD9AE2DF}"/>
          </ac:spMkLst>
        </pc:spChg>
      </pc:sldChg>
      <pc:sldChg chg="add">
        <pc:chgData name="Gabriel Morris" userId="b27f8b3fe71fb418" providerId="LiveId" clId="{D1CBCE64-7D22-4438-8FD9-C714B0853AE4}" dt="2023-10-15T01:40:12.038" v="3076" actId="2890"/>
        <pc:sldMkLst>
          <pc:docMk/>
          <pc:sldMk cId="768860231" sldId="463"/>
        </pc:sldMkLst>
      </pc:sldChg>
      <pc:sldChg chg="new del">
        <pc:chgData name="Gabriel Morris" userId="b27f8b3fe71fb418" providerId="LiveId" clId="{D1CBCE64-7D22-4438-8FD9-C714B0853AE4}" dt="2023-10-14T23:57:27.982" v="3074" actId="47"/>
        <pc:sldMkLst>
          <pc:docMk/>
          <pc:sldMk cId="3566548358" sldId="463"/>
        </pc:sldMkLst>
      </pc:sldChg>
      <pc:sldChg chg="add ord">
        <pc:chgData name="Gabriel Morris" userId="b27f8b3fe71fb418" providerId="LiveId" clId="{D1CBCE64-7D22-4438-8FD9-C714B0853AE4}" dt="2023-10-15T01:54:41.189" v="3098"/>
        <pc:sldMkLst>
          <pc:docMk/>
          <pc:sldMk cId="2519218570" sldId="464"/>
        </pc:sldMkLst>
      </pc:sldChg>
      <pc:sldChg chg="addSp modSp new mod setBg">
        <pc:chgData name="Gabriel Morris" userId="b27f8b3fe71fb418" providerId="LiveId" clId="{D1CBCE64-7D22-4438-8FD9-C714B0853AE4}" dt="2023-10-15T02:13:57.066" v="3101" actId="26606"/>
        <pc:sldMkLst>
          <pc:docMk/>
          <pc:sldMk cId="1323388294" sldId="465"/>
        </pc:sldMkLst>
        <pc:spChg chg="mod ord">
          <ac:chgData name="Gabriel Morris" userId="b27f8b3fe71fb418" providerId="LiveId" clId="{D1CBCE64-7D22-4438-8FD9-C714B0853AE4}" dt="2023-10-15T02:13:57.066" v="3101" actId="26606"/>
          <ac:spMkLst>
            <pc:docMk/>
            <pc:sldMk cId="1323388294" sldId="465"/>
            <ac:spMk id="2" creationId="{4E8156F1-5BB9-3430-2486-1DD7AEFBDDD0}"/>
          </ac:spMkLst>
        </pc:spChg>
        <pc:spChg chg="add">
          <ac:chgData name="Gabriel Morris" userId="b27f8b3fe71fb418" providerId="LiveId" clId="{D1CBCE64-7D22-4438-8FD9-C714B0853AE4}" dt="2023-10-15T02:13:57.066" v="3101" actId="26606"/>
          <ac:spMkLst>
            <pc:docMk/>
            <pc:sldMk cId="1323388294" sldId="465"/>
            <ac:spMk id="9" creationId="{42A4FC2C-047E-45A5-965D-8E1E3BF09BC6}"/>
          </ac:spMkLst>
        </pc:spChg>
        <pc:picChg chg="add mod">
          <ac:chgData name="Gabriel Morris" userId="b27f8b3fe71fb418" providerId="LiveId" clId="{D1CBCE64-7D22-4438-8FD9-C714B0853AE4}" dt="2023-10-15T02:13:57.066" v="3101" actId="26606"/>
          <ac:picMkLst>
            <pc:docMk/>
            <pc:sldMk cId="1323388294" sldId="465"/>
            <ac:picMk id="4" creationId="{9D5E0C5C-DE10-F08B-3C33-00EB96445F9F}"/>
          </ac:picMkLst>
        </pc:picChg>
      </pc:sldChg>
      <pc:sldMasterChg chg="del delSldLayout">
        <pc:chgData name="Gabriel Morris" userId="b27f8b3fe71fb418" providerId="LiveId" clId="{D1CBCE64-7D22-4438-8FD9-C714B0853AE4}" dt="2023-10-04T20:08:45.121" v="1" actId="47"/>
        <pc:sldMasterMkLst>
          <pc:docMk/>
          <pc:sldMasterMk cId="2455137749" sldId="2147483648"/>
        </pc:sldMasterMkLst>
        <pc:sldLayoutChg chg="del">
          <pc:chgData name="Gabriel Morris" userId="b27f8b3fe71fb418" providerId="LiveId" clId="{D1CBCE64-7D22-4438-8FD9-C714B0853AE4}" dt="2023-10-04T20:08:45.121" v="1" actId="47"/>
          <pc:sldLayoutMkLst>
            <pc:docMk/>
            <pc:sldMasterMk cId="2455137749" sldId="2147483648"/>
            <pc:sldLayoutMk cId="3482102513" sldId="2147483649"/>
          </pc:sldLayoutMkLst>
        </pc:sldLayoutChg>
        <pc:sldLayoutChg chg="del">
          <pc:chgData name="Gabriel Morris" userId="b27f8b3fe71fb418" providerId="LiveId" clId="{D1CBCE64-7D22-4438-8FD9-C714B0853AE4}" dt="2023-10-04T20:08:45.121" v="1" actId="47"/>
          <pc:sldLayoutMkLst>
            <pc:docMk/>
            <pc:sldMasterMk cId="2455137749" sldId="2147483648"/>
            <pc:sldLayoutMk cId="1852995175" sldId="2147483650"/>
          </pc:sldLayoutMkLst>
        </pc:sldLayoutChg>
        <pc:sldLayoutChg chg="del">
          <pc:chgData name="Gabriel Morris" userId="b27f8b3fe71fb418" providerId="LiveId" clId="{D1CBCE64-7D22-4438-8FD9-C714B0853AE4}" dt="2023-10-04T20:08:45.121" v="1" actId="47"/>
          <pc:sldLayoutMkLst>
            <pc:docMk/>
            <pc:sldMasterMk cId="2455137749" sldId="2147483648"/>
            <pc:sldLayoutMk cId="3980212260" sldId="2147483651"/>
          </pc:sldLayoutMkLst>
        </pc:sldLayoutChg>
        <pc:sldLayoutChg chg="del">
          <pc:chgData name="Gabriel Morris" userId="b27f8b3fe71fb418" providerId="LiveId" clId="{D1CBCE64-7D22-4438-8FD9-C714B0853AE4}" dt="2023-10-04T20:08:45.121" v="1" actId="47"/>
          <pc:sldLayoutMkLst>
            <pc:docMk/>
            <pc:sldMasterMk cId="2455137749" sldId="2147483648"/>
            <pc:sldLayoutMk cId="2871926498" sldId="2147483652"/>
          </pc:sldLayoutMkLst>
        </pc:sldLayoutChg>
        <pc:sldLayoutChg chg="del">
          <pc:chgData name="Gabriel Morris" userId="b27f8b3fe71fb418" providerId="LiveId" clId="{D1CBCE64-7D22-4438-8FD9-C714B0853AE4}" dt="2023-10-04T20:08:45.121" v="1" actId="47"/>
          <pc:sldLayoutMkLst>
            <pc:docMk/>
            <pc:sldMasterMk cId="2455137749" sldId="2147483648"/>
            <pc:sldLayoutMk cId="590524143" sldId="2147483653"/>
          </pc:sldLayoutMkLst>
        </pc:sldLayoutChg>
        <pc:sldLayoutChg chg="del">
          <pc:chgData name="Gabriel Morris" userId="b27f8b3fe71fb418" providerId="LiveId" clId="{D1CBCE64-7D22-4438-8FD9-C714B0853AE4}" dt="2023-10-04T20:08:45.121" v="1" actId="47"/>
          <pc:sldLayoutMkLst>
            <pc:docMk/>
            <pc:sldMasterMk cId="2455137749" sldId="2147483648"/>
            <pc:sldLayoutMk cId="1612312094" sldId="2147483654"/>
          </pc:sldLayoutMkLst>
        </pc:sldLayoutChg>
        <pc:sldLayoutChg chg="del">
          <pc:chgData name="Gabriel Morris" userId="b27f8b3fe71fb418" providerId="LiveId" clId="{D1CBCE64-7D22-4438-8FD9-C714B0853AE4}" dt="2023-10-04T20:08:45.121" v="1" actId="47"/>
          <pc:sldLayoutMkLst>
            <pc:docMk/>
            <pc:sldMasterMk cId="2455137749" sldId="2147483648"/>
            <pc:sldLayoutMk cId="3813242233" sldId="2147483655"/>
          </pc:sldLayoutMkLst>
        </pc:sldLayoutChg>
        <pc:sldLayoutChg chg="del">
          <pc:chgData name="Gabriel Morris" userId="b27f8b3fe71fb418" providerId="LiveId" clId="{D1CBCE64-7D22-4438-8FD9-C714B0853AE4}" dt="2023-10-04T20:08:45.121" v="1" actId="47"/>
          <pc:sldLayoutMkLst>
            <pc:docMk/>
            <pc:sldMasterMk cId="2455137749" sldId="2147483648"/>
            <pc:sldLayoutMk cId="1758809586" sldId="2147483656"/>
          </pc:sldLayoutMkLst>
        </pc:sldLayoutChg>
        <pc:sldLayoutChg chg="del">
          <pc:chgData name="Gabriel Morris" userId="b27f8b3fe71fb418" providerId="LiveId" clId="{D1CBCE64-7D22-4438-8FD9-C714B0853AE4}" dt="2023-10-04T20:08:45.121" v="1" actId="47"/>
          <pc:sldLayoutMkLst>
            <pc:docMk/>
            <pc:sldMasterMk cId="2455137749" sldId="2147483648"/>
            <pc:sldLayoutMk cId="2457005748" sldId="2147483657"/>
          </pc:sldLayoutMkLst>
        </pc:sldLayoutChg>
        <pc:sldLayoutChg chg="del">
          <pc:chgData name="Gabriel Morris" userId="b27f8b3fe71fb418" providerId="LiveId" clId="{D1CBCE64-7D22-4438-8FD9-C714B0853AE4}" dt="2023-10-04T20:08:45.121" v="1" actId="47"/>
          <pc:sldLayoutMkLst>
            <pc:docMk/>
            <pc:sldMasterMk cId="2455137749" sldId="2147483648"/>
            <pc:sldLayoutMk cId="2907115276" sldId="2147483658"/>
          </pc:sldLayoutMkLst>
        </pc:sldLayoutChg>
        <pc:sldLayoutChg chg="del">
          <pc:chgData name="Gabriel Morris" userId="b27f8b3fe71fb418" providerId="LiveId" clId="{D1CBCE64-7D22-4438-8FD9-C714B0853AE4}" dt="2023-10-04T20:08:45.121" v="1" actId="47"/>
          <pc:sldLayoutMkLst>
            <pc:docMk/>
            <pc:sldMasterMk cId="2455137749" sldId="2147483648"/>
            <pc:sldLayoutMk cId="3049421801" sldId="2147483659"/>
          </pc:sldLayoutMkLst>
        </pc:sldLayoutChg>
      </pc:sldMasterChg>
    </pc:docChg>
  </pc:docChgLst>
</pc:chgInfo>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2F31CD0-8859-ACED-E60F-E7A6BCC765CA}"/>
              </a:ext>
            </a:extLst>
          </p:cNvPr>
          <p:cNvSpPr/>
          <p:nvPr userDrawn="1"/>
        </p:nvSpPr>
        <p:spPr>
          <a:xfrm>
            <a:off x="1251283" y="1041400"/>
            <a:ext cx="9785685" cy="4942305"/>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893DC5D9-A43C-4505-290F-6ACC0B54DE17}"/>
              </a:ext>
            </a:extLst>
          </p:cNvPr>
          <p:cNvSpPr>
            <a:spLocks noGrp="1"/>
          </p:cNvSpPr>
          <p:nvPr>
            <p:ph type="ctrTitle"/>
          </p:nvPr>
        </p:nvSpPr>
        <p:spPr>
          <a:xfrm>
            <a:off x="1524000" y="1041400"/>
            <a:ext cx="9144000" cy="2387600"/>
          </a:xfrm>
        </p:spPr>
        <p:txBody>
          <a:bodyPr anchor="b">
            <a:normAutofit/>
          </a:bodyPr>
          <a:lstStyle>
            <a:lvl1pPr algn="ctr">
              <a:defRPr sz="5400"/>
            </a:lvl1pPr>
          </a:lstStyle>
          <a:p>
            <a:r>
              <a:rPr lang="en-US"/>
              <a:t>Click to edit Master title style</a:t>
            </a:r>
          </a:p>
        </p:txBody>
      </p:sp>
      <p:sp>
        <p:nvSpPr>
          <p:cNvPr id="3" name="Subtitle 2">
            <a:extLst>
              <a:ext uri="{FF2B5EF4-FFF2-40B4-BE49-F238E27FC236}">
                <a16:creationId xmlns:a16="http://schemas.microsoft.com/office/drawing/2014/main" id="{7BC5228E-4B0A-40B5-D890-BD02CE6C9806}"/>
              </a:ext>
            </a:extLst>
          </p:cNvPr>
          <p:cNvSpPr>
            <a:spLocks noGrp="1"/>
          </p:cNvSpPr>
          <p:nvPr>
            <p:ph type="subTitle" idx="1"/>
          </p:nvPr>
        </p:nvSpPr>
        <p:spPr>
          <a:xfrm>
            <a:off x="1524000" y="3856038"/>
            <a:ext cx="9144000" cy="2133599"/>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42237695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CE5A87-95C1-3C54-DF4F-2B000CC706C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DC0FCF9-43FA-CD7B-6093-ED824F0C8C5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D0CBEFC-4F81-AA05-9B64-639AE18ECE51}"/>
              </a:ext>
            </a:extLst>
          </p:cNvPr>
          <p:cNvSpPr>
            <a:spLocks noGrp="1"/>
          </p:cNvSpPr>
          <p:nvPr>
            <p:ph type="dt" sz="half" idx="10"/>
          </p:nvPr>
        </p:nvSpPr>
        <p:spPr/>
        <p:txBody>
          <a:bodyPr/>
          <a:lstStyle/>
          <a:p>
            <a:fld id="{DB6AC5B1-A999-417D-A070-65FC69FD31E7}" type="datetime1">
              <a:rPr lang="en-US" smtClean="0"/>
              <a:t>10/12/2023</a:t>
            </a:fld>
            <a:endParaRPr lang="en-US" dirty="0"/>
          </a:p>
        </p:txBody>
      </p:sp>
      <p:sp>
        <p:nvSpPr>
          <p:cNvPr id="5" name="Footer Placeholder 4">
            <a:extLst>
              <a:ext uri="{FF2B5EF4-FFF2-40B4-BE49-F238E27FC236}">
                <a16:creationId xmlns:a16="http://schemas.microsoft.com/office/drawing/2014/main" id="{0F339497-6877-4AE7-4CDF-8B477C08AC0D}"/>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C58085FE-5788-6294-4AFA-7AA0B89AE747}"/>
              </a:ext>
            </a:extLst>
          </p:cNvPr>
          <p:cNvSpPr>
            <a:spLocks noGrp="1"/>
          </p:cNvSpPr>
          <p:nvPr>
            <p:ph type="sldNum" sz="quarter" idx="12"/>
          </p:nvPr>
        </p:nvSpPr>
        <p:spPr/>
        <p:txBody>
          <a:bodyPr/>
          <a:lstStyle/>
          <a:p>
            <a:fld id="{911F4346-F410-4D36-8E3C-C1EF28A87118}" type="slidenum">
              <a:rPr lang="en-US" smtClean="0"/>
              <a:t>‹#›</a:t>
            </a:fld>
            <a:endParaRPr lang="en-US" dirty="0"/>
          </a:p>
        </p:txBody>
      </p:sp>
    </p:spTree>
    <p:extLst>
      <p:ext uri="{BB962C8B-B14F-4D97-AF65-F5344CB8AC3E}">
        <p14:creationId xmlns:p14="http://schemas.microsoft.com/office/powerpoint/2010/main" val="38780019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21C516F-ED56-D3EC-39EF-ACDAAB22CC9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15E7B75-076E-5ABC-88D7-EEA87E414A3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56B887A-73D8-B0B4-39CC-081D19487404}"/>
              </a:ext>
            </a:extLst>
          </p:cNvPr>
          <p:cNvSpPr>
            <a:spLocks noGrp="1"/>
          </p:cNvSpPr>
          <p:nvPr>
            <p:ph type="dt" sz="half" idx="10"/>
          </p:nvPr>
        </p:nvSpPr>
        <p:spPr/>
        <p:txBody>
          <a:bodyPr/>
          <a:lstStyle/>
          <a:p>
            <a:fld id="{1D08A4B8-1CBB-4DF9-A73F-092B9970A592}" type="datetime1">
              <a:rPr lang="en-US" smtClean="0"/>
              <a:t>10/12/2023</a:t>
            </a:fld>
            <a:endParaRPr lang="en-US" dirty="0"/>
          </a:p>
        </p:txBody>
      </p:sp>
      <p:sp>
        <p:nvSpPr>
          <p:cNvPr id="5" name="Footer Placeholder 4">
            <a:extLst>
              <a:ext uri="{FF2B5EF4-FFF2-40B4-BE49-F238E27FC236}">
                <a16:creationId xmlns:a16="http://schemas.microsoft.com/office/drawing/2014/main" id="{220A3721-DEC2-E67A-9457-E99ADB5B4512}"/>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41872ADB-5686-4B9F-09BF-56D02EF62EF3}"/>
              </a:ext>
            </a:extLst>
          </p:cNvPr>
          <p:cNvSpPr>
            <a:spLocks noGrp="1"/>
          </p:cNvSpPr>
          <p:nvPr>
            <p:ph type="sldNum" sz="quarter" idx="12"/>
          </p:nvPr>
        </p:nvSpPr>
        <p:spPr/>
        <p:txBody>
          <a:bodyPr/>
          <a:lstStyle/>
          <a:p>
            <a:fld id="{911F4346-F410-4D36-8E3C-C1EF28A87118}" type="slidenum">
              <a:rPr lang="en-US" smtClean="0"/>
              <a:t>‹#›</a:t>
            </a:fld>
            <a:endParaRPr lang="en-US" dirty="0"/>
          </a:p>
        </p:txBody>
      </p:sp>
    </p:spTree>
    <p:extLst>
      <p:ext uri="{BB962C8B-B14F-4D97-AF65-F5344CB8AC3E}">
        <p14:creationId xmlns:p14="http://schemas.microsoft.com/office/powerpoint/2010/main" val="28869841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811FD5-94D9-3133-1E2C-5AFBF1D9C8D9}"/>
              </a:ext>
            </a:extLst>
          </p:cNvPr>
          <p:cNvSpPr>
            <a:spLocks noGrp="1"/>
          </p:cNvSpPr>
          <p:nvPr>
            <p:ph type="title"/>
          </p:nvPr>
        </p:nvSpPr>
        <p:spPr>
          <a:xfrm>
            <a:off x="838200" y="299755"/>
            <a:ext cx="10515600" cy="1325563"/>
          </a:xfrm>
        </p:spPr>
        <p:txBody>
          <a:bodyPr anchor="b"/>
          <a:lstStyle/>
          <a:p>
            <a:r>
              <a:rPr lang="en-US"/>
              <a:t>Click to edit Master title style</a:t>
            </a:r>
          </a:p>
        </p:txBody>
      </p:sp>
      <p:sp>
        <p:nvSpPr>
          <p:cNvPr id="3" name="Content Placeholder 2">
            <a:extLst>
              <a:ext uri="{FF2B5EF4-FFF2-40B4-BE49-F238E27FC236}">
                <a16:creationId xmlns:a16="http://schemas.microsoft.com/office/drawing/2014/main" id="{2993B873-D3A3-49F3-4049-2E983D6B94BF}"/>
              </a:ext>
            </a:extLst>
          </p:cNvPr>
          <p:cNvSpPr>
            <a:spLocks noGrp="1"/>
          </p:cNvSpPr>
          <p:nvPr>
            <p:ph idx="1"/>
          </p:nvPr>
        </p:nvSpPr>
        <p:spPr>
          <a:xfrm>
            <a:off x="838200" y="1815165"/>
            <a:ext cx="10515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463937F-2A6A-412E-FC8F-8CC1287351B8}"/>
              </a:ext>
            </a:extLst>
          </p:cNvPr>
          <p:cNvSpPr>
            <a:spLocks noGrp="1"/>
          </p:cNvSpPr>
          <p:nvPr>
            <p:ph type="dt" sz="half" idx="10"/>
          </p:nvPr>
        </p:nvSpPr>
        <p:spPr/>
        <p:txBody>
          <a:bodyPr/>
          <a:lstStyle/>
          <a:p>
            <a:fld id="{19FF5F7A-3344-453A-9FDC-4A087DC3CA96}" type="datetime1">
              <a:rPr lang="en-US" smtClean="0"/>
              <a:t>10/12/2023</a:t>
            </a:fld>
            <a:endParaRPr lang="en-US" dirty="0"/>
          </a:p>
        </p:txBody>
      </p:sp>
      <p:sp>
        <p:nvSpPr>
          <p:cNvPr id="5" name="Footer Placeholder 4">
            <a:extLst>
              <a:ext uri="{FF2B5EF4-FFF2-40B4-BE49-F238E27FC236}">
                <a16:creationId xmlns:a16="http://schemas.microsoft.com/office/drawing/2014/main" id="{BE2AE107-E9EA-3C86-A113-F285BF4EE4E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B8FBDA78-9C76-47A0-9EDC-3BEE5CC8B0F1}"/>
              </a:ext>
            </a:extLst>
          </p:cNvPr>
          <p:cNvSpPr>
            <a:spLocks noGrp="1"/>
          </p:cNvSpPr>
          <p:nvPr>
            <p:ph type="sldNum" sz="quarter" idx="12"/>
          </p:nvPr>
        </p:nvSpPr>
        <p:spPr/>
        <p:txBody>
          <a:bodyPr/>
          <a:lstStyle/>
          <a:p>
            <a:fld id="{911F4346-F410-4D36-8E3C-C1EF28A87118}" type="slidenum">
              <a:rPr lang="en-US" smtClean="0"/>
              <a:t>‹#›</a:t>
            </a:fld>
            <a:endParaRPr lang="en-US" dirty="0"/>
          </a:p>
        </p:txBody>
      </p:sp>
      <p:cxnSp>
        <p:nvCxnSpPr>
          <p:cNvPr id="8" name="Straight Connector 7">
            <a:extLst>
              <a:ext uri="{FF2B5EF4-FFF2-40B4-BE49-F238E27FC236}">
                <a16:creationId xmlns:a16="http://schemas.microsoft.com/office/drawing/2014/main" id="{5E4F3B6F-0E18-8641-D905-EB5C51A307E4}"/>
              </a:ext>
            </a:extLst>
          </p:cNvPr>
          <p:cNvCxnSpPr>
            <a:cxnSpLocks/>
          </p:cNvCxnSpPr>
          <p:nvPr userDrawn="1"/>
        </p:nvCxnSpPr>
        <p:spPr>
          <a:xfrm>
            <a:off x="336883" y="1673777"/>
            <a:ext cx="8967537"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691772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A211DC-83B7-EF59-614B-9BC53C310AE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64D2C62-5101-70D0-723F-146AF111A18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9CBBAE7-1786-C9F0-2C5B-CDDE722AA55E}"/>
              </a:ext>
            </a:extLst>
          </p:cNvPr>
          <p:cNvSpPr>
            <a:spLocks noGrp="1"/>
          </p:cNvSpPr>
          <p:nvPr>
            <p:ph type="dt" sz="half" idx="10"/>
          </p:nvPr>
        </p:nvSpPr>
        <p:spPr/>
        <p:txBody>
          <a:bodyPr/>
          <a:lstStyle/>
          <a:p>
            <a:fld id="{14A994D6-BDB3-43FE-8D99-BE49D0C802B7}" type="datetime1">
              <a:rPr lang="en-US" smtClean="0"/>
              <a:t>10/12/2023</a:t>
            </a:fld>
            <a:endParaRPr lang="en-US" dirty="0"/>
          </a:p>
        </p:txBody>
      </p:sp>
      <p:sp>
        <p:nvSpPr>
          <p:cNvPr id="5" name="Footer Placeholder 4">
            <a:extLst>
              <a:ext uri="{FF2B5EF4-FFF2-40B4-BE49-F238E27FC236}">
                <a16:creationId xmlns:a16="http://schemas.microsoft.com/office/drawing/2014/main" id="{2C69979F-34AA-4059-FF3A-FA5D880E4865}"/>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6F14427E-5041-90D5-07DA-40BCEE15CAE5}"/>
              </a:ext>
            </a:extLst>
          </p:cNvPr>
          <p:cNvSpPr>
            <a:spLocks noGrp="1"/>
          </p:cNvSpPr>
          <p:nvPr>
            <p:ph type="sldNum" sz="quarter" idx="12"/>
          </p:nvPr>
        </p:nvSpPr>
        <p:spPr/>
        <p:txBody>
          <a:bodyPr/>
          <a:lstStyle/>
          <a:p>
            <a:fld id="{911F4346-F410-4D36-8E3C-C1EF28A87118}" type="slidenum">
              <a:rPr lang="en-US" smtClean="0"/>
              <a:t>‹#›</a:t>
            </a:fld>
            <a:endParaRPr lang="en-US" dirty="0"/>
          </a:p>
        </p:txBody>
      </p:sp>
    </p:spTree>
    <p:extLst>
      <p:ext uri="{BB962C8B-B14F-4D97-AF65-F5344CB8AC3E}">
        <p14:creationId xmlns:p14="http://schemas.microsoft.com/office/powerpoint/2010/main" val="22698361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B744B8-ED68-F8F0-9291-4DF5D6844F0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6DDF638-F76B-1AED-7D44-5569001B10F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144F1F3-FC5F-4FE4-A1E0-42D9D6CAB02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AA25F56-4578-2185-32F1-CBC1AB3C0F8B}"/>
              </a:ext>
            </a:extLst>
          </p:cNvPr>
          <p:cNvSpPr>
            <a:spLocks noGrp="1"/>
          </p:cNvSpPr>
          <p:nvPr>
            <p:ph type="dt" sz="half" idx="10"/>
          </p:nvPr>
        </p:nvSpPr>
        <p:spPr/>
        <p:txBody>
          <a:bodyPr/>
          <a:lstStyle/>
          <a:p>
            <a:fld id="{2AFD0462-785E-424E-B205-874207265204}" type="datetime1">
              <a:rPr lang="en-US" smtClean="0"/>
              <a:t>10/12/2023</a:t>
            </a:fld>
            <a:endParaRPr lang="en-US" dirty="0"/>
          </a:p>
        </p:txBody>
      </p:sp>
      <p:sp>
        <p:nvSpPr>
          <p:cNvPr id="6" name="Footer Placeholder 5">
            <a:extLst>
              <a:ext uri="{FF2B5EF4-FFF2-40B4-BE49-F238E27FC236}">
                <a16:creationId xmlns:a16="http://schemas.microsoft.com/office/drawing/2014/main" id="{6636528B-4A93-077A-2FD0-EB22C7ABF30C}"/>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F18ECB9F-37C0-D3FC-E0AF-2BFA5168DF9E}"/>
              </a:ext>
            </a:extLst>
          </p:cNvPr>
          <p:cNvSpPr>
            <a:spLocks noGrp="1"/>
          </p:cNvSpPr>
          <p:nvPr>
            <p:ph type="sldNum" sz="quarter" idx="12"/>
          </p:nvPr>
        </p:nvSpPr>
        <p:spPr/>
        <p:txBody>
          <a:bodyPr/>
          <a:lstStyle/>
          <a:p>
            <a:fld id="{911F4346-F410-4D36-8E3C-C1EF28A87118}" type="slidenum">
              <a:rPr lang="en-US" smtClean="0"/>
              <a:t>‹#›</a:t>
            </a:fld>
            <a:endParaRPr lang="en-US" dirty="0"/>
          </a:p>
        </p:txBody>
      </p:sp>
    </p:spTree>
    <p:extLst>
      <p:ext uri="{BB962C8B-B14F-4D97-AF65-F5344CB8AC3E}">
        <p14:creationId xmlns:p14="http://schemas.microsoft.com/office/powerpoint/2010/main" val="32891028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668930-317A-0486-275A-AC083C4BD65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15B8748-49F6-18F5-3E70-2828630C1C1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0CB081C-0BFC-C0A3-DA15-ACBE2F084D2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E04B377-1A74-DD90-6E8E-F09F09AB2AD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A09EB02-6BDD-880A-5A89-31E0A490A94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DD21072-8B13-801C-F3DB-894B3EA18BA7}"/>
              </a:ext>
            </a:extLst>
          </p:cNvPr>
          <p:cNvSpPr>
            <a:spLocks noGrp="1"/>
          </p:cNvSpPr>
          <p:nvPr>
            <p:ph type="dt" sz="half" idx="10"/>
          </p:nvPr>
        </p:nvSpPr>
        <p:spPr/>
        <p:txBody>
          <a:bodyPr/>
          <a:lstStyle/>
          <a:p>
            <a:fld id="{C5619D1D-8B62-44A3-9382-D08D38657782}" type="datetime1">
              <a:rPr lang="en-US" smtClean="0"/>
              <a:t>10/12/2023</a:t>
            </a:fld>
            <a:endParaRPr lang="en-US" dirty="0"/>
          </a:p>
        </p:txBody>
      </p:sp>
      <p:sp>
        <p:nvSpPr>
          <p:cNvPr id="8" name="Footer Placeholder 7">
            <a:extLst>
              <a:ext uri="{FF2B5EF4-FFF2-40B4-BE49-F238E27FC236}">
                <a16:creationId xmlns:a16="http://schemas.microsoft.com/office/drawing/2014/main" id="{AF9A48FD-6B18-DDE3-0364-2D4A3FBFC49E}"/>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A988163E-BA9B-B504-17C0-9CBBFF025F65}"/>
              </a:ext>
            </a:extLst>
          </p:cNvPr>
          <p:cNvSpPr>
            <a:spLocks noGrp="1"/>
          </p:cNvSpPr>
          <p:nvPr>
            <p:ph type="sldNum" sz="quarter" idx="12"/>
          </p:nvPr>
        </p:nvSpPr>
        <p:spPr/>
        <p:txBody>
          <a:bodyPr/>
          <a:lstStyle/>
          <a:p>
            <a:fld id="{911F4346-F410-4D36-8E3C-C1EF28A87118}" type="slidenum">
              <a:rPr lang="en-US" smtClean="0"/>
              <a:t>‹#›</a:t>
            </a:fld>
            <a:endParaRPr lang="en-US" dirty="0"/>
          </a:p>
        </p:txBody>
      </p:sp>
    </p:spTree>
    <p:extLst>
      <p:ext uri="{BB962C8B-B14F-4D97-AF65-F5344CB8AC3E}">
        <p14:creationId xmlns:p14="http://schemas.microsoft.com/office/powerpoint/2010/main" val="24794972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C4034A-9F38-50F3-6E65-52C85AE693C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276FCBB-D48D-73F1-A36C-B9E385F5AE70}"/>
              </a:ext>
            </a:extLst>
          </p:cNvPr>
          <p:cNvSpPr>
            <a:spLocks noGrp="1"/>
          </p:cNvSpPr>
          <p:nvPr>
            <p:ph type="dt" sz="half" idx="10"/>
          </p:nvPr>
        </p:nvSpPr>
        <p:spPr/>
        <p:txBody>
          <a:bodyPr/>
          <a:lstStyle/>
          <a:p>
            <a:fld id="{6C6B4065-B144-49DE-AB4D-E92B97533B86}" type="datetime1">
              <a:rPr lang="en-US" smtClean="0"/>
              <a:t>10/12/2023</a:t>
            </a:fld>
            <a:endParaRPr lang="en-US" dirty="0"/>
          </a:p>
        </p:txBody>
      </p:sp>
      <p:sp>
        <p:nvSpPr>
          <p:cNvPr id="4" name="Footer Placeholder 3">
            <a:extLst>
              <a:ext uri="{FF2B5EF4-FFF2-40B4-BE49-F238E27FC236}">
                <a16:creationId xmlns:a16="http://schemas.microsoft.com/office/drawing/2014/main" id="{921EA4E7-1B18-7C35-012E-E4E59E7E8C96}"/>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9A5354F7-C9C1-F62C-12E8-BF5A5F04F083}"/>
              </a:ext>
            </a:extLst>
          </p:cNvPr>
          <p:cNvSpPr>
            <a:spLocks noGrp="1"/>
          </p:cNvSpPr>
          <p:nvPr>
            <p:ph type="sldNum" sz="quarter" idx="12"/>
          </p:nvPr>
        </p:nvSpPr>
        <p:spPr/>
        <p:txBody>
          <a:bodyPr/>
          <a:lstStyle/>
          <a:p>
            <a:fld id="{911F4346-F410-4D36-8E3C-C1EF28A87118}" type="slidenum">
              <a:rPr lang="en-US" smtClean="0"/>
              <a:t>‹#›</a:t>
            </a:fld>
            <a:endParaRPr lang="en-US" dirty="0"/>
          </a:p>
        </p:txBody>
      </p:sp>
    </p:spTree>
    <p:extLst>
      <p:ext uri="{BB962C8B-B14F-4D97-AF65-F5344CB8AC3E}">
        <p14:creationId xmlns:p14="http://schemas.microsoft.com/office/powerpoint/2010/main" val="32491260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46A89C4-1E0B-33EB-B844-DA50E2902A9E}"/>
              </a:ext>
            </a:extLst>
          </p:cNvPr>
          <p:cNvSpPr>
            <a:spLocks noGrp="1"/>
          </p:cNvSpPr>
          <p:nvPr>
            <p:ph type="dt" sz="half" idx="10"/>
          </p:nvPr>
        </p:nvSpPr>
        <p:spPr/>
        <p:txBody>
          <a:bodyPr/>
          <a:lstStyle/>
          <a:p>
            <a:fld id="{6883EE4A-36A7-40E4-B09B-3DC13E6FEFE5}" type="datetime1">
              <a:rPr lang="en-US" smtClean="0"/>
              <a:t>10/12/2023</a:t>
            </a:fld>
            <a:endParaRPr lang="en-US" dirty="0"/>
          </a:p>
        </p:txBody>
      </p:sp>
      <p:sp>
        <p:nvSpPr>
          <p:cNvPr id="3" name="Footer Placeholder 2">
            <a:extLst>
              <a:ext uri="{FF2B5EF4-FFF2-40B4-BE49-F238E27FC236}">
                <a16:creationId xmlns:a16="http://schemas.microsoft.com/office/drawing/2014/main" id="{DCC7E982-3B4E-5AC2-7938-AD053FCEB803}"/>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1CB36882-1D92-58D3-9C46-8318F8085E74}"/>
              </a:ext>
            </a:extLst>
          </p:cNvPr>
          <p:cNvSpPr>
            <a:spLocks noGrp="1"/>
          </p:cNvSpPr>
          <p:nvPr>
            <p:ph type="sldNum" sz="quarter" idx="12"/>
          </p:nvPr>
        </p:nvSpPr>
        <p:spPr/>
        <p:txBody>
          <a:bodyPr/>
          <a:lstStyle/>
          <a:p>
            <a:fld id="{911F4346-F410-4D36-8E3C-C1EF28A87118}" type="slidenum">
              <a:rPr lang="en-US" smtClean="0"/>
              <a:t>‹#›</a:t>
            </a:fld>
            <a:endParaRPr lang="en-US" dirty="0"/>
          </a:p>
        </p:txBody>
      </p:sp>
    </p:spTree>
    <p:extLst>
      <p:ext uri="{BB962C8B-B14F-4D97-AF65-F5344CB8AC3E}">
        <p14:creationId xmlns:p14="http://schemas.microsoft.com/office/powerpoint/2010/main" val="20872066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0951D-74B8-0777-0C48-E3F2D0BF29C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E03E704-3BA3-75A7-8182-3E55942A6E4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8913ECD-93F8-1F47-C690-DA6B14E4C97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5AF2D26-2FD5-9ECD-D8CA-17C387A1C25C}"/>
              </a:ext>
            </a:extLst>
          </p:cNvPr>
          <p:cNvSpPr>
            <a:spLocks noGrp="1"/>
          </p:cNvSpPr>
          <p:nvPr>
            <p:ph type="dt" sz="half" idx="10"/>
          </p:nvPr>
        </p:nvSpPr>
        <p:spPr/>
        <p:txBody>
          <a:bodyPr/>
          <a:lstStyle/>
          <a:p>
            <a:fld id="{8E299304-6B7A-4872-B5FB-CDA890EA1757}" type="datetime1">
              <a:rPr lang="en-US" smtClean="0"/>
              <a:t>10/12/2023</a:t>
            </a:fld>
            <a:endParaRPr lang="en-US" dirty="0"/>
          </a:p>
        </p:txBody>
      </p:sp>
      <p:sp>
        <p:nvSpPr>
          <p:cNvPr id="6" name="Footer Placeholder 5">
            <a:extLst>
              <a:ext uri="{FF2B5EF4-FFF2-40B4-BE49-F238E27FC236}">
                <a16:creationId xmlns:a16="http://schemas.microsoft.com/office/drawing/2014/main" id="{7800EFA4-CE2F-2B92-DCC0-EBB0D56E57D7}"/>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D03D5FD1-A7BC-C506-C0D3-1DC8CFC6A178}"/>
              </a:ext>
            </a:extLst>
          </p:cNvPr>
          <p:cNvSpPr>
            <a:spLocks noGrp="1"/>
          </p:cNvSpPr>
          <p:nvPr>
            <p:ph type="sldNum" sz="quarter" idx="12"/>
          </p:nvPr>
        </p:nvSpPr>
        <p:spPr/>
        <p:txBody>
          <a:bodyPr/>
          <a:lstStyle/>
          <a:p>
            <a:fld id="{911F4346-F410-4D36-8E3C-C1EF28A87118}" type="slidenum">
              <a:rPr lang="en-US" smtClean="0"/>
              <a:t>‹#›</a:t>
            </a:fld>
            <a:endParaRPr lang="en-US" dirty="0"/>
          </a:p>
        </p:txBody>
      </p:sp>
    </p:spTree>
    <p:extLst>
      <p:ext uri="{BB962C8B-B14F-4D97-AF65-F5344CB8AC3E}">
        <p14:creationId xmlns:p14="http://schemas.microsoft.com/office/powerpoint/2010/main" val="34255150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0BB589-6A59-5F72-EFD4-E3ADE048D95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0B4999B-FCA5-FA5B-DADE-36BEA331E0E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D9517F9B-A558-47E7-5FDF-58063F1D3BA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A40AC31-B6F9-5EE3-FAD3-072745D3C2E6}"/>
              </a:ext>
            </a:extLst>
          </p:cNvPr>
          <p:cNvSpPr>
            <a:spLocks noGrp="1"/>
          </p:cNvSpPr>
          <p:nvPr>
            <p:ph type="dt" sz="half" idx="10"/>
          </p:nvPr>
        </p:nvSpPr>
        <p:spPr/>
        <p:txBody>
          <a:bodyPr/>
          <a:lstStyle/>
          <a:p>
            <a:fld id="{DA86355F-1A34-41CB-B6C4-197CB3E18BCE}" type="datetime1">
              <a:rPr lang="en-US" smtClean="0"/>
              <a:t>10/12/2023</a:t>
            </a:fld>
            <a:endParaRPr lang="en-US" dirty="0"/>
          </a:p>
        </p:txBody>
      </p:sp>
      <p:sp>
        <p:nvSpPr>
          <p:cNvPr id="6" name="Footer Placeholder 5">
            <a:extLst>
              <a:ext uri="{FF2B5EF4-FFF2-40B4-BE49-F238E27FC236}">
                <a16:creationId xmlns:a16="http://schemas.microsoft.com/office/drawing/2014/main" id="{4AB4B49B-9FC4-20A8-5B3B-B4B2A8926A7E}"/>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F2A99399-A685-5446-FA80-A800102BBC07}"/>
              </a:ext>
            </a:extLst>
          </p:cNvPr>
          <p:cNvSpPr>
            <a:spLocks noGrp="1"/>
          </p:cNvSpPr>
          <p:nvPr>
            <p:ph type="sldNum" sz="quarter" idx="12"/>
          </p:nvPr>
        </p:nvSpPr>
        <p:spPr/>
        <p:txBody>
          <a:bodyPr/>
          <a:lstStyle/>
          <a:p>
            <a:fld id="{911F4346-F410-4D36-8E3C-C1EF28A87118}" type="slidenum">
              <a:rPr lang="en-US" smtClean="0"/>
              <a:t>‹#›</a:t>
            </a:fld>
            <a:endParaRPr lang="en-US" dirty="0"/>
          </a:p>
        </p:txBody>
      </p:sp>
    </p:spTree>
    <p:extLst>
      <p:ext uri="{BB962C8B-B14F-4D97-AF65-F5344CB8AC3E}">
        <p14:creationId xmlns:p14="http://schemas.microsoft.com/office/powerpoint/2010/main" val="27455682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613DC8FB-1AA8-084E-FEDB-B229EB01B9DC}"/>
              </a:ext>
            </a:extLst>
          </p:cNvPr>
          <p:cNvPicPr>
            <a:picLocks noChangeAspect="1"/>
          </p:cNvPicPr>
          <p:nvPr userDrawn="1"/>
        </p:nvPicPr>
        <p:blipFill>
          <a:blip r:embed="rId13"/>
          <a:stretch>
            <a:fillRect/>
          </a:stretch>
        </p:blipFill>
        <p:spPr>
          <a:xfrm>
            <a:off x="0" y="1380"/>
            <a:ext cx="12192000" cy="6855239"/>
          </a:xfrm>
          <a:prstGeom prst="rect">
            <a:avLst/>
          </a:prstGeom>
        </p:spPr>
      </p:pic>
      <p:sp>
        <p:nvSpPr>
          <p:cNvPr id="9" name="Rectangle 8">
            <a:extLst>
              <a:ext uri="{FF2B5EF4-FFF2-40B4-BE49-F238E27FC236}">
                <a16:creationId xmlns:a16="http://schemas.microsoft.com/office/drawing/2014/main" id="{146C680A-A4E9-CF94-8EAF-287402746E9D}"/>
              </a:ext>
            </a:extLst>
          </p:cNvPr>
          <p:cNvSpPr/>
          <p:nvPr userDrawn="1"/>
        </p:nvSpPr>
        <p:spPr>
          <a:xfrm>
            <a:off x="0" y="0"/>
            <a:ext cx="12192000" cy="6858000"/>
          </a:xfrm>
          <a:prstGeom prst="rect">
            <a:avLst/>
          </a:prstGeom>
          <a:gradFill>
            <a:gsLst>
              <a:gs pos="0">
                <a:schemeClr val="tx1">
                  <a:alpha val="49000"/>
                </a:schemeClr>
              </a:gs>
              <a:gs pos="44000">
                <a:schemeClr val="accent2">
                  <a:lumMod val="50000"/>
                  <a:alpha val="61000"/>
                </a:schemeClr>
              </a:gs>
              <a:gs pos="100000">
                <a:schemeClr val="accent2">
                  <a:lumMod val="29000"/>
                </a:schemeClr>
              </a:gs>
            </a:gsLst>
            <a:lin ang="162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 Placeholder 2">
            <a:extLst>
              <a:ext uri="{FF2B5EF4-FFF2-40B4-BE49-F238E27FC236}">
                <a16:creationId xmlns:a16="http://schemas.microsoft.com/office/drawing/2014/main" id="{C42F15DD-4698-A3FE-ADF7-F27C634EBC39}"/>
              </a:ext>
            </a:extLst>
          </p:cNvPr>
          <p:cNvSpPr>
            <a:spLocks noGrp="1"/>
          </p:cNvSpPr>
          <p:nvPr>
            <p:ph type="body" idx="1"/>
          </p:nvPr>
        </p:nvSpPr>
        <p:spPr>
          <a:xfrm>
            <a:off x="625003" y="181815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Placeholder 1">
            <a:extLst>
              <a:ext uri="{FF2B5EF4-FFF2-40B4-BE49-F238E27FC236}">
                <a16:creationId xmlns:a16="http://schemas.microsoft.com/office/drawing/2014/main" id="{13550221-CAC6-8B30-9BD6-1557AF07AE10}"/>
              </a:ext>
            </a:extLst>
          </p:cNvPr>
          <p:cNvSpPr>
            <a:spLocks noGrp="1"/>
          </p:cNvSpPr>
          <p:nvPr>
            <p:ph type="title"/>
          </p:nvPr>
        </p:nvSpPr>
        <p:spPr>
          <a:xfrm>
            <a:off x="625003" y="30573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4" name="Date Placeholder 3">
            <a:extLst>
              <a:ext uri="{FF2B5EF4-FFF2-40B4-BE49-F238E27FC236}">
                <a16:creationId xmlns:a16="http://schemas.microsoft.com/office/drawing/2014/main" id="{36AAFDAC-897B-D5FF-D8E0-58369D9C6427}"/>
              </a:ext>
            </a:extLst>
          </p:cNvPr>
          <p:cNvSpPr>
            <a:spLocks noGrp="1"/>
          </p:cNvSpPr>
          <p:nvPr>
            <p:ph type="dt" sz="half" idx="2"/>
          </p:nvPr>
        </p:nvSpPr>
        <p:spPr>
          <a:xfrm>
            <a:off x="9711743" y="6356350"/>
            <a:ext cx="1159917"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D8B7E4A-D8C0-463E-B618-E790AB1D6571}" type="datetime1">
              <a:rPr lang="en-US" smtClean="0"/>
              <a:t>10/12/2023</a:t>
            </a:fld>
            <a:endParaRPr lang="en-US" dirty="0"/>
          </a:p>
        </p:txBody>
      </p:sp>
      <p:sp>
        <p:nvSpPr>
          <p:cNvPr id="5" name="Footer Placeholder 4">
            <a:extLst>
              <a:ext uri="{FF2B5EF4-FFF2-40B4-BE49-F238E27FC236}">
                <a16:creationId xmlns:a16="http://schemas.microsoft.com/office/drawing/2014/main" id="{0F79A36C-D31F-17F5-7405-CFE5769E072E}"/>
              </a:ext>
            </a:extLst>
          </p:cNvPr>
          <p:cNvSpPr>
            <a:spLocks noGrp="1"/>
          </p:cNvSpPr>
          <p:nvPr>
            <p:ph type="ftr" sz="quarter" idx="3"/>
          </p:nvPr>
        </p:nvSpPr>
        <p:spPr>
          <a:xfrm>
            <a:off x="625002" y="6356350"/>
            <a:ext cx="9086739"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F9641564-0FDC-E2E1-4D54-8625AEC0764D}"/>
              </a:ext>
            </a:extLst>
          </p:cNvPr>
          <p:cNvSpPr>
            <a:spLocks noGrp="1"/>
          </p:cNvSpPr>
          <p:nvPr>
            <p:ph type="sldNum" sz="quarter" idx="4"/>
          </p:nvPr>
        </p:nvSpPr>
        <p:spPr>
          <a:xfrm>
            <a:off x="10871661" y="6356350"/>
            <a:ext cx="1159917"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11F4346-F410-4D36-8E3C-C1EF28A87118}" type="slidenum">
              <a:rPr lang="en-US" smtClean="0"/>
              <a:t>‹#›</a:t>
            </a:fld>
            <a:endParaRPr lang="en-US" dirty="0"/>
          </a:p>
        </p:txBody>
      </p:sp>
    </p:spTree>
    <p:extLst>
      <p:ext uri="{BB962C8B-B14F-4D97-AF65-F5344CB8AC3E}">
        <p14:creationId xmlns:p14="http://schemas.microsoft.com/office/powerpoint/2010/main" val="383135706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dt="0"/>
  <p:txStyles>
    <p:titleStyle>
      <a:lvl1pPr algn="l" defTabSz="914400" rtl="0" eaLnBrk="1" latinLnBrk="0" hangingPunct="1">
        <a:lnSpc>
          <a:spcPct val="90000"/>
        </a:lnSpc>
        <a:spcBef>
          <a:spcPct val="0"/>
        </a:spcBef>
        <a:buNone/>
        <a:defRPr sz="6000" kern="1200">
          <a:solidFill>
            <a:schemeClr val="bg1"/>
          </a:solidFill>
          <a:latin typeface="Perpetua" panose="02020502060401020303" pitchFamily="18" charset="0"/>
          <a:ea typeface="+mj-ea"/>
          <a:cs typeface="Browallia New" panose="020B0502040204020203" pitchFamily="34" charset="-34"/>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4000" kern="1200">
          <a:solidFill>
            <a:schemeClr val="bg1"/>
          </a:solidFill>
          <a:latin typeface="+mn-lt"/>
          <a:ea typeface="+mn-ea"/>
          <a:cs typeface="Browallia New" panose="020B0604020202020204" pitchFamily="34" charset="-34"/>
        </a:defRPr>
      </a:lvl1pPr>
      <a:lvl2pPr marL="685800" indent="-228600" algn="l" defTabSz="914400" rtl="0" eaLnBrk="1" latinLnBrk="0" hangingPunct="1">
        <a:lnSpc>
          <a:spcPct val="90000"/>
        </a:lnSpc>
        <a:spcBef>
          <a:spcPts val="500"/>
        </a:spcBef>
        <a:buFont typeface="Arial" panose="020B0604020202020204" pitchFamily="34" charset="0"/>
        <a:buChar char="•"/>
        <a:defRPr sz="3600" kern="1200">
          <a:solidFill>
            <a:schemeClr val="bg1"/>
          </a:solidFill>
          <a:latin typeface="+mn-lt"/>
          <a:ea typeface="+mn-ea"/>
          <a:cs typeface="Browallia New" panose="020B0604020202020204" pitchFamily="34" charset="-34"/>
        </a:defRPr>
      </a:lvl2pPr>
      <a:lvl3pPr marL="1143000" indent="-228600" algn="l" defTabSz="914400" rtl="0" eaLnBrk="1" latinLnBrk="0" hangingPunct="1">
        <a:lnSpc>
          <a:spcPct val="90000"/>
        </a:lnSpc>
        <a:spcBef>
          <a:spcPts val="500"/>
        </a:spcBef>
        <a:buFont typeface="Arial" panose="020B0604020202020204" pitchFamily="34" charset="0"/>
        <a:buChar char="•"/>
        <a:defRPr sz="3200" kern="1200">
          <a:solidFill>
            <a:schemeClr val="bg1"/>
          </a:solidFill>
          <a:latin typeface="+mn-lt"/>
          <a:ea typeface="+mn-ea"/>
          <a:cs typeface="Browallia New" panose="020B0604020202020204" pitchFamily="34" charset="-34"/>
        </a:defRPr>
      </a:lvl3pPr>
      <a:lvl4pPr marL="1600200" indent="-228600" algn="l" defTabSz="914400" rtl="0" eaLnBrk="1" latinLnBrk="0" hangingPunct="1">
        <a:lnSpc>
          <a:spcPct val="90000"/>
        </a:lnSpc>
        <a:spcBef>
          <a:spcPts val="500"/>
        </a:spcBef>
        <a:buFont typeface="Arial" panose="020B0604020202020204" pitchFamily="34" charset="0"/>
        <a:buChar char="•"/>
        <a:defRPr sz="2800" kern="1200">
          <a:solidFill>
            <a:schemeClr val="bg1"/>
          </a:solidFill>
          <a:latin typeface="+mn-lt"/>
          <a:ea typeface="+mn-ea"/>
          <a:cs typeface="Browallia New" panose="020B0604020202020204" pitchFamily="34" charset="-34"/>
        </a:defRPr>
      </a:lvl4pPr>
      <a:lvl5pPr marL="2057400" indent="-228600" algn="l" defTabSz="914400" rtl="0" eaLnBrk="1" latinLnBrk="0" hangingPunct="1">
        <a:lnSpc>
          <a:spcPct val="90000"/>
        </a:lnSpc>
        <a:spcBef>
          <a:spcPts val="500"/>
        </a:spcBef>
        <a:buFont typeface="Arial" panose="020B0604020202020204" pitchFamily="34" charset="0"/>
        <a:buChar char="•"/>
        <a:defRPr sz="2800" kern="1200">
          <a:solidFill>
            <a:schemeClr val="bg1"/>
          </a:solidFill>
          <a:latin typeface="+mn-lt"/>
          <a:ea typeface="+mn-ea"/>
          <a:cs typeface="Browallia New" panose="020B0604020202020204" pitchFamily="34" charset="-34"/>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slideLayout" Target="../slideLayouts/slideLayout7.xml"/><Relationship Id="rId1" Type="http://schemas.openxmlformats.org/officeDocument/2006/relationships/video" Target="https://www.youtube.com/embed/ZCuGLC3FABI?feature=oembed" TargetMode="Externa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 aquatic mammal, shark, dolphin&#10;&#10;Description automatically generated">
            <a:extLst>
              <a:ext uri="{FF2B5EF4-FFF2-40B4-BE49-F238E27FC236}">
                <a16:creationId xmlns:a16="http://schemas.microsoft.com/office/drawing/2014/main" id="{C3375CC3-F969-8FDB-089A-CD848337F49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180" y="0"/>
            <a:ext cx="12145639" cy="6858000"/>
          </a:xfrm>
          <a:prstGeom prst="rect">
            <a:avLst/>
          </a:prstGeom>
        </p:spPr>
      </p:pic>
    </p:spTree>
    <p:extLst>
      <p:ext uri="{BB962C8B-B14F-4D97-AF65-F5344CB8AC3E}">
        <p14:creationId xmlns:p14="http://schemas.microsoft.com/office/powerpoint/2010/main" val="100604595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63EA4E-0A22-22A6-4831-CAAA3D4E7B27}"/>
              </a:ext>
            </a:extLst>
          </p:cNvPr>
          <p:cNvSpPr>
            <a:spLocks noGrp="1"/>
          </p:cNvSpPr>
          <p:nvPr>
            <p:ph type="title"/>
          </p:nvPr>
        </p:nvSpPr>
        <p:spPr>
          <a:xfrm>
            <a:off x="838200" y="257552"/>
            <a:ext cx="10515600" cy="1325563"/>
          </a:xfrm>
        </p:spPr>
        <p:txBody>
          <a:bodyPr>
            <a:normAutofit/>
          </a:bodyPr>
          <a:lstStyle/>
          <a:p>
            <a:r>
              <a:rPr lang="en-US" sz="6600" dirty="0"/>
              <a:t>What makes this book unique?</a:t>
            </a:r>
            <a:endParaRPr lang="en-US" sz="6600" dirty="0">
              <a:solidFill>
                <a:srgbClr val="FFC000"/>
              </a:solidFill>
            </a:endParaRPr>
          </a:p>
        </p:txBody>
      </p:sp>
      <p:sp>
        <p:nvSpPr>
          <p:cNvPr id="7" name="Content Placeholder 2">
            <a:extLst>
              <a:ext uri="{FF2B5EF4-FFF2-40B4-BE49-F238E27FC236}">
                <a16:creationId xmlns:a16="http://schemas.microsoft.com/office/drawing/2014/main" id="{54B4929B-F718-8D44-0CDF-866CFD9AE2DF}"/>
              </a:ext>
            </a:extLst>
          </p:cNvPr>
          <p:cNvSpPr>
            <a:spLocks noGrp="1"/>
          </p:cNvSpPr>
          <p:nvPr>
            <p:ph idx="1"/>
          </p:nvPr>
        </p:nvSpPr>
        <p:spPr>
          <a:xfrm>
            <a:off x="625002" y="1815165"/>
            <a:ext cx="11275449" cy="4351338"/>
          </a:xfrm>
        </p:spPr>
        <p:txBody>
          <a:bodyPr>
            <a:normAutofit/>
          </a:bodyPr>
          <a:lstStyle/>
          <a:p>
            <a:r>
              <a:rPr lang="en-US" sz="4400" b="1" dirty="0">
                <a:solidFill>
                  <a:srgbClr val="FFC000"/>
                </a:solidFill>
              </a:rPr>
              <a:t>Disobedience may bring turmoil in the believer’s life</a:t>
            </a:r>
          </a:p>
          <a:p>
            <a:endParaRPr lang="en-US" sz="4400" dirty="0"/>
          </a:p>
        </p:txBody>
      </p:sp>
    </p:spTree>
    <p:extLst>
      <p:ext uri="{BB962C8B-B14F-4D97-AF65-F5344CB8AC3E}">
        <p14:creationId xmlns:p14="http://schemas.microsoft.com/office/powerpoint/2010/main" val="79971315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97177C-61C8-E9BA-FE13-F403FE8E959C}"/>
              </a:ext>
            </a:extLst>
          </p:cNvPr>
          <p:cNvSpPr>
            <a:spLocks noGrp="1"/>
          </p:cNvSpPr>
          <p:nvPr>
            <p:ph type="title"/>
          </p:nvPr>
        </p:nvSpPr>
        <p:spPr>
          <a:xfrm>
            <a:off x="5238891" y="490528"/>
            <a:ext cx="5403683" cy="785321"/>
          </a:xfrm>
        </p:spPr>
        <p:txBody>
          <a:bodyPr vert="horz" lIns="91440" tIns="45720" rIns="91440" bIns="45720" rtlCol="0" anchor="b">
            <a:noAutofit/>
          </a:bodyPr>
          <a:lstStyle/>
          <a:p>
            <a:pPr algn="ctr"/>
            <a:r>
              <a:rPr lang="en-US" sz="5400" dirty="0">
                <a:solidFill>
                  <a:srgbClr val="FFC000"/>
                </a:solidFill>
                <a:cs typeface="+mj-cs"/>
              </a:rPr>
              <a:t>Psalm 66:18</a:t>
            </a:r>
          </a:p>
        </p:txBody>
      </p:sp>
      <p:pic>
        <p:nvPicPr>
          <p:cNvPr id="9" name="Picture 8">
            <a:extLst>
              <a:ext uri="{FF2B5EF4-FFF2-40B4-BE49-F238E27FC236}">
                <a16:creationId xmlns:a16="http://schemas.microsoft.com/office/drawing/2014/main" id="{1D187EB1-1E52-C2E9-50D4-966E952F398C}"/>
              </a:ext>
            </a:extLst>
          </p:cNvPr>
          <p:cNvPicPr>
            <a:picLocks noChangeAspect="1"/>
          </p:cNvPicPr>
          <p:nvPr/>
        </p:nvPicPr>
        <p:blipFill rotWithShape="1">
          <a:blip r:embed="rId2"/>
          <a:srcRect r="16871" b="2"/>
          <a:stretch/>
        </p:blipFill>
        <p:spPr>
          <a:xfrm>
            <a:off x="2" y="1587"/>
            <a:ext cx="6095999" cy="6856413"/>
          </a:xfrm>
          <a:custGeom>
            <a:avLst/>
            <a:gdLst/>
            <a:ahLst/>
            <a:cxnLst/>
            <a:rect l="l" t="t" r="r" b="b"/>
            <a:pathLst>
              <a:path w="6649908" h="6856413">
                <a:moveTo>
                  <a:pt x="0" y="0"/>
                </a:moveTo>
                <a:lnTo>
                  <a:pt x="6559859" y="0"/>
                </a:lnTo>
                <a:lnTo>
                  <a:pt x="6572145" y="79394"/>
                </a:lnTo>
                <a:cubicBezTo>
                  <a:pt x="6857782" y="2230562"/>
                  <a:pt x="6243159" y="4473353"/>
                  <a:pt x="6528796" y="6624522"/>
                </a:cubicBezTo>
                <a:lnTo>
                  <a:pt x="6564680" y="6856413"/>
                </a:lnTo>
                <a:lnTo>
                  <a:pt x="0" y="6856413"/>
                </a:lnTo>
                <a:close/>
              </a:path>
            </a:pathLst>
          </a:custGeom>
        </p:spPr>
      </p:pic>
      <p:sp>
        <p:nvSpPr>
          <p:cNvPr id="5" name="Footer Placeholder 4">
            <a:extLst>
              <a:ext uri="{FF2B5EF4-FFF2-40B4-BE49-F238E27FC236}">
                <a16:creationId xmlns:a16="http://schemas.microsoft.com/office/drawing/2014/main" id="{6F8A2F00-FFCA-44F9-3F30-2E89F5C51117}"/>
              </a:ext>
            </a:extLst>
          </p:cNvPr>
          <p:cNvSpPr>
            <a:spLocks noGrp="1"/>
          </p:cNvSpPr>
          <p:nvPr>
            <p:ph type="ftr" sz="quarter" idx="11"/>
          </p:nvPr>
        </p:nvSpPr>
        <p:spPr>
          <a:xfrm>
            <a:off x="6096000" y="6491288"/>
            <a:ext cx="5291667" cy="365125"/>
          </a:xfrm>
        </p:spPr>
        <p:txBody>
          <a:bodyPr vert="horz" lIns="91440" tIns="45720" rIns="91440" bIns="45720" rtlCol="0" anchor="ct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Image source: www.behance.net/mattchinworth</a:t>
            </a:r>
          </a:p>
        </p:txBody>
      </p:sp>
      <p:sp>
        <p:nvSpPr>
          <p:cNvPr id="7" name="Content Placeholder 2">
            <a:extLst>
              <a:ext uri="{FF2B5EF4-FFF2-40B4-BE49-F238E27FC236}">
                <a16:creationId xmlns:a16="http://schemas.microsoft.com/office/drawing/2014/main" id="{AD5A93B0-637A-A652-7582-4E346E31C091}"/>
              </a:ext>
            </a:extLst>
          </p:cNvPr>
          <p:cNvSpPr>
            <a:spLocks noGrp="1"/>
          </p:cNvSpPr>
          <p:nvPr>
            <p:ph idx="1"/>
          </p:nvPr>
        </p:nvSpPr>
        <p:spPr>
          <a:xfrm>
            <a:off x="6308035" y="1259013"/>
            <a:ext cx="5883963" cy="1188766"/>
          </a:xfrm>
        </p:spPr>
        <p:txBody>
          <a:bodyPr>
            <a:normAutofit/>
          </a:bodyPr>
          <a:lstStyle/>
          <a:p>
            <a:pPr marL="0" indent="0">
              <a:lnSpc>
                <a:spcPct val="100000"/>
              </a:lnSpc>
              <a:buNone/>
            </a:pPr>
            <a:r>
              <a:rPr lang="en-US" sz="3200" b="1" dirty="0"/>
              <a:t>If I regard wickedness in my heart, The Lord will not hear…”</a:t>
            </a:r>
          </a:p>
        </p:txBody>
      </p:sp>
      <p:sp>
        <p:nvSpPr>
          <p:cNvPr id="3" name="Title 1">
            <a:extLst>
              <a:ext uri="{FF2B5EF4-FFF2-40B4-BE49-F238E27FC236}">
                <a16:creationId xmlns:a16="http://schemas.microsoft.com/office/drawing/2014/main" id="{E5231F87-4CE0-F2B1-DED8-0B47D3690FC9}"/>
              </a:ext>
            </a:extLst>
          </p:cNvPr>
          <p:cNvSpPr txBox="1">
            <a:spLocks/>
          </p:cNvSpPr>
          <p:nvPr/>
        </p:nvSpPr>
        <p:spPr>
          <a:xfrm>
            <a:off x="5069058" y="2659695"/>
            <a:ext cx="5403683" cy="785321"/>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6000" kern="1200">
                <a:solidFill>
                  <a:schemeClr val="bg1"/>
                </a:solidFill>
                <a:latin typeface="Perpetua" panose="02020502060401020303" pitchFamily="18" charset="0"/>
                <a:ea typeface="+mj-ea"/>
                <a:cs typeface="Browallia New" panose="020B0502040204020203" pitchFamily="34" charset="-34"/>
              </a:defRPr>
            </a:lvl1pPr>
          </a:lstStyle>
          <a:p>
            <a:pPr algn="ctr"/>
            <a:r>
              <a:rPr lang="en-US" sz="5400" dirty="0">
                <a:solidFill>
                  <a:srgbClr val="FFC000"/>
                </a:solidFill>
                <a:cs typeface="+mj-cs"/>
              </a:rPr>
              <a:t>Isaiah 1:15</a:t>
            </a:r>
          </a:p>
        </p:txBody>
      </p:sp>
      <p:sp>
        <p:nvSpPr>
          <p:cNvPr id="4" name="Content Placeholder 2">
            <a:extLst>
              <a:ext uri="{FF2B5EF4-FFF2-40B4-BE49-F238E27FC236}">
                <a16:creationId xmlns:a16="http://schemas.microsoft.com/office/drawing/2014/main" id="{82717664-EA0D-8249-F7B7-AE60C316C967}"/>
              </a:ext>
            </a:extLst>
          </p:cNvPr>
          <p:cNvSpPr txBox="1">
            <a:spLocks/>
          </p:cNvSpPr>
          <p:nvPr/>
        </p:nvSpPr>
        <p:spPr>
          <a:xfrm>
            <a:off x="6308037" y="3428999"/>
            <a:ext cx="5883963" cy="433997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4000" kern="1200">
                <a:solidFill>
                  <a:schemeClr val="bg1"/>
                </a:solidFill>
                <a:latin typeface="+mn-lt"/>
                <a:ea typeface="+mn-ea"/>
                <a:cs typeface="Browallia New" panose="020B0604020202020204" pitchFamily="34" charset="-34"/>
              </a:defRPr>
            </a:lvl1pPr>
            <a:lvl2pPr marL="685800" indent="-228600" algn="l" defTabSz="914400" rtl="0" eaLnBrk="1" latinLnBrk="0" hangingPunct="1">
              <a:lnSpc>
                <a:spcPct val="90000"/>
              </a:lnSpc>
              <a:spcBef>
                <a:spcPts val="500"/>
              </a:spcBef>
              <a:buFont typeface="Arial" panose="020B0604020202020204" pitchFamily="34" charset="0"/>
              <a:buChar char="•"/>
              <a:defRPr sz="3600" kern="1200">
                <a:solidFill>
                  <a:schemeClr val="bg1"/>
                </a:solidFill>
                <a:latin typeface="+mn-lt"/>
                <a:ea typeface="+mn-ea"/>
                <a:cs typeface="Browallia New" panose="020B0604020202020204" pitchFamily="34" charset="-34"/>
              </a:defRPr>
            </a:lvl2pPr>
            <a:lvl3pPr marL="1143000" indent="-228600" algn="l" defTabSz="914400" rtl="0" eaLnBrk="1" latinLnBrk="0" hangingPunct="1">
              <a:lnSpc>
                <a:spcPct val="90000"/>
              </a:lnSpc>
              <a:spcBef>
                <a:spcPts val="500"/>
              </a:spcBef>
              <a:buFont typeface="Arial" panose="020B0604020202020204" pitchFamily="34" charset="0"/>
              <a:buChar char="•"/>
              <a:defRPr sz="3200" kern="1200">
                <a:solidFill>
                  <a:schemeClr val="bg1"/>
                </a:solidFill>
                <a:latin typeface="+mn-lt"/>
                <a:ea typeface="+mn-ea"/>
                <a:cs typeface="Browallia New" panose="020B0604020202020204" pitchFamily="34" charset="-34"/>
              </a:defRPr>
            </a:lvl3pPr>
            <a:lvl4pPr marL="1600200" indent="-228600" algn="l" defTabSz="914400" rtl="0" eaLnBrk="1" latinLnBrk="0" hangingPunct="1">
              <a:lnSpc>
                <a:spcPct val="90000"/>
              </a:lnSpc>
              <a:spcBef>
                <a:spcPts val="500"/>
              </a:spcBef>
              <a:buFont typeface="Arial" panose="020B0604020202020204" pitchFamily="34" charset="0"/>
              <a:buChar char="•"/>
              <a:defRPr sz="2800" kern="1200">
                <a:solidFill>
                  <a:schemeClr val="bg1"/>
                </a:solidFill>
                <a:latin typeface="+mn-lt"/>
                <a:ea typeface="+mn-ea"/>
                <a:cs typeface="Browallia New" panose="020B0604020202020204" pitchFamily="34" charset="-34"/>
              </a:defRPr>
            </a:lvl4pPr>
            <a:lvl5pPr marL="2057400" indent="-228600" algn="l" defTabSz="914400" rtl="0" eaLnBrk="1" latinLnBrk="0" hangingPunct="1">
              <a:lnSpc>
                <a:spcPct val="90000"/>
              </a:lnSpc>
              <a:spcBef>
                <a:spcPts val="500"/>
              </a:spcBef>
              <a:buFont typeface="Arial" panose="020B0604020202020204" pitchFamily="34" charset="0"/>
              <a:buChar char="•"/>
              <a:defRPr sz="2800" kern="1200">
                <a:solidFill>
                  <a:schemeClr val="bg1"/>
                </a:solidFill>
                <a:latin typeface="+mn-lt"/>
                <a:ea typeface="+mn-ea"/>
                <a:cs typeface="Browallia New" panose="020B0604020202020204" pitchFamily="34" charset="-34"/>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US" sz="3200" b="1" dirty="0"/>
              <a:t>“So, when you spread out your hands in prayer, I will hide My eyes from you; Yes, even though you multiply prayers, I will not listen. Your hands are covered with blood.”</a:t>
            </a:r>
          </a:p>
        </p:txBody>
      </p:sp>
    </p:spTree>
    <p:extLst>
      <p:ext uri="{BB962C8B-B14F-4D97-AF65-F5344CB8AC3E}">
        <p14:creationId xmlns:p14="http://schemas.microsoft.com/office/powerpoint/2010/main" val="397006950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63EA4E-0A22-22A6-4831-CAAA3D4E7B27}"/>
              </a:ext>
            </a:extLst>
          </p:cNvPr>
          <p:cNvSpPr>
            <a:spLocks noGrp="1"/>
          </p:cNvSpPr>
          <p:nvPr>
            <p:ph type="title"/>
          </p:nvPr>
        </p:nvSpPr>
        <p:spPr>
          <a:xfrm>
            <a:off x="838200" y="257552"/>
            <a:ext cx="10515600" cy="1325563"/>
          </a:xfrm>
        </p:spPr>
        <p:txBody>
          <a:bodyPr>
            <a:normAutofit/>
          </a:bodyPr>
          <a:lstStyle/>
          <a:p>
            <a:r>
              <a:rPr lang="en-US" sz="6600" dirty="0"/>
              <a:t>What makes this book unique?</a:t>
            </a:r>
            <a:endParaRPr lang="en-US" sz="6600" dirty="0">
              <a:solidFill>
                <a:srgbClr val="FFC000"/>
              </a:solidFill>
            </a:endParaRPr>
          </a:p>
        </p:txBody>
      </p:sp>
      <p:sp>
        <p:nvSpPr>
          <p:cNvPr id="7" name="Content Placeholder 2">
            <a:extLst>
              <a:ext uri="{FF2B5EF4-FFF2-40B4-BE49-F238E27FC236}">
                <a16:creationId xmlns:a16="http://schemas.microsoft.com/office/drawing/2014/main" id="{54B4929B-F718-8D44-0CDF-866CFD9AE2DF}"/>
              </a:ext>
            </a:extLst>
          </p:cNvPr>
          <p:cNvSpPr>
            <a:spLocks noGrp="1"/>
          </p:cNvSpPr>
          <p:nvPr>
            <p:ph idx="1"/>
          </p:nvPr>
        </p:nvSpPr>
        <p:spPr>
          <a:xfrm>
            <a:off x="625002" y="1815165"/>
            <a:ext cx="11275449" cy="4351338"/>
          </a:xfrm>
        </p:spPr>
        <p:txBody>
          <a:bodyPr>
            <a:normAutofit/>
          </a:bodyPr>
          <a:lstStyle/>
          <a:p>
            <a:r>
              <a:rPr lang="en-US" sz="4400" b="1" dirty="0">
                <a:solidFill>
                  <a:srgbClr val="FFC000"/>
                </a:solidFill>
              </a:rPr>
              <a:t>Disobedience may bring turmoil in the believer’s life</a:t>
            </a:r>
          </a:p>
          <a:p>
            <a:endParaRPr lang="en-US" sz="4400" dirty="0"/>
          </a:p>
        </p:txBody>
      </p:sp>
    </p:spTree>
    <p:extLst>
      <p:ext uri="{BB962C8B-B14F-4D97-AF65-F5344CB8AC3E}">
        <p14:creationId xmlns:p14="http://schemas.microsoft.com/office/powerpoint/2010/main" val="19677530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63EA4E-0A22-22A6-4831-CAAA3D4E7B27}"/>
              </a:ext>
            </a:extLst>
          </p:cNvPr>
          <p:cNvSpPr>
            <a:spLocks noGrp="1"/>
          </p:cNvSpPr>
          <p:nvPr>
            <p:ph type="title"/>
          </p:nvPr>
        </p:nvSpPr>
        <p:spPr>
          <a:xfrm>
            <a:off x="838200" y="257552"/>
            <a:ext cx="10515600" cy="1325563"/>
          </a:xfrm>
        </p:spPr>
        <p:txBody>
          <a:bodyPr>
            <a:normAutofit/>
          </a:bodyPr>
          <a:lstStyle/>
          <a:p>
            <a:r>
              <a:rPr lang="en-US" sz="6600" dirty="0"/>
              <a:t>What makes this book unique?</a:t>
            </a:r>
            <a:endParaRPr lang="en-US" sz="6600" dirty="0">
              <a:solidFill>
                <a:srgbClr val="FFC000"/>
              </a:solidFill>
            </a:endParaRPr>
          </a:p>
        </p:txBody>
      </p:sp>
      <p:sp>
        <p:nvSpPr>
          <p:cNvPr id="7" name="Content Placeholder 2">
            <a:extLst>
              <a:ext uri="{FF2B5EF4-FFF2-40B4-BE49-F238E27FC236}">
                <a16:creationId xmlns:a16="http://schemas.microsoft.com/office/drawing/2014/main" id="{54B4929B-F718-8D44-0CDF-866CFD9AE2DF}"/>
              </a:ext>
            </a:extLst>
          </p:cNvPr>
          <p:cNvSpPr>
            <a:spLocks noGrp="1"/>
          </p:cNvSpPr>
          <p:nvPr>
            <p:ph idx="1"/>
          </p:nvPr>
        </p:nvSpPr>
        <p:spPr>
          <a:xfrm>
            <a:off x="625002" y="1815165"/>
            <a:ext cx="11275449" cy="4351338"/>
          </a:xfrm>
        </p:spPr>
        <p:txBody>
          <a:bodyPr>
            <a:normAutofit/>
          </a:bodyPr>
          <a:lstStyle/>
          <a:p>
            <a:r>
              <a:rPr lang="en-US" sz="4400" dirty="0"/>
              <a:t>Disobedience may bring turmoil in the believer’s life, </a:t>
            </a:r>
            <a:r>
              <a:rPr lang="en-US" sz="4400" b="1" dirty="0">
                <a:solidFill>
                  <a:srgbClr val="FFC000"/>
                </a:solidFill>
              </a:rPr>
              <a:t>but God will always pursue in faithfulness.</a:t>
            </a:r>
          </a:p>
          <a:p>
            <a:endParaRPr lang="en-US" sz="4400" dirty="0"/>
          </a:p>
          <a:p>
            <a:endParaRPr lang="en-US" sz="4400" dirty="0"/>
          </a:p>
        </p:txBody>
      </p:sp>
    </p:spTree>
    <p:extLst>
      <p:ext uri="{BB962C8B-B14F-4D97-AF65-F5344CB8AC3E}">
        <p14:creationId xmlns:p14="http://schemas.microsoft.com/office/powerpoint/2010/main" val="232083327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pic>
        <p:nvPicPr>
          <p:cNvPr id="4" name="Picture 3" descr="A view of the earth from space">
            <a:extLst>
              <a:ext uri="{FF2B5EF4-FFF2-40B4-BE49-F238E27FC236}">
                <a16:creationId xmlns:a16="http://schemas.microsoft.com/office/drawing/2014/main" id="{C5E2C681-8498-CF59-213F-E0442137DF31}"/>
              </a:ext>
            </a:extLst>
          </p:cNvPr>
          <p:cNvPicPr>
            <a:picLocks noChangeAspect="1"/>
          </p:cNvPicPr>
          <p:nvPr/>
        </p:nvPicPr>
        <p:blipFill rotWithShape="1">
          <a:blip r:embed="rId2">
            <a:extLst>
              <a:ext uri="{28A0092B-C50C-407E-A947-70E740481C1C}">
                <a14:useLocalDpi xmlns:a14="http://schemas.microsoft.com/office/drawing/2010/main" val="0"/>
              </a:ext>
            </a:extLst>
          </a:blip>
          <a:srcRect t="15429"/>
          <a:stretch/>
        </p:blipFill>
        <p:spPr>
          <a:xfrm>
            <a:off x="20" y="1282"/>
            <a:ext cx="12191980" cy="6856718"/>
          </a:xfrm>
          <a:prstGeom prst="rect">
            <a:avLst/>
          </a:prstGeom>
        </p:spPr>
      </p:pic>
      <p:sp>
        <p:nvSpPr>
          <p:cNvPr id="5" name="Content Placeholder 2">
            <a:extLst>
              <a:ext uri="{FF2B5EF4-FFF2-40B4-BE49-F238E27FC236}">
                <a16:creationId xmlns:a16="http://schemas.microsoft.com/office/drawing/2014/main" id="{D3A9B08F-EF16-B339-1D59-FE79EE32245D}"/>
              </a:ext>
            </a:extLst>
          </p:cNvPr>
          <p:cNvSpPr txBox="1">
            <a:spLocks/>
          </p:cNvSpPr>
          <p:nvPr/>
        </p:nvSpPr>
        <p:spPr>
          <a:xfrm>
            <a:off x="643663" y="4342479"/>
            <a:ext cx="11275449" cy="3167382"/>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4000" kern="1200">
                <a:solidFill>
                  <a:schemeClr val="bg1"/>
                </a:solidFill>
                <a:latin typeface="+mn-lt"/>
                <a:ea typeface="+mn-ea"/>
                <a:cs typeface="Browallia New" panose="020B0604020202020204" pitchFamily="34" charset="-34"/>
              </a:defRPr>
            </a:lvl1pPr>
            <a:lvl2pPr marL="685800" indent="-228600" algn="l" defTabSz="914400" rtl="0" eaLnBrk="1" latinLnBrk="0" hangingPunct="1">
              <a:lnSpc>
                <a:spcPct val="90000"/>
              </a:lnSpc>
              <a:spcBef>
                <a:spcPts val="500"/>
              </a:spcBef>
              <a:buFont typeface="Arial" panose="020B0604020202020204" pitchFamily="34" charset="0"/>
              <a:buChar char="•"/>
              <a:defRPr sz="3600" kern="1200">
                <a:solidFill>
                  <a:schemeClr val="bg1"/>
                </a:solidFill>
                <a:latin typeface="+mn-lt"/>
                <a:ea typeface="+mn-ea"/>
                <a:cs typeface="Browallia New" panose="020B0604020202020204" pitchFamily="34" charset="-34"/>
              </a:defRPr>
            </a:lvl2pPr>
            <a:lvl3pPr marL="1143000" indent="-228600" algn="l" defTabSz="914400" rtl="0" eaLnBrk="1" latinLnBrk="0" hangingPunct="1">
              <a:lnSpc>
                <a:spcPct val="90000"/>
              </a:lnSpc>
              <a:spcBef>
                <a:spcPts val="500"/>
              </a:spcBef>
              <a:buFont typeface="Arial" panose="020B0604020202020204" pitchFamily="34" charset="0"/>
              <a:buChar char="•"/>
              <a:defRPr sz="3200" kern="1200">
                <a:solidFill>
                  <a:schemeClr val="bg1"/>
                </a:solidFill>
                <a:latin typeface="+mn-lt"/>
                <a:ea typeface="+mn-ea"/>
                <a:cs typeface="Browallia New" panose="020B0604020202020204" pitchFamily="34" charset="-34"/>
              </a:defRPr>
            </a:lvl3pPr>
            <a:lvl4pPr marL="1600200" indent="-228600" algn="l" defTabSz="914400" rtl="0" eaLnBrk="1" latinLnBrk="0" hangingPunct="1">
              <a:lnSpc>
                <a:spcPct val="90000"/>
              </a:lnSpc>
              <a:spcBef>
                <a:spcPts val="500"/>
              </a:spcBef>
              <a:buFont typeface="Arial" panose="020B0604020202020204" pitchFamily="34" charset="0"/>
              <a:buChar char="•"/>
              <a:defRPr sz="2800" kern="1200">
                <a:solidFill>
                  <a:schemeClr val="bg1"/>
                </a:solidFill>
                <a:latin typeface="+mn-lt"/>
                <a:ea typeface="+mn-ea"/>
                <a:cs typeface="Browallia New" panose="020B0604020202020204" pitchFamily="34" charset="-34"/>
              </a:defRPr>
            </a:lvl4pPr>
            <a:lvl5pPr marL="2057400" indent="-228600" algn="l" defTabSz="914400" rtl="0" eaLnBrk="1" latinLnBrk="0" hangingPunct="1">
              <a:lnSpc>
                <a:spcPct val="90000"/>
              </a:lnSpc>
              <a:spcBef>
                <a:spcPts val="500"/>
              </a:spcBef>
              <a:buFont typeface="Arial" panose="020B0604020202020204" pitchFamily="34" charset="0"/>
              <a:buChar char="•"/>
              <a:defRPr sz="2800" kern="1200">
                <a:solidFill>
                  <a:schemeClr val="bg1"/>
                </a:solidFill>
                <a:latin typeface="+mn-lt"/>
                <a:ea typeface="+mn-ea"/>
                <a:cs typeface="Browallia New" panose="020B0604020202020204" pitchFamily="34" charset="-34"/>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200" dirty="0"/>
              <a:t>“Where can I go from Your Spirit? Or where can I flee from Your presence? If I ascend to heaven, You are there; if I make my bed in Sheol, behold, You are there. If I take the wings of the dawn, if I dwell in the remotest part of the sea, even there Your hand will lead me, and Your right hand will lay hold of me.” </a:t>
            </a:r>
          </a:p>
          <a:p>
            <a:endParaRPr lang="en-US" sz="3200" dirty="0"/>
          </a:p>
        </p:txBody>
      </p:sp>
      <p:sp>
        <p:nvSpPr>
          <p:cNvPr id="7" name="TextBox 6">
            <a:extLst>
              <a:ext uri="{FF2B5EF4-FFF2-40B4-BE49-F238E27FC236}">
                <a16:creationId xmlns:a16="http://schemas.microsoft.com/office/drawing/2014/main" id="{BD615F25-9778-16A1-EA37-70A6E6BB9D01}"/>
              </a:ext>
            </a:extLst>
          </p:cNvPr>
          <p:cNvSpPr txBox="1"/>
          <p:nvPr/>
        </p:nvSpPr>
        <p:spPr>
          <a:xfrm>
            <a:off x="643663" y="188558"/>
            <a:ext cx="6102220" cy="769441"/>
          </a:xfrm>
          <a:prstGeom prst="rect">
            <a:avLst/>
          </a:prstGeom>
          <a:noFill/>
        </p:spPr>
        <p:txBody>
          <a:bodyPr wrap="square">
            <a:spAutoFit/>
          </a:bodyPr>
          <a:lstStyle/>
          <a:p>
            <a:r>
              <a:rPr lang="en-US" sz="4400" dirty="0">
                <a:solidFill>
                  <a:schemeClr val="bg1"/>
                </a:solidFill>
              </a:rPr>
              <a:t>Psalm 139:7-10</a:t>
            </a:r>
          </a:p>
        </p:txBody>
      </p:sp>
    </p:spTree>
    <p:extLst>
      <p:ext uri="{BB962C8B-B14F-4D97-AF65-F5344CB8AC3E}">
        <p14:creationId xmlns:p14="http://schemas.microsoft.com/office/powerpoint/2010/main" val="397422957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2" name="Footer Placeholder 1">
            <a:extLst>
              <a:ext uri="{FF2B5EF4-FFF2-40B4-BE49-F238E27FC236}">
                <a16:creationId xmlns:a16="http://schemas.microsoft.com/office/drawing/2014/main" id="{693CC1FB-17BD-9A32-0819-E34994CF06FC}"/>
              </a:ext>
            </a:extLst>
          </p:cNvPr>
          <p:cNvSpPr>
            <a:spLocks noGrp="1"/>
          </p:cNvSpPr>
          <p:nvPr>
            <p:ph type="ftr" sz="quarter" idx="11"/>
          </p:nvPr>
        </p:nvSpPr>
        <p:spPr>
          <a:xfrm>
            <a:off x="138404" y="6319028"/>
            <a:ext cx="4114800" cy="365125"/>
          </a:xfrm>
        </p:spPr>
        <p:txBody>
          <a:bodyPr>
            <a:normAutofit/>
          </a:bodyPr>
          <a:lstStyle/>
          <a:p>
            <a:endParaRPr lang="en-US" dirty="0">
              <a:solidFill>
                <a:srgbClr val="FFFFFF"/>
              </a:solidFill>
            </a:endParaRPr>
          </a:p>
        </p:txBody>
      </p:sp>
      <p:pic>
        <p:nvPicPr>
          <p:cNvPr id="6" name="Picture 5" descr="A ship in the storm&#10;&#10;Description automatically generated with medium confidence">
            <a:extLst>
              <a:ext uri="{FF2B5EF4-FFF2-40B4-BE49-F238E27FC236}">
                <a16:creationId xmlns:a16="http://schemas.microsoft.com/office/drawing/2014/main" id="{8BB7C6F5-0E89-4CF2-520F-3A71ED0FE22B}"/>
              </a:ext>
            </a:extLst>
          </p:cNvPr>
          <p:cNvPicPr>
            <a:picLocks noChangeAspect="1"/>
          </p:cNvPicPr>
          <p:nvPr/>
        </p:nvPicPr>
        <p:blipFill rotWithShape="1">
          <a:blip r:embed="rId2">
            <a:extLst>
              <a:ext uri="{28A0092B-C50C-407E-A947-70E740481C1C}">
                <a14:useLocalDpi xmlns:a14="http://schemas.microsoft.com/office/drawing/2010/main" val="0"/>
              </a:ext>
            </a:extLst>
          </a:blip>
          <a:srcRect t="43750" b="11233"/>
          <a:stretch/>
        </p:blipFill>
        <p:spPr>
          <a:xfrm>
            <a:off x="-1524" y="-182880"/>
            <a:ext cx="12192000" cy="7040880"/>
          </a:xfrm>
          <a:prstGeom prst="rect">
            <a:avLst/>
          </a:prstGeom>
        </p:spPr>
      </p:pic>
    </p:spTree>
    <p:extLst>
      <p:ext uri="{BB962C8B-B14F-4D97-AF65-F5344CB8AC3E}">
        <p14:creationId xmlns:p14="http://schemas.microsoft.com/office/powerpoint/2010/main" val="298008652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63EA4E-0A22-22A6-4831-CAAA3D4E7B27}"/>
              </a:ext>
            </a:extLst>
          </p:cNvPr>
          <p:cNvSpPr>
            <a:spLocks noGrp="1"/>
          </p:cNvSpPr>
          <p:nvPr>
            <p:ph type="title"/>
          </p:nvPr>
        </p:nvSpPr>
        <p:spPr>
          <a:xfrm>
            <a:off x="838200" y="257552"/>
            <a:ext cx="10515600" cy="1325563"/>
          </a:xfrm>
        </p:spPr>
        <p:txBody>
          <a:bodyPr>
            <a:normAutofit/>
          </a:bodyPr>
          <a:lstStyle/>
          <a:p>
            <a:r>
              <a:rPr lang="en-US" sz="6600" dirty="0"/>
              <a:t>What makes this book unique?</a:t>
            </a:r>
            <a:endParaRPr lang="en-US" sz="6600" dirty="0">
              <a:solidFill>
                <a:srgbClr val="FFC000"/>
              </a:solidFill>
            </a:endParaRPr>
          </a:p>
        </p:txBody>
      </p:sp>
      <p:sp>
        <p:nvSpPr>
          <p:cNvPr id="7" name="Content Placeholder 2">
            <a:extLst>
              <a:ext uri="{FF2B5EF4-FFF2-40B4-BE49-F238E27FC236}">
                <a16:creationId xmlns:a16="http://schemas.microsoft.com/office/drawing/2014/main" id="{54B4929B-F718-8D44-0CDF-866CFD9AE2DF}"/>
              </a:ext>
            </a:extLst>
          </p:cNvPr>
          <p:cNvSpPr>
            <a:spLocks noGrp="1"/>
          </p:cNvSpPr>
          <p:nvPr>
            <p:ph idx="1"/>
          </p:nvPr>
        </p:nvSpPr>
        <p:spPr>
          <a:xfrm>
            <a:off x="625002" y="1815165"/>
            <a:ext cx="11275449" cy="4351338"/>
          </a:xfrm>
        </p:spPr>
        <p:txBody>
          <a:bodyPr>
            <a:normAutofit/>
          </a:bodyPr>
          <a:lstStyle/>
          <a:p>
            <a:r>
              <a:rPr lang="en-US" sz="4400" dirty="0"/>
              <a:t>Disobedience may bring turmoil in the believer’s life, </a:t>
            </a:r>
            <a:r>
              <a:rPr lang="en-US" sz="4400" b="1" dirty="0">
                <a:solidFill>
                  <a:srgbClr val="FFC000"/>
                </a:solidFill>
              </a:rPr>
              <a:t>but God will always pursue in faithfulness.</a:t>
            </a:r>
          </a:p>
          <a:p>
            <a:endParaRPr lang="en-US" sz="4400" dirty="0"/>
          </a:p>
          <a:p>
            <a:endParaRPr lang="en-US" sz="4400" dirty="0"/>
          </a:p>
        </p:txBody>
      </p:sp>
    </p:spTree>
    <p:extLst>
      <p:ext uri="{BB962C8B-B14F-4D97-AF65-F5344CB8AC3E}">
        <p14:creationId xmlns:p14="http://schemas.microsoft.com/office/powerpoint/2010/main" val="275176234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63EA4E-0A22-22A6-4831-CAAA3D4E7B27}"/>
              </a:ext>
            </a:extLst>
          </p:cNvPr>
          <p:cNvSpPr>
            <a:spLocks noGrp="1"/>
          </p:cNvSpPr>
          <p:nvPr>
            <p:ph type="title"/>
          </p:nvPr>
        </p:nvSpPr>
        <p:spPr>
          <a:xfrm>
            <a:off x="838200" y="257552"/>
            <a:ext cx="10515600" cy="1325563"/>
          </a:xfrm>
        </p:spPr>
        <p:txBody>
          <a:bodyPr>
            <a:normAutofit/>
          </a:bodyPr>
          <a:lstStyle/>
          <a:p>
            <a:r>
              <a:rPr lang="en-US" sz="6600" dirty="0"/>
              <a:t>What makes this book unique?</a:t>
            </a:r>
            <a:endParaRPr lang="en-US" sz="6600" dirty="0">
              <a:solidFill>
                <a:srgbClr val="FFC000"/>
              </a:solidFill>
            </a:endParaRPr>
          </a:p>
        </p:txBody>
      </p:sp>
      <p:sp>
        <p:nvSpPr>
          <p:cNvPr id="7" name="Content Placeholder 2">
            <a:extLst>
              <a:ext uri="{FF2B5EF4-FFF2-40B4-BE49-F238E27FC236}">
                <a16:creationId xmlns:a16="http://schemas.microsoft.com/office/drawing/2014/main" id="{54B4929B-F718-8D44-0CDF-866CFD9AE2DF}"/>
              </a:ext>
            </a:extLst>
          </p:cNvPr>
          <p:cNvSpPr>
            <a:spLocks noGrp="1"/>
          </p:cNvSpPr>
          <p:nvPr>
            <p:ph idx="1"/>
          </p:nvPr>
        </p:nvSpPr>
        <p:spPr>
          <a:xfrm>
            <a:off x="625002" y="1815165"/>
            <a:ext cx="11275449" cy="4351338"/>
          </a:xfrm>
        </p:spPr>
        <p:txBody>
          <a:bodyPr>
            <a:normAutofit/>
          </a:bodyPr>
          <a:lstStyle/>
          <a:p>
            <a:r>
              <a:rPr lang="en-US" sz="4400" dirty="0"/>
              <a:t>Disobedience may bring turmoil in the believer’s life, but God will always pursue in faithfulness.</a:t>
            </a:r>
          </a:p>
          <a:p>
            <a:r>
              <a:rPr lang="en-US" sz="4400" b="1" dirty="0">
                <a:solidFill>
                  <a:srgbClr val="FFC000"/>
                </a:solidFill>
              </a:rPr>
              <a:t>God’s relentless love, grace, and mercy towards man.</a:t>
            </a:r>
          </a:p>
          <a:p>
            <a:endParaRPr lang="en-US" sz="4400" b="1" dirty="0">
              <a:solidFill>
                <a:srgbClr val="FFC000"/>
              </a:solidFill>
            </a:endParaRPr>
          </a:p>
          <a:p>
            <a:endParaRPr lang="en-US" sz="4400" dirty="0"/>
          </a:p>
          <a:p>
            <a:endParaRPr lang="en-US" sz="4400" dirty="0"/>
          </a:p>
        </p:txBody>
      </p:sp>
    </p:spTree>
    <p:extLst>
      <p:ext uri="{BB962C8B-B14F-4D97-AF65-F5344CB8AC3E}">
        <p14:creationId xmlns:p14="http://schemas.microsoft.com/office/powerpoint/2010/main" val="409991466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BFBC9D7-66FE-774F-95EB-91DA56D83FB4}"/>
              </a:ext>
            </a:extLst>
          </p:cNvPr>
          <p:cNvPicPr>
            <a:picLocks noChangeAspect="1"/>
          </p:cNvPicPr>
          <p:nvPr/>
        </p:nvPicPr>
        <p:blipFill>
          <a:blip r:embed="rId2"/>
          <a:stretch>
            <a:fillRect/>
          </a:stretch>
        </p:blipFill>
        <p:spPr>
          <a:xfrm>
            <a:off x="161371" y="599680"/>
            <a:ext cx="3714770" cy="5658640"/>
          </a:xfrm>
          <a:prstGeom prst="rect">
            <a:avLst/>
          </a:prstGeom>
        </p:spPr>
      </p:pic>
      <p:pic>
        <p:nvPicPr>
          <p:cNvPr id="6" name="Picture 5">
            <a:extLst>
              <a:ext uri="{FF2B5EF4-FFF2-40B4-BE49-F238E27FC236}">
                <a16:creationId xmlns:a16="http://schemas.microsoft.com/office/drawing/2014/main" id="{81452C55-12F6-A420-3F4A-6A987979C918}"/>
              </a:ext>
            </a:extLst>
          </p:cNvPr>
          <p:cNvPicPr>
            <a:picLocks noChangeAspect="1"/>
          </p:cNvPicPr>
          <p:nvPr/>
        </p:nvPicPr>
        <p:blipFill>
          <a:blip r:embed="rId3"/>
          <a:stretch>
            <a:fillRect/>
          </a:stretch>
        </p:blipFill>
        <p:spPr>
          <a:xfrm>
            <a:off x="4085670" y="599680"/>
            <a:ext cx="7944959" cy="5658640"/>
          </a:xfrm>
          <a:prstGeom prst="rect">
            <a:avLst/>
          </a:prstGeom>
        </p:spPr>
      </p:pic>
    </p:spTree>
    <p:extLst>
      <p:ext uri="{BB962C8B-B14F-4D97-AF65-F5344CB8AC3E}">
        <p14:creationId xmlns:p14="http://schemas.microsoft.com/office/powerpoint/2010/main" val="342378256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3E62C563-87C0-F898-8E41-3A85C9D76793}"/>
              </a:ext>
            </a:extLst>
          </p:cNvPr>
          <p:cNvSpPr>
            <a:spLocks noGrp="1"/>
          </p:cNvSpPr>
          <p:nvPr>
            <p:ph type="ftr" sz="quarter" idx="11"/>
          </p:nvPr>
        </p:nvSpPr>
        <p:spPr/>
        <p:txBody>
          <a:bodyPr/>
          <a:lstStyle/>
          <a:p>
            <a:endParaRPr lang="en-US" dirty="0"/>
          </a:p>
        </p:txBody>
      </p:sp>
      <p:sp>
        <p:nvSpPr>
          <p:cNvPr id="4" name="Rectangle 3">
            <a:extLst>
              <a:ext uri="{FF2B5EF4-FFF2-40B4-BE49-F238E27FC236}">
                <a16:creationId xmlns:a16="http://schemas.microsoft.com/office/drawing/2014/main" id="{4212400B-6DA4-36D9-9EF7-7FF2B7D7D418}"/>
              </a:ext>
            </a:extLst>
          </p:cNvPr>
          <p:cNvSpPr/>
          <p:nvPr/>
        </p:nvSpPr>
        <p:spPr>
          <a:xfrm>
            <a:off x="4902398" y="0"/>
            <a:ext cx="7289602" cy="6858000"/>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p>
        </p:txBody>
      </p:sp>
      <p:sp>
        <p:nvSpPr>
          <p:cNvPr id="5" name="Content Placeholder 2">
            <a:extLst>
              <a:ext uri="{FF2B5EF4-FFF2-40B4-BE49-F238E27FC236}">
                <a16:creationId xmlns:a16="http://schemas.microsoft.com/office/drawing/2014/main" id="{20964256-1C05-8B41-90F8-134FC66454C1}"/>
              </a:ext>
            </a:extLst>
          </p:cNvPr>
          <p:cNvSpPr txBox="1">
            <a:spLocks/>
          </p:cNvSpPr>
          <p:nvPr/>
        </p:nvSpPr>
        <p:spPr>
          <a:xfrm>
            <a:off x="5527399" y="1568535"/>
            <a:ext cx="6200195" cy="5176911"/>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4000" kern="1200">
                <a:solidFill>
                  <a:schemeClr val="bg1"/>
                </a:solidFill>
                <a:latin typeface="+mn-lt"/>
                <a:ea typeface="+mn-ea"/>
                <a:cs typeface="Browallia New" panose="020B0604020202020204" pitchFamily="34" charset="-34"/>
              </a:defRPr>
            </a:lvl1pPr>
            <a:lvl2pPr marL="685800" indent="-228600" algn="l" defTabSz="914400" rtl="0" eaLnBrk="1" latinLnBrk="0" hangingPunct="1">
              <a:lnSpc>
                <a:spcPct val="90000"/>
              </a:lnSpc>
              <a:spcBef>
                <a:spcPts val="500"/>
              </a:spcBef>
              <a:buFont typeface="Arial" panose="020B0604020202020204" pitchFamily="34" charset="0"/>
              <a:buChar char="•"/>
              <a:defRPr sz="3600" kern="1200">
                <a:solidFill>
                  <a:schemeClr val="bg1"/>
                </a:solidFill>
                <a:latin typeface="+mn-lt"/>
                <a:ea typeface="+mn-ea"/>
                <a:cs typeface="Browallia New" panose="020B0604020202020204" pitchFamily="34" charset="-34"/>
              </a:defRPr>
            </a:lvl2pPr>
            <a:lvl3pPr marL="1143000" indent="-228600" algn="l" defTabSz="914400" rtl="0" eaLnBrk="1" latinLnBrk="0" hangingPunct="1">
              <a:lnSpc>
                <a:spcPct val="90000"/>
              </a:lnSpc>
              <a:spcBef>
                <a:spcPts val="500"/>
              </a:spcBef>
              <a:buFont typeface="Arial" panose="020B0604020202020204" pitchFamily="34" charset="0"/>
              <a:buChar char="•"/>
              <a:defRPr sz="3200" kern="1200">
                <a:solidFill>
                  <a:schemeClr val="bg1"/>
                </a:solidFill>
                <a:latin typeface="+mn-lt"/>
                <a:ea typeface="+mn-ea"/>
                <a:cs typeface="Browallia New" panose="020B0604020202020204" pitchFamily="34" charset="-34"/>
              </a:defRPr>
            </a:lvl3pPr>
            <a:lvl4pPr marL="1600200" indent="-228600" algn="l" defTabSz="914400" rtl="0" eaLnBrk="1" latinLnBrk="0" hangingPunct="1">
              <a:lnSpc>
                <a:spcPct val="90000"/>
              </a:lnSpc>
              <a:spcBef>
                <a:spcPts val="500"/>
              </a:spcBef>
              <a:buFont typeface="Arial" panose="020B0604020202020204" pitchFamily="34" charset="0"/>
              <a:buChar char="•"/>
              <a:defRPr sz="2800" kern="1200">
                <a:solidFill>
                  <a:schemeClr val="bg1"/>
                </a:solidFill>
                <a:latin typeface="+mn-lt"/>
                <a:ea typeface="+mn-ea"/>
                <a:cs typeface="Browallia New" panose="020B0604020202020204" pitchFamily="34" charset="-34"/>
              </a:defRPr>
            </a:lvl4pPr>
            <a:lvl5pPr marL="2057400" indent="-228600" algn="l" defTabSz="914400" rtl="0" eaLnBrk="1" latinLnBrk="0" hangingPunct="1">
              <a:lnSpc>
                <a:spcPct val="90000"/>
              </a:lnSpc>
              <a:spcBef>
                <a:spcPts val="500"/>
              </a:spcBef>
              <a:buFont typeface="Arial" panose="020B0604020202020204" pitchFamily="34" charset="0"/>
              <a:buChar char="•"/>
              <a:defRPr sz="2800" kern="1200">
                <a:solidFill>
                  <a:schemeClr val="bg1"/>
                </a:solidFill>
                <a:latin typeface="+mn-lt"/>
                <a:ea typeface="+mn-ea"/>
                <a:cs typeface="Browallia New" panose="020B0604020202020204" pitchFamily="34" charset="-34"/>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600" dirty="0">
                <a:solidFill>
                  <a:schemeClr val="tx1">
                    <a:lumMod val="75000"/>
                    <a:lumOff val="25000"/>
                  </a:schemeClr>
                </a:solidFill>
              </a:rPr>
              <a:t>Jesus said to them, “It is not those who are healthy who need a physician, but those who are sick; I did not come to call the righteous, but sinners.”</a:t>
            </a:r>
            <a:endParaRPr lang="en-US" sz="3600" dirty="0"/>
          </a:p>
        </p:txBody>
      </p:sp>
      <p:sp>
        <p:nvSpPr>
          <p:cNvPr id="6" name="Title 1">
            <a:extLst>
              <a:ext uri="{FF2B5EF4-FFF2-40B4-BE49-F238E27FC236}">
                <a16:creationId xmlns:a16="http://schemas.microsoft.com/office/drawing/2014/main" id="{27F08545-CC9D-D090-E0B9-30FE50ECFB79}"/>
              </a:ext>
            </a:extLst>
          </p:cNvPr>
          <p:cNvSpPr txBox="1">
            <a:spLocks/>
          </p:cNvSpPr>
          <p:nvPr/>
        </p:nvSpPr>
        <p:spPr>
          <a:xfrm>
            <a:off x="5460524" y="373684"/>
            <a:ext cx="4332849" cy="1325563"/>
          </a:xfrm>
          <a:prstGeom prst="rect">
            <a:avLst/>
          </a:prstGeom>
        </p:spPr>
        <p:txBody>
          <a:bodyPr>
            <a:normAutofit/>
          </a:bodyPr>
          <a:lstStyle>
            <a:lvl1pPr algn="l" defTabSz="914400" rtl="0" eaLnBrk="1" latinLnBrk="0" hangingPunct="1">
              <a:lnSpc>
                <a:spcPct val="90000"/>
              </a:lnSpc>
              <a:spcBef>
                <a:spcPct val="0"/>
              </a:spcBef>
              <a:buNone/>
              <a:defRPr sz="6000" kern="1200">
                <a:solidFill>
                  <a:schemeClr val="bg1"/>
                </a:solidFill>
                <a:latin typeface="Perpetua" panose="02020502060401020303" pitchFamily="18" charset="0"/>
                <a:ea typeface="+mj-ea"/>
                <a:cs typeface="Browallia New" panose="020B0502040204020203" pitchFamily="34" charset="-34"/>
              </a:defRPr>
            </a:lvl1pPr>
          </a:lstStyle>
          <a:p>
            <a:r>
              <a:rPr lang="en-US" dirty="0">
                <a:solidFill>
                  <a:schemeClr val="tx1">
                    <a:lumMod val="75000"/>
                    <a:lumOff val="25000"/>
                  </a:schemeClr>
                </a:solidFill>
              </a:rPr>
              <a:t>Mark 2:17</a:t>
            </a:r>
          </a:p>
        </p:txBody>
      </p:sp>
      <p:pic>
        <p:nvPicPr>
          <p:cNvPr id="12" name="Picture 11" descr="A close-up of a person's hands&#10;&#10;Description automatically generated">
            <a:extLst>
              <a:ext uri="{FF2B5EF4-FFF2-40B4-BE49-F238E27FC236}">
                <a16:creationId xmlns:a16="http://schemas.microsoft.com/office/drawing/2014/main" id="{18A9DD11-944A-9490-DC9B-F151BC1CC5D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4902398" cy="6858000"/>
          </a:xfrm>
          <a:prstGeom prst="rect">
            <a:avLst/>
          </a:prstGeom>
        </p:spPr>
      </p:pic>
    </p:spTree>
    <p:extLst>
      <p:ext uri="{BB962C8B-B14F-4D97-AF65-F5344CB8AC3E}">
        <p14:creationId xmlns:p14="http://schemas.microsoft.com/office/powerpoint/2010/main" val="367474032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3202DD6C-2BB9-CE73-87E0-EA074C15784F}"/>
              </a:ext>
            </a:extLst>
          </p:cNvPr>
          <p:cNvSpPr txBox="1">
            <a:spLocks/>
          </p:cNvSpPr>
          <p:nvPr/>
        </p:nvSpPr>
        <p:spPr>
          <a:xfrm>
            <a:off x="838200" y="2551756"/>
            <a:ext cx="10515600" cy="1325563"/>
          </a:xfrm>
          <a:prstGeom prst="rect">
            <a:avLst/>
          </a:prstGeom>
        </p:spPr>
        <p:txBody>
          <a:bodyPr>
            <a:normAutofit fontScale="97500"/>
          </a:bodyPr>
          <a:lstStyle>
            <a:lvl1pPr algn="l" defTabSz="914400" rtl="0" eaLnBrk="1" latinLnBrk="0" hangingPunct="1">
              <a:lnSpc>
                <a:spcPct val="90000"/>
              </a:lnSpc>
              <a:spcBef>
                <a:spcPct val="0"/>
              </a:spcBef>
              <a:buNone/>
              <a:defRPr sz="6000" kern="1200">
                <a:solidFill>
                  <a:schemeClr val="bg1"/>
                </a:solidFill>
                <a:latin typeface="Perpetua" panose="02020502060401020303" pitchFamily="18" charset="0"/>
                <a:ea typeface="+mj-ea"/>
                <a:cs typeface="Browallia New" panose="020B0502040204020203" pitchFamily="34" charset="-34"/>
              </a:defRPr>
            </a:lvl1pPr>
          </a:lstStyle>
          <a:p>
            <a:pPr algn="ctr"/>
            <a:r>
              <a:rPr lang="en-US" sz="4800" b="1" dirty="0"/>
              <a:t>YOU CAN RUN, BUT YOU CAN’T HIDE.</a:t>
            </a:r>
          </a:p>
        </p:txBody>
      </p:sp>
      <p:sp>
        <p:nvSpPr>
          <p:cNvPr id="6" name="Content Placeholder 2">
            <a:extLst>
              <a:ext uri="{FF2B5EF4-FFF2-40B4-BE49-F238E27FC236}">
                <a16:creationId xmlns:a16="http://schemas.microsoft.com/office/drawing/2014/main" id="{168C1F6E-8ED7-0972-8461-5D53EC6830FB}"/>
              </a:ext>
            </a:extLst>
          </p:cNvPr>
          <p:cNvSpPr txBox="1">
            <a:spLocks/>
          </p:cNvSpPr>
          <p:nvPr/>
        </p:nvSpPr>
        <p:spPr>
          <a:xfrm>
            <a:off x="710184" y="3643462"/>
            <a:ext cx="10515600" cy="1142842"/>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4000" kern="1200">
                <a:solidFill>
                  <a:schemeClr val="bg1"/>
                </a:solidFill>
                <a:latin typeface="+mn-lt"/>
                <a:ea typeface="+mn-ea"/>
                <a:cs typeface="Browallia New" panose="020B0604020202020204" pitchFamily="34" charset="-34"/>
              </a:defRPr>
            </a:lvl1pPr>
            <a:lvl2pPr marL="685800" indent="-228600" algn="l" defTabSz="914400" rtl="0" eaLnBrk="1" latinLnBrk="0" hangingPunct="1">
              <a:lnSpc>
                <a:spcPct val="90000"/>
              </a:lnSpc>
              <a:spcBef>
                <a:spcPts val="500"/>
              </a:spcBef>
              <a:buFont typeface="Arial" panose="020B0604020202020204" pitchFamily="34" charset="0"/>
              <a:buChar char="•"/>
              <a:defRPr sz="3600" kern="1200">
                <a:solidFill>
                  <a:schemeClr val="bg1"/>
                </a:solidFill>
                <a:latin typeface="+mn-lt"/>
                <a:ea typeface="+mn-ea"/>
                <a:cs typeface="Browallia New" panose="020B0604020202020204" pitchFamily="34" charset="-34"/>
              </a:defRPr>
            </a:lvl2pPr>
            <a:lvl3pPr marL="1143000" indent="-228600" algn="l" defTabSz="914400" rtl="0" eaLnBrk="1" latinLnBrk="0" hangingPunct="1">
              <a:lnSpc>
                <a:spcPct val="90000"/>
              </a:lnSpc>
              <a:spcBef>
                <a:spcPts val="500"/>
              </a:spcBef>
              <a:buFont typeface="Arial" panose="020B0604020202020204" pitchFamily="34" charset="0"/>
              <a:buChar char="•"/>
              <a:defRPr sz="3200" kern="1200">
                <a:solidFill>
                  <a:schemeClr val="bg1"/>
                </a:solidFill>
                <a:latin typeface="+mn-lt"/>
                <a:ea typeface="+mn-ea"/>
                <a:cs typeface="Browallia New" panose="020B0604020202020204" pitchFamily="34" charset="-34"/>
              </a:defRPr>
            </a:lvl3pPr>
            <a:lvl4pPr marL="1600200" indent="-228600" algn="l" defTabSz="914400" rtl="0" eaLnBrk="1" latinLnBrk="0" hangingPunct="1">
              <a:lnSpc>
                <a:spcPct val="90000"/>
              </a:lnSpc>
              <a:spcBef>
                <a:spcPts val="500"/>
              </a:spcBef>
              <a:buFont typeface="Arial" panose="020B0604020202020204" pitchFamily="34" charset="0"/>
              <a:buChar char="•"/>
              <a:defRPr sz="2800" kern="1200">
                <a:solidFill>
                  <a:schemeClr val="bg1"/>
                </a:solidFill>
                <a:latin typeface="+mn-lt"/>
                <a:ea typeface="+mn-ea"/>
                <a:cs typeface="Browallia New" panose="020B0604020202020204" pitchFamily="34" charset="-34"/>
              </a:defRPr>
            </a:lvl4pPr>
            <a:lvl5pPr marL="2057400" indent="-228600" algn="l" defTabSz="914400" rtl="0" eaLnBrk="1" latinLnBrk="0" hangingPunct="1">
              <a:lnSpc>
                <a:spcPct val="90000"/>
              </a:lnSpc>
              <a:spcBef>
                <a:spcPts val="500"/>
              </a:spcBef>
              <a:buFont typeface="Arial" panose="020B0604020202020204" pitchFamily="34" charset="0"/>
              <a:buChar char="•"/>
              <a:defRPr sz="2800" kern="1200">
                <a:solidFill>
                  <a:schemeClr val="bg1"/>
                </a:solidFill>
                <a:latin typeface="+mn-lt"/>
                <a:ea typeface="+mn-ea"/>
                <a:cs typeface="Browallia New" panose="020B0604020202020204" pitchFamily="34" charset="-34"/>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7000"/>
              </a:lnSpc>
              <a:spcBef>
                <a:spcPts val="0"/>
              </a:spcBef>
              <a:buNone/>
            </a:pPr>
            <a:r>
              <a:rPr lang="en-US" dirty="0">
                <a:latin typeface="Calibri" panose="020F0502020204030204" pitchFamily="34" charset="0"/>
                <a:ea typeface="Calibri" panose="020F0502020204030204" pitchFamily="34" charset="0"/>
                <a:cs typeface="Times New Roman" panose="02020603050405020304" pitchFamily="18" charset="0"/>
              </a:rPr>
              <a:t>Psalm 139:7-10</a:t>
            </a:r>
          </a:p>
          <a:p>
            <a:pPr marL="342900" indent="-342900" algn="ctr">
              <a:lnSpc>
                <a:spcPct val="107000"/>
              </a:lnSpc>
              <a:spcBef>
                <a:spcPts val="0"/>
              </a:spcBef>
              <a:buFont typeface="Symbol" panose="05050102010706020507" pitchFamily="18" charset="2"/>
              <a:buChar char=""/>
            </a:pPr>
            <a:endParaRPr lang="en-US" dirty="0"/>
          </a:p>
          <a:p>
            <a:pPr marL="742950" indent="-742950" algn="ctr">
              <a:buFont typeface="+mj-lt"/>
              <a:buAutoNum type="arabicPeriod"/>
            </a:pPr>
            <a:endParaRPr lang="en-US" dirty="0"/>
          </a:p>
        </p:txBody>
      </p:sp>
    </p:spTree>
    <p:extLst>
      <p:ext uri="{BB962C8B-B14F-4D97-AF65-F5344CB8AC3E}">
        <p14:creationId xmlns:p14="http://schemas.microsoft.com/office/powerpoint/2010/main" val="413780339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3E62C563-87C0-F898-8E41-3A85C9D76793}"/>
              </a:ext>
            </a:extLst>
          </p:cNvPr>
          <p:cNvSpPr>
            <a:spLocks noGrp="1"/>
          </p:cNvSpPr>
          <p:nvPr>
            <p:ph type="ftr" sz="quarter" idx="11"/>
          </p:nvPr>
        </p:nvSpPr>
        <p:spPr/>
        <p:txBody>
          <a:bodyPr/>
          <a:lstStyle/>
          <a:p>
            <a:endParaRPr lang="en-US" dirty="0"/>
          </a:p>
        </p:txBody>
      </p:sp>
      <p:sp>
        <p:nvSpPr>
          <p:cNvPr id="4" name="Rectangle 3">
            <a:extLst>
              <a:ext uri="{FF2B5EF4-FFF2-40B4-BE49-F238E27FC236}">
                <a16:creationId xmlns:a16="http://schemas.microsoft.com/office/drawing/2014/main" id="{4212400B-6DA4-36D9-9EF7-7FF2B7D7D418}"/>
              </a:ext>
            </a:extLst>
          </p:cNvPr>
          <p:cNvSpPr/>
          <p:nvPr/>
        </p:nvSpPr>
        <p:spPr>
          <a:xfrm>
            <a:off x="0" y="0"/>
            <a:ext cx="7920454" cy="6858000"/>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p>
        </p:txBody>
      </p:sp>
      <p:sp>
        <p:nvSpPr>
          <p:cNvPr id="5" name="Content Placeholder 2">
            <a:extLst>
              <a:ext uri="{FF2B5EF4-FFF2-40B4-BE49-F238E27FC236}">
                <a16:creationId xmlns:a16="http://schemas.microsoft.com/office/drawing/2014/main" id="{20964256-1C05-8B41-90F8-134FC66454C1}"/>
              </a:ext>
            </a:extLst>
          </p:cNvPr>
          <p:cNvSpPr txBox="1">
            <a:spLocks/>
          </p:cNvSpPr>
          <p:nvPr/>
        </p:nvSpPr>
        <p:spPr>
          <a:xfrm>
            <a:off x="464405" y="1568535"/>
            <a:ext cx="6991644" cy="5176911"/>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4000" kern="1200">
                <a:solidFill>
                  <a:schemeClr val="bg1"/>
                </a:solidFill>
                <a:latin typeface="+mn-lt"/>
                <a:ea typeface="+mn-ea"/>
                <a:cs typeface="Browallia New" panose="020B0604020202020204" pitchFamily="34" charset="-34"/>
              </a:defRPr>
            </a:lvl1pPr>
            <a:lvl2pPr marL="685800" indent="-228600" algn="l" defTabSz="914400" rtl="0" eaLnBrk="1" latinLnBrk="0" hangingPunct="1">
              <a:lnSpc>
                <a:spcPct val="90000"/>
              </a:lnSpc>
              <a:spcBef>
                <a:spcPts val="500"/>
              </a:spcBef>
              <a:buFont typeface="Arial" panose="020B0604020202020204" pitchFamily="34" charset="0"/>
              <a:buChar char="•"/>
              <a:defRPr sz="3600" kern="1200">
                <a:solidFill>
                  <a:schemeClr val="bg1"/>
                </a:solidFill>
                <a:latin typeface="+mn-lt"/>
                <a:ea typeface="+mn-ea"/>
                <a:cs typeface="Browallia New" panose="020B0604020202020204" pitchFamily="34" charset="-34"/>
              </a:defRPr>
            </a:lvl2pPr>
            <a:lvl3pPr marL="1143000" indent="-228600" algn="l" defTabSz="914400" rtl="0" eaLnBrk="1" latinLnBrk="0" hangingPunct="1">
              <a:lnSpc>
                <a:spcPct val="90000"/>
              </a:lnSpc>
              <a:spcBef>
                <a:spcPts val="500"/>
              </a:spcBef>
              <a:buFont typeface="Arial" panose="020B0604020202020204" pitchFamily="34" charset="0"/>
              <a:buChar char="•"/>
              <a:defRPr sz="3200" kern="1200">
                <a:solidFill>
                  <a:schemeClr val="bg1"/>
                </a:solidFill>
                <a:latin typeface="+mn-lt"/>
                <a:ea typeface="+mn-ea"/>
                <a:cs typeface="Browallia New" panose="020B0604020202020204" pitchFamily="34" charset="-34"/>
              </a:defRPr>
            </a:lvl3pPr>
            <a:lvl4pPr marL="1600200" indent="-228600" algn="l" defTabSz="914400" rtl="0" eaLnBrk="1" latinLnBrk="0" hangingPunct="1">
              <a:lnSpc>
                <a:spcPct val="90000"/>
              </a:lnSpc>
              <a:spcBef>
                <a:spcPts val="500"/>
              </a:spcBef>
              <a:buFont typeface="Arial" panose="020B0604020202020204" pitchFamily="34" charset="0"/>
              <a:buChar char="•"/>
              <a:defRPr sz="2800" kern="1200">
                <a:solidFill>
                  <a:schemeClr val="bg1"/>
                </a:solidFill>
                <a:latin typeface="+mn-lt"/>
                <a:ea typeface="+mn-ea"/>
                <a:cs typeface="Browallia New" panose="020B0604020202020204" pitchFamily="34" charset="-34"/>
              </a:defRPr>
            </a:lvl4pPr>
            <a:lvl5pPr marL="2057400" indent="-228600" algn="l" defTabSz="914400" rtl="0" eaLnBrk="1" latinLnBrk="0" hangingPunct="1">
              <a:lnSpc>
                <a:spcPct val="90000"/>
              </a:lnSpc>
              <a:spcBef>
                <a:spcPts val="500"/>
              </a:spcBef>
              <a:buFont typeface="Arial" panose="020B0604020202020204" pitchFamily="34" charset="0"/>
              <a:buChar char="•"/>
              <a:defRPr sz="2800" kern="1200">
                <a:solidFill>
                  <a:schemeClr val="bg1"/>
                </a:solidFill>
                <a:latin typeface="+mn-lt"/>
                <a:ea typeface="+mn-ea"/>
                <a:cs typeface="Browallia New" panose="020B0604020202020204" pitchFamily="34" charset="-34"/>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600" dirty="0">
                <a:solidFill>
                  <a:schemeClr val="tx1">
                    <a:lumMod val="75000"/>
                    <a:lumOff val="25000"/>
                  </a:schemeClr>
                </a:solidFill>
              </a:rPr>
              <a:t>“This is good and acceptable in the sight of God our Savior, who desires all men to be saved and to come to the knowledge of the truth. For there is one God, and one mediator also between God and men, the man Christ Jesus, who gave Himself as a ransom for all…”</a:t>
            </a:r>
            <a:endParaRPr lang="en-US" sz="3600" dirty="0"/>
          </a:p>
          <a:p>
            <a:endParaRPr lang="en-US" sz="3600" dirty="0"/>
          </a:p>
        </p:txBody>
      </p:sp>
      <p:sp>
        <p:nvSpPr>
          <p:cNvPr id="6" name="Title 1">
            <a:extLst>
              <a:ext uri="{FF2B5EF4-FFF2-40B4-BE49-F238E27FC236}">
                <a16:creationId xmlns:a16="http://schemas.microsoft.com/office/drawing/2014/main" id="{27F08545-CC9D-D090-E0B9-30FE50ECFB79}"/>
              </a:ext>
            </a:extLst>
          </p:cNvPr>
          <p:cNvSpPr txBox="1">
            <a:spLocks/>
          </p:cNvSpPr>
          <p:nvPr/>
        </p:nvSpPr>
        <p:spPr>
          <a:xfrm>
            <a:off x="365847" y="411784"/>
            <a:ext cx="4332849" cy="1325563"/>
          </a:xfrm>
          <a:prstGeom prst="rect">
            <a:avLst/>
          </a:prstGeom>
        </p:spPr>
        <p:txBody>
          <a:bodyPr>
            <a:normAutofit fontScale="85000" lnSpcReduction="10000"/>
          </a:bodyPr>
          <a:lstStyle>
            <a:lvl1pPr algn="l" defTabSz="914400" rtl="0" eaLnBrk="1" latinLnBrk="0" hangingPunct="1">
              <a:lnSpc>
                <a:spcPct val="90000"/>
              </a:lnSpc>
              <a:spcBef>
                <a:spcPct val="0"/>
              </a:spcBef>
              <a:buNone/>
              <a:defRPr sz="6000" kern="1200">
                <a:solidFill>
                  <a:schemeClr val="bg1"/>
                </a:solidFill>
                <a:latin typeface="Perpetua" panose="02020502060401020303" pitchFamily="18" charset="0"/>
                <a:ea typeface="+mj-ea"/>
                <a:cs typeface="Browallia New" panose="020B0502040204020203" pitchFamily="34" charset="-34"/>
              </a:defRPr>
            </a:lvl1pPr>
          </a:lstStyle>
          <a:p>
            <a:r>
              <a:rPr lang="en-US" dirty="0">
                <a:solidFill>
                  <a:schemeClr val="tx1">
                    <a:lumMod val="75000"/>
                    <a:lumOff val="25000"/>
                  </a:schemeClr>
                </a:solidFill>
              </a:rPr>
              <a:t>1 Timothy 2:4-6</a:t>
            </a:r>
          </a:p>
        </p:txBody>
      </p:sp>
      <p:pic>
        <p:nvPicPr>
          <p:cNvPr id="7" name="Picture 6">
            <a:extLst>
              <a:ext uri="{FF2B5EF4-FFF2-40B4-BE49-F238E27FC236}">
                <a16:creationId xmlns:a16="http://schemas.microsoft.com/office/drawing/2014/main" id="{AD7EBCC6-9F39-C2FB-585E-F48BB1E6A24F}"/>
              </a:ext>
            </a:extLst>
          </p:cNvPr>
          <p:cNvPicPr>
            <a:picLocks noChangeAspect="1"/>
          </p:cNvPicPr>
          <p:nvPr/>
        </p:nvPicPr>
        <p:blipFill>
          <a:blip r:embed="rId2"/>
          <a:stretch>
            <a:fillRect/>
          </a:stretch>
        </p:blipFill>
        <p:spPr>
          <a:xfrm>
            <a:off x="7737231" y="0"/>
            <a:ext cx="4454769" cy="6858000"/>
          </a:xfrm>
          <a:prstGeom prst="rect">
            <a:avLst/>
          </a:prstGeom>
        </p:spPr>
      </p:pic>
    </p:spTree>
    <p:extLst>
      <p:ext uri="{BB962C8B-B14F-4D97-AF65-F5344CB8AC3E}">
        <p14:creationId xmlns:p14="http://schemas.microsoft.com/office/powerpoint/2010/main" val="76886023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3804AC57-4334-699F-685C-598333731764}"/>
              </a:ext>
            </a:extLst>
          </p:cNvPr>
          <p:cNvSpPr>
            <a:spLocks noGrp="1"/>
          </p:cNvSpPr>
          <p:nvPr>
            <p:ph type="ftr" sz="quarter" idx="11"/>
          </p:nvPr>
        </p:nvSpPr>
        <p:spPr/>
        <p:txBody>
          <a:bodyPr/>
          <a:lstStyle/>
          <a:p>
            <a:r>
              <a:rPr lang="en-US" dirty="0"/>
              <a:t>https://www.youtube.com/watch?v=ZCuGLC3FABI</a:t>
            </a:r>
          </a:p>
        </p:txBody>
      </p:sp>
      <p:pic>
        <p:nvPicPr>
          <p:cNvPr id="5" name="Online Media 4" title="Jeffrey Dahmer Talks about Evolution and Jesus Christ">
            <a:hlinkClick r:id="" action="ppaction://media"/>
            <a:extLst>
              <a:ext uri="{FF2B5EF4-FFF2-40B4-BE49-F238E27FC236}">
                <a16:creationId xmlns:a16="http://schemas.microsoft.com/office/drawing/2014/main" id="{7EB7785F-3B94-8129-FF0A-CD858A6F3731}"/>
              </a:ext>
            </a:extLst>
          </p:cNvPr>
          <p:cNvPicPr>
            <a:picLocks noRot="1" noChangeAspect="1"/>
          </p:cNvPicPr>
          <p:nvPr>
            <a:videoFile r:link="rId1"/>
          </p:nvPr>
        </p:nvPicPr>
        <p:blipFill>
          <a:blip r:embed="rId3"/>
          <a:stretch>
            <a:fillRect/>
          </a:stretch>
        </p:blipFill>
        <p:spPr>
          <a:xfrm>
            <a:off x="0" y="0"/>
            <a:ext cx="12192000" cy="6888481"/>
          </a:xfrm>
          <a:prstGeom prst="rect">
            <a:avLst/>
          </a:prstGeom>
        </p:spPr>
      </p:pic>
    </p:spTree>
    <p:extLst>
      <p:ext uri="{BB962C8B-B14F-4D97-AF65-F5344CB8AC3E}">
        <p14:creationId xmlns:p14="http://schemas.microsoft.com/office/powerpoint/2010/main" val="31884472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63EA4E-0A22-22A6-4831-CAAA3D4E7B27}"/>
              </a:ext>
            </a:extLst>
          </p:cNvPr>
          <p:cNvSpPr>
            <a:spLocks noGrp="1"/>
          </p:cNvSpPr>
          <p:nvPr>
            <p:ph type="title"/>
          </p:nvPr>
        </p:nvSpPr>
        <p:spPr>
          <a:xfrm>
            <a:off x="838200" y="257552"/>
            <a:ext cx="10515600" cy="1325563"/>
          </a:xfrm>
        </p:spPr>
        <p:txBody>
          <a:bodyPr>
            <a:normAutofit/>
          </a:bodyPr>
          <a:lstStyle/>
          <a:p>
            <a:r>
              <a:rPr lang="en-US" sz="6600" dirty="0"/>
              <a:t>What makes this book unique?</a:t>
            </a:r>
            <a:endParaRPr lang="en-US" sz="6600" dirty="0">
              <a:solidFill>
                <a:srgbClr val="FFC000"/>
              </a:solidFill>
            </a:endParaRPr>
          </a:p>
        </p:txBody>
      </p:sp>
      <p:sp>
        <p:nvSpPr>
          <p:cNvPr id="7" name="Content Placeholder 2">
            <a:extLst>
              <a:ext uri="{FF2B5EF4-FFF2-40B4-BE49-F238E27FC236}">
                <a16:creationId xmlns:a16="http://schemas.microsoft.com/office/drawing/2014/main" id="{54B4929B-F718-8D44-0CDF-866CFD9AE2DF}"/>
              </a:ext>
            </a:extLst>
          </p:cNvPr>
          <p:cNvSpPr>
            <a:spLocks noGrp="1"/>
          </p:cNvSpPr>
          <p:nvPr>
            <p:ph idx="1"/>
          </p:nvPr>
        </p:nvSpPr>
        <p:spPr>
          <a:xfrm>
            <a:off x="625002" y="1815165"/>
            <a:ext cx="11275449" cy="4351338"/>
          </a:xfrm>
        </p:spPr>
        <p:txBody>
          <a:bodyPr>
            <a:normAutofit/>
          </a:bodyPr>
          <a:lstStyle/>
          <a:p>
            <a:r>
              <a:rPr lang="en-US" sz="4400" dirty="0"/>
              <a:t>Disobedience may bring turmoil in the believer’s life, but God will always pursue in faithfulness.</a:t>
            </a:r>
          </a:p>
          <a:p>
            <a:r>
              <a:rPr lang="en-US" sz="4400" b="1" dirty="0">
                <a:solidFill>
                  <a:srgbClr val="FFC000"/>
                </a:solidFill>
              </a:rPr>
              <a:t>God’s relentless love, grace, and mercy towards man.</a:t>
            </a:r>
          </a:p>
          <a:p>
            <a:endParaRPr lang="en-US" sz="4400" b="1" dirty="0">
              <a:solidFill>
                <a:srgbClr val="FFC000"/>
              </a:solidFill>
            </a:endParaRPr>
          </a:p>
          <a:p>
            <a:endParaRPr lang="en-US" sz="4400" dirty="0"/>
          </a:p>
          <a:p>
            <a:endParaRPr lang="en-US" sz="4400" dirty="0"/>
          </a:p>
        </p:txBody>
      </p:sp>
    </p:spTree>
    <p:extLst>
      <p:ext uri="{BB962C8B-B14F-4D97-AF65-F5344CB8AC3E}">
        <p14:creationId xmlns:p14="http://schemas.microsoft.com/office/powerpoint/2010/main" val="251921857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3E62C563-87C0-F898-8E41-3A85C9D76793}"/>
              </a:ext>
            </a:extLst>
          </p:cNvPr>
          <p:cNvSpPr>
            <a:spLocks noGrp="1"/>
          </p:cNvSpPr>
          <p:nvPr>
            <p:ph type="ftr" sz="quarter" idx="11"/>
          </p:nvPr>
        </p:nvSpPr>
        <p:spPr/>
        <p:txBody>
          <a:bodyPr/>
          <a:lstStyle/>
          <a:p>
            <a:endParaRPr lang="en-US" dirty="0"/>
          </a:p>
        </p:txBody>
      </p:sp>
      <p:sp>
        <p:nvSpPr>
          <p:cNvPr id="4" name="Rectangle 3">
            <a:extLst>
              <a:ext uri="{FF2B5EF4-FFF2-40B4-BE49-F238E27FC236}">
                <a16:creationId xmlns:a16="http://schemas.microsoft.com/office/drawing/2014/main" id="{4212400B-6DA4-36D9-9EF7-7FF2B7D7D418}"/>
              </a:ext>
            </a:extLst>
          </p:cNvPr>
          <p:cNvSpPr/>
          <p:nvPr/>
        </p:nvSpPr>
        <p:spPr>
          <a:xfrm>
            <a:off x="0" y="0"/>
            <a:ext cx="7920454" cy="6858000"/>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p>
        </p:txBody>
      </p:sp>
      <p:sp>
        <p:nvSpPr>
          <p:cNvPr id="5" name="Content Placeholder 2">
            <a:extLst>
              <a:ext uri="{FF2B5EF4-FFF2-40B4-BE49-F238E27FC236}">
                <a16:creationId xmlns:a16="http://schemas.microsoft.com/office/drawing/2014/main" id="{20964256-1C05-8B41-90F8-134FC66454C1}"/>
              </a:ext>
            </a:extLst>
          </p:cNvPr>
          <p:cNvSpPr txBox="1">
            <a:spLocks/>
          </p:cNvSpPr>
          <p:nvPr/>
        </p:nvSpPr>
        <p:spPr>
          <a:xfrm>
            <a:off x="464405" y="1737347"/>
            <a:ext cx="6991644" cy="5176911"/>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4000" kern="1200">
                <a:solidFill>
                  <a:schemeClr val="bg1"/>
                </a:solidFill>
                <a:latin typeface="+mn-lt"/>
                <a:ea typeface="+mn-ea"/>
                <a:cs typeface="Browallia New" panose="020B0604020202020204" pitchFamily="34" charset="-34"/>
              </a:defRPr>
            </a:lvl1pPr>
            <a:lvl2pPr marL="685800" indent="-228600" algn="l" defTabSz="914400" rtl="0" eaLnBrk="1" latinLnBrk="0" hangingPunct="1">
              <a:lnSpc>
                <a:spcPct val="90000"/>
              </a:lnSpc>
              <a:spcBef>
                <a:spcPts val="500"/>
              </a:spcBef>
              <a:buFont typeface="Arial" panose="020B0604020202020204" pitchFamily="34" charset="0"/>
              <a:buChar char="•"/>
              <a:defRPr sz="3600" kern="1200">
                <a:solidFill>
                  <a:schemeClr val="bg1"/>
                </a:solidFill>
                <a:latin typeface="+mn-lt"/>
                <a:ea typeface="+mn-ea"/>
                <a:cs typeface="Browallia New" panose="020B0604020202020204" pitchFamily="34" charset="-34"/>
              </a:defRPr>
            </a:lvl2pPr>
            <a:lvl3pPr marL="1143000" indent="-228600" algn="l" defTabSz="914400" rtl="0" eaLnBrk="1" latinLnBrk="0" hangingPunct="1">
              <a:lnSpc>
                <a:spcPct val="90000"/>
              </a:lnSpc>
              <a:spcBef>
                <a:spcPts val="500"/>
              </a:spcBef>
              <a:buFont typeface="Arial" panose="020B0604020202020204" pitchFamily="34" charset="0"/>
              <a:buChar char="•"/>
              <a:defRPr sz="3200" kern="1200">
                <a:solidFill>
                  <a:schemeClr val="bg1"/>
                </a:solidFill>
                <a:latin typeface="+mn-lt"/>
                <a:ea typeface="+mn-ea"/>
                <a:cs typeface="Browallia New" panose="020B0604020202020204" pitchFamily="34" charset="-34"/>
              </a:defRPr>
            </a:lvl3pPr>
            <a:lvl4pPr marL="1600200" indent="-228600" algn="l" defTabSz="914400" rtl="0" eaLnBrk="1" latinLnBrk="0" hangingPunct="1">
              <a:lnSpc>
                <a:spcPct val="90000"/>
              </a:lnSpc>
              <a:spcBef>
                <a:spcPts val="500"/>
              </a:spcBef>
              <a:buFont typeface="Arial" panose="020B0604020202020204" pitchFamily="34" charset="0"/>
              <a:buChar char="•"/>
              <a:defRPr sz="2800" kern="1200">
                <a:solidFill>
                  <a:schemeClr val="bg1"/>
                </a:solidFill>
                <a:latin typeface="+mn-lt"/>
                <a:ea typeface="+mn-ea"/>
                <a:cs typeface="Browallia New" panose="020B0604020202020204" pitchFamily="34" charset="-34"/>
              </a:defRPr>
            </a:lvl4pPr>
            <a:lvl5pPr marL="2057400" indent="-228600" algn="l" defTabSz="914400" rtl="0" eaLnBrk="1" latinLnBrk="0" hangingPunct="1">
              <a:lnSpc>
                <a:spcPct val="90000"/>
              </a:lnSpc>
              <a:spcBef>
                <a:spcPts val="500"/>
              </a:spcBef>
              <a:buFont typeface="Arial" panose="020B0604020202020204" pitchFamily="34" charset="0"/>
              <a:buChar char="•"/>
              <a:defRPr sz="2800" kern="1200">
                <a:solidFill>
                  <a:schemeClr val="bg1"/>
                </a:solidFill>
                <a:latin typeface="+mn-lt"/>
                <a:ea typeface="+mn-ea"/>
                <a:cs typeface="Browallia New" panose="020B0604020202020204" pitchFamily="34" charset="-34"/>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800" dirty="0">
                <a:solidFill>
                  <a:schemeClr val="tx1">
                    <a:lumMod val="75000"/>
                    <a:lumOff val="25000"/>
                  </a:schemeClr>
                </a:solidFill>
              </a:rPr>
              <a:t>Here is a trustworthy saying that deserves full acceptance: Christ Jesus came into the world to save sinners—of whom I am the worst. But for that very reason I was shown mercy so that in me, the worst of sinners, Christ Jesus might display his unlimited patience as an example for those who would believe on him and receive eternal life. Now to the King eternal, immortal, invisible, the only God, be honor and glory for ever and ever. </a:t>
            </a:r>
            <a:endParaRPr lang="en-US" sz="2800" dirty="0"/>
          </a:p>
        </p:txBody>
      </p:sp>
      <p:sp>
        <p:nvSpPr>
          <p:cNvPr id="6" name="Title 1">
            <a:extLst>
              <a:ext uri="{FF2B5EF4-FFF2-40B4-BE49-F238E27FC236}">
                <a16:creationId xmlns:a16="http://schemas.microsoft.com/office/drawing/2014/main" id="{27F08545-CC9D-D090-E0B9-30FE50ECFB79}"/>
              </a:ext>
            </a:extLst>
          </p:cNvPr>
          <p:cNvSpPr txBox="1">
            <a:spLocks/>
          </p:cNvSpPr>
          <p:nvPr/>
        </p:nvSpPr>
        <p:spPr>
          <a:xfrm>
            <a:off x="365847" y="411784"/>
            <a:ext cx="7371384" cy="1325563"/>
          </a:xfrm>
          <a:prstGeom prst="rect">
            <a:avLst/>
          </a:prstGeom>
        </p:spPr>
        <p:txBody>
          <a:bodyPr>
            <a:normAutofit/>
          </a:bodyPr>
          <a:lstStyle>
            <a:lvl1pPr algn="l" defTabSz="914400" rtl="0" eaLnBrk="1" latinLnBrk="0" hangingPunct="1">
              <a:lnSpc>
                <a:spcPct val="90000"/>
              </a:lnSpc>
              <a:spcBef>
                <a:spcPct val="0"/>
              </a:spcBef>
              <a:buNone/>
              <a:defRPr sz="6000" kern="1200">
                <a:solidFill>
                  <a:schemeClr val="bg1"/>
                </a:solidFill>
                <a:latin typeface="Perpetua" panose="02020502060401020303" pitchFamily="18" charset="0"/>
                <a:ea typeface="+mj-ea"/>
                <a:cs typeface="Browallia New" panose="020B0502040204020203" pitchFamily="34" charset="-34"/>
              </a:defRPr>
            </a:lvl1pPr>
          </a:lstStyle>
          <a:p>
            <a:r>
              <a:rPr lang="en-US" sz="4800" dirty="0">
                <a:solidFill>
                  <a:schemeClr val="tx1">
                    <a:lumMod val="75000"/>
                    <a:lumOff val="25000"/>
                  </a:schemeClr>
                </a:solidFill>
              </a:rPr>
              <a:t>1 Timothy 2:15-17 (NIV)</a:t>
            </a:r>
          </a:p>
        </p:txBody>
      </p:sp>
      <p:pic>
        <p:nvPicPr>
          <p:cNvPr id="8" name="Picture 7" descr="A person holding a person's stomach&#10;&#10;Description automatically generated">
            <a:extLst>
              <a:ext uri="{FF2B5EF4-FFF2-40B4-BE49-F238E27FC236}">
                <a16:creationId xmlns:a16="http://schemas.microsoft.com/office/drawing/2014/main" id="{CA77DC7D-B3E1-43FA-E840-4671691984F7}"/>
              </a:ext>
            </a:extLst>
          </p:cNvPr>
          <p:cNvPicPr>
            <a:picLocks noChangeAspect="1"/>
          </p:cNvPicPr>
          <p:nvPr/>
        </p:nvPicPr>
        <p:blipFill rotWithShape="1">
          <a:blip r:embed="rId2">
            <a:extLst>
              <a:ext uri="{28A0092B-C50C-407E-A947-70E740481C1C}">
                <a14:useLocalDpi xmlns:a14="http://schemas.microsoft.com/office/drawing/2010/main" val="0"/>
              </a:ext>
            </a:extLst>
          </a:blip>
          <a:srcRect b="2962"/>
          <a:stretch/>
        </p:blipFill>
        <p:spPr>
          <a:xfrm>
            <a:off x="7920453" y="-126609"/>
            <a:ext cx="4388777" cy="7040867"/>
          </a:xfrm>
          <a:prstGeom prst="rect">
            <a:avLst/>
          </a:prstGeom>
        </p:spPr>
      </p:pic>
    </p:spTree>
    <p:extLst>
      <p:ext uri="{BB962C8B-B14F-4D97-AF65-F5344CB8AC3E}">
        <p14:creationId xmlns:p14="http://schemas.microsoft.com/office/powerpoint/2010/main" val="58508000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63EA4E-0A22-22A6-4831-CAAA3D4E7B27}"/>
              </a:ext>
            </a:extLst>
          </p:cNvPr>
          <p:cNvSpPr>
            <a:spLocks noGrp="1"/>
          </p:cNvSpPr>
          <p:nvPr>
            <p:ph type="title"/>
          </p:nvPr>
        </p:nvSpPr>
        <p:spPr>
          <a:xfrm>
            <a:off x="838200" y="257552"/>
            <a:ext cx="10515600" cy="1325563"/>
          </a:xfrm>
        </p:spPr>
        <p:txBody>
          <a:bodyPr>
            <a:normAutofit/>
          </a:bodyPr>
          <a:lstStyle/>
          <a:p>
            <a:r>
              <a:rPr lang="en-US" sz="6600" dirty="0"/>
              <a:t>What makes this book unique?</a:t>
            </a:r>
            <a:endParaRPr lang="en-US" sz="6600" dirty="0">
              <a:solidFill>
                <a:srgbClr val="FFC000"/>
              </a:solidFill>
            </a:endParaRPr>
          </a:p>
        </p:txBody>
      </p:sp>
      <p:sp>
        <p:nvSpPr>
          <p:cNvPr id="7" name="Content Placeholder 2">
            <a:extLst>
              <a:ext uri="{FF2B5EF4-FFF2-40B4-BE49-F238E27FC236}">
                <a16:creationId xmlns:a16="http://schemas.microsoft.com/office/drawing/2014/main" id="{54B4929B-F718-8D44-0CDF-866CFD9AE2DF}"/>
              </a:ext>
            </a:extLst>
          </p:cNvPr>
          <p:cNvSpPr>
            <a:spLocks noGrp="1"/>
          </p:cNvSpPr>
          <p:nvPr>
            <p:ph idx="1"/>
          </p:nvPr>
        </p:nvSpPr>
        <p:spPr>
          <a:xfrm>
            <a:off x="625002" y="1815165"/>
            <a:ext cx="11275449" cy="4351338"/>
          </a:xfrm>
        </p:spPr>
        <p:txBody>
          <a:bodyPr>
            <a:normAutofit/>
          </a:bodyPr>
          <a:lstStyle/>
          <a:p>
            <a:r>
              <a:rPr lang="en-US" dirty="0"/>
              <a:t>Disobedience may bring turmoil in the believer’s life, but God will always pursue in faithfulness.</a:t>
            </a:r>
          </a:p>
          <a:p>
            <a:r>
              <a:rPr lang="en-US" b="1" dirty="0">
                <a:solidFill>
                  <a:srgbClr val="FFC000"/>
                </a:solidFill>
              </a:rPr>
              <a:t>God’s relentless love, grace, and mercy towards man.</a:t>
            </a:r>
          </a:p>
          <a:p>
            <a:endParaRPr lang="en-US" b="1" dirty="0">
              <a:solidFill>
                <a:srgbClr val="FFC000"/>
              </a:solidFill>
            </a:endParaRPr>
          </a:p>
          <a:p>
            <a:endParaRPr lang="en-US" dirty="0"/>
          </a:p>
          <a:p>
            <a:endParaRPr lang="en-US" dirty="0"/>
          </a:p>
        </p:txBody>
      </p:sp>
    </p:spTree>
    <p:extLst>
      <p:ext uri="{BB962C8B-B14F-4D97-AF65-F5344CB8AC3E}">
        <p14:creationId xmlns:p14="http://schemas.microsoft.com/office/powerpoint/2010/main" val="319002279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63EA4E-0A22-22A6-4831-CAAA3D4E7B27}"/>
              </a:ext>
            </a:extLst>
          </p:cNvPr>
          <p:cNvSpPr>
            <a:spLocks noGrp="1"/>
          </p:cNvSpPr>
          <p:nvPr>
            <p:ph type="title"/>
          </p:nvPr>
        </p:nvSpPr>
        <p:spPr>
          <a:xfrm>
            <a:off x="838200" y="257552"/>
            <a:ext cx="10515600" cy="1325563"/>
          </a:xfrm>
        </p:spPr>
        <p:txBody>
          <a:bodyPr>
            <a:normAutofit/>
          </a:bodyPr>
          <a:lstStyle/>
          <a:p>
            <a:r>
              <a:rPr lang="en-US" sz="6600" dirty="0"/>
              <a:t>What makes this book unique?</a:t>
            </a:r>
            <a:endParaRPr lang="en-US" sz="6600" dirty="0">
              <a:solidFill>
                <a:srgbClr val="FFC000"/>
              </a:solidFill>
            </a:endParaRPr>
          </a:p>
        </p:txBody>
      </p:sp>
      <p:sp>
        <p:nvSpPr>
          <p:cNvPr id="7" name="Content Placeholder 2">
            <a:extLst>
              <a:ext uri="{FF2B5EF4-FFF2-40B4-BE49-F238E27FC236}">
                <a16:creationId xmlns:a16="http://schemas.microsoft.com/office/drawing/2014/main" id="{54B4929B-F718-8D44-0CDF-866CFD9AE2DF}"/>
              </a:ext>
            </a:extLst>
          </p:cNvPr>
          <p:cNvSpPr>
            <a:spLocks noGrp="1"/>
          </p:cNvSpPr>
          <p:nvPr>
            <p:ph idx="1"/>
          </p:nvPr>
        </p:nvSpPr>
        <p:spPr>
          <a:xfrm>
            <a:off x="625002" y="1815165"/>
            <a:ext cx="11275449" cy="4351338"/>
          </a:xfrm>
        </p:spPr>
        <p:txBody>
          <a:bodyPr>
            <a:normAutofit/>
          </a:bodyPr>
          <a:lstStyle/>
          <a:p>
            <a:r>
              <a:rPr lang="en-US" dirty="0"/>
              <a:t>Disobedience may bring turmoil in the believer’s life, but God will always pursue in faithfulness.</a:t>
            </a:r>
          </a:p>
          <a:p>
            <a:r>
              <a:rPr lang="en-US" dirty="0"/>
              <a:t>God’s relentless love, grace, and mercy towards man.</a:t>
            </a:r>
          </a:p>
          <a:p>
            <a:r>
              <a:rPr lang="en-US" b="1" dirty="0">
                <a:solidFill>
                  <a:srgbClr val="FFC000"/>
                </a:solidFill>
              </a:rPr>
              <a:t>God’s sovereignty</a:t>
            </a:r>
          </a:p>
          <a:p>
            <a:endParaRPr lang="en-US" dirty="0"/>
          </a:p>
          <a:p>
            <a:endParaRPr lang="en-US" b="1" dirty="0">
              <a:solidFill>
                <a:srgbClr val="FFC000"/>
              </a:solidFill>
            </a:endParaRPr>
          </a:p>
          <a:p>
            <a:endParaRPr lang="en-US" dirty="0"/>
          </a:p>
          <a:p>
            <a:endParaRPr lang="en-US" dirty="0"/>
          </a:p>
        </p:txBody>
      </p:sp>
    </p:spTree>
    <p:extLst>
      <p:ext uri="{BB962C8B-B14F-4D97-AF65-F5344CB8AC3E}">
        <p14:creationId xmlns:p14="http://schemas.microsoft.com/office/powerpoint/2010/main" val="23919337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149C2A73-4E35-62BA-EDDA-71DB4DB634B3}"/>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prstClr val="black">
                    <a:tint val="75000"/>
                  </a:prstClr>
                </a:solidFill>
                <a:latin typeface="Calibri"/>
              </a:rPr>
              <a:t>Chart adapted by gotquestions.com, “Does Satan have the power to control weather?”</a:t>
            </a:r>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graphicFrame>
        <p:nvGraphicFramePr>
          <p:cNvPr id="3" name="Table 3">
            <a:extLst>
              <a:ext uri="{FF2B5EF4-FFF2-40B4-BE49-F238E27FC236}">
                <a16:creationId xmlns:a16="http://schemas.microsoft.com/office/drawing/2014/main" id="{3700A5B3-3E7C-D7DC-BFAC-9BA4045FBB0A}"/>
              </a:ext>
            </a:extLst>
          </p:cNvPr>
          <p:cNvGraphicFramePr>
            <a:graphicFrameLocks noGrp="1"/>
          </p:cNvGraphicFramePr>
          <p:nvPr>
            <p:extLst>
              <p:ext uri="{D42A27DB-BD31-4B8C-83A1-F6EECF244321}">
                <p14:modId xmlns:p14="http://schemas.microsoft.com/office/powerpoint/2010/main" val="2873749140"/>
              </p:ext>
            </p:extLst>
          </p:nvPr>
        </p:nvGraphicFramePr>
        <p:xfrm>
          <a:off x="0" y="0"/>
          <a:ext cx="12192000" cy="5809271"/>
        </p:xfrm>
        <a:graphic>
          <a:graphicData uri="http://schemas.openxmlformats.org/drawingml/2006/table">
            <a:tbl>
              <a:tblPr firstRow="1" bandRow="1">
                <a:tableStyleId>{5C22544A-7EE6-4342-B048-85BDC9FD1C3A}</a:tableStyleId>
              </a:tblPr>
              <a:tblGrid>
                <a:gridCol w="6100997">
                  <a:extLst>
                    <a:ext uri="{9D8B030D-6E8A-4147-A177-3AD203B41FA5}">
                      <a16:colId xmlns:a16="http://schemas.microsoft.com/office/drawing/2014/main" val="3622723658"/>
                    </a:ext>
                  </a:extLst>
                </a:gridCol>
                <a:gridCol w="6091003">
                  <a:extLst>
                    <a:ext uri="{9D8B030D-6E8A-4147-A177-3AD203B41FA5}">
                      <a16:colId xmlns:a16="http://schemas.microsoft.com/office/drawing/2014/main" val="3061734320"/>
                    </a:ext>
                  </a:extLst>
                </a:gridCol>
              </a:tblGrid>
              <a:tr h="1302505">
                <a:tc>
                  <a:txBody>
                    <a:bodyPr/>
                    <a:lstStyle/>
                    <a:p>
                      <a:pPr algn="l">
                        <a:lnSpc>
                          <a:spcPct val="100000"/>
                        </a:lnSpc>
                      </a:pPr>
                      <a:r>
                        <a:rPr lang="en-US" sz="3600" dirty="0"/>
                        <a:t>God’s sovereign control of weather</a:t>
                      </a:r>
                    </a:p>
                  </a:txBody>
                  <a:tcPr/>
                </a:tc>
                <a:tc>
                  <a:txBody>
                    <a:bodyPr/>
                    <a:lstStyle/>
                    <a:p>
                      <a:pPr algn="l">
                        <a:lnSpc>
                          <a:spcPct val="100000"/>
                        </a:lnSpc>
                      </a:pPr>
                      <a:r>
                        <a:rPr lang="en-US" sz="3200" dirty="0">
                          <a:solidFill>
                            <a:srgbClr val="FF0000"/>
                          </a:solidFill>
                        </a:rPr>
                        <a:t>Satan granted power over weather</a:t>
                      </a:r>
                    </a:p>
                  </a:txBody>
                  <a:tcPr/>
                </a:tc>
                <a:extLst>
                  <a:ext uri="{0D108BD9-81ED-4DB2-BD59-A6C34878D82A}">
                    <a16:rowId xmlns:a16="http://schemas.microsoft.com/office/drawing/2014/main" val="1720495307"/>
                  </a:ext>
                </a:extLst>
              </a:tr>
              <a:tr h="0">
                <a:tc>
                  <a:txBody>
                    <a:bodyPr/>
                    <a:lstStyle/>
                    <a:p>
                      <a:pPr lvl="0" algn="l"/>
                      <a:r>
                        <a:rPr lang="en-US" sz="2400" b="1" dirty="0">
                          <a:solidFill>
                            <a:schemeClr val="tx1"/>
                          </a:solidFill>
                        </a:rPr>
                        <a:t>Sovereign over weather patterns (Exodus 9:29; Psalm 135:6-7; Jeremiah 10:13).</a:t>
                      </a:r>
                    </a:p>
                  </a:txBody>
                  <a:tcPr/>
                </a:tc>
                <a:tc>
                  <a:txBody>
                    <a:bodyPr/>
                    <a:lstStyle/>
                    <a:p>
                      <a:pPr algn="l"/>
                      <a:r>
                        <a:rPr lang="en-US" sz="2400" b="1" dirty="0">
                          <a:solidFill>
                            <a:srgbClr val="FF0000"/>
                          </a:solidFill>
                        </a:rPr>
                        <a:t>Power over fire falling from Heaven (Job 1:16)</a:t>
                      </a:r>
                    </a:p>
                  </a:txBody>
                  <a:tcPr/>
                </a:tc>
                <a:extLst>
                  <a:ext uri="{0D108BD9-81ED-4DB2-BD59-A6C34878D82A}">
                    <a16:rowId xmlns:a16="http://schemas.microsoft.com/office/drawing/2014/main" val="2908475433"/>
                  </a:ext>
                </a:extLst>
              </a:tr>
              <a:tr h="482278">
                <a:tc>
                  <a:txBody>
                    <a:bodyPr/>
                    <a:lstStyle/>
                    <a:p>
                      <a:pPr lvl="0" algn="l"/>
                      <a:r>
                        <a:rPr lang="en-US" sz="2400" b="1" dirty="0">
                          <a:solidFill>
                            <a:schemeClr val="tx1"/>
                          </a:solidFill>
                        </a:rPr>
                        <a:t>Sovereign over the skies and rain (Psalm 77:16-19).</a:t>
                      </a:r>
                    </a:p>
                  </a:txBody>
                  <a:tcPr/>
                </a:tc>
                <a:tc>
                  <a:txBody>
                    <a:bodyPr/>
                    <a:lstStyle/>
                    <a:p>
                      <a:pPr algn="l"/>
                      <a:r>
                        <a:rPr lang="en-US" sz="2400" b="1" dirty="0">
                          <a:solidFill>
                            <a:srgbClr val="FF0000"/>
                          </a:solidFill>
                        </a:rPr>
                        <a:t>Power over wind (Job 1:19)</a:t>
                      </a:r>
                    </a:p>
                  </a:txBody>
                  <a:tcPr/>
                </a:tc>
                <a:extLst>
                  <a:ext uri="{0D108BD9-81ED-4DB2-BD59-A6C34878D82A}">
                    <a16:rowId xmlns:a16="http://schemas.microsoft.com/office/drawing/2014/main" val="2683366453"/>
                  </a:ext>
                </a:extLst>
              </a:tr>
              <a:tr h="496911">
                <a:tc>
                  <a:txBody>
                    <a:bodyPr/>
                    <a:lstStyle/>
                    <a:p>
                      <a:pPr lvl="0" algn="l"/>
                      <a:r>
                        <a:rPr lang="en-US" sz="2400" b="1" dirty="0">
                          <a:solidFill>
                            <a:schemeClr val="tx1"/>
                          </a:solidFill>
                        </a:rPr>
                        <a:t>Sovereign over the wind (Mark 4:35-41; Jeremiah 51:16).</a:t>
                      </a:r>
                    </a:p>
                  </a:txBody>
                  <a:tcPr/>
                </a:tc>
                <a:tc>
                  <a:txBody>
                    <a:bodyPr/>
                    <a:lstStyle/>
                    <a:p>
                      <a:pPr algn="l"/>
                      <a:endParaRPr lang="en-US" sz="2400" b="1" dirty="0">
                        <a:solidFill>
                          <a:srgbClr val="C00000"/>
                        </a:solidFill>
                      </a:endParaRPr>
                    </a:p>
                  </a:txBody>
                  <a:tcPr/>
                </a:tc>
                <a:extLst>
                  <a:ext uri="{0D108BD9-81ED-4DB2-BD59-A6C34878D82A}">
                    <a16:rowId xmlns:a16="http://schemas.microsoft.com/office/drawing/2014/main" val="3989861027"/>
                  </a:ext>
                </a:extLst>
              </a:tr>
              <a:tr h="509665">
                <a:tc>
                  <a:txBody>
                    <a:bodyPr/>
                    <a:lstStyle/>
                    <a:p>
                      <a:pPr lvl="0" algn="l"/>
                      <a:r>
                        <a:rPr lang="en-US" sz="2400" b="1" dirty="0">
                          <a:solidFill>
                            <a:schemeClr val="tx1"/>
                          </a:solidFill>
                        </a:rPr>
                        <a:t>Sovereign over the universe (Hebrews 1:3).</a:t>
                      </a:r>
                    </a:p>
                  </a:txBody>
                  <a:tcPr/>
                </a:tc>
                <a:tc>
                  <a:txBody>
                    <a:bodyPr/>
                    <a:lstStyle/>
                    <a:p>
                      <a:pPr algn="l"/>
                      <a:endParaRPr lang="en-US" sz="2400" b="1" dirty="0">
                        <a:solidFill>
                          <a:srgbClr val="C00000"/>
                        </a:solidFill>
                      </a:endParaRPr>
                    </a:p>
                  </a:txBody>
                  <a:tcPr/>
                </a:tc>
                <a:extLst>
                  <a:ext uri="{0D108BD9-81ED-4DB2-BD59-A6C34878D82A}">
                    <a16:rowId xmlns:a16="http://schemas.microsoft.com/office/drawing/2014/main" val="515813735"/>
                  </a:ext>
                </a:extLst>
              </a:tr>
              <a:tr h="464695">
                <a:tc>
                  <a:txBody>
                    <a:bodyPr/>
                    <a:lstStyle/>
                    <a:p>
                      <a:pPr lvl="0" algn="l"/>
                      <a:r>
                        <a:rPr lang="en-US" sz="2400" b="1" dirty="0">
                          <a:solidFill>
                            <a:schemeClr val="tx1"/>
                          </a:solidFill>
                        </a:rPr>
                        <a:t>Sovereign over the clouds (Job 37:11-12, 16).</a:t>
                      </a:r>
                    </a:p>
                  </a:txBody>
                  <a:tcPr/>
                </a:tc>
                <a:tc>
                  <a:txBody>
                    <a:bodyPr/>
                    <a:lstStyle/>
                    <a:p>
                      <a:pPr algn="l"/>
                      <a:endParaRPr lang="en-US" sz="2400" b="1" dirty="0">
                        <a:solidFill>
                          <a:srgbClr val="C00000"/>
                        </a:solidFill>
                      </a:endParaRPr>
                    </a:p>
                  </a:txBody>
                  <a:tcPr/>
                </a:tc>
                <a:extLst>
                  <a:ext uri="{0D108BD9-81ED-4DB2-BD59-A6C34878D82A}">
                    <a16:rowId xmlns:a16="http://schemas.microsoft.com/office/drawing/2014/main" val="1089442288"/>
                  </a:ext>
                </a:extLst>
              </a:tr>
              <a:tr h="464695">
                <a:tc>
                  <a:txBody>
                    <a:bodyPr/>
                    <a:lstStyle/>
                    <a:p>
                      <a:pPr lvl="0" algn="l"/>
                      <a:r>
                        <a:rPr lang="en-US" sz="2400" b="1" dirty="0">
                          <a:solidFill>
                            <a:schemeClr val="tx1"/>
                          </a:solidFill>
                        </a:rPr>
                        <a:t>Sovereign over the lightning (Psalm 18:14).</a:t>
                      </a:r>
                    </a:p>
                  </a:txBody>
                  <a:tcPr/>
                </a:tc>
                <a:tc>
                  <a:txBody>
                    <a:bodyPr/>
                    <a:lstStyle/>
                    <a:p>
                      <a:pPr algn="l"/>
                      <a:endParaRPr lang="en-US" sz="2400" b="1" dirty="0">
                        <a:solidFill>
                          <a:srgbClr val="C00000"/>
                        </a:solidFill>
                      </a:endParaRPr>
                    </a:p>
                  </a:txBody>
                  <a:tcPr/>
                </a:tc>
                <a:extLst>
                  <a:ext uri="{0D108BD9-81ED-4DB2-BD59-A6C34878D82A}">
                    <a16:rowId xmlns:a16="http://schemas.microsoft.com/office/drawing/2014/main" val="1217480511"/>
                  </a:ext>
                </a:extLst>
              </a:tr>
              <a:tr h="598831">
                <a:tc>
                  <a:txBody>
                    <a:bodyPr/>
                    <a:lstStyle/>
                    <a:p>
                      <a:pPr lvl="0" algn="l"/>
                      <a:r>
                        <a:rPr lang="en-US" sz="2400" b="1" dirty="0">
                          <a:solidFill>
                            <a:schemeClr val="tx1"/>
                          </a:solidFill>
                        </a:rPr>
                        <a:t>Sovereign power over all nature (Job 26).</a:t>
                      </a:r>
                    </a:p>
                  </a:txBody>
                  <a:tcPr/>
                </a:tc>
                <a:tc>
                  <a:txBody>
                    <a:bodyPr/>
                    <a:lstStyle/>
                    <a:p>
                      <a:pPr algn="l"/>
                      <a:endParaRPr lang="en-US" sz="2400" b="1" dirty="0">
                        <a:solidFill>
                          <a:srgbClr val="C00000"/>
                        </a:solidFill>
                      </a:endParaRPr>
                    </a:p>
                  </a:txBody>
                  <a:tcPr/>
                </a:tc>
                <a:extLst>
                  <a:ext uri="{0D108BD9-81ED-4DB2-BD59-A6C34878D82A}">
                    <a16:rowId xmlns:a16="http://schemas.microsoft.com/office/drawing/2014/main" val="1389662266"/>
                  </a:ext>
                </a:extLst>
              </a:tr>
            </a:tbl>
          </a:graphicData>
        </a:graphic>
      </p:graphicFrame>
    </p:spTree>
    <p:extLst>
      <p:ext uri="{BB962C8B-B14F-4D97-AF65-F5344CB8AC3E}">
        <p14:creationId xmlns:p14="http://schemas.microsoft.com/office/powerpoint/2010/main" val="209398249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pic>
        <p:nvPicPr>
          <p:cNvPr id="4" name="Picture 3" descr="A screenshot of a computer&#10;&#10;Description automatically generated">
            <a:extLst>
              <a:ext uri="{FF2B5EF4-FFF2-40B4-BE49-F238E27FC236}">
                <a16:creationId xmlns:a16="http://schemas.microsoft.com/office/drawing/2014/main" id="{9D5E0C5C-DE10-F08B-3C33-00EB96445F9F}"/>
              </a:ext>
            </a:extLst>
          </p:cNvPr>
          <p:cNvPicPr>
            <a:picLocks noChangeAspect="1"/>
          </p:cNvPicPr>
          <p:nvPr/>
        </p:nvPicPr>
        <p:blipFill rotWithShape="1">
          <a:blip r:embed="rId2"/>
          <a:srcRect b="21617"/>
          <a:stretch/>
        </p:blipFill>
        <p:spPr>
          <a:xfrm>
            <a:off x="20" y="1282"/>
            <a:ext cx="12191980" cy="6856718"/>
          </a:xfrm>
          <a:prstGeom prst="rect">
            <a:avLst/>
          </a:prstGeom>
        </p:spPr>
      </p:pic>
      <p:sp>
        <p:nvSpPr>
          <p:cNvPr id="2" name="Footer Placeholder 1">
            <a:extLst>
              <a:ext uri="{FF2B5EF4-FFF2-40B4-BE49-F238E27FC236}">
                <a16:creationId xmlns:a16="http://schemas.microsoft.com/office/drawing/2014/main" id="{4E8156F1-5BB9-3430-2486-1DD7AEFBDDD0}"/>
              </a:ext>
            </a:extLst>
          </p:cNvPr>
          <p:cNvSpPr>
            <a:spLocks noGrp="1"/>
          </p:cNvSpPr>
          <p:nvPr>
            <p:ph type="ftr" sz="quarter" idx="11"/>
          </p:nvPr>
        </p:nvSpPr>
        <p:spPr>
          <a:xfrm>
            <a:off x="4038600" y="6356350"/>
            <a:ext cx="4114800" cy="365125"/>
          </a:xfrm>
        </p:spPr>
        <p:txBody>
          <a:bodyPr>
            <a:normAutofit/>
          </a:bodyPr>
          <a:lstStyle/>
          <a:p>
            <a:endParaRPr lang="en-US" dirty="0">
              <a:solidFill>
                <a:srgbClr val="FFFFFF"/>
              </a:solidFill>
            </a:endParaRPr>
          </a:p>
        </p:txBody>
      </p:sp>
    </p:spTree>
    <p:extLst>
      <p:ext uri="{BB962C8B-B14F-4D97-AF65-F5344CB8AC3E}">
        <p14:creationId xmlns:p14="http://schemas.microsoft.com/office/powerpoint/2010/main" val="132338829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63EA4E-0A22-22A6-4831-CAAA3D4E7B27}"/>
              </a:ext>
            </a:extLst>
          </p:cNvPr>
          <p:cNvSpPr>
            <a:spLocks noGrp="1"/>
          </p:cNvSpPr>
          <p:nvPr>
            <p:ph type="title"/>
          </p:nvPr>
        </p:nvSpPr>
        <p:spPr>
          <a:xfrm>
            <a:off x="838200" y="257552"/>
            <a:ext cx="10515600" cy="1325563"/>
          </a:xfrm>
        </p:spPr>
        <p:txBody>
          <a:bodyPr>
            <a:normAutofit/>
          </a:bodyPr>
          <a:lstStyle/>
          <a:p>
            <a:r>
              <a:rPr lang="en-US" sz="6600" dirty="0"/>
              <a:t>What makes this book unique?</a:t>
            </a:r>
            <a:endParaRPr lang="en-US" sz="6600" dirty="0">
              <a:solidFill>
                <a:srgbClr val="FFC000"/>
              </a:solidFill>
            </a:endParaRPr>
          </a:p>
        </p:txBody>
      </p:sp>
      <p:sp>
        <p:nvSpPr>
          <p:cNvPr id="7" name="Content Placeholder 2">
            <a:extLst>
              <a:ext uri="{FF2B5EF4-FFF2-40B4-BE49-F238E27FC236}">
                <a16:creationId xmlns:a16="http://schemas.microsoft.com/office/drawing/2014/main" id="{54B4929B-F718-8D44-0CDF-866CFD9AE2DF}"/>
              </a:ext>
            </a:extLst>
          </p:cNvPr>
          <p:cNvSpPr>
            <a:spLocks noGrp="1"/>
          </p:cNvSpPr>
          <p:nvPr>
            <p:ph idx="1"/>
          </p:nvPr>
        </p:nvSpPr>
        <p:spPr>
          <a:xfrm>
            <a:off x="625002" y="1815165"/>
            <a:ext cx="11275449" cy="4351338"/>
          </a:xfrm>
        </p:spPr>
        <p:txBody>
          <a:bodyPr>
            <a:normAutofit/>
          </a:bodyPr>
          <a:lstStyle/>
          <a:p>
            <a:r>
              <a:rPr lang="en-US" dirty="0"/>
              <a:t>Disobedience may bring turmoil in the believer’s life, but God will always pursue in faithfulness.</a:t>
            </a:r>
          </a:p>
          <a:p>
            <a:r>
              <a:rPr lang="en-US" dirty="0"/>
              <a:t>God’s relentless love, grace, and mercy towards man.</a:t>
            </a:r>
          </a:p>
          <a:p>
            <a:r>
              <a:rPr lang="en-US" b="1" dirty="0">
                <a:solidFill>
                  <a:srgbClr val="FFC000"/>
                </a:solidFill>
              </a:rPr>
              <a:t>God’s sovereignty</a:t>
            </a:r>
          </a:p>
          <a:p>
            <a:endParaRPr lang="en-US" dirty="0"/>
          </a:p>
          <a:p>
            <a:endParaRPr lang="en-US" b="1" dirty="0">
              <a:solidFill>
                <a:srgbClr val="FFC000"/>
              </a:solidFill>
            </a:endParaRPr>
          </a:p>
          <a:p>
            <a:endParaRPr lang="en-US" dirty="0"/>
          </a:p>
          <a:p>
            <a:endParaRPr lang="en-US" dirty="0"/>
          </a:p>
        </p:txBody>
      </p:sp>
    </p:spTree>
    <p:extLst>
      <p:ext uri="{BB962C8B-B14F-4D97-AF65-F5344CB8AC3E}">
        <p14:creationId xmlns:p14="http://schemas.microsoft.com/office/powerpoint/2010/main" val="97951470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63EA4E-0A22-22A6-4831-CAAA3D4E7B27}"/>
              </a:ext>
            </a:extLst>
          </p:cNvPr>
          <p:cNvSpPr>
            <a:spLocks noGrp="1"/>
          </p:cNvSpPr>
          <p:nvPr>
            <p:ph type="title"/>
          </p:nvPr>
        </p:nvSpPr>
        <p:spPr>
          <a:xfrm>
            <a:off x="625002" y="130315"/>
            <a:ext cx="10515600" cy="1325563"/>
          </a:xfrm>
        </p:spPr>
        <p:txBody>
          <a:bodyPr>
            <a:noAutofit/>
          </a:bodyPr>
          <a:lstStyle/>
          <a:p>
            <a:r>
              <a:rPr lang="en-US" sz="4800" dirty="0">
                <a:solidFill>
                  <a:srgbClr val="FFC000"/>
                </a:solidFill>
              </a:rPr>
              <a:t>“…all the families of the earth will be blessed.”</a:t>
            </a:r>
          </a:p>
        </p:txBody>
      </p:sp>
      <p:sp>
        <p:nvSpPr>
          <p:cNvPr id="3" name="Content Placeholder 2">
            <a:extLst>
              <a:ext uri="{FF2B5EF4-FFF2-40B4-BE49-F238E27FC236}">
                <a16:creationId xmlns:a16="http://schemas.microsoft.com/office/drawing/2014/main" id="{C5BFB961-51C5-991A-403F-CB5BE02DA237}"/>
              </a:ext>
            </a:extLst>
          </p:cNvPr>
          <p:cNvSpPr>
            <a:spLocks noGrp="1"/>
          </p:cNvSpPr>
          <p:nvPr>
            <p:ph idx="1"/>
          </p:nvPr>
        </p:nvSpPr>
        <p:spPr>
          <a:xfrm>
            <a:off x="625002" y="1815165"/>
            <a:ext cx="11195937" cy="4351338"/>
          </a:xfrm>
        </p:spPr>
        <p:txBody>
          <a:bodyPr>
            <a:normAutofit fontScale="92500" lnSpcReduction="20000"/>
          </a:bodyPr>
          <a:lstStyle/>
          <a:p>
            <a:pPr marL="742950" indent="-742950">
              <a:buFont typeface="+mj-lt"/>
              <a:buAutoNum type="arabicPeriod"/>
            </a:pPr>
            <a:r>
              <a:rPr lang="en-US" sz="3600" dirty="0"/>
              <a:t>Genesis 12:3</a:t>
            </a:r>
          </a:p>
          <a:p>
            <a:pPr marL="742950" indent="-742950">
              <a:buFont typeface="+mj-lt"/>
              <a:buAutoNum type="arabicPeriod"/>
            </a:pPr>
            <a:r>
              <a:rPr lang="en-US" sz="3600" dirty="0"/>
              <a:t>Gen 22:18</a:t>
            </a:r>
          </a:p>
          <a:p>
            <a:pPr marL="742950" indent="-742950">
              <a:buFont typeface="+mj-lt"/>
              <a:buAutoNum type="arabicPeriod"/>
            </a:pPr>
            <a:r>
              <a:rPr lang="en-US" sz="3600" dirty="0"/>
              <a:t>Gen 26:4 - “I will multiply your descendants as the stars of heaven, and will give your descendants all these lands; and </a:t>
            </a:r>
            <a:r>
              <a:rPr lang="en-US" sz="3600" b="1" dirty="0">
                <a:solidFill>
                  <a:srgbClr val="FFC000"/>
                </a:solidFill>
              </a:rPr>
              <a:t>by your descendants all the nations of the earth shall be blessed…”</a:t>
            </a:r>
          </a:p>
          <a:p>
            <a:pPr marL="742950" indent="-742950">
              <a:buFont typeface="+mj-lt"/>
              <a:buAutoNum type="arabicPeriod"/>
            </a:pPr>
            <a:r>
              <a:rPr lang="en-US" sz="3600" dirty="0"/>
              <a:t>Gen 28:14</a:t>
            </a:r>
          </a:p>
          <a:p>
            <a:pPr marL="742950" indent="-742950">
              <a:buFont typeface="+mj-lt"/>
              <a:buAutoNum type="arabicPeriod"/>
            </a:pPr>
            <a:r>
              <a:rPr lang="en-US" sz="3600" dirty="0"/>
              <a:t>Acts 3:25 </a:t>
            </a:r>
          </a:p>
          <a:p>
            <a:pPr marL="742950" indent="-742950">
              <a:buFont typeface="+mj-lt"/>
              <a:buAutoNum type="arabicPeriod"/>
            </a:pPr>
            <a:r>
              <a:rPr lang="en-US" sz="3600" dirty="0"/>
              <a:t>Galatians 3:8</a:t>
            </a:r>
          </a:p>
        </p:txBody>
      </p:sp>
    </p:spTree>
    <p:extLst>
      <p:ext uri="{BB962C8B-B14F-4D97-AF65-F5344CB8AC3E}">
        <p14:creationId xmlns:p14="http://schemas.microsoft.com/office/powerpoint/2010/main" val="402847296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63EA4E-0A22-22A6-4831-CAAA3D4E7B27}"/>
              </a:ext>
            </a:extLst>
          </p:cNvPr>
          <p:cNvSpPr>
            <a:spLocks noGrp="1"/>
          </p:cNvSpPr>
          <p:nvPr>
            <p:ph type="title"/>
          </p:nvPr>
        </p:nvSpPr>
        <p:spPr/>
        <p:txBody>
          <a:bodyPr>
            <a:normAutofit fontScale="90000"/>
          </a:bodyPr>
          <a:lstStyle/>
          <a:p>
            <a:r>
              <a:rPr lang="en-US" dirty="0"/>
              <a:t>JONAH: AN INTRODUCTION, PART 4</a:t>
            </a:r>
          </a:p>
        </p:txBody>
      </p:sp>
      <p:sp>
        <p:nvSpPr>
          <p:cNvPr id="3" name="Content Placeholder 2">
            <a:extLst>
              <a:ext uri="{FF2B5EF4-FFF2-40B4-BE49-F238E27FC236}">
                <a16:creationId xmlns:a16="http://schemas.microsoft.com/office/drawing/2014/main" id="{C5BFB961-51C5-991A-403F-CB5BE02DA237}"/>
              </a:ext>
            </a:extLst>
          </p:cNvPr>
          <p:cNvSpPr>
            <a:spLocks noGrp="1"/>
          </p:cNvSpPr>
          <p:nvPr>
            <p:ph idx="1"/>
          </p:nvPr>
        </p:nvSpPr>
        <p:spPr>
          <a:xfrm>
            <a:off x="838199" y="1815164"/>
            <a:ext cx="10956235" cy="5042835"/>
          </a:xfrm>
        </p:spPr>
        <p:txBody>
          <a:bodyPr>
            <a:normAutofit fontScale="92500"/>
          </a:bodyPr>
          <a:lstStyle/>
          <a:p>
            <a:pPr marL="742950" indent="-742950">
              <a:buFont typeface="+mj-lt"/>
              <a:buAutoNum type="arabicPeriod"/>
            </a:pPr>
            <a:r>
              <a:rPr lang="en-US" dirty="0"/>
              <a:t>Who wrote it?  </a:t>
            </a:r>
            <a:r>
              <a:rPr lang="en-US" b="1" dirty="0">
                <a:solidFill>
                  <a:srgbClr val="FFC000"/>
                </a:solidFill>
              </a:rPr>
              <a:t>Jonah</a:t>
            </a:r>
          </a:p>
          <a:p>
            <a:pPr marL="742950" marR="0" lvl="0" indent="-742950" algn="l" defTabSz="914400" rtl="0" eaLnBrk="1" fontAlgn="auto" latinLnBrk="0" hangingPunct="1">
              <a:lnSpc>
                <a:spcPct val="90000"/>
              </a:lnSpc>
              <a:spcBef>
                <a:spcPts val="1000"/>
              </a:spcBef>
              <a:spcAft>
                <a:spcPts val="0"/>
              </a:spcAft>
              <a:buClrTx/>
              <a:buSzTx/>
              <a:buFont typeface="+mj-lt"/>
              <a:buAutoNum type="arabicPeriod"/>
              <a:tabLst/>
              <a:defRPr/>
            </a:pPr>
            <a:r>
              <a:rPr lang="en-US" dirty="0"/>
              <a:t>When was it written?  </a:t>
            </a:r>
            <a:r>
              <a:rPr kumimoji="0" lang="en-US" sz="4000" b="1" i="0" u="none" strike="noStrike" kern="1200" cap="none" spc="0" normalizeH="0" baseline="0" noProof="0" dirty="0">
                <a:ln>
                  <a:noFill/>
                </a:ln>
                <a:solidFill>
                  <a:srgbClr val="FFC000"/>
                </a:solidFill>
                <a:effectLst/>
                <a:uLnTx/>
                <a:uFillTx/>
                <a:latin typeface="Calibri"/>
                <a:ea typeface="+mn-ea"/>
                <a:cs typeface="Browallia New" panose="020B0604020202020204" pitchFamily="34" charset="-34"/>
              </a:rPr>
              <a:t>770-750 BC</a:t>
            </a:r>
          </a:p>
          <a:p>
            <a:pPr marL="742950" indent="-742950">
              <a:buFont typeface="+mj-lt"/>
              <a:buAutoNum type="arabicPeriod"/>
            </a:pPr>
            <a:r>
              <a:rPr lang="en-US" dirty="0"/>
              <a:t>Who was it written to?  </a:t>
            </a:r>
            <a:r>
              <a:rPr lang="en-US" b="1" dirty="0">
                <a:solidFill>
                  <a:srgbClr val="FFC000"/>
                </a:solidFill>
              </a:rPr>
              <a:t>Israel</a:t>
            </a:r>
          </a:p>
          <a:p>
            <a:pPr marL="742950" indent="-742950">
              <a:buFont typeface="+mj-lt"/>
              <a:buAutoNum type="arabicPeriod"/>
            </a:pPr>
            <a:r>
              <a:rPr lang="en-US" dirty="0"/>
              <a:t>Historicity of the book?  </a:t>
            </a:r>
            <a:r>
              <a:rPr lang="en-US" b="1" dirty="0">
                <a:solidFill>
                  <a:srgbClr val="FFC000"/>
                </a:solidFill>
              </a:rPr>
              <a:t>Fact!</a:t>
            </a:r>
          </a:p>
          <a:p>
            <a:pPr marL="742950" indent="-742950">
              <a:buFont typeface="+mj-lt"/>
              <a:buAutoNum type="arabicPeriod"/>
            </a:pPr>
            <a:r>
              <a:rPr lang="en-US" dirty="0"/>
              <a:t>Genre of the book? </a:t>
            </a:r>
            <a:r>
              <a:rPr lang="en-US" b="1" dirty="0">
                <a:solidFill>
                  <a:srgbClr val="FFC000"/>
                </a:solidFill>
              </a:rPr>
              <a:t>Historical Narrative</a:t>
            </a:r>
          </a:p>
          <a:p>
            <a:pPr marL="742950" indent="-742950">
              <a:buFont typeface="+mj-lt"/>
              <a:buAutoNum type="arabicPeriod"/>
            </a:pPr>
            <a:r>
              <a:rPr lang="en-US" dirty="0"/>
              <a:t>What is it all about? (Message) </a:t>
            </a:r>
            <a:r>
              <a:rPr lang="en-US" b="1" dirty="0">
                <a:solidFill>
                  <a:srgbClr val="FFC000"/>
                </a:solidFill>
              </a:rPr>
              <a:t>To showcase God’s universal love and plan of redemption which extends beyond Israel to include all nations</a:t>
            </a:r>
          </a:p>
          <a:p>
            <a:pPr marL="742950" indent="-742950">
              <a:buFont typeface="+mj-lt"/>
              <a:buAutoNum type="arabicPeriod"/>
            </a:pPr>
            <a:endParaRPr lang="en-US" dirty="0"/>
          </a:p>
        </p:txBody>
      </p:sp>
    </p:spTree>
    <p:extLst>
      <p:ext uri="{BB962C8B-B14F-4D97-AF65-F5344CB8AC3E}">
        <p14:creationId xmlns:p14="http://schemas.microsoft.com/office/powerpoint/2010/main" val="49671433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63EA4E-0A22-22A6-4831-CAAA3D4E7B27}"/>
              </a:ext>
            </a:extLst>
          </p:cNvPr>
          <p:cNvSpPr>
            <a:spLocks noGrp="1"/>
          </p:cNvSpPr>
          <p:nvPr>
            <p:ph type="title"/>
          </p:nvPr>
        </p:nvSpPr>
        <p:spPr>
          <a:xfrm>
            <a:off x="838200" y="257552"/>
            <a:ext cx="10515600" cy="1325563"/>
          </a:xfrm>
        </p:spPr>
        <p:txBody>
          <a:bodyPr>
            <a:normAutofit/>
          </a:bodyPr>
          <a:lstStyle/>
          <a:p>
            <a:r>
              <a:rPr lang="en-US" sz="6600" dirty="0"/>
              <a:t>What makes this book unique?</a:t>
            </a:r>
            <a:endParaRPr lang="en-US" sz="6600" dirty="0">
              <a:solidFill>
                <a:srgbClr val="FFC000"/>
              </a:solidFill>
            </a:endParaRPr>
          </a:p>
        </p:txBody>
      </p:sp>
      <p:sp>
        <p:nvSpPr>
          <p:cNvPr id="7" name="Content Placeholder 2">
            <a:extLst>
              <a:ext uri="{FF2B5EF4-FFF2-40B4-BE49-F238E27FC236}">
                <a16:creationId xmlns:a16="http://schemas.microsoft.com/office/drawing/2014/main" id="{54B4929B-F718-8D44-0CDF-866CFD9AE2DF}"/>
              </a:ext>
            </a:extLst>
          </p:cNvPr>
          <p:cNvSpPr>
            <a:spLocks noGrp="1"/>
          </p:cNvSpPr>
          <p:nvPr>
            <p:ph idx="1"/>
          </p:nvPr>
        </p:nvSpPr>
        <p:spPr>
          <a:xfrm>
            <a:off x="625002" y="1815165"/>
            <a:ext cx="11275449" cy="4351338"/>
          </a:xfrm>
        </p:spPr>
        <p:txBody>
          <a:bodyPr>
            <a:normAutofit/>
          </a:bodyPr>
          <a:lstStyle/>
          <a:p>
            <a:r>
              <a:rPr lang="en-US" dirty="0"/>
              <a:t>Disobedience may bring turmoil in the believer’s life, but God will always pursue in faithfulness.</a:t>
            </a:r>
          </a:p>
          <a:p>
            <a:r>
              <a:rPr lang="en-US" dirty="0"/>
              <a:t>God’s relentless love, grace, and mercy towards man.</a:t>
            </a:r>
          </a:p>
          <a:p>
            <a:r>
              <a:rPr lang="en-US" dirty="0"/>
              <a:t>God’s sovereignty</a:t>
            </a:r>
          </a:p>
          <a:p>
            <a:r>
              <a:rPr lang="en-US" b="1" dirty="0">
                <a:solidFill>
                  <a:srgbClr val="FFC000"/>
                </a:solidFill>
              </a:rPr>
              <a:t>God’s/Israel’s missionary purpose</a:t>
            </a:r>
          </a:p>
          <a:p>
            <a:endParaRPr lang="en-US" b="1" dirty="0">
              <a:solidFill>
                <a:srgbClr val="FFC000"/>
              </a:solidFill>
            </a:endParaRPr>
          </a:p>
          <a:p>
            <a:endParaRPr lang="en-US" dirty="0"/>
          </a:p>
          <a:p>
            <a:endParaRPr lang="en-US" b="1" dirty="0">
              <a:solidFill>
                <a:srgbClr val="FFC000"/>
              </a:solidFill>
            </a:endParaRPr>
          </a:p>
          <a:p>
            <a:endParaRPr lang="en-US" dirty="0"/>
          </a:p>
          <a:p>
            <a:endParaRPr lang="en-US" dirty="0"/>
          </a:p>
        </p:txBody>
      </p:sp>
    </p:spTree>
    <p:extLst>
      <p:ext uri="{BB962C8B-B14F-4D97-AF65-F5344CB8AC3E}">
        <p14:creationId xmlns:p14="http://schemas.microsoft.com/office/powerpoint/2010/main" val="48664999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pic>
        <p:nvPicPr>
          <p:cNvPr id="4" name="Picture 3" descr="A person with a beard pointing his finger&#10;&#10;Description automatically generated">
            <a:extLst>
              <a:ext uri="{FF2B5EF4-FFF2-40B4-BE49-F238E27FC236}">
                <a16:creationId xmlns:a16="http://schemas.microsoft.com/office/drawing/2014/main" id="{A522CAE4-936C-C70B-B13C-2031971512B9}"/>
              </a:ext>
            </a:extLst>
          </p:cNvPr>
          <p:cNvPicPr>
            <a:picLocks noChangeAspect="1"/>
          </p:cNvPicPr>
          <p:nvPr/>
        </p:nvPicPr>
        <p:blipFill rotWithShape="1">
          <a:blip r:embed="rId2">
            <a:extLst>
              <a:ext uri="{28A0092B-C50C-407E-A947-70E740481C1C}">
                <a14:useLocalDpi xmlns:a14="http://schemas.microsoft.com/office/drawing/2010/main" val="0"/>
              </a:ext>
            </a:extLst>
          </a:blip>
          <a:srcRect t="19" r="3056" b="3341"/>
          <a:stretch/>
        </p:blipFill>
        <p:spPr>
          <a:xfrm>
            <a:off x="20" y="1281"/>
            <a:ext cx="12228097" cy="6856719"/>
          </a:xfrm>
          <a:prstGeom prst="rect">
            <a:avLst/>
          </a:prstGeom>
        </p:spPr>
      </p:pic>
      <p:sp>
        <p:nvSpPr>
          <p:cNvPr id="2" name="Footer Placeholder 1">
            <a:extLst>
              <a:ext uri="{FF2B5EF4-FFF2-40B4-BE49-F238E27FC236}">
                <a16:creationId xmlns:a16="http://schemas.microsoft.com/office/drawing/2014/main" id="{131FA7D1-27DF-B3CB-35DE-9767D7247172}"/>
              </a:ext>
            </a:extLst>
          </p:cNvPr>
          <p:cNvSpPr>
            <a:spLocks noGrp="1"/>
          </p:cNvSpPr>
          <p:nvPr>
            <p:ph type="ftr" sz="quarter" idx="11"/>
          </p:nvPr>
        </p:nvSpPr>
        <p:spPr>
          <a:xfrm>
            <a:off x="9808538" y="6491594"/>
            <a:ext cx="2438400" cy="365125"/>
          </a:xfrm>
        </p:spPr>
        <p:txBody>
          <a:bodyPr>
            <a:normAutofit/>
          </a:bodyPr>
          <a:lstStyle/>
          <a:p>
            <a:r>
              <a:rPr lang="en-US" dirty="0">
                <a:solidFill>
                  <a:schemeClr val="tx1">
                    <a:lumMod val="50000"/>
                    <a:lumOff val="50000"/>
                  </a:schemeClr>
                </a:solidFill>
              </a:rPr>
              <a:t>Image Source: Christianity Today</a:t>
            </a:r>
          </a:p>
        </p:txBody>
      </p:sp>
      <p:sp>
        <p:nvSpPr>
          <p:cNvPr id="5" name="Content Placeholder 2">
            <a:extLst>
              <a:ext uri="{FF2B5EF4-FFF2-40B4-BE49-F238E27FC236}">
                <a16:creationId xmlns:a16="http://schemas.microsoft.com/office/drawing/2014/main" id="{848C7B76-7EA2-F3B7-29E0-C120BF5E4695}"/>
              </a:ext>
            </a:extLst>
          </p:cNvPr>
          <p:cNvSpPr txBox="1">
            <a:spLocks/>
          </p:cNvSpPr>
          <p:nvPr/>
        </p:nvSpPr>
        <p:spPr>
          <a:xfrm>
            <a:off x="375566" y="1083916"/>
            <a:ext cx="6533234" cy="5772803"/>
          </a:xfrm>
          <a:prstGeom prst="rect">
            <a:avLst/>
          </a:prstGeom>
        </p:spPr>
        <p:txBody>
          <a:bodyPr>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4000" kern="1200">
                <a:solidFill>
                  <a:schemeClr val="bg1"/>
                </a:solidFill>
                <a:latin typeface="+mn-lt"/>
                <a:ea typeface="+mn-ea"/>
                <a:cs typeface="Browallia New" panose="020B0604020202020204" pitchFamily="34" charset="-34"/>
              </a:defRPr>
            </a:lvl1pPr>
            <a:lvl2pPr marL="685800" indent="-228600" algn="l" defTabSz="914400" rtl="0" eaLnBrk="1" latinLnBrk="0" hangingPunct="1">
              <a:lnSpc>
                <a:spcPct val="90000"/>
              </a:lnSpc>
              <a:spcBef>
                <a:spcPts val="500"/>
              </a:spcBef>
              <a:buFont typeface="Arial" panose="020B0604020202020204" pitchFamily="34" charset="0"/>
              <a:buChar char="•"/>
              <a:defRPr sz="3600" kern="1200">
                <a:solidFill>
                  <a:schemeClr val="bg1"/>
                </a:solidFill>
                <a:latin typeface="+mn-lt"/>
                <a:ea typeface="+mn-ea"/>
                <a:cs typeface="Browallia New" panose="020B0604020202020204" pitchFamily="34" charset="-34"/>
              </a:defRPr>
            </a:lvl2pPr>
            <a:lvl3pPr marL="1143000" indent="-228600" algn="l" defTabSz="914400" rtl="0" eaLnBrk="1" latinLnBrk="0" hangingPunct="1">
              <a:lnSpc>
                <a:spcPct val="90000"/>
              </a:lnSpc>
              <a:spcBef>
                <a:spcPts val="500"/>
              </a:spcBef>
              <a:buFont typeface="Arial" panose="020B0604020202020204" pitchFamily="34" charset="0"/>
              <a:buChar char="•"/>
              <a:defRPr sz="3200" kern="1200">
                <a:solidFill>
                  <a:schemeClr val="bg1"/>
                </a:solidFill>
                <a:latin typeface="+mn-lt"/>
                <a:ea typeface="+mn-ea"/>
                <a:cs typeface="Browallia New" panose="020B0604020202020204" pitchFamily="34" charset="-34"/>
              </a:defRPr>
            </a:lvl3pPr>
            <a:lvl4pPr marL="1600200" indent="-228600" algn="l" defTabSz="914400" rtl="0" eaLnBrk="1" latinLnBrk="0" hangingPunct="1">
              <a:lnSpc>
                <a:spcPct val="90000"/>
              </a:lnSpc>
              <a:spcBef>
                <a:spcPts val="500"/>
              </a:spcBef>
              <a:buFont typeface="Arial" panose="020B0604020202020204" pitchFamily="34" charset="0"/>
              <a:buChar char="•"/>
              <a:defRPr sz="2800" kern="1200">
                <a:solidFill>
                  <a:schemeClr val="bg1"/>
                </a:solidFill>
                <a:latin typeface="+mn-lt"/>
                <a:ea typeface="+mn-ea"/>
                <a:cs typeface="Browallia New" panose="020B0604020202020204" pitchFamily="34" charset="-34"/>
              </a:defRPr>
            </a:lvl4pPr>
            <a:lvl5pPr marL="2057400" indent="-228600" algn="l" defTabSz="914400" rtl="0" eaLnBrk="1" latinLnBrk="0" hangingPunct="1">
              <a:lnSpc>
                <a:spcPct val="90000"/>
              </a:lnSpc>
              <a:spcBef>
                <a:spcPts val="500"/>
              </a:spcBef>
              <a:buFont typeface="Arial" panose="020B0604020202020204" pitchFamily="34" charset="0"/>
              <a:buChar char="•"/>
              <a:defRPr sz="2800" kern="1200">
                <a:solidFill>
                  <a:schemeClr val="bg1"/>
                </a:solidFill>
                <a:latin typeface="+mn-lt"/>
                <a:ea typeface="+mn-ea"/>
                <a:cs typeface="Browallia New" panose="020B0604020202020204" pitchFamily="34" charset="-34"/>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800" dirty="0">
                <a:solidFill>
                  <a:srgbClr val="C00000"/>
                </a:solidFill>
              </a:rPr>
              <a:t>I say then, God has not rejected His people, has He? May it never be! …God has not rejected His people whom He foreknew…</a:t>
            </a:r>
          </a:p>
          <a:p>
            <a:pPr marL="0" indent="0">
              <a:buNone/>
            </a:pPr>
            <a:r>
              <a:rPr lang="en-US" sz="2800" dirty="0">
                <a:solidFill>
                  <a:srgbClr val="C00000"/>
                </a:solidFill>
              </a:rPr>
              <a:t>I say then, they did not stumble so as to fall, did they? May it never be! But by their transgression salvation has come to the Gentiles, to make them jealous. Now if their transgression is riches for the world and their failure is riches for the Gentiles, how much more will their fulfillment be! But I am speaking to you who are Gentiles. Inasmuch then as I am an apostle of Gentiles, I magnify my ministry, if somehow I might move to jealousy my fellow countrymen and save some of them. For if their rejection is the reconciliation of the world, what will their acceptance be but life from the dead?</a:t>
            </a:r>
          </a:p>
          <a:p>
            <a:endParaRPr lang="en-US" sz="2800" b="1" dirty="0">
              <a:solidFill>
                <a:srgbClr val="C00000"/>
              </a:solidFill>
            </a:endParaRPr>
          </a:p>
          <a:p>
            <a:endParaRPr lang="en-US" sz="2800" dirty="0">
              <a:solidFill>
                <a:srgbClr val="C00000"/>
              </a:solidFill>
            </a:endParaRPr>
          </a:p>
          <a:p>
            <a:endParaRPr lang="en-US" sz="2800" dirty="0">
              <a:solidFill>
                <a:srgbClr val="C00000"/>
              </a:solidFill>
            </a:endParaRPr>
          </a:p>
        </p:txBody>
      </p:sp>
      <p:sp>
        <p:nvSpPr>
          <p:cNvPr id="6" name="Title 1">
            <a:extLst>
              <a:ext uri="{FF2B5EF4-FFF2-40B4-BE49-F238E27FC236}">
                <a16:creationId xmlns:a16="http://schemas.microsoft.com/office/drawing/2014/main" id="{A1BAFEF2-CDB6-0316-531A-E1A74518B73C}"/>
              </a:ext>
            </a:extLst>
          </p:cNvPr>
          <p:cNvSpPr txBox="1">
            <a:spLocks/>
          </p:cNvSpPr>
          <p:nvPr/>
        </p:nvSpPr>
        <p:spPr>
          <a:xfrm>
            <a:off x="375567" y="136526"/>
            <a:ext cx="6750509" cy="946110"/>
          </a:xfrm>
          <a:prstGeom prst="rect">
            <a:avLst/>
          </a:prstGeom>
        </p:spPr>
        <p:txBody>
          <a:bodyPr>
            <a:normAutofit/>
          </a:bodyPr>
          <a:lstStyle>
            <a:lvl1pPr algn="l" defTabSz="914400" rtl="0" eaLnBrk="1" latinLnBrk="0" hangingPunct="1">
              <a:lnSpc>
                <a:spcPct val="90000"/>
              </a:lnSpc>
              <a:spcBef>
                <a:spcPct val="0"/>
              </a:spcBef>
              <a:buNone/>
              <a:defRPr sz="6000" kern="1200">
                <a:solidFill>
                  <a:schemeClr val="bg1"/>
                </a:solidFill>
                <a:latin typeface="Perpetua" panose="02020502060401020303" pitchFamily="18" charset="0"/>
                <a:ea typeface="+mj-ea"/>
                <a:cs typeface="Browallia New" panose="020B0502040204020203" pitchFamily="34" charset="-34"/>
              </a:defRPr>
            </a:lvl1pPr>
          </a:lstStyle>
          <a:p>
            <a:r>
              <a:rPr lang="en-US" dirty="0">
                <a:solidFill>
                  <a:srgbClr val="C00000"/>
                </a:solidFill>
              </a:rPr>
              <a:t>Romans 11:1-2, 11-15</a:t>
            </a:r>
          </a:p>
        </p:txBody>
      </p:sp>
    </p:spTree>
    <p:extLst>
      <p:ext uri="{BB962C8B-B14F-4D97-AF65-F5344CB8AC3E}">
        <p14:creationId xmlns:p14="http://schemas.microsoft.com/office/powerpoint/2010/main" val="165370275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63EA4E-0A22-22A6-4831-CAAA3D4E7B27}"/>
              </a:ext>
            </a:extLst>
          </p:cNvPr>
          <p:cNvSpPr>
            <a:spLocks noGrp="1"/>
          </p:cNvSpPr>
          <p:nvPr>
            <p:ph type="title"/>
          </p:nvPr>
        </p:nvSpPr>
        <p:spPr/>
        <p:txBody>
          <a:bodyPr>
            <a:normAutofit fontScale="90000"/>
          </a:bodyPr>
          <a:lstStyle/>
          <a:p>
            <a:r>
              <a:rPr lang="en-US" dirty="0"/>
              <a:t>JONAH: AN INTRODUCTION, PART 4</a:t>
            </a:r>
          </a:p>
        </p:txBody>
      </p:sp>
      <p:sp>
        <p:nvSpPr>
          <p:cNvPr id="3" name="Content Placeholder 2">
            <a:extLst>
              <a:ext uri="{FF2B5EF4-FFF2-40B4-BE49-F238E27FC236}">
                <a16:creationId xmlns:a16="http://schemas.microsoft.com/office/drawing/2014/main" id="{C5BFB961-51C5-991A-403F-CB5BE02DA237}"/>
              </a:ext>
            </a:extLst>
          </p:cNvPr>
          <p:cNvSpPr>
            <a:spLocks noGrp="1"/>
          </p:cNvSpPr>
          <p:nvPr>
            <p:ph idx="1"/>
          </p:nvPr>
        </p:nvSpPr>
        <p:spPr>
          <a:xfrm>
            <a:off x="625002" y="1815165"/>
            <a:ext cx="11195937" cy="4351338"/>
          </a:xfrm>
        </p:spPr>
        <p:txBody>
          <a:bodyPr>
            <a:normAutofit/>
          </a:bodyPr>
          <a:lstStyle/>
          <a:p>
            <a:pPr marL="742950" indent="-742950">
              <a:buAutoNum type="arabicPeriod" startAt="7"/>
            </a:pPr>
            <a:r>
              <a:rPr lang="en-US" sz="3600" dirty="0"/>
              <a:t>Why was it written? (Purpose) </a:t>
            </a:r>
            <a:r>
              <a:rPr lang="fr-FR" sz="3600" dirty="0"/>
              <a:t>Expose Israel’s ethnocentrism and encourage national repentance</a:t>
            </a:r>
            <a:endParaRPr lang="en-US" sz="3600" dirty="0"/>
          </a:p>
          <a:p>
            <a:pPr marL="742950" indent="-742950">
              <a:buAutoNum type="arabicPeriod" startAt="7"/>
            </a:pPr>
            <a:r>
              <a:rPr lang="en-US" sz="3600" dirty="0"/>
              <a:t>What’s in it? (Survey) Defiance (1-2) Compliance (3-4)</a:t>
            </a:r>
          </a:p>
          <a:p>
            <a:pPr marL="742950" indent="-742950">
              <a:buAutoNum type="arabicPeriod" startAt="7"/>
            </a:pPr>
            <a:r>
              <a:rPr lang="en-US" sz="3600" b="1" u="sng" dirty="0"/>
              <a:t>Christ in Jonah? </a:t>
            </a:r>
            <a:r>
              <a:rPr lang="en-US" sz="3600" b="1" u="sng" dirty="0">
                <a:solidFill>
                  <a:srgbClr val="FFC000"/>
                </a:solidFill>
              </a:rPr>
              <a:t>Yes, through Messianic typology</a:t>
            </a:r>
          </a:p>
          <a:p>
            <a:pPr marL="742950" indent="-742950">
              <a:buAutoNum type="arabicPeriod" startAt="7"/>
            </a:pPr>
            <a:r>
              <a:rPr lang="en-US" sz="3600" dirty="0"/>
              <a:t>What makes this book unique?</a:t>
            </a:r>
          </a:p>
          <a:p>
            <a:pPr marL="742950" indent="-742950">
              <a:buAutoNum type="arabicPeriod" startAt="7"/>
            </a:pPr>
            <a:r>
              <a:rPr lang="en-US" sz="3600" dirty="0"/>
              <a:t>Structure/Outline of the book?</a:t>
            </a:r>
          </a:p>
        </p:txBody>
      </p:sp>
    </p:spTree>
    <p:extLst>
      <p:ext uri="{BB962C8B-B14F-4D97-AF65-F5344CB8AC3E}">
        <p14:creationId xmlns:p14="http://schemas.microsoft.com/office/powerpoint/2010/main" val="300720576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149C2A73-4E35-62BA-EDDA-71DB4DB634B3}"/>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graphicFrame>
        <p:nvGraphicFramePr>
          <p:cNvPr id="3" name="Table 3">
            <a:extLst>
              <a:ext uri="{FF2B5EF4-FFF2-40B4-BE49-F238E27FC236}">
                <a16:creationId xmlns:a16="http://schemas.microsoft.com/office/drawing/2014/main" id="{3700A5B3-3E7C-D7DC-BFAC-9BA4045FBB0A}"/>
              </a:ext>
            </a:extLst>
          </p:cNvPr>
          <p:cNvGraphicFramePr>
            <a:graphicFrameLocks noGrp="1"/>
          </p:cNvGraphicFramePr>
          <p:nvPr/>
        </p:nvGraphicFramePr>
        <p:xfrm>
          <a:off x="0" y="0"/>
          <a:ext cx="12192000" cy="6858000"/>
        </p:xfrm>
        <a:graphic>
          <a:graphicData uri="http://schemas.openxmlformats.org/drawingml/2006/table">
            <a:tbl>
              <a:tblPr firstRow="1" bandRow="1">
                <a:tableStyleId>{5C22544A-7EE6-4342-B048-85BDC9FD1C3A}</a:tableStyleId>
              </a:tblPr>
              <a:tblGrid>
                <a:gridCol w="6069496">
                  <a:extLst>
                    <a:ext uri="{9D8B030D-6E8A-4147-A177-3AD203B41FA5}">
                      <a16:colId xmlns:a16="http://schemas.microsoft.com/office/drawing/2014/main" val="3622723658"/>
                    </a:ext>
                  </a:extLst>
                </a:gridCol>
                <a:gridCol w="6122504">
                  <a:extLst>
                    <a:ext uri="{9D8B030D-6E8A-4147-A177-3AD203B41FA5}">
                      <a16:colId xmlns:a16="http://schemas.microsoft.com/office/drawing/2014/main" val="3061734320"/>
                    </a:ext>
                  </a:extLst>
                </a:gridCol>
              </a:tblGrid>
              <a:tr h="666750">
                <a:tc>
                  <a:txBody>
                    <a:bodyPr/>
                    <a:lstStyle/>
                    <a:p>
                      <a:pPr algn="ctr">
                        <a:lnSpc>
                          <a:spcPct val="100000"/>
                        </a:lnSpc>
                      </a:pPr>
                      <a:r>
                        <a:rPr lang="en-US" sz="3600" dirty="0">
                          <a:solidFill>
                            <a:schemeClr val="tx1"/>
                          </a:solidFill>
                        </a:rPr>
                        <a:t>Matthew 12:38-41</a:t>
                      </a:r>
                    </a:p>
                  </a:txBody>
                  <a:tcPr>
                    <a:solidFill>
                      <a:schemeClr val="accent1">
                        <a:lumMod val="60000"/>
                        <a:lumOff val="40000"/>
                      </a:schemeClr>
                    </a:solidFill>
                  </a:tcPr>
                </a:tc>
                <a:tc>
                  <a:txBody>
                    <a:bodyPr/>
                    <a:lstStyle/>
                    <a:p>
                      <a:pPr algn="ctr">
                        <a:lnSpc>
                          <a:spcPct val="100000"/>
                        </a:lnSpc>
                      </a:pPr>
                      <a:r>
                        <a:rPr lang="en-US" sz="3600" dirty="0">
                          <a:solidFill>
                            <a:schemeClr val="tx1"/>
                          </a:solidFill>
                        </a:rPr>
                        <a:t>Luke 11:29-32</a:t>
                      </a:r>
                    </a:p>
                  </a:txBody>
                  <a:tcPr>
                    <a:solidFill>
                      <a:schemeClr val="accent3">
                        <a:lumMod val="60000"/>
                        <a:lumOff val="40000"/>
                      </a:schemeClr>
                    </a:solidFill>
                  </a:tcPr>
                </a:tc>
                <a:extLst>
                  <a:ext uri="{0D108BD9-81ED-4DB2-BD59-A6C34878D82A}">
                    <a16:rowId xmlns:a16="http://schemas.microsoft.com/office/drawing/2014/main" val="1720495307"/>
                  </a:ext>
                </a:extLst>
              </a:tr>
              <a:tr h="1365250">
                <a:tc>
                  <a:txBody>
                    <a:bodyPr/>
                    <a:lstStyle/>
                    <a:p>
                      <a:pPr lvl="0" algn="l"/>
                      <a:r>
                        <a:rPr lang="en-US" sz="2000" b="1" dirty="0">
                          <a:solidFill>
                            <a:schemeClr val="tx1"/>
                          </a:solidFill>
                        </a:rPr>
                        <a:t>39</a:t>
                      </a:r>
                      <a:r>
                        <a:rPr lang="en-US" sz="2000" b="0" dirty="0">
                          <a:solidFill>
                            <a:schemeClr val="tx1"/>
                          </a:solidFill>
                        </a:rPr>
                        <a:t> - But He answered and said to them, “An evil and adulterous generation craves for a sign; and yet no sign will be given to it but the sign of Jonah the prophet; </a:t>
                      </a:r>
                    </a:p>
                  </a:txBody>
                  <a:tcPr>
                    <a:solidFill>
                      <a:schemeClr val="accent1">
                        <a:lumMod val="60000"/>
                        <a:lumOff val="40000"/>
                      </a:schemeClr>
                    </a:solidFill>
                  </a:tcPr>
                </a:tc>
                <a:tc>
                  <a:txBody>
                    <a:bodyPr/>
                    <a:lstStyle/>
                    <a:p>
                      <a:pPr lvl="0" algn="l"/>
                      <a:r>
                        <a:rPr lang="en-US" sz="2000" b="1" dirty="0">
                          <a:solidFill>
                            <a:schemeClr val="tx1"/>
                          </a:solidFill>
                        </a:rPr>
                        <a:t>29</a:t>
                      </a:r>
                      <a:r>
                        <a:rPr lang="en-US" sz="2000" b="0" dirty="0">
                          <a:solidFill>
                            <a:schemeClr val="tx1"/>
                          </a:solidFill>
                        </a:rPr>
                        <a:t> - As the crowds were increasing, He began to say, “This generation is a wicked generation; it seeks for a sign, and yet no sign will be given to it but the sign of Jonah. </a:t>
                      </a:r>
                    </a:p>
                  </a:txBody>
                  <a:tcPr>
                    <a:solidFill>
                      <a:schemeClr val="accent3">
                        <a:lumMod val="60000"/>
                        <a:lumOff val="40000"/>
                      </a:schemeClr>
                    </a:solidFill>
                  </a:tcPr>
                </a:tc>
                <a:extLst>
                  <a:ext uri="{0D108BD9-81ED-4DB2-BD59-A6C34878D82A}">
                    <a16:rowId xmlns:a16="http://schemas.microsoft.com/office/drawing/2014/main" val="2908475433"/>
                  </a:ext>
                </a:extLst>
              </a:tr>
              <a:tr h="730250">
                <a:tc>
                  <a:txBody>
                    <a:bodyPr/>
                    <a:lstStyle/>
                    <a:p>
                      <a:pPr lvl="0" algn="l"/>
                      <a:r>
                        <a:rPr lang="en-US" sz="2000" b="1" dirty="0">
                          <a:solidFill>
                            <a:schemeClr val="tx1"/>
                          </a:solidFill>
                        </a:rPr>
                        <a:t>40</a:t>
                      </a:r>
                      <a:r>
                        <a:rPr lang="en-US" sz="2000" b="0" dirty="0">
                          <a:solidFill>
                            <a:schemeClr val="tx1"/>
                          </a:solidFill>
                        </a:rPr>
                        <a:t> - for just as JONAH WAS THREE DAYS AND THREE NIGHTS IN THE BELLY OF THE SEA MONSTER, </a:t>
                      </a:r>
                    </a:p>
                  </a:txBody>
                  <a:tcPr>
                    <a:solidFill>
                      <a:schemeClr val="accent1">
                        <a:lumMod val="60000"/>
                        <a:lumOff val="40000"/>
                      </a:schemeClr>
                    </a:solidFill>
                  </a:tcPr>
                </a:tc>
                <a:tc>
                  <a:txBody>
                    <a:bodyPr/>
                    <a:lstStyle/>
                    <a:p>
                      <a:pPr lvl="0" algn="l"/>
                      <a:r>
                        <a:rPr lang="en-US" sz="2000" b="1" dirty="0">
                          <a:solidFill>
                            <a:schemeClr val="tx1"/>
                          </a:solidFill>
                        </a:rPr>
                        <a:t>30</a:t>
                      </a:r>
                      <a:r>
                        <a:rPr lang="en-US" sz="2000" b="0" dirty="0">
                          <a:solidFill>
                            <a:schemeClr val="tx1"/>
                          </a:solidFill>
                        </a:rPr>
                        <a:t> - For just as Jonah became a sign to the Ninevites, </a:t>
                      </a:r>
                    </a:p>
                  </a:txBody>
                  <a:tcPr>
                    <a:solidFill>
                      <a:schemeClr val="accent3">
                        <a:lumMod val="60000"/>
                        <a:lumOff val="40000"/>
                      </a:schemeClr>
                    </a:solidFill>
                  </a:tcPr>
                </a:tc>
                <a:extLst>
                  <a:ext uri="{0D108BD9-81ED-4DB2-BD59-A6C34878D82A}">
                    <a16:rowId xmlns:a16="http://schemas.microsoft.com/office/drawing/2014/main" val="2683366453"/>
                  </a:ext>
                </a:extLst>
              </a:tr>
              <a:tr h="730250">
                <a:tc>
                  <a:txBody>
                    <a:bodyPr/>
                    <a:lstStyle/>
                    <a:p>
                      <a:pPr lvl="0" algn="l"/>
                      <a:r>
                        <a:rPr lang="en-US" sz="2000" b="0" dirty="0">
                          <a:solidFill>
                            <a:schemeClr val="tx1"/>
                          </a:solidFill>
                        </a:rPr>
                        <a:t>so will the Son of Man be three days and three nights in the heart of the earth. </a:t>
                      </a:r>
                    </a:p>
                  </a:txBody>
                  <a:tcPr>
                    <a:solidFill>
                      <a:schemeClr val="accent1">
                        <a:lumMod val="60000"/>
                        <a:lumOff val="40000"/>
                      </a:schemeClr>
                    </a:solidFill>
                  </a:tcPr>
                </a:tc>
                <a:tc>
                  <a:txBody>
                    <a:bodyPr/>
                    <a:lstStyle/>
                    <a:p>
                      <a:pPr lvl="0" algn="l"/>
                      <a:r>
                        <a:rPr lang="en-US" sz="2000" b="0" dirty="0">
                          <a:solidFill>
                            <a:schemeClr val="tx1"/>
                          </a:solidFill>
                        </a:rPr>
                        <a:t>so will the Son of Man be to this generation. </a:t>
                      </a:r>
                    </a:p>
                  </a:txBody>
                  <a:tcPr>
                    <a:solidFill>
                      <a:schemeClr val="accent3">
                        <a:lumMod val="60000"/>
                        <a:lumOff val="40000"/>
                      </a:schemeClr>
                    </a:solidFill>
                  </a:tcPr>
                </a:tc>
                <a:extLst>
                  <a:ext uri="{0D108BD9-81ED-4DB2-BD59-A6C34878D82A}">
                    <a16:rowId xmlns:a16="http://schemas.microsoft.com/office/drawing/2014/main" val="3989861027"/>
                  </a:ext>
                </a:extLst>
              </a:tr>
              <a:tr h="1682750">
                <a:tc>
                  <a:txBody>
                    <a:bodyPr/>
                    <a:lstStyle/>
                    <a:p>
                      <a:pPr lvl="0" algn="l"/>
                      <a:r>
                        <a:rPr lang="en-US" sz="2000" b="1" dirty="0">
                          <a:solidFill>
                            <a:schemeClr val="tx1"/>
                          </a:solidFill>
                        </a:rPr>
                        <a:t>41</a:t>
                      </a:r>
                      <a:r>
                        <a:rPr lang="en-US" sz="2000" b="0" dirty="0">
                          <a:solidFill>
                            <a:schemeClr val="tx1"/>
                          </a:solidFill>
                        </a:rPr>
                        <a:t> - The men of Nineveh will stand up with this generation at the judgment, and will condemn it because they repented at the preaching of Jonah; and behold, something greater than Jonah is here. </a:t>
                      </a:r>
                    </a:p>
                  </a:txBody>
                  <a:tcPr>
                    <a:solidFill>
                      <a:schemeClr val="accent1">
                        <a:lumMod val="60000"/>
                        <a:lumOff val="40000"/>
                      </a:schemeClr>
                    </a:solidFill>
                  </a:tcPr>
                </a:tc>
                <a:tc>
                  <a:txBody>
                    <a:bodyPr/>
                    <a:lstStyle/>
                    <a:p>
                      <a:pPr lvl="0" algn="l"/>
                      <a:r>
                        <a:rPr lang="en-US" sz="2000" b="1" dirty="0">
                          <a:solidFill>
                            <a:schemeClr val="tx1"/>
                          </a:solidFill>
                        </a:rPr>
                        <a:t>31</a:t>
                      </a:r>
                      <a:r>
                        <a:rPr lang="en-US" sz="2000" b="0" dirty="0">
                          <a:solidFill>
                            <a:schemeClr val="tx1"/>
                          </a:solidFill>
                        </a:rPr>
                        <a:t> - The Queen of the South will rise up with the men of this generation at the judgment and condemn them, because she came from the ends of the earth to hear the wisdom of Solomon; and behold, something greater than Solomon is here. </a:t>
                      </a:r>
                    </a:p>
                  </a:txBody>
                  <a:tcPr>
                    <a:solidFill>
                      <a:schemeClr val="accent3">
                        <a:lumMod val="60000"/>
                        <a:lumOff val="40000"/>
                      </a:schemeClr>
                    </a:solidFill>
                  </a:tcPr>
                </a:tc>
                <a:extLst>
                  <a:ext uri="{0D108BD9-81ED-4DB2-BD59-A6C34878D82A}">
                    <a16:rowId xmlns:a16="http://schemas.microsoft.com/office/drawing/2014/main" val="515813735"/>
                  </a:ext>
                </a:extLst>
              </a:tr>
              <a:tr h="168275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b="1" dirty="0">
                          <a:solidFill>
                            <a:schemeClr val="tx1"/>
                          </a:solidFill>
                        </a:rPr>
                        <a:t>42</a:t>
                      </a:r>
                      <a:r>
                        <a:rPr lang="en-US" sz="2000" b="0" dirty="0">
                          <a:solidFill>
                            <a:schemeClr val="tx1"/>
                          </a:solidFill>
                        </a:rPr>
                        <a:t> - The Queen of the South will rise up with this generation at the judgment and will condemn it, because she came from the ends of the earth to hear the wisdom of Solomon; and behold, something greater than Solomon is here.</a:t>
                      </a:r>
                    </a:p>
                  </a:txBody>
                  <a:tcPr>
                    <a:solidFill>
                      <a:schemeClr val="accent1">
                        <a:lumMod val="60000"/>
                        <a:lumOff val="4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b="1" dirty="0">
                          <a:solidFill>
                            <a:schemeClr val="tx1"/>
                          </a:solidFill>
                        </a:rPr>
                        <a:t>32</a:t>
                      </a:r>
                      <a:r>
                        <a:rPr lang="en-US" sz="2000" b="0" dirty="0">
                          <a:solidFill>
                            <a:schemeClr val="tx1"/>
                          </a:solidFill>
                        </a:rPr>
                        <a:t> - The men of Nineveh will stand up with this generation at the judgment and condemn it, because they repented at the preaching of Jonah; and behold, something greater than Jonah is here.</a:t>
                      </a:r>
                    </a:p>
                    <a:p>
                      <a:pPr algn="l"/>
                      <a:endParaRPr lang="en-US" sz="2000" b="0" dirty="0">
                        <a:solidFill>
                          <a:srgbClr val="C00000"/>
                        </a:solidFill>
                      </a:endParaRPr>
                    </a:p>
                  </a:txBody>
                  <a:tcPr>
                    <a:solidFill>
                      <a:schemeClr val="accent3">
                        <a:lumMod val="60000"/>
                        <a:lumOff val="40000"/>
                      </a:schemeClr>
                    </a:solidFill>
                  </a:tcPr>
                </a:tc>
                <a:extLst>
                  <a:ext uri="{0D108BD9-81ED-4DB2-BD59-A6C34878D82A}">
                    <a16:rowId xmlns:a16="http://schemas.microsoft.com/office/drawing/2014/main" val="1089442288"/>
                  </a:ext>
                </a:extLst>
              </a:tr>
            </a:tbl>
          </a:graphicData>
        </a:graphic>
      </p:graphicFrame>
    </p:spTree>
    <p:extLst>
      <p:ext uri="{BB962C8B-B14F-4D97-AF65-F5344CB8AC3E}">
        <p14:creationId xmlns:p14="http://schemas.microsoft.com/office/powerpoint/2010/main" val="237787411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51E57683-031A-DF30-4003-5A8F57AFD192}"/>
              </a:ext>
            </a:extLst>
          </p:cNvPr>
          <p:cNvSpPr>
            <a:spLocks noGrp="1"/>
          </p:cNvSpPr>
          <p:nvPr>
            <p:ph type="ftr" sz="quarter" idx="11"/>
          </p:nvPr>
        </p:nvSpPr>
        <p:spPr>
          <a:xfrm>
            <a:off x="1746343" y="6354724"/>
            <a:ext cx="9086739" cy="365125"/>
          </a:xfrm>
        </p:spPr>
        <p:txBody>
          <a:bodyPr/>
          <a:lstStyle/>
          <a:p>
            <a:r>
              <a:rPr lang="en-US" dirty="0">
                <a:effectLst/>
              </a:rPr>
              <a:t>Hawley, Grant, et al. </a:t>
            </a:r>
            <a:r>
              <a:rPr lang="en-US" i="1" dirty="0">
                <a:effectLst/>
              </a:rPr>
              <a:t>21 Tough Questions About Grace</a:t>
            </a:r>
            <a:r>
              <a:rPr lang="en-US" dirty="0">
                <a:effectLst/>
              </a:rPr>
              <a:t>. Allen Texas: Bold Grace, 2015, 34-35.</a:t>
            </a:r>
          </a:p>
        </p:txBody>
      </p:sp>
      <p:pic>
        <p:nvPicPr>
          <p:cNvPr id="4" name="Picture 3">
            <a:extLst>
              <a:ext uri="{FF2B5EF4-FFF2-40B4-BE49-F238E27FC236}">
                <a16:creationId xmlns:a16="http://schemas.microsoft.com/office/drawing/2014/main" id="{5BD2290C-2D8B-BC22-70D8-DCFA88B49E1A}"/>
              </a:ext>
            </a:extLst>
          </p:cNvPr>
          <p:cNvPicPr>
            <a:picLocks noChangeAspect="1"/>
          </p:cNvPicPr>
          <p:nvPr/>
        </p:nvPicPr>
        <p:blipFill>
          <a:blip r:embed="rId2"/>
          <a:stretch>
            <a:fillRect/>
          </a:stretch>
        </p:blipFill>
        <p:spPr>
          <a:xfrm>
            <a:off x="8975332" y="1773073"/>
            <a:ext cx="3033968" cy="446401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Picture 4">
            <a:extLst>
              <a:ext uri="{FF2B5EF4-FFF2-40B4-BE49-F238E27FC236}">
                <a16:creationId xmlns:a16="http://schemas.microsoft.com/office/drawing/2014/main" id="{DD1681C1-BA73-46DF-83D0-FA808B075FB8}"/>
              </a:ext>
            </a:extLst>
          </p:cNvPr>
          <p:cNvPicPr>
            <a:picLocks noChangeAspect="1"/>
          </p:cNvPicPr>
          <p:nvPr/>
        </p:nvPicPr>
        <p:blipFill rotWithShape="1">
          <a:blip r:embed="rId3"/>
          <a:srcRect r="12248"/>
          <a:stretch/>
        </p:blipFill>
        <p:spPr>
          <a:xfrm>
            <a:off x="289344" y="479426"/>
            <a:ext cx="1331451" cy="1517288"/>
          </a:xfrm>
          <a:prstGeom prst="rect">
            <a:avLst/>
          </a:prstGeom>
        </p:spPr>
      </p:pic>
      <p:sp>
        <p:nvSpPr>
          <p:cNvPr id="6" name="Title 1">
            <a:extLst>
              <a:ext uri="{FF2B5EF4-FFF2-40B4-BE49-F238E27FC236}">
                <a16:creationId xmlns:a16="http://schemas.microsoft.com/office/drawing/2014/main" id="{8B00D1FD-82AA-07FD-5FC4-945828869C18}"/>
              </a:ext>
            </a:extLst>
          </p:cNvPr>
          <p:cNvSpPr txBox="1">
            <a:spLocks/>
          </p:cNvSpPr>
          <p:nvPr/>
        </p:nvSpPr>
        <p:spPr>
          <a:xfrm>
            <a:off x="1746343" y="620909"/>
            <a:ext cx="10515600" cy="1325563"/>
          </a:xfrm>
          <a:prstGeom prst="rect">
            <a:avLst/>
          </a:prstGeom>
        </p:spPr>
        <p:txBody>
          <a:bodyPr>
            <a:normAutofit/>
          </a:bodyPr>
          <a:lstStyle>
            <a:lvl1pPr algn="l" defTabSz="914400" rtl="0" eaLnBrk="1" latinLnBrk="0" hangingPunct="1">
              <a:lnSpc>
                <a:spcPct val="90000"/>
              </a:lnSpc>
              <a:spcBef>
                <a:spcPct val="0"/>
              </a:spcBef>
              <a:buNone/>
              <a:defRPr sz="6000" kern="1200">
                <a:solidFill>
                  <a:schemeClr val="bg1"/>
                </a:solidFill>
                <a:latin typeface="Perpetua" panose="02020502060401020303" pitchFamily="18" charset="0"/>
                <a:ea typeface="+mj-ea"/>
                <a:cs typeface="Browallia New" panose="020B0502040204020203" pitchFamily="34" charset="-34"/>
              </a:defRPr>
            </a:lvl1pPr>
          </a:lstStyle>
          <a:p>
            <a:r>
              <a:rPr lang="en-US" sz="4400" dirty="0"/>
              <a:t>“How Were People Saved in the Old Testament” </a:t>
            </a:r>
            <a:endParaRPr lang="en-US" sz="4400" dirty="0">
              <a:solidFill>
                <a:srgbClr val="FFC000"/>
              </a:solidFill>
            </a:endParaRPr>
          </a:p>
        </p:txBody>
      </p:sp>
      <p:sp>
        <p:nvSpPr>
          <p:cNvPr id="7" name="Content Placeholder 2">
            <a:extLst>
              <a:ext uri="{FF2B5EF4-FFF2-40B4-BE49-F238E27FC236}">
                <a16:creationId xmlns:a16="http://schemas.microsoft.com/office/drawing/2014/main" id="{A69F591A-EDA7-345C-699D-2585108136A1}"/>
              </a:ext>
            </a:extLst>
          </p:cNvPr>
          <p:cNvSpPr txBox="1">
            <a:spLocks/>
          </p:cNvSpPr>
          <p:nvPr/>
        </p:nvSpPr>
        <p:spPr>
          <a:xfrm>
            <a:off x="1699684" y="1673767"/>
            <a:ext cx="7196759" cy="5030208"/>
          </a:xfrm>
          <a:prstGeom prst="rect">
            <a:avLst/>
          </a:prstGeom>
        </p:spPr>
        <p:txBody>
          <a:bodyPr>
            <a:normAutofit fontScale="7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4000" kern="1200">
                <a:solidFill>
                  <a:schemeClr val="bg1"/>
                </a:solidFill>
                <a:latin typeface="+mn-lt"/>
                <a:ea typeface="+mn-ea"/>
                <a:cs typeface="Browallia New" panose="020B0604020202020204" pitchFamily="34" charset="-34"/>
              </a:defRPr>
            </a:lvl1pPr>
            <a:lvl2pPr marL="685800" indent="-228600" algn="l" defTabSz="914400" rtl="0" eaLnBrk="1" latinLnBrk="0" hangingPunct="1">
              <a:lnSpc>
                <a:spcPct val="90000"/>
              </a:lnSpc>
              <a:spcBef>
                <a:spcPts val="500"/>
              </a:spcBef>
              <a:buFont typeface="Arial" panose="020B0604020202020204" pitchFamily="34" charset="0"/>
              <a:buChar char="•"/>
              <a:defRPr sz="3600" kern="1200">
                <a:solidFill>
                  <a:schemeClr val="bg1"/>
                </a:solidFill>
                <a:latin typeface="+mn-lt"/>
                <a:ea typeface="+mn-ea"/>
                <a:cs typeface="Browallia New" panose="020B0604020202020204" pitchFamily="34" charset="-34"/>
              </a:defRPr>
            </a:lvl2pPr>
            <a:lvl3pPr marL="1143000" indent="-228600" algn="l" defTabSz="914400" rtl="0" eaLnBrk="1" latinLnBrk="0" hangingPunct="1">
              <a:lnSpc>
                <a:spcPct val="90000"/>
              </a:lnSpc>
              <a:spcBef>
                <a:spcPts val="500"/>
              </a:spcBef>
              <a:buFont typeface="Arial" panose="020B0604020202020204" pitchFamily="34" charset="0"/>
              <a:buChar char="•"/>
              <a:defRPr sz="3200" kern="1200">
                <a:solidFill>
                  <a:schemeClr val="bg1"/>
                </a:solidFill>
                <a:latin typeface="+mn-lt"/>
                <a:ea typeface="+mn-ea"/>
                <a:cs typeface="Browallia New" panose="020B0604020202020204" pitchFamily="34" charset="-34"/>
              </a:defRPr>
            </a:lvl3pPr>
            <a:lvl4pPr marL="1600200" indent="-228600" algn="l" defTabSz="914400" rtl="0" eaLnBrk="1" latinLnBrk="0" hangingPunct="1">
              <a:lnSpc>
                <a:spcPct val="90000"/>
              </a:lnSpc>
              <a:spcBef>
                <a:spcPts val="500"/>
              </a:spcBef>
              <a:buFont typeface="Arial" panose="020B0604020202020204" pitchFamily="34" charset="0"/>
              <a:buChar char="•"/>
              <a:defRPr sz="2800" kern="1200">
                <a:solidFill>
                  <a:schemeClr val="bg1"/>
                </a:solidFill>
                <a:latin typeface="+mn-lt"/>
                <a:ea typeface="+mn-ea"/>
                <a:cs typeface="Browallia New" panose="020B0604020202020204" pitchFamily="34" charset="-34"/>
              </a:defRPr>
            </a:lvl4pPr>
            <a:lvl5pPr marL="2057400" indent="-228600" algn="l" defTabSz="914400" rtl="0" eaLnBrk="1" latinLnBrk="0" hangingPunct="1">
              <a:lnSpc>
                <a:spcPct val="90000"/>
              </a:lnSpc>
              <a:spcBef>
                <a:spcPts val="500"/>
              </a:spcBef>
              <a:buFont typeface="Arial" panose="020B0604020202020204" pitchFamily="34" charset="0"/>
              <a:buChar char="•"/>
              <a:defRPr sz="2800" kern="1200">
                <a:solidFill>
                  <a:schemeClr val="bg1"/>
                </a:solidFill>
                <a:latin typeface="+mn-lt"/>
                <a:ea typeface="+mn-ea"/>
                <a:cs typeface="Browallia New" panose="020B0604020202020204" pitchFamily="34" charset="-34"/>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4400" dirty="0"/>
              <a:t>“Faith was the necessary condition for salvation in the OT as well as in the New: “And the people of Nineveh believed God…And Abraham believed in the LORD and He counted it to him as righteousness” (Genesis 15:6). This is not a generic faith in the existence of God, but rather, a specific faith in the revelation of the true God who is the sole origin of salvation. “Salvation belongs to the Lord” (Jonah 2</a:t>
            </a:r>
            <a:r>
              <a:rPr lang="en-US" sz="4400" dirty="0">
                <a:sym typeface="Wingdings" panose="05000000000000000000" pitchFamily="2" charset="2"/>
              </a:rPr>
              <a:t>:9).</a:t>
            </a:r>
            <a:endParaRPr lang="en-US" sz="4400" dirty="0"/>
          </a:p>
          <a:p>
            <a:endParaRPr lang="en-US" sz="4400" dirty="0"/>
          </a:p>
        </p:txBody>
      </p:sp>
    </p:spTree>
    <p:extLst>
      <p:ext uri="{BB962C8B-B14F-4D97-AF65-F5344CB8AC3E}">
        <p14:creationId xmlns:p14="http://schemas.microsoft.com/office/powerpoint/2010/main" val="203090059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51E57683-031A-DF30-4003-5A8F57AFD192}"/>
              </a:ext>
            </a:extLst>
          </p:cNvPr>
          <p:cNvSpPr>
            <a:spLocks noGrp="1"/>
          </p:cNvSpPr>
          <p:nvPr>
            <p:ph type="ftr" sz="quarter" idx="11"/>
          </p:nvPr>
        </p:nvSpPr>
        <p:spPr>
          <a:xfrm>
            <a:off x="1746343" y="6354724"/>
            <a:ext cx="9086739" cy="365125"/>
          </a:xfrm>
        </p:spPr>
        <p:txBody>
          <a:bodyPr/>
          <a:lstStyle/>
          <a:p>
            <a:r>
              <a:rPr lang="en-US" dirty="0">
                <a:effectLst/>
              </a:rPr>
              <a:t>Ryrie, Charles C. </a:t>
            </a:r>
            <a:r>
              <a:rPr lang="en-US" i="1" dirty="0">
                <a:effectLst/>
              </a:rPr>
              <a:t>Dispensationalism</a:t>
            </a:r>
            <a:r>
              <a:rPr lang="en-US" dirty="0">
                <a:effectLst/>
              </a:rPr>
              <a:t>. Chicago, Illinois: Moody Publishers, 2007, 134.</a:t>
            </a:r>
          </a:p>
        </p:txBody>
      </p:sp>
      <p:sp>
        <p:nvSpPr>
          <p:cNvPr id="6" name="Title 1">
            <a:extLst>
              <a:ext uri="{FF2B5EF4-FFF2-40B4-BE49-F238E27FC236}">
                <a16:creationId xmlns:a16="http://schemas.microsoft.com/office/drawing/2014/main" id="{8B00D1FD-82AA-07FD-5FC4-945828869C18}"/>
              </a:ext>
            </a:extLst>
          </p:cNvPr>
          <p:cNvSpPr txBox="1">
            <a:spLocks/>
          </p:cNvSpPr>
          <p:nvPr/>
        </p:nvSpPr>
        <p:spPr>
          <a:xfrm>
            <a:off x="1746343" y="620909"/>
            <a:ext cx="10515600" cy="1325563"/>
          </a:xfrm>
          <a:prstGeom prst="rect">
            <a:avLst/>
          </a:prstGeom>
        </p:spPr>
        <p:txBody>
          <a:bodyPr>
            <a:normAutofit/>
          </a:bodyPr>
          <a:lstStyle>
            <a:lvl1pPr algn="l" defTabSz="914400" rtl="0" eaLnBrk="1" latinLnBrk="0" hangingPunct="1">
              <a:lnSpc>
                <a:spcPct val="90000"/>
              </a:lnSpc>
              <a:spcBef>
                <a:spcPct val="0"/>
              </a:spcBef>
              <a:buNone/>
              <a:defRPr sz="6000" kern="1200">
                <a:solidFill>
                  <a:schemeClr val="bg1"/>
                </a:solidFill>
                <a:latin typeface="Perpetua" panose="02020502060401020303" pitchFamily="18" charset="0"/>
                <a:ea typeface="+mj-ea"/>
                <a:cs typeface="Browallia New" panose="020B0502040204020203" pitchFamily="34" charset="-34"/>
              </a:defRPr>
            </a:lvl1pPr>
          </a:lstStyle>
          <a:p>
            <a:r>
              <a:rPr lang="en-US" sz="4400" dirty="0"/>
              <a:t>Dispensationalism</a:t>
            </a:r>
            <a:endParaRPr lang="en-US" sz="4400" dirty="0">
              <a:solidFill>
                <a:srgbClr val="FFC000"/>
              </a:solidFill>
            </a:endParaRPr>
          </a:p>
        </p:txBody>
      </p:sp>
      <p:sp>
        <p:nvSpPr>
          <p:cNvPr id="7" name="Content Placeholder 2">
            <a:extLst>
              <a:ext uri="{FF2B5EF4-FFF2-40B4-BE49-F238E27FC236}">
                <a16:creationId xmlns:a16="http://schemas.microsoft.com/office/drawing/2014/main" id="{A69F591A-EDA7-345C-699D-2585108136A1}"/>
              </a:ext>
            </a:extLst>
          </p:cNvPr>
          <p:cNvSpPr txBox="1">
            <a:spLocks/>
          </p:cNvSpPr>
          <p:nvPr/>
        </p:nvSpPr>
        <p:spPr>
          <a:xfrm>
            <a:off x="1699684" y="1673767"/>
            <a:ext cx="7196759" cy="5030208"/>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4000" kern="1200">
                <a:solidFill>
                  <a:schemeClr val="bg1"/>
                </a:solidFill>
                <a:latin typeface="+mn-lt"/>
                <a:ea typeface="+mn-ea"/>
                <a:cs typeface="Browallia New" panose="020B0604020202020204" pitchFamily="34" charset="-34"/>
              </a:defRPr>
            </a:lvl1pPr>
            <a:lvl2pPr marL="685800" indent="-228600" algn="l" defTabSz="914400" rtl="0" eaLnBrk="1" latinLnBrk="0" hangingPunct="1">
              <a:lnSpc>
                <a:spcPct val="90000"/>
              </a:lnSpc>
              <a:spcBef>
                <a:spcPts val="500"/>
              </a:spcBef>
              <a:buFont typeface="Arial" panose="020B0604020202020204" pitchFamily="34" charset="0"/>
              <a:buChar char="•"/>
              <a:defRPr sz="3600" kern="1200">
                <a:solidFill>
                  <a:schemeClr val="bg1"/>
                </a:solidFill>
                <a:latin typeface="+mn-lt"/>
                <a:ea typeface="+mn-ea"/>
                <a:cs typeface="Browallia New" panose="020B0604020202020204" pitchFamily="34" charset="-34"/>
              </a:defRPr>
            </a:lvl2pPr>
            <a:lvl3pPr marL="1143000" indent="-228600" algn="l" defTabSz="914400" rtl="0" eaLnBrk="1" latinLnBrk="0" hangingPunct="1">
              <a:lnSpc>
                <a:spcPct val="90000"/>
              </a:lnSpc>
              <a:spcBef>
                <a:spcPts val="500"/>
              </a:spcBef>
              <a:buFont typeface="Arial" panose="020B0604020202020204" pitchFamily="34" charset="0"/>
              <a:buChar char="•"/>
              <a:defRPr sz="3200" kern="1200">
                <a:solidFill>
                  <a:schemeClr val="bg1"/>
                </a:solidFill>
                <a:latin typeface="+mn-lt"/>
                <a:ea typeface="+mn-ea"/>
                <a:cs typeface="Browallia New" panose="020B0604020202020204" pitchFamily="34" charset="-34"/>
              </a:defRPr>
            </a:lvl3pPr>
            <a:lvl4pPr marL="1600200" indent="-228600" algn="l" defTabSz="914400" rtl="0" eaLnBrk="1" latinLnBrk="0" hangingPunct="1">
              <a:lnSpc>
                <a:spcPct val="90000"/>
              </a:lnSpc>
              <a:spcBef>
                <a:spcPts val="500"/>
              </a:spcBef>
              <a:buFont typeface="Arial" panose="020B0604020202020204" pitchFamily="34" charset="0"/>
              <a:buChar char="•"/>
              <a:defRPr sz="2800" kern="1200">
                <a:solidFill>
                  <a:schemeClr val="bg1"/>
                </a:solidFill>
                <a:latin typeface="+mn-lt"/>
                <a:ea typeface="+mn-ea"/>
                <a:cs typeface="Browallia New" panose="020B0604020202020204" pitchFamily="34" charset="-34"/>
              </a:defRPr>
            </a:lvl4pPr>
            <a:lvl5pPr marL="2057400" indent="-228600" algn="l" defTabSz="914400" rtl="0" eaLnBrk="1" latinLnBrk="0" hangingPunct="1">
              <a:lnSpc>
                <a:spcPct val="90000"/>
              </a:lnSpc>
              <a:spcBef>
                <a:spcPts val="500"/>
              </a:spcBef>
              <a:buFont typeface="Arial" panose="020B0604020202020204" pitchFamily="34" charset="0"/>
              <a:buChar char="•"/>
              <a:defRPr sz="2800" kern="1200">
                <a:solidFill>
                  <a:schemeClr val="bg1"/>
                </a:solidFill>
                <a:latin typeface="+mn-lt"/>
                <a:ea typeface="+mn-ea"/>
                <a:cs typeface="Browallia New" panose="020B0604020202020204" pitchFamily="34" charset="-34"/>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t>“The basis of salvation in every age is the death of Jesus Christ; the requirement for salvation in every age is faith; the object of faith in every age is God; the content of faith changes in the various dispensations.”</a:t>
            </a:r>
          </a:p>
        </p:txBody>
      </p:sp>
      <p:pic>
        <p:nvPicPr>
          <p:cNvPr id="8" name="Picture 7">
            <a:extLst>
              <a:ext uri="{FF2B5EF4-FFF2-40B4-BE49-F238E27FC236}">
                <a16:creationId xmlns:a16="http://schemas.microsoft.com/office/drawing/2014/main" id="{1D27FAFF-02AB-0393-E5F4-7AE58F5F1A25}"/>
              </a:ext>
            </a:extLst>
          </p:cNvPr>
          <p:cNvPicPr>
            <a:picLocks noChangeAspect="1"/>
          </p:cNvPicPr>
          <p:nvPr/>
        </p:nvPicPr>
        <p:blipFill>
          <a:blip r:embed="rId2"/>
          <a:stretch>
            <a:fillRect/>
          </a:stretch>
        </p:blipFill>
        <p:spPr>
          <a:xfrm>
            <a:off x="8981110" y="1673767"/>
            <a:ext cx="2943636" cy="449642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 name="Picture 9">
            <a:extLst>
              <a:ext uri="{FF2B5EF4-FFF2-40B4-BE49-F238E27FC236}">
                <a16:creationId xmlns:a16="http://schemas.microsoft.com/office/drawing/2014/main" id="{0CE76EE2-809C-A197-2269-6F56138B659B}"/>
              </a:ext>
            </a:extLst>
          </p:cNvPr>
          <p:cNvPicPr>
            <a:picLocks noChangeAspect="1"/>
          </p:cNvPicPr>
          <p:nvPr/>
        </p:nvPicPr>
        <p:blipFill>
          <a:blip r:embed="rId3"/>
          <a:stretch>
            <a:fillRect/>
          </a:stretch>
        </p:blipFill>
        <p:spPr>
          <a:xfrm>
            <a:off x="255945" y="459611"/>
            <a:ext cx="1401406" cy="1885224"/>
          </a:xfrm>
          <a:prstGeom prst="rect">
            <a:avLst/>
          </a:prstGeom>
        </p:spPr>
      </p:pic>
    </p:spTree>
    <p:extLst>
      <p:ext uri="{BB962C8B-B14F-4D97-AF65-F5344CB8AC3E}">
        <p14:creationId xmlns:p14="http://schemas.microsoft.com/office/powerpoint/2010/main" val="143618649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63EA4E-0A22-22A6-4831-CAAA3D4E7B27}"/>
              </a:ext>
            </a:extLst>
          </p:cNvPr>
          <p:cNvSpPr>
            <a:spLocks noGrp="1"/>
          </p:cNvSpPr>
          <p:nvPr>
            <p:ph type="title"/>
          </p:nvPr>
        </p:nvSpPr>
        <p:spPr>
          <a:xfrm>
            <a:off x="838200" y="257552"/>
            <a:ext cx="10515600" cy="1325563"/>
          </a:xfrm>
        </p:spPr>
        <p:txBody>
          <a:bodyPr>
            <a:normAutofit/>
          </a:bodyPr>
          <a:lstStyle/>
          <a:p>
            <a:r>
              <a:rPr lang="en-US" sz="6600" dirty="0"/>
              <a:t>What makes this book unique?</a:t>
            </a:r>
            <a:endParaRPr lang="en-US" sz="6600" dirty="0">
              <a:solidFill>
                <a:srgbClr val="FFC000"/>
              </a:solidFill>
            </a:endParaRPr>
          </a:p>
        </p:txBody>
      </p:sp>
      <p:sp>
        <p:nvSpPr>
          <p:cNvPr id="7" name="Content Placeholder 2">
            <a:extLst>
              <a:ext uri="{FF2B5EF4-FFF2-40B4-BE49-F238E27FC236}">
                <a16:creationId xmlns:a16="http://schemas.microsoft.com/office/drawing/2014/main" id="{54B4929B-F718-8D44-0CDF-866CFD9AE2DF}"/>
              </a:ext>
            </a:extLst>
          </p:cNvPr>
          <p:cNvSpPr>
            <a:spLocks noGrp="1"/>
          </p:cNvSpPr>
          <p:nvPr>
            <p:ph idx="1"/>
          </p:nvPr>
        </p:nvSpPr>
        <p:spPr>
          <a:xfrm>
            <a:off x="625002" y="1815165"/>
            <a:ext cx="11275449" cy="4351338"/>
          </a:xfrm>
        </p:spPr>
        <p:txBody>
          <a:bodyPr>
            <a:normAutofit/>
          </a:bodyPr>
          <a:lstStyle/>
          <a:p>
            <a:r>
              <a:rPr lang="en-US" dirty="0"/>
              <a:t>Disobedience may bring turmoil in the believer’s life, but God will always pursue in faithfulness.</a:t>
            </a:r>
          </a:p>
          <a:p>
            <a:r>
              <a:rPr lang="en-US" dirty="0"/>
              <a:t>God’s relentless love, grace, and mercy towards man.</a:t>
            </a:r>
          </a:p>
          <a:p>
            <a:r>
              <a:rPr lang="en-US" dirty="0"/>
              <a:t>God’s sovereignty</a:t>
            </a:r>
          </a:p>
          <a:p>
            <a:r>
              <a:rPr lang="en-US" b="1" dirty="0">
                <a:solidFill>
                  <a:srgbClr val="FFC000"/>
                </a:solidFill>
              </a:rPr>
              <a:t>God’s/Israel’s missionary purpose</a:t>
            </a:r>
          </a:p>
          <a:p>
            <a:endParaRPr lang="en-US" b="1" dirty="0">
              <a:solidFill>
                <a:srgbClr val="FFC000"/>
              </a:solidFill>
            </a:endParaRPr>
          </a:p>
          <a:p>
            <a:endParaRPr lang="en-US" dirty="0"/>
          </a:p>
          <a:p>
            <a:endParaRPr lang="en-US" b="1" dirty="0">
              <a:solidFill>
                <a:srgbClr val="FFC000"/>
              </a:solidFill>
            </a:endParaRPr>
          </a:p>
          <a:p>
            <a:endParaRPr lang="en-US" dirty="0"/>
          </a:p>
          <a:p>
            <a:endParaRPr lang="en-US" dirty="0"/>
          </a:p>
        </p:txBody>
      </p:sp>
    </p:spTree>
    <p:extLst>
      <p:ext uri="{BB962C8B-B14F-4D97-AF65-F5344CB8AC3E}">
        <p14:creationId xmlns:p14="http://schemas.microsoft.com/office/powerpoint/2010/main" val="75299811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63EA4E-0A22-22A6-4831-CAAA3D4E7B27}"/>
              </a:ext>
            </a:extLst>
          </p:cNvPr>
          <p:cNvSpPr>
            <a:spLocks noGrp="1"/>
          </p:cNvSpPr>
          <p:nvPr>
            <p:ph type="title"/>
          </p:nvPr>
        </p:nvSpPr>
        <p:spPr>
          <a:xfrm>
            <a:off x="838200" y="257552"/>
            <a:ext cx="10515600" cy="1325563"/>
          </a:xfrm>
        </p:spPr>
        <p:txBody>
          <a:bodyPr>
            <a:normAutofit/>
          </a:bodyPr>
          <a:lstStyle/>
          <a:p>
            <a:r>
              <a:rPr lang="en-US" sz="6600" dirty="0"/>
              <a:t>What makes this book unique?</a:t>
            </a:r>
            <a:endParaRPr lang="en-US" sz="6600" dirty="0">
              <a:solidFill>
                <a:srgbClr val="FFC000"/>
              </a:solidFill>
            </a:endParaRPr>
          </a:p>
        </p:txBody>
      </p:sp>
      <p:sp>
        <p:nvSpPr>
          <p:cNvPr id="7" name="Content Placeholder 2">
            <a:extLst>
              <a:ext uri="{FF2B5EF4-FFF2-40B4-BE49-F238E27FC236}">
                <a16:creationId xmlns:a16="http://schemas.microsoft.com/office/drawing/2014/main" id="{54B4929B-F718-8D44-0CDF-866CFD9AE2DF}"/>
              </a:ext>
            </a:extLst>
          </p:cNvPr>
          <p:cNvSpPr>
            <a:spLocks noGrp="1"/>
          </p:cNvSpPr>
          <p:nvPr>
            <p:ph idx="1"/>
          </p:nvPr>
        </p:nvSpPr>
        <p:spPr>
          <a:xfrm>
            <a:off x="625002" y="1815164"/>
            <a:ext cx="11275449" cy="5042835"/>
          </a:xfrm>
        </p:spPr>
        <p:txBody>
          <a:bodyPr>
            <a:normAutofit/>
          </a:bodyPr>
          <a:lstStyle/>
          <a:p>
            <a:r>
              <a:rPr lang="en-US" dirty="0"/>
              <a:t>Disobedience may bring turmoil in the believer’s life, but God will always pursue in faithfulness.</a:t>
            </a:r>
          </a:p>
          <a:p>
            <a:r>
              <a:rPr lang="en-US" dirty="0"/>
              <a:t>God’s relentless love, grace, and mercy towards man.</a:t>
            </a:r>
          </a:p>
          <a:p>
            <a:r>
              <a:rPr lang="en-US" dirty="0"/>
              <a:t>God’s sovereignty</a:t>
            </a:r>
          </a:p>
          <a:p>
            <a:r>
              <a:rPr lang="en-US" dirty="0"/>
              <a:t>God’s/Israel’s missionary purpose</a:t>
            </a:r>
          </a:p>
          <a:p>
            <a:r>
              <a:rPr lang="en-US" b="1" dirty="0">
                <a:solidFill>
                  <a:srgbClr val="FFC000"/>
                </a:solidFill>
              </a:rPr>
              <a:t>Examples of appropriate responses to God</a:t>
            </a:r>
          </a:p>
          <a:p>
            <a:endParaRPr lang="en-US" dirty="0"/>
          </a:p>
          <a:p>
            <a:endParaRPr lang="en-US" b="1" dirty="0">
              <a:solidFill>
                <a:srgbClr val="FFC000"/>
              </a:solidFill>
            </a:endParaRPr>
          </a:p>
          <a:p>
            <a:endParaRPr lang="en-US" dirty="0"/>
          </a:p>
          <a:p>
            <a:endParaRPr lang="en-US" dirty="0"/>
          </a:p>
        </p:txBody>
      </p:sp>
    </p:spTree>
    <p:extLst>
      <p:ext uri="{BB962C8B-B14F-4D97-AF65-F5344CB8AC3E}">
        <p14:creationId xmlns:p14="http://schemas.microsoft.com/office/powerpoint/2010/main" val="4568799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3E62C563-87C0-F898-8E41-3A85C9D76793}"/>
              </a:ext>
            </a:extLst>
          </p:cNvPr>
          <p:cNvSpPr>
            <a:spLocks noGrp="1"/>
          </p:cNvSpPr>
          <p:nvPr>
            <p:ph type="ftr" sz="quarter" idx="11"/>
          </p:nvPr>
        </p:nvSpPr>
        <p:spPr/>
        <p:txBody>
          <a:bodyPr/>
          <a:lstStyle/>
          <a:p>
            <a:endParaRPr lang="en-US" dirty="0"/>
          </a:p>
        </p:txBody>
      </p:sp>
      <p:sp>
        <p:nvSpPr>
          <p:cNvPr id="4" name="Rectangle 3">
            <a:extLst>
              <a:ext uri="{FF2B5EF4-FFF2-40B4-BE49-F238E27FC236}">
                <a16:creationId xmlns:a16="http://schemas.microsoft.com/office/drawing/2014/main" id="{4212400B-6DA4-36D9-9EF7-7FF2B7D7D418}"/>
              </a:ext>
            </a:extLst>
          </p:cNvPr>
          <p:cNvSpPr/>
          <p:nvPr/>
        </p:nvSpPr>
        <p:spPr>
          <a:xfrm>
            <a:off x="0" y="0"/>
            <a:ext cx="7920454" cy="6858000"/>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p>
        </p:txBody>
      </p:sp>
      <p:sp>
        <p:nvSpPr>
          <p:cNvPr id="5" name="Content Placeholder 2">
            <a:extLst>
              <a:ext uri="{FF2B5EF4-FFF2-40B4-BE49-F238E27FC236}">
                <a16:creationId xmlns:a16="http://schemas.microsoft.com/office/drawing/2014/main" id="{20964256-1C05-8B41-90F8-134FC66454C1}"/>
              </a:ext>
            </a:extLst>
          </p:cNvPr>
          <p:cNvSpPr txBox="1">
            <a:spLocks/>
          </p:cNvSpPr>
          <p:nvPr/>
        </p:nvSpPr>
        <p:spPr>
          <a:xfrm>
            <a:off x="464405" y="1737347"/>
            <a:ext cx="6991644" cy="5176911"/>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4000" kern="1200">
                <a:solidFill>
                  <a:schemeClr val="bg1"/>
                </a:solidFill>
                <a:latin typeface="+mn-lt"/>
                <a:ea typeface="+mn-ea"/>
                <a:cs typeface="Browallia New" panose="020B0604020202020204" pitchFamily="34" charset="-34"/>
              </a:defRPr>
            </a:lvl1pPr>
            <a:lvl2pPr marL="685800" indent="-228600" algn="l" defTabSz="914400" rtl="0" eaLnBrk="1" latinLnBrk="0" hangingPunct="1">
              <a:lnSpc>
                <a:spcPct val="90000"/>
              </a:lnSpc>
              <a:spcBef>
                <a:spcPts val="500"/>
              </a:spcBef>
              <a:buFont typeface="Arial" panose="020B0604020202020204" pitchFamily="34" charset="0"/>
              <a:buChar char="•"/>
              <a:defRPr sz="3600" kern="1200">
                <a:solidFill>
                  <a:schemeClr val="bg1"/>
                </a:solidFill>
                <a:latin typeface="+mn-lt"/>
                <a:ea typeface="+mn-ea"/>
                <a:cs typeface="Browallia New" panose="020B0604020202020204" pitchFamily="34" charset="-34"/>
              </a:defRPr>
            </a:lvl2pPr>
            <a:lvl3pPr marL="1143000" indent="-228600" algn="l" defTabSz="914400" rtl="0" eaLnBrk="1" latinLnBrk="0" hangingPunct="1">
              <a:lnSpc>
                <a:spcPct val="90000"/>
              </a:lnSpc>
              <a:spcBef>
                <a:spcPts val="500"/>
              </a:spcBef>
              <a:buFont typeface="Arial" panose="020B0604020202020204" pitchFamily="34" charset="0"/>
              <a:buChar char="•"/>
              <a:defRPr sz="3200" kern="1200">
                <a:solidFill>
                  <a:schemeClr val="bg1"/>
                </a:solidFill>
                <a:latin typeface="+mn-lt"/>
                <a:ea typeface="+mn-ea"/>
                <a:cs typeface="Browallia New" panose="020B0604020202020204" pitchFamily="34" charset="-34"/>
              </a:defRPr>
            </a:lvl3pPr>
            <a:lvl4pPr marL="1600200" indent="-228600" algn="l" defTabSz="914400" rtl="0" eaLnBrk="1" latinLnBrk="0" hangingPunct="1">
              <a:lnSpc>
                <a:spcPct val="90000"/>
              </a:lnSpc>
              <a:spcBef>
                <a:spcPts val="500"/>
              </a:spcBef>
              <a:buFont typeface="Arial" panose="020B0604020202020204" pitchFamily="34" charset="0"/>
              <a:buChar char="•"/>
              <a:defRPr sz="2800" kern="1200">
                <a:solidFill>
                  <a:schemeClr val="bg1"/>
                </a:solidFill>
                <a:latin typeface="+mn-lt"/>
                <a:ea typeface="+mn-ea"/>
                <a:cs typeface="Browallia New" panose="020B0604020202020204" pitchFamily="34" charset="-34"/>
              </a:defRPr>
            </a:lvl4pPr>
            <a:lvl5pPr marL="2057400" indent="-228600" algn="l" defTabSz="914400" rtl="0" eaLnBrk="1" latinLnBrk="0" hangingPunct="1">
              <a:lnSpc>
                <a:spcPct val="90000"/>
              </a:lnSpc>
              <a:spcBef>
                <a:spcPts val="500"/>
              </a:spcBef>
              <a:buFont typeface="Arial" panose="020B0604020202020204" pitchFamily="34" charset="0"/>
              <a:buChar char="•"/>
              <a:defRPr sz="2800" kern="1200">
                <a:solidFill>
                  <a:schemeClr val="bg1"/>
                </a:solidFill>
                <a:latin typeface="+mn-lt"/>
                <a:ea typeface="+mn-ea"/>
                <a:cs typeface="Browallia New" panose="020B0604020202020204" pitchFamily="34" charset="-34"/>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800" dirty="0">
                <a:solidFill>
                  <a:schemeClr val="tx1">
                    <a:lumMod val="75000"/>
                    <a:lumOff val="25000"/>
                  </a:schemeClr>
                </a:solidFill>
              </a:rPr>
              <a:t>“For God so loved the world, that He gave His only begotten Son, </a:t>
            </a:r>
            <a:r>
              <a:rPr lang="en-US" sz="2800" b="1" dirty="0">
                <a:solidFill>
                  <a:srgbClr val="C00000"/>
                </a:solidFill>
              </a:rPr>
              <a:t>that whoever believes in Him shall not perish, but have eternal life. </a:t>
            </a:r>
            <a:r>
              <a:rPr lang="en-US" sz="2800" dirty="0">
                <a:solidFill>
                  <a:schemeClr val="tx1">
                    <a:lumMod val="75000"/>
                    <a:lumOff val="25000"/>
                  </a:schemeClr>
                </a:solidFill>
              </a:rPr>
              <a:t>For God did not send the Son into the world to judge the world, but that the world might be saved through Him. He who believes in Him is not judged; he who does not believe has been judged already, because he has not believed in the name of the only begotten Son of God.”</a:t>
            </a:r>
          </a:p>
        </p:txBody>
      </p:sp>
      <p:sp>
        <p:nvSpPr>
          <p:cNvPr id="6" name="Title 1">
            <a:extLst>
              <a:ext uri="{FF2B5EF4-FFF2-40B4-BE49-F238E27FC236}">
                <a16:creationId xmlns:a16="http://schemas.microsoft.com/office/drawing/2014/main" id="{27F08545-CC9D-D090-E0B9-30FE50ECFB79}"/>
              </a:ext>
            </a:extLst>
          </p:cNvPr>
          <p:cNvSpPr txBox="1">
            <a:spLocks/>
          </p:cNvSpPr>
          <p:nvPr/>
        </p:nvSpPr>
        <p:spPr>
          <a:xfrm>
            <a:off x="365847" y="411784"/>
            <a:ext cx="7371384" cy="1325563"/>
          </a:xfrm>
          <a:prstGeom prst="rect">
            <a:avLst/>
          </a:prstGeom>
        </p:spPr>
        <p:txBody>
          <a:bodyPr>
            <a:normAutofit/>
          </a:bodyPr>
          <a:lstStyle>
            <a:lvl1pPr algn="l" defTabSz="914400" rtl="0" eaLnBrk="1" latinLnBrk="0" hangingPunct="1">
              <a:lnSpc>
                <a:spcPct val="90000"/>
              </a:lnSpc>
              <a:spcBef>
                <a:spcPct val="0"/>
              </a:spcBef>
              <a:buNone/>
              <a:defRPr sz="6000" kern="1200">
                <a:solidFill>
                  <a:schemeClr val="bg1"/>
                </a:solidFill>
                <a:latin typeface="Perpetua" panose="02020502060401020303" pitchFamily="18" charset="0"/>
                <a:ea typeface="+mj-ea"/>
                <a:cs typeface="Browallia New" panose="020B0502040204020203" pitchFamily="34" charset="-34"/>
              </a:defRPr>
            </a:lvl1pPr>
          </a:lstStyle>
          <a:p>
            <a:r>
              <a:rPr lang="en-US" sz="4800" dirty="0">
                <a:solidFill>
                  <a:schemeClr val="tx1">
                    <a:lumMod val="75000"/>
                    <a:lumOff val="25000"/>
                  </a:schemeClr>
                </a:solidFill>
              </a:rPr>
              <a:t>John 3:16-18</a:t>
            </a:r>
          </a:p>
        </p:txBody>
      </p:sp>
      <p:pic>
        <p:nvPicPr>
          <p:cNvPr id="8" name="Picture 7" descr="A person holding a person's stomach&#10;&#10;Description automatically generated">
            <a:extLst>
              <a:ext uri="{FF2B5EF4-FFF2-40B4-BE49-F238E27FC236}">
                <a16:creationId xmlns:a16="http://schemas.microsoft.com/office/drawing/2014/main" id="{CA77DC7D-B3E1-43FA-E840-4671691984F7}"/>
              </a:ext>
            </a:extLst>
          </p:cNvPr>
          <p:cNvPicPr>
            <a:picLocks noChangeAspect="1"/>
          </p:cNvPicPr>
          <p:nvPr/>
        </p:nvPicPr>
        <p:blipFill rotWithShape="1">
          <a:blip r:embed="rId2">
            <a:extLst>
              <a:ext uri="{28A0092B-C50C-407E-A947-70E740481C1C}">
                <a14:useLocalDpi xmlns:a14="http://schemas.microsoft.com/office/drawing/2010/main" val="0"/>
              </a:ext>
            </a:extLst>
          </a:blip>
          <a:srcRect b="2962"/>
          <a:stretch/>
        </p:blipFill>
        <p:spPr>
          <a:xfrm>
            <a:off x="7920453" y="-126609"/>
            <a:ext cx="4388777" cy="7040867"/>
          </a:xfrm>
          <a:prstGeom prst="rect">
            <a:avLst/>
          </a:prstGeom>
        </p:spPr>
      </p:pic>
    </p:spTree>
    <p:extLst>
      <p:ext uri="{BB962C8B-B14F-4D97-AF65-F5344CB8AC3E}">
        <p14:creationId xmlns:p14="http://schemas.microsoft.com/office/powerpoint/2010/main" val="145817934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63EA4E-0A22-22A6-4831-CAAA3D4E7B27}"/>
              </a:ext>
            </a:extLst>
          </p:cNvPr>
          <p:cNvSpPr>
            <a:spLocks noGrp="1"/>
          </p:cNvSpPr>
          <p:nvPr>
            <p:ph type="title"/>
          </p:nvPr>
        </p:nvSpPr>
        <p:spPr>
          <a:xfrm>
            <a:off x="838200" y="257552"/>
            <a:ext cx="10515600" cy="1325563"/>
          </a:xfrm>
        </p:spPr>
        <p:txBody>
          <a:bodyPr>
            <a:normAutofit/>
          </a:bodyPr>
          <a:lstStyle/>
          <a:p>
            <a:r>
              <a:rPr lang="en-US" sz="6600" dirty="0"/>
              <a:t>What makes this book unique?</a:t>
            </a:r>
            <a:endParaRPr lang="en-US" sz="6600" dirty="0">
              <a:solidFill>
                <a:srgbClr val="FFC000"/>
              </a:solidFill>
            </a:endParaRPr>
          </a:p>
        </p:txBody>
      </p:sp>
      <p:sp>
        <p:nvSpPr>
          <p:cNvPr id="7" name="Content Placeholder 2">
            <a:extLst>
              <a:ext uri="{FF2B5EF4-FFF2-40B4-BE49-F238E27FC236}">
                <a16:creationId xmlns:a16="http://schemas.microsoft.com/office/drawing/2014/main" id="{54B4929B-F718-8D44-0CDF-866CFD9AE2DF}"/>
              </a:ext>
            </a:extLst>
          </p:cNvPr>
          <p:cNvSpPr>
            <a:spLocks noGrp="1"/>
          </p:cNvSpPr>
          <p:nvPr>
            <p:ph idx="1"/>
          </p:nvPr>
        </p:nvSpPr>
        <p:spPr>
          <a:xfrm>
            <a:off x="625002" y="1815164"/>
            <a:ext cx="11275449" cy="5042835"/>
          </a:xfrm>
        </p:spPr>
        <p:txBody>
          <a:bodyPr>
            <a:normAutofit/>
          </a:bodyPr>
          <a:lstStyle/>
          <a:p>
            <a:r>
              <a:rPr lang="en-US" b="1" dirty="0">
                <a:solidFill>
                  <a:srgbClr val="FFC000"/>
                </a:solidFill>
              </a:rPr>
              <a:t>Disobedience may bring turmoil in the believer’s life, but God will always pursue in faithfulness.</a:t>
            </a:r>
          </a:p>
          <a:p>
            <a:r>
              <a:rPr lang="en-US" b="1" dirty="0">
                <a:solidFill>
                  <a:srgbClr val="FFC000"/>
                </a:solidFill>
              </a:rPr>
              <a:t>God’s relentless love, grace, and mercy towards man.</a:t>
            </a:r>
          </a:p>
          <a:p>
            <a:r>
              <a:rPr lang="en-US" b="1" dirty="0">
                <a:solidFill>
                  <a:srgbClr val="FFC000"/>
                </a:solidFill>
              </a:rPr>
              <a:t>God’s sovereignty</a:t>
            </a:r>
          </a:p>
          <a:p>
            <a:r>
              <a:rPr lang="en-US" b="1" dirty="0">
                <a:solidFill>
                  <a:srgbClr val="FFC000"/>
                </a:solidFill>
              </a:rPr>
              <a:t>God’s/Israel’s missionary purpose</a:t>
            </a:r>
          </a:p>
          <a:p>
            <a:r>
              <a:rPr lang="en-US" b="1" dirty="0">
                <a:solidFill>
                  <a:srgbClr val="FFC000"/>
                </a:solidFill>
              </a:rPr>
              <a:t>Examples of appropriate responses to God</a:t>
            </a:r>
          </a:p>
          <a:p>
            <a:endParaRPr lang="en-US" dirty="0"/>
          </a:p>
          <a:p>
            <a:endParaRPr lang="en-US" b="1" dirty="0">
              <a:solidFill>
                <a:srgbClr val="FFC000"/>
              </a:solidFill>
            </a:endParaRPr>
          </a:p>
          <a:p>
            <a:endParaRPr lang="en-US" dirty="0"/>
          </a:p>
          <a:p>
            <a:endParaRPr lang="en-US" dirty="0"/>
          </a:p>
        </p:txBody>
      </p:sp>
    </p:spTree>
    <p:extLst>
      <p:ext uri="{BB962C8B-B14F-4D97-AF65-F5344CB8AC3E}">
        <p14:creationId xmlns:p14="http://schemas.microsoft.com/office/powerpoint/2010/main" val="91292651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63EA4E-0A22-22A6-4831-CAAA3D4E7B27}"/>
              </a:ext>
            </a:extLst>
          </p:cNvPr>
          <p:cNvSpPr>
            <a:spLocks noGrp="1"/>
          </p:cNvSpPr>
          <p:nvPr>
            <p:ph type="title"/>
          </p:nvPr>
        </p:nvSpPr>
        <p:spPr/>
        <p:txBody>
          <a:bodyPr>
            <a:normAutofit fontScale="90000"/>
          </a:bodyPr>
          <a:lstStyle/>
          <a:p>
            <a:r>
              <a:rPr lang="en-US" dirty="0"/>
              <a:t>JONAH: AN INTRODUCTION, PART 4</a:t>
            </a:r>
          </a:p>
        </p:txBody>
      </p:sp>
      <p:sp>
        <p:nvSpPr>
          <p:cNvPr id="3" name="Content Placeholder 2">
            <a:extLst>
              <a:ext uri="{FF2B5EF4-FFF2-40B4-BE49-F238E27FC236}">
                <a16:creationId xmlns:a16="http://schemas.microsoft.com/office/drawing/2014/main" id="{C5BFB961-51C5-991A-403F-CB5BE02DA237}"/>
              </a:ext>
            </a:extLst>
          </p:cNvPr>
          <p:cNvSpPr>
            <a:spLocks noGrp="1"/>
          </p:cNvSpPr>
          <p:nvPr>
            <p:ph idx="1"/>
          </p:nvPr>
        </p:nvSpPr>
        <p:spPr>
          <a:xfrm>
            <a:off x="625002" y="1815165"/>
            <a:ext cx="11195937" cy="4351338"/>
          </a:xfrm>
        </p:spPr>
        <p:txBody>
          <a:bodyPr>
            <a:normAutofit/>
          </a:bodyPr>
          <a:lstStyle/>
          <a:p>
            <a:pPr marL="742950" indent="-742950">
              <a:buAutoNum type="arabicPeriod" startAt="7"/>
            </a:pPr>
            <a:r>
              <a:rPr lang="en-US" sz="3600" dirty="0"/>
              <a:t>Why was it written? (Purpose) </a:t>
            </a:r>
            <a:r>
              <a:rPr lang="fr-FR" sz="3600" b="1" dirty="0">
                <a:solidFill>
                  <a:srgbClr val="FFC000"/>
                </a:solidFill>
              </a:rPr>
              <a:t>Expose Israel’s ethnocentrism and encourage national repentance</a:t>
            </a:r>
            <a:endParaRPr lang="en-US" sz="3600" b="1" dirty="0">
              <a:solidFill>
                <a:srgbClr val="FFC000"/>
              </a:solidFill>
            </a:endParaRPr>
          </a:p>
          <a:p>
            <a:pPr marL="742950" indent="-742950">
              <a:buAutoNum type="arabicPeriod" startAt="7"/>
            </a:pPr>
            <a:r>
              <a:rPr lang="en-US" sz="3600" dirty="0"/>
              <a:t>What’s in it? (Survey) </a:t>
            </a:r>
            <a:r>
              <a:rPr lang="en-US" sz="3600" b="1" dirty="0">
                <a:solidFill>
                  <a:srgbClr val="FFC000"/>
                </a:solidFill>
              </a:rPr>
              <a:t>Defiance (1-2) Compliance (3-4)</a:t>
            </a:r>
          </a:p>
          <a:p>
            <a:pPr marL="742950" indent="-742950">
              <a:buAutoNum type="arabicPeriod" startAt="7"/>
            </a:pPr>
            <a:r>
              <a:rPr lang="en-US" sz="3600" dirty="0"/>
              <a:t>Christ in Jonah? </a:t>
            </a:r>
            <a:r>
              <a:rPr lang="en-US" sz="3600" b="1" dirty="0">
                <a:solidFill>
                  <a:srgbClr val="FFC000"/>
                </a:solidFill>
              </a:rPr>
              <a:t>Yes, through Messianic typology</a:t>
            </a:r>
          </a:p>
          <a:p>
            <a:pPr marL="742950" indent="-742950">
              <a:buAutoNum type="arabicPeriod" startAt="7"/>
            </a:pPr>
            <a:r>
              <a:rPr lang="en-US" sz="3600" dirty="0"/>
              <a:t>What makes this book unique?</a:t>
            </a:r>
          </a:p>
          <a:p>
            <a:pPr marL="742950" indent="-742950">
              <a:buAutoNum type="arabicPeriod" startAt="7"/>
            </a:pPr>
            <a:r>
              <a:rPr lang="en-US" sz="3600" dirty="0"/>
              <a:t>Structure/outline of the book?</a:t>
            </a:r>
          </a:p>
        </p:txBody>
      </p:sp>
    </p:spTree>
    <p:extLst>
      <p:ext uri="{BB962C8B-B14F-4D97-AF65-F5344CB8AC3E}">
        <p14:creationId xmlns:p14="http://schemas.microsoft.com/office/powerpoint/2010/main" val="17021477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3" name="Picture 2">
            <a:extLst>
              <a:ext uri="{FF2B5EF4-FFF2-40B4-BE49-F238E27FC236}">
                <a16:creationId xmlns:a16="http://schemas.microsoft.com/office/drawing/2014/main" id="{D8A58960-0A50-955A-73C3-C45FBA514605}"/>
              </a:ext>
            </a:extLst>
          </p:cNvPr>
          <p:cNvPicPr>
            <a:picLocks noChangeAspect="1"/>
          </p:cNvPicPr>
          <p:nvPr/>
        </p:nvPicPr>
        <p:blipFill rotWithShape="1">
          <a:blip r:embed="rId2"/>
          <a:srcRect b="10375"/>
          <a:stretch/>
        </p:blipFill>
        <p:spPr>
          <a:xfrm>
            <a:off x="20" y="1282"/>
            <a:ext cx="12191980" cy="6856718"/>
          </a:xfrm>
          <a:prstGeom prst="rect">
            <a:avLst/>
          </a:prstGeom>
        </p:spPr>
      </p:pic>
    </p:spTree>
    <p:extLst>
      <p:ext uri="{BB962C8B-B14F-4D97-AF65-F5344CB8AC3E}">
        <p14:creationId xmlns:p14="http://schemas.microsoft.com/office/powerpoint/2010/main" val="234251220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 aquatic mammal, shark, dolphin&#10;&#10;Description automatically generated">
            <a:extLst>
              <a:ext uri="{FF2B5EF4-FFF2-40B4-BE49-F238E27FC236}">
                <a16:creationId xmlns:a16="http://schemas.microsoft.com/office/drawing/2014/main" id="{C3375CC3-F969-8FDB-089A-CD848337F49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180" y="0"/>
            <a:ext cx="12145639" cy="6858000"/>
          </a:xfrm>
          <a:prstGeom prst="rect">
            <a:avLst/>
          </a:prstGeom>
        </p:spPr>
      </p:pic>
    </p:spTree>
    <p:extLst>
      <p:ext uri="{BB962C8B-B14F-4D97-AF65-F5344CB8AC3E}">
        <p14:creationId xmlns:p14="http://schemas.microsoft.com/office/powerpoint/2010/main" val="326581684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63EA4E-0A22-22A6-4831-CAAA3D4E7B27}"/>
              </a:ext>
            </a:extLst>
          </p:cNvPr>
          <p:cNvSpPr>
            <a:spLocks noGrp="1"/>
          </p:cNvSpPr>
          <p:nvPr>
            <p:ph type="title"/>
          </p:nvPr>
        </p:nvSpPr>
        <p:spPr/>
        <p:txBody>
          <a:bodyPr>
            <a:normAutofit fontScale="90000"/>
          </a:bodyPr>
          <a:lstStyle/>
          <a:p>
            <a:r>
              <a:rPr lang="en-US" dirty="0"/>
              <a:t>JONAH: AN INTRODUCTION, PART 4</a:t>
            </a:r>
          </a:p>
        </p:txBody>
      </p:sp>
      <p:sp>
        <p:nvSpPr>
          <p:cNvPr id="3" name="Content Placeholder 2">
            <a:extLst>
              <a:ext uri="{FF2B5EF4-FFF2-40B4-BE49-F238E27FC236}">
                <a16:creationId xmlns:a16="http://schemas.microsoft.com/office/drawing/2014/main" id="{C5BFB961-51C5-991A-403F-CB5BE02DA237}"/>
              </a:ext>
            </a:extLst>
          </p:cNvPr>
          <p:cNvSpPr>
            <a:spLocks noGrp="1"/>
          </p:cNvSpPr>
          <p:nvPr>
            <p:ph idx="1"/>
          </p:nvPr>
        </p:nvSpPr>
        <p:spPr>
          <a:xfrm>
            <a:off x="625002" y="1815165"/>
            <a:ext cx="11195937" cy="4351338"/>
          </a:xfrm>
        </p:spPr>
        <p:txBody>
          <a:bodyPr>
            <a:normAutofit/>
          </a:bodyPr>
          <a:lstStyle/>
          <a:p>
            <a:pPr marL="742950" indent="-742950">
              <a:buAutoNum type="arabicPeriod" startAt="7"/>
            </a:pPr>
            <a:r>
              <a:rPr lang="en-US" sz="3600" dirty="0"/>
              <a:t>Why was it written? (Purpose) </a:t>
            </a:r>
            <a:r>
              <a:rPr lang="fr-FR" sz="3600" b="1" dirty="0">
                <a:solidFill>
                  <a:srgbClr val="FFC000"/>
                </a:solidFill>
              </a:rPr>
              <a:t>Expose Israel’s ethnocentrism and encourage national repentance</a:t>
            </a:r>
            <a:endParaRPr lang="en-US" sz="3600" b="1" dirty="0">
              <a:solidFill>
                <a:srgbClr val="FFC000"/>
              </a:solidFill>
            </a:endParaRPr>
          </a:p>
          <a:p>
            <a:pPr marL="742950" indent="-742950">
              <a:buAutoNum type="arabicPeriod" startAt="7"/>
            </a:pPr>
            <a:r>
              <a:rPr lang="en-US" sz="3600" dirty="0"/>
              <a:t>What’s in it? (Survey) </a:t>
            </a:r>
            <a:r>
              <a:rPr lang="en-US" sz="3600" b="1" dirty="0">
                <a:solidFill>
                  <a:srgbClr val="FFC000"/>
                </a:solidFill>
              </a:rPr>
              <a:t>Defiance (1-2) Compliance (3-4)</a:t>
            </a:r>
          </a:p>
          <a:p>
            <a:pPr marL="742950" indent="-742950">
              <a:buAutoNum type="arabicPeriod" startAt="7"/>
            </a:pPr>
            <a:r>
              <a:rPr lang="en-US" sz="3600" dirty="0"/>
              <a:t>Christ in Jonah? </a:t>
            </a:r>
            <a:r>
              <a:rPr lang="en-US" sz="3600" b="1" dirty="0">
                <a:solidFill>
                  <a:srgbClr val="FFC000"/>
                </a:solidFill>
              </a:rPr>
              <a:t>Yes, through Messianic typology</a:t>
            </a:r>
          </a:p>
          <a:p>
            <a:pPr marL="742950" indent="-742950">
              <a:buAutoNum type="arabicPeriod" startAt="7"/>
            </a:pPr>
            <a:r>
              <a:rPr lang="en-US" sz="3600" b="1" dirty="0">
                <a:solidFill>
                  <a:srgbClr val="FFFF00"/>
                </a:solidFill>
              </a:rPr>
              <a:t>What makes this book unique?</a:t>
            </a:r>
          </a:p>
          <a:p>
            <a:pPr marL="742950" indent="-742950">
              <a:buAutoNum type="arabicPeriod" startAt="7"/>
            </a:pPr>
            <a:r>
              <a:rPr lang="en-US" sz="3600" dirty="0"/>
              <a:t>Structure/outline of the book?</a:t>
            </a:r>
          </a:p>
        </p:txBody>
      </p:sp>
    </p:spTree>
    <p:extLst>
      <p:ext uri="{BB962C8B-B14F-4D97-AF65-F5344CB8AC3E}">
        <p14:creationId xmlns:p14="http://schemas.microsoft.com/office/powerpoint/2010/main" val="229867383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63EA4E-0A22-22A6-4831-CAAA3D4E7B27}"/>
              </a:ext>
            </a:extLst>
          </p:cNvPr>
          <p:cNvSpPr>
            <a:spLocks noGrp="1"/>
          </p:cNvSpPr>
          <p:nvPr>
            <p:ph type="title"/>
          </p:nvPr>
        </p:nvSpPr>
        <p:spPr>
          <a:xfrm>
            <a:off x="838200" y="257552"/>
            <a:ext cx="10515600" cy="1325563"/>
          </a:xfrm>
        </p:spPr>
        <p:txBody>
          <a:bodyPr>
            <a:normAutofit/>
          </a:bodyPr>
          <a:lstStyle/>
          <a:p>
            <a:r>
              <a:rPr lang="en-US" sz="6600" dirty="0"/>
              <a:t>What makes this book unique?</a:t>
            </a:r>
            <a:endParaRPr lang="en-US" sz="6600" dirty="0">
              <a:solidFill>
                <a:srgbClr val="FFC000"/>
              </a:solidFill>
            </a:endParaRPr>
          </a:p>
        </p:txBody>
      </p:sp>
      <p:sp>
        <p:nvSpPr>
          <p:cNvPr id="7" name="Content Placeholder 2">
            <a:extLst>
              <a:ext uri="{FF2B5EF4-FFF2-40B4-BE49-F238E27FC236}">
                <a16:creationId xmlns:a16="http://schemas.microsoft.com/office/drawing/2014/main" id="{54B4929B-F718-8D44-0CDF-866CFD9AE2DF}"/>
              </a:ext>
            </a:extLst>
          </p:cNvPr>
          <p:cNvSpPr>
            <a:spLocks noGrp="1"/>
          </p:cNvSpPr>
          <p:nvPr>
            <p:ph idx="1"/>
          </p:nvPr>
        </p:nvSpPr>
        <p:spPr>
          <a:xfrm>
            <a:off x="625002" y="1815165"/>
            <a:ext cx="11275449" cy="4351338"/>
          </a:xfrm>
        </p:spPr>
        <p:txBody>
          <a:bodyPr>
            <a:normAutofit/>
          </a:bodyPr>
          <a:lstStyle/>
          <a:p>
            <a:r>
              <a:rPr lang="en-US" sz="4400" b="1" dirty="0">
                <a:solidFill>
                  <a:srgbClr val="FFC000"/>
                </a:solidFill>
              </a:rPr>
              <a:t>Disobedience may bring turmoil in the believer’s life</a:t>
            </a:r>
          </a:p>
          <a:p>
            <a:endParaRPr lang="en-US" sz="4400" dirty="0"/>
          </a:p>
        </p:txBody>
      </p:sp>
    </p:spTree>
    <p:extLst>
      <p:ext uri="{BB962C8B-B14F-4D97-AF65-F5344CB8AC3E}">
        <p14:creationId xmlns:p14="http://schemas.microsoft.com/office/powerpoint/2010/main" val="403999644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7" name="Picture 6">
            <a:extLst>
              <a:ext uri="{FF2B5EF4-FFF2-40B4-BE49-F238E27FC236}">
                <a16:creationId xmlns:a16="http://schemas.microsoft.com/office/drawing/2014/main" id="{0AE64974-3687-0A72-7651-80D3605FE3BB}"/>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6172084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pic>
        <p:nvPicPr>
          <p:cNvPr id="4" name="Picture 3" descr="A map of the world&#10;&#10;Description automatically generated">
            <a:extLst>
              <a:ext uri="{FF2B5EF4-FFF2-40B4-BE49-F238E27FC236}">
                <a16:creationId xmlns:a16="http://schemas.microsoft.com/office/drawing/2014/main" id="{CA706688-1CD4-6E7F-78D7-75986E3597F8}"/>
              </a:ext>
            </a:extLst>
          </p:cNvPr>
          <p:cNvPicPr>
            <a:picLocks noChangeAspect="1"/>
          </p:cNvPicPr>
          <p:nvPr/>
        </p:nvPicPr>
        <p:blipFill rotWithShape="1">
          <a:blip r:embed="rId2"/>
          <a:srcRect b="1765"/>
          <a:stretch/>
        </p:blipFill>
        <p:spPr>
          <a:xfrm>
            <a:off x="20" y="1282"/>
            <a:ext cx="12191980" cy="6856718"/>
          </a:xfrm>
          <a:prstGeom prst="rect">
            <a:avLst/>
          </a:prstGeom>
        </p:spPr>
      </p:pic>
    </p:spTree>
    <p:extLst>
      <p:ext uri="{BB962C8B-B14F-4D97-AF65-F5344CB8AC3E}">
        <p14:creationId xmlns:p14="http://schemas.microsoft.com/office/powerpoint/2010/main" val="80572056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7" name="Picture 6">
            <a:extLst>
              <a:ext uri="{FF2B5EF4-FFF2-40B4-BE49-F238E27FC236}">
                <a16:creationId xmlns:a16="http://schemas.microsoft.com/office/drawing/2014/main" id="{0AE64974-3687-0A72-7651-80D3605FE3BB}"/>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22202985"/>
      </p:ext>
    </p:extLst>
  </p:cSld>
  <p:clrMapOvr>
    <a:masterClrMapping/>
  </p:clrMapOvr>
</p:sld>
</file>

<file path=ppt/theme/theme1.xml><?xml version="1.0" encoding="utf-8"?>
<a:theme xmlns:a="http://schemas.openxmlformats.org/drawingml/2006/main" name="1_Office Theme">
  <a:themeElements>
    <a:clrScheme name="Blue Green">
      <a:dk1>
        <a:sysClr val="windowText" lastClr="000000"/>
      </a:dk1>
      <a:lt1>
        <a:sysClr val="window" lastClr="FFFFFF"/>
      </a:lt1>
      <a:dk2>
        <a:srgbClr val="373545"/>
      </a:dk2>
      <a:lt2>
        <a:srgbClr val="CEDBE6"/>
      </a:lt2>
      <a:accent1>
        <a:srgbClr val="3494BA"/>
      </a:accent1>
      <a:accent2>
        <a:srgbClr val="58B6C0"/>
      </a:accent2>
      <a:accent3>
        <a:srgbClr val="75BDA7"/>
      </a:accent3>
      <a:accent4>
        <a:srgbClr val="7A8C8E"/>
      </a:accent4>
      <a:accent5>
        <a:srgbClr val="84ACB6"/>
      </a:accent5>
      <a:accent6>
        <a:srgbClr val="2683C6"/>
      </a:accent6>
      <a:hlink>
        <a:srgbClr val="6B9F25"/>
      </a:hlink>
      <a:folHlink>
        <a:srgbClr val="9F6715"/>
      </a:folHlink>
    </a:clrScheme>
    <a:fontScheme name="Custom 2">
      <a:majorFont>
        <a:latin typeface="Anime Ace 3 BB"/>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12364</TotalTime>
  <Words>1990</Words>
  <Application>Microsoft Office PowerPoint</Application>
  <PresentationFormat>Widescreen</PresentationFormat>
  <Paragraphs>151</Paragraphs>
  <Slides>41</Slides>
  <Notes>0</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41</vt:i4>
      </vt:variant>
    </vt:vector>
  </HeadingPairs>
  <TitlesOfParts>
    <vt:vector size="46" baseType="lpstr">
      <vt:lpstr>Arial</vt:lpstr>
      <vt:lpstr>Calibri</vt:lpstr>
      <vt:lpstr>Perpetua</vt:lpstr>
      <vt:lpstr>Symbol</vt:lpstr>
      <vt:lpstr>1_Office Theme</vt:lpstr>
      <vt:lpstr>PowerPoint Presentation</vt:lpstr>
      <vt:lpstr>PowerPoint Presentation</vt:lpstr>
      <vt:lpstr>JONAH: AN INTRODUCTION, PART 4</vt:lpstr>
      <vt:lpstr>JONAH: AN INTRODUCTION, PART 4</vt:lpstr>
      <vt:lpstr>JONAH: AN INTRODUCTION, PART 4</vt:lpstr>
      <vt:lpstr>What makes this book unique?</vt:lpstr>
      <vt:lpstr>PowerPoint Presentation</vt:lpstr>
      <vt:lpstr>PowerPoint Presentation</vt:lpstr>
      <vt:lpstr>PowerPoint Presentation</vt:lpstr>
      <vt:lpstr>What makes this book unique?</vt:lpstr>
      <vt:lpstr>Psalm 66:18</vt:lpstr>
      <vt:lpstr>What makes this book unique?</vt:lpstr>
      <vt:lpstr>What makes this book unique?</vt:lpstr>
      <vt:lpstr>PowerPoint Presentation</vt:lpstr>
      <vt:lpstr>PowerPoint Presentation</vt:lpstr>
      <vt:lpstr>What makes this book unique?</vt:lpstr>
      <vt:lpstr>What makes this book unique?</vt:lpstr>
      <vt:lpstr>PowerPoint Presentation</vt:lpstr>
      <vt:lpstr>PowerPoint Presentation</vt:lpstr>
      <vt:lpstr>PowerPoint Presentation</vt:lpstr>
      <vt:lpstr>PowerPoint Presentation</vt:lpstr>
      <vt:lpstr>What makes this book unique?</vt:lpstr>
      <vt:lpstr>PowerPoint Presentation</vt:lpstr>
      <vt:lpstr>What makes this book unique?</vt:lpstr>
      <vt:lpstr>What makes this book unique?</vt:lpstr>
      <vt:lpstr>PowerPoint Presentation</vt:lpstr>
      <vt:lpstr>PowerPoint Presentation</vt:lpstr>
      <vt:lpstr>What makes this book unique?</vt:lpstr>
      <vt:lpstr>“…all the families of the earth will be blessed.”</vt:lpstr>
      <vt:lpstr>What makes this book unique?</vt:lpstr>
      <vt:lpstr>PowerPoint Presentation</vt:lpstr>
      <vt:lpstr>JONAH: AN INTRODUCTION, PART 4</vt:lpstr>
      <vt:lpstr>PowerPoint Presentation</vt:lpstr>
      <vt:lpstr>PowerPoint Presentation</vt:lpstr>
      <vt:lpstr>PowerPoint Presentation</vt:lpstr>
      <vt:lpstr>What makes this book unique?</vt:lpstr>
      <vt:lpstr>What makes this book unique?</vt:lpstr>
      <vt:lpstr>PowerPoint Presentation</vt:lpstr>
      <vt:lpstr>What makes this book unique?</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Gabriel Morris</dc:creator>
  <cp:lastModifiedBy>Gabriel Morris</cp:lastModifiedBy>
  <cp:revision>1</cp:revision>
  <dcterms:created xsi:type="dcterms:W3CDTF">2023-10-01T06:05:59Z</dcterms:created>
  <dcterms:modified xsi:type="dcterms:W3CDTF">2023-10-15T02:38:08Z</dcterms:modified>
</cp:coreProperties>
</file>