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6" r:id="rId2"/>
    <p:sldMasterId id="2147483768" r:id="rId3"/>
    <p:sldMasterId id="2147483780" r:id="rId4"/>
  </p:sldMasterIdLst>
  <p:notesMasterIdLst>
    <p:notesMasterId r:id="rId61"/>
  </p:notesMasterIdLst>
  <p:handoutMasterIdLst>
    <p:handoutMasterId r:id="rId62"/>
  </p:handoutMasterIdLst>
  <p:sldIdLst>
    <p:sldId id="392" r:id="rId5"/>
    <p:sldId id="670" r:id="rId6"/>
    <p:sldId id="583" r:id="rId7"/>
    <p:sldId id="395" r:id="rId8"/>
    <p:sldId id="527" r:id="rId9"/>
    <p:sldId id="519" r:id="rId10"/>
    <p:sldId id="456" r:id="rId11"/>
    <p:sldId id="453" r:id="rId12"/>
    <p:sldId id="454" r:id="rId13"/>
    <p:sldId id="686" r:id="rId14"/>
    <p:sldId id="668" r:id="rId15"/>
    <p:sldId id="669" r:id="rId16"/>
    <p:sldId id="344" r:id="rId17"/>
    <p:sldId id="687" r:id="rId18"/>
    <p:sldId id="289" r:id="rId19"/>
    <p:sldId id="675" r:id="rId20"/>
    <p:sldId id="678" r:id="rId21"/>
    <p:sldId id="676" r:id="rId22"/>
    <p:sldId id="259" r:id="rId23"/>
    <p:sldId id="293" r:id="rId24"/>
    <p:sldId id="295" r:id="rId25"/>
    <p:sldId id="296" r:id="rId26"/>
    <p:sldId id="692" r:id="rId27"/>
    <p:sldId id="679" r:id="rId28"/>
    <p:sldId id="268" r:id="rId29"/>
    <p:sldId id="260" r:id="rId30"/>
    <p:sldId id="297" r:id="rId31"/>
    <p:sldId id="261" r:id="rId32"/>
    <p:sldId id="313" r:id="rId33"/>
    <p:sldId id="300" r:id="rId34"/>
    <p:sldId id="298" r:id="rId35"/>
    <p:sldId id="688" r:id="rId36"/>
    <p:sldId id="680" r:id="rId37"/>
    <p:sldId id="301" r:id="rId38"/>
    <p:sldId id="262" r:id="rId39"/>
    <p:sldId id="689" r:id="rId40"/>
    <p:sldId id="681" r:id="rId41"/>
    <p:sldId id="263" r:id="rId42"/>
    <p:sldId id="303" r:id="rId43"/>
    <p:sldId id="302" r:id="rId44"/>
    <p:sldId id="690" r:id="rId45"/>
    <p:sldId id="682" r:id="rId46"/>
    <p:sldId id="264" r:id="rId47"/>
    <p:sldId id="304" r:id="rId48"/>
    <p:sldId id="305" r:id="rId49"/>
    <p:sldId id="683" r:id="rId50"/>
    <p:sldId id="265" r:id="rId51"/>
    <p:sldId id="684" r:id="rId52"/>
    <p:sldId id="685" r:id="rId53"/>
    <p:sldId id="294" r:id="rId54"/>
    <p:sldId id="309" r:id="rId55"/>
    <p:sldId id="308" r:id="rId56"/>
    <p:sldId id="691" r:id="rId57"/>
    <p:sldId id="266" r:id="rId58"/>
    <p:sldId id="311" r:id="rId59"/>
    <p:sldId id="667" r:id="rId60"/>
  </p:sldIdLst>
  <p:sldSz cx="12192000" cy="6858000"/>
  <p:notesSz cx="7315200" cy="9601200"/>
  <p:custDataLst>
    <p:tags r:id="rId63"/>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FF00"/>
    <a:srgbClr val="FFFFCC"/>
    <a:srgbClr val="006600"/>
    <a:srgbClr val="FF0000"/>
    <a:srgbClr val="003399"/>
    <a:srgbClr val="6633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BA2009-B856-42B0-905E-A29D84D62C0C}" v="55" dt="2023-10-13T18:47:58.0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30" d="100"/>
          <a:sy n="130" d="100"/>
        </p:scale>
        <p:origin x="728" y="372"/>
      </p:cViewPr>
      <p:guideLst>
        <p:guide orient="horz" pos="2160"/>
        <p:guide pos="3840"/>
      </p:guideLst>
    </p:cSldViewPr>
  </p:slideViewPr>
  <p:notesTextViewPr>
    <p:cViewPr>
      <p:scale>
        <a:sx n="100" d="100"/>
        <a:sy n="100" d="100"/>
      </p:scale>
      <p:origin x="0" y="0"/>
    </p:cViewPr>
  </p:notesTextViewPr>
  <p:notesViewPr>
    <p:cSldViewPr>
      <p:cViewPr varScale="1">
        <p:scale>
          <a:sx n="109" d="100"/>
          <a:sy n="109" d="100"/>
        </p:scale>
        <p:origin x="4312" y="10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tags" Target="tags/tag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94A16D67-B299-4825-9138-C6FEB67B3B72}"/>
    <pc:docChg chg="custSel addSld delSld modSld">
      <pc:chgData name="Jim McGowan" userId="e2c7446dd3aca506" providerId="LiveId" clId="{94A16D67-B299-4825-9138-C6FEB67B3B72}" dt="2023-10-03T14:40:02.268" v="175" actId="2710"/>
      <pc:docMkLst>
        <pc:docMk/>
      </pc:docMkLst>
      <pc:sldChg chg="modSp mod">
        <pc:chgData name="Jim McGowan" userId="e2c7446dd3aca506" providerId="LiveId" clId="{94A16D67-B299-4825-9138-C6FEB67B3B72}" dt="2023-10-03T14:36:18.499" v="137" actId="2710"/>
        <pc:sldMkLst>
          <pc:docMk/>
          <pc:sldMk cId="0" sldId="259"/>
        </pc:sldMkLst>
        <pc:spChg chg="mod">
          <ac:chgData name="Jim McGowan" userId="e2c7446dd3aca506" providerId="LiveId" clId="{94A16D67-B299-4825-9138-C6FEB67B3B72}" dt="2023-10-03T14:36:18.499" v="137" actId="2710"/>
          <ac:spMkLst>
            <pc:docMk/>
            <pc:sldMk cId="0" sldId="259"/>
            <ac:spMk id="5122" creationId="{2280CFC3-9312-901A-EEF4-69D84A6BAC0D}"/>
          </ac:spMkLst>
        </pc:spChg>
        <pc:spChg chg="mod">
          <ac:chgData name="Jim McGowan" userId="e2c7446dd3aca506" providerId="LiveId" clId="{94A16D67-B299-4825-9138-C6FEB67B3B72}" dt="2023-10-03T14:18:54.395" v="13" actId="27636"/>
          <ac:spMkLst>
            <pc:docMk/>
            <pc:sldMk cId="0" sldId="259"/>
            <ac:spMk id="5123" creationId="{21DDC7D3-A7FB-D6F7-436D-BAD9D4DA9067}"/>
          </ac:spMkLst>
        </pc:spChg>
      </pc:sldChg>
      <pc:sldChg chg="modSp mod">
        <pc:chgData name="Jim McGowan" userId="e2c7446dd3aca506" providerId="LiveId" clId="{94A16D67-B299-4825-9138-C6FEB67B3B72}" dt="2023-10-03T14:36:40.005" v="141" actId="2710"/>
        <pc:sldMkLst>
          <pc:docMk/>
          <pc:sldMk cId="0" sldId="260"/>
        </pc:sldMkLst>
        <pc:spChg chg="mod">
          <ac:chgData name="Jim McGowan" userId="e2c7446dd3aca506" providerId="LiveId" clId="{94A16D67-B299-4825-9138-C6FEB67B3B72}" dt="2023-10-03T14:36:40.005" v="141" actId="2710"/>
          <ac:spMkLst>
            <pc:docMk/>
            <pc:sldMk cId="0" sldId="260"/>
            <ac:spMk id="3" creationId="{3244A33E-7C3A-78AC-9DAE-C6859866AECE}"/>
          </ac:spMkLst>
        </pc:spChg>
        <pc:spChg chg="mod">
          <ac:chgData name="Jim McGowan" userId="e2c7446dd3aca506" providerId="LiveId" clId="{94A16D67-B299-4825-9138-C6FEB67B3B72}" dt="2023-10-03T14:20:52.005" v="18" actId="123"/>
          <ac:spMkLst>
            <pc:docMk/>
            <pc:sldMk cId="0" sldId="260"/>
            <ac:spMk id="8195" creationId="{F354D844-5A17-4492-6D2F-E5DDD2BF91BA}"/>
          </ac:spMkLst>
        </pc:spChg>
      </pc:sldChg>
      <pc:sldChg chg="modSp mod">
        <pc:chgData name="Jim McGowan" userId="e2c7446dd3aca506" providerId="LiveId" clId="{94A16D67-B299-4825-9138-C6FEB67B3B72}" dt="2023-10-03T14:36:49.488" v="143" actId="2710"/>
        <pc:sldMkLst>
          <pc:docMk/>
          <pc:sldMk cId="0" sldId="261"/>
        </pc:sldMkLst>
        <pc:spChg chg="mod">
          <ac:chgData name="Jim McGowan" userId="e2c7446dd3aca506" providerId="LiveId" clId="{94A16D67-B299-4825-9138-C6FEB67B3B72}" dt="2023-10-03T14:36:49.488" v="143" actId="2710"/>
          <ac:spMkLst>
            <pc:docMk/>
            <pc:sldMk cId="0" sldId="261"/>
            <ac:spMk id="3" creationId="{325BFCD0-2D37-4E4F-DFEC-782AC7DA261A}"/>
          </ac:spMkLst>
        </pc:spChg>
      </pc:sldChg>
      <pc:sldChg chg="modSp mod">
        <pc:chgData name="Jim McGowan" userId="e2c7446dd3aca506" providerId="LiveId" clId="{94A16D67-B299-4825-9138-C6FEB67B3B72}" dt="2023-10-03T14:38:06.368" v="161" actId="2710"/>
        <pc:sldMkLst>
          <pc:docMk/>
          <pc:sldMk cId="0" sldId="262"/>
        </pc:sldMkLst>
        <pc:spChg chg="mod">
          <ac:chgData name="Jim McGowan" userId="e2c7446dd3aca506" providerId="LiveId" clId="{94A16D67-B299-4825-9138-C6FEB67B3B72}" dt="2023-10-03T14:38:06.368" v="161" actId="2710"/>
          <ac:spMkLst>
            <pc:docMk/>
            <pc:sldMk cId="0" sldId="262"/>
            <ac:spMk id="5" creationId="{D3DF2927-F5CF-E293-BBC9-D1CC3D9DC01D}"/>
          </ac:spMkLst>
        </pc:spChg>
        <pc:spChg chg="mod">
          <ac:chgData name="Jim McGowan" userId="e2c7446dd3aca506" providerId="LiveId" clId="{94A16D67-B299-4825-9138-C6FEB67B3B72}" dt="2023-10-03T14:38:06.368" v="161" actId="2710"/>
          <ac:spMkLst>
            <pc:docMk/>
            <pc:sldMk cId="0" sldId="262"/>
            <ac:spMk id="12292" creationId="{2E897E70-B769-A950-98DA-D2EA72F0F2C9}"/>
          </ac:spMkLst>
        </pc:spChg>
      </pc:sldChg>
      <pc:sldChg chg="modSp mod">
        <pc:chgData name="Jim McGowan" userId="e2c7446dd3aca506" providerId="LiveId" clId="{94A16D67-B299-4825-9138-C6FEB67B3B72}" dt="2023-10-03T14:38:15.181" v="162" actId="2710"/>
        <pc:sldMkLst>
          <pc:docMk/>
          <pc:sldMk cId="0" sldId="263"/>
        </pc:sldMkLst>
        <pc:spChg chg="mod">
          <ac:chgData name="Jim McGowan" userId="e2c7446dd3aca506" providerId="LiveId" clId="{94A16D67-B299-4825-9138-C6FEB67B3B72}" dt="2023-10-03T14:38:15.181" v="162" actId="2710"/>
          <ac:spMkLst>
            <pc:docMk/>
            <pc:sldMk cId="0" sldId="263"/>
            <ac:spMk id="3" creationId="{F1F803A4-A5C0-EAD5-3494-C91F2D11B478}"/>
          </ac:spMkLst>
        </pc:spChg>
        <pc:spChg chg="mod">
          <ac:chgData name="Jim McGowan" userId="e2c7446dd3aca506" providerId="LiveId" clId="{94A16D67-B299-4825-9138-C6FEB67B3B72}" dt="2023-10-03T14:38:15.181" v="162" actId="2710"/>
          <ac:spMkLst>
            <pc:docMk/>
            <pc:sldMk cId="0" sldId="263"/>
            <ac:spMk id="14339" creationId="{AC7B2C36-233A-3B69-1736-C13D6A7BC7A2}"/>
          </ac:spMkLst>
        </pc:spChg>
      </pc:sldChg>
      <pc:sldChg chg="modSp mod">
        <pc:chgData name="Jim McGowan" userId="e2c7446dd3aca506" providerId="LiveId" clId="{94A16D67-B299-4825-9138-C6FEB67B3B72}" dt="2023-10-03T14:38:41.378" v="165" actId="2710"/>
        <pc:sldMkLst>
          <pc:docMk/>
          <pc:sldMk cId="0" sldId="264"/>
        </pc:sldMkLst>
        <pc:spChg chg="mod">
          <ac:chgData name="Jim McGowan" userId="e2c7446dd3aca506" providerId="LiveId" clId="{94A16D67-B299-4825-9138-C6FEB67B3B72}" dt="2023-10-03T14:38:41.378" v="165" actId="2710"/>
          <ac:spMkLst>
            <pc:docMk/>
            <pc:sldMk cId="0" sldId="264"/>
            <ac:spMk id="3" creationId="{2CFA8284-F3B2-DEC0-2938-0A3FEACCFBAF}"/>
          </ac:spMkLst>
        </pc:spChg>
        <pc:spChg chg="mod">
          <ac:chgData name="Jim McGowan" userId="e2c7446dd3aca506" providerId="LiveId" clId="{94A16D67-B299-4825-9138-C6FEB67B3B72}" dt="2023-10-03T14:38:41.378" v="165" actId="2710"/>
          <ac:spMkLst>
            <pc:docMk/>
            <pc:sldMk cId="0" sldId="264"/>
            <ac:spMk id="16387" creationId="{E614BF9F-CD7C-FF8F-776A-EB24A6FC3B59}"/>
          </ac:spMkLst>
        </pc:spChg>
      </pc:sldChg>
      <pc:sldChg chg="modSp mod">
        <pc:chgData name="Jim McGowan" userId="e2c7446dd3aca506" providerId="LiveId" clId="{94A16D67-B299-4825-9138-C6FEB67B3B72}" dt="2023-10-03T14:39:11.854" v="168" actId="2710"/>
        <pc:sldMkLst>
          <pc:docMk/>
          <pc:sldMk cId="0" sldId="265"/>
        </pc:sldMkLst>
        <pc:spChg chg="mod">
          <ac:chgData name="Jim McGowan" userId="e2c7446dd3aca506" providerId="LiveId" clId="{94A16D67-B299-4825-9138-C6FEB67B3B72}" dt="2023-10-03T14:39:11.854" v="168" actId="2710"/>
          <ac:spMkLst>
            <pc:docMk/>
            <pc:sldMk cId="0" sldId="265"/>
            <ac:spMk id="5" creationId="{3064D4BA-A4EC-9866-A933-0A5D6F75A7B3}"/>
          </ac:spMkLst>
        </pc:spChg>
        <pc:spChg chg="mod">
          <ac:chgData name="Jim McGowan" userId="e2c7446dd3aca506" providerId="LiveId" clId="{94A16D67-B299-4825-9138-C6FEB67B3B72}" dt="2023-10-03T14:39:11.854" v="168" actId="2710"/>
          <ac:spMkLst>
            <pc:docMk/>
            <pc:sldMk cId="0" sldId="265"/>
            <ac:spMk id="18435" creationId="{6FA0B7D6-4566-EECE-1873-74B02D2473CB}"/>
          </ac:spMkLst>
        </pc:spChg>
      </pc:sldChg>
      <pc:sldChg chg="modSp mod">
        <pc:chgData name="Jim McGowan" userId="e2c7446dd3aca506" providerId="LiveId" clId="{94A16D67-B299-4825-9138-C6FEB67B3B72}" dt="2023-10-03T14:40:02.268" v="175" actId="2710"/>
        <pc:sldMkLst>
          <pc:docMk/>
          <pc:sldMk cId="0" sldId="266"/>
        </pc:sldMkLst>
        <pc:spChg chg="mod">
          <ac:chgData name="Jim McGowan" userId="e2c7446dd3aca506" providerId="LiveId" clId="{94A16D67-B299-4825-9138-C6FEB67B3B72}" dt="2023-10-03T14:40:02.268" v="175" actId="2710"/>
          <ac:spMkLst>
            <pc:docMk/>
            <pc:sldMk cId="0" sldId="266"/>
            <ac:spMk id="3" creationId="{B7D2A7B5-E75D-DB80-1BA7-F5C80CC7D8C8}"/>
          </ac:spMkLst>
        </pc:spChg>
        <pc:spChg chg="mod">
          <ac:chgData name="Jim McGowan" userId="e2c7446dd3aca506" providerId="LiveId" clId="{94A16D67-B299-4825-9138-C6FEB67B3B72}" dt="2023-10-03T14:40:02.268" v="175" actId="2710"/>
          <ac:spMkLst>
            <pc:docMk/>
            <pc:sldMk cId="0" sldId="266"/>
            <ac:spMk id="20483" creationId="{BF5F002A-9132-732D-60B3-4B39333E0FB0}"/>
          </ac:spMkLst>
        </pc:spChg>
      </pc:sldChg>
      <pc:sldChg chg="modSp">
        <pc:chgData name="Jim McGowan" userId="e2c7446dd3aca506" providerId="LiveId" clId="{94A16D67-B299-4825-9138-C6FEB67B3B72}" dt="2023-10-03T14:34:38.197" v="132" actId="12788"/>
        <pc:sldMkLst>
          <pc:docMk/>
          <pc:sldMk cId="0" sldId="289"/>
        </pc:sldMkLst>
        <pc:spChg chg="mod">
          <ac:chgData name="Jim McGowan" userId="e2c7446dd3aca506" providerId="LiveId" clId="{94A16D67-B299-4825-9138-C6FEB67B3B72}" dt="2023-10-03T14:34:38.197" v="132" actId="12788"/>
          <ac:spMkLst>
            <pc:docMk/>
            <pc:sldMk cId="0" sldId="289"/>
            <ac:spMk id="72707" creationId="{307E18F2-CA8B-ABFC-30C7-377CCFEF63F9}"/>
          </ac:spMkLst>
        </pc:spChg>
        <pc:picChg chg="mod">
          <ac:chgData name="Jim McGowan" userId="e2c7446dd3aca506" providerId="LiveId" clId="{94A16D67-B299-4825-9138-C6FEB67B3B72}" dt="2023-10-03T14:33:50.717" v="79" actId="1036"/>
          <ac:picMkLst>
            <pc:docMk/>
            <pc:sldMk cId="0" sldId="289"/>
            <ac:picMk id="72706" creationId="{419BD595-9484-9922-37D9-65108C5B12E6}"/>
          </ac:picMkLst>
        </pc:picChg>
      </pc:sldChg>
      <pc:sldChg chg="modSp mod">
        <pc:chgData name="Jim McGowan" userId="e2c7446dd3aca506" providerId="LiveId" clId="{94A16D67-B299-4825-9138-C6FEB67B3B72}" dt="2023-10-03T14:36:23.256" v="138" actId="2710"/>
        <pc:sldMkLst>
          <pc:docMk/>
          <pc:sldMk cId="0" sldId="293"/>
        </pc:sldMkLst>
        <pc:spChg chg="mod">
          <ac:chgData name="Jim McGowan" userId="e2c7446dd3aca506" providerId="LiveId" clId="{94A16D67-B299-4825-9138-C6FEB67B3B72}" dt="2023-10-03T14:36:23.256" v="138" actId="2710"/>
          <ac:spMkLst>
            <pc:docMk/>
            <pc:sldMk cId="0" sldId="293"/>
            <ac:spMk id="5" creationId="{FDB78309-5236-7BA1-8CD0-DE73194433B3}"/>
          </ac:spMkLst>
        </pc:spChg>
        <pc:spChg chg="mod">
          <ac:chgData name="Jim McGowan" userId="e2c7446dd3aca506" providerId="LiveId" clId="{94A16D67-B299-4825-9138-C6FEB67B3B72}" dt="2023-10-03T14:17:53.999" v="9" actId="108"/>
          <ac:spMkLst>
            <pc:docMk/>
            <pc:sldMk cId="0" sldId="293"/>
            <ac:spMk id="76804" creationId="{A3DFDF47-B569-FC6E-72B0-150452762542}"/>
          </ac:spMkLst>
        </pc:spChg>
      </pc:sldChg>
      <pc:sldChg chg="addSp delSp modSp mod">
        <pc:chgData name="Jim McGowan" userId="e2c7446dd3aca506" providerId="LiveId" clId="{94A16D67-B299-4825-9138-C6FEB67B3B72}" dt="2023-10-03T14:39:40.097" v="172" actId="2710"/>
        <pc:sldMkLst>
          <pc:docMk/>
          <pc:sldMk cId="0" sldId="294"/>
        </pc:sldMkLst>
        <pc:spChg chg="mod">
          <ac:chgData name="Jim McGowan" userId="e2c7446dd3aca506" providerId="LiveId" clId="{94A16D67-B299-4825-9138-C6FEB67B3B72}" dt="2023-10-03T14:39:40.097" v="172" actId="2710"/>
          <ac:spMkLst>
            <pc:docMk/>
            <pc:sldMk cId="0" sldId="294"/>
            <ac:spMk id="3" creationId="{F504D955-4104-4B71-E6BC-668EB617E88C}"/>
          </ac:spMkLst>
        </pc:spChg>
        <pc:spChg chg="add del mod">
          <ac:chgData name="Jim McGowan" userId="e2c7446dd3aca506" providerId="LiveId" clId="{94A16D67-B299-4825-9138-C6FEB67B3B72}" dt="2023-10-03T14:30:37.210" v="68" actId="478"/>
          <ac:spMkLst>
            <pc:docMk/>
            <pc:sldMk cId="0" sldId="294"/>
            <ac:spMk id="4" creationId="{03FD0350-7833-92B7-4139-E9C0C00ED135}"/>
          </ac:spMkLst>
        </pc:spChg>
        <pc:spChg chg="add del mod">
          <ac:chgData name="Jim McGowan" userId="e2c7446dd3aca506" providerId="LiveId" clId="{94A16D67-B299-4825-9138-C6FEB67B3B72}" dt="2023-10-03T14:29:18.917" v="63"/>
          <ac:spMkLst>
            <pc:docMk/>
            <pc:sldMk cId="0" sldId="294"/>
            <ac:spMk id="5" creationId="{EECA15FF-15F7-8EDB-256C-D889B51BAAD8}"/>
          </ac:spMkLst>
        </pc:spChg>
        <pc:spChg chg="add mod">
          <ac:chgData name="Jim McGowan" userId="e2c7446dd3aca506" providerId="LiveId" clId="{94A16D67-B299-4825-9138-C6FEB67B3B72}" dt="2023-10-03T14:39:40.097" v="172" actId="2710"/>
          <ac:spMkLst>
            <pc:docMk/>
            <pc:sldMk cId="0" sldId="294"/>
            <ac:spMk id="6" creationId="{4163D58D-F000-3A9F-E1CD-359238470310}"/>
          </ac:spMkLst>
        </pc:spChg>
        <pc:spChg chg="add del mod">
          <ac:chgData name="Jim McGowan" userId="e2c7446dd3aca506" providerId="LiveId" clId="{94A16D67-B299-4825-9138-C6FEB67B3B72}" dt="2023-10-03T14:30:41.598" v="69" actId="478"/>
          <ac:spMkLst>
            <pc:docMk/>
            <pc:sldMk cId="0" sldId="294"/>
            <ac:spMk id="8" creationId="{5CE57072-7E71-FBCD-FA82-65A76206B33B}"/>
          </ac:spMkLst>
        </pc:spChg>
        <pc:spChg chg="del mod">
          <ac:chgData name="Jim McGowan" userId="e2c7446dd3aca506" providerId="LiveId" clId="{94A16D67-B299-4825-9138-C6FEB67B3B72}" dt="2023-10-03T14:27:32.415" v="57" actId="478"/>
          <ac:spMkLst>
            <pc:docMk/>
            <pc:sldMk cId="0" sldId="294"/>
            <ac:spMk id="78859" creationId="{D44578D2-41F0-0F4B-B16E-596F83D56053}"/>
          </ac:spMkLst>
        </pc:spChg>
      </pc:sldChg>
      <pc:sldChg chg="modSp mod">
        <pc:chgData name="Jim McGowan" userId="e2c7446dd3aca506" providerId="LiveId" clId="{94A16D67-B299-4825-9138-C6FEB67B3B72}" dt="2023-10-03T14:36:28.489" v="139" actId="2710"/>
        <pc:sldMkLst>
          <pc:docMk/>
          <pc:sldMk cId="0" sldId="295"/>
        </pc:sldMkLst>
        <pc:spChg chg="mod">
          <ac:chgData name="Jim McGowan" userId="e2c7446dd3aca506" providerId="LiveId" clId="{94A16D67-B299-4825-9138-C6FEB67B3B72}" dt="2023-10-03T14:36:28.489" v="139" actId="2710"/>
          <ac:spMkLst>
            <pc:docMk/>
            <pc:sldMk cId="0" sldId="295"/>
            <ac:spMk id="5" creationId="{9418DD60-8514-4089-7884-E2B68D364F50}"/>
          </ac:spMkLst>
        </pc:spChg>
        <pc:spChg chg="mod">
          <ac:chgData name="Jim McGowan" userId="e2c7446dd3aca506" providerId="LiveId" clId="{94A16D67-B299-4825-9138-C6FEB67B3B72}" dt="2023-10-03T14:21:05.754" v="20" actId="123"/>
          <ac:spMkLst>
            <pc:docMk/>
            <pc:sldMk cId="0" sldId="295"/>
            <ac:spMk id="80903" creationId="{B57CF572-9210-0C7E-59AE-AA6663BEBEDA}"/>
          </ac:spMkLst>
        </pc:spChg>
      </pc:sldChg>
      <pc:sldChg chg="modSp mod">
        <pc:chgData name="Jim McGowan" userId="e2c7446dd3aca506" providerId="LiveId" clId="{94A16D67-B299-4825-9138-C6FEB67B3B72}" dt="2023-10-03T14:36:34.010" v="140" actId="2710"/>
        <pc:sldMkLst>
          <pc:docMk/>
          <pc:sldMk cId="0" sldId="296"/>
        </pc:sldMkLst>
        <pc:spChg chg="mod">
          <ac:chgData name="Jim McGowan" userId="e2c7446dd3aca506" providerId="LiveId" clId="{94A16D67-B299-4825-9138-C6FEB67B3B72}" dt="2023-10-03T14:36:34.010" v="140" actId="2710"/>
          <ac:spMkLst>
            <pc:docMk/>
            <pc:sldMk cId="0" sldId="296"/>
            <ac:spMk id="3" creationId="{0B1EE1CC-C3B9-2D91-CC70-DC6322FB9A36}"/>
          </ac:spMkLst>
        </pc:spChg>
        <pc:spChg chg="mod">
          <ac:chgData name="Jim McGowan" userId="e2c7446dd3aca506" providerId="LiveId" clId="{94A16D67-B299-4825-9138-C6FEB67B3B72}" dt="2023-10-03T14:20:59.819" v="19" actId="123"/>
          <ac:spMkLst>
            <pc:docMk/>
            <pc:sldMk cId="0" sldId="296"/>
            <ac:spMk id="82949" creationId="{73605F39-6EF0-83CC-FD4C-99A26FF6B0F5}"/>
          </ac:spMkLst>
        </pc:spChg>
      </pc:sldChg>
      <pc:sldChg chg="modSp mod">
        <pc:chgData name="Jim McGowan" userId="e2c7446dd3aca506" providerId="LiveId" clId="{94A16D67-B299-4825-9138-C6FEB67B3B72}" dt="2023-10-03T14:36:44.333" v="142" actId="2710"/>
        <pc:sldMkLst>
          <pc:docMk/>
          <pc:sldMk cId="0" sldId="297"/>
        </pc:sldMkLst>
        <pc:spChg chg="mod">
          <ac:chgData name="Jim McGowan" userId="e2c7446dd3aca506" providerId="LiveId" clId="{94A16D67-B299-4825-9138-C6FEB67B3B72}" dt="2023-10-03T14:36:44.333" v="142" actId="2710"/>
          <ac:spMkLst>
            <pc:docMk/>
            <pc:sldMk cId="0" sldId="297"/>
            <ac:spMk id="5" creationId="{421844AD-91F3-FCD0-830A-EF36E02ED4CA}"/>
          </ac:spMkLst>
        </pc:spChg>
        <pc:spChg chg="mod">
          <ac:chgData name="Jim McGowan" userId="e2c7446dd3aca506" providerId="LiveId" clId="{94A16D67-B299-4825-9138-C6FEB67B3B72}" dt="2023-10-03T14:20:47.599" v="17" actId="123"/>
          <ac:spMkLst>
            <pc:docMk/>
            <pc:sldMk cId="0" sldId="297"/>
            <ac:spMk id="83972" creationId="{9405CE57-6BFA-AED2-10D9-68F93AB2A71F}"/>
          </ac:spMkLst>
        </pc:spChg>
      </pc:sldChg>
      <pc:sldChg chg="modSp mod">
        <pc:chgData name="Jim McGowan" userId="e2c7446dd3aca506" providerId="LiveId" clId="{94A16D67-B299-4825-9138-C6FEB67B3B72}" dt="2023-10-03T14:37:42.103" v="159" actId="14100"/>
        <pc:sldMkLst>
          <pc:docMk/>
          <pc:sldMk cId="0" sldId="298"/>
        </pc:sldMkLst>
        <pc:spChg chg="mod">
          <ac:chgData name="Jim McGowan" userId="e2c7446dd3aca506" providerId="LiveId" clId="{94A16D67-B299-4825-9138-C6FEB67B3B72}" dt="2023-10-03T14:37:28.636" v="151" actId="2710"/>
          <ac:spMkLst>
            <pc:docMk/>
            <pc:sldMk cId="0" sldId="298"/>
            <ac:spMk id="5" creationId="{336440CB-7B24-2B68-4010-5B4047AC9AAF}"/>
          </ac:spMkLst>
        </pc:spChg>
        <pc:spChg chg="mod">
          <ac:chgData name="Jim McGowan" userId="e2c7446dd3aca506" providerId="LiveId" clId="{94A16D67-B299-4825-9138-C6FEB67B3B72}" dt="2023-10-03T14:37:42.103" v="159" actId="14100"/>
          <ac:spMkLst>
            <pc:docMk/>
            <pc:sldMk cId="0" sldId="298"/>
            <ac:spMk id="88068" creationId="{99CA2562-A986-A1D5-1218-CB199C259E02}"/>
          </ac:spMkLst>
        </pc:spChg>
      </pc:sldChg>
      <pc:sldChg chg="modSp mod">
        <pc:chgData name="Jim McGowan" userId="e2c7446dd3aca506" providerId="LiveId" clId="{94A16D67-B299-4825-9138-C6FEB67B3B72}" dt="2023-10-03T14:37:22.501" v="150" actId="108"/>
        <pc:sldMkLst>
          <pc:docMk/>
          <pc:sldMk cId="0" sldId="300"/>
        </pc:sldMkLst>
        <pc:spChg chg="mod">
          <ac:chgData name="Jim McGowan" userId="e2c7446dd3aca506" providerId="LiveId" clId="{94A16D67-B299-4825-9138-C6FEB67B3B72}" dt="2023-10-03T14:37:02.340" v="145" actId="2710"/>
          <ac:spMkLst>
            <pc:docMk/>
            <pc:sldMk cId="0" sldId="300"/>
            <ac:spMk id="5" creationId="{F8871C48-11DE-7645-8A93-0B816F0B0B40}"/>
          </ac:spMkLst>
        </pc:spChg>
        <pc:spChg chg="mod">
          <ac:chgData name="Jim McGowan" userId="e2c7446dd3aca506" providerId="LiveId" clId="{94A16D67-B299-4825-9138-C6FEB67B3B72}" dt="2023-10-03T14:37:22.501" v="150" actId="108"/>
          <ac:spMkLst>
            <pc:docMk/>
            <pc:sldMk cId="0" sldId="300"/>
            <ac:spMk id="92163" creationId="{A73FBD55-8920-F572-1FBA-4CBCC2706474}"/>
          </ac:spMkLst>
        </pc:spChg>
      </pc:sldChg>
      <pc:sldChg chg="modSp mod">
        <pc:chgData name="Jim McGowan" userId="e2c7446dd3aca506" providerId="LiveId" clId="{94A16D67-B299-4825-9138-C6FEB67B3B72}" dt="2023-10-03T14:37:54.774" v="160" actId="2710"/>
        <pc:sldMkLst>
          <pc:docMk/>
          <pc:sldMk cId="0" sldId="301"/>
        </pc:sldMkLst>
        <pc:spChg chg="mod">
          <ac:chgData name="Jim McGowan" userId="e2c7446dd3aca506" providerId="LiveId" clId="{94A16D67-B299-4825-9138-C6FEB67B3B72}" dt="2023-10-03T14:37:54.774" v="160" actId="2710"/>
          <ac:spMkLst>
            <pc:docMk/>
            <pc:sldMk cId="0" sldId="301"/>
            <ac:spMk id="3" creationId="{3AEB76F2-78D5-6A95-C2FF-D33CD07F9D78}"/>
          </ac:spMkLst>
        </pc:spChg>
        <pc:spChg chg="mod">
          <ac:chgData name="Jim McGowan" userId="e2c7446dd3aca506" providerId="LiveId" clId="{94A16D67-B299-4825-9138-C6FEB67B3B72}" dt="2023-10-03T14:37:54.774" v="160" actId="2710"/>
          <ac:spMkLst>
            <pc:docMk/>
            <pc:sldMk cId="0" sldId="301"/>
            <ac:spMk id="94211" creationId="{3EDBA92F-A98D-D6F7-5B0A-21C9FAF15350}"/>
          </ac:spMkLst>
        </pc:spChg>
      </pc:sldChg>
      <pc:sldChg chg="modSp mod">
        <pc:chgData name="Jim McGowan" userId="e2c7446dd3aca506" providerId="LiveId" clId="{94A16D67-B299-4825-9138-C6FEB67B3B72}" dt="2023-10-03T14:38:34.030" v="164" actId="2710"/>
        <pc:sldMkLst>
          <pc:docMk/>
          <pc:sldMk cId="0" sldId="302"/>
        </pc:sldMkLst>
        <pc:spChg chg="mod">
          <ac:chgData name="Jim McGowan" userId="e2c7446dd3aca506" providerId="LiveId" clId="{94A16D67-B299-4825-9138-C6FEB67B3B72}" dt="2023-10-03T14:38:34.030" v="164" actId="2710"/>
          <ac:spMkLst>
            <pc:docMk/>
            <pc:sldMk cId="0" sldId="302"/>
            <ac:spMk id="5" creationId="{E06AB824-213C-386A-F2C3-F9DBE91398CB}"/>
          </ac:spMkLst>
        </pc:spChg>
        <pc:spChg chg="mod">
          <ac:chgData name="Jim McGowan" userId="e2c7446dd3aca506" providerId="LiveId" clId="{94A16D67-B299-4825-9138-C6FEB67B3B72}" dt="2023-10-03T14:38:34.030" v="164" actId="2710"/>
          <ac:spMkLst>
            <pc:docMk/>
            <pc:sldMk cId="0" sldId="302"/>
            <ac:spMk id="96260" creationId="{DF28B855-847A-C6E6-4EBD-F34D854AB359}"/>
          </ac:spMkLst>
        </pc:spChg>
      </pc:sldChg>
      <pc:sldChg chg="modSp mod">
        <pc:chgData name="Jim McGowan" userId="e2c7446dd3aca506" providerId="LiveId" clId="{94A16D67-B299-4825-9138-C6FEB67B3B72}" dt="2023-10-03T14:38:27.919" v="163" actId="2710"/>
        <pc:sldMkLst>
          <pc:docMk/>
          <pc:sldMk cId="0" sldId="303"/>
        </pc:sldMkLst>
        <pc:spChg chg="mod">
          <ac:chgData name="Jim McGowan" userId="e2c7446dd3aca506" providerId="LiveId" clId="{94A16D67-B299-4825-9138-C6FEB67B3B72}" dt="2023-10-03T14:38:27.919" v="163" actId="2710"/>
          <ac:spMkLst>
            <pc:docMk/>
            <pc:sldMk cId="0" sldId="303"/>
            <ac:spMk id="5" creationId="{9FF0B3D6-FFB1-ABDE-E45B-A3AE0CF3E888}"/>
          </ac:spMkLst>
        </pc:spChg>
        <pc:spChg chg="mod">
          <ac:chgData name="Jim McGowan" userId="e2c7446dd3aca506" providerId="LiveId" clId="{94A16D67-B299-4825-9138-C6FEB67B3B72}" dt="2023-10-03T14:38:27.919" v="163" actId="2710"/>
          <ac:spMkLst>
            <pc:docMk/>
            <pc:sldMk cId="0" sldId="303"/>
            <ac:spMk id="98307" creationId="{58B39606-4A4F-21B5-4A2D-0BFAD536D6AC}"/>
          </ac:spMkLst>
        </pc:spChg>
      </pc:sldChg>
      <pc:sldChg chg="modSp mod">
        <pc:chgData name="Jim McGowan" userId="e2c7446dd3aca506" providerId="LiveId" clId="{94A16D67-B299-4825-9138-C6FEB67B3B72}" dt="2023-10-03T14:38:51.851" v="166" actId="2710"/>
        <pc:sldMkLst>
          <pc:docMk/>
          <pc:sldMk cId="0" sldId="304"/>
        </pc:sldMkLst>
        <pc:spChg chg="mod">
          <ac:chgData name="Jim McGowan" userId="e2c7446dd3aca506" providerId="LiveId" clId="{94A16D67-B299-4825-9138-C6FEB67B3B72}" dt="2023-10-03T14:38:51.851" v="166" actId="2710"/>
          <ac:spMkLst>
            <pc:docMk/>
            <pc:sldMk cId="0" sldId="304"/>
            <ac:spMk id="5" creationId="{0A5C3845-8EF1-C844-2205-8403BEBB6CD5}"/>
          </ac:spMkLst>
        </pc:spChg>
        <pc:spChg chg="mod">
          <ac:chgData name="Jim McGowan" userId="e2c7446dd3aca506" providerId="LiveId" clId="{94A16D67-B299-4825-9138-C6FEB67B3B72}" dt="2023-10-03T14:38:51.851" v="166" actId="2710"/>
          <ac:spMkLst>
            <pc:docMk/>
            <pc:sldMk cId="0" sldId="304"/>
            <ac:spMk id="100356" creationId="{58CCD61D-093B-AB68-D439-A29544508336}"/>
          </ac:spMkLst>
        </pc:spChg>
      </pc:sldChg>
      <pc:sldChg chg="modSp mod">
        <pc:chgData name="Jim McGowan" userId="e2c7446dd3aca506" providerId="LiveId" clId="{94A16D67-B299-4825-9138-C6FEB67B3B72}" dt="2023-10-03T14:39:02.105" v="167" actId="2710"/>
        <pc:sldMkLst>
          <pc:docMk/>
          <pc:sldMk cId="0" sldId="305"/>
        </pc:sldMkLst>
        <pc:spChg chg="mod">
          <ac:chgData name="Jim McGowan" userId="e2c7446dd3aca506" providerId="LiveId" clId="{94A16D67-B299-4825-9138-C6FEB67B3B72}" dt="2023-10-03T14:39:02.105" v="167" actId="2710"/>
          <ac:spMkLst>
            <pc:docMk/>
            <pc:sldMk cId="0" sldId="305"/>
            <ac:spMk id="3" creationId="{BCABAC5F-D58E-5CB0-FA23-954C44717457}"/>
          </ac:spMkLst>
        </pc:spChg>
        <pc:spChg chg="mod">
          <ac:chgData name="Jim McGowan" userId="e2c7446dd3aca506" providerId="LiveId" clId="{94A16D67-B299-4825-9138-C6FEB67B3B72}" dt="2023-10-03T14:39:02.105" v="167" actId="2710"/>
          <ac:spMkLst>
            <pc:docMk/>
            <pc:sldMk cId="0" sldId="305"/>
            <ac:spMk id="102408" creationId="{009278FE-E45D-213A-CE19-37DE91FB998B}"/>
          </ac:spMkLst>
        </pc:spChg>
      </pc:sldChg>
      <pc:sldChg chg="modSp mod">
        <pc:chgData name="Jim McGowan" userId="e2c7446dd3aca506" providerId="LiveId" clId="{94A16D67-B299-4825-9138-C6FEB67B3B72}" dt="2023-10-03T14:39:52.270" v="174" actId="2710"/>
        <pc:sldMkLst>
          <pc:docMk/>
          <pc:sldMk cId="0" sldId="308"/>
        </pc:sldMkLst>
        <pc:spChg chg="mod">
          <ac:chgData name="Jim McGowan" userId="e2c7446dd3aca506" providerId="LiveId" clId="{94A16D67-B299-4825-9138-C6FEB67B3B72}" dt="2023-10-03T14:39:52.270" v="174" actId="2710"/>
          <ac:spMkLst>
            <pc:docMk/>
            <pc:sldMk cId="0" sldId="308"/>
            <ac:spMk id="5" creationId="{3DBB8B52-1DDA-26DD-96F9-1A35FE609D51}"/>
          </ac:spMkLst>
        </pc:spChg>
        <pc:spChg chg="mod">
          <ac:chgData name="Jim McGowan" userId="e2c7446dd3aca506" providerId="LiveId" clId="{94A16D67-B299-4825-9138-C6FEB67B3B72}" dt="2023-10-03T14:39:52.270" v="174" actId="2710"/>
          <ac:spMkLst>
            <pc:docMk/>
            <pc:sldMk cId="0" sldId="308"/>
            <ac:spMk id="108548" creationId="{30A70EC2-3E4F-56D3-5D56-48A18116878A}"/>
          </ac:spMkLst>
        </pc:spChg>
      </pc:sldChg>
      <pc:sldChg chg="modSp mod">
        <pc:chgData name="Jim McGowan" userId="e2c7446dd3aca506" providerId="LiveId" clId="{94A16D67-B299-4825-9138-C6FEB67B3B72}" dt="2023-10-03T14:39:44.611" v="173" actId="2710"/>
        <pc:sldMkLst>
          <pc:docMk/>
          <pc:sldMk cId="0" sldId="309"/>
        </pc:sldMkLst>
        <pc:spChg chg="mod">
          <ac:chgData name="Jim McGowan" userId="e2c7446dd3aca506" providerId="LiveId" clId="{94A16D67-B299-4825-9138-C6FEB67B3B72}" dt="2023-10-03T14:39:44.611" v="173" actId="2710"/>
          <ac:spMkLst>
            <pc:docMk/>
            <pc:sldMk cId="0" sldId="309"/>
            <ac:spMk id="3" creationId="{914B79B0-C18C-0A29-82CE-0AAE058CED11}"/>
          </ac:spMkLst>
        </pc:spChg>
        <pc:spChg chg="mod">
          <ac:chgData name="Jim McGowan" userId="e2c7446dd3aca506" providerId="LiveId" clId="{94A16D67-B299-4825-9138-C6FEB67B3B72}" dt="2023-10-03T14:39:44.611" v="173" actId="2710"/>
          <ac:spMkLst>
            <pc:docMk/>
            <pc:sldMk cId="0" sldId="309"/>
            <ac:spMk id="110598" creationId="{EF6140FE-BAFA-21E5-7F5D-E23F622029D0}"/>
          </ac:spMkLst>
        </pc:spChg>
      </pc:sldChg>
      <pc:sldChg chg="modSp mod">
        <pc:chgData name="Jim McGowan" userId="e2c7446dd3aca506" providerId="LiveId" clId="{94A16D67-B299-4825-9138-C6FEB67B3B72}" dt="2023-10-03T14:32:11.477" v="72" actId="2710"/>
        <pc:sldMkLst>
          <pc:docMk/>
          <pc:sldMk cId="0" sldId="311"/>
        </pc:sldMkLst>
        <pc:spChg chg="mod">
          <ac:chgData name="Jim McGowan" userId="e2c7446dd3aca506" providerId="LiveId" clId="{94A16D67-B299-4825-9138-C6FEB67B3B72}" dt="2023-10-03T14:32:11.477" v="72" actId="2710"/>
          <ac:spMkLst>
            <pc:docMk/>
            <pc:sldMk cId="0" sldId="311"/>
            <ac:spMk id="6" creationId="{AFD937D4-B9D5-CDBD-C2F9-D77EBDC7C121}"/>
          </ac:spMkLst>
        </pc:spChg>
      </pc:sldChg>
      <pc:sldChg chg="modSp mod">
        <pc:chgData name="Jim McGowan" userId="e2c7446dd3aca506" providerId="LiveId" clId="{94A16D67-B299-4825-9138-C6FEB67B3B72}" dt="2023-10-03T14:36:53.690" v="144" actId="2710"/>
        <pc:sldMkLst>
          <pc:docMk/>
          <pc:sldMk cId="0" sldId="313"/>
        </pc:sldMkLst>
        <pc:spChg chg="mod">
          <ac:chgData name="Jim McGowan" userId="e2c7446dd3aca506" providerId="LiveId" clId="{94A16D67-B299-4825-9138-C6FEB67B3B72}" dt="2023-10-03T14:36:53.690" v="144" actId="2710"/>
          <ac:spMkLst>
            <pc:docMk/>
            <pc:sldMk cId="0" sldId="313"/>
            <ac:spMk id="5" creationId="{1594E2F8-0DFF-5BB7-A3C0-601C982B2F26}"/>
          </ac:spMkLst>
        </pc:spChg>
        <pc:spChg chg="mod">
          <ac:chgData name="Jim McGowan" userId="e2c7446dd3aca506" providerId="LiveId" clId="{94A16D67-B299-4825-9138-C6FEB67B3B72}" dt="2023-10-03T14:20:41.216" v="16" actId="123"/>
          <ac:spMkLst>
            <pc:docMk/>
            <pc:sldMk cId="0" sldId="313"/>
            <ac:spMk id="116739" creationId="{6ACDE222-4F90-FA21-8AE8-7EBA312C8864}"/>
          </ac:spMkLst>
        </pc:spChg>
      </pc:sldChg>
      <pc:sldChg chg="modSp mod">
        <pc:chgData name="Jim McGowan" userId="e2c7446dd3aca506" providerId="LiveId" clId="{94A16D67-B299-4825-9138-C6FEB67B3B72}" dt="2023-10-03T14:33:14.060" v="75" actId="2710"/>
        <pc:sldMkLst>
          <pc:docMk/>
          <pc:sldMk cId="0" sldId="453"/>
        </pc:sldMkLst>
        <pc:spChg chg="mod">
          <ac:chgData name="Jim McGowan" userId="e2c7446dd3aca506" providerId="LiveId" clId="{94A16D67-B299-4825-9138-C6FEB67B3B72}" dt="2023-10-03T14:33:14.060" v="75" actId="2710"/>
          <ac:spMkLst>
            <pc:docMk/>
            <pc:sldMk cId="0" sldId="453"/>
            <ac:spMk id="20482" creationId="{4218440E-AEDA-4FB4-BEB3-DF5AF737F11A}"/>
          </ac:spMkLst>
        </pc:spChg>
      </pc:sldChg>
      <pc:sldChg chg="modSp mod">
        <pc:chgData name="Jim McGowan" userId="e2c7446dd3aca506" providerId="LiveId" clId="{94A16D67-B299-4825-9138-C6FEB67B3B72}" dt="2023-10-03T14:33:30.945" v="77" actId="404"/>
        <pc:sldMkLst>
          <pc:docMk/>
          <pc:sldMk cId="0" sldId="454"/>
        </pc:sldMkLst>
        <pc:spChg chg="mod">
          <ac:chgData name="Jim McGowan" userId="e2c7446dd3aca506" providerId="LiveId" clId="{94A16D67-B299-4825-9138-C6FEB67B3B72}" dt="2023-10-03T14:33:30.945" v="77" actId="404"/>
          <ac:spMkLst>
            <pc:docMk/>
            <pc:sldMk cId="0" sldId="454"/>
            <ac:spMk id="20483" creationId="{628C5323-45E4-40F1-8736-5233E4849D47}"/>
          </ac:spMkLst>
        </pc:spChg>
        <pc:spChg chg="mod">
          <ac:chgData name="Jim McGowan" userId="e2c7446dd3aca506" providerId="LiveId" clId="{94A16D67-B299-4825-9138-C6FEB67B3B72}" dt="2023-10-03T14:33:20.574" v="76" actId="2710"/>
          <ac:spMkLst>
            <pc:docMk/>
            <pc:sldMk cId="0" sldId="454"/>
            <ac:spMk id="22530" creationId="{13B5D7C6-C996-4C60-92C4-5B52E05C805A}"/>
          </ac:spMkLst>
        </pc:spChg>
      </pc:sldChg>
      <pc:sldChg chg="modSp mod">
        <pc:chgData name="Jim McGowan" userId="e2c7446dd3aca506" providerId="LiveId" clId="{94A16D67-B299-4825-9138-C6FEB67B3B72}" dt="2023-10-03T14:32:35.406" v="73" actId="2710"/>
        <pc:sldMkLst>
          <pc:docMk/>
          <pc:sldMk cId="0" sldId="456"/>
        </pc:sldMkLst>
        <pc:spChg chg="mod">
          <ac:chgData name="Jim McGowan" userId="e2c7446dd3aca506" providerId="LiveId" clId="{94A16D67-B299-4825-9138-C6FEB67B3B72}" dt="2023-10-03T14:32:35.406" v="73" actId="2710"/>
          <ac:spMkLst>
            <pc:docMk/>
            <pc:sldMk cId="0" sldId="456"/>
            <ac:spMk id="18434" creationId="{1178C8B0-A1EE-45D0-B413-247E82269985}"/>
          </ac:spMkLst>
        </pc:spChg>
      </pc:sldChg>
      <pc:sldChg chg="modSp mod">
        <pc:chgData name="Jim McGowan" userId="e2c7446dd3aca506" providerId="LiveId" clId="{94A16D67-B299-4825-9138-C6FEB67B3B72}" dt="2023-10-03T14:32:49.350" v="74" actId="2710"/>
        <pc:sldMkLst>
          <pc:docMk/>
          <pc:sldMk cId="3880206135" sldId="583"/>
        </pc:sldMkLst>
        <pc:spChg chg="mod">
          <ac:chgData name="Jim McGowan" userId="e2c7446dd3aca506" providerId="LiveId" clId="{94A16D67-B299-4825-9138-C6FEB67B3B72}" dt="2023-10-03T14:32:49.350" v="74" actId="2710"/>
          <ac:spMkLst>
            <pc:docMk/>
            <pc:sldMk cId="3880206135" sldId="583"/>
            <ac:spMk id="10242" creationId="{00000000-0000-0000-0000-000000000000}"/>
          </ac:spMkLst>
        </pc:spChg>
      </pc:sldChg>
      <pc:sldChg chg="add del setBg">
        <pc:chgData name="Jim McGowan" userId="e2c7446dd3aca506" providerId="LiveId" clId="{94A16D67-B299-4825-9138-C6FEB67B3B72}" dt="2023-10-03T14:35:39.595" v="135"/>
        <pc:sldMkLst>
          <pc:docMk/>
          <pc:sldMk cId="1344722513" sldId="672"/>
        </pc:sldMkLst>
      </pc:sldChg>
      <pc:sldChg chg="add">
        <pc:chgData name="Jim McGowan" userId="e2c7446dd3aca506" providerId="LiveId" clId="{94A16D67-B299-4825-9138-C6FEB67B3B72}" dt="2023-10-03T14:35:46.770" v="136"/>
        <pc:sldMkLst>
          <pc:docMk/>
          <pc:sldMk cId="2163467824" sldId="672"/>
        </pc:sldMkLst>
      </pc:sldChg>
      <pc:sldChg chg="del">
        <pc:chgData name="Jim McGowan" userId="e2c7446dd3aca506" providerId="LiveId" clId="{94A16D67-B299-4825-9138-C6FEB67B3B72}" dt="2023-10-03T14:35:20.777" v="133" actId="2696"/>
        <pc:sldMkLst>
          <pc:docMk/>
          <pc:sldMk cId="3025599261" sldId="672"/>
        </pc:sldMkLst>
      </pc:sldChg>
      <pc:sldChg chg="modSp mod">
        <pc:chgData name="Jim McGowan" userId="e2c7446dd3aca506" providerId="LiveId" clId="{94A16D67-B299-4825-9138-C6FEB67B3B72}" dt="2023-10-03T14:39:24.551" v="170" actId="2710"/>
        <pc:sldMkLst>
          <pc:docMk/>
          <pc:sldMk cId="1728063709" sldId="684"/>
        </pc:sldMkLst>
        <pc:spChg chg="mod">
          <ac:chgData name="Jim McGowan" userId="e2c7446dd3aca506" providerId="LiveId" clId="{94A16D67-B299-4825-9138-C6FEB67B3B72}" dt="2023-10-03T14:39:24.551" v="170" actId="2710"/>
          <ac:spMkLst>
            <pc:docMk/>
            <pc:sldMk cId="1728063709" sldId="684"/>
            <ac:spMk id="5" creationId="{3064D4BA-A4EC-9866-A933-0A5D6F75A7B3}"/>
          </ac:spMkLst>
        </pc:spChg>
        <pc:spChg chg="mod">
          <ac:chgData name="Jim McGowan" userId="e2c7446dd3aca506" providerId="LiveId" clId="{94A16D67-B299-4825-9138-C6FEB67B3B72}" dt="2023-10-03T14:39:24.551" v="170" actId="2710"/>
          <ac:spMkLst>
            <pc:docMk/>
            <pc:sldMk cId="1728063709" sldId="684"/>
            <ac:spMk id="18435" creationId="{6FA0B7D6-4566-EECE-1873-74B02D2473CB}"/>
          </ac:spMkLst>
        </pc:spChg>
      </pc:sldChg>
      <pc:sldChg chg="modSp mod">
        <pc:chgData name="Jim McGowan" userId="e2c7446dd3aca506" providerId="LiveId" clId="{94A16D67-B299-4825-9138-C6FEB67B3B72}" dt="2023-10-03T14:39:32.909" v="171" actId="2710"/>
        <pc:sldMkLst>
          <pc:docMk/>
          <pc:sldMk cId="3178548440" sldId="685"/>
        </pc:sldMkLst>
        <pc:spChg chg="mod">
          <ac:chgData name="Jim McGowan" userId="e2c7446dd3aca506" providerId="LiveId" clId="{94A16D67-B299-4825-9138-C6FEB67B3B72}" dt="2023-10-03T14:39:32.909" v="171" actId="2710"/>
          <ac:spMkLst>
            <pc:docMk/>
            <pc:sldMk cId="3178548440" sldId="685"/>
            <ac:spMk id="5" creationId="{3064D4BA-A4EC-9866-A933-0A5D6F75A7B3}"/>
          </ac:spMkLst>
        </pc:spChg>
        <pc:spChg chg="mod">
          <ac:chgData name="Jim McGowan" userId="e2c7446dd3aca506" providerId="LiveId" clId="{94A16D67-B299-4825-9138-C6FEB67B3B72}" dt="2023-10-03T14:39:32.909" v="171" actId="2710"/>
          <ac:spMkLst>
            <pc:docMk/>
            <pc:sldMk cId="3178548440" sldId="685"/>
            <ac:spMk id="18435" creationId="{6FA0B7D6-4566-EECE-1873-74B02D2473CB}"/>
          </ac:spMkLst>
        </pc:spChg>
      </pc:sldChg>
    </pc:docChg>
  </pc:docChgLst>
  <pc:docChgLst>
    <pc:chgData name="Jim McGowan" userId="e2c7446dd3aca506" providerId="LiveId" clId="{ABBA2009-B856-42B0-905E-A29D84D62C0C}"/>
    <pc:docChg chg="undo custSel delSld modSld modNotesMaster modHandout">
      <pc:chgData name="Jim McGowan" userId="e2c7446dd3aca506" providerId="LiveId" clId="{ABBA2009-B856-42B0-905E-A29D84D62C0C}" dt="2023-10-13T18:51:17.947" v="260" actId="6549"/>
      <pc:docMkLst>
        <pc:docMk/>
      </pc:docMkLst>
      <pc:sldChg chg="modNotes">
        <pc:chgData name="Jim McGowan" userId="e2c7446dd3aca506" providerId="LiveId" clId="{ABBA2009-B856-42B0-905E-A29D84D62C0C}" dt="2023-10-13T18:46:52.288" v="241"/>
        <pc:sldMkLst>
          <pc:docMk/>
          <pc:sldMk cId="0" sldId="259"/>
        </pc:sldMkLst>
      </pc:sldChg>
      <pc:sldChg chg="modSp mod modNotes">
        <pc:chgData name="Jim McGowan" userId="e2c7446dd3aca506" providerId="LiveId" clId="{ABBA2009-B856-42B0-905E-A29D84D62C0C}" dt="2023-10-13T18:46:52.288" v="241"/>
        <pc:sldMkLst>
          <pc:docMk/>
          <pc:sldMk cId="0" sldId="260"/>
        </pc:sldMkLst>
        <pc:spChg chg="mod">
          <ac:chgData name="Jim McGowan" userId="e2c7446dd3aca506" providerId="LiveId" clId="{ABBA2009-B856-42B0-905E-A29D84D62C0C}" dt="2023-10-13T16:18:36.987" v="141" actId="6549"/>
          <ac:spMkLst>
            <pc:docMk/>
            <pc:sldMk cId="0" sldId="260"/>
            <ac:spMk id="8195" creationId="{F354D844-5A17-4492-6D2F-E5DDD2BF91BA}"/>
          </ac:spMkLst>
        </pc:spChg>
      </pc:sldChg>
      <pc:sldChg chg="modNotes">
        <pc:chgData name="Jim McGowan" userId="e2c7446dd3aca506" providerId="LiveId" clId="{ABBA2009-B856-42B0-905E-A29D84D62C0C}" dt="2023-10-13T18:46:52.288" v="241"/>
        <pc:sldMkLst>
          <pc:docMk/>
          <pc:sldMk cId="0" sldId="261"/>
        </pc:sldMkLst>
      </pc:sldChg>
      <pc:sldChg chg="modNotes">
        <pc:chgData name="Jim McGowan" userId="e2c7446dd3aca506" providerId="LiveId" clId="{ABBA2009-B856-42B0-905E-A29D84D62C0C}" dt="2023-10-13T18:46:52.288" v="241"/>
        <pc:sldMkLst>
          <pc:docMk/>
          <pc:sldMk cId="0" sldId="262"/>
        </pc:sldMkLst>
      </pc:sldChg>
      <pc:sldChg chg="modNotes">
        <pc:chgData name="Jim McGowan" userId="e2c7446dd3aca506" providerId="LiveId" clId="{ABBA2009-B856-42B0-905E-A29D84D62C0C}" dt="2023-10-13T18:46:52.288" v="241"/>
        <pc:sldMkLst>
          <pc:docMk/>
          <pc:sldMk cId="0" sldId="263"/>
        </pc:sldMkLst>
      </pc:sldChg>
      <pc:sldChg chg="modNotes">
        <pc:chgData name="Jim McGowan" userId="e2c7446dd3aca506" providerId="LiveId" clId="{ABBA2009-B856-42B0-905E-A29D84D62C0C}" dt="2023-10-13T18:46:52.288" v="241"/>
        <pc:sldMkLst>
          <pc:docMk/>
          <pc:sldMk cId="0" sldId="264"/>
        </pc:sldMkLst>
      </pc:sldChg>
      <pc:sldChg chg="modNotes">
        <pc:chgData name="Jim McGowan" userId="e2c7446dd3aca506" providerId="LiveId" clId="{ABBA2009-B856-42B0-905E-A29D84D62C0C}" dt="2023-10-13T18:46:52.288" v="241"/>
        <pc:sldMkLst>
          <pc:docMk/>
          <pc:sldMk cId="0" sldId="265"/>
        </pc:sldMkLst>
      </pc:sldChg>
      <pc:sldChg chg="modSp mod modNotes">
        <pc:chgData name="Jim McGowan" userId="e2c7446dd3aca506" providerId="LiveId" clId="{ABBA2009-B856-42B0-905E-A29D84D62C0C}" dt="2023-10-13T18:46:52.288" v="241"/>
        <pc:sldMkLst>
          <pc:docMk/>
          <pc:sldMk cId="0" sldId="266"/>
        </pc:sldMkLst>
        <pc:spChg chg="mod">
          <ac:chgData name="Jim McGowan" userId="e2c7446dd3aca506" providerId="LiveId" clId="{ABBA2009-B856-42B0-905E-A29D84D62C0C}" dt="2023-10-13T18:42:07.369" v="239" actId="20577"/>
          <ac:spMkLst>
            <pc:docMk/>
            <pc:sldMk cId="0" sldId="266"/>
            <ac:spMk id="3" creationId="{B7D2A7B5-E75D-DB80-1BA7-F5C80CC7D8C8}"/>
          </ac:spMkLst>
        </pc:spChg>
      </pc:sldChg>
      <pc:sldChg chg="modSp mod modNotes">
        <pc:chgData name="Jim McGowan" userId="e2c7446dd3aca506" providerId="LiveId" clId="{ABBA2009-B856-42B0-905E-A29D84D62C0C}" dt="2023-10-13T18:46:52.288" v="241"/>
        <pc:sldMkLst>
          <pc:docMk/>
          <pc:sldMk cId="0" sldId="268"/>
        </pc:sldMkLst>
        <pc:spChg chg="mod">
          <ac:chgData name="Jim McGowan" userId="e2c7446dd3aca506" providerId="LiveId" clId="{ABBA2009-B856-42B0-905E-A29D84D62C0C}" dt="2023-10-13T16:17:20.925" v="133" actId="108"/>
          <ac:spMkLst>
            <pc:docMk/>
            <pc:sldMk cId="0" sldId="268"/>
            <ac:spMk id="25602" creationId="{47FCC728-D280-D7B3-6EF8-3BA38F54492D}"/>
          </ac:spMkLst>
        </pc:spChg>
      </pc:sldChg>
      <pc:sldChg chg="modSp mod modNotes">
        <pc:chgData name="Jim McGowan" userId="e2c7446dd3aca506" providerId="LiveId" clId="{ABBA2009-B856-42B0-905E-A29D84D62C0C}" dt="2023-10-13T18:46:52.288" v="241"/>
        <pc:sldMkLst>
          <pc:docMk/>
          <pc:sldMk cId="0" sldId="293"/>
        </pc:sldMkLst>
        <pc:spChg chg="mod">
          <ac:chgData name="Jim McGowan" userId="e2c7446dd3aca506" providerId="LiveId" clId="{ABBA2009-B856-42B0-905E-A29D84D62C0C}" dt="2023-10-13T16:09:16.777" v="123" actId="1036"/>
          <ac:spMkLst>
            <pc:docMk/>
            <pc:sldMk cId="0" sldId="293"/>
            <ac:spMk id="7" creationId="{D8351E7B-FA8F-8EB7-5BED-45936E59319A}"/>
          </ac:spMkLst>
        </pc:spChg>
        <pc:spChg chg="mod">
          <ac:chgData name="Jim McGowan" userId="e2c7446dd3aca506" providerId="LiveId" clId="{ABBA2009-B856-42B0-905E-A29D84D62C0C}" dt="2023-10-13T16:06:21.579" v="117" actId="33524"/>
          <ac:spMkLst>
            <pc:docMk/>
            <pc:sldMk cId="0" sldId="293"/>
            <ac:spMk id="76804" creationId="{A3DFDF47-B569-FC6E-72B0-150452762542}"/>
          </ac:spMkLst>
        </pc:spChg>
      </pc:sldChg>
      <pc:sldChg chg="modNotes">
        <pc:chgData name="Jim McGowan" userId="e2c7446dd3aca506" providerId="LiveId" clId="{ABBA2009-B856-42B0-905E-A29D84D62C0C}" dt="2023-10-13T18:46:52.288" v="241"/>
        <pc:sldMkLst>
          <pc:docMk/>
          <pc:sldMk cId="0" sldId="294"/>
        </pc:sldMkLst>
      </pc:sldChg>
      <pc:sldChg chg="modNotes">
        <pc:chgData name="Jim McGowan" userId="e2c7446dd3aca506" providerId="LiveId" clId="{ABBA2009-B856-42B0-905E-A29D84D62C0C}" dt="2023-10-13T18:46:52.288" v="241"/>
        <pc:sldMkLst>
          <pc:docMk/>
          <pc:sldMk cId="0" sldId="295"/>
        </pc:sldMkLst>
      </pc:sldChg>
      <pc:sldChg chg="modSp mod modNotes">
        <pc:chgData name="Jim McGowan" userId="e2c7446dd3aca506" providerId="LiveId" clId="{ABBA2009-B856-42B0-905E-A29D84D62C0C}" dt="2023-10-13T18:46:52.288" v="241"/>
        <pc:sldMkLst>
          <pc:docMk/>
          <pc:sldMk cId="0" sldId="297"/>
        </pc:sldMkLst>
        <pc:spChg chg="mod">
          <ac:chgData name="Jim McGowan" userId="e2c7446dd3aca506" providerId="LiveId" clId="{ABBA2009-B856-42B0-905E-A29D84D62C0C}" dt="2023-10-13T16:25:34.227" v="224" actId="948"/>
          <ac:spMkLst>
            <pc:docMk/>
            <pc:sldMk cId="0" sldId="297"/>
            <ac:spMk id="83972" creationId="{9405CE57-6BFA-AED2-10D9-68F93AB2A71F}"/>
          </ac:spMkLst>
        </pc:spChg>
      </pc:sldChg>
      <pc:sldChg chg="modNotes">
        <pc:chgData name="Jim McGowan" userId="e2c7446dd3aca506" providerId="LiveId" clId="{ABBA2009-B856-42B0-905E-A29D84D62C0C}" dt="2023-10-13T18:46:52.288" v="241"/>
        <pc:sldMkLst>
          <pc:docMk/>
          <pc:sldMk cId="0" sldId="298"/>
        </pc:sldMkLst>
      </pc:sldChg>
      <pc:sldChg chg="modNotes">
        <pc:chgData name="Jim McGowan" userId="e2c7446dd3aca506" providerId="LiveId" clId="{ABBA2009-B856-42B0-905E-A29D84D62C0C}" dt="2023-10-13T18:46:52.288" v="241"/>
        <pc:sldMkLst>
          <pc:docMk/>
          <pc:sldMk cId="0" sldId="300"/>
        </pc:sldMkLst>
      </pc:sldChg>
      <pc:sldChg chg="modNotes">
        <pc:chgData name="Jim McGowan" userId="e2c7446dd3aca506" providerId="LiveId" clId="{ABBA2009-B856-42B0-905E-A29D84D62C0C}" dt="2023-10-13T18:46:52.288" v="241"/>
        <pc:sldMkLst>
          <pc:docMk/>
          <pc:sldMk cId="0" sldId="301"/>
        </pc:sldMkLst>
      </pc:sldChg>
      <pc:sldChg chg="modNotes">
        <pc:chgData name="Jim McGowan" userId="e2c7446dd3aca506" providerId="LiveId" clId="{ABBA2009-B856-42B0-905E-A29D84D62C0C}" dt="2023-10-13T18:46:52.288" v="241"/>
        <pc:sldMkLst>
          <pc:docMk/>
          <pc:sldMk cId="0" sldId="302"/>
        </pc:sldMkLst>
      </pc:sldChg>
      <pc:sldChg chg="modNotes">
        <pc:chgData name="Jim McGowan" userId="e2c7446dd3aca506" providerId="LiveId" clId="{ABBA2009-B856-42B0-905E-A29D84D62C0C}" dt="2023-10-13T18:46:52.288" v="241"/>
        <pc:sldMkLst>
          <pc:docMk/>
          <pc:sldMk cId="0" sldId="303"/>
        </pc:sldMkLst>
      </pc:sldChg>
      <pc:sldChg chg="modNotes">
        <pc:chgData name="Jim McGowan" userId="e2c7446dd3aca506" providerId="LiveId" clId="{ABBA2009-B856-42B0-905E-A29D84D62C0C}" dt="2023-10-13T18:46:52.288" v="241"/>
        <pc:sldMkLst>
          <pc:docMk/>
          <pc:sldMk cId="0" sldId="304"/>
        </pc:sldMkLst>
      </pc:sldChg>
      <pc:sldChg chg="modNotes">
        <pc:chgData name="Jim McGowan" userId="e2c7446dd3aca506" providerId="LiveId" clId="{ABBA2009-B856-42B0-905E-A29D84D62C0C}" dt="2023-10-13T18:46:52.288" v="241"/>
        <pc:sldMkLst>
          <pc:docMk/>
          <pc:sldMk cId="0" sldId="305"/>
        </pc:sldMkLst>
      </pc:sldChg>
      <pc:sldChg chg="modNotes">
        <pc:chgData name="Jim McGowan" userId="e2c7446dd3aca506" providerId="LiveId" clId="{ABBA2009-B856-42B0-905E-A29D84D62C0C}" dt="2023-10-13T18:46:52.288" v="241"/>
        <pc:sldMkLst>
          <pc:docMk/>
          <pc:sldMk cId="0" sldId="308"/>
        </pc:sldMkLst>
      </pc:sldChg>
      <pc:sldChg chg="modSp mod modNotes">
        <pc:chgData name="Jim McGowan" userId="e2c7446dd3aca506" providerId="LiveId" clId="{ABBA2009-B856-42B0-905E-A29D84D62C0C}" dt="2023-10-13T18:46:52.288" v="241"/>
        <pc:sldMkLst>
          <pc:docMk/>
          <pc:sldMk cId="0" sldId="309"/>
        </pc:sldMkLst>
        <pc:spChg chg="mod">
          <ac:chgData name="Jim McGowan" userId="e2c7446dd3aca506" providerId="LiveId" clId="{ABBA2009-B856-42B0-905E-A29D84D62C0C}" dt="2023-10-13T18:37:19.059" v="236" actId="14100"/>
          <ac:spMkLst>
            <pc:docMk/>
            <pc:sldMk cId="0" sldId="309"/>
            <ac:spMk id="110598" creationId="{EF6140FE-BAFA-21E5-7F5D-E23F622029D0}"/>
          </ac:spMkLst>
        </pc:spChg>
      </pc:sldChg>
      <pc:sldChg chg="modSp mod modNotes">
        <pc:chgData name="Jim McGowan" userId="e2c7446dd3aca506" providerId="LiveId" clId="{ABBA2009-B856-42B0-905E-A29D84D62C0C}" dt="2023-10-13T18:46:52.288" v="241"/>
        <pc:sldMkLst>
          <pc:docMk/>
          <pc:sldMk cId="0" sldId="311"/>
        </pc:sldMkLst>
        <pc:spChg chg="mod">
          <ac:chgData name="Jim McGowan" userId="e2c7446dd3aca506" providerId="LiveId" clId="{ABBA2009-B856-42B0-905E-A29D84D62C0C}" dt="2023-10-13T18:42:19.986" v="240"/>
          <ac:spMkLst>
            <pc:docMk/>
            <pc:sldMk cId="0" sldId="311"/>
            <ac:spMk id="6" creationId="{AFD937D4-B9D5-CDBD-C2F9-D77EBDC7C121}"/>
          </ac:spMkLst>
        </pc:spChg>
      </pc:sldChg>
      <pc:sldChg chg="modNotes">
        <pc:chgData name="Jim McGowan" userId="e2c7446dd3aca506" providerId="LiveId" clId="{ABBA2009-B856-42B0-905E-A29D84D62C0C}" dt="2023-10-13T18:46:52.288" v="241"/>
        <pc:sldMkLst>
          <pc:docMk/>
          <pc:sldMk cId="0" sldId="313"/>
        </pc:sldMkLst>
      </pc:sldChg>
      <pc:sldChg chg="modSp mod modNotes">
        <pc:chgData name="Jim McGowan" userId="e2c7446dd3aca506" providerId="LiveId" clId="{ABBA2009-B856-42B0-905E-A29D84D62C0C}" dt="2023-10-13T18:46:52.288" v="241"/>
        <pc:sldMkLst>
          <pc:docMk/>
          <pc:sldMk cId="0" sldId="392"/>
        </pc:sldMkLst>
        <pc:spChg chg="mod">
          <ac:chgData name="Jim McGowan" userId="e2c7446dd3aca506" providerId="LiveId" clId="{ABBA2009-B856-42B0-905E-A29D84D62C0C}" dt="2023-10-10T13:08:34.715" v="5" actId="6549"/>
          <ac:spMkLst>
            <pc:docMk/>
            <pc:sldMk cId="0" sldId="392"/>
            <ac:spMk id="9" creationId="{EE5848BF-B2BE-4A3C-A0BB-39B491A5C0FD}"/>
          </ac:spMkLst>
        </pc:spChg>
      </pc:sldChg>
      <pc:sldChg chg="modNotes">
        <pc:chgData name="Jim McGowan" userId="e2c7446dd3aca506" providerId="LiveId" clId="{ABBA2009-B856-42B0-905E-A29D84D62C0C}" dt="2023-10-13T18:46:52.288" v="241"/>
        <pc:sldMkLst>
          <pc:docMk/>
          <pc:sldMk cId="3169562332" sldId="395"/>
        </pc:sldMkLst>
      </pc:sldChg>
      <pc:sldChg chg="modNotes">
        <pc:chgData name="Jim McGowan" userId="e2c7446dd3aca506" providerId="LiveId" clId="{ABBA2009-B856-42B0-905E-A29D84D62C0C}" dt="2023-10-13T18:46:52.288" v="241"/>
        <pc:sldMkLst>
          <pc:docMk/>
          <pc:sldMk cId="3234658992" sldId="519"/>
        </pc:sldMkLst>
      </pc:sldChg>
      <pc:sldChg chg="modNotes">
        <pc:chgData name="Jim McGowan" userId="e2c7446dd3aca506" providerId="LiveId" clId="{ABBA2009-B856-42B0-905E-A29D84D62C0C}" dt="2023-10-13T18:46:52.288" v="241"/>
        <pc:sldMkLst>
          <pc:docMk/>
          <pc:sldMk cId="1684967449" sldId="527"/>
        </pc:sldMkLst>
      </pc:sldChg>
      <pc:sldChg chg="modNotes">
        <pc:chgData name="Jim McGowan" userId="e2c7446dd3aca506" providerId="LiveId" clId="{ABBA2009-B856-42B0-905E-A29D84D62C0C}" dt="2023-10-13T18:46:52.288" v="241"/>
        <pc:sldMkLst>
          <pc:docMk/>
          <pc:sldMk cId="3880206135" sldId="583"/>
        </pc:sldMkLst>
      </pc:sldChg>
      <pc:sldChg chg="modSp mod modNotes">
        <pc:chgData name="Jim McGowan" userId="e2c7446dd3aca506" providerId="LiveId" clId="{ABBA2009-B856-42B0-905E-A29D84D62C0C}" dt="2023-10-13T18:46:52.288" v="241"/>
        <pc:sldMkLst>
          <pc:docMk/>
          <pc:sldMk cId="84519742" sldId="667"/>
        </pc:sldMkLst>
        <pc:spChg chg="mod">
          <ac:chgData name="Jim McGowan" userId="e2c7446dd3aca506" providerId="LiveId" clId="{ABBA2009-B856-42B0-905E-A29D84D62C0C}" dt="2023-10-10T13:08:54.765" v="6"/>
          <ac:spMkLst>
            <pc:docMk/>
            <pc:sldMk cId="84519742" sldId="667"/>
            <ac:spMk id="9" creationId="{EE5848BF-B2BE-4A3C-A0BB-39B491A5C0FD}"/>
          </ac:spMkLst>
        </pc:spChg>
      </pc:sldChg>
      <pc:sldChg chg="modNotes">
        <pc:chgData name="Jim McGowan" userId="e2c7446dd3aca506" providerId="LiveId" clId="{ABBA2009-B856-42B0-905E-A29D84D62C0C}" dt="2023-10-13T18:46:52.288" v="241"/>
        <pc:sldMkLst>
          <pc:docMk/>
          <pc:sldMk cId="1574238518" sldId="670"/>
        </pc:sldMkLst>
      </pc:sldChg>
      <pc:sldChg chg="del">
        <pc:chgData name="Jim McGowan" userId="e2c7446dd3aca506" providerId="LiveId" clId="{ABBA2009-B856-42B0-905E-A29D84D62C0C}" dt="2023-10-10T13:10:17.735" v="7" actId="2696"/>
        <pc:sldMkLst>
          <pc:docMk/>
          <pc:sldMk cId="2163467824" sldId="672"/>
        </pc:sldMkLst>
      </pc:sldChg>
      <pc:sldChg chg="addSp delSp modSp mod">
        <pc:chgData name="Jim McGowan" userId="e2c7446dd3aca506" providerId="LiveId" clId="{ABBA2009-B856-42B0-905E-A29D84D62C0C}" dt="2023-10-13T15:32:47.288" v="94" actId="21"/>
        <pc:sldMkLst>
          <pc:docMk/>
          <pc:sldMk cId="428141422" sldId="676"/>
        </pc:sldMkLst>
        <pc:spChg chg="mod">
          <ac:chgData name="Jim McGowan" userId="e2c7446dd3aca506" providerId="LiveId" clId="{ABBA2009-B856-42B0-905E-A29D84D62C0C}" dt="2023-10-13T15:32:42.839" v="93" actId="255"/>
          <ac:spMkLst>
            <pc:docMk/>
            <pc:sldMk cId="428141422" sldId="676"/>
            <ac:spMk id="5" creationId="{E4A5CE19-AB3C-1764-D9C8-C50185FB64BB}"/>
          </ac:spMkLst>
        </pc:spChg>
        <pc:spChg chg="mod">
          <ac:chgData name="Jim McGowan" userId="e2c7446dd3aca506" providerId="LiveId" clId="{ABBA2009-B856-42B0-905E-A29D84D62C0C}" dt="2023-10-13T15:23:32.563" v="47" actId="115"/>
          <ac:spMkLst>
            <pc:docMk/>
            <pc:sldMk cId="428141422" sldId="676"/>
            <ac:spMk id="46" creationId="{830DE4DA-7EA3-AB79-FBFA-877934215283}"/>
          </ac:spMkLst>
        </pc:spChg>
        <pc:picChg chg="mod ord">
          <ac:chgData name="Jim McGowan" userId="e2c7446dd3aca506" providerId="LiveId" clId="{ABBA2009-B856-42B0-905E-A29D84D62C0C}" dt="2023-10-13T15:22:53.380" v="44" actId="1036"/>
          <ac:picMkLst>
            <pc:docMk/>
            <pc:sldMk cId="428141422" sldId="676"/>
            <ac:picMk id="3" creationId="{3EE8D9DF-1BCF-FDF3-AC7F-0B6E8BE11176}"/>
          </ac:picMkLst>
        </pc:picChg>
        <pc:picChg chg="add del mod">
          <ac:chgData name="Jim McGowan" userId="e2c7446dd3aca506" providerId="LiveId" clId="{ABBA2009-B856-42B0-905E-A29D84D62C0C}" dt="2023-10-13T15:32:47.288" v="94" actId="21"/>
          <ac:picMkLst>
            <pc:docMk/>
            <pc:sldMk cId="428141422" sldId="676"/>
            <ac:picMk id="14" creationId="{DFF873BF-801C-B63D-67B8-0A894450C58A}"/>
          </ac:picMkLst>
        </pc:picChg>
      </pc:sldChg>
      <pc:sldChg chg="addSp delSp modSp mod modAnim">
        <pc:chgData name="Jim McGowan" userId="e2c7446dd3aca506" providerId="LiveId" clId="{ABBA2009-B856-42B0-905E-A29D84D62C0C}" dt="2023-10-13T15:33:23.465" v="116"/>
        <pc:sldMkLst>
          <pc:docMk/>
          <pc:sldMk cId="2012783602" sldId="678"/>
        </pc:sldMkLst>
        <pc:spChg chg="add mod">
          <ac:chgData name="Jim McGowan" userId="e2c7446dd3aca506" providerId="LiveId" clId="{ABBA2009-B856-42B0-905E-A29D84D62C0C}" dt="2023-10-13T15:29:39.893" v="78" actId="108"/>
          <ac:spMkLst>
            <pc:docMk/>
            <pc:sldMk cId="2012783602" sldId="678"/>
            <ac:spMk id="15" creationId="{8C206FEC-74A4-49BE-D51F-92F0B30E4D2F}"/>
          </ac:spMkLst>
        </pc:spChg>
        <pc:spChg chg="mod">
          <ac:chgData name="Jim McGowan" userId="e2c7446dd3aca506" providerId="LiveId" clId="{ABBA2009-B856-42B0-905E-A29D84D62C0C}" dt="2023-10-13T15:23:48.364" v="48" actId="108"/>
          <ac:spMkLst>
            <pc:docMk/>
            <pc:sldMk cId="2012783602" sldId="678"/>
            <ac:spMk id="46" creationId="{830DE4DA-7EA3-AB79-FBFA-877934215283}"/>
          </ac:spMkLst>
        </pc:spChg>
        <pc:picChg chg="add del mod">
          <ac:chgData name="Jim McGowan" userId="e2c7446dd3aca506" providerId="LiveId" clId="{ABBA2009-B856-42B0-905E-A29D84D62C0C}" dt="2023-10-13T15:22:03.942" v="25"/>
          <ac:picMkLst>
            <pc:docMk/>
            <pc:sldMk cId="2012783602" sldId="678"/>
            <ac:picMk id="3" creationId="{CAAF086D-BA52-D2FF-6D4A-3FC95E58E984}"/>
          </ac:picMkLst>
        </pc:picChg>
        <pc:picChg chg="add mod">
          <ac:chgData name="Jim McGowan" userId="e2c7446dd3aca506" providerId="LiveId" clId="{ABBA2009-B856-42B0-905E-A29D84D62C0C}" dt="2023-10-13T15:33:08.091" v="115" actId="1036"/>
          <ac:picMkLst>
            <pc:docMk/>
            <pc:sldMk cId="2012783602" sldId="678"/>
            <ac:picMk id="25" creationId="{EDA569EC-B74E-3B8F-FEBB-1CDDECF94A02}"/>
          </ac:picMkLst>
        </pc:picChg>
        <pc:picChg chg="del mod">
          <ac:chgData name="Jim McGowan" userId="e2c7446dd3aca506" providerId="LiveId" clId="{ABBA2009-B856-42B0-905E-A29D84D62C0C}" dt="2023-10-13T15:23:52.811" v="49" actId="478"/>
          <ac:picMkLst>
            <pc:docMk/>
            <pc:sldMk cId="2012783602" sldId="678"/>
            <ac:picMk id="52" creationId="{EB096607-8121-93B6-1FDF-A3CF294E1467}"/>
          </ac:picMkLst>
        </pc:picChg>
      </pc:sldChg>
      <pc:sldChg chg="modSp mod">
        <pc:chgData name="Jim McGowan" userId="e2c7446dd3aca506" providerId="LiveId" clId="{ABBA2009-B856-42B0-905E-A29D84D62C0C}" dt="2023-10-13T16:48:10.971" v="225" actId="13926"/>
        <pc:sldMkLst>
          <pc:docMk/>
          <pc:sldMk cId="3792544838" sldId="680"/>
        </pc:sldMkLst>
        <pc:spChg chg="mod">
          <ac:chgData name="Jim McGowan" userId="e2c7446dd3aca506" providerId="LiveId" clId="{ABBA2009-B856-42B0-905E-A29D84D62C0C}" dt="2023-10-13T16:48:10.971" v="225" actId="13926"/>
          <ac:spMkLst>
            <pc:docMk/>
            <pc:sldMk cId="3792544838" sldId="680"/>
            <ac:spMk id="11" creationId="{9BF7D14B-EBC6-D18F-8A04-F46D005DD827}"/>
          </ac:spMkLst>
        </pc:spChg>
      </pc:sldChg>
      <pc:sldChg chg="modSp mod">
        <pc:chgData name="Jim McGowan" userId="e2c7446dd3aca506" providerId="LiveId" clId="{ABBA2009-B856-42B0-905E-A29D84D62C0C}" dt="2023-10-13T16:49:23.827" v="226" actId="13926"/>
        <pc:sldMkLst>
          <pc:docMk/>
          <pc:sldMk cId="2893207285" sldId="681"/>
        </pc:sldMkLst>
        <pc:spChg chg="mod">
          <ac:chgData name="Jim McGowan" userId="e2c7446dd3aca506" providerId="LiveId" clId="{ABBA2009-B856-42B0-905E-A29D84D62C0C}" dt="2023-10-13T16:49:23.827" v="226" actId="13926"/>
          <ac:spMkLst>
            <pc:docMk/>
            <pc:sldMk cId="2893207285" sldId="681"/>
            <ac:spMk id="12" creationId="{96070338-168F-4319-1DFD-4A560B59A797}"/>
          </ac:spMkLst>
        </pc:spChg>
      </pc:sldChg>
      <pc:sldChg chg="modSp mod">
        <pc:chgData name="Jim McGowan" userId="e2c7446dd3aca506" providerId="LiveId" clId="{ABBA2009-B856-42B0-905E-A29D84D62C0C}" dt="2023-10-13T16:52:51.211" v="228" actId="1035"/>
        <pc:sldMkLst>
          <pc:docMk/>
          <pc:sldMk cId="4041183771" sldId="682"/>
        </pc:sldMkLst>
        <pc:spChg chg="mod">
          <ac:chgData name="Jim McGowan" userId="e2c7446dd3aca506" providerId="LiveId" clId="{ABBA2009-B856-42B0-905E-A29D84D62C0C}" dt="2023-10-13T16:52:51.211" v="228" actId="1035"/>
          <ac:spMkLst>
            <pc:docMk/>
            <pc:sldMk cId="4041183771" sldId="682"/>
            <ac:spMk id="13" creationId="{C9E3832E-F12F-7D2A-427B-3DD7235B7D3B}"/>
          </ac:spMkLst>
        </pc:spChg>
      </pc:sldChg>
      <pc:sldChg chg="modSp mod modNotes">
        <pc:chgData name="Jim McGowan" userId="e2c7446dd3aca506" providerId="LiveId" clId="{ABBA2009-B856-42B0-905E-A29D84D62C0C}" dt="2023-10-13T18:46:52.288" v="241"/>
        <pc:sldMkLst>
          <pc:docMk/>
          <pc:sldMk cId="1728063709" sldId="684"/>
        </pc:sldMkLst>
        <pc:spChg chg="mod">
          <ac:chgData name="Jim McGowan" userId="e2c7446dd3aca506" providerId="LiveId" clId="{ABBA2009-B856-42B0-905E-A29D84D62C0C}" dt="2023-10-13T18:33:24.046" v="229" actId="108"/>
          <ac:spMkLst>
            <pc:docMk/>
            <pc:sldMk cId="1728063709" sldId="684"/>
            <ac:spMk id="7" creationId="{01960A55-D17A-59FC-F568-978B058FF844}"/>
          </ac:spMkLst>
        </pc:spChg>
      </pc:sldChg>
      <pc:sldChg chg="modNotes">
        <pc:chgData name="Jim McGowan" userId="e2c7446dd3aca506" providerId="LiveId" clId="{ABBA2009-B856-42B0-905E-A29D84D62C0C}" dt="2023-10-13T18:46:52.288" v="241"/>
        <pc:sldMkLst>
          <pc:docMk/>
          <pc:sldMk cId="3178548440" sldId="685"/>
        </pc:sldMkLst>
      </pc:sldChg>
      <pc:sldChg chg="modNotes">
        <pc:chgData name="Jim McGowan" userId="e2c7446dd3aca506" providerId="LiveId" clId="{ABBA2009-B856-42B0-905E-A29D84D62C0C}" dt="2023-10-13T18:46:52.288" v="241"/>
        <pc:sldMkLst>
          <pc:docMk/>
          <pc:sldMk cId="3945006762" sldId="686"/>
        </pc:sldMkLst>
      </pc:sldChg>
      <pc:sldChg chg="modSp mod modNotes">
        <pc:chgData name="Jim McGowan" userId="e2c7446dd3aca506" providerId="LiveId" clId="{ABBA2009-B856-42B0-905E-A29D84D62C0C}" dt="2023-10-13T18:46:52.288" v="241"/>
        <pc:sldMkLst>
          <pc:docMk/>
          <pc:sldMk cId="125988564" sldId="687"/>
        </pc:sldMkLst>
        <pc:spChg chg="mod">
          <ac:chgData name="Jim McGowan" userId="e2c7446dd3aca506" providerId="LiveId" clId="{ABBA2009-B856-42B0-905E-A29D84D62C0C}" dt="2023-10-13T15:27:32.637" v="71" actId="115"/>
          <ac:spMkLst>
            <pc:docMk/>
            <pc:sldMk cId="125988564" sldId="687"/>
            <ac:spMk id="7" creationId="{D7EAB081-A924-43CD-BBA8-F4B4A4CEEB6F}"/>
          </ac:spMkLst>
        </pc:spChg>
      </pc:sldChg>
      <pc:sldChg chg="modNotes">
        <pc:chgData name="Jim McGowan" userId="e2c7446dd3aca506" providerId="LiveId" clId="{ABBA2009-B856-42B0-905E-A29D84D62C0C}" dt="2023-10-13T18:46:52.288" v="241"/>
        <pc:sldMkLst>
          <pc:docMk/>
          <pc:sldMk cId="2861629999" sldId="688"/>
        </pc:sldMkLst>
      </pc:sldChg>
      <pc:sldChg chg="modNotes">
        <pc:chgData name="Jim McGowan" userId="e2c7446dd3aca506" providerId="LiveId" clId="{ABBA2009-B856-42B0-905E-A29D84D62C0C}" dt="2023-10-13T18:46:52.288" v="241"/>
        <pc:sldMkLst>
          <pc:docMk/>
          <pc:sldMk cId="3196515808" sldId="689"/>
        </pc:sldMkLst>
      </pc:sldChg>
      <pc:sldChg chg="modNotes">
        <pc:chgData name="Jim McGowan" userId="e2c7446dd3aca506" providerId="LiveId" clId="{ABBA2009-B856-42B0-905E-A29D84D62C0C}" dt="2023-10-13T18:46:52.288" v="241"/>
        <pc:sldMkLst>
          <pc:docMk/>
          <pc:sldMk cId="766905061" sldId="690"/>
        </pc:sldMkLst>
      </pc:sldChg>
      <pc:sldChg chg="modNotes">
        <pc:chgData name="Jim McGowan" userId="e2c7446dd3aca506" providerId="LiveId" clId="{ABBA2009-B856-42B0-905E-A29D84D62C0C}" dt="2023-10-13T18:46:52.288" v="241"/>
        <pc:sldMkLst>
          <pc:docMk/>
          <pc:sldMk cId="731701838" sldId="6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2" name="Rectangle 4">
            <a:extLst>
              <a:ext uri="{FF2B5EF4-FFF2-40B4-BE49-F238E27FC236}">
                <a16:creationId xmlns:a16="http://schemas.microsoft.com/office/drawing/2014/main" id="{C14511FE-D46C-F571-9175-10A748F08679}"/>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sz="1400" dirty="0">
                <a:latin typeface="+mn-lt"/>
              </a:rPr>
              <a:t>Sugar Land Bible Church</a:t>
            </a:r>
          </a:p>
        </p:txBody>
      </p:sp>
      <p:sp>
        <p:nvSpPr>
          <p:cNvPr id="27653" name="Rectangle 5">
            <a:extLst>
              <a:ext uri="{FF2B5EF4-FFF2-40B4-BE49-F238E27FC236}">
                <a16:creationId xmlns:a16="http://schemas.microsoft.com/office/drawing/2014/main" id="{55576F67-8787-E350-7323-70302E6EF911}"/>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0848B5B2-5509-4BC3-AD2B-71C54F17AA1F}" type="slidenum">
              <a:rPr lang="en-US" altLang="en-US"/>
              <a:pPr/>
              <a:t>‹#›</a:t>
            </a:fld>
            <a:endParaRPr lang="en-US" altLang="en-US"/>
          </a:p>
        </p:txBody>
      </p:sp>
      <p:sp>
        <p:nvSpPr>
          <p:cNvPr id="2" name="Header Placeholder 1">
            <a:extLst>
              <a:ext uri="{FF2B5EF4-FFF2-40B4-BE49-F238E27FC236}">
                <a16:creationId xmlns:a16="http://schemas.microsoft.com/office/drawing/2014/main" id="{08E0C4B0-0E3B-56E0-BB60-FFDA33D13221}"/>
              </a:ext>
            </a:extLst>
          </p:cNvPr>
          <p:cNvSpPr>
            <a:spLocks noGrp="1"/>
          </p:cNvSpPr>
          <p:nvPr>
            <p:ph type="hdr" sz="quarter"/>
          </p:nvPr>
        </p:nvSpPr>
        <p:spPr>
          <a:xfrm>
            <a:off x="2072640" y="80010"/>
            <a:ext cx="3169920" cy="640080"/>
          </a:xfrm>
          <a:prstGeom prst="rect">
            <a:avLst/>
          </a:prstGeom>
        </p:spPr>
        <p:txBody>
          <a:bodyPr vert="horz" lIns="96661" tIns="48331" rIns="96661" bIns="48331" rtlCol="0"/>
          <a:lstStyle>
            <a:lvl1pPr algn="l">
              <a:defRPr sz="1300"/>
            </a:lvl1pPr>
          </a:lstStyle>
          <a:p>
            <a:pPr algn="ctr"/>
            <a:r>
              <a:rPr lang="en-US" sz="1200" dirty="0">
                <a:latin typeface="+mn-lt"/>
              </a:rPr>
              <a:t>Dr. Jim McGowan</a:t>
            </a:r>
          </a:p>
          <a:p>
            <a:pPr algn="ctr"/>
            <a:r>
              <a:rPr lang="en-US" sz="1200" dirty="0">
                <a:latin typeface="+mn-lt"/>
              </a:rPr>
              <a:t>Law &amp; Grace: Session 40</a:t>
            </a:r>
          </a:p>
          <a:p>
            <a:pPr algn="ctr"/>
            <a:r>
              <a:rPr lang="en-US" sz="1200" dirty="0">
                <a:latin typeface="+mn-lt"/>
              </a:rPr>
              <a:t>10-15-2023</a:t>
            </a:r>
            <a:endParaRPr lang="en-US" sz="1200"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72AD36D1-D236-1094-7EF1-BE9D018A90E1}"/>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endParaRPr lang="en-US" altLang="en-US"/>
          </a:p>
        </p:txBody>
      </p:sp>
      <p:sp>
        <p:nvSpPr>
          <p:cNvPr id="6147" name="Rectangle 3">
            <a:extLst>
              <a:ext uri="{FF2B5EF4-FFF2-40B4-BE49-F238E27FC236}">
                <a16:creationId xmlns:a16="http://schemas.microsoft.com/office/drawing/2014/main" id="{32E0F12F-9311-5381-030B-41D14C91E9CF}"/>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vl1pPr>
          </a:lstStyle>
          <a:p>
            <a:endParaRPr lang="en-US" altLang="en-US"/>
          </a:p>
        </p:txBody>
      </p:sp>
      <p:sp>
        <p:nvSpPr>
          <p:cNvPr id="6148" name="Rectangle 4">
            <a:extLst>
              <a:ext uri="{FF2B5EF4-FFF2-40B4-BE49-F238E27FC236}">
                <a16:creationId xmlns:a16="http://schemas.microsoft.com/office/drawing/2014/main" id="{47E90978-CF0C-3BDB-E446-4AB0BF2C5467}"/>
              </a:ext>
            </a:extLst>
          </p:cNvPr>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a:extLst>
              <a:ext uri="{FF2B5EF4-FFF2-40B4-BE49-F238E27FC236}">
                <a16:creationId xmlns:a16="http://schemas.microsoft.com/office/drawing/2014/main" id="{CB8F7E0A-13FF-826D-92E8-1C6B978FD02A}"/>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0" name="Rectangle 6">
            <a:extLst>
              <a:ext uri="{FF2B5EF4-FFF2-40B4-BE49-F238E27FC236}">
                <a16:creationId xmlns:a16="http://schemas.microsoft.com/office/drawing/2014/main" id="{CE662CCB-209C-8AF0-4DDF-C4589468D26F}"/>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endParaRPr lang="en-US" altLang="en-US"/>
          </a:p>
        </p:txBody>
      </p:sp>
      <p:sp>
        <p:nvSpPr>
          <p:cNvPr id="6151" name="Rectangle 7">
            <a:extLst>
              <a:ext uri="{FF2B5EF4-FFF2-40B4-BE49-F238E27FC236}">
                <a16:creationId xmlns:a16="http://schemas.microsoft.com/office/drawing/2014/main" id="{0B6BC2AC-2F0F-92C5-7474-AC7589DC9386}"/>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8428BFB4-6104-41DF-81D3-4568ACAA91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A36037E-BA35-7A95-53CB-0EA3CFDA1702}"/>
              </a:ext>
            </a:extLst>
          </p:cNvPr>
          <p:cNvSpPr>
            <a:spLocks noGrp="1" noChangeArrowheads="1"/>
          </p:cNvSpPr>
          <p:nvPr>
            <p:ph type="sldNum" sz="quarter" idx="5"/>
          </p:nvPr>
        </p:nvSpPr>
        <p:spPr>
          <a:ln/>
        </p:spPr>
        <p:txBody>
          <a:bodyPr/>
          <a:lstStyle/>
          <a:p>
            <a:fld id="{DDBBFB98-0CA6-4449-89E4-F3E71545784F}" type="slidenum">
              <a:rPr lang="en-US" altLang="en-US"/>
              <a:pPr/>
              <a:t>19</a:t>
            </a:fld>
            <a:endParaRPr lang="en-US" altLang="en-US"/>
          </a:p>
        </p:txBody>
      </p:sp>
      <p:sp>
        <p:nvSpPr>
          <p:cNvPr id="7170" name="Rectangle 2">
            <a:extLst>
              <a:ext uri="{FF2B5EF4-FFF2-40B4-BE49-F238E27FC236}">
                <a16:creationId xmlns:a16="http://schemas.microsoft.com/office/drawing/2014/main" id="{C4F04511-5111-66CE-F3C1-FED7BF76E60D}"/>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32FC5B5B-7213-CC00-D870-73523E94834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9CAE187-57EA-AD1E-47BE-0F2B86F9CD83}"/>
              </a:ext>
            </a:extLst>
          </p:cNvPr>
          <p:cNvSpPr>
            <a:spLocks noGrp="1" noChangeArrowheads="1"/>
          </p:cNvSpPr>
          <p:nvPr>
            <p:ph type="sldNum" sz="quarter" idx="5"/>
          </p:nvPr>
        </p:nvSpPr>
        <p:spPr>
          <a:ln/>
        </p:spPr>
        <p:txBody>
          <a:bodyPr/>
          <a:lstStyle/>
          <a:p>
            <a:fld id="{B057393C-0906-4F15-A46F-5222C7ACDB0C}" type="slidenum">
              <a:rPr lang="en-US" altLang="en-US"/>
              <a:pPr/>
              <a:t>20</a:t>
            </a:fld>
            <a:endParaRPr lang="en-US" altLang="en-US"/>
          </a:p>
        </p:txBody>
      </p:sp>
      <p:sp>
        <p:nvSpPr>
          <p:cNvPr id="77826" name="Rectangle 2">
            <a:extLst>
              <a:ext uri="{FF2B5EF4-FFF2-40B4-BE49-F238E27FC236}">
                <a16:creationId xmlns:a16="http://schemas.microsoft.com/office/drawing/2014/main" id="{E98032BD-20DF-571A-745F-5043D41B7726}"/>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6BB3E4FE-FF4D-F977-B97C-7597AA7D1F7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BAC933B-80E2-6E73-132E-F7F9A675AF57}"/>
              </a:ext>
            </a:extLst>
          </p:cNvPr>
          <p:cNvSpPr>
            <a:spLocks noGrp="1" noChangeArrowheads="1"/>
          </p:cNvSpPr>
          <p:nvPr>
            <p:ph type="sldNum" sz="quarter" idx="5"/>
          </p:nvPr>
        </p:nvSpPr>
        <p:spPr>
          <a:ln/>
        </p:spPr>
        <p:txBody>
          <a:bodyPr/>
          <a:lstStyle/>
          <a:p>
            <a:fld id="{EE02EE0F-0882-49B6-8054-23957E99C362}" type="slidenum">
              <a:rPr lang="en-US" altLang="en-US"/>
              <a:pPr/>
              <a:t>21</a:t>
            </a:fld>
            <a:endParaRPr lang="en-US" altLang="en-US"/>
          </a:p>
        </p:txBody>
      </p:sp>
      <p:sp>
        <p:nvSpPr>
          <p:cNvPr id="81922" name="Rectangle 2">
            <a:extLst>
              <a:ext uri="{FF2B5EF4-FFF2-40B4-BE49-F238E27FC236}">
                <a16:creationId xmlns:a16="http://schemas.microsoft.com/office/drawing/2014/main" id="{4E0FFFA8-DAA2-27B4-8C17-5C2809762D93}"/>
              </a:ext>
            </a:extLst>
          </p:cNvPr>
          <p:cNvSpPr>
            <a:spLocks noGrp="1" noRot="1" noChangeAspect="1" noChangeArrowheads="1" noTextEdit="1"/>
          </p:cNvSpPr>
          <p:nvPr>
            <p:ph type="sldImg"/>
          </p:nvPr>
        </p:nvSpPr>
        <p:spPr>
          <a:ln/>
        </p:spPr>
      </p:sp>
      <p:sp>
        <p:nvSpPr>
          <p:cNvPr id="81923" name="Rectangle 3">
            <a:extLst>
              <a:ext uri="{FF2B5EF4-FFF2-40B4-BE49-F238E27FC236}">
                <a16:creationId xmlns:a16="http://schemas.microsoft.com/office/drawing/2014/main" id="{CE7B6ACE-45A1-2F5E-B695-D37D6ADF7C3E}"/>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2778A4E-43F3-947E-3527-2696FC6CA7E9}"/>
              </a:ext>
            </a:extLst>
          </p:cNvPr>
          <p:cNvSpPr>
            <a:spLocks noGrp="1" noChangeArrowheads="1"/>
          </p:cNvSpPr>
          <p:nvPr>
            <p:ph type="sldNum" sz="quarter" idx="5"/>
          </p:nvPr>
        </p:nvSpPr>
        <p:spPr>
          <a:ln/>
        </p:spPr>
        <p:txBody>
          <a:bodyPr/>
          <a:lstStyle/>
          <a:p>
            <a:fld id="{48596718-C123-4176-B8E4-CB0B7AEB2448}" type="slidenum">
              <a:rPr lang="en-US" altLang="en-US"/>
              <a:pPr/>
              <a:t>25</a:t>
            </a:fld>
            <a:endParaRPr lang="en-US" altLang="en-US"/>
          </a:p>
        </p:txBody>
      </p:sp>
      <p:sp>
        <p:nvSpPr>
          <p:cNvPr id="26626" name="Rectangle 2">
            <a:extLst>
              <a:ext uri="{FF2B5EF4-FFF2-40B4-BE49-F238E27FC236}">
                <a16:creationId xmlns:a16="http://schemas.microsoft.com/office/drawing/2014/main" id="{93D0007D-8A2B-8A8C-2718-056B912B690A}"/>
              </a:ext>
            </a:extLst>
          </p:cNvPr>
          <p:cNvSpPr>
            <a:spLocks noGrp="1" noRot="1" noChangeAspect="1" noChangeArrowheads="1" noTextEdit="1"/>
          </p:cNvSpPr>
          <p:nvPr>
            <p:ph type="sldImg"/>
          </p:nvPr>
        </p:nvSpPr>
        <p:spPr>
          <a:ln/>
        </p:spPr>
      </p:sp>
      <p:sp>
        <p:nvSpPr>
          <p:cNvPr id="26627" name="Rectangle 3">
            <a:extLst>
              <a:ext uri="{FF2B5EF4-FFF2-40B4-BE49-F238E27FC236}">
                <a16:creationId xmlns:a16="http://schemas.microsoft.com/office/drawing/2014/main" id="{10A3D19A-AB5E-529E-3E66-ACB60F7052A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1A1A016-C163-C4A4-EC84-24F36B00C357}"/>
              </a:ext>
            </a:extLst>
          </p:cNvPr>
          <p:cNvSpPr>
            <a:spLocks noGrp="1" noChangeArrowheads="1"/>
          </p:cNvSpPr>
          <p:nvPr>
            <p:ph type="sldNum" sz="quarter" idx="5"/>
          </p:nvPr>
        </p:nvSpPr>
        <p:spPr>
          <a:ln/>
        </p:spPr>
        <p:txBody>
          <a:bodyPr/>
          <a:lstStyle/>
          <a:p>
            <a:fld id="{7288D49A-1A8B-4223-A1CB-EEDDF72C83DE}" type="slidenum">
              <a:rPr lang="en-US" altLang="en-US"/>
              <a:pPr/>
              <a:t>26</a:t>
            </a:fld>
            <a:endParaRPr lang="en-US" altLang="en-US"/>
          </a:p>
        </p:txBody>
      </p:sp>
      <p:sp>
        <p:nvSpPr>
          <p:cNvPr id="9218" name="Rectangle 2">
            <a:extLst>
              <a:ext uri="{FF2B5EF4-FFF2-40B4-BE49-F238E27FC236}">
                <a16:creationId xmlns:a16="http://schemas.microsoft.com/office/drawing/2014/main" id="{DD57EBDD-2E3C-A047-A220-41822B4793B1}"/>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D0ADBEB2-59CD-8785-DC2C-6E8A6CDE49B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BC4C8EB-8DFE-E69E-14ED-463A322E5E60}"/>
              </a:ext>
            </a:extLst>
          </p:cNvPr>
          <p:cNvSpPr>
            <a:spLocks noGrp="1" noChangeArrowheads="1"/>
          </p:cNvSpPr>
          <p:nvPr>
            <p:ph type="sldNum" sz="quarter" idx="5"/>
          </p:nvPr>
        </p:nvSpPr>
        <p:spPr>
          <a:ln/>
        </p:spPr>
        <p:txBody>
          <a:bodyPr/>
          <a:lstStyle/>
          <a:p>
            <a:fld id="{4053A3ED-A406-48AA-A777-1423817FE5EC}" type="slidenum">
              <a:rPr lang="en-US" altLang="en-US"/>
              <a:pPr/>
              <a:t>27</a:t>
            </a:fld>
            <a:endParaRPr lang="en-US" altLang="en-US"/>
          </a:p>
        </p:txBody>
      </p:sp>
      <p:sp>
        <p:nvSpPr>
          <p:cNvPr id="84994" name="Rectangle 2">
            <a:extLst>
              <a:ext uri="{FF2B5EF4-FFF2-40B4-BE49-F238E27FC236}">
                <a16:creationId xmlns:a16="http://schemas.microsoft.com/office/drawing/2014/main" id="{BBF82B75-A6D2-0419-5DDC-E22716B4D5C3}"/>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5195BF23-EDD3-2B1E-C0A1-63EA07C7A42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A36F0FE-6DE1-BAC2-DC01-B2D0D81B1A86}"/>
              </a:ext>
            </a:extLst>
          </p:cNvPr>
          <p:cNvSpPr>
            <a:spLocks noGrp="1" noChangeArrowheads="1"/>
          </p:cNvSpPr>
          <p:nvPr>
            <p:ph type="sldNum" sz="quarter" idx="5"/>
          </p:nvPr>
        </p:nvSpPr>
        <p:spPr>
          <a:ln/>
        </p:spPr>
        <p:txBody>
          <a:bodyPr/>
          <a:lstStyle/>
          <a:p>
            <a:fld id="{F3C8FD19-B028-4353-B057-043F3F4389DD}" type="slidenum">
              <a:rPr lang="en-US" altLang="en-US"/>
              <a:pPr/>
              <a:t>28</a:t>
            </a:fld>
            <a:endParaRPr lang="en-US" altLang="en-US"/>
          </a:p>
        </p:txBody>
      </p:sp>
      <p:sp>
        <p:nvSpPr>
          <p:cNvPr id="11266" name="Rectangle 2">
            <a:extLst>
              <a:ext uri="{FF2B5EF4-FFF2-40B4-BE49-F238E27FC236}">
                <a16:creationId xmlns:a16="http://schemas.microsoft.com/office/drawing/2014/main" id="{670022CA-4489-F90E-FBF6-685DD53E80AF}"/>
              </a:ext>
            </a:extLst>
          </p:cNvPr>
          <p:cNvSpPr>
            <a:spLocks noGrp="1" noRot="1" noChangeAspect="1" noChangeArrowheads="1" noTextEdit="1"/>
          </p:cNvSpPr>
          <p:nvPr>
            <p:ph type="sldImg"/>
          </p:nvPr>
        </p:nvSpPr>
        <p:spPr>
          <a:ln/>
        </p:spPr>
      </p:sp>
      <p:sp>
        <p:nvSpPr>
          <p:cNvPr id="11267" name="Rectangle 3">
            <a:extLst>
              <a:ext uri="{FF2B5EF4-FFF2-40B4-BE49-F238E27FC236}">
                <a16:creationId xmlns:a16="http://schemas.microsoft.com/office/drawing/2014/main" id="{9B7D9EC3-297B-2ACB-FCD6-B7F53F41E698}"/>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18A0507-C288-BF42-992B-7DA00F30CC44}"/>
              </a:ext>
            </a:extLst>
          </p:cNvPr>
          <p:cNvSpPr>
            <a:spLocks noGrp="1" noChangeArrowheads="1"/>
          </p:cNvSpPr>
          <p:nvPr>
            <p:ph type="sldNum" sz="quarter" idx="5"/>
          </p:nvPr>
        </p:nvSpPr>
        <p:spPr>
          <a:ln/>
        </p:spPr>
        <p:txBody>
          <a:bodyPr/>
          <a:lstStyle/>
          <a:p>
            <a:fld id="{585F27B7-9A64-451C-92B0-D5772457044A}" type="slidenum">
              <a:rPr lang="en-US" altLang="en-US"/>
              <a:pPr/>
              <a:t>29</a:t>
            </a:fld>
            <a:endParaRPr lang="en-US" altLang="en-US"/>
          </a:p>
        </p:txBody>
      </p:sp>
      <p:sp>
        <p:nvSpPr>
          <p:cNvPr id="117762" name="Rectangle 2">
            <a:extLst>
              <a:ext uri="{FF2B5EF4-FFF2-40B4-BE49-F238E27FC236}">
                <a16:creationId xmlns:a16="http://schemas.microsoft.com/office/drawing/2014/main" id="{E899FB66-06D1-FCB3-0BCF-57E20BE78613}"/>
              </a:ext>
            </a:extLst>
          </p:cNvPr>
          <p:cNvSpPr>
            <a:spLocks noGrp="1" noRot="1" noChangeAspect="1" noChangeArrowheads="1" noTextEdit="1"/>
          </p:cNvSpPr>
          <p:nvPr>
            <p:ph type="sldImg"/>
          </p:nvPr>
        </p:nvSpPr>
        <p:spPr>
          <a:ln/>
        </p:spPr>
      </p:sp>
      <p:sp>
        <p:nvSpPr>
          <p:cNvPr id="117763" name="Rectangle 3">
            <a:extLst>
              <a:ext uri="{FF2B5EF4-FFF2-40B4-BE49-F238E27FC236}">
                <a16:creationId xmlns:a16="http://schemas.microsoft.com/office/drawing/2014/main" id="{E53063FC-EB2B-8537-4EFD-87AA00F9068C}"/>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8BD2FC9D-089D-7B72-A1F2-9B3C5C0ED085}"/>
              </a:ext>
            </a:extLst>
          </p:cNvPr>
          <p:cNvSpPr>
            <a:spLocks noGrp="1" noChangeArrowheads="1"/>
          </p:cNvSpPr>
          <p:nvPr>
            <p:ph type="sldNum" sz="quarter" idx="5"/>
          </p:nvPr>
        </p:nvSpPr>
        <p:spPr>
          <a:ln/>
        </p:spPr>
        <p:txBody>
          <a:bodyPr/>
          <a:lstStyle/>
          <a:p>
            <a:fld id="{A046B538-3EE1-482C-BFE0-70B2575D473A}" type="slidenum">
              <a:rPr lang="en-US" altLang="en-US"/>
              <a:pPr/>
              <a:t>30</a:t>
            </a:fld>
            <a:endParaRPr lang="en-US" altLang="en-US"/>
          </a:p>
        </p:txBody>
      </p:sp>
      <p:sp>
        <p:nvSpPr>
          <p:cNvPr id="93186" name="Rectangle 2">
            <a:extLst>
              <a:ext uri="{FF2B5EF4-FFF2-40B4-BE49-F238E27FC236}">
                <a16:creationId xmlns:a16="http://schemas.microsoft.com/office/drawing/2014/main" id="{8E72B88D-1DE6-0084-890F-77A95BCEBDB8}"/>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C6E3DCE1-287B-8005-32F6-9E8FD67B011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17D8AA8-33F9-43F3-794A-156370D8E543}"/>
              </a:ext>
            </a:extLst>
          </p:cNvPr>
          <p:cNvSpPr>
            <a:spLocks noGrp="1" noChangeArrowheads="1"/>
          </p:cNvSpPr>
          <p:nvPr>
            <p:ph type="sldNum" sz="quarter" idx="5"/>
          </p:nvPr>
        </p:nvSpPr>
        <p:spPr>
          <a:ln/>
        </p:spPr>
        <p:txBody>
          <a:bodyPr/>
          <a:lstStyle/>
          <a:p>
            <a:fld id="{CC5A1B0E-B395-4985-9E1D-59AB0513F036}" type="slidenum">
              <a:rPr lang="en-US" altLang="en-US"/>
              <a:pPr/>
              <a:t>31</a:t>
            </a:fld>
            <a:endParaRPr lang="en-US" altLang="en-US"/>
          </a:p>
        </p:txBody>
      </p:sp>
      <p:sp>
        <p:nvSpPr>
          <p:cNvPr id="89090" name="Rectangle 2">
            <a:extLst>
              <a:ext uri="{FF2B5EF4-FFF2-40B4-BE49-F238E27FC236}">
                <a16:creationId xmlns:a16="http://schemas.microsoft.com/office/drawing/2014/main" id="{6853089E-1A82-A223-EF2B-324E12298514}"/>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E013537B-20D2-7EF2-D822-1ABED0822D43}"/>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50159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32</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9966080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E6099172-A32F-8FC2-7520-C5749FFAEB83}"/>
              </a:ext>
            </a:extLst>
          </p:cNvPr>
          <p:cNvSpPr>
            <a:spLocks noGrp="1" noChangeArrowheads="1"/>
          </p:cNvSpPr>
          <p:nvPr>
            <p:ph type="sldNum" sz="quarter" idx="5"/>
          </p:nvPr>
        </p:nvSpPr>
        <p:spPr>
          <a:ln/>
        </p:spPr>
        <p:txBody>
          <a:bodyPr/>
          <a:lstStyle/>
          <a:p>
            <a:fld id="{FAD439FD-0EE3-44C8-BCFD-FF915DE0CE23}" type="slidenum">
              <a:rPr lang="en-US" altLang="en-US"/>
              <a:pPr/>
              <a:t>34</a:t>
            </a:fld>
            <a:endParaRPr lang="en-US" altLang="en-US"/>
          </a:p>
        </p:txBody>
      </p:sp>
      <p:sp>
        <p:nvSpPr>
          <p:cNvPr id="95234" name="Rectangle 2">
            <a:extLst>
              <a:ext uri="{FF2B5EF4-FFF2-40B4-BE49-F238E27FC236}">
                <a16:creationId xmlns:a16="http://schemas.microsoft.com/office/drawing/2014/main" id="{AA981766-9969-78A8-CD6E-7D4C57D460F9}"/>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6D729CB0-EC7B-E992-D7AC-57D1CD64605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0E9C07B-B2A2-7A18-440E-B309C82F1792}"/>
              </a:ext>
            </a:extLst>
          </p:cNvPr>
          <p:cNvSpPr>
            <a:spLocks noGrp="1" noChangeArrowheads="1"/>
          </p:cNvSpPr>
          <p:nvPr>
            <p:ph type="sldNum" sz="quarter" idx="5"/>
          </p:nvPr>
        </p:nvSpPr>
        <p:spPr>
          <a:ln/>
        </p:spPr>
        <p:txBody>
          <a:bodyPr/>
          <a:lstStyle/>
          <a:p>
            <a:fld id="{791BF48A-3720-4C67-A244-2A366F795794}" type="slidenum">
              <a:rPr lang="en-US" altLang="en-US"/>
              <a:pPr/>
              <a:t>35</a:t>
            </a:fld>
            <a:endParaRPr lang="en-US" altLang="en-US"/>
          </a:p>
        </p:txBody>
      </p:sp>
      <p:sp>
        <p:nvSpPr>
          <p:cNvPr id="13314" name="Rectangle 2">
            <a:extLst>
              <a:ext uri="{FF2B5EF4-FFF2-40B4-BE49-F238E27FC236}">
                <a16:creationId xmlns:a16="http://schemas.microsoft.com/office/drawing/2014/main" id="{EC8DEEB2-6E66-D99E-CEC6-7B38A32D812D}"/>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18D41BCC-0F69-17E8-2942-EFCF69BB2672}"/>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36</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13820729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6C0670A-621A-E63A-E55E-DD91BBA2FD47}"/>
              </a:ext>
            </a:extLst>
          </p:cNvPr>
          <p:cNvSpPr>
            <a:spLocks noGrp="1" noChangeArrowheads="1"/>
          </p:cNvSpPr>
          <p:nvPr>
            <p:ph type="sldNum" sz="quarter" idx="5"/>
          </p:nvPr>
        </p:nvSpPr>
        <p:spPr>
          <a:ln/>
        </p:spPr>
        <p:txBody>
          <a:bodyPr/>
          <a:lstStyle/>
          <a:p>
            <a:fld id="{D0B40040-D7E7-4099-970E-3A273CD85075}" type="slidenum">
              <a:rPr lang="en-US" altLang="en-US"/>
              <a:pPr/>
              <a:t>38</a:t>
            </a:fld>
            <a:endParaRPr lang="en-US" altLang="en-US"/>
          </a:p>
        </p:txBody>
      </p:sp>
      <p:sp>
        <p:nvSpPr>
          <p:cNvPr id="15362" name="Rectangle 2">
            <a:extLst>
              <a:ext uri="{FF2B5EF4-FFF2-40B4-BE49-F238E27FC236}">
                <a16:creationId xmlns:a16="http://schemas.microsoft.com/office/drawing/2014/main" id="{4E1B19D8-3676-1C86-F55C-8D2C8C84B978}"/>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AE0CF24B-5CB9-093F-B18A-436C795629D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C71F6878-CC3F-A2E8-E9E7-ED9FEB7079D8}"/>
              </a:ext>
            </a:extLst>
          </p:cNvPr>
          <p:cNvSpPr>
            <a:spLocks noGrp="1" noChangeArrowheads="1"/>
          </p:cNvSpPr>
          <p:nvPr>
            <p:ph type="sldNum" sz="quarter" idx="5"/>
          </p:nvPr>
        </p:nvSpPr>
        <p:spPr>
          <a:ln/>
        </p:spPr>
        <p:txBody>
          <a:bodyPr/>
          <a:lstStyle/>
          <a:p>
            <a:fld id="{59833A6A-2B80-4A22-A328-3B615FD05CBE}" type="slidenum">
              <a:rPr lang="en-US" altLang="en-US"/>
              <a:pPr/>
              <a:t>39</a:t>
            </a:fld>
            <a:endParaRPr lang="en-US" altLang="en-US"/>
          </a:p>
        </p:txBody>
      </p:sp>
      <p:sp>
        <p:nvSpPr>
          <p:cNvPr id="99330" name="Rectangle 2">
            <a:extLst>
              <a:ext uri="{FF2B5EF4-FFF2-40B4-BE49-F238E27FC236}">
                <a16:creationId xmlns:a16="http://schemas.microsoft.com/office/drawing/2014/main" id="{C161D6C7-EBEC-5D75-91C3-D1AA218AEA6D}"/>
              </a:ext>
            </a:extLst>
          </p:cNvPr>
          <p:cNvSpPr>
            <a:spLocks noGrp="1" noRot="1" noChangeAspect="1" noChangeArrowheads="1" noTextEdit="1"/>
          </p:cNvSpPr>
          <p:nvPr>
            <p:ph type="sldImg"/>
          </p:nvPr>
        </p:nvSpPr>
        <p:spPr>
          <a:ln/>
        </p:spPr>
      </p:sp>
      <p:sp>
        <p:nvSpPr>
          <p:cNvPr id="99331" name="Rectangle 3">
            <a:extLst>
              <a:ext uri="{FF2B5EF4-FFF2-40B4-BE49-F238E27FC236}">
                <a16:creationId xmlns:a16="http://schemas.microsoft.com/office/drawing/2014/main" id="{B0D680AF-B12C-AEC7-1B05-7B360FDECED1}"/>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430364F-6B08-8B68-6B25-B23587391E56}"/>
              </a:ext>
            </a:extLst>
          </p:cNvPr>
          <p:cNvSpPr>
            <a:spLocks noGrp="1" noChangeArrowheads="1"/>
          </p:cNvSpPr>
          <p:nvPr>
            <p:ph type="sldNum" sz="quarter" idx="5"/>
          </p:nvPr>
        </p:nvSpPr>
        <p:spPr>
          <a:ln/>
        </p:spPr>
        <p:txBody>
          <a:bodyPr/>
          <a:lstStyle/>
          <a:p>
            <a:fld id="{290723DF-B9D2-4C6B-B047-460EF26332F1}" type="slidenum">
              <a:rPr lang="en-US" altLang="en-US"/>
              <a:pPr/>
              <a:t>40</a:t>
            </a:fld>
            <a:endParaRPr lang="en-US" altLang="en-US"/>
          </a:p>
        </p:txBody>
      </p:sp>
      <p:sp>
        <p:nvSpPr>
          <p:cNvPr id="97282" name="Rectangle 2">
            <a:extLst>
              <a:ext uri="{FF2B5EF4-FFF2-40B4-BE49-F238E27FC236}">
                <a16:creationId xmlns:a16="http://schemas.microsoft.com/office/drawing/2014/main" id="{98E64657-F220-E2C6-422B-8E000E50D809}"/>
              </a:ext>
            </a:extLst>
          </p:cNvPr>
          <p:cNvSpPr>
            <a:spLocks noGrp="1" noRot="1" noChangeAspect="1" noChangeArrowheads="1" noTextEdit="1"/>
          </p:cNvSpPr>
          <p:nvPr>
            <p:ph type="sldImg"/>
          </p:nvPr>
        </p:nvSpPr>
        <p:spPr>
          <a:ln/>
        </p:spPr>
      </p:sp>
      <p:sp>
        <p:nvSpPr>
          <p:cNvPr id="97283" name="Rectangle 3">
            <a:extLst>
              <a:ext uri="{FF2B5EF4-FFF2-40B4-BE49-F238E27FC236}">
                <a16:creationId xmlns:a16="http://schemas.microsoft.com/office/drawing/2014/main" id="{949A912F-F18A-A122-F6F2-21027BFAA16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41</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0752679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021903F-F028-F1C5-E46C-6370905AA719}"/>
              </a:ext>
            </a:extLst>
          </p:cNvPr>
          <p:cNvSpPr>
            <a:spLocks noGrp="1" noChangeArrowheads="1"/>
          </p:cNvSpPr>
          <p:nvPr>
            <p:ph type="sldNum" sz="quarter" idx="5"/>
          </p:nvPr>
        </p:nvSpPr>
        <p:spPr>
          <a:ln/>
        </p:spPr>
        <p:txBody>
          <a:bodyPr/>
          <a:lstStyle/>
          <a:p>
            <a:fld id="{A42259FF-B862-4ED9-84BA-3FF5EC9962A5}" type="slidenum">
              <a:rPr lang="en-US" altLang="en-US"/>
              <a:pPr/>
              <a:t>43</a:t>
            </a:fld>
            <a:endParaRPr lang="en-US" altLang="en-US"/>
          </a:p>
        </p:txBody>
      </p:sp>
      <p:sp>
        <p:nvSpPr>
          <p:cNvPr id="17410" name="Rectangle 2">
            <a:extLst>
              <a:ext uri="{FF2B5EF4-FFF2-40B4-BE49-F238E27FC236}">
                <a16:creationId xmlns:a16="http://schemas.microsoft.com/office/drawing/2014/main" id="{7082F321-E5FD-FE67-FE95-B94E64C5738C}"/>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7228762-DE9D-2F6F-1C9F-2125779CECD5}"/>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9FE281-707D-29F3-4F8C-AE5B34F613D5}"/>
              </a:ext>
            </a:extLst>
          </p:cNvPr>
          <p:cNvSpPr>
            <a:spLocks noGrp="1" noChangeArrowheads="1"/>
          </p:cNvSpPr>
          <p:nvPr>
            <p:ph type="sldNum" sz="quarter" idx="5"/>
          </p:nvPr>
        </p:nvSpPr>
        <p:spPr>
          <a:ln/>
        </p:spPr>
        <p:txBody>
          <a:bodyPr/>
          <a:lstStyle/>
          <a:p>
            <a:fld id="{27170980-9666-48C6-9442-F325976AF6D0}" type="slidenum">
              <a:rPr lang="en-US" altLang="en-US"/>
              <a:pPr/>
              <a:t>44</a:t>
            </a:fld>
            <a:endParaRPr lang="en-US" altLang="en-US"/>
          </a:p>
        </p:txBody>
      </p:sp>
      <p:sp>
        <p:nvSpPr>
          <p:cNvPr id="101378" name="Rectangle 2">
            <a:extLst>
              <a:ext uri="{FF2B5EF4-FFF2-40B4-BE49-F238E27FC236}">
                <a16:creationId xmlns:a16="http://schemas.microsoft.com/office/drawing/2014/main" id="{49F31B2A-B16A-1FD1-B0E7-BF9368E9EB27}"/>
              </a:ext>
            </a:extLst>
          </p:cNvPr>
          <p:cNvSpPr>
            <a:spLocks noGrp="1" noRot="1" noChangeAspect="1" noChangeArrowheads="1" noTextEdit="1"/>
          </p:cNvSpPr>
          <p:nvPr>
            <p:ph type="sldImg"/>
          </p:nvPr>
        </p:nvSpPr>
        <p:spPr>
          <a:ln/>
        </p:spPr>
      </p:sp>
      <p:sp>
        <p:nvSpPr>
          <p:cNvPr id="101379" name="Rectangle 3">
            <a:extLst>
              <a:ext uri="{FF2B5EF4-FFF2-40B4-BE49-F238E27FC236}">
                <a16:creationId xmlns:a16="http://schemas.microsoft.com/office/drawing/2014/main" id="{45AAFCBC-3812-AE4F-DB28-CD32A7AF6110}"/>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xfrm>
            <a:off x="633413" y="795338"/>
            <a:ext cx="7056437" cy="3968750"/>
          </a:xfrm>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1080151">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900">
                <a:solidFill>
                  <a:schemeClr val="tx1"/>
                </a:solidFill>
                <a:latin typeface="Arial" panose="020B0604020202020204" pitchFamily="34" charset="0"/>
                <a:cs typeface="Arial" panose="020B0604020202020204" pitchFamily="34" charset="0"/>
              </a:defRPr>
            </a:lvl1pPr>
            <a:lvl2pPr marL="1095902" indent="-421501">
              <a:spcBef>
                <a:spcPct val="30000"/>
              </a:spcBef>
              <a:defRPr sz="1900">
                <a:solidFill>
                  <a:schemeClr val="tx1"/>
                </a:solidFill>
                <a:latin typeface="Arial" panose="020B0604020202020204" pitchFamily="34" charset="0"/>
                <a:cs typeface="Arial" panose="020B0604020202020204" pitchFamily="34" charset="0"/>
              </a:defRPr>
            </a:lvl2pPr>
            <a:lvl3pPr marL="1686004" indent="-337200">
              <a:spcBef>
                <a:spcPct val="30000"/>
              </a:spcBef>
              <a:defRPr sz="1900">
                <a:solidFill>
                  <a:schemeClr val="tx1"/>
                </a:solidFill>
                <a:latin typeface="Arial" panose="020B0604020202020204" pitchFamily="34" charset="0"/>
                <a:cs typeface="Arial" panose="020B0604020202020204" pitchFamily="34" charset="0"/>
              </a:defRPr>
            </a:lvl3pPr>
            <a:lvl4pPr marL="2360406" indent="-337200">
              <a:spcBef>
                <a:spcPct val="30000"/>
              </a:spcBef>
              <a:defRPr sz="1900">
                <a:solidFill>
                  <a:schemeClr val="tx1"/>
                </a:solidFill>
                <a:latin typeface="Arial" panose="020B0604020202020204" pitchFamily="34" charset="0"/>
                <a:cs typeface="Arial" panose="020B0604020202020204" pitchFamily="34" charset="0"/>
              </a:defRPr>
            </a:lvl4pPr>
            <a:lvl5pPr marL="3034809" indent="-337200">
              <a:spcBef>
                <a:spcPct val="30000"/>
              </a:spcBef>
              <a:defRPr sz="1900">
                <a:solidFill>
                  <a:schemeClr val="tx1"/>
                </a:solidFill>
                <a:latin typeface="Arial" panose="020B0604020202020204" pitchFamily="34" charset="0"/>
                <a:cs typeface="Arial" panose="020B0604020202020204" pitchFamily="34" charset="0"/>
              </a:defRPr>
            </a:lvl5pPr>
            <a:lvl6pPr marL="3709210"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6pPr>
            <a:lvl7pPr marL="43836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7pPr>
            <a:lvl8pPr marL="5058013"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8pPr>
            <a:lvl9pPr marL="5732417" indent="-337200" eaLnBrk="0" fontAlgn="base" hangingPunct="0">
              <a:spcBef>
                <a:spcPct val="30000"/>
              </a:spcBef>
              <a:spcAft>
                <a:spcPct val="0"/>
              </a:spcAft>
              <a:defRPr sz="1900">
                <a:solidFill>
                  <a:schemeClr val="tx1"/>
                </a:solidFill>
                <a:latin typeface="Arial" panose="020B0604020202020204" pitchFamily="34" charset="0"/>
                <a:cs typeface="Arial" panose="020B0604020202020204" pitchFamily="34" charset="0"/>
              </a:defRPr>
            </a:lvl9pPr>
          </a:lstStyle>
          <a:p>
            <a:pPr defTabSz="1080151">
              <a:spcBef>
                <a:spcPct val="0"/>
              </a:spcBef>
              <a:defRPr/>
            </a:pPr>
            <a:r>
              <a:rPr lang="en-US" altLang="en-US">
                <a:solidFill>
                  <a:srgbClr val="000000"/>
                </a:solidFill>
                <a:latin typeface="Calibri" panose="020F0502020204030204" pitchFamily="34" charset="0"/>
                <a:cs typeface="Calibri" panose="020F0502020204030204" pitchFamily="34" charset="0"/>
              </a:rPr>
              <a:t>6/24/2018</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8E7B411-66CD-76DA-07DC-96BA7E189E8A}"/>
              </a:ext>
            </a:extLst>
          </p:cNvPr>
          <p:cNvSpPr>
            <a:spLocks noGrp="1" noChangeArrowheads="1"/>
          </p:cNvSpPr>
          <p:nvPr>
            <p:ph type="sldNum" sz="quarter" idx="5"/>
          </p:nvPr>
        </p:nvSpPr>
        <p:spPr>
          <a:ln/>
        </p:spPr>
        <p:txBody>
          <a:bodyPr/>
          <a:lstStyle/>
          <a:p>
            <a:fld id="{3995FC39-6575-4068-8A70-B96DEC30DCF7}" type="slidenum">
              <a:rPr lang="en-US" altLang="en-US"/>
              <a:pPr/>
              <a:t>45</a:t>
            </a:fld>
            <a:endParaRPr lang="en-US" altLang="en-US"/>
          </a:p>
        </p:txBody>
      </p:sp>
      <p:sp>
        <p:nvSpPr>
          <p:cNvPr id="103426" name="Rectangle 2">
            <a:extLst>
              <a:ext uri="{FF2B5EF4-FFF2-40B4-BE49-F238E27FC236}">
                <a16:creationId xmlns:a16="http://schemas.microsoft.com/office/drawing/2014/main" id="{42CA7B55-8683-0BDC-7B02-ECC339837D79}"/>
              </a:ext>
            </a:extLst>
          </p:cNvPr>
          <p:cNvSpPr>
            <a:spLocks noGrp="1" noRot="1" noChangeAspect="1" noChangeArrowheads="1" noTextEdit="1"/>
          </p:cNvSpPr>
          <p:nvPr>
            <p:ph type="sldImg"/>
          </p:nvPr>
        </p:nvSpPr>
        <p:spPr>
          <a:ln/>
        </p:spPr>
      </p:sp>
      <p:sp>
        <p:nvSpPr>
          <p:cNvPr id="103427" name="Rectangle 3">
            <a:extLst>
              <a:ext uri="{FF2B5EF4-FFF2-40B4-BE49-F238E27FC236}">
                <a16:creationId xmlns:a16="http://schemas.microsoft.com/office/drawing/2014/main" id="{B9F7B432-45ED-0E96-7560-B8FED13DD72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5FCFA0-682B-5413-52C6-E4B2820FC3AF}"/>
              </a:ext>
            </a:extLst>
          </p:cNvPr>
          <p:cNvSpPr>
            <a:spLocks noGrp="1" noChangeArrowheads="1"/>
          </p:cNvSpPr>
          <p:nvPr>
            <p:ph type="sldNum" sz="quarter" idx="5"/>
          </p:nvPr>
        </p:nvSpPr>
        <p:spPr>
          <a:ln/>
        </p:spPr>
        <p:txBody>
          <a:bodyPr/>
          <a:lstStyle/>
          <a:p>
            <a:fld id="{94A7DC51-AAD6-41F2-8069-05BADF0A3681}" type="slidenum">
              <a:rPr lang="en-US" altLang="en-US"/>
              <a:pPr/>
              <a:t>47</a:t>
            </a:fld>
            <a:endParaRPr lang="en-US" altLang="en-US"/>
          </a:p>
        </p:txBody>
      </p:sp>
      <p:sp>
        <p:nvSpPr>
          <p:cNvPr id="19458" name="Rectangle 2">
            <a:extLst>
              <a:ext uri="{FF2B5EF4-FFF2-40B4-BE49-F238E27FC236}">
                <a16:creationId xmlns:a16="http://schemas.microsoft.com/office/drawing/2014/main" id="{CE0AFB23-40FD-9D8D-68C2-B58A6B8D391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D694515-11DA-0E45-3E12-B48E87045496}"/>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5FCFA0-682B-5413-52C6-E4B2820FC3AF}"/>
              </a:ext>
            </a:extLst>
          </p:cNvPr>
          <p:cNvSpPr>
            <a:spLocks noGrp="1" noChangeArrowheads="1"/>
          </p:cNvSpPr>
          <p:nvPr>
            <p:ph type="sldNum" sz="quarter" idx="5"/>
          </p:nvPr>
        </p:nvSpPr>
        <p:spPr>
          <a:ln/>
        </p:spPr>
        <p:txBody>
          <a:bodyPr/>
          <a:lstStyle/>
          <a:p>
            <a:fld id="{94A7DC51-AAD6-41F2-8069-05BADF0A3681}" type="slidenum">
              <a:rPr lang="en-US" altLang="en-US"/>
              <a:pPr/>
              <a:t>48</a:t>
            </a:fld>
            <a:endParaRPr lang="en-US" altLang="en-US"/>
          </a:p>
        </p:txBody>
      </p:sp>
      <p:sp>
        <p:nvSpPr>
          <p:cNvPr id="19458" name="Rectangle 2">
            <a:extLst>
              <a:ext uri="{FF2B5EF4-FFF2-40B4-BE49-F238E27FC236}">
                <a16:creationId xmlns:a16="http://schemas.microsoft.com/office/drawing/2014/main" id="{CE0AFB23-40FD-9D8D-68C2-B58A6B8D391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D694515-11DA-0E45-3E12-B48E8704549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555942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55FCFA0-682B-5413-52C6-E4B2820FC3AF}"/>
              </a:ext>
            </a:extLst>
          </p:cNvPr>
          <p:cNvSpPr>
            <a:spLocks noGrp="1" noChangeArrowheads="1"/>
          </p:cNvSpPr>
          <p:nvPr>
            <p:ph type="sldNum" sz="quarter" idx="5"/>
          </p:nvPr>
        </p:nvSpPr>
        <p:spPr>
          <a:ln/>
        </p:spPr>
        <p:txBody>
          <a:bodyPr/>
          <a:lstStyle/>
          <a:p>
            <a:fld id="{94A7DC51-AAD6-41F2-8069-05BADF0A3681}" type="slidenum">
              <a:rPr lang="en-US" altLang="en-US"/>
              <a:pPr/>
              <a:t>49</a:t>
            </a:fld>
            <a:endParaRPr lang="en-US" altLang="en-US"/>
          </a:p>
        </p:txBody>
      </p:sp>
      <p:sp>
        <p:nvSpPr>
          <p:cNvPr id="19458" name="Rectangle 2">
            <a:extLst>
              <a:ext uri="{FF2B5EF4-FFF2-40B4-BE49-F238E27FC236}">
                <a16:creationId xmlns:a16="http://schemas.microsoft.com/office/drawing/2014/main" id="{CE0AFB23-40FD-9D8D-68C2-B58A6B8D3916}"/>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D694515-11DA-0E45-3E12-B48E87045496}"/>
              </a:ext>
            </a:extLst>
          </p:cNvPr>
          <p:cNvSpPr>
            <a:spLocks noGrp="1" noChangeArrowheads="1"/>
          </p:cNvSpPr>
          <p:nvPr>
            <p:ph type="body" idx="1"/>
          </p:nvPr>
        </p:nvSpPr>
        <p:spPr>
          <a:xfrm>
            <a:off x="975360" y="4560570"/>
            <a:ext cx="5364480" cy="4320540"/>
          </a:xfrm>
        </p:spPr>
        <p:txBody>
          <a:bodyPr/>
          <a:lstStyle/>
          <a:p>
            <a:endParaRPr lang="en-US" altLang="en-US"/>
          </a:p>
        </p:txBody>
      </p:sp>
    </p:spTree>
    <p:extLst>
      <p:ext uri="{BB962C8B-B14F-4D97-AF65-F5344CB8AC3E}">
        <p14:creationId xmlns:p14="http://schemas.microsoft.com/office/powerpoint/2010/main" val="2588600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002A7BB-88A8-7C05-6870-11B50DBDD394}"/>
              </a:ext>
            </a:extLst>
          </p:cNvPr>
          <p:cNvSpPr>
            <a:spLocks noGrp="1" noChangeArrowheads="1"/>
          </p:cNvSpPr>
          <p:nvPr>
            <p:ph type="sldNum" sz="quarter" idx="5"/>
          </p:nvPr>
        </p:nvSpPr>
        <p:spPr>
          <a:ln/>
        </p:spPr>
        <p:txBody>
          <a:bodyPr/>
          <a:lstStyle/>
          <a:p>
            <a:fld id="{6B8D37C6-E848-4DC0-B7D9-E527E4E4E055}" type="slidenum">
              <a:rPr lang="en-US" altLang="en-US"/>
              <a:pPr/>
              <a:t>50</a:t>
            </a:fld>
            <a:endParaRPr lang="en-US" altLang="en-US"/>
          </a:p>
        </p:txBody>
      </p:sp>
      <p:sp>
        <p:nvSpPr>
          <p:cNvPr id="79874" name="Rectangle 2">
            <a:extLst>
              <a:ext uri="{FF2B5EF4-FFF2-40B4-BE49-F238E27FC236}">
                <a16:creationId xmlns:a16="http://schemas.microsoft.com/office/drawing/2014/main" id="{F56A6B73-0F53-ED1A-BDF0-ED84A12F8999}"/>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81113475-7F8C-2846-ACC1-54EE61A508C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996099E-D4DB-6DFE-B139-0882CA87E51E}"/>
              </a:ext>
            </a:extLst>
          </p:cNvPr>
          <p:cNvSpPr>
            <a:spLocks noGrp="1" noChangeArrowheads="1"/>
          </p:cNvSpPr>
          <p:nvPr>
            <p:ph type="sldNum" sz="quarter" idx="5"/>
          </p:nvPr>
        </p:nvSpPr>
        <p:spPr>
          <a:ln/>
        </p:spPr>
        <p:txBody>
          <a:bodyPr/>
          <a:lstStyle/>
          <a:p>
            <a:fld id="{4B161E6C-7878-4D5B-9A7D-BB52D6C2E26A}" type="slidenum">
              <a:rPr lang="en-US" altLang="en-US"/>
              <a:pPr/>
              <a:t>51</a:t>
            </a:fld>
            <a:endParaRPr lang="en-US" altLang="en-US"/>
          </a:p>
        </p:txBody>
      </p:sp>
      <p:sp>
        <p:nvSpPr>
          <p:cNvPr id="111618" name="Rectangle 2">
            <a:extLst>
              <a:ext uri="{FF2B5EF4-FFF2-40B4-BE49-F238E27FC236}">
                <a16:creationId xmlns:a16="http://schemas.microsoft.com/office/drawing/2014/main" id="{3E60633E-9210-A135-57D2-2F8C47A4D031}"/>
              </a:ext>
            </a:extLst>
          </p:cNvPr>
          <p:cNvSpPr>
            <a:spLocks noGrp="1" noRot="1" noChangeAspect="1" noChangeArrowheads="1" noTextEdit="1"/>
          </p:cNvSpPr>
          <p:nvPr>
            <p:ph type="sldImg"/>
          </p:nvPr>
        </p:nvSpPr>
        <p:spPr>
          <a:ln/>
        </p:spPr>
      </p:sp>
      <p:sp>
        <p:nvSpPr>
          <p:cNvPr id="111619" name="Rectangle 3">
            <a:extLst>
              <a:ext uri="{FF2B5EF4-FFF2-40B4-BE49-F238E27FC236}">
                <a16:creationId xmlns:a16="http://schemas.microsoft.com/office/drawing/2014/main" id="{DF0347D1-CDFB-F0F9-447F-5804DB3D1DBA}"/>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15B5FB43-9D73-3037-F44A-D27A2C606325}"/>
              </a:ext>
            </a:extLst>
          </p:cNvPr>
          <p:cNvSpPr>
            <a:spLocks noGrp="1" noChangeArrowheads="1"/>
          </p:cNvSpPr>
          <p:nvPr>
            <p:ph type="sldNum" sz="quarter" idx="5"/>
          </p:nvPr>
        </p:nvSpPr>
        <p:spPr>
          <a:ln/>
        </p:spPr>
        <p:txBody>
          <a:bodyPr/>
          <a:lstStyle/>
          <a:p>
            <a:fld id="{2DF60D75-1B80-4D95-A409-C658D189F3B4}" type="slidenum">
              <a:rPr lang="en-US" altLang="en-US"/>
              <a:pPr/>
              <a:t>52</a:t>
            </a:fld>
            <a:endParaRPr lang="en-US" altLang="en-US"/>
          </a:p>
        </p:txBody>
      </p:sp>
      <p:sp>
        <p:nvSpPr>
          <p:cNvPr id="109570" name="Rectangle 2">
            <a:extLst>
              <a:ext uri="{FF2B5EF4-FFF2-40B4-BE49-F238E27FC236}">
                <a16:creationId xmlns:a16="http://schemas.microsoft.com/office/drawing/2014/main" id="{ECA804B5-3427-060D-E6AD-37ED6C2B84C6}"/>
              </a:ext>
            </a:extLst>
          </p:cNvPr>
          <p:cNvSpPr>
            <a:spLocks noGrp="1" noRot="1" noChangeAspect="1" noChangeArrowheads="1" noTextEdit="1"/>
          </p:cNvSpPr>
          <p:nvPr>
            <p:ph type="sldImg"/>
          </p:nvPr>
        </p:nvSpPr>
        <p:spPr>
          <a:ln/>
        </p:spPr>
      </p:sp>
      <p:sp>
        <p:nvSpPr>
          <p:cNvPr id="109571" name="Rectangle 3">
            <a:extLst>
              <a:ext uri="{FF2B5EF4-FFF2-40B4-BE49-F238E27FC236}">
                <a16:creationId xmlns:a16="http://schemas.microsoft.com/office/drawing/2014/main" id="{FE58E3FD-F941-C66F-B783-FFD6558F3CB4}"/>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53</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69914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9046A3-D839-4FD9-C5CC-8A327274AF6D}"/>
              </a:ext>
            </a:extLst>
          </p:cNvPr>
          <p:cNvSpPr>
            <a:spLocks noGrp="1" noChangeArrowheads="1"/>
          </p:cNvSpPr>
          <p:nvPr>
            <p:ph type="sldNum" sz="quarter" idx="5"/>
          </p:nvPr>
        </p:nvSpPr>
        <p:spPr>
          <a:ln/>
        </p:spPr>
        <p:txBody>
          <a:bodyPr/>
          <a:lstStyle/>
          <a:p>
            <a:fld id="{7A7D64F5-2CC4-4549-92E7-AFE774EF3B8C}" type="slidenum">
              <a:rPr lang="en-US" altLang="en-US"/>
              <a:pPr/>
              <a:t>54</a:t>
            </a:fld>
            <a:endParaRPr lang="en-US" altLang="en-US"/>
          </a:p>
        </p:txBody>
      </p:sp>
      <p:sp>
        <p:nvSpPr>
          <p:cNvPr id="21506" name="Rectangle 2">
            <a:extLst>
              <a:ext uri="{FF2B5EF4-FFF2-40B4-BE49-F238E27FC236}">
                <a16:creationId xmlns:a16="http://schemas.microsoft.com/office/drawing/2014/main" id="{5BC43840-947E-FC63-E1B0-F133884D59A0}"/>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4ECC6991-D9F9-1D68-5CC8-D4689C48049F}"/>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45F5D8C-BADB-616E-EE6C-175A36A732C1}"/>
              </a:ext>
            </a:extLst>
          </p:cNvPr>
          <p:cNvSpPr>
            <a:spLocks noGrp="1" noChangeArrowheads="1"/>
          </p:cNvSpPr>
          <p:nvPr>
            <p:ph type="sldNum" sz="quarter" idx="5"/>
          </p:nvPr>
        </p:nvSpPr>
        <p:spPr>
          <a:ln/>
        </p:spPr>
        <p:txBody>
          <a:bodyPr/>
          <a:lstStyle/>
          <a:p>
            <a:fld id="{A839D0D7-7558-4634-9977-000090D38A77}" type="slidenum">
              <a:rPr lang="en-US" altLang="en-US"/>
              <a:pPr/>
              <a:t>55</a:t>
            </a:fld>
            <a:endParaRPr lang="en-US" altLang="en-US"/>
          </a:p>
        </p:txBody>
      </p:sp>
      <p:sp>
        <p:nvSpPr>
          <p:cNvPr id="114690" name="Rectangle 2">
            <a:extLst>
              <a:ext uri="{FF2B5EF4-FFF2-40B4-BE49-F238E27FC236}">
                <a16:creationId xmlns:a16="http://schemas.microsoft.com/office/drawing/2014/main" id="{AB4F9FBE-CDB8-06F7-F679-DB146DE93793}"/>
              </a:ext>
            </a:extLst>
          </p:cNvPr>
          <p:cNvSpPr>
            <a:spLocks noGrp="1" noRot="1" noChangeAspect="1" noChangeArrowheads="1" noTextEdit="1"/>
          </p:cNvSpPr>
          <p:nvPr>
            <p:ph type="sldImg"/>
          </p:nvPr>
        </p:nvSpPr>
        <p:spPr>
          <a:ln/>
        </p:spPr>
      </p:sp>
      <p:sp>
        <p:nvSpPr>
          <p:cNvPr id="114691" name="Rectangle 3">
            <a:extLst>
              <a:ext uri="{FF2B5EF4-FFF2-40B4-BE49-F238E27FC236}">
                <a16:creationId xmlns:a16="http://schemas.microsoft.com/office/drawing/2014/main" id="{B1729CD3-FDF0-FF8E-59F8-00782411EEAD}"/>
              </a:ext>
            </a:extLst>
          </p:cNvPr>
          <p:cNvSpPr>
            <a:spLocks noGrp="1" noChangeArrowheads="1"/>
          </p:cNvSpPr>
          <p:nvPr>
            <p:ph type="body" idx="1"/>
          </p:nvPr>
        </p:nvSpPr>
        <p:spPr>
          <a:xfrm>
            <a:off x="975360" y="4560570"/>
            <a:ext cx="5364480" cy="4320540"/>
          </a:xfrm>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900">
                <a:solidFill>
                  <a:schemeClr val="tx1"/>
                </a:solidFill>
                <a:latin typeface="Arial" charset="0"/>
                <a:cs typeface="Arial" charset="0"/>
              </a:defRPr>
            </a:lvl1pPr>
            <a:lvl2pPr marL="1095902" indent="-421501" eaLnBrk="0" hangingPunct="0">
              <a:spcBef>
                <a:spcPct val="30000"/>
              </a:spcBef>
              <a:defRPr sz="1900">
                <a:solidFill>
                  <a:schemeClr val="tx1"/>
                </a:solidFill>
                <a:latin typeface="Arial" charset="0"/>
                <a:cs typeface="Arial" charset="0"/>
              </a:defRPr>
            </a:lvl2pPr>
            <a:lvl3pPr marL="1686004" indent="-337200" eaLnBrk="0" hangingPunct="0">
              <a:spcBef>
                <a:spcPct val="30000"/>
              </a:spcBef>
              <a:defRPr sz="1900">
                <a:solidFill>
                  <a:schemeClr val="tx1"/>
                </a:solidFill>
                <a:latin typeface="Arial" charset="0"/>
                <a:cs typeface="Arial" charset="0"/>
              </a:defRPr>
            </a:lvl3pPr>
            <a:lvl4pPr marL="2360406" indent="-337200" eaLnBrk="0" hangingPunct="0">
              <a:spcBef>
                <a:spcPct val="30000"/>
              </a:spcBef>
              <a:defRPr sz="1900">
                <a:solidFill>
                  <a:schemeClr val="tx1"/>
                </a:solidFill>
                <a:latin typeface="Arial" charset="0"/>
                <a:cs typeface="Arial" charset="0"/>
              </a:defRPr>
            </a:lvl4pPr>
            <a:lvl5pPr marL="3034809" indent="-337200" eaLnBrk="0" hangingPunct="0">
              <a:spcBef>
                <a:spcPct val="30000"/>
              </a:spcBef>
              <a:defRPr sz="1900">
                <a:solidFill>
                  <a:schemeClr val="tx1"/>
                </a:solidFill>
                <a:latin typeface="Arial" charset="0"/>
                <a:cs typeface="Arial" charset="0"/>
              </a:defRPr>
            </a:lvl5pPr>
            <a:lvl6pPr marL="3709210" indent="-337200" eaLnBrk="0" fontAlgn="base" hangingPunct="0">
              <a:spcBef>
                <a:spcPct val="30000"/>
              </a:spcBef>
              <a:spcAft>
                <a:spcPct val="0"/>
              </a:spcAft>
              <a:defRPr sz="1900">
                <a:solidFill>
                  <a:schemeClr val="tx1"/>
                </a:solidFill>
                <a:latin typeface="Arial" charset="0"/>
                <a:cs typeface="Arial" charset="0"/>
              </a:defRPr>
            </a:lvl6pPr>
            <a:lvl7pPr marL="4383613" indent="-337200" eaLnBrk="0" fontAlgn="base" hangingPunct="0">
              <a:spcBef>
                <a:spcPct val="30000"/>
              </a:spcBef>
              <a:spcAft>
                <a:spcPct val="0"/>
              </a:spcAft>
              <a:defRPr sz="1900">
                <a:solidFill>
                  <a:schemeClr val="tx1"/>
                </a:solidFill>
                <a:latin typeface="Arial" charset="0"/>
                <a:cs typeface="Arial" charset="0"/>
              </a:defRPr>
            </a:lvl7pPr>
            <a:lvl8pPr marL="5058013" indent="-337200" eaLnBrk="0" fontAlgn="base" hangingPunct="0">
              <a:spcBef>
                <a:spcPct val="30000"/>
              </a:spcBef>
              <a:spcAft>
                <a:spcPct val="0"/>
              </a:spcAft>
              <a:defRPr sz="1900">
                <a:solidFill>
                  <a:schemeClr val="tx1"/>
                </a:solidFill>
                <a:latin typeface="Arial" charset="0"/>
                <a:cs typeface="Arial" charset="0"/>
              </a:defRPr>
            </a:lvl8pPr>
            <a:lvl9pPr marL="5732417" indent="-337200" eaLnBrk="0" fontAlgn="base" hangingPunct="0">
              <a:spcBef>
                <a:spcPct val="30000"/>
              </a:spcBef>
              <a:spcAft>
                <a:spcPct val="0"/>
              </a:spcAft>
              <a:defRPr sz="1900">
                <a:solidFill>
                  <a:schemeClr val="tx1"/>
                </a:solidFill>
                <a:latin typeface="Arial" charset="0"/>
                <a:cs typeface="Arial" charset="0"/>
              </a:defRPr>
            </a:lvl9pPr>
          </a:lstStyle>
          <a:p>
            <a:pPr defTabSz="1080151"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080151"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436606" y="6111604"/>
            <a:ext cx="7901326" cy="5789936"/>
          </a:xfrm>
          <a:noFill/>
        </p:spPr>
        <p:txBody>
          <a:bodyPr/>
          <a:lstStyle/>
          <a:p>
            <a:pPr>
              <a:spcBef>
                <a:spcPts val="0"/>
              </a:spcBef>
              <a:spcAft>
                <a:spcPts val="1474"/>
              </a:spcAft>
            </a:pPr>
            <a:endParaRPr lang="en-US" altLang="en-US" sz="1900" b="1" dirty="0">
              <a:latin typeface="+mn-lt"/>
            </a:endParaRPr>
          </a:p>
        </p:txBody>
      </p:sp>
      <p:sp>
        <p:nvSpPr>
          <p:cNvPr id="2" name="Date Placeholder 1"/>
          <p:cNvSpPr>
            <a:spLocks noGrp="1"/>
          </p:cNvSpPr>
          <p:nvPr>
            <p:ph type="dt" idx="10"/>
          </p:nvPr>
        </p:nvSpPr>
        <p:spPr/>
        <p:txBody>
          <a:bodyPr/>
          <a:lstStyle/>
          <a:p>
            <a:pPr defTabSz="1080151">
              <a:defRPr/>
            </a:pPr>
            <a:r>
              <a:rPr lang="en-US" sz="1600">
                <a:solidFill>
                  <a:srgbClr val="000000"/>
                </a:solidFill>
              </a:rPr>
              <a:t>6/24/2018</a:t>
            </a:r>
          </a:p>
        </p:txBody>
      </p:sp>
      <p:sp>
        <p:nvSpPr>
          <p:cNvPr id="3" name="Header Placeholder 2"/>
          <p:cNvSpPr>
            <a:spLocks noGrp="1"/>
          </p:cNvSpPr>
          <p:nvPr>
            <p:ph type="hdr" sz="quarter" idx="11"/>
          </p:nvPr>
        </p:nvSpPr>
        <p:spPr/>
        <p:txBody>
          <a:bodyPr/>
          <a:lstStyle/>
          <a:p>
            <a:pPr defTabSz="1080151">
              <a:defRPr/>
            </a:pPr>
            <a:r>
              <a:rPr lang="en-US" sz="16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080151">
              <a:defRPr/>
            </a:pPr>
            <a:r>
              <a:rPr lang="en-US" sz="16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xfrm>
            <a:off x="457200" y="720725"/>
            <a:ext cx="6400800" cy="3600450"/>
          </a:xfrm>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56</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6/24/2018</a:t>
            </a:r>
          </a:p>
        </p:txBody>
      </p:sp>
    </p:spTree>
    <p:extLst>
      <p:ext uri="{BB962C8B-B14F-4D97-AF65-F5344CB8AC3E}">
        <p14:creationId xmlns:p14="http://schemas.microsoft.com/office/powerpoint/2010/main" val="187561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2000">
                <a:solidFill>
                  <a:schemeClr val="tx1"/>
                </a:solidFill>
                <a:latin typeface="Arial" charset="0"/>
                <a:cs typeface="Arial" charset="0"/>
              </a:defRPr>
            </a:lvl1pPr>
            <a:lvl2pPr marL="1158308" indent="-445502" eaLnBrk="0" hangingPunct="0">
              <a:spcBef>
                <a:spcPct val="30000"/>
              </a:spcBef>
              <a:defRPr sz="2000">
                <a:solidFill>
                  <a:schemeClr val="tx1"/>
                </a:solidFill>
                <a:latin typeface="Arial" charset="0"/>
                <a:cs typeface="Arial" charset="0"/>
              </a:defRPr>
            </a:lvl2pPr>
            <a:lvl3pPr marL="1782014" indent="-356402" eaLnBrk="0" hangingPunct="0">
              <a:spcBef>
                <a:spcPct val="30000"/>
              </a:spcBef>
              <a:defRPr sz="2000">
                <a:solidFill>
                  <a:schemeClr val="tx1"/>
                </a:solidFill>
                <a:latin typeface="Arial" charset="0"/>
                <a:cs typeface="Arial" charset="0"/>
              </a:defRPr>
            </a:lvl3pPr>
            <a:lvl4pPr marL="2494818" indent="-356402" eaLnBrk="0" hangingPunct="0">
              <a:spcBef>
                <a:spcPct val="30000"/>
              </a:spcBef>
              <a:defRPr sz="2000">
                <a:solidFill>
                  <a:schemeClr val="tx1"/>
                </a:solidFill>
                <a:latin typeface="Arial" charset="0"/>
                <a:cs typeface="Arial" charset="0"/>
              </a:defRPr>
            </a:lvl4pPr>
            <a:lvl5pPr marL="3207626" indent="-356402" eaLnBrk="0" hangingPunct="0">
              <a:spcBef>
                <a:spcPct val="30000"/>
              </a:spcBef>
              <a:defRPr sz="2000">
                <a:solidFill>
                  <a:schemeClr val="tx1"/>
                </a:solidFill>
                <a:latin typeface="Arial" charset="0"/>
                <a:cs typeface="Arial" charset="0"/>
              </a:defRPr>
            </a:lvl5pPr>
            <a:lvl6pPr marL="3920431" indent="-356402" eaLnBrk="0" fontAlgn="base" hangingPunct="0">
              <a:spcBef>
                <a:spcPct val="30000"/>
              </a:spcBef>
              <a:spcAft>
                <a:spcPct val="0"/>
              </a:spcAft>
              <a:defRPr sz="2000">
                <a:solidFill>
                  <a:schemeClr val="tx1"/>
                </a:solidFill>
                <a:latin typeface="Arial" charset="0"/>
                <a:cs typeface="Arial" charset="0"/>
              </a:defRPr>
            </a:lvl6pPr>
            <a:lvl7pPr marL="4633239" indent="-356402" eaLnBrk="0" fontAlgn="base" hangingPunct="0">
              <a:spcBef>
                <a:spcPct val="30000"/>
              </a:spcBef>
              <a:spcAft>
                <a:spcPct val="0"/>
              </a:spcAft>
              <a:defRPr sz="2000">
                <a:solidFill>
                  <a:schemeClr val="tx1"/>
                </a:solidFill>
                <a:latin typeface="Arial" charset="0"/>
                <a:cs typeface="Arial" charset="0"/>
              </a:defRPr>
            </a:lvl7pPr>
            <a:lvl8pPr marL="5346043" indent="-356402" eaLnBrk="0" fontAlgn="base" hangingPunct="0">
              <a:spcBef>
                <a:spcPct val="30000"/>
              </a:spcBef>
              <a:spcAft>
                <a:spcPct val="0"/>
              </a:spcAft>
              <a:defRPr sz="2000">
                <a:solidFill>
                  <a:schemeClr val="tx1"/>
                </a:solidFill>
                <a:latin typeface="Arial" charset="0"/>
                <a:cs typeface="Arial" charset="0"/>
              </a:defRPr>
            </a:lvl8pPr>
            <a:lvl9pPr marL="6058849" indent="-356402" eaLnBrk="0" fontAlgn="base" hangingPunct="0">
              <a:spcBef>
                <a:spcPct val="30000"/>
              </a:spcBef>
              <a:spcAft>
                <a:spcPct val="0"/>
              </a:spcAft>
              <a:defRPr sz="2000">
                <a:solidFill>
                  <a:schemeClr val="tx1"/>
                </a:solidFill>
                <a:latin typeface="Arial" charset="0"/>
                <a:cs typeface="Arial" charset="0"/>
              </a:defRPr>
            </a:lvl9pPr>
          </a:lstStyle>
          <a:p>
            <a:pPr defTabSz="1141660"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1141660"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xfrm>
            <a:off x="633413" y="795338"/>
            <a:ext cx="7056437" cy="3968750"/>
          </a:xfrm>
          <a:ln/>
        </p:spPr>
      </p:sp>
      <p:sp>
        <p:nvSpPr>
          <p:cNvPr id="59396" name="Rectangle 3"/>
          <p:cNvSpPr>
            <a:spLocks noGrp="1" noChangeArrowheads="1"/>
          </p:cNvSpPr>
          <p:nvPr>
            <p:ph type="body" idx="1"/>
          </p:nvPr>
        </p:nvSpPr>
        <p:spPr>
          <a:xfrm>
            <a:off x="1532380" y="6417184"/>
            <a:ext cx="8428081" cy="6079433"/>
          </a:xfrm>
          <a:noFill/>
        </p:spPr>
        <p:txBody>
          <a:bodyPr/>
          <a:lstStyle/>
          <a:p>
            <a:pPr>
              <a:spcBef>
                <a:spcPts val="0"/>
              </a:spcBef>
              <a:spcAft>
                <a:spcPts val="1557"/>
              </a:spcAft>
            </a:pPr>
            <a:endParaRPr lang="en-US" altLang="en-US" sz="2000" b="1" dirty="0">
              <a:latin typeface="+mn-lt"/>
            </a:endParaRPr>
          </a:p>
        </p:txBody>
      </p:sp>
      <p:sp>
        <p:nvSpPr>
          <p:cNvPr id="3" name="Header Placeholder 2"/>
          <p:cNvSpPr>
            <a:spLocks noGrp="1"/>
          </p:cNvSpPr>
          <p:nvPr>
            <p:ph type="hdr" sz="quarter" idx="11"/>
          </p:nvPr>
        </p:nvSpPr>
        <p:spPr/>
        <p:txBody>
          <a:bodyPr/>
          <a:lstStyle/>
          <a:p>
            <a:pPr defTabSz="1141660">
              <a:defRPr/>
            </a:pPr>
            <a:r>
              <a:rPr lang="en-US" sz="15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1141660">
              <a:defRPr/>
            </a:pPr>
            <a:r>
              <a:rPr lang="en-US" sz="15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a16="http://schemas.microsoft.com/office/drawing/2014/main" id="{7CA2BDF3-46FF-4C3A-84AD-86783CEA8B7A}"/>
              </a:ext>
            </a:extLst>
          </p:cNvPr>
          <p:cNvSpPr>
            <a:spLocks noGrp="1" noChangeArrowheads="1"/>
          </p:cNvSpPr>
          <p:nvPr>
            <p:ph type="sldNum" sz="quarter" idx="5"/>
          </p:nvPr>
        </p:nvSpPr>
        <p:spPr>
          <a:noFill/>
        </p:spPr>
        <p:txBody>
          <a:bodyPr/>
          <a:lstStyle>
            <a:lvl1pPr>
              <a:spcBef>
                <a:spcPct val="30000"/>
              </a:spcBef>
              <a:defRPr sz="1600">
                <a:solidFill>
                  <a:schemeClr val="tx1"/>
                </a:solidFill>
                <a:latin typeface="Arial" panose="020B0604020202020204" pitchFamily="34" charset="0"/>
                <a:cs typeface="Arial" panose="020B0604020202020204" pitchFamily="34" charset="0"/>
              </a:defRPr>
            </a:lvl1pPr>
            <a:lvl2pPr marL="1157685" indent="-444044">
              <a:spcBef>
                <a:spcPct val="30000"/>
              </a:spcBef>
              <a:defRPr sz="1600">
                <a:solidFill>
                  <a:schemeClr val="tx1"/>
                </a:solidFill>
                <a:latin typeface="Arial" panose="020B0604020202020204" pitchFamily="34" charset="0"/>
                <a:cs typeface="Arial" panose="020B0604020202020204" pitchFamily="34" charset="0"/>
              </a:defRPr>
            </a:lvl2pPr>
            <a:lvl3pPr marL="1782124" indent="-354840">
              <a:spcBef>
                <a:spcPct val="30000"/>
              </a:spcBef>
              <a:defRPr sz="1600">
                <a:solidFill>
                  <a:schemeClr val="tx1"/>
                </a:solidFill>
                <a:latin typeface="Arial" panose="020B0604020202020204" pitchFamily="34" charset="0"/>
                <a:cs typeface="Arial" panose="020B0604020202020204" pitchFamily="34" charset="0"/>
              </a:defRPr>
            </a:lvl3pPr>
            <a:lvl4pPr marL="2493782" indent="-354840">
              <a:spcBef>
                <a:spcPct val="30000"/>
              </a:spcBef>
              <a:defRPr sz="1600">
                <a:solidFill>
                  <a:schemeClr val="tx1"/>
                </a:solidFill>
                <a:latin typeface="Arial" panose="020B0604020202020204" pitchFamily="34" charset="0"/>
                <a:cs typeface="Arial" panose="020B0604020202020204" pitchFamily="34" charset="0"/>
              </a:defRPr>
            </a:lvl4pPr>
            <a:lvl5pPr marL="3207425" indent="-354840">
              <a:spcBef>
                <a:spcPct val="30000"/>
              </a:spcBef>
              <a:defRPr sz="1600">
                <a:solidFill>
                  <a:schemeClr val="tx1"/>
                </a:solidFill>
                <a:latin typeface="Arial" panose="020B0604020202020204" pitchFamily="34" charset="0"/>
                <a:cs typeface="Arial" panose="020B0604020202020204" pitchFamily="34" charset="0"/>
              </a:defRPr>
            </a:lvl5pPr>
            <a:lvl6pPr marL="377834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6pPr>
            <a:lvl7pPr marL="4349253"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7pPr>
            <a:lvl8pPr marL="4920167"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8pPr>
            <a:lvl9pPr marL="5491080" indent="-354840" eaLnBrk="0" fontAlgn="base" hangingPunct="0">
              <a:spcBef>
                <a:spcPct val="30000"/>
              </a:spcBef>
              <a:spcAft>
                <a:spcPct val="0"/>
              </a:spcAft>
              <a:defRPr sz="1600">
                <a:solidFill>
                  <a:schemeClr val="tx1"/>
                </a:solidFill>
                <a:latin typeface="Arial" panose="020B0604020202020204" pitchFamily="34" charset="0"/>
                <a:cs typeface="Arial" panose="020B0604020202020204" pitchFamily="34" charset="0"/>
              </a:defRPr>
            </a:lvl9pPr>
          </a:lstStyle>
          <a:p>
            <a:pPr defTabSz="1141828">
              <a:spcBef>
                <a:spcPct val="0"/>
              </a:spcBef>
              <a:defRPr/>
            </a:pPr>
            <a:fld id="{F2A336B0-4F46-4FEA-BD6B-3A7DD238EB45}" type="slidenum">
              <a:rPr lang="en-US" altLang="en-US" sz="2000">
                <a:solidFill>
                  <a:srgbClr val="000000"/>
                </a:solidFill>
                <a:latin typeface="Calibri" panose="020F0502020204030204" pitchFamily="34" charset="0"/>
                <a:cs typeface="Calibri" panose="020F0502020204030204" pitchFamily="34" charset="0"/>
              </a:rPr>
              <a:pPr defTabSz="1141828">
                <a:spcBef>
                  <a:spcPct val="0"/>
                </a:spcBef>
                <a:defRPr/>
              </a:pPr>
              <a:t>6</a:t>
            </a:fld>
            <a:endParaRPr lang="en-US" altLang="en-US" sz="2000">
              <a:solidFill>
                <a:srgbClr val="000000"/>
              </a:solidFill>
              <a:latin typeface="Calibri" panose="020F0502020204030204" pitchFamily="34" charset="0"/>
              <a:cs typeface="Calibri" panose="020F0502020204030204" pitchFamily="34" charset="0"/>
            </a:endParaRPr>
          </a:p>
        </p:txBody>
      </p:sp>
      <p:sp>
        <p:nvSpPr>
          <p:cNvPr id="16387" name="Rectangle 2">
            <a:extLst>
              <a:ext uri="{FF2B5EF4-FFF2-40B4-BE49-F238E27FC236}">
                <a16:creationId xmlns:a16="http://schemas.microsoft.com/office/drawing/2014/main" id="{B50EF70F-A3D1-4E3F-8263-4BEE17C9CC76}"/>
              </a:ext>
            </a:extLst>
          </p:cNvPr>
          <p:cNvSpPr>
            <a:spLocks noGrp="1" noRot="1" noChangeAspect="1" noChangeArrowheads="1" noTextEdit="1"/>
          </p:cNvSpPr>
          <p:nvPr>
            <p:ph type="sldImg"/>
          </p:nvPr>
        </p:nvSpPr>
        <p:spPr>
          <a:xfrm>
            <a:off x="633413" y="795338"/>
            <a:ext cx="7056437" cy="3968750"/>
          </a:xfrm>
          <a:ln/>
        </p:spPr>
      </p:sp>
      <p:sp>
        <p:nvSpPr>
          <p:cNvPr id="59396" name="Rectangle 3">
            <a:extLst>
              <a:ext uri="{FF2B5EF4-FFF2-40B4-BE49-F238E27FC236}">
                <a16:creationId xmlns:a16="http://schemas.microsoft.com/office/drawing/2014/main" id="{64B3660C-F29F-4F28-8260-7E4480D94395}"/>
              </a:ext>
            </a:extLst>
          </p:cNvPr>
          <p:cNvSpPr>
            <a:spLocks noGrp="1" noChangeArrowheads="1"/>
          </p:cNvSpPr>
          <p:nvPr>
            <p:ph type="body" idx="1"/>
          </p:nvPr>
        </p:nvSpPr>
        <p:spPr>
          <a:xfrm>
            <a:off x="1533090" y="6417905"/>
            <a:ext cx="8427882" cy="6078290"/>
          </a:xfrm>
        </p:spPr>
        <p:txBody>
          <a:bodyPr/>
          <a:lstStyle/>
          <a:p>
            <a:pPr>
              <a:spcBef>
                <a:spcPts val="0"/>
              </a:spcBef>
              <a:spcAft>
                <a:spcPts val="1558"/>
              </a:spcAft>
              <a:defRPr/>
            </a:pPr>
            <a:endParaRPr lang="en-US" altLang="en-US" sz="2000" b="1" dirty="0">
              <a:latin typeface="+mn-lt"/>
            </a:endParaRPr>
          </a:p>
        </p:txBody>
      </p:sp>
      <p:sp>
        <p:nvSpPr>
          <p:cNvPr id="16389" name="Date Placeholder 1">
            <a:extLst>
              <a:ext uri="{FF2B5EF4-FFF2-40B4-BE49-F238E27FC236}">
                <a16:creationId xmlns:a16="http://schemas.microsoft.com/office/drawing/2014/main" id="{9E098A65-AE92-4B68-A1A1-AFA81FE04D7A}"/>
              </a:ext>
            </a:extLst>
          </p:cNvPr>
          <p:cNvSpPr>
            <a:spLocks noGrp="1"/>
          </p:cNvSpPr>
          <p:nvPr>
            <p:ph type="dt" sz="quarter" idx="1"/>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6/24/2018</a:t>
            </a:r>
          </a:p>
        </p:txBody>
      </p:sp>
      <p:sp>
        <p:nvSpPr>
          <p:cNvPr id="16390" name="Header Placeholder 2">
            <a:extLst>
              <a:ext uri="{FF2B5EF4-FFF2-40B4-BE49-F238E27FC236}">
                <a16:creationId xmlns:a16="http://schemas.microsoft.com/office/drawing/2014/main" id="{4564F80D-82A5-4B19-8165-1EBC52DA3BC8}"/>
              </a:ext>
            </a:extLst>
          </p:cNvPr>
          <p:cNvSpPr>
            <a:spLocks noGrp="1"/>
          </p:cNvSpPr>
          <p:nvPr>
            <p:ph type="hdr" sz="quarter"/>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Dr. Jim McGowan - Law and Grace Session 9</a:t>
            </a:r>
          </a:p>
        </p:txBody>
      </p:sp>
      <p:sp>
        <p:nvSpPr>
          <p:cNvPr id="16391" name="Footer Placeholder 3">
            <a:extLst>
              <a:ext uri="{FF2B5EF4-FFF2-40B4-BE49-F238E27FC236}">
                <a16:creationId xmlns:a16="http://schemas.microsoft.com/office/drawing/2014/main" id="{CB60033A-1C11-41A6-8ED2-2B583A330DAA}"/>
              </a:ext>
            </a:extLst>
          </p:cNvPr>
          <p:cNvSpPr>
            <a:spLocks noGrp="1"/>
          </p:cNvSpPr>
          <p:nvPr>
            <p:ph type="ftr" sz="quarter" idx="4"/>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927734" indent="-356821">
              <a:defRPr>
                <a:solidFill>
                  <a:schemeClr val="tx1"/>
                </a:solidFill>
                <a:latin typeface="Arial" panose="020B0604020202020204" pitchFamily="34" charset="0"/>
                <a:cs typeface="Arial" panose="020B0604020202020204" pitchFamily="34" charset="0"/>
              </a:defRPr>
            </a:lvl2pPr>
            <a:lvl3pPr marL="1427284" indent="-285456">
              <a:defRPr>
                <a:solidFill>
                  <a:schemeClr val="tx1"/>
                </a:solidFill>
                <a:latin typeface="Arial" panose="020B0604020202020204" pitchFamily="34" charset="0"/>
                <a:cs typeface="Arial" panose="020B0604020202020204" pitchFamily="34" charset="0"/>
              </a:defRPr>
            </a:lvl3pPr>
            <a:lvl4pPr marL="1998198" indent="-285456">
              <a:defRPr>
                <a:solidFill>
                  <a:schemeClr val="tx1"/>
                </a:solidFill>
                <a:latin typeface="Arial" panose="020B0604020202020204" pitchFamily="34" charset="0"/>
                <a:cs typeface="Arial" panose="020B0604020202020204" pitchFamily="34" charset="0"/>
              </a:defRPr>
            </a:lvl4pPr>
            <a:lvl5pPr marL="2569113" indent="-285456">
              <a:defRPr>
                <a:solidFill>
                  <a:schemeClr val="tx1"/>
                </a:solidFill>
                <a:latin typeface="Arial" panose="020B0604020202020204" pitchFamily="34" charset="0"/>
                <a:cs typeface="Arial" panose="020B0604020202020204" pitchFamily="34" charset="0"/>
              </a:defRPr>
            </a:lvl5pPr>
            <a:lvl6pPr marL="3140026"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710940"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4281853"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852768" indent="-285456"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141828">
              <a:defRPr/>
            </a:pPr>
            <a:r>
              <a:rPr lang="en-US" altLang="en-US" sz="17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225818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10</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4101874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latin typeface="Calibri" panose="020F0502020204030204" pitchFamily="34" charset="0"/>
                <a:cs typeface="Calibri" panose="020F0502020204030204" pitchFamily="34" charset="0"/>
              </a:rPr>
              <a:pPr defTabSz="966612">
                <a:defRPr/>
              </a:pPr>
              <a:t>14</a:t>
            </a:fld>
            <a:endParaRPr lang="en-US" sz="1400">
              <a:solidFill>
                <a:srgbClr val="000000"/>
              </a:solidFill>
              <a:latin typeface="Calibri" panose="020F0502020204030204" pitchFamily="34" charset="0"/>
              <a:cs typeface="Calibri" panose="020F0502020204030204" pitchFamily="34" charset="0"/>
            </a:endParaRPr>
          </a:p>
        </p:txBody>
      </p:sp>
      <p:sp>
        <p:nvSpPr>
          <p:cNvPr id="5" name="Date Placeholder 4"/>
          <p:cNvSpPr>
            <a:spLocks noGrp="1"/>
          </p:cNvSpPr>
          <p:nvPr>
            <p:ph type="dt" idx="11"/>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6/24/2018</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latin typeface="Calibri" panose="020F0502020204030204" pitchFamily="34" charset="0"/>
                <a:cs typeface="Calibri" panose="020F0502020204030204" pitchFamily="34" charset="0"/>
              </a:rPr>
              <a:t>Sugar Land Bible Church</a:t>
            </a:r>
          </a:p>
        </p:txBody>
      </p:sp>
    </p:spTree>
    <p:extLst>
      <p:ext uri="{BB962C8B-B14F-4D97-AF65-F5344CB8AC3E}">
        <p14:creationId xmlns:p14="http://schemas.microsoft.com/office/powerpoint/2010/main" val="385949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28BFB4-6104-41DF-81D3-4568ACAA919B}" type="slidenum">
              <a:rPr lang="en-US" altLang="en-US" smtClean="0"/>
              <a:pPr/>
              <a:t>18</a:t>
            </a:fld>
            <a:endParaRPr lang="en-US" altLang="en-US"/>
          </a:p>
        </p:txBody>
      </p:sp>
    </p:spTree>
    <p:extLst>
      <p:ext uri="{BB962C8B-B14F-4D97-AF65-F5344CB8AC3E}">
        <p14:creationId xmlns:p14="http://schemas.microsoft.com/office/powerpoint/2010/main" val="25653731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5DC86716-D828-4611-B461-03B4163B4449}" type="slidenum">
              <a:rPr lang="en-US" altLang="en-US" smtClean="0"/>
              <a:pPr/>
              <a:t>‹#›</a:t>
            </a:fld>
            <a:endParaRPr lang="en-US" altLang="en-US"/>
          </a:p>
        </p:txBody>
      </p:sp>
    </p:spTree>
    <p:extLst>
      <p:ext uri="{BB962C8B-B14F-4D97-AF65-F5344CB8AC3E}">
        <p14:creationId xmlns:p14="http://schemas.microsoft.com/office/powerpoint/2010/main" val="39066770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D0E7F7C6-06A8-4961-9AE4-530D78FF7583}" type="slidenum">
              <a:rPr lang="en-US" altLang="en-US" smtClean="0"/>
              <a:pPr/>
              <a:t>‹#›</a:t>
            </a:fld>
            <a:endParaRPr lang="en-US" altLang="en-US"/>
          </a:p>
        </p:txBody>
      </p:sp>
    </p:spTree>
    <p:extLst>
      <p:ext uri="{BB962C8B-B14F-4D97-AF65-F5344CB8AC3E}">
        <p14:creationId xmlns:p14="http://schemas.microsoft.com/office/powerpoint/2010/main" val="27293285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8562FF8E-FF3B-4920-8E7A-4F3AB884BEC7}" type="slidenum">
              <a:rPr lang="en-US" altLang="en-US" smtClean="0"/>
              <a:pPr/>
              <a:t>‹#›</a:t>
            </a:fld>
            <a:endParaRPr lang="en-US" altLang="en-US"/>
          </a:p>
        </p:txBody>
      </p:sp>
    </p:spTree>
    <p:extLst>
      <p:ext uri="{BB962C8B-B14F-4D97-AF65-F5344CB8AC3E}">
        <p14:creationId xmlns:p14="http://schemas.microsoft.com/office/powerpoint/2010/main" val="1888351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58516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B96C3-83C6-F707-4987-0FFD18736A1F}"/>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78830676-6EC9-D70A-E710-86BBB5B5EA0B}"/>
              </a:ext>
            </a:extLst>
          </p:cNvPr>
          <p:cNvSpPr>
            <a:spLocks noGrp="1"/>
          </p:cNvSpPr>
          <p:nvPr>
            <p:ph type="tbl" idx="1"/>
          </p:nvPr>
        </p:nvSpPr>
        <p:spPr>
          <a:xfrm>
            <a:off x="609600" y="1600201"/>
            <a:ext cx="10972800" cy="4525963"/>
          </a:xfrm>
        </p:spPr>
        <p:txBody>
          <a:bodyPr/>
          <a:lstStyle/>
          <a:p>
            <a:endParaRPr lang="en-US"/>
          </a:p>
        </p:txBody>
      </p:sp>
      <p:sp>
        <p:nvSpPr>
          <p:cNvPr id="4" name="Date Placeholder 3">
            <a:extLst>
              <a:ext uri="{FF2B5EF4-FFF2-40B4-BE49-F238E27FC236}">
                <a16:creationId xmlns:a16="http://schemas.microsoft.com/office/drawing/2014/main" id="{9481E80C-ADCA-B9EA-B30B-C724EA6BB8FD}"/>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30A74B3-9D6E-E84D-125E-FCEF3BC6BB68}"/>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2F95BE0-AF73-7C36-FB02-CC2DA34A2347}"/>
              </a:ext>
            </a:extLst>
          </p:cNvPr>
          <p:cNvSpPr>
            <a:spLocks noGrp="1"/>
          </p:cNvSpPr>
          <p:nvPr>
            <p:ph type="sldNum" sz="quarter" idx="12"/>
          </p:nvPr>
        </p:nvSpPr>
        <p:spPr>
          <a:xfrm>
            <a:off x="8737600" y="6245225"/>
            <a:ext cx="2844800" cy="476250"/>
          </a:xfrm>
        </p:spPr>
        <p:txBody>
          <a:bodyPr/>
          <a:lstStyle>
            <a:lvl1pPr>
              <a:defRPr/>
            </a:lvl1pPr>
          </a:lstStyle>
          <a:p>
            <a:fld id="{D5678CFD-4D51-4554-BCEC-E0FE85D12CF0}" type="slidenum">
              <a:rPr lang="en-US" altLang="en-US"/>
              <a:pPr/>
              <a:t>‹#›</a:t>
            </a:fld>
            <a:endParaRPr lang="en-US" altLang="en-US"/>
          </a:p>
        </p:txBody>
      </p:sp>
    </p:spTree>
    <p:extLst>
      <p:ext uri="{BB962C8B-B14F-4D97-AF65-F5344CB8AC3E}">
        <p14:creationId xmlns:p14="http://schemas.microsoft.com/office/powerpoint/2010/main" val="867247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D1EE75C-E0E0-4894-AF92-4CF893B1C9B7}" type="slidenum">
              <a:rPr lang="en-US" altLang="en-US" smtClean="0"/>
              <a:pPr/>
              <a:t>‹#›</a:t>
            </a:fld>
            <a:endParaRPr lang="en-US" altLang="en-US"/>
          </a:p>
        </p:txBody>
      </p:sp>
    </p:spTree>
    <p:extLst>
      <p:ext uri="{BB962C8B-B14F-4D97-AF65-F5344CB8AC3E}">
        <p14:creationId xmlns:p14="http://schemas.microsoft.com/office/powerpoint/2010/main" val="21013086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1B10A6E-2F71-4519-B2E3-20B041158D85}" type="slidenum">
              <a:rPr lang="en-US" altLang="en-US" smtClean="0"/>
              <a:pPr/>
              <a:t>‹#›</a:t>
            </a:fld>
            <a:endParaRPr lang="en-US" altLang="en-US"/>
          </a:p>
        </p:txBody>
      </p:sp>
    </p:spTree>
    <p:extLst>
      <p:ext uri="{BB962C8B-B14F-4D97-AF65-F5344CB8AC3E}">
        <p14:creationId xmlns:p14="http://schemas.microsoft.com/office/powerpoint/2010/main" val="20445198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FC3488A-C7C3-4734-96E1-57877B1BA3E0}" type="slidenum">
              <a:rPr lang="en-US" altLang="en-US" smtClean="0"/>
              <a:pPr/>
              <a:t>‹#›</a:t>
            </a:fld>
            <a:endParaRPr lang="en-US" altLang="en-US"/>
          </a:p>
        </p:txBody>
      </p:sp>
    </p:spTree>
    <p:extLst>
      <p:ext uri="{BB962C8B-B14F-4D97-AF65-F5344CB8AC3E}">
        <p14:creationId xmlns:p14="http://schemas.microsoft.com/office/powerpoint/2010/main" val="29268252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3CE5BC71-94BF-4B7E-879F-C53F106CC6A7}" type="slidenum">
              <a:rPr lang="en-US" altLang="en-US" smtClean="0"/>
              <a:pPr/>
              <a:t>‹#›</a:t>
            </a:fld>
            <a:endParaRPr lang="en-US" altLang="en-US"/>
          </a:p>
        </p:txBody>
      </p:sp>
    </p:spTree>
    <p:extLst>
      <p:ext uri="{BB962C8B-B14F-4D97-AF65-F5344CB8AC3E}">
        <p14:creationId xmlns:p14="http://schemas.microsoft.com/office/powerpoint/2010/main" val="2223499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53F4EEAE-2556-4A46-B289-DF76CA13BA51}" type="slidenum">
              <a:rPr lang="en-US" altLang="en-US" smtClean="0"/>
              <a:pPr/>
              <a:t>‹#›</a:t>
            </a:fld>
            <a:endParaRPr lang="en-US" altLang="en-US"/>
          </a:p>
        </p:txBody>
      </p:sp>
    </p:spTree>
    <p:extLst>
      <p:ext uri="{BB962C8B-B14F-4D97-AF65-F5344CB8AC3E}">
        <p14:creationId xmlns:p14="http://schemas.microsoft.com/office/powerpoint/2010/main" val="19538833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40E3C10-1A35-4D34-A8FB-74FA5FD2E5DB}" type="slidenum">
              <a:rPr lang="en-US" altLang="en-US" smtClean="0"/>
              <a:pPr/>
              <a:t>‹#›</a:t>
            </a:fld>
            <a:endParaRPr lang="en-US" altLang="en-US"/>
          </a:p>
        </p:txBody>
      </p:sp>
    </p:spTree>
    <p:extLst>
      <p:ext uri="{BB962C8B-B14F-4D97-AF65-F5344CB8AC3E}">
        <p14:creationId xmlns:p14="http://schemas.microsoft.com/office/powerpoint/2010/main" val="19948172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8E46297-6E0D-43E6-8D0C-8E08FA7BAC16}" type="slidenum">
              <a:rPr lang="en-US" altLang="en-US" smtClean="0"/>
              <a:pPr/>
              <a:t>‹#›</a:t>
            </a:fld>
            <a:endParaRPr lang="en-US" altLang="en-US"/>
          </a:p>
        </p:txBody>
      </p:sp>
    </p:spTree>
    <p:extLst>
      <p:ext uri="{BB962C8B-B14F-4D97-AF65-F5344CB8AC3E}">
        <p14:creationId xmlns:p14="http://schemas.microsoft.com/office/powerpoint/2010/main" val="38885382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6E60F64-3EF4-474E-AC41-F71C17EDF3A8}" type="slidenum">
              <a:rPr lang="en-US" altLang="en-US" smtClean="0"/>
              <a:pPr/>
              <a:t>‹#›</a:t>
            </a:fld>
            <a:endParaRPr lang="en-US" altLang="en-US"/>
          </a:p>
        </p:txBody>
      </p:sp>
    </p:spTree>
    <p:extLst>
      <p:ext uri="{BB962C8B-B14F-4D97-AF65-F5344CB8AC3E}">
        <p14:creationId xmlns:p14="http://schemas.microsoft.com/office/powerpoint/2010/main" val="7772339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968DBE2-BE6B-4F27-8A25-BAE5E182DBB5}" type="slidenum">
              <a:rPr lang="en-US" altLang="en-US" smtClean="0"/>
              <a:pPr/>
              <a:t>‹#›</a:t>
            </a:fld>
            <a:endParaRPr lang="en-US" altLang="en-US"/>
          </a:p>
        </p:txBody>
      </p:sp>
    </p:spTree>
    <p:extLst>
      <p:ext uri="{BB962C8B-B14F-4D97-AF65-F5344CB8AC3E}">
        <p14:creationId xmlns:p14="http://schemas.microsoft.com/office/powerpoint/2010/main" val="19922139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4E21AD5-2BB9-4974-B18B-0AB250878A03}" type="slidenum">
              <a:rPr lang="en-US" altLang="en-US" smtClean="0"/>
              <a:pPr/>
              <a:t>‹#›</a:t>
            </a:fld>
            <a:endParaRPr lang="en-US" altLang="en-US"/>
          </a:p>
        </p:txBody>
      </p:sp>
    </p:spTree>
    <p:extLst>
      <p:ext uri="{BB962C8B-B14F-4D97-AF65-F5344CB8AC3E}">
        <p14:creationId xmlns:p14="http://schemas.microsoft.com/office/powerpoint/2010/main" val="2349178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F69CC39D-01A3-481F-AB52-4ED791027F7C}" type="slidenum">
              <a:rPr lang="en-US" altLang="en-US" smtClean="0"/>
              <a:pPr/>
              <a:t>‹#›</a:t>
            </a:fld>
            <a:endParaRPr lang="en-US" altLang="en-US"/>
          </a:p>
        </p:txBody>
      </p:sp>
    </p:spTree>
    <p:extLst>
      <p:ext uri="{BB962C8B-B14F-4D97-AF65-F5344CB8AC3E}">
        <p14:creationId xmlns:p14="http://schemas.microsoft.com/office/powerpoint/2010/main" val="25245811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600E53F-2D40-4B2A-B505-2F4164530280}" type="slidenum">
              <a:rPr lang="en-US" altLang="en-US" smtClean="0"/>
              <a:pPr/>
              <a:t>‹#›</a:t>
            </a:fld>
            <a:endParaRPr lang="en-US" altLang="en-US"/>
          </a:p>
        </p:txBody>
      </p:sp>
    </p:spTree>
    <p:extLst>
      <p:ext uri="{BB962C8B-B14F-4D97-AF65-F5344CB8AC3E}">
        <p14:creationId xmlns:p14="http://schemas.microsoft.com/office/powerpoint/2010/main" val="33410328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4ED202B-7ED1-4F07-A88A-7B2DFD5766CF}" type="slidenum">
              <a:rPr lang="en-US" altLang="en-US" smtClean="0"/>
              <a:pPr/>
              <a:t>‹#›</a:t>
            </a:fld>
            <a:endParaRPr lang="en-US" altLang="en-US"/>
          </a:p>
        </p:txBody>
      </p:sp>
    </p:spTree>
    <p:extLst>
      <p:ext uri="{BB962C8B-B14F-4D97-AF65-F5344CB8AC3E}">
        <p14:creationId xmlns:p14="http://schemas.microsoft.com/office/powerpoint/2010/main" val="3028112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7F1B59EB-7029-4C64-BFC0-5D9F8ECF28CB}" type="slidenum">
              <a:rPr lang="en-US" altLang="en-US" smtClean="0"/>
              <a:pPr/>
              <a:t>‹#›</a:t>
            </a:fld>
            <a:endParaRPr lang="en-US" altLang="en-US"/>
          </a:p>
        </p:txBody>
      </p:sp>
    </p:spTree>
    <p:extLst>
      <p:ext uri="{BB962C8B-B14F-4D97-AF65-F5344CB8AC3E}">
        <p14:creationId xmlns:p14="http://schemas.microsoft.com/office/powerpoint/2010/main" val="41848622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5DB2726-78CB-4E65-B4B2-F43498ECAB0D}" type="slidenum">
              <a:rPr lang="en-US" altLang="en-US" smtClean="0"/>
              <a:pPr/>
              <a:t>‹#›</a:t>
            </a:fld>
            <a:endParaRPr lang="en-US" altLang="en-US"/>
          </a:p>
        </p:txBody>
      </p:sp>
    </p:spTree>
    <p:extLst>
      <p:ext uri="{BB962C8B-B14F-4D97-AF65-F5344CB8AC3E}">
        <p14:creationId xmlns:p14="http://schemas.microsoft.com/office/powerpoint/2010/main" val="21651901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436BF180-8053-4EDF-A2C0-212B388170AD}" type="slidenum">
              <a:rPr lang="en-US" altLang="en-US" smtClean="0"/>
              <a:pPr/>
              <a:t>‹#›</a:t>
            </a:fld>
            <a:endParaRPr lang="en-US" altLang="en-US"/>
          </a:p>
        </p:txBody>
      </p:sp>
    </p:spTree>
    <p:extLst>
      <p:ext uri="{BB962C8B-B14F-4D97-AF65-F5344CB8AC3E}">
        <p14:creationId xmlns:p14="http://schemas.microsoft.com/office/powerpoint/2010/main" val="34463379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1ECE2B3F-3544-4B16-A74B-86190E43E49C}" type="slidenum">
              <a:rPr lang="en-US" altLang="en-US" smtClean="0"/>
              <a:pPr/>
              <a:t>‹#›</a:t>
            </a:fld>
            <a:endParaRPr lang="en-US" altLang="en-US"/>
          </a:p>
        </p:txBody>
      </p:sp>
    </p:spTree>
    <p:extLst>
      <p:ext uri="{BB962C8B-B14F-4D97-AF65-F5344CB8AC3E}">
        <p14:creationId xmlns:p14="http://schemas.microsoft.com/office/powerpoint/2010/main" val="3358120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0AF0221-3025-41D4-9208-89985DF4ECDE}" type="slidenum">
              <a:rPr lang="en-US" altLang="en-US" smtClean="0"/>
              <a:pPr/>
              <a:t>‹#›</a:t>
            </a:fld>
            <a:endParaRPr lang="en-US" altLang="en-US"/>
          </a:p>
        </p:txBody>
      </p:sp>
    </p:spTree>
    <p:extLst>
      <p:ext uri="{BB962C8B-B14F-4D97-AF65-F5344CB8AC3E}">
        <p14:creationId xmlns:p14="http://schemas.microsoft.com/office/powerpoint/2010/main" val="34525569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D9529327-2ADF-4D10-A3A4-67FA015FAD4D}" type="slidenum">
              <a:rPr lang="en-US" altLang="en-US" smtClean="0"/>
              <a:pPr/>
              <a:t>‹#›</a:t>
            </a:fld>
            <a:endParaRPr lang="en-US" altLang="en-US"/>
          </a:p>
        </p:txBody>
      </p:sp>
    </p:spTree>
    <p:extLst>
      <p:ext uri="{BB962C8B-B14F-4D97-AF65-F5344CB8AC3E}">
        <p14:creationId xmlns:p14="http://schemas.microsoft.com/office/powerpoint/2010/main" val="20238875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C5F78F97-5B36-4D8C-8C43-EF86E1D2777F}" type="slidenum">
              <a:rPr lang="en-US" altLang="en-US" smtClean="0"/>
              <a:pPr/>
              <a:t>‹#›</a:t>
            </a:fld>
            <a:endParaRPr lang="en-US" altLang="en-US"/>
          </a:p>
        </p:txBody>
      </p:sp>
    </p:spTree>
    <p:extLst>
      <p:ext uri="{BB962C8B-B14F-4D97-AF65-F5344CB8AC3E}">
        <p14:creationId xmlns:p14="http://schemas.microsoft.com/office/powerpoint/2010/main" val="1339856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20B9F4B-D47A-4461-8515-66E28749CE0B}" type="slidenum">
              <a:rPr lang="en-US" altLang="en-US" smtClean="0"/>
              <a:pPr/>
              <a:t>‹#›</a:t>
            </a:fld>
            <a:endParaRPr lang="en-US" altLang="en-US"/>
          </a:p>
        </p:txBody>
      </p:sp>
    </p:spTree>
    <p:extLst>
      <p:ext uri="{BB962C8B-B14F-4D97-AF65-F5344CB8AC3E}">
        <p14:creationId xmlns:p14="http://schemas.microsoft.com/office/powerpoint/2010/main" val="2969512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1E9BDC4-A1A9-4895-AD1C-DE96ECADEE84}" type="slidenum">
              <a:rPr lang="en-US" altLang="en-US" smtClean="0"/>
              <a:pPr/>
              <a:t>‹#›</a:t>
            </a:fld>
            <a:endParaRPr lang="en-US" altLang="en-US"/>
          </a:p>
        </p:txBody>
      </p:sp>
    </p:spTree>
    <p:extLst>
      <p:ext uri="{BB962C8B-B14F-4D97-AF65-F5344CB8AC3E}">
        <p14:creationId xmlns:p14="http://schemas.microsoft.com/office/powerpoint/2010/main" val="270533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6E42DD54-880B-4404-8D36-03322ECF09D0}" type="slidenum">
              <a:rPr lang="en-US" altLang="en-US" smtClean="0"/>
              <a:pPr/>
              <a:t>‹#›</a:t>
            </a:fld>
            <a:endParaRPr lang="en-US" altLang="en-US"/>
          </a:p>
        </p:txBody>
      </p:sp>
    </p:spTree>
    <p:extLst>
      <p:ext uri="{BB962C8B-B14F-4D97-AF65-F5344CB8AC3E}">
        <p14:creationId xmlns:p14="http://schemas.microsoft.com/office/powerpoint/2010/main" val="3040969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4C24D0E-90A2-4389-9FBD-941DDBBC2CE9}" type="slidenum">
              <a:rPr lang="en-US" altLang="en-US" smtClean="0"/>
              <a:pPr/>
              <a:t>‹#›</a:t>
            </a:fld>
            <a:endParaRPr lang="en-US" altLang="en-US"/>
          </a:p>
        </p:txBody>
      </p:sp>
    </p:spTree>
    <p:extLst>
      <p:ext uri="{BB962C8B-B14F-4D97-AF65-F5344CB8AC3E}">
        <p14:creationId xmlns:p14="http://schemas.microsoft.com/office/powerpoint/2010/main" val="2019518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AB2893F3-DBA9-45C2-9913-C097B2E6DBD7}" type="slidenum">
              <a:rPr lang="en-US" altLang="en-US" smtClean="0"/>
              <a:pPr/>
              <a:t>‹#›</a:t>
            </a:fld>
            <a:endParaRPr lang="en-US" altLang="en-US"/>
          </a:p>
        </p:txBody>
      </p:sp>
    </p:spTree>
    <p:extLst>
      <p:ext uri="{BB962C8B-B14F-4D97-AF65-F5344CB8AC3E}">
        <p14:creationId xmlns:p14="http://schemas.microsoft.com/office/powerpoint/2010/main" val="3328665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003D2D8-52E4-4B40-8174-E187F594E6BA}" type="slidenum">
              <a:rPr lang="en-US" altLang="en-US" smtClean="0"/>
              <a:pPr/>
              <a:t>‹#›</a:t>
            </a:fld>
            <a:endParaRPr lang="en-US" altLang="en-US"/>
          </a:p>
        </p:txBody>
      </p:sp>
    </p:spTree>
    <p:extLst>
      <p:ext uri="{BB962C8B-B14F-4D97-AF65-F5344CB8AC3E}">
        <p14:creationId xmlns:p14="http://schemas.microsoft.com/office/powerpoint/2010/main" val="39777997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B0AA787-DCE6-4D6C-A1BD-8BA379058275}" type="slidenum">
              <a:rPr lang="en-US" altLang="en-US" smtClean="0"/>
              <a:pPr/>
              <a:t>‹#›</a:t>
            </a:fld>
            <a:endParaRPr lang="en-US" altLang="en-US"/>
          </a:p>
        </p:txBody>
      </p:sp>
    </p:spTree>
    <p:extLst>
      <p:ext uri="{BB962C8B-B14F-4D97-AF65-F5344CB8AC3E}">
        <p14:creationId xmlns:p14="http://schemas.microsoft.com/office/powerpoint/2010/main" val="2453742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F95B129-74F5-4542-AAC6-46337345D744}" type="slidenum">
              <a:rPr lang="en-US" altLang="en-US" smtClean="0"/>
              <a:pPr/>
              <a:t>‹#›</a:t>
            </a:fld>
            <a:endParaRPr lang="en-US" altLang="en-US"/>
          </a:p>
        </p:txBody>
      </p:sp>
    </p:spTree>
    <p:extLst>
      <p:ext uri="{BB962C8B-B14F-4D97-AF65-F5344CB8AC3E}">
        <p14:creationId xmlns:p14="http://schemas.microsoft.com/office/powerpoint/2010/main" val="529254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637CBDDB-50D6-4372-8F27-FA856A0DD1A3}" type="slidenum">
              <a:rPr lang="en-US" altLang="en-US" smtClean="0"/>
              <a:pPr/>
              <a:t>‹#›</a:t>
            </a:fld>
            <a:endParaRPr lang="en-US" altLang="en-US"/>
          </a:p>
        </p:txBody>
      </p:sp>
    </p:spTree>
    <p:extLst>
      <p:ext uri="{BB962C8B-B14F-4D97-AF65-F5344CB8AC3E}">
        <p14:creationId xmlns:p14="http://schemas.microsoft.com/office/powerpoint/2010/main" val="15905971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07F47B07-8E19-4A5E-B313-CE7AE7145105}" type="slidenum">
              <a:rPr lang="en-US" altLang="en-US" smtClean="0"/>
              <a:pPr/>
              <a:t>‹#›</a:t>
            </a:fld>
            <a:endParaRPr lang="en-US" altLang="en-US"/>
          </a:p>
        </p:txBody>
      </p:sp>
    </p:spTree>
    <p:extLst>
      <p:ext uri="{BB962C8B-B14F-4D97-AF65-F5344CB8AC3E}">
        <p14:creationId xmlns:p14="http://schemas.microsoft.com/office/powerpoint/2010/main" val="23234483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49F51AB1-F7BC-4197-A326-520D590D676F}" type="slidenum">
              <a:rPr lang="en-US" altLang="en-US" smtClean="0"/>
              <a:pPr/>
              <a:t>‹#›</a:t>
            </a:fld>
            <a:endParaRPr lang="en-US" altLang="en-US"/>
          </a:p>
        </p:txBody>
      </p:sp>
    </p:spTree>
    <p:extLst>
      <p:ext uri="{BB962C8B-B14F-4D97-AF65-F5344CB8AC3E}">
        <p14:creationId xmlns:p14="http://schemas.microsoft.com/office/powerpoint/2010/main" val="1757491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4F0A4CB3-F8B6-4A22-ACB3-968921A5759F}" type="slidenum">
              <a:rPr lang="en-US" altLang="en-US" smtClean="0"/>
              <a:pPr/>
              <a:t>‹#›</a:t>
            </a:fld>
            <a:endParaRPr lang="en-US" altLang="en-US"/>
          </a:p>
        </p:txBody>
      </p:sp>
    </p:spTree>
    <p:extLst>
      <p:ext uri="{BB962C8B-B14F-4D97-AF65-F5344CB8AC3E}">
        <p14:creationId xmlns:p14="http://schemas.microsoft.com/office/powerpoint/2010/main" val="20947767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B9E58986-50CD-43C4-BF4F-EC35013DFEB1}" type="slidenum">
              <a:rPr lang="en-US" altLang="en-US" smtClean="0"/>
              <a:pPr/>
              <a:t>‹#›</a:t>
            </a:fld>
            <a:endParaRPr lang="en-US" altLang="en-US"/>
          </a:p>
        </p:txBody>
      </p:sp>
    </p:spTree>
    <p:extLst>
      <p:ext uri="{BB962C8B-B14F-4D97-AF65-F5344CB8AC3E}">
        <p14:creationId xmlns:p14="http://schemas.microsoft.com/office/powerpoint/2010/main" val="135946810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AC71C2DD-3B0E-45B3-8BA1-1AA55669D56D}" type="slidenum">
              <a:rPr lang="en-US" altLang="en-US" smtClean="0"/>
              <a:pPr/>
              <a:t>‹#›</a:t>
            </a:fld>
            <a:endParaRPr lang="en-US" altLang="en-US"/>
          </a:p>
        </p:txBody>
      </p:sp>
    </p:spTree>
    <p:extLst>
      <p:ext uri="{BB962C8B-B14F-4D97-AF65-F5344CB8AC3E}">
        <p14:creationId xmlns:p14="http://schemas.microsoft.com/office/powerpoint/2010/main" val="22096264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39200D6B-4F05-4647-B7E6-AF6538D6BB0A}" type="slidenum">
              <a:rPr lang="en-US" altLang="en-US" smtClean="0"/>
              <a:pPr/>
              <a:t>‹#›</a:t>
            </a:fld>
            <a:endParaRPr lang="en-US" altLang="en-US"/>
          </a:p>
        </p:txBody>
      </p:sp>
    </p:spTree>
    <p:extLst>
      <p:ext uri="{BB962C8B-B14F-4D97-AF65-F5344CB8AC3E}">
        <p14:creationId xmlns:p14="http://schemas.microsoft.com/office/powerpoint/2010/main" val="54483836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4D86822-7367-4964-933E-CBC690D3CAE1}" type="slidenum">
              <a:rPr lang="en-US" altLang="en-US" smtClean="0"/>
              <a:pPr/>
              <a:t>‹#›</a:t>
            </a:fld>
            <a:endParaRPr lang="en-US" altLang="en-US"/>
          </a:p>
        </p:txBody>
      </p:sp>
    </p:spTree>
    <p:extLst>
      <p:ext uri="{BB962C8B-B14F-4D97-AF65-F5344CB8AC3E}">
        <p14:creationId xmlns:p14="http://schemas.microsoft.com/office/powerpoint/2010/main" val="30383881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94EE7241-C086-470B-B005-CAF73CA5DB11}" type="slidenum">
              <a:rPr lang="en-US" altLang="en-US" smtClean="0"/>
              <a:pPr/>
              <a:t>‹#›</a:t>
            </a:fld>
            <a:endParaRPr lang="en-US" altLang="en-US"/>
          </a:p>
        </p:txBody>
      </p:sp>
    </p:spTree>
    <p:extLst>
      <p:ext uri="{BB962C8B-B14F-4D97-AF65-F5344CB8AC3E}">
        <p14:creationId xmlns:p14="http://schemas.microsoft.com/office/powerpoint/2010/main" val="2144942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B80C51FC-13D4-4129-B702-CC0B8B64FC3B}" type="slidenum">
              <a:rPr lang="en-US" altLang="en-US" smtClean="0"/>
              <a:pPr/>
              <a:t>‹#›</a:t>
            </a:fld>
            <a:endParaRPr lang="en-US" altLang="en-US"/>
          </a:p>
        </p:txBody>
      </p:sp>
    </p:spTree>
    <p:extLst>
      <p:ext uri="{BB962C8B-B14F-4D97-AF65-F5344CB8AC3E}">
        <p14:creationId xmlns:p14="http://schemas.microsoft.com/office/powerpoint/2010/main" val="79506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A70355AD-C602-48FA-8368-841F4D6FA79E}" type="slidenum">
              <a:rPr lang="en-US" altLang="en-US" smtClean="0"/>
              <a:pPr/>
              <a:t>‹#›</a:t>
            </a:fld>
            <a:endParaRPr lang="en-US" altLang="en-US"/>
          </a:p>
        </p:txBody>
      </p:sp>
    </p:spTree>
    <p:extLst>
      <p:ext uri="{BB962C8B-B14F-4D97-AF65-F5344CB8AC3E}">
        <p14:creationId xmlns:p14="http://schemas.microsoft.com/office/powerpoint/2010/main" val="3918472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8C025A7F-4E6E-4740-A0E3-2BCA0740B6A3}" type="slidenum">
              <a:rPr lang="en-US" altLang="en-US" smtClean="0"/>
              <a:pPr/>
              <a:t>‹#›</a:t>
            </a:fld>
            <a:endParaRPr lang="en-US" altLang="en-US"/>
          </a:p>
        </p:txBody>
      </p:sp>
    </p:spTree>
    <p:extLst>
      <p:ext uri="{BB962C8B-B14F-4D97-AF65-F5344CB8AC3E}">
        <p14:creationId xmlns:p14="http://schemas.microsoft.com/office/powerpoint/2010/main" val="530633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1B9DE2D1-0FBB-4F66-AAA1-6CCEE6389B6D}" type="slidenum">
              <a:rPr lang="en-US" altLang="en-US" smtClean="0"/>
              <a:pPr/>
              <a:t>‹#›</a:t>
            </a:fld>
            <a:endParaRPr lang="en-US" altLang="en-US"/>
          </a:p>
        </p:txBody>
      </p:sp>
    </p:spTree>
    <p:extLst>
      <p:ext uri="{BB962C8B-B14F-4D97-AF65-F5344CB8AC3E}">
        <p14:creationId xmlns:p14="http://schemas.microsoft.com/office/powerpoint/2010/main" val="987463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F0677-1DC7-48E4-9D45-1264D084B56A}" type="slidenum">
              <a:rPr lang="en-US" altLang="en-US" smtClean="0"/>
              <a:pPr/>
              <a:t>‹#›</a:t>
            </a:fld>
            <a:endParaRPr lang="en-US" altLang="en-US"/>
          </a:p>
        </p:txBody>
      </p:sp>
    </p:spTree>
    <p:extLst>
      <p:ext uri="{BB962C8B-B14F-4D97-AF65-F5344CB8AC3E}">
        <p14:creationId xmlns:p14="http://schemas.microsoft.com/office/powerpoint/2010/main" val="27259233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816" r:id="rId12"/>
    <p:sldLayoutId id="214748381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F0677-1DC7-48E4-9D45-1264D084B56A}" type="slidenum">
              <a:rPr lang="en-US" altLang="en-US" smtClean="0"/>
              <a:pPr/>
              <a:t>‹#›</a:t>
            </a:fld>
            <a:endParaRPr lang="en-US" altLang="en-US"/>
          </a:p>
        </p:txBody>
      </p:sp>
    </p:spTree>
    <p:extLst>
      <p:ext uri="{BB962C8B-B14F-4D97-AF65-F5344CB8AC3E}">
        <p14:creationId xmlns:p14="http://schemas.microsoft.com/office/powerpoint/2010/main" val="2954969408"/>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CF0677-1DC7-48E4-9D45-1264D084B56A}" type="slidenum">
              <a:rPr lang="en-US" altLang="en-US" smtClean="0"/>
              <a:pPr/>
              <a:t>‹#›</a:t>
            </a:fld>
            <a:endParaRPr lang="en-US" altLang="en-US"/>
          </a:p>
        </p:txBody>
      </p:sp>
    </p:spTree>
    <p:extLst>
      <p:ext uri="{BB962C8B-B14F-4D97-AF65-F5344CB8AC3E}">
        <p14:creationId xmlns:p14="http://schemas.microsoft.com/office/powerpoint/2010/main" val="4175073473"/>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F319A5-F7BA-47EA-9C8E-4A6BD1F2372E}" type="slidenum">
              <a:rPr lang="en-US" altLang="en-US" smtClean="0"/>
              <a:pPr/>
              <a:t>‹#›</a:t>
            </a:fld>
            <a:endParaRPr lang="en-US" altLang="en-US"/>
          </a:p>
        </p:txBody>
      </p:sp>
    </p:spTree>
    <p:extLst>
      <p:ext uri="{BB962C8B-B14F-4D97-AF65-F5344CB8AC3E}">
        <p14:creationId xmlns:p14="http://schemas.microsoft.com/office/powerpoint/2010/main" val="34355419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0.xml"/><Relationship Id="rId4" Type="http://schemas.openxmlformats.org/officeDocument/2006/relationships/image" Target="../media/image17.gif"/></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8.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8.xml"/><Relationship Id="rId5" Type="http://schemas.microsoft.com/office/2007/relationships/hdphoto" Target="../media/hdphoto2.wdp"/><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9.xml"/><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3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2.xml"/><Relationship Id="rId6" Type="http://schemas.openxmlformats.org/officeDocument/2006/relationships/image" Target="../media/image8.jpe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10-15-2023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39450067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6983EB38-E3C8-2873-7A05-74D51FD7D0F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
        <p:nvSpPr>
          <p:cNvPr id="3" name="Rectangle 2">
            <a:extLst>
              <a:ext uri="{FF2B5EF4-FFF2-40B4-BE49-F238E27FC236}">
                <a16:creationId xmlns:a16="http://schemas.microsoft.com/office/drawing/2014/main" id="{C0538B02-66FC-AF04-120A-8F7AF9F83804}"/>
              </a:ext>
            </a:extLst>
          </p:cNvPr>
          <p:cNvSpPr txBox="1">
            <a:spLocks noChangeArrowheads="1"/>
          </p:cNvSpPr>
          <p:nvPr/>
        </p:nvSpPr>
        <p:spPr>
          <a:xfrm>
            <a:off x="609600" y="6858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Calibri" panose="020F0502020204030204" pitchFamily="34" charset="0"/>
                <a:ea typeface="+mn-ea"/>
                <a:cs typeface="Calibri" panose="020F0502020204030204" pitchFamily="34" charset="0"/>
              </a:rPr>
              <a:t>THREE DIFFERENT GROUPS OF PEOPLE</a:t>
            </a:r>
          </a:p>
        </p:txBody>
      </p:sp>
      <p:pic>
        <p:nvPicPr>
          <p:cNvPr id="7" name="Picture 6">
            <a:extLst>
              <a:ext uri="{FF2B5EF4-FFF2-40B4-BE49-F238E27FC236}">
                <a16:creationId xmlns:a16="http://schemas.microsoft.com/office/drawing/2014/main" id="{3624565B-9BB0-78D1-AE31-9BEEA824C9B6}"/>
              </a:ext>
            </a:extLst>
          </p:cNvPr>
          <p:cNvPicPr>
            <a:picLocks noChangeAspect="1"/>
          </p:cNvPicPr>
          <p:nvPr/>
        </p:nvPicPr>
        <p:blipFill>
          <a:blip r:embed="rId2"/>
          <a:stretch>
            <a:fillRect/>
          </a:stretch>
        </p:blipFill>
        <p:spPr>
          <a:xfrm>
            <a:off x="522744" y="2273708"/>
            <a:ext cx="11146512" cy="3200400"/>
          </a:xfrm>
          <a:prstGeom prst="rect">
            <a:avLst/>
          </a:prstGeom>
        </p:spPr>
      </p:pic>
      <p:sp>
        <p:nvSpPr>
          <p:cNvPr id="8" name="TextBox 7">
            <a:extLst>
              <a:ext uri="{FF2B5EF4-FFF2-40B4-BE49-F238E27FC236}">
                <a16:creationId xmlns:a16="http://schemas.microsoft.com/office/drawing/2014/main" id="{CD67D1CB-FED7-4CFC-0090-DEB9F6AC000E}"/>
              </a:ext>
            </a:extLst>
          </p:cNvPr>
          <p:cNvSpPr txBox="1"/>
          <p:nvPr/>
        </p:nvSpPr>
        <p:spPr>
          <a:xfrm>
            <a:off x="522744" y="5638800"/>
            <a:ext cx="3134856" cy="523220"/>
          </a:xfrm>
          <a:prstGeom prst="rect">
            <a:avLst/>
          </a:prstGeom>
          <a:noFill/>
        </p:spPr>
        <p:txBody>
          <a:bodyPr wrap="square" rtlCol="0">
            <a:spAutoFit/>
          </a:bodyPr>
          <a:lstStyle/>
          <a:p>
            <a:pPr algn="ctr"/>
            <a:r>
              <a:rPr lang="en-US" sz="2800" b="1" dirty="0">
                <a:latin typeface="+mn-lt"/>
              </a:rPr>
              <a:t>GENTILES</a:t>
            </a:r>
            <a:endParaRPr lang="en-US" b="1" dirty="0">
              <a:latin typeface="+mn-lt"/>
            </a:endParaRPr>
          </a:p>
        </p:txBody>
      </p:sp>
      <p:sp>
        <p:nvSpPr>
          <p:cNvPr id="9" name="TextBox 8">
            <a:extLst>
              <a:ext uri="{FF2B5EF4-FFF2-40B4-BE49-F238E27FC236}">
                <a16:creationId xmlns:a16="http://schemas.microsoft.com/office/drawing/2014/main" id="{7A981163-876F-205E-FE4F-0B8AA7696172}"/>
              </a:ext>
            </a:extLst>
          </p:cNvPr>
          <p:cNvSpPr txBox="1"/>
          <p:nvPr/>
        </p:nvSpPr>
        <p:spPr>
          <a:xfrm>
            <a:off x="4104144" y="5638800"/>
            <a:ext cx="4201656" cy="523220"/>
          </a:xfrm>
          <a:prstGeom prst="rect">
            <a:avLst/>
          </a:prstGeom>
          <a:noFill/>
        </p:spPr>
        <p:txBody>
          <a:bodyPr wrap="square" rtlCol="0">
            <a:spAutoFit/>
          </a:bodyPr>
          <a:lstStyle/>
          <a:p>
            <a:pPr algn="ctr"/>
            <a:r>
              <a:rPr lang="en-US" sz="2800" b="1" dirty="0">
                <a:latin typeface="+mn-lt"/>
              </a:rPr>
              <a:t>ISRAEL</a:t>
            </a:r>
          </a:p>
        </p:txBody>
      </p:sp>
      <p:sp>
        <p:nvSpPr>
          <p:cNvPr id="10" name="TextBox 9">
            <a:extLst>
              <a:ext uri="{FF2B5EF4-FFF2-40B4-BE49-F238E27FC236}">
                <a16:creationId xmlns:a16="http://schemas.microsoft.com/office/drawing/2014/main" id="{3D6615AE-43AE-89BE-A882-07B6084C37C6}"/>
              </a:ext>
            </a:extLst>
          </p:cNvPr>
          <p:cNvSpPr txBox="1"/>
          <p:nvPr/>
        </p:nvSpPr>
        <p:spPr>
          <a:xfrm>
            <a:off x="8686800" y="5638800"/>
            <a:ext cx="2982456" cy="523220"/>
          </a:xfrm>
          <a:prstGeom prst="rect">
            <a:avLst/>
          </a:prstGeom>
          <a:noFill/>
        </p:spPr>
        <p:txBody>
          <a:bodyPr wrap="square" rtlCol="0">
            <a:spAutoFit/>
          </a:bodyPr>
          <a:lstStyle/>
          <a:p>
            <a:pPr algn="ctr"/>
            <a:r>
              <a:rPr lang="en-US" sz="2800" b="1" dirty="0">
                <a:latin typeface="+mn-lt"/>
              </a:rPr>
              <a:t>ISRAEL</a:t>
            </a:r>
          </a:p>
        </p:txBody>
      </p:sp>
    </p:spTree>
    <p:extLst>
      <p:ext uri="{BB962C8B-B14F-4D97-AF65-F5344CB8AC3E}">
        <p14:creationId xmlns:p14="http://schemas.microsoft.com/office/powerpoint/2010/main" val="11186424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446565332"/>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ALSO CALLED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nations, peoples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Hebrews, 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body &amp; bride of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70508255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BEGAN IN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Genesis 1-11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Genesis 12-50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Acts 2-28</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2233910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PRIMARY STEWARD (S)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Adam, Noah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872411218"/>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REIGNING PRINCIPLE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Conscience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Law of Moses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Grace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7315726"/>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WHOSE WORKS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a:ln>
                            <a:noFill/>
                          </a:ln>
                          <a:solidFill>
                            <a:schemeClr val="tx1"/>
                          </a:solidFill>
                          <a:effectLst/>
                          <a:latin typeface="+mn-lt"/>
                          <a:cs typeface="Arial" panose="020B0604020202020204" pitchFamily="34" charset="0"/>
                        </a:rPr>
                        <a:t>Self</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Christ’s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947853241"/>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 DIED FOR</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20304554"/>
                  </a:ext>
                </a:extLst>
              </a:tr>
              <a:tr h="64008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SAVED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Some,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All, by faith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3865359"/>
                  </a:ext>
                </a:extLst>
              </a:tr>
              <a:tr h="118872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IDENTIFICATION, BAPTISM, &amp; PHRASING IN SCRIPTURE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 Adam, with Noah, “among the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Moses, “in 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Baptized into Christ, “In Christ”</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2905924971"/>
                  </a:ext>
                </a:extLst>
              </a:tr>
            </a:tbl>
          </a:graphicData>
        </a:graphic>
      </p:graphicFrame>
      <p:sp>
        <p:nvSpPr>
          <p:cNvPr id="2" name="Text Box 4">
            <a:extLst>
              <a:ext uri="{FF2B5EF4-FFF2-40B4-BE49-F238E27FC236}">
                <a16:creationId xmlns:a16="http://schemas.microsoft.com/office/drawing/2014/main" id="{B79F8758-76B9-8279-9F85-4B6C0A818D8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Group 2">
            <a:extLst>
              <a:ext uri="{FF2B5EF4-FFF2-40B4-BE49-F238E27FC236}">
                <a16:creationId xmlns:a16="http://schemas.microsoft.com/office/drawing/2014/main" id="{3F1535FD-4B0B-FF6F-0EBC-6EF1BE2AF4E6}"/>
              </a:ext>
            </a:extLst>
          </p:cNvPr>
          <p:cNvGraphicFramePr>
            <a:graphicFrameLocks noGrp="1"/>
          </p:cNvGraphicFramePr>
          <p:nvPr>
            <p:ph type="tbl" idx="1"/>
          </p:nvPr>
        </p:nvGraphicFramePr>
        <p:xfrm>
          <a:off x="518160" y="487680"/>
          <a:ext cx="11155680" cy="6217920"/>
        </p:xfrm>
        <a:graphic>
          <a:graphicData uri="http://schemas.openxmlformats.org/drawingml/2006/table">
            <a:tbl>
              <a:tblPr/>
              <a:tblGrid>
                <a:gridCol w="3017520">
                  <a:extLst>
                    <a:ext uri="{9D8B030D-6E8A-4147-A177-3AD203B41FA5}">
                      <a16:colId xmlns:a16="http://schemas.microsoft.com/office/drawing/2014/main" val="762739017"/>
                    </a:ext>
                  </a:extLst>
                </a:gridCol>
                <a:gridCol w="2560320">
                  <a:extLst>
                    <a:ext uri="{9D8B030D-6E8A-4147-A177-3AD203B41FA5}">
                      <a16:colId xmlns:a16="http://schemas.microsoft.com/office/drawing/2014/main" val="1193556049"/>
                    </a:ext>
                  </a:extLst>
                </a:gridCol>
                <a:gridCol w="2560320">
                  <a:extLst>
                    <a:ext uri="{9D8B030D-6E8A-4147-A177-3AD203B41FA5}">
                      <a16:colId xmlns:a16="http://schemas.microsoft.com/office/drawing/2014/main" val="749678290"/>
                    </a:ext>
                  </a:extLst>
                </a:gridCol>
                <a:gridCol w="3017520">
                  <a:extLst>
                    <a:ext uri="{9D8B030D-6E8A-4147-A177-3AD203B41FA5}">
                      <a16:colId xmlns:a16="http://schemas.microsoft.com/office/drawing/2014/main" val="4237054678"/>
                    </a:ext>
                  </a:extLst>
                </a:gridCol>
              </a:tblGrid>
              <a:tr h="54864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2000" b="1" i="0" u="none" strike="noStrike" cap="none" normalizeH="0" baseline="0" dirty="0">
                        <a:ln>
                          <a:noFill/>
                        </a:ln>
                        <a:solidFill>
                          <a:srgbClr val="0000CC"/>
                        </a:solidFill>
                        <a:effectLst/>
                        <a:latin typeface="+mn-lt"/>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GENTILES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ISRAEL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CHURCH</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109816418"/>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NATURE OF BLESSINGS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Initial blessings for Adam &amp; Noah; earthly reproduction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Conditional, earthly</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Unconditional, heavenly</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13411853"/>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EARTHLY DIFFICULTIES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Fall; the limitations are to cause mankind to seek God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Curses for disobedience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Trials for conformity to Christ or for discipline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8989146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GRACE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Partial</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Reigning principle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1572395537"/>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SPIRIT’S ROLE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Will be poured out on all of mankind, in the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New Covenant promise in the coming kingdom</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Indwells each believer all of the time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588245065"/>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CHRIST’S KINGDOM TITLE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kings &amp; Lord of lords (over the Gentile nations)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 of Israel, Messiah</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The Bridegroom, with Whom we reign </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3803989832"/>
                  </a:ext>
                </a:extLst>
              </a:tr>
              <a:tr h="822960">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117475" marR="0" lvl="0" indent="0" algn="l"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kern="1200" cap="none" normalizeH="0" baseline="0" dirty="0">
                          <a:ln>
                            <a:noFill/>
                          </a:ln>
                          <a:solidFill>
                            <a:srgbClr val="0000CC"/>
                          </a:solidFill>
                          <a:effectLst/>
                          <a:latin typeface="+mn-lt"/>
                          <a:ea typeface="+mn-ea"/>
                          <a:cs typeface="Arial" panose="020B0604020202020204" pitchFamily="34" charset="0"/>
                        </a:rPr>
                        <a:t>GOSPEL (S)</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Kingdom &amp; substitution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000" b="1" i="0" u="none" strike="noStrike" cap="none" normalizeH="0" baseline="0" dirty="0">
                          <a:ln>
                            <a:noFill/>
                          </a:ln>
                          <a:solidFill>
                            <a:schemeClr val="tx1"/>
                          </a:solidFill>
                          <a:effectLst/>
                          <a:latin typeface="+mn-lt"/>
                          <a:cs typeface="Arial" panose="020B0604020202020204" pitchFamily="34" charset="0"/>
                        </a:rPr>
                        <a:t>Substitution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FF"/>
                    </a:solidFill>
                  </a:tcPr>
                </a:tc>
                <a:extLst>
                  <a:ext uri="{0D108BD9-81ED-4DB2-BD59-A6C34878D82A}">
                    <a16:rowId xmlns:a16="http://schemas.microsoft.com/office/drawing/2014/main" val="4244886664"/>
                  </a:ext>
                </a:extLst>
              </a:tr>
            </a:tbl>
          </a:graphicData>
        </a:graphic>
      </p:graphicFrame>
      <p:sp>
        <p:nvSpPr>
          <p:cNvPr id="2" name="Text Box 4">
            <a:extLst>
              <a:ext uri="{FF2B5EF4-FFF2-40B4-BE49-F238E27FC236}">
                <a16:creationId xmlns:a16="http://schemas.microsoft.com/office/drawing/2014/main" id="{F93B46A0-144A-65A7-BB52-35EDCB8A26A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The SOM – Matthew 5:1–8:1 (Luke 6:17–49)</a:t>
            </a:r>
          </a:p>
        </p:txBody>
      </p:sp>
    </p:spTree>
    <p:extLst>
      <p:ext uri="{BB962C8B-B14F-4D97-AF65-F5344CB8AC3E}">
        <p14:creationId xmlns:p14="http://schemas.microsoft.com/office/powerpoint/2010/main" val="2362464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125988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5D7D7A-105C-EC7A-854F-C3F1112C48E5}"/>
              </a:ext>
            </a:extLst>
          </p:cNvPr>
          <p:cNvPicPr>
            <a:picLocks noChangeAspect="1"/>
          </p:cNvPicPr>
          <p:nvPr/>
        </p:nvPicPr>
        <p:blipFill>
          <a:blip r:embed="rId2"/>
          <a:stretch>
            <a:fillRect/>
          </a:stretch>
        </p:blipFill>
        <p:spPr>
          <a:xfrm>
            <a:off x="2133600" y="609600"/>
            <a:ext cx="7924800" cy="5943600"/>
          </a:xfrm>
          <a:prstGeom prst="roundRect">
            <a:avLst/>
          </a:prstGeom>
        </p:spPr>
      </p:pic>
      <p:sp>
        <p:nvSpPr>
          <p:cNvPr id="72707" name="Text Box 3">
            <a:extLst>
              <a:ext uri="{FF2B5EF4-FFF2-40B4-BE49-F238E27FC236}">
                <a16:creationId xmlns:a16="http://schemas.microsoft.com/office/drawing/2014/main" id="{307E18F2-CA8B-ABFC-30C7-377CCFEF63F9}"/>
              </a:ext>
            </a:extLst>
          </p:cNvPr>
          <p:cNvSpPr txBox="1">
            <a:spLocks noChangeArrowheads="1"/>
          </p:cNvSpPr>
          <p:nvPr/>
        </p:nvSpPr>
        <p:spPr bwMode="auto">
          <a:xfrm>
            <a:off x="3467100" y="5486400"/>
            <a:ext cx="5257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chemeClr val="bg1"/>
                </a:solidFill>
                <a:sym typeface="Webdings" panose="05030102010509060703" pitchFamily="18" charset="2"/>
              </a:rPr>
              <a:t></a:t>
            </a:r>
            <a:r>
              <a:rPr lang="en-US" altLang="en-US" sz="3200" b="1" dirty="0">
                <a:solidFill>
                  <a:schemeClr val="bg1"/>
                </a:solidFill>
              </a:rPr>
              <a:t>“He’s got the whole universe in His hands..”</a:t>
            </a:r>
            <a:r>
              <a:rPr lang="en-US" altLang="en-US" sz="3200" b="1" dirty="0">
                <a:solidFill>
                  <a:schemeClr val="bg1"/>
                </a:solidFill>
                <a:sym typeface="Webdings" panose="05030102010509060703" pitchFamily="18" charset="2"/>
              </a:rPr>
              <a:t></a:t>
            </a:r>
          </a:p>
        </p:txBody>
      </p:sp>
      <p:sp>
        <p:nvSpPr>
          <p:cNvPr id="2" name="Text Box 4">
            <a:extLst>
              <a:ext uri="{FF2B5EF4-FFF2-40B4-BE49-F238E27FC236}">
                <a16:creationId xmlns:a16="http://schemas.microsoft.com/office/drawing/2014/main" id="{1D2D5115-6D89-F1B0-7244-6CE7362291C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4" name="Text Box 4">
            <a:extLst>
              <a:ext uri="{FF2B5EF4-FFF2-40B4-BE49-F238E27FC236}">
                <a16:creationId xmlns:a16="http://schemas.microsoft.com/office/drawing/2014/main" id="{BE88AE80-ACD4-11AB-9FE0-CE37B607A7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Grace - Universal kingdom vs earthly kingdom</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6670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5567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7244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7409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5908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8956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2766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4648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5029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21336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20574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b="1" u="sng" dirty="0">
                <a:solidFill>
                  <a:srgbClr val="0000FF"/>
                </a:solidFill>
                <a:latin typeface="+mn-lt"/>
              </a:rPr>
              <a:t>Psalm 47; 57:11</a:t>
            </a:r>
            <a:r>
              <a:rPr lang="en-US" altLang="en-US" i="1" dirty="0">
                <a:latin typeface="+mn-lt"/>
              </a:rPr>
              <a:t>; Jeremiah 23:24; Ephesians 1:10; 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spTree>
    <p:extLst>
      <p:ext uri="{BB962C8B-B14F-4D97-AF65-F5344CB8AC3E}">
        <p14:creationId xmlns:p14="http://schemas.microsoft.com/office/powerpoint/2010/main" val="28016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4" name="Text Box 4">
            <a:extLst>
              <a:ext uri="{FF2B5EF4-FFF2-40B4-BE49-F238E27FC236}">
                <a16:creationId xmlns:a16="http://schemas.microsoft.com/office/drawing/2014/main" id="{BE88AE80-ACD4-11AB-9FE0-CE37B607A7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Grace - Universal kingdom vs earthly kingdom</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6670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5567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7244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7409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5908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8956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2766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4648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5029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21336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20574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b="1" u="sng" dirty="0">
                <a:solidFill>
                  <a:srgbClr val="0000CC"/>
                </a:solidFill>
                <a:latin typeface="+mn-lt"/>
                <a:cs typeface="+mn-cs"/>
              </a:rPr>
              <a:t>Psalm 47</a:t>
            </a:r>
            <a:r>
              <a:rPr lang="en-US" altLang="en-US" i="1" dirty="0">
                <a:latin typeface="+mn-lt"/>
              </a:rPr>
              <a:t>; 57:11; Jeremiah 23:24; Ephesians 1:10; 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pic>
        <p:nvPicPr>
          <p:cNvPr id="14" name="Picture 13">
            <a:extLst>
              <a:ext uri="{FF2B5EF4-FFF2-40B4-BE49-F238E27FC236}">
                <a16:creationId xmlns:a16="http://schemas.microsoft.com/office/drawing/2014/main" id="{AEE46A8A-431A-96D9-3C0C-0949FED31C1D}"/>
              </a:ext>
            </a:extLst>
          </p:cNvPr>
          <p:cNvPicPr>
            <a:picLocks noChangeAspect="1"/>
          </p:cNvPicPr>
          <p:nvPr/>
        </p:nvPicPr>
        <p:blipFill>
          <a:blip r:embed="rId2"/>
          <a:stretch>
            <a:fillRect/>
          </a:stretch>
        </p:blipFill>
        <p:spPr>
          <a:xfrm>
            <a:off x="5608320" y="4876800"/>
            <a:ext cx="975360" cy="731520"/>
          </a:xfrm>
          <a:prstGeom prst="rect">
            <a:avLst/>
          </a:prstGeom>
        </p:spPr>
      </p:pic>
      <p:pic>
        <p:nvPicPr>
          <p:cNvPr id="3" name="Picture 2">
            <a:extLst>
              <a:ext uri="{FF2B5EF4-FFF2-40B4-BE49-F238E27FC236}">
                <a16:creationId xmlns:a16="http://schemas.microsoft.com/office/drawing/2014/main" id="{CAAF086D-BA52-D2FF-6D4A-3FC95E58E984}"/>
              </a:ext>
            </a:extLst>
          </p:cNvPr>
          <p:cNvPicPr>
            <a:picLocks noChangeAspect="1"/>
          </p:cNvPicPr>
          <p:nvPr/>
        </p:nvPicPr>
        <p:blipFill>
          <a:blip r:embed="rId3"/>
          <a:stretch>
            <a:fillRect/>
          </a:stretch>
        </p:blipFill>
        <p:spPr>
          <a:xfrm>
            <a:off x="1889760" y="2049781"/>
            <a:ext cx="8412480" cy="4732019"/>
          </a:xfrm>
          <a:prstGeom prst="rect">
            <a:avLst/>
          </a:prstGeom>
          <a:ln>
            <a:solidFill>
              <a:schemeClr val="tx1"/>
            </a:solidFill>
          </a:ln>
        </p:spPr>
      </p:pic>
      <p:sp>
        <p:nvSpPr>
          <p:cNvPr id="15" name="TextBox 14">
            <a:extLst>
              <a:ext uri="{FF2B5EF4-FFF2-40B4-BE49-F238E27FC236}">
                <a16:creationId xmlns:a16="http://schemas.microsoft.com/office/drawing/2014/main" id="{8C206FEC-74A4-49BE-D51F-92F0B30E4D2F}"/>
              </a:ext>
            </a:extLst>
          </p:cNvPr>
          <p:cNvSpPr txBox="1"/>
          <p:nvPr/>
        </p:nvSpPr>
        <p:spPr>
          <a:xfrm>
            <a:off x="1981200" y="2057400"/>
            <a:ext cx="8229600" cy="2708434"/>
          </a:xfrm>
          <a:prstGeom prst="rect">
            <a:avLst/>
          </a:prstGeom>
          <a:noFill/>
        </p:spPr>
        <p:txBody>
          <a:bodyPr wrap="square">
            <a:spAutoFit/>
          </a:bodyPr>
          <a:lstStyle/>
          <a:p>
            <a:pPr algn="ctr">
              <a:spcBef>
                <a:spcPts val="0"/>
              </a:spcBef>
              <a:spcAft>
                <a:spcPts val="1200"/>
              </a:spcAft>
              <a:defRPr/>
            </a:pPr>
            <a:r>
              <a:rPr lang="en-US" sz="2800" b="1" dirty="0">
                <a:solidFill>
                  <a:srgbClr val="0000CC"/>
                </a:solidFill>
                <a:latin typeface="+mn-lt"/>
                <a:cs typeface="+mn-cs"/>
              </a:rPr>
              <a:t>Psalm 47:1–4</a:t>
            </a:r>
          </a:p>
          <a:p>
            <a:pPr algn="just"/>
            <a:r>
              <a:rPr lang="en-US" sz="2600" baseline="30000" dirty="0">
                <a:solidFill>
                  <a:prstClr val="black"/>
                </a:solidFill>
                <a:latin typeface="Calibri" panose="020F0502020204030204"/>
              </a:rPr>
              <a:t>1</a:t>
            </a:r>
            <a:r>
              <a:rPr lang="en-US" sz="2600" dirty="0">
                <a:solidFill>
                  <a:prstClr val="black"/>
                </a:solidFill>
                <a:latin typeface="Calibri" panose="020F0502020204030204"/>
              </a:rPr>
              <a:t> O clap your hands, </a:t>
            </a:r>
            <a:r>
              <a:rPr lang="en-US" sz="2600" b="1" u="sng" dirty="0">
                <a:solidFill>
                  <a:srgbClr val="0000CC"/>
                </a:solidFill>
                <a:latin typeface="+mn-lt"/>
                <a:cs typeface="+mn-cs"/>
              </a:rPr>
              <a:t>all peoples</a:t>
            </a:r>
            <a:r>
              <a:rPr lang="en-US" sz="2600" dirty="0">
                <a:solidFill>
                  <a:prstClr val="black"/>
                </a:solidFill>
                <a:latin typeface="Calibri" panose="020F0502020204030204"/>
              </a:rPr>
              <a:t>; Shout to God with the voice of joy. </a:t>
            </a:r>
            <a:r>
              <a:rPr lang="en-US" sz="2600" baseline="30000" dirty="0">
                <a:solidFill>
                  <a:prstClr val="black"/>
                </a:solidFill>
                <a:latin typeface="Calibri" panose="020F0502020204030204"/>
              </a:rPr>
              <a:t>2</a:t>
            </a:r>
            <a:r>
              <a:rPr lang="en-US" sz="2600" dirty="0">
                <a:solidFill>
                  <a:prstClr val="black"/>
                </a:solidFill>
                <a:latin typeface="Calibri" panose="020F0502020204030204"/>
              </a:rPr>
              <a:t> For the LORD Most High is to be feared, A great </a:t>
            </a:r>
            <a:r>
              <a:rPr lang="en-US" sz="2600" b="1" u="sng" dirty="0">
                <a:solidFill>
                  <a:srgbClr val="0000CC"/>
                </a:solidFill>
                <a:latin typeface="+mn-lt"/>
                <a:cs typeface="+mn-cs"/>
              </a:rPr>
              <a:t>King over all the earth</a:t>
            </a:r>
            <a:r>
              <a:rPr lang="en-US" sz="2600" dirty="0">
                <a:solidFill>
                  <a:prstClr val="black"/>
                </a:solidFill>
                <a:latin typeface="Calibri" panose="020F0502020204030204"/>
              </a:rPr>
              <a:t>. </a:t>
            </a:r>
            <a:r>
              <a:rPr lang="en-US" sz="2600" baseline="30000" dirty="0">
                <a:solidFill>
                  <a:prstClr val="black"/>
                </a:solidFill>
                <a:latin typeface="Calibri" panose="020F0502020204030204"/>
              </a:rPr>
              <a:t>3</a:t>
            </a:r>
            <a:r>
              <a:rPr lang="en-US" sz="2600" dirty="0">
                <a:solidFill>
                  <a:prstClr val="black"/>
                </a:solidFill>
                <a:latin typeface="Calibri" panose="020F0502020204030204"/>
              </a:rPr>
              <a:t> He subdues </a:t>
            </a:r>
            <a:r>
              <a:rPr lang="en-US" sz="2600" b="1" u="sng" dirty="0">
                <a:solidFill>
                  <a:srgbClr val="0000CC"/>
                </a:solidFill>
                <a:latin typeface="+mn-lt"/>
                <a:cs typeface="+mn-cs"/>
              </a:rPr>
              <a:t>peoples</a:t>
            </a:r>
            <a:r>
              <a:rPr lang="en-US" sz="2600" dirty="0">
                <a:solidFill>
                  <a:prstClr val="black"/>
                </a:solidFill>
                <a:latin typeface="Calibri" panose="020F0502020204030204"/>
              </a:rPr>
              <a:t> under us And </a:t>
            </a:r>
            <a:r>
              <a:rPr lang="en-US" sz="2600" b="1" u="sng" dirty="0">
                <a:solidFill>
                  <a:srgbClr val="0000CC"/>
                </a:solidFill>
                <a:latin typeface="+mn-lt"/>
                <a:cs typeface="+mn-cs"/>
              </a:rPr>
              <a:t>nations</a:t>
            </a:r>
            <a:r>
              <a:rPr lang="en-US" sz="2600" dirty="0">
                <a:solidFill>
                  <a:prstClr val="black"/>
                </a:solidFill>
                <a:latin typeface="Calibri" panose="020F0502020204030204"/>
              </a:rPr>
              <a:t> under our feet. </a:t>
            </a:r>
            <a:r>
              <a:rPr lang="en-US" sz="2600" baseline="30000" dirty="0">
                <a:solidFill>
                  <a:prstClr val="black"/>
                </a:solidFill>
                <a:latin typeface="Calibri" panose="020F0502020204030204"/>
              </a:rPr>
              <a:t>4</a:t>
            </a:r>
            <a:r>
              <a:rPr lang="en-US" sz="2600" dirty="0">
                <a:solidFill>
                  <a:prstClr val="black"/>
                </a:solidFill>
                <a:latin typeface="Calibri" panose="020F0502020204030204"/>
              </a:rPr>
              <a:t> He chooses our inheritance for us, The glory of </a:t>
            </a:r>
            <a:r>
              <a:rPr lang="en-US" sz="2600" b="1" u="sng" dirty="0">
                <a:solidFill>
                  <a:srgbClr val="0000CC"/>
                </a:solidFill>
                <a:latin typeface="+mn-lt"/>
                <a:cs typeface="+mn-cs"/>
              </a:rPr>
              <a:t>Jacob</a:t>
            </a:r>
            <a:r>
              <a:rPr lang="en-US" sz="2600" dirty="0">
                <a:solidFill>
                  <a:prstClr val="black"/>
                </a:solidFill>
                <a:latin typeface="Calibri" panose="020F0502020204030204"/>
              </a:rPr>
              <a:t> whom He loves. Selah.</a:t>
            </a:r>
          </a:p>
        </p:txBody>
      </p:sp>
      <p:pic>
        <p:nvPicPr>
          <p:cNvPr id="25" name="Picture 9">
            <a:extLst>
              <a:ext uri="{FF2B5EF4-FFF2-40B4-BE49-F238E27FC236}">
                <a16:creationId xmlns:a16="http://schemas.microsoft.com/office/drawing/2014/main" id="{EDA569EC-B74E-3B8F-FEBB-1CDDECF94A0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4724400"/>
            <a:ext cx="12192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2783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solidFill>
                  <a:prstClr val="black"/>
                </a:solidFill>
              </a:ln>
              <a:solidFill>
                <a:prstClr val="black"/>
              </a:solidFill>
              <a:effectLst/>
              <a:uLnTx/>
              <a:uFillTx/>
              <a:latin typeface="Calibri" panose="020F0502020204030204"/>
              <a:ea typeface="+mn-ea"/>
              <a:cs typeface="+mn-cs"/>
            </a:endParaRPr>
          </a:p>
        </p:txBody>
      </p:sp>
      <p:sp>
        <p:nvSpPr>
          <p:cNvPr id="4" name="Text Box 4">
            <a:extLst>
              <a:ext uri="{FF2B5EF4-FFF2-40B4-BE49-F238E27FC236}">
                <a16:creationId xmlns:a16="http://schemas.microsoft.com/office/drawing/2014/main" id="{BE88AE80-ACD4-11AB-9FE0-CE37B607A7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pitchFamily="34" charset="0"/>
              </a:rPr>
              <a:t>Law and Grace: Grace - Universal kingdom vs earthly kingdom</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6670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5567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7244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7409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7 year Tribulation</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2766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5908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8956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2766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Lamb, Word made flesh</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4648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5029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1973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21336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20574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18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God’s rule over, management of, and building of, His creation as King, Administrator, Builder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altLang="en-US" sz="18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Psalm 47; 57:11; Jeremiah 23:24; Ephesians 1:10; </a:t>
            </a:r>
            <a:r>
              <a:rPr lang="en-US" altLang="en-US" b="1" u="sng" dirty="0">
                <a:solidFill>
                  <a:srgbClr val="0000CC"/>
                </a:solidFill>
                <a:latin typeface="+mn-lt"/>
                <a:cs typeface="+mn-cs"/>
              </a:rPr>
              <a:t>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marL="0" marR="0" lvl="0" indent="0" algn="ctr" defTabSz="914400" rtl="0" eaLnBrk="1" fontAlgn="base" latinLnBrk="0" hangingPunct="1">
              <a:lnSpc>
                <a:spcPct val="100000"/>
              </a:lnSpc>
              <a:spcBef>
                <a:spcPts val="0"/>
              </a:spcBef>
              <a:spcAft>
                <a:spcPts val="600"/>
              </a:spcAft>
              <a:buClrTx/>
              <a:buSzTx/>
              <a:buFontTx/>
              <a:buNone/>
              <a:tabLst/>
              <a:defRPr/>
            </a:pPr>
            <a:r>
              <a:rPr kumimoji="0" lang="en-US" altLang="en-US" sz="2400" b="1" i="0" u="none" strike="noStrike" kern="1200" cap="none" spc="0" normalizeH="0" baseline="0" noProof="0" dirty="0">
                <a:ln>
                  <a:noFill/>
                </a:ln>
                <a:solidFill>
                  <a:srgbClr val="C00000"/>
                </a:solidFill>
                <a:effectLst/>
                <a:uLnTx/>
                <a:uFillTx/>
                <a:latin typeface="Calibri" panose="020F0502020204030204"/>
                <a:ea typeface="+mn-ea"/>
                <a:cs typeface="Arial" panose="020B0604020202020204" pitchFamily="34" charset="0"/>
              </a:rPr>
              <a:t>THE UNIVERSAL KINGDOM OF GOD </a:t>
            </a:r>
          </a:p>
        </p:txBody>
      </p:sp>
      <p:pic>
        <p:nvPicPr>
          <p:cNvPr id="3" name="Picture 2">
            <a:extLst>
              <a:ext uri="{FF2B5EF4-FFF2-40B4-BE49-F238E27FC236}">
                <a16:creationId xmlns:a16="http://schemas.microsoft.com/office/drawing/2014/main" id="{3EE8D9DF-1BCF-FDF3-AC7F-0B6E8BE11176}"/>
              </a:ext>
            </a:extLst>
          </p:cNvPr>
          <p:cNvPicPr>
            <a:picLocks noChangeAspect="1"/>
          </p:cNvPicPr>
          <p:nvPr/>
        </p:nvPicPr>
        <p:blipFill>
          <a:blip r:embed="rId3"/>
          <a:stretch>
            <a:fillRect/>
          </a:stretch>
        </p:blipFill>
        <p:spPr>
          <a:xfrm>
            <a:off x="1889760" y="2049781"/>
            <a:ext cx="8412480" cy="4732019"/>
          </a:xfrm>
          <a:prstGeom prst="rect">
            <a:avLst/>
          </a:prstGeom>
          <a:ln>
            <a:solidFill>
              <a:schemeClr val="tx1"/>
            </a:solidFill>
          </a:ln>
        </p:spPr>
      </p:pic>
      <p:sp>
        <p:nvSpPr>
          <p:cNvPr id="5" name="Rectangle 2">
            <a:extLst>
              <a:ext uri="{FF2B5EF4-FFF2-40B4-BE49-F238E27FC236}">
                <a16:creationId xmlns:a16="http://schemas.microsoft.com/office/drawing/2014/main" id="{E4A5CE19-AB3C-1764-D9C8-C50185FB64BB}"/>
              </a:ext>
            </a:extLst>
          </p:cNvPr>
          <p:cNvSpPr>
            <a:spLocks noChangeArrowheads="1"/>
          </p:cNvSpPr>
          <p:nvPr/>
        </p:nvSpPr>
        <p:spPr bwMode="auto">
          <a:xfrm>
            <a:off x="1981200" y="2057400"/>
            <a:ext cx="8229600" cy="393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ts val="0"/>
              </a:spcBef>
              <a:spcAft>
                <a:spcPts val="1200"/>
              </a:spcAft>
              <a:buClrTx/>
              <a:buSzTx/>
              <a:buFontTx/>
              <a:buNone/>
              <a:tabLst/>
              <a:defRPr/>
            </a:pPr>
            <a:r>
              <a:rPr lang="en-US" altLang="en-US" sz="2800" b="1" dirty="0">
                <a:solidFill>
                  <a:srgbClr val="0000CC"/>
                </a:solidFill>
                <a:latin typeface="+mn-lt"/>
                <a:cs typeface="+mn-cs"/>
              </a:rPr>
              <a:t>Hebrews 3:1-4</a:t>
            </a: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600" b="0" i="0" u="none" strike="noStrike" kern="1200" cap="none" spc="0" normalizeH="0" baseline="30000" noProof="0" dirty="0">
                <a:ln>
                  <a:noFill/>
                </a:ln>
                <a:solidFill>
                  <a:prstClr val="black"/>
                </a:solidFill>
                <a:effectLst/>
                <a:uLnTx/>
                <a:uFillTx/>
                <a:latin typeface="+mn-lt"/>
                <a:ea typeface="+mn-ea"/>
                <a:cs typeface="Arial" panose="020B0604020202020204" pitchFamily="34" charset="0"/>
              </a:rPr>
              <a:t>1</a:t>
            </a:r>
            <a:r>
              <a:rPr kumimoji="0" lang="en-US" alt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Therefore, holy brethren, partakers of a heavenly calling, consider Jesus, the Apostle and High Priest of our confession; </a:t>
            </a:r>
            <a:r>
              <a:rPr kumimoji="0" lang="en-US" altLang="en-US" sz="2600" b="0" i="0" u="none" strike="noStrike" kern="1200" cap="none" spc="0" normalizeH="0" baseline="30000" noProof="0" dirty="0">
                <a:ln>
                  <a:noFill/>
                </a:ln>
                <a:solidFill>
                  <a:prstClr val="black"/>
                </a:solidFill>
                <a:effectLst/>
                <a:uLnTx/>
                <a:uFillTx/>
                <a:latin typeface="+mn-lt"/>
                <a:ea typeface="+mn-ea"/>
                <a:cs typeface="Arial" panose="020B0604020202020204" pitchFamily="34" charset="0"/>
              </a:rPr>
              <a:t>2</a:t>
            </a:r>
            <a:r>
              <a:rPr kumimoji="0" lang="en-US" alt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He was faithful to Him who appointed Him, as Moses also was in all His house. </a:t>
            </a:r>
            <a:r>
              <a:rPr kumimoji="0" lang="en-US" altLang="en-US" sz="2600" b="0" i="0" u="none" strike="noStrike" kern="1200" cap="none" spc="0" normalizeH="0" baseline="30000" noProof="0" dirty="0">
                <a:ln>
                  <a:noFill/>
                </a:ln>
                <a:solidFill>
                  <a:prstClr val="black"/>
                </a:solidFill>
                <a:effectLst/>
                <a:uLnTx/>
                <a:uFillTx/>
                <a:latin typeface="+mn-lt"/>
                <a:ea typeface="+mn-ea"/>
                <a:cs typeface="Arial" panose="020B0604020202020204" pitchFamily="34" charset="0"/>
              </a:rPr>
              <a:t>3</a:t>
            </a:r>
            <a:r>
              <a:rPr kumimoji="0" lang="en-US" alt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For He has been counted worthy of more glory than Moses, by just so much as the builder of the house has more honor than the house. </a:t>
            </a:r>
            <a:r>
              <a:rPr kumimoji="0" lang="en-US" altLang="en-US" sz="2600" b="0" i="0" u="none" strike="noStrike" kern="1200" cap="none" spc="0" normalizeH="0" baseline="30000" noProof="0" dirty="0">
                <a:ln>
                  <a:noFill/>
                </a:ln>
                <a:solidFill>
                  <a:prstClr val="black"/>
                </a:solidFill>
                <a:effectLst/>
                <a:uLnTx/>
                <a:uFillTx/>
                <a:latin typeface="+mn-lt"/>
                <a:ea typeface="+mn-ea"/>
                <a:cs typeface="Arial" panose="020B0604020202020204" pitchFamily="34" charset="0"/>
              </a:rPr>
              <a:t>4</a:t>
            </a:r>
            <a:r>
              <a:rPr kumimoji="0" lang="en-US" alt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For every house is built by someone, but </a:t>
            </a:r>
            <a:r>
              <a:rPr lang="en-US" altLang="en-US" sz="2600" b="1" dirty="0">
                <a:solidFill>
                  <a:srgbClr val="0000CC"/>
                </a:solidFill>
                <a:latin typeface="+mn-lt"/>
                <a:cs typeface="+mn-cs"/>
              </a:rPr>
              <a:t>the builder of all things is God</a:t>
            </a:r>
            <a:r>
              <a:rPr kumimoji="0" lang="en-US" altLang="en-US" sz="2600" b="0" i="0" u="none" strike="noStrike" kern="1200" cap="none" spc="0" normalizeH="0" baseline="0" noProof="0" dirty="0">
                <a:ln>
                  <a:noFill/>
                </a:ln>
                <a:solidFill>
                  <a:prstClr val="black"/>
                </a:solidFill>
                <a:effectLst/>
                <a:uLnTx/>
                <a:uFillTx/>
                <a:latin typeface="+mn-lt"/>
                <a:ea typeface="+mn-ea"/>
                <a:cs typeface="Arial" panose="020B0604020202020204" pitchFamily="34" charset="0"/>
              </a:rPr>
              <a:t>. </a:t>
            </a:r>
          </a:p>
        </p:txBody>
      </p:sp>
    </p:spTree>
    <p:extLst>
      <p:ext uri="{BB962C8B-B14F-4D97-AF65-F5344CB8AC3E}">
        <p14:creationId xmlns:p14="http://schemas.microsoft.com/office/powerpoint/2010/main" val="4281414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80CFC3-9312-901A-EEF4-69D84A6BAC0D}"/>
              </a:ext>
            </a:extLst>
          </p:cNvPr>
          <p:cNvSpPr>
            <a:spLocks noGrp="1" noChangeArrowheads="1"/>
          </p:cNvSpPr>
          <p:nvPr>
            <p:ph type="title"/>
          </p:nvPr>
        </p:nvSpPr>
        <p:spPr>
          <a:xfrm>
            <a:off x="2209800" y="609600"/>
            <a:ext cx="77724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THE UNIVERSAL KINGDOM OF GOD </a:t>
            </a:r>
          </a:p>
        </p:txBody>
      </p:sp>
      <p:sp>
        <p:nvSpPr>
          <p:cNvPr id="5123" name="Rectangle 3">
            <a:extLst>
              <a:ext uri="{FF2B5EF4-FFF2-40B4-BE49-F238E27FC236}">
                <a16:creationId xmlns:a16="http://schemas.microsoft.com/office/drawing/2014/main" id="{21DDC7D3-A7FB-D6F7-436D-BAD9D4DA9067}"/>
              </a:ext>
            </a:extLst>
          </p:cNvPr>
          <p:cNvSpPr>
            <a:spLocks noGrp="1" noChangeArrowheads="1"/>
          </p:cNvSpPr>
          <p:nvPr>
            <p:ph sz="half" idx="1"/>
          </p:nvPr>
        </p:nvSpPr>
        <p:spPr>
          <a:xfrm>
            <a:off x="609072" y="1371600"/>
            <a:ext cx="10973328" cy="1005840"/>
          </a:xfrm>
        </p:spPr>
        <p:txBody>
          <a:bodyPr>
            <a:normAutofit lnSpcReduction="10000"/>
          </a:bodyPr>
          <a:lstStyle/>
          <a:p>
            <a:pPr marL="457200" indent="-457200" algn="just">
              <a:lnSpc>
                <a:spcPct val="110000"/>
              </a:lnSpc>
            </a:pPr>
            <a:r>
              <a:rPr lang="en-US" altLang="en-US" dirty="0"/>
              <a:t>The term ‘Universal Kingdom of God’ is God’s rule, building and management of the present heavens and earth (this world).</a:t>
            </a:r>
          </a:p>
        </p:txBody>
      </p:sp>
      <p:pic>
        <p:nvPicPr>
          <p:cNvPr id="5128" name="Picture 8">
            <a:extLst>
              <a:ext uri="{FF2B5EF4-FFF2-40B4-BE49-F238E27FC236}">
                <a16:creationId xmlns:a16="http://schemas.microsoft.com/office/drawing/2014/main" id="{0B5B48CC-84A5-4A8B-32A6-10BB418022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000" t="-1" b="2"/>
          <a:stretch/>
        </p:blipFill>
        <p:spPr bwMode="auto">
          <a:xfrm>
            <a:off x="7741920" y="2636520"/>
            <a:ext cx="3840480" cy="384048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44BC6F8C-F239-AD4A-ACA0-DB6B4D7A4CD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pic>
        <p:nvPicPr>
          <p:cNvPr id="5" name="Picture 4">
            <a:extLst>
              <a:ext uri="{FF2B5EF4-FFF2-40B4-BE49-F238E27FC236}">
                <a16:creationId xmlns:a16="http://schemas.microsoft.com/office/drawing/2014/main" id="{CE1173FB-9533-4F88-7393-5454A1C921E8}"/>
              </a:ext>
            </a:extLst>
          </p:cNvPr>
          <p:cNvPicPr>
            <a:picLocks noChangeAspect="1"/>
          </p:cNvPicPr>
          <p:nvPr/>
        </p:nvPicPr>
        <p:blipFill>
          <a:blip r:embed="rId4"/>
          <a:stretch>
            <a:fillRect/>
          </a:stretch>
        </p:blipFill>
        <p:spPr>
          <a:xfrm>
            <a:off x="609600" y="2636520"/>
            <a:ext cx="6827520" cy="3840480"/>
          </a:xfrm>
          <a:prstGeom prst="rect">
            <a:avLst/>
          </a:prstGeom>
          <a:ln w="12700">
            <a:solidFill>
              <a:srgbClr val="FF0000"/>
            </a:solid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Review</a:t>
            </a:r>
            <a:r>
              <a:rPr lang="en-US" altLang="en-US" sz="3000" b="1" dirty="0">
                <a:solidFill>
                  <a:srgbClr val="000000"/>
                </a:solidFill>
                <a:latin typeface="Calibri" panose="020F0502020204030204" pitchFamily="34" charset="0"/>
                <a:cs typeface="Calibri" panose="020F0502020204030204" pitchFamily="34" charset="0"/>
              </a:rPr>
              <a:t> </a:t>
            </a:r>
          </a:p>
          <a:p>
            <a:pPr marL="914400" lvl="2" indent="-452438" eaLnBrk="1" hangingPunct="1">
              <a:spcBef>
                <a:spcPts val="0"/>
              </a:spcBef>
              <a:spcAft>
                <a:spcPts val="1200"/>
              </a:spcAft>
              <a:buFont typeface="+mj-lt"/>
              <a:buAutoNum type="alpha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15742385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A3DFDF47-B569-FC6E-72B0-150452762542}"/>
              </a:ext>
            </a:extLst>
          </p:cNvPr>
          <p:cNvSpPr>
            <a:spLocks noGrp="1" noChangeArrowheads="1"/>
          </p:cNvSpPr>
          <p:nvPr>
            <p:ph sz="half" idx="1"/>
          </p:nvPr>
        </p:nvSpPr>
        <p:spPr>
          <a:xfrm>
            <a:off x="609600" y="1371600"/>
            <a:ext cx="10972800" cy="914400"/>
          </a:xfrm>
        </p:spPr>
        <p:txBody>
          <a:bodyPr>
            <a:noAutofit/>
          </a:bodyPr>
          <a:lstStyle/>
          <a:p>
            <a:pPr marL="457200" indent="-457200" algn="just">
              <a:lnSpc>
                <a:spcPct val="100000"/>
              </a:lnSpc>
            </a:pPr>
            <a:r>
              <a:rPr lang="en-US" altLang="en-US" dirty="0"/>
              <a:t>The Kingdom of God on earth (aka kingdom of heaven, or millennial 1000-year kingdom) is  </a:t>
            </a:r>
            <a:r>
              <a:rPr lang="en-US" altLang="en-US" b="1" i="1" u="sng" dirty="0">
                <a:solidFill>
                  <a:srgbClr val="0000CC"/>
                </a:solidFill>
                <a:cs typeface="Calibri" panose="020F0502020204030204" pitchFamily="34" charset="0"/>
              </a:rPr>
              <a:t>the final phase</a:t>
            </a:r>
            <a:r>
              <a:rPr lang="en-US" altLang="en-US" dirty="0"/>
              <a:t>.</a:t>
            </a:r>
          </a:p>
        </p:txBody>
      </p:sp>
      <p:sp>
        <p:nvSpPr>
          <p:cNvPr id="76811" name="Text Box 11">
            <a:extLst>
              <a:ext uri="{FF2B5EF4-FFF2-40B4-BE49-F238E27FC236}">
                <a16:creationId xmlns:a16="http://schemas.microsoft.com/office/drawing/2014/main" id="{81F6F4C3-4B0E-F50D-3870-3C8DDD3AE9A1}"/>
              </a:ext>
            </a:extLst>
          </p:cNvPr>
          <p:cNvSpPr txBox="1">
            <a:spLocks noChangeArrowheads="1"/>
          </p:cNvSpPr>
          <p:nvPr/>
        </p:nvSpPr>
        <p:spPr bwMode="auto">
          <a:xfrm>
            <a:off x="10210800" y="64008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solidFill>
                  <a:schemeClr val="bg1"/>
                </a:solidFill>
              </a:rPr>
              <a:t>1</a:t>
            </a:r>
          </a:p>
        </p:txBody>
      </p:sp>
      <p:sp>
        <p:nvSpPr>
          <p:cNvPr id="2" name="Text Box 4">
            <a:extLst>
              <a:ext uri="{FF2B5EF4-FFF2-40B4-BE49-F238E27FC236}">
                <a16:creationId xmlns:a16="http://schemas.microsoft.com/office/drawing/2014/main" id="{2C3479CB-E905-F681-9EA0-34A29630001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DB78309-5236-7BA1-8CD0-DE73194433B3}"/>
              </a:ext>
            </a:extLst>
          </p:cNvPr>
          <p:cNvSpPr>
            <a:spLocks noGrp="1" noChangeArrowheads="1"/>
          </p:cNvSpPr>
          <p:nvPr>
            <p:ph type="title"/>
          </p:nvPr>
        </p:nvSpPr>
        <p:spPr>
          <a:xfrm>
            <a:off x="2209800" y="609600"/>
            <a:ext cx="7772400" cy="914400"/>
          </a:xfrm>
        </p:spPr>
        <p:txBody>
          <a:bodyPr/>
          <a:lstStyle/>
          <a:p>
            <a:pPr algn="ctr">
              <a:lnSpc>
                <a:spcPct val="100000"/>
              </a:lnSpc>
            </a:pPr>
            <a:r>
              <a:rPr lang="en-US" altLang="en-US" sz="3200" b="1" dirty="0">
                <a:solidFill>
                  <a:srgbClr val="0000CC"/>
                </a:solidFill>
                <a:latin typeface="+mn-lt"/>
                <a:ea typeface="+mn-ea"/>
                <a:cs typeface="Calibri" panose="020F0502020204030204" pitchFamily="34" charset="0"/>
              </a:rPr>
              <a:t>THE UNIVERSAL KINGDOM OF GOD </a:t>
            </a:r>
          </a:p>
        </p:txBody>
      </p:sp>
      <p:pic>
        <p:nvPicPr>
          <p:cNvPr id="6" name="Picture 5">
            <a:extLst>
              <a:ext uri="{FF2B5EF4-FFF2-40B4-BE49-F238E27FC236}">
                <a16:creationId xmlns:a16="http://schemas.microsoft.com/office/drawing/2014/main" id="{0416A194-9ACC-64EA-D4F6-F95F39F3DF30}"/>
              </a:ext>
            </a:extLst>
          </p:cNvPr>
          <p:cNvPicPr>
            <a:picLocks noChangeAspect="1"/>
          </p:cNvPicPr>
          <p:nvPr/>
        </p:nvPicPr>
        <p:blipFill>
          <a:blip r:embed="rId3"/>
          <a:stretch>
            <a:fillRect/>
          </a:stretch>
        </p:blipFill>
        <p:spPr>
          <a:xfrm>
            <a:off x="2194560" y="2362200"/>
            <a:ext cx="7802880" cy="4389120"/>
          </a:xfrm>
          <a:prstGeom prst="rect">
            <a:avLst/>
          </a:prstGeom>
          <a:ln w="12700">
            <a:solidFill>
              <a:srgbClr val="FF0000"/>
            </a:solidFill>
          </a:ln>
        </p:spPr>
      </p:pic>
      <p:sp>
        <p:nvSpPr>
          <p:cNvPr id="7" name="Rectangle 10">
            <a:extLst>
              <a:ext uri="{FF2B5EF4-FFF2-40B4-BE49-F238E27FC236}">
                <a16:creationId xmlns:a16="http://schemas.microsoft.com/office/drawing/2014/main" id="{D8351E7B-FA8F-8EB7-5BED-45936E59319A}"/>
              </a:ext>
            </a:extLst>
          </p:cNvPr>
          <p:cNvSpPr>
            <a:spLocks noChangeArrowheads="1"/>
          </p:cNvSpPr>
          <p:nvPr/>
        </p:nvSpPr>
        <p:spPr bwMode="auto">
          <a:xfrm>
            <a:off x="7162800" y="3916680"/>
            <a:ext cx="1524000" cy="1645920"/>
          </a:xfrm>
          <a:prstGeom prst="rect">
            <a:avLst/>
          </a:prstGeom>
          <a:noFill/>
          <a:ln w="381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903" name="Text Box 7">
            <a:extLst>
              <a:ext uri="{FF2B5EF4-FFF2-40B4-BE49-F238E27FC236}">
                <a16:creationId xmlns:a16="http://schemas.microsoft.com/office/drawing/2014/main" id="{B57CF572-9210-0C7E-59AE-AA6663BEBEDA}"/>
              </a:ext>
            </a:extLst>
          </p:cNvPr>
          <p:cNvSpPr txBox="1">
            <a:spLocks noChangeArrowheads="1"/>
          </p:cNvSpPr>
          <p:nvPr/>
        </p:nvSpPr>
        <p:spPr bwMode="auto">
          <a:xfrm>
            <a:off x="609599" y="1371600"/>
            <a:ext cx="10972800" cy="1384995"/>
          </a:xfrm>
          <a:prstGeom prst="rect">
            <a:avLst/>
          </a:prstGeom>
          <a:noFill/>
          <a:ln w="38100">
            <a:noFill/>
            <a:miter lim="800000"/>
            <a:headEnd/>
            <a:tailEnd/>
          </a:ln>
          <a:effectLst/>
        </p:spPr>
        <p:txBody>
          <a:bodyPr wrap="square">
            <a:spAutoFit/>
          </a:bodyPr>
          <a:lstStyle/>
          <a:p>
            <a:pPr marL="457200" indent="-457200" algn="just">
              <a:spcBef>
                <a:spcPts val="0"/>
              </a:spcBef>
              <a:buFont typeface="Arial" panose="020B0604020202020204" pitchFamily="34" charset="0"/>
              <a:buChar char="•"/>
            </a:pPr>
            <a:r>
              <a:rPr lang="en-US" altLang="en-US" sz="2800" dirty="0">
                <a:latin typeface="+mn-lt"/>
                <a:cs typeface="+mn-cs"/>
              </a:rPr>
              <a:t>In that </a:t>
            </a:r>
            <a:r>
              <a:rPr lang="en-US" altLang="en-US" sz="2800" b="1" i="1" u="sng" dirty="0">
                <a:solidFill>
                  <a:srgbClr val="0000CC"/>
                </a:solidFill>
                <a:latin typeface="+mn-lt"/>
                <a:cs typeface="Calibri" panose="020F0502020204030204" pitchFamily="34" charset="0"/>
              </a:rPr>
              <a:t>last and final phase</a:t>
            </a:r>
            <a:r>
              <a:rPr lang="en-US" altLang="en-US" sz="2800" dirty="0">
                <a:latin typeface="+mn-lt"/>
                <a:cs typeface="+mn-cs"/>
              </a:rPr>
              <a:t>, Christ will reign on earth, on David’s throne, in Jerusalem, as the Messiah, the King of Israel, and the King of kings and the Lord of lords over the Gentiles.</a:t>
            </a:r>
          </a:p>
        </p:txBody>
      </p:sp>
      <p:sp>
        <p:nvSpPr>
          <p:cNvPr id="2" name="Text Box 4">
            <a:extLst>
              <a:ext uri="{FF2B5EF4-FFF2-40B4-BE49-F238E27FC236}">
                <a16:creationId xmlns:a16="http://schemas.microsoft.com/office/drawing/2014/main" id="{A6C4F07A-94CF-E3B9-B975-3802DF1A4C4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9418DD60-8514-4089-7884-E2B68D364F50}"/>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UNIVERSAL KINGDOM OF GOD </a:t>
            </a:r>
          </a:p>
        </p:txBody>
      </p:sp>
      <p:pic>
        <p:nvPicPr>
          <p:cNvPr id="6" name="Picture 5">
            <a:extLst>
              <a:ext uri="{FF2B5EF4-FFF2-40B4-BE49-F238E27FC236}">
                <a16:creationId xmlns:a16="http://schemas.microsoft.com/office/drawing/2014/main" id="{03C46464-32C8-7F1B-1E7F-C85E3A6E96BF}"/>
              </a:ext>
            </a:extLst>
          </p:cNvPr>
          <p:cNvPicPr>
            <a:picLocks noChangeAspect="1"/>
          </p:cNvPicPr>
          <p:nvPr/>
        </p:nvPicPr>
        <p:blipFill>
          <a:blip r:embed="rId3"/>
          <a:stretch>
            <a:fillRect/>
          </a:stretch>
        </p:blipFill>
        <p:spPr>
          <a:xfrm>
            <a:off x="1892443" y="3014159"/>
            <a:ext cx="8407113" cy="361524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948" name="Picture 4">
            <a:extLst>
              <a:ext uri="{FF2B5EF4-FFF2-40B4-BE49-F238E27FC236}">
                <a16:creationId xmlns:a16="http://schemas.microsoft.com/office/drawing/2014/main" id="{EA87EC39-C48E-2DC0-4F0C-D737D7710072}"/>
              </a:ext>
            </a:extLst>
          </p:cNvPr>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l="8333"/>
          <a:stretch>
            <a:fillRect/>
          </a:stretch>
        </p:blipFill>
        <p:spPr bwMode="auto">
          <a:xfrm>
            <a:off x="1976911" y="2438400"/>
            <a:ext cx="8238179" cy="411480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49" name="Text Box 5">
            <a:extLst>
              <a:ext uri="{FF2B5EF4-FFF2-40B4-BE49-F238E27FC236}">
                <a16:creationId xmlns:a16="http://schemas.microsoft.com/office/drawing/2014/main" id="{73605F39-6EF0-83CC-FD4C-99A26FF6B0F5}"/>
              </a:ext>
            </a:extLst>
          </p:cNvPr>
          <p:cNvSpPr txBox="1">
            <a:spLocks noChangeArrowheads="1"/>
          </p:cNvSpPr>
          <p:nvPr/>
        </p:nvSpPr>
        <p:spPr bwMode="auto">
          <a:xfrm>
            <a:off x="609600" y="1378297"/>
            <a:ext cx="10972800" cy="954107"/>
          </a:xfrm>
          <a:prstGeom prst="rect">
            <a:avLst/>
          </a:prstGeom>
          <a:noFill/>
          <a:ln w="38100">
            <a:noFill/>
            <a:miter lim="800000"/>
            <a:headEnd/>
            <a:tailEnd/>
          </a:ln>
          <a:effectLst/>
        </p:spPr>
        <p:txBody>
          <a:bodyPr>
            <a:spAutoFit/>
          </a:bodyPr>
          <a:lstStyle/>
          <a:p>
            <a:pPr marL="457200" indent="-457200" algn="just">
              <a:spcBef>
                <a:spcPts val="0"/>
              </a:spcBef>
              <a:buFont typeface="Arial" panose="020B0604020202020204" pitchFamily="34" charset="0"/>
              <a:buChar char="•"/>
            </a:pPr>
            <a:r>
              <a:rPr lang="en-US" altLang="en-US" sz="2800" dirty="0">
                <a:latin typeface="+mn-lt"/>
                <a:cs typeface="+mn-cs"/>
              </a:rPr>
              <a:t>The Bible indicates that during the Millennial (1000 year) reign of Christ, Israel’s land will expand well beyond its present small size.</a:t>
            </a:r>
          </a:p>
        </p:txBody>
      </p:sp>
      <p:sp>
        <p:nvSpPr>
          <p:cNvPr id="2" name="Text Box 4">
            <a:extLst>
              <a:ext uri="{FF2B5EF4-FFF2-40B4-BE49-F238E27FC236}">
                <a16:creationId xmlns:a16="http://schemas.microsoft.com/office/drawing/2014/main" id="{9089B946-8D5F-FB75-4FCB-F049314A588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0B1EE1CC-C3B9-2D91-CC70-DC6322FB9A3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UNIVERSAL KINGDOM OF GOD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Box 4">
            <a:extLst>
              <a:ext uri="{FF2B5EF4-FFF2-40B4-BE49-F238E27FC236}">
                <a16:creationId xmlns:a16="http://schemas.microsoft.com/office/drawing/2014/main" id="{9089B946-8D5F-FB75-4FCB-F049314A588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0B1EE1CC-C3B9-2D91-CC70-DC6322FB9A3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DIVISION OF THE LAND (EZEKIEL 48)</a:t>
            </a:r>
          </a:p>
        </p:txBody>
      </p:sp>
      <p:pic>
        <p:nvPicPr>
          <p:cNvPr id="4" name="Picture 3">
            <a:extLst>
              <a:ext uri="{FF2B5EF4-FFF2-40B4-BE49-F238E27FC236}">
                <a16:creationId xmlns:a16="http://schemas.microsoft.com/office/drawing/2014/main" id="{C4620DE9-056A-7398-0B1A-ACC42269E4F2}"/>
              </a:ext>
            </a:extLst>
          </p:cNvPr>
          <p:cNvPicPr>
            <a:picLocks noChangeAspect="1"/>
          </p:cNvPicPr>
          <p:nvPr/>
        </p:nvPicPr>
        <p:blipFill>
          <a:blip r:embed="rId2"/>
          <a:stretch>
            <a:fillRect/>
          </a:stretch>
        </p:blipFill>
        <p:spPr>
          <a:xfrm>
            <a:off x="838200" y="1371600"/>
            <a:ext cx="10515600" cy="52246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00807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2588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4" name="Text Box 4">
            <a:extLst>
              <a:ext uri="{FF2B5EF4-FFF2-40B4-BE49-F238E27FC236}">
                <a16:creationId xmlns:a16="http://schemas.microsoft.com/office/drawing/2014/main" id="{BE88AE80-ACD4-11AB-9FE0-CE37B607A7E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latin typeface="+mn-lt"/>
              </a:rPr>
              <a:t>Law and Grace: Grace - Universal kingdom vs earthly kingdom</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1816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3245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9476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5626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6670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9436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5626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1816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4196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324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9436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3103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9436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2976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5908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dirty="0">
                <a:latin typeface="+mn-lt"/>
              </a:rPr>
              <a:t>The Messiah, King of Israel, King of kings and Lord of lords over  the Gentiles</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4912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4912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7056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7056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7056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7056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5626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9516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 Box 23">
            <a:extLst>
              <a:ext uri="{FF2B5EF4-FFF2-40B4-BE49-F238E27FC236}">
                <a16:creationId xmlns:a16="http://schemas.microsoft.com/office/drawing/2014/main" id="{830DE4DA-7EA3-AB79-FBFA-877934215283}"/>
              </a:ext>
            </a:extLst>
          </p:cNvPr>
          <p:cNvSpPr txBox="1">
            <a:spLocks noChangeArrowheads="1"/>
          </p:cNvSpPr>
          <p:nvPr/>
        </p:nvSpPr>
        <p:spPr bwMode="auto">
          <a:xfrm>
            <a:off x="3086101" y="114300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i="1" dirty="0">
                <a:latin typeface="+mn-lt"/>
              </a:rPr>
              <a:t>Psalm 47; 57:11; Jeremiah 23:24; </a:t>
            </a:r>
            <a:r>
              <a:rPr lang="en-US" altLang="en-US" b="1" u="sng" dirty="0">
                <a:solidFill>
                  <a:srgbClr val="0000FF"/>
                </a:solidFill>
                <a:latin typeface="+mn-lt"/>
              </a:rPr>
              <a:t>Ephesians 1:10</a:t>
            </a:r>
            <a:r>
              <a:rPr lang="en-US" altLang="en-US" i="1" dirty="0">
                <a:latin typeface="+mn-lt"/>
              </a:rPr>
              <a:t>; Hebrews 3:4</a:t>
            </a:r>
          </a:p>
        </p:txBody>
      </p:sp>
      <p:sp>
        <p:nvSpPr>
          <p:cNvPr id="47" name="TextBox 46">
            <a:extLst>
              <a:ext uri="{FF2B5EF4-FFF2-40B4-BE49-F238E27FC236}">
                <a16:creationId xmlns:a16="http://schemas.microsoft.com/office/drawing/2014/main" id="{D0427CF4-970F-3E70-7570-2EB9981894C2}"/>
              </a:ext>
            </a:extLst>
          </p:cNvPr>
          <p:cNvSpPr txBox="1"/>
          <p:nvPr/>
        </p:nvSpPr>
        <p:spPr>
          <a:xfrm>
            <a:off x="3810000" y="4572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sp>
        <p:nvSpPr>
          <p:cNvPr id="3" name="Arrow: Bent 2">
            <a:extLst>
              <a:ext uri="{FF2B5EF4-FFF2-40B4-BE49-F238E27FC236}">
                <a16:creationId xmlns:a16="http://schemas.microsoft.com/office/drawing/2014/main" id="{75FD0965-AA86-4B90-2390-D3B331020942}"/>
              </a:ext>
            </a:extLst>
          </p:cNvPr>
          <p:cNvSpPr/>
          <p:nvPr/>
        </p:nvSpPr>
        <p:spPr>
          <a:xfrm>
            <a:off x="2971810" y="1250315"/>
            <a:ext cx="304790" cy="868998"/>
          </a:xfrm>
          <a:prstGeom prst="ben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Arrow: Up 24">
            <a:extLst>
              <a:ext uri="{FF2B5EF4-FFF2-40B4-BE49-F238E27FC236}">
                <a16:creationId xmlns:a16="http://schemas.microsoft.com/office/drawing/2014/main" id="{4D204E26-5F89-4EFD-4449-2263ABAB44C9}"/>
              </a:ext>
            </a:extLst>
          </p:cNvPr>
          <p:cNvSpPr/>
          <p:nvPr/>
        </p:nvSpPr>
        <p:spPr>
          <a:xfrm>
            <a:off x="6683504" y="1950720"/>
            <a:ext cx="182880" cy="182880"/>
          </a:xfrm>
          <a:prstGeom prst="up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ine 34">
            <a:extLst>
              <a:ext uri="{FF2B5EF4-FFF2-40B4-BE49-F238E27FC236}">
                <a16:creationId xmlns:a16="http://schemas.microsoft.com/office/drawing/2014/main" id="{1452DBD3-DF24-2DFE-61EE-4DF5F00D3E3A}"/>
              </a:ext>
            </a:extLst>
          </p:cNvPr>
          <p:cNvSpPr>
            <a:spLocks noChangeShapeType="1"/>
          </p:cNvSpPr>
          <p:nvPr/>
        </p:nvSpPr>
        <p:spPr bwMode="auto">
          <a:xfrm flipV="1">
            <a:off x="2971800" y="2122469"/>
            <a:ext cx="3840480" cy="11131"/>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32" name="Line 52">
            <a:extLst>
              <a:ext uri="{FF2B5EF4-FFF2-40B4-BE49-F238E27FC236}">
                <a16:creationId xmlns:a16="http://schemas.microsoft.com/office/drawing/2014/main" id="{DD2C94C4-7B45-3808-24F4-A9FB3461A7E3}"/>
              </a:ext>
            </a:extLst>
          </p:cNvPr>
          <p:cNvSpPr>
            <a:spLocks noChangeShapeType="1"/>
          </p:cNvSpPr>
          <p:nvPr/>
        </p:nvSpPr>
        <p:spPr bwMode="auto">
          <a:xfrm>
            <a:off x="7040880" y="1973579"/>
            <a:ext cx="1447800" cy="685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Text Box 27">
            <a:extLst>
              <a:ext uri="{FF2B5EF4-FFF2-40B4-BE49-F238E27FC236}">
                <a16:creationId xmlns:a16="http://schemas.microsoft.com/office/drawing/2014/main" id="{A1AC17D4-9A57-0335-C656-C3EEE248A8E1}"/>
              </a:ext>
            </a:extLst>
          </p:cNvPr>
          <p:cNvSpPr txBox="1">
            <a:spLocks noChangeArrowheads="1"/>
          </p:cNvSpPr>
          <p:nvPr/>
        </p:nvSpPr>
        <p:spPr bwMode="auto">
          <a:xfrm>
            <a:off x="604684" y="3733801"/>
            <a:ext cx="1376516"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latin typeface="+mn-lt"/>
              </a:rPr>
              <a:t>Before Creation: Heavens and Earth</a:t>
            </a:r>
          </a:p>
        </p:txBody>
      </p:sp>
      <p:sp>
        <p:nvSpPr>
          <p:cNvPr id="50" name="Text Box 28">
            <a:extLst>
              <a:ext uri="{FF2B5EF4-FFF2-40B4-BE49-F238E27FC236}">
                <a16:creationId xmlns:a16="http://schemas.microsoft.com/office/drawing/2014/main" id="{8BA8D8EA-9AAF-64BD-960A-209C806F9E56}"/>
              </a:ext>
            </a:extLst>
          </p:cNvPr>
          <p:cNvSpPr txBox="1">
            <a:spLocks noChangeArrowheads="1"/>
          </p:cNvSpPr>
          <p:nvPr/>
        </p:nvSpPr>
        <p:spPr bwMode="auto">
          <a:xfrm>
            <a:off x="10210800" y="373380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n-lt"/>
              </a:rPr>
              <a:t>New Creation: Heavens and Earth</a:t>
            </a:r>
          </a:p>
        </p:txBody>
      </p:sp>
    </p:spTree>
    <p:extLst>
      <p:ext uri="{BB962C8B-B14F-4D97-AF65-F5344CB8AC3E}">
        <p14:creationId xmlns:p14="http://schemas.microsoft.com/office/powerpoint/2010/main" val="3956553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BC7D3-EE08-4BFD-74B3-0AB8B3F25876}"/>
              </a:ext>
            </a:extLst>
          </p:cNvPr>
          <p:cNvPicPr>
            <a:picLocks noChangeAspect="1"/>
          </p:cNvPicPr>
          <p:nvPr/>
        </p:nvPicPr>
        <p:blipFill>
          <a:blip r:embed="rId3"/>
          <a:stretch>
            <a:fillRect/>
          </a:stretch>
        </p:blipFill>
        <p:spPr>
          <a:xfrm>
            <a:off x="0" y="0"/>
            <a:ext cx="12192000" cy="6857999"/>
          </a:xfrm>
          <a:prstGeom prst="rect">
            <a:avLst/>
          </a:prstGeom>
        </p:spPr>
      </p:pic>
      <p:sp>
        <p:nvSpPr>
          <p:cNvPr id="25602" name="Rectangle 2">
            <a:extLst>
              <a:ext uri="{FF2B5EF4-FFF2-40B4-BE49-F238E27FC236}">
                <a16:creationId xmlns:a16="http://schemas.microsoft.com/office/drawing/2014/main" id="{47FCC728-D280-D7B3-6EF8-3BA38F54492D}"/>
              </a:ext>
            </a:extLst>
          </p:cNvPr>
          <p:cNvSpPr>
            <a:spLocks noGrp="1" noChangeArrowheads="1"/>
          </p:cNvSpPr>
          <p:nvPr>
            <p:ph idx="1"/>
          </p:nvPr>
        </p:nvSpPr>
        <p:spPr>
          <a:xfrm>
            <a:off x="609600" y="0"/>
            <a:ext cx="10972800" cy="5791200"/>
          </a:xfrm>
        </p:spPr>
        <p:txBody>
          <a:bodyPr/>
          <a:lstStyle/>
          <a:p>
            <a:pPr marL="0" indent="0" algn="ctr">
              <a:lnSpc>
                <a:spcPct val="100000"/>
              </a:lnSpc>
              <a:spcBef>
                <a:spcPts val="0"/>
              </a:spcBef>
              <a:spcAft>
                <a:spcPts val="600"/>
              </a:spcAft>
              <a:buNone/>
            </a:pPr>
            <a:r>
              <a:rPr lang="en-US" altLang="en-US" sz="3200" b="1" dirty="0">
                <a:solidFill>
                  <a:srgbClr val="0000CC"/>
                </a:solidFill>
                <a:cs typeface="Calibri" panose="020F0502020204030204" pitchFamily="34" charset="0"/>
              </a:rPr>
              <a:t>Ephesians 1:9-10 </a:t>
            </a:r>
          </a:p>
          <a:p>
            <a:pPr marL="0" indent="0" algn="ctr">
              <a:lnSpc>
                <a:spcPct val="100000"/>
              </a:lnSpc>
              <a:spcBef>
                <a:spcPts val="0"/>
              </a:spcBef>
              <a:buNone/>
            </a:pPr>
            <a:r>
              <a:rPr lang="en-US" altLang="en-US" b="1" cap="small" dirty="0">
                <a:solidFill>
                  <a:srgbClr val="0000CC"/>
                </a:solidFill>
              </a:rPr>
              <a:t>expanded and explained</a:t>
            </a:r>
          </a:p>
          <a:p>
            <a:pPr marL="0" indent="0" algn="just">
              <a:lnSpc>
                <a:spcPct val="100000"/>
              </a:lnSpc>
              <a:buNone/>
            </a:pPr>
            <a:r>
              <a:rPr lang="en-US" altLang="en-US" baseline="30000" dirty="0"/>
              <a:t>9</a:t>
            </a:r>
            <a:r>
              <a:rPr lang="en-US" altLang="en-US" dirty="0"/>
              <a:t> He, the Father, made known to us in the Church, through the apostles and prophets, the previously unrevealed </a:t>
            </a:r>
            <a:r>
              <a:rPr lang="en-US" altLang="en-US" b="1" u="sng" dirty="0">
                <a:solidFill>
                  <a:srgbClr val="0000CC"/>
                </a:solidFill>
                <a:highlight>
                  <a:srgbClr val="FFFF00"/>
                </a:highlight>
              </a:rPr>
              <a:t>mystery</a:t>
            </a:r>
            <a:r>
              <a:rPr lang="en-US" altLang="en-US" dirty="0"/>
              <a:t> of His will, according to His kind intention which He, the Father, purposed in [the] Christ </a:t>
            </a:r>
            <a:r>
              <a:rPr lang="en-US" altLang="en-US" baseline="30000" dirty="0"/>
              <a:t>10</a:t>
            </a:r>
            <a:r>
              <a:rPr lang="en-US" altLang="en-US" dirty="0"/>
              <a:t> from the plan and perspective of </a:t>
            </a:r>
            <a:r>
              <a:rPr lang="en-US" altLang="en-US" b="1" u="sng" dirty="0">
                <a:solidFill>
                  <a:srgbClr val="0000CC"/>
                </a:solidFill>
              </a:rPr>
              <a:t>God’s administration of all things</a:t>
            </a:r>
            <a:r>
              <a:rPr lang="en-US" altLang="en-US" dirty="0"/>
              <a:t>, which we now know includes the Church, toward </a:t>
            </a:r>
            <a:r>
              <a:rPr lang="en-US" altLang="en-US" b="1" u="sng" dirty="0">
                <a:solidFill>
                  <a:srgbClr val="0000CC"/>
                </a:solidFill>
              </a:rPr>
              <a:t>the full completion and final stage of the earthly times, that is, the summing up and bringing into submission of all things in [the] Christ in the Millennial Kingdom, including all the things in the heavens and things on the earth</a:t>
            </a:r>
            <a:r>
              <a:rPr lang="en-US" altLang="en-US" dirty="0"/>
              <a: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F354D844-5A17-4492-6D2F-E5DDD2BF91BA}"/>
              </a:ext>
            </a:extLst>
          </p:cNvPr>
          <p:cNvSpPr>
            <a:spLocks noGrp="1" noChangeArrowheads="1"/>
          </p:cNvSpPr>
          <p:nvPr>
            <p:ph sz="half" idx="1"/>
          </p:nvPr>
        </p:nvSpPr>
        <p:spPr>
          <a:xfrm>
            <a:off x="609600" y="1371600"/>
            <a:ext cx="10972800" cy="1097280"/>
          </a:xfrm>
        </p:spPr>
        <p:txBody>
          <a:bodyPr/>
          <a:lstStyle/>
          <a:p>
            <a:pPr marL="457200" indent="-457200" algn="just" fontAlgn="base">
              <a:lnSpc>
                <a:spcPct val="100000"/>
              </a:lnSpc>
              <a:spcBef>
                <a:spcPts val="0"/>
              </a:spcBef>
              <a:spcAft>
                <a:spcPct val="0"/>
              </a:spcAft>
            </a:pPr>
            <a:r>
              <a:rPr lang="en-US" dirty="0"/>
              <a:t>This excerpt from the </a:t>
            </a:r>
            <a:r>
              <a:rPr lang="en-US" altLang="en-US" dirty="0"/>
              <a:t>chart shows that Christ has varying roles and  titles throughout the span of this present heavens and earth.</a:t>
            </a:r>
          </a:p>
        </p:txBody>
      </p:sp>
      <p:sp>
        <p:nvSpPr>
          <p:cNvPr id="2" name="Text Box 4">
            <a:extLst>
              <a:ext uri="{FF2B5EF4-FFF2-40B4-BE49-F238E27FC236}">
                <a16:creationId xmlns:a16="http://schemas.microsoft.com/office/drawing/2014/main" id="{7CDB24CE-03D5-0246-4FDA-8D2F59FBBF6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3244A33E-7C3A-78AC-9DAE-C6859866AECE}"/>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CHRIST IS…</a:t>
            </a:r>
          </a:p>
        </p:txBody>
      </p:sp>
      <p:pic>
        <p:nvPicPr>
          <p:cNvPr id="6" name="Picture 5">
            <a:extLst>
              <a:ext uri="{FF2B5EF4-FFF2-40B4-BE49-F238E27FC236}">
                <a16:creationId xmlns:a16="http://schemas.microsoft.com/office/drawing/2014/main" id="{9AE94428-2261-A55F-A117-78DD62E69D53}"/>
              </a:ext>
            </a:extLst>
          </p:cNvPr>
          <p:cNvPicPr>
            <a:picLocks noChangeAspect="1"/>
          </p:cNvPicPr>
          <p:nvPr/>
        </p:nvPicPr>
        <p:blipFill rotWithShape="1">
          <a:blip r:embed="rId3"/>
          <a:srcRect l="5544" t="26981" r="14087" b="38105"/>
          <a:stretch/>
        </p:blipFill>
        <p:spPr>
          <a:xfrm>
            <a:off x="2514600" y="3904860"/>
            <a:ext cx="7162800" cy="2583180"/>
          </a:xfrm>
          <a:prstGeom prst="rect">
            <a:avLst/>
          </a:prstGeom>
          <a:ln>
            <a:solidFill>
              <a:schemeClr val="tx1"/>
            </a:solidFill>
          </a:ln>
        </p:spPr>
      </p:pic>
      <p:pic>
        <p:nvPicPr>
          <p:cNvPr id="8203" name="Picture 11">
            <a:extLst>
              <a:ext uri="{FF2B5EF4-FFF2-40B4-BE49-F238E27FC236}">
                <a16:creationId xmlns:a16="http://schemas.microsoft.com/office/drawing/2014/main" id="{1ED33D26-F302-F616-2648-399403F7D2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820" t="50017"/>
          <a:stretch/>
        </p:blipFill>
        <p:spPr bwMode="auto">
          <a:xfrm>
            <a:off x="4420423" y="2362200"/>
            <a:ext cx="3351155"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2" name="Rectangle 4">
            <a:extLst>
              <a:ext uri="{FF2B5EF4-FFF2-40B4-BE49-F238E27FC236}">
                <a16:creationId xmlns:a16="http://schemas.microsoft.com/office/drawing/2014/main" id="{9405CE57-6BFA-AED2-10D9-68F93AB2A71F}"/>
              </a:ext>
            </a:extLst>
          </p:cNvPr>
          <p:cNvSpPr>
            <a:spLocks noGrp="1" noChangeArrowheads="1"/>
          </p:cNvSpPr>
          <p:nvPr>
            <p:ph sz="half" idx="1"/>
          </p:nvPr>
        </p:nvSpPr>
        <p:spPr>
          <a:xfrm>
            <a:off x="609600" y="1371600"/>
            <a:ext cx="10972800" cy="5334000"/>
          </a:xfrm>
        </p:spPr>
        <p:txBody>
          <a:bodyPr>
            <a:noAutofit/>
          </a:bodyPr>
          <a:lstStyle/>
          <a:p>
            <a:pPr marL="457200" indent="-457200" algn="just" fontAlgn="base">
              <a:lnSpc>
                <a:spcPct val="100000"/>
              </a:lnSpc>
              <a:spcBef>
                <a:spcPts val="0"/>
              </a:spcBef>
              <a:spcAft>
                <a:spcPts val="1200"/>
              </a:spcAft>
            </a:pPr>
            <a:r>
              <a:rPr lang="en-US" dirty="0"/>
              <a:t>But the full </a:t>
            </a:r>
            <a:r>
              <a:rPr lang="en-US" altLang="en-US" dirty="0"/>
              <a:t>chart only has a partial list. Christ is also called:</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Prince of Peace </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The Bread of Life  </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The Door</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The Good Shepherd</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Mediator</a:t>
            </a:r>
          </a:p>
          <a:p>
            <a:pPr marL="914400" lvl="1" indent="-457200" algn="just">
              <a:lnSpc>
                <a:spcPct val="100000"/>
              </a:lnSpc>
              <a:spcBef>
                <a:spcPts val="0"/>
              </a:spcBef>
              <a:spcAft>
                <a:spcPts val="1200"/>
              </a:spcAft>
              <a:buFont typeface="Courier New" panose="02070309020205020404" pitchFamily="49" charset="0"/>
              <a:buChar char="-"/>
            </a:pPr>
            <a:r>
              <a:rPr lang="en-US" altLang="en-US" sz="2800" dirty="0">
                <a:latin typeface="+mn-lt"/>
                <a:cs typeface="+mn-cs"/>
              </a:rPr>
              <a:t>Lion of Judah, Etc.</a:t>
            </a:r>
          </a:p>
          <a:p>
            <a:pPr marL="457200" lvl="1" indent="-457200" algn="just" fontAlgn="base">
              <a:lnSpc>
                <a:spcPct val="100000"/>
              </a:lnSpc>
              <a:spcBef>
                <a:spcPts val="0"/>
              </a:spcBef>
              <a:spcAft>
                <a:spcPts val="1200"/>
              </a:spcAft>
            </a:pPr>
            <a:r>
              <a:rPr lang="en-US" altLang="en-US" sz="2800" dirty="0"/>
              <a:t>Christ’s roles and titles are not all of equal duration: Christ will be the Lamb forever.</a:t>
            </a:r>
          </a:p>
        </p:txBody>
      </p:sp>
      <p:sp>
        <p:nvSpPr>
          <p:cNvPr id="2" name="Text Box 4">
            <a:extLst>
              <a:ext uri="{FF2B5EF4-FFF2-40B4-BE49-F238E27FC236}">
                <a16:creationId xmlns:a16="http://schemas.microsoft.com/office/drawing/2014/main" id="{F71EB73A-7D0F-D357-1F71-6C6A5F6F878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421844AD-91F3-FCD0-830A-EF36E02ED4CA}"/>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CHRIST IS…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50" name="Picture 10">
            <a:extLst>
              <a:ext uri="{FF2B5EF4-FFF2-40B4-BE49-F238E27FC236}">
                <a16:creationId xmlns:a16="http://schemas.microsoft.com/office/drawing/2014/main" id="{629FF2E9-86AC-979B-5276-A36EB9846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447800"/>
            <a:ext cx="6705600" cy="5029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EBA920D5-D339-3E6A-03D3-994FF3F1F506}"/>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325BFCD0-2D37-4E4F-DFEC-782AC7DA261A}"/>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 DOES TIME MANAGEMENT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C205E2-9338-F4FF-C05C-01252D75C90A}"/>
              </a:ext>
            </a:extLst>
          </p:cNvPr>
          <p:cNvPicPr>
            <a:picLocks noChangeAspect="1"/>
          </p:cNvPicPr>
          <p:nvPr/>
        </p:nvPicPr>
        <p:blipFill>
          <a:blip r:embed="rId3"/>
          <a:stretch>
            <a:fillRect/>
          </a:stretch>
        </p:blipFill>
        <p:spPr>
          <a:xfrm>
            <a:off x="2844800" y="2819400"/>
            <a:ext cx="6502401" cy="3657600"/>
          </a:xfrm>
          <a:prstGeom prst="rect">
            <a:avLst/>
          </a:prstGeom>
          <a:ln>
            <a:solidFill>
              <a:schemeClr val="tx1"/>
            </a:solidFill>
          </a:ln>
        </p:spPr>
      </p:pic>
      <p:sp>
        <p:nvSpPr>
          <p:cNvPr id="116739" name="Rectangle 3">
            <a:extLst>
              <a:ext uri="{FF2B5EF4-FFF2-40B4-BE49-F238E27FC236}">
                <a16:creationId xmlns:a16="http://schemas.microsoft.com/office/drawing/2014/main" id="{6ACDE222-4F90-FA21-8AE8-7EBA312C8864}"/>
              </a:ext>
            </a:extLst>
          </p:cNvPr>
          <p:cNvSpPr>
            <a:spLocks noGrp="1" noChangeArrowheads="1"/>
          </p:cNvSpPr>
          <p:nvPr>
            <p:ph sz="half" idx="1"/>
          </p:nvPr>
        </p:nvSpPr>
        <p:spPr>
          <a:xfrm>
            <a:off x="609600" y="1371600"/>
            <a:ext cx="10972800" cy="1447800"/>
          </a:xfrm>
        </p:spPr>
        <p:txBody>
          <a:bodyPr>
            <a:normAutofit/>
          </a:bodyPr>
          <a:lstStyle/>
          <a:p>
            <a:pPr marL="457200" indent="-457200" algn="just" fontAlgn="base">
              <a:lnSpc>
                <a:spcPct val="100000"/>
              </a:lnSpc>
              <a:spcBef>
                <a:spcPts val="0"/>
              </a:spcBef>
              <a:spcAft>
                <a:spcPct val="0"/>
              </a:spcAft>
            </a:pPr>
            <a:r>
              <a:rPr lang="en-US" altLang="en-US" dirty="0"/>
              <a:t>An aspect of God’s managing of all things in the heavens and on the earth (the universal kingdom of God) is that God selects spans of time and points of time.   </a:t>
            </a:r>
          </a:p>
        </p:txBody>
      </p:sp>
      <p:sp>
        <p:nvSpPr>
          <p:cNvPr id="116741" name="Text Box 5">
            <a:extLst>
              <a:ext uri="{FF2B5EF4-FFF2-40B4-BE49-F238E27FC236}">
                <a16:creationId xmlns:a16="http://schemas.microsoft.com/office/drawing/2014/main" id="{5F04843F-691D-DF58-023B-1120B8062650}"/>
              </a:ext>
            </a:extLst>
          </p:cNvPr>
          <p:cNvSpPr txBox="1">
            <a:spLocks noChangeArrowheads="1"/>
          </p:cNvSpPr>
          <p:nvPr/>
        </p:nvSpPr>
        <p:spPr bwMode="auto">
          <a:xfrm>
            <a:off x="2844799" y="2811780"/>
            <a:ext cx="6502401" cy="2985433"/>
          </a:xfrm>
          <a:prstGeom prst="rect">
            <a:avLst/>
          </a:prstGeom>
          <a:noFill/>
          <a:ln w="9525">
            <a:noFill/>
            <a:miter lim="800000"/>
            <a:headEnd/>
            <a:tailEnd/>
          </a:ln>
          <a:effectLst/>
        </p:spPr>
        <p:txBody>
          <a:bodyPr wrap="square">
            <a:spAutoFit/>
          </a:bodyPr>
          <a:lstStyle/>
          <a:p>
            <a:pPr algn="ctr"/>
            <a:r>
              <a:rPr lang="en-US" altLang="en-US" sz="2800" b="1" dirty="0">
                <a:solidFill>
                  <a:srgbClr val="0000CC"/>
                </a:solidFill>
                <a:latin typeface="+mn-lt"/>
                <a:cs typeface="+mn-cs"/>
              </a:rPr>
              <a:t>Acts 1:6-7</a:t>
            </a:r>
          </a:p>
          <a:p>
            <a:pPr algn="just"/>
            <a:r>
              <a:rPr lang="en-US" altLang="en-US" sz="2600" baseline="30000" dirty="0">
                <a:latin typeface="+mn-lt"/>
                <a:cs typeface="+mn-cs"/>
              </a:rPr>
              <a:t>6</a:t>
            </a:r>
            <a:r>
              <a:rPr lang="en-US" altLang="en-US" sz="2600" dirty="0">
                <a:latin typeface="+mn-lt"/>
              </a:rPr>
              <a:t> So when they had come together, they were asking Him, saying, "Lord, is it at this time You are restoring the kingdom to Israel?" </a:t>
            </a:r>
            <a:r>
              <a:rPr lang="en-US" altLang="en-US" sz="2600" baseline="30000" dirty="0">
                <a:latin typeface="+mn-lt"/>
                <a:cs typeface="+mn-cs"/>
              </a:rPr>
              <a:t>7</a:t>
            </a:r>
            <a:r>
              <a:rPr lang="en-US" altLang="en-US" sz="2600" dirty="0">
                <a:latin typeface="+mn-lt"/>
              </a:rPr>
              <a:t> He said to them, "It is not for you to know times or epochs which the Father has fixed by His own authority… "</a:t>
            </a:r>
          </a:p>
        </p:txBody>
      </p:sp>
      <p:sp>
        <p:nvSpPr>
          <p:cNvPr id="2" name="Text Box 4">
            <a:extLst>
              <a:ext uri="{FF2B5EF4-FFF2-40B4-BE49-F238E27FC236}">
                <a16:creationId xmlns:a16="http://schemas.microsoft.com/office/drawing/2014/main" id="{102ADD07-96EA-7D09-BC90-32773EF7A1D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1594E2F8-0DFF-5BB7-A3C0-601C982B2F26}"/>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 DOES TIME MANAGEMENT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524000" y="685800"/>
            <a:ext cx="9144000" cy="762000"/>
          </a:xfrm>
        </p:spPr>
        <p:txBody>
          <a:bodyPr/>
          <a:lstStyle/>
          <a:p>
            <a:pPr algn="ctr" eaLnBrk="1" hangingPunct="1">
              <a:lnSpc>
                <a:spcPct val="100000"/>
              </a:lnSpc>
            </a:pPr>
            <a:r>
              <a:rPr lang="en-US" altLang="en-US" sz="3600" b="1" dirty="0">
                <a:solidFill>
                  <a:srgbClr val="C00000"/>
                </a:solidFill>
                <a:latin typeface="+mn-lt"/>
              </a:rPr>
              <a:t>OUR PURPOSE, AIM AND OBJECTIVE</a:t>
            </a:r>
          </a:p>
        </p:txBody>
      </p:sp>
      <p:sp>
        <p:nvSpPr>
          <p:cNvPr id="10243" name="Content Placeholder 2"/>
          <p:cNvSpPr>
            <a:spLocks noGrp="1"/>
          </p:cNvSpPr>
          <p:nvPr>
            <p:ph idx="1"/>
          </p:nvPr>
        </p:nvSpPr>
        <p:spPr>
          <a:xfrm>
            <a:off x="3810000" y="2247900"/>
            <a:ext cx="7772400" cy="2362200"/>
          </a:xfrm>
        </p:spPr>
        <p:txBody>
          <a:bodyPr>
            <a:noAutofit/>
          </a:bodyPr>
          <a:lstStyle/>
          <a:p>
            <a:pPr marL="0" indent="0" algn="just" eaLnBrk="1" hangingPunct="1">
              <a:lnSpc>
                <a:spcPct val="100000"/>
              </a:lnSpc>
              <a:spcBef>
                <a:spcPts val="600"/>
              </a:spcBef>
              <a:spcAft>
                <a:spcPts val="600"/>
              </a:spcAft>
              <a:buNone/>
            </a:pPr>
            <a:r>
              <a:rPr lang="en-US" altLang="en-US" sz="3200" b="1" dirty="0">
                <a:cs typeface="Calibri" panose="020F0502020204030204" pitchFamily="34" charset="0"/>
              </a:rPr>
              <a:t>…is to Compare and Contrast </a:t>
            </a:r>
            <a:r>
              <a:rPr lang="en-US" altLang="en-US" sz="3200" b="1" dirty="0">
                <a:solidFill>
                  <a:srgbClr val="0000CC"/>
                </a:solidFill>
              </a:rPr>
              <a:t>Law</a:t>
            </a:r>
            <a:r>
              <a:rPr lang="en-US" altLang="en-US" sz="3200" b="1" dirty="0">
                <a:cs typeface="Calibri" panose="020F0502020204030204" pitchFamily="34" charset="0"/>
              </a:rPr>
              <a:t> and </a:t>
            </a:r>
            <a:r>
              <a:rPr lang="en-US" altLang="en-US" sz="3200" b="1" dirty="0">
                <a:solidFill>
                  <a:srgbClr val="C00000"/>
                </a:solidFill>
                <a:cs typeface="Calibri" panose="020F0502020204030204" pitchFamily="34" charset="0"/>
              </a:rPr>
              <a:t>Grace</a:t>
            </a:r>
            <a:r>
              <a:rPr lang="en-US" altLang="en-US" sz="3200" b="1" dirty="0">
                <a:cs typeface="Calibri" panose="020F0502020204030204" pitchFamily="34" charset="0"/>
              </a:rPr>
              <a:t> so as to properly understand these two important themes and </a:t>
            </a:r>
            <a:r>
              <a:rPr lang="en-US" altLang="en-US" sz="3200" b="1" i="1" dirty="0">
                <a:solidFill>
                  <a:srgbClr val="008000"/>
                </a:solidFill>
                <a:cs typeface="Calibri" panose="020F0502020204030204" pitchFamily="34" charset="0"/>
              </a:rPr>
              <a:t>how they are related to the life of the New Testament Believer</a:t>
            </a:r>
            <a:r>
              <a:rPr lang="en-US" altLang="en-US" sz="3200" b="1" dirty="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2057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5" name="Text Box 4"/>
          <p:cNvSpPr txBox="1">
            <a:spLocks noChangeArrowheads="1"/>
          </p:cNvSpPr>
          <p:nvPr/>
        </p:nvSpPr>
        <p:spPr bwMode="auto">
          <a:xfrm>
            <a:off x="1524000" y="239714"/>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38802061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3">
            <a:extLst>
              <a:ext uri="{FF2B5EF4-FFF2-40B4-BE49-F238E27FC236}">
                <a16:creationId xmlns:a16="http://schemas.microsoft.com/office/drawing/2014/main" id="{A73FBD55-8920-F572-1FBA-4CBCC2706474}"/>
              </a:ext>
            </a:extLst>
          </p:cNvPr>
          <p:cNvSpPr>
            <a:spLocks noGrp="1" noChangeArrowheads="1"/>
          </p:cNvSpPr>
          <p:nvPr>
            <p:ph sz="half" idx="1"/>
          </p:nvPr>
        </p:nvSpPr>
        <p:spPr>
          <a:xfrm>
            <a:off x="609600" y="1371600"/>
            <a:ext cx="10972800" cy="1005840"/>
          </a:xfrm>
        </p:spPr>
        <p:txBody>
          <a:bodyPr>
            <a:normAutofit/>
          </a:bodyPr>
          <a:lstStyle/>
          <a:p>
            <a:pPr marL="457200" indent="-457200" algn="just" fontAlgn="base">
              <a:lnSpc>
                <a:spcPct val="100000"/>
              </a:lnSpc>
              <a:spcBef>
                <a:spcPts val="0"/>
              </a:spcBef>
              <a:spcAft>
                <a:spcPct val="0"/>
              </a:spcAft>
            </a:pPr>
            <a:r>
              <a:rPr lang="en-US" altLang="en-US" dirty="0"/>
              <a:t>God would have the Israelites in Egypt for centuries, then select when they would leave Egypt.</a:t>
            </a:r>
          </a:p>
        </p:txBody>
      </p:sp>
      <p:pic>
        <p:nvPicPr>
          <p:cNvPr id="92167" name="Picture 7">
            <a:extLst>
              <a:ext uri="{FF2B5EF4-FFF2-40B4-BE49-F238E27FC236}">
                <a16:creationId xmlns:a16="http://schemas.microsoft.com/office/drawing/2014/main" id="{2E02B344-C9ED-057B-698D-BA8093E2CB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10000"/>
            <a:ext cx="6814901" cy="2743200"/>
          </a:xfrm>
          <a:prstGeom prst="rect">
            <a:avLst/>
          </a:prstGeom>
          <a:noFill/>
          <a:extLst>
            <a:ext uri="{909E8E84-426E-40DD-AFC4-6F175D3DCCD1}">
              <a14:hiddenFill xmlns:a14="http://schemas.microsoft.com/office/drawing/2010/main">
                <a:solidFill>
                  <a:srgbClr val="FFFFFF"/>
                </a:solidFill>
              </a14:hiddenFill>
            </a:ext>
          </a:extLst>
        </p:spPr>
      </p:pic>
      <p:pic>
        <p:nvPicPr>
          <p:cNvPr id="92168" name="Picture 8">
            <a:extLst>
              <a:ext uri="{FF2B5EF4-FFF2-40B4-BE49-F238E27FC236}">
                <a16:creationId xmlns:a16="http://schemas.microsoft.com/office/drawing/2014/main" id="{D665AC5A-0433-6BC4-ED67-3E679B9C4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362200"/>
            <a:ext cx="4323854"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99DC4FA6-67A7-9B00-F393-2F0194CD5F4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F8871C48-11DE-7645-8A93-0B816F0B0B40}"/>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 DOES TIME MANAGEMENT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8" name="Rectangle 4">
            <a:extLst>
              <a:ext uri="{FF2B5EF4-FFF2-40B4-BE49-F238E27FC236}">
                <a16:creationId xmlns:a16="http://schemas.microsoft.com/office/drawing/2014/main" id="{99CA2562-A986-A1D5-1218-CB199C259E02}"/>
              </a:ext>
            </a:extLst>
          </p:cNvPr>
          <p:cNvSpPr>
            <a:spLocks noGrp="1" noChangeArrowheads="1"/>
          </p:cNvSpPr>
          <p:nvPr>
            <p:ph sz="half" idx="1"/>
          </p:nvPr>
        </p:nvSpPr>
        <p:spPr>
          <a:xfrm>
            <a:off x="609600" y="1371600"/>
            <a:ext cx="10972800" cy="914400"/>
          </a:xfrm>
        </p:spPr>
        <p:txBody>
          <a:bodyPr/>
          <a:lstStyle/>
          <a:p>
            <a:pPr marL="457200" indent="-457200" algn="just">
              <a:lnSpc>
                <a:spcPct val="100000"/>
              </a:lnSpc>
            </a:pPr>
            <a:r>
              <a:rPr lang="en-US" altLang="en-US" dirty="0"/>
              <a:t>Christ didn’t die at just any time, He died for our sins at the right time.  </a:t>
            </a:r>
          </a:p>
        </p:txBody>
      </p:sp>
      <p:sp>
        <p:nvSpPr>
          <p:cNvPr id="2" name="Text Box 4">
            <a:extLst>
              <a:ext uri="{FF2B5EF4-FFF2-40B4-BE49-F238E27FC236}">
                <a16:creationId xmlns:a16="http://schemas.microsoft.com/office/drawing/2014/main" id="{394BB0C9-6384-92CE-CCA5-FCDCB041874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336440CB-7B24-2B68-4010-5B4047AC9AAF}"/>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GOD DOES TIME MANAGEMENT</a:t>
            </a:r>
          </a:p>
        </p:txBody>
      </p:sp>
      <p:pic>
        <p:nvPicPr>
          <p:cNvPr id="3" name="Picture 2">
            <a:extLst>
              <a:ext uri="{FF2B5EF4-FFF2-40B4-BE49-F238E27FC236}">
                <a16:creationId xmlns:a16="http://schemas.microsoft.com/office/drawing/2014/main" id="{9A37C4DD-FD55-80C8-7523-CC9F3F7F0F46}"/>
              </a:ext>
            </a:extLst>
          </p:cNvPr>
          <p:cNvPicPr>
            <a:picLocks noChangeAspect="1"/>
          </p:cNvPicPr>
          <p:nvPr/>
        </p:nvPicPr>
        <p:blipFill>
          <a:blip r:embed="rId3"/>
          <a:stretch>
            <a:fillRect/>
          </a:stretch>
        </p:blipFill>
        <p:spPr>
          <a:xfrm>
            <a:off x="1981200" y="1981200"/>
            <a:ext cx="8229600" cy="4629149"/>
          </a:xfrm>
          <a:prstGeom prst="rect">
            <a:avLst/>
          </a:prstGeom>
          <a:ln>
            <a:solidFill>
              <a:schemeClr val="tx1"/>
            </a:solidFill>
          </a:ln>
        </p:spPr>
      </p:pic>
      <p:sp>
        <p:nvSpPr>
          <p:cNvPr id="4" name="Text Box 5">
            <a:extLst>
              <a:ext uri="{FF2B5EF4-FFF2-40B4-BE49-F238E27FC236}">
                <a16:creationId xmlns:a16="http://schemas.microsoft.com/office/drawing/2014/main" id="{FFB9C5DD-0BB4-441C-D93B-CFC432F8AA9D}"/>
              </a:ext>
            </a:extLst>
          </p:cNvPr>
          <p:cNvSpPr txBox="1">
            <a:spLocks noChangeArrowheads="1"/>
          </p:cNvSpPr>
          <p:nvPr/>
        </p:nvSpPr>
        <p:spPr bwMode="auto">
          <a:xfrm>
            <a:off x="1981200" y="1981200"/>
            <a:ext cx="8229600" cy="1000274"/>
          </a:xfrm>
          <a:prstGeom prst="rect">
            <a:avLst/>
          </a:prstGeom>
          <a:noFill/>
          <a:ln w="9525">
            <a:noFill/>
            <a:miter lim="800000"/>
            <a:headEnd/>
            <a:tailEnd/>
          </a:ln>
          <a:effectLst/>
        </p:spPr>
        <p:txBody>
          <a:bodyPr wrap="square">
            <a:spAutoFit/>
          </a:bodyPr>
          <a:lstStyle/>
          <a:p>
            <a:pPr marL="0" marR="0" algn="ctr">
              <a:spcBef>
                <a:spcPts val="0"/>
              </a:spcBef>
              <a:spcAft>
                <a:spcPts val="600"/>
              </a:spcAft>
            </a:pPr>
            <a:r>
              <a:rPr lang="en-US" sz="2800" b="1" dirty="0">
                <a:solidFill>
                  <a:srgbClr val="0000CC"/>
                </a:solidFill>
                <a:latin typeface="+mn-lt"/>
                <a:cs typeface="+mn-cs"/>
              </a:rPr>
              <a:t>Romans 5:6</a:t>
            </a:r>
          </a:p>
          <a:p>
            <a:pPr marL="0" marR="0" algn="ctr">
              <a:spcBef>
                <a:spcPts val="0"/>
              </a:spcBef>
              <a:spcAft>
                <a:spcPts val="1000"/>
              </a:spcAft>
            </a:pPr>
            <a:r>
              <a:rPr lang="en-US" sz="2600" dirty="0">
                <a:effectLst/>
                <a:latin typeface="Calibri" panose="020F0502020204030204" pitchFamily="34" charset="0"/>
              </a:rPr>
              <a:t>“…</a:t>
            </a:r>
            <a:r>
              <a:rPr lang="en-US" sz="2600" b="1" i="1" u="sng" dirty="0">
                <a:solidFill>
                  <a:srgbClr val="0000CC"/>
                </a:solidFill>
                <a:latin typeface="+mn-lt"/>
                <a:cs typeface="Calibri" panose="020F0502020204030204" pitchFamily="34" charset="0"/>
              </a:rPr>
              <a:t>at the right time Christ</a:t>
            </a:r>
            <a:r>
              <a:rPr lang="en-US" sz="2600" dirty="0">
                <a:effectLst/>
                <a:latin typeface="Calibri" panose="020F0502020204030204" pitchFamily="34" charset="0"/>
              </a:rPr>
              <a:t> died for the ungodly.” </a:t>
            </a:r>
          </a:p>
        </p:txBody>
      </p:sp>
      <p:sp>
        <p:nvSpPr>
          <p:cNvPr id="6" name="Text Box 5">
            <a:extLst>
              <a:ext uri="{FF2B5EF4-FFF2-40B4-BE49-F238E27FC236}">
                <a16:creationId xmlns:a16="http://schemas.microsoft.com/office/drawing/2014/main" id="{AFB7D13C-CBE1-11EB-C627-F4647577851B}"/>
              </a:ext>
            </a:extLst>
          </p:cNvPr>
          <p:cNvSpPr txBox="1">
            <a:spLocks noChangeArrowheads="1"/>
          </p:cNvSpPr>
          <p:nvPr/>
        </p:nvSpPr>
        <p:spPr bwMode="auto">
          <a:xfrm>
            <a:off x="1981200" y="3124200"/>
            <a:ext cx="8229600" cy="1400383"/>
          </a:xfrm>
          <a:prstGeom prst="rect">
            <a:avLst/>
          </a:prstGeom>
          <a:noFill/>
          <a:ln w="9525">
            <a:noFill/>
            <a:miter lim="800000"/>
            <a:headEnd/>
            <a:tailEnd/>
          </a:ln>
          <a:effectLst/>
        </p:spPr>
        <p:txBody>
          <a:bodyPr wrap="square">
            <a:spAutoFit/>
          </a:bodyPr>
          <a:lstStyle/>
          <a:p>
            <a:pPr algn="ctr">
              <a:spcBef>
                <a:spcPts val="0"/>
              </a:spcBef>
              <a:spcAft>
                <a:spcPts val="600"/>
              </a:spcAft>
            </a:pPr>
            <a:r>
              <a:rPr lang="en-US" sz="2800" b="1" dirty="0">
                <a:solidFill>
                  <a:srgbClr val="0000CC"/>
                </a:solidFill>
                <a:latin typeface="+mn-lt"/>
                <a:cs typeface="+mn-cs"/>
              </a:rPr>
              <a:t>Galatians 4:4</a:t>
            </a:r>
          </a:p>
          <a:p>
            <a:pPr marL="0" marR="0" algn="just">
              <a:spcBef>
                <a:spcPts val="0"/>
              </a:spcBef>
              <a:spcAft>
                <a:spcPts val="1000"/>
              </a:spcAft>
            </a:pPr>
            <a:r>
              <a:rPr lang="en-US" sz="2600" dirty="0">
                <a:latin typeface="Calibri" panose="020F0502020204030204" pitchFamily="34" charset="0"/>
              </a:rPr>
              <a:t>“But </a:t>
            </a:r>
            <a:r>
              <a:rPr lang="en-US" sz="2600" b="1" i="1" u="sng" dirty="0">
                <a:solidFill>
                  <a:srgbClr val="0000CC"/>
                </a:solidFill>
                <a:latin typeface="+mn-lt"/>
                <a:cs typeface="Calibri" panose="020F0502020204030204" pitchFamily="34" charset="0"/>
              </a:rPr>
              <a:t>when the fullness of the time came</a:t>
            </a:r>
            <a:r>
              <a:rPr lang="en-US" sz="2600" dirty="0">
                <a:latin typeface="Calibri" panose="020F0502020204030204" pitchFamily="34" charset="0"/>
              </a:rPr>
              <a:t>, God sent forth His Son…:</a:t>
            </a:r>
          </a:p>
        </p:txBody>
      </p:sp>
      <p:pic>
        <p:nvPicPr>
          <p:cNvPr id="88072" name="Picture 8">
            <a:extLst>
              <a:ext uri="{FF2B5EF4-FFF2-40B4-BE49-F238E27FC236}">
                <a16:creationId xmlns:a16="http://schemas.microsoft.com/office/drawing/2014/main" id="{1792F5D8-9DE1-5FF3-610A-AE8C0DCE0A5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1" r="-3390" b="13462"/>
          <a:stretch/>
        </p:blipFill>
        <p:spPr bwMode="auto">
          <a:xfrm>
            <a:off x="5352288" y="4312920"/>
            <a:ext cx="1487424" cy="1097280"/>
          </a:xfrm>
          <a:prstGeom prst="rect">
            <a:avLst/>
          </a:prstGeom>
          <a:solidFill>
            <a:schemeClr val="bg1"/>
          </a:solidFill>
          <a:ln>
            <a:solidFill>
              <a:schemeClr val="tx1"/>
            </a:solid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28616299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4112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5" name="Text Box 23">
            <a:extLst>
              <a:ext uri="{FF2B5EF4-FFF2-40B4-BE49-F238E27FC236}">
                <a16:creationId xmlns:a16="http://schemas.microsoft.com/office/drawing/2014/main" id="{1161B0F3-15B7-B7EB-9478-30C73BFAE424}"/>
              </a:ext>
            </a:extLst>
          </p:cNvPr>
          <p:cNvSpPr txBox="1">
            <a:spLocks noChangeArrowheads="1"/>
          </p:cNvSpPr>
          <p:nvPr/>
        </p:nvSpPr>
        <p:spPr bwMode="auto">
          <a:xfrm>
            <a:off x="3086101" y="98167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i="1" dirty="0">
                <a:latin typeface="+mn-lt"/>
              </a:rPr>
              <a:t>Psalm 47; 57:11; Jeremiah 23:24; Ephesians 1:10; Hebrews 3:4</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0292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1721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7952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4102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5146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057400" y="5715000"/>
            <a:ext cx="2362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800" b="1" dirty="0">
                <a:highlight>
                  <a:srgbClr val="FFFF00"/>
                </a:highlight>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971800" y="5410201"/>
            <a:ext cx="1905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0292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4" name="Text Box 27">
            <a:extLst>
              <a:ext uri="{FF2B5EF4-FFF2-40B4-BE49-F238E27FC236}">
                <a16:creationId xmlns:a16="http://schemas.microsoft.com/office/drawing/2014/main" id="{4B06C5FF-50EC-9E71-4D15-638EDB7BDDCF}"/>
              </a:ext>
            </a:extLst>
          </p:cNvPr>
          <p:cNvSpPr txBox="1">
            <a:spLocks noChangeArrowheads="1"/>
          </p:cNvSpPr>
          <p:nvPr/>
        </p:nvSpPr>
        <p:spPr bwMode="auto">
          <a:xfrm>
            <a:off x="604684" y="3733801"/>
            <a:ext cx="1376516"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latin typeface="+mn-lt"/>
              </a:rPr>
              <a:t>Before Creation: Heavens and Earth</a:t>
            </a:r>
          </a:p>
        </p:txBody>
      </p:sp>
      <p:sp>
        <p:nvSpPr>
          <p:cNvPr id="15" name="Text Box 28">
            <a:extLst>
              <a:ext uri="{FF2B5EF4-FFF2-40B4-BE49-F238E27FC236}">
                <a16:creationId xmlns:a16="http://schemas.microsoft.com/office/drawing/2014/main" id="{5A1A212D-32B1-EED6-0335-E20829D5F364}"/>
              </a:ext>
            </a:extLst>
          </p:cNvPr>
          <p:cNvSpPr txBox="1">
            <a:spLocks noChangeArrowheads="1"/>
          </p:cNvSpPr>
          <p:nvPr/>
        </p:nvSpPr>
        <p:spPr bwMode="auto">
          <a:xfrm>
            <a:off x="10210800" y="373380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n-lt"/>
              </a:rPr>
              <a:t>New Creation: Heavens and Earth</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2672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5146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4043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5720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172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791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1579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7912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5885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5" name="Text Box 40">
            <a:extLst>
              <a:ext uri="{FF2B5EF4-FFF2-40B4-BE49-F238E27FC236}">
                <a16:creationId xmlns:a16="http://schemas.microsoft.com/office/drawing/2014/main" id="{4441CA04-966E-9757-6A11-47C79636E874}"/>
              </a:ext>
            </a:extLst>
          </p:cNvPr>
          <p:cNvSpPr txBox="1">
            <a:spLocks noChangeArrowheads="1"/>
          </p:cNvSpPr>
          <p:nvPr/>
        </p:nvSpPr>
        <p:spPr bwMode="auto">
          <a:xfrm>
            <a:off x="685800" y="27432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Christ is:</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124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4384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1452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7432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4384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1242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2" name="Text Box 49">
            <a:extLst>
              <a:ext uri="{FF2B5EF4-FFF2-40B4-BE49-F238E27FC236}">
                <a16:creationId xmlns:a16="http://schemas.microsoft.com/office/drawing/2014/main" id="{569DB4DB-0EB4-A714-A37F-2B09B596EAE1}"/>
              </a:ext>
            </a:extLst>
          </p:cNvPr>
          <p:cNvSpPr txBox="1">
            <a:spLocks noChangeArrowheads="1"/>
          </p:cNvSpPr>
          <p:nvPr/>
        </p:nvSpPr>
        <p:spPr bwMode="auto">
          <a:xfrm>
            <a:off x="609600" y="6248400"/>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Enemies:</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338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3388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3124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3505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5532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5532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5532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5532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19812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19050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4102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7992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Box 45">
            <a:extLst>
              <a:ext uri="{FF2B5EF4-FFF2-40B4-BE49-F238E27FC236}">
                <a16:creationId xmlns:a16="http://schemas.microsoft.com/office/drawing/2014/main" id="{452D38F2-F5DF-EEF8-3C45-B53F95104BEF}"/>
              </a:ext>
            </a:extLst>
          </p:cNvPr>
          <p:cNvSpPr txBox="1"/>
          <p:nvPr/>
        </p:nvSpPr>
        <p:spPr>
          <a:xfrm>
            <a:off x="3810000" y="3048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pic>
        <p:nvPicPr>
          <p:cNvPr id="3" name="Picture 48">
            <a:extLst>
              <a:ext uri="{FF2B5EF4-FFF2-40B4-BE49-F238E27FC236}">
                <a16:creationId xmlns:a16="http://schemas.microsoft.com/office/drawing/2014/main" id="{B0C34E71-9AD5-B6A0-31FD-62B96B19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5867400"/>
            <a:ext cx="108927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54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3EDBA92F-A98D-D6F7-5B0A-21C9FAF15350}"/>
              </a:ext>
            </a:extLst>
          </p:cNvPr>
          <p:cNvSpPr>
            <a:spLocks noGrp="1" noChangeArrowheads="1"/>
          </p:cNvSpPr>
          <p:nvPr>
            <p:ph sz="half" idx="1"/>
          </p:nvPr>
        </p:nvSpPr>
        <p:spPr>
          <a:xfrm>
            <a:off x="609600" y="1371600"/>
            <a:ext cx="10972800" cy="1371600"/>
          </a:xfrm>
        </p:spPr>
        <p:txBody>
          <a:bodyPr>
            <a:normAutofit lnSpcReduction="10000"/>
          </a:bodyPr>
          <a:lstStyle/>
          <a:p>
            <a:pPr marL="457200" indent="-457200" algn="just">
              <a:lnSpc>
                <a:spcPct val="110000"/>
              </a:lnSpc>
            </a:pPr>
            <a:r>
              <a:rPr lang="en-US" altLang="en-US" dirty="0"/>
              <a:t>The Gentiles, all having begun in Adam, can all be saved by faith, </a:t>
            </a:r>
            <a:r>
              <a:rPr lang="en-US" altLang="en-US" i="1" dirty="0"/>
              <a:t>but </a:t>
            </a:r>
            <a:r>
              <a:rPr lang="en-US" i="1" dirty="0"/>
              <a:t>not all are</a:t>
            </a:r>
            <a:r>
              <a:rPr lang="en-US" dirty="0"/>
              <a:t>. </a:t>
            </a:r>
            <a:r>
              <a:rPr lang="en-US" altLang="en-US" dirty="0"/>
              <a:t> Those who are saved by faith between the time of Acts 2 and the Rapture, are part of the Church.  </a:t>
            </a:r>
          </a:p>
        </p:txBody>
      </p:sp>
      <p:pic>
        <p:nvPicPr>
          <p:cNvPr id="94215" name="Picture 7">
            <a:extLst>
              <a:ext uri="{FF2B5EF4-FFF2-40B4-BE49-F238E27FC236}">
                <a16:creationId xmlns:a16="http://schemas.microsoft.com/office/drawing/2014/main" id="{C2BB183F-E633-7AAC-EFBA-6603A9C69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2743200"/>
            <a:ext cx="3797300" cy="3810000"/>
          </a:xfrm>
          <a:prstGeom prst="rect">
            <a:avLst/>
          </a:prstGeom>
          <a:noFill/>
          <a:ln w="9525">
            <a:solidFill>
              <a:srgbClr val="006600"/>
            </a:solidFill>
            <a:miter lim="800000"/>
            <a:headEnd/>
            <a:tailEnd/>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200522F8-78C6-3987-33B6-7988FC876E3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3AEB76F2-78D5-6A95-C2FF-D33CD07F9D78}"/>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NON-JEWS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2E897E70-B769-A950-98DA-D2EA72F0F2C9}"/>
              </a:ext>
            </a:extLst>
          </p:cNvPr>
          <p:cNvSpPr>
            <a:spLocks noGrp="1" noChangeArrowheads="1"/>
          </p:cNvSpPr>
          <p:nvPr>
            <p:ph sz="half" idx="1"/>
          </p:nvPr>
        </p:nvSpPr>
        <p:spPr>
          <a:xfrm>
            <a:off x="609600" y="1371600"/>
            <a:ext cx="10972800" cy="1463040"/>
          </a:xfrm>
        </p:spPr>
        <p:txBody>
          <a:bodyPr>
            <a:normAutofit lnSpcReduction="10000"/>
          </a:bodyPr>
          <a:lstStyle/>
          <a:p>
            <a:pPr marL="457200" indent="-457200" algn="just">
              <a:lnSpc>
                <a:spcPct val="110000"/>
              </a:lnSpc>
            </a:pPr>
            <a:r>
              <a:rPr lang="en-US" altLang="en-US" dirty="0"/>
              <a:t>When the Church is raptured, the identification of Gentiles as a </a:t>
            </a:r>
            <a:r>
              <a:rPr lang="en-US" dirty="0"/>
              <a:t>critical </a:t>
            </a:r>
            <a:r>
              <a:rPr lang="en-US" altLang="en-US" dirty="0"/>
              <a:t>ethnic distinction will continue until the end of this present heavens and earth and on into the New Heavens and the New Earth.  </a:t>
            </a:r>
          </a:p>
        </p:txBody>
      </p:sp>
      <p:sp>
        <p:nvSpPr>
          <p:cNvPr id="2" name="Text Box 4">
            <a:extLst>
              <a:ext uri="{FF2B5EF4-FFF2-40B4-BE49-F238E27FC236}">
                <a16:creationId xmlns:a16="http://schemas.microsoft.com/office/drawing/2014/main" id="{ADA0F42E-0919-9489-0689-2A63E20430C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D3DF2927-F5CF-E293-BBC9-D1CC3D9DC01D}"/>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GENTILES: NON-JEWS</a:t>
            </a:r>
          </a:p>
        </p:txBody>
      </p:sp>
      <p:pic>
        <p:nvPicPr>
          <p:cNvPr id="6" name="Picture 5">
            <a:extLst>
              <a:ext uri="{FF2B5EF4-FFF2-40B4-BE49-F238E27FC236}">
                <a16:creationId xmlns:a16="http://schemas.microsoft.com/office/drawing/2014/main" id="{908076E0-9FAB-E1F8-CA51-B90631C885C5}"/>
              </a:ext>
            </a:extLst>
          </p:cNvPr>
          <p:cNvPicPr>
            <a:picLocks noChangeAspect="1"/>
          </p:cNvPicPr>
          <p:nvPr/>
        </p:nvPicPr>
        <p:blipFill>
          <a:blip r:embed="rId3"/>
          <a:stretch>
            <a:fillRect/>
          </a:stretch>
        </p:blipFill>
        <p:spPr>
          <a:xfrm>
            <a:off x="2663655" y="2675808"/>
            <a:ext cx="6864691" cy="3877392"/>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3196515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4112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5" name="Text Box 23">
            <a:extLst>
              <a:ext uri="{FF2B5EF4-FFF2-40B4-BE49-F238E27FC236}">
                <a16:creationId xmlns:a16="http://schemas.microsoft.com/office/drawing/2014/main" id="{1161B0F3-15B7-B7EB-9478-30C73BFAE424}"/>
              </a:ext>
            </a:extLst>
          </p:cNvPr>
          <p:cNvSpPr txBox="1">
            <a:spLocks noChangeArrowheads="1"/>
          </p:cNvSpPr>
          <p:nvPr/>
        </p:nvSpPr>
        <p:spPr bwMode="auto">
          <a:xfrm>
            <a:off x="3086101" y="98167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i="1" dirty="0">
                <a:latin typeface="+mn-lt"/>
              </a:rPr>
              <a:t>Psalm 47; 57:11; Jeremiah 23:24; Ephesians 1:10; Hebrews 3:4</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0292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1721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7952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4102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5146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7912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788920" y="5334000"/>
            <a:ext cx="292608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highlight>
                  <a:srgbClr val="FFFF00"/>
                </a:highlight>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181600" y="5029201"/>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Church: Grace</a:t>
            </a:r>
          </a:p>
        </p:txBody>
      </p:sp>
      <p:sp>
        <p:nvSpPr>
          <p:cNvPr id="14" name="Text Box 27">
            <a:extLst>
              <a:ext uri="{FF2B5EF4-FFF2-40B4-BE49-F238E27FC236}">
                <a16:creationId xmlns:a16="http://schemas.microsoft.com/office/drawing/2014/main" id="{4B06C5FF-50EC-9E71-4D15-638EDB7BDDCF}"/>
              </a:ext>
            </a:extLst>
          </p:cNvPr>
          <p:cNvSpPr txBox="1">
            <a:spLocks noChangeArrowheads="1"/>
          </p:cNvSpPr>
          <p:nvPr/>
        </p:nvSpPr>
        <p:spPr bwMode="auto">
          <a:xfrm>
            <a:off x="604684" y="3733801"/>
            <a:ext cx="1376516"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latin typeface="+mn-lt"/>
              </a:rPr>
              <a:t>Before Creation: Heavens and Earth</a:t>
            </a:r>
          </a:p>
        </p:txBody>
      </p:sp>
      <p:sp>
        <p:nvSpPr>
          <p:cNvPr id="15" name="Text Box 28">
            <a:extLst>
              <a:ext uri="{FF2B5EF4-FFF2-40B4-BE49-F238E27FC236}">
                <a16:creationId xmlns:a16="http://schemas.microsoft.com/office/drawing/2014/main" id="{5A1A212D-32B1-EED6-0335-E20829D5F364}"/>
              </a:ext>
            </a:extLst>
          </p:cNvPr>
          <p:cNvSpPr txBox="1">
            <a:spLocks noChangeArrowheads="1"/>
          </p:cNvSpPr>
          <p:nvPr/>
        </p:nvSpPr>
        <p:spPr bwMode="auto">
          <a:xfrm>
            <a:off x="10210800" y="373380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n-lt"/>
              </a:rPr>
              <a:t>New Creation: Heavens and Earth</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2672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5146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4043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5720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172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791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1579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7912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5885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5" name="Text Box 40">
            <a:extLst>
              <a:ext uri="{FF2B5EF4-FFF2-40B4-BE49-F238E27FC236}">
                <a16:creationId xmlns:a16="http://schemas.microsoft.com/office/drawing/2014/main" id="{4441CA04-966E-9757-6A11-47C79636E874}"/>
              </a:ext>
            </a:extLst>
          </p:cNvPr>
          <p:cNvSpPr txBox="1">
            <a:spLocks noChangeArrowheads="1"/>
          </p:cNvSpPr>
          <p:nvPr/>
        </p:nvSpPr>
        <p:spPr bwMode="auto">
          <a:xfrm>
            <a:off x="685800" y="27432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Christ is:</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124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4384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1452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7432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4384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1242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2" name="Text Box 49">
            <a:extLst>
              <a:ext uri="{FF2B5EF4-FFF2-40B4-BE49-F238E27FC236}">
                <a16:creationId xmlns:a16="http://schemas.microsoft.com/office/drawing/2014/main" id="{569DB4DB-0EB4-A714-A37F-2B09B596EAE1}"/>
              </a:ext>
            </a:extLst>
          </p:cNvPr>
          <p:cNvSpPr txBox="1">
            <a:spLocks noChangeArrowheads="1"/>
          </p:cNvSpPr>
          <p:nvPr/>
        </p:nvSpPr>
        <p:spPr bwMode="auto">
          <a:xfrm>
            <a:off x="609600" y="6248400"/>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Enemies:</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338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3388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3124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3505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5532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5532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5532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5532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19812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19050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4102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7992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Box 45">
            <a:extLst>
              <a:ext uri="{FF2B5EF4-FFF2-40B4-BE49-F238E27FC236}">
                <a16:creationId xmlns:a16="http://schemas.microsoft.com/office/drawing/2014/main" id="{452D38F2-F5DF-EEF8-3C45-B53F95104BEF}"/>
              </a:ext>
            </a:extLst>
          </p:cNvPr>
          <p:cNvSpPr txBox="1"/>
          <p:nvPr/>
        </p:nvSpPr>
        <p:spPr>
          <a:xfrm>
            <a:off x="3810000" y="3048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pic>
        <p:nvPicPr>
          <p:cNvPr id="3" name="Picture 48">
            <a:extLst>
              <a:ext uri="{FF2B5EF4-FFF2-40B4-BE49-F238E27FC236}">
                <a16:creationId xmlns:a16="http://schemas.microsoft.com/office/drawing/2014/main" id="{B0C34E71-9AD5-B6A0-31FD-62B96B19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3930" y="5516880"/>
            <a:ext cx="108927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0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AC7B2C36-233A-3B69-1736-C13D6A7BC7A2}"/>
              </a:ext>
            </a:extLst>
          </p:cNvPr>
          <p:cNvSpPr>
            <a:spLocks noGrp="1" noChangeArrowheads="1"/>
          </p:cNvSpPr>
          <p:nvPr>
            <p:ph sz="half" idx="1"/>
          </p:nvPr>
        </p:nvSpPr>
        <p:spPr>
          <a:xfrm>
            <a:off x="609600" y="2057400"/>
            <a:ext cx="7467600" cy="2609850"/>
          </a:xfrm>
        </p:spPr>
        <p:txBody>
          <a:bodyPr>
            <a:normAutofit/>
          </a:bodyPr>
          <a:lstStyle/>
          <a:p>
            <a:pPr marL="457200" indent="-457200" algn="just">
              <a:lnSpc>
                <a:spcPct val="100000"/>
              </a:lnSpc>
            </a:pPr>
            <a:r>
              <a:rPr lang="en-US" altLang="en-US" dirty="0"/>
              <a:t>The Israelites, God’s chosen, ethnic, people, could be saved by faith,</a:t>
            </a:r>
            <a:r>
              <a:rPr lang="en-US" dirty="0"/>
              <a:t> </a:t>
            </a:r>
            <a:r>
              <a:rPr lang="en-US" altLang="en-US" dirty="0"/>
              <a:t>before the Cross, </a:t>
            </a:r>
            <a:r>
              <a:rPr lang="en-US" dirty="0"/>
              <a:t>(Abraham, Isaac, Jacob, Joseph, David, the prophets, etc.) </a:t>
            </a:r>
            <a:r>
              <a:rPr lang="en-US" sz="3000" b="1" i="1" dirty="0">
                <a:solidFill>
                  <a:srgbClr val="0000CC"/>
                </a:solidFill>
                <a:latin typeface="Calibri" panose="020F0502020204030204" pitchFamily="34" charset="0"/>
                <a:cs typeface="Calibri" panose="020F0502020204030204" pitchFamily="34" charset="0"/>
              </a:rPr>
              <a:t>but not all of them were saved</a:t>
            </a:r>
            <a:r>
              <a:rPr lang="en-US" i="1" dirty="0"/>
              <a:t>.</a:t>
            </a:r>
            <a:endParaRPr lang="en-US" altLang="en-US" i="1" dirty="0"/>
          </a:p>
        </p:txBody>
      </p:sp>
      <p:pic>
        <p:nvPicPr>
          <p:cNvPr id="14344" name="Picture 8">
            <a:extLst>
              <a:ext uri="{FF2B5EF4-FFF2-40B4-BE49-F238E27FC236}">
                <a16:creationId xmlns:a16="http://schemas.microsoft.com/office/drawing/2014/main" id="{00EBA00B-A8DA-1097-FE92-AE71CA12B1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9884" y="1676955"/>
            <a:ext cx="3272516"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37D409C2-A0BC-6DB1-CCA8-B39AF04C94E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F1F803A4-A5C0-EAD5-3494-C91F2D11B478}"/>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ISRAEL: HEBREWS OR JEWS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7" name="Rectangle 3">
            <a:extLst>
              <a:ext uri="{FF2B5EF4-FFF2-40B4-BE49-F238E27FC236}">
                <a16:creationId xmlns:a16="http://schemas.microsoft.com/office/drawing/2014/main" id="{58B39606-4A4F-21B5-4A2D-0BFAD536D6AC}"/>
              </a:ext>
            </a:extLst>
          </p:cNvPr>
          <p:cNvSpPr>
            <a:spLocks noGrp="1" noChangeArrowheads="1"/>
          </p:cNvSpPr>
          <p:nvPr>
            <p:ph sz="half" idx="1"/>
          </p:nvPr>
        </p:nvSpPr>
        <p:spPr>
          <a:xfrm>
            <a:off x="4267200" y="2057400"/>
            <a:ext cx="7315200" cy="2171700"/>
          </a:xfrm>
        </p:spPr>
        <p:txBody>
          <a:bodyPr>
            <a:normAutofit/>
          </a:bodyPr>
          <a:lstStyle/>
          <a:p>
            <a:pPr marL="457200" indent="-457200" algn="just">
              <a:lnSpc>
                <a:spcPct val="100000"/>
              </a:lnSpc>
            </a:pPr>
            <a:r>
              <a:rPr lang="en-US" altLang="en-US" dirty="0"/>
              <a:t>Between the founding of the Church at Pentecost, in Acts 2 until the Rapture, Israelites saved by faith, </a:t>
            </a:r>
            <a:r>
              <a:rPr lang="en-US" altLang="en-US" sz="3000" b="1" i="1" dirty="0">
                <a:solidFill>
                  <a:srgbClr val="0000CC"/>
                </a:solidFill>
                <a:latin typeface="Calibri" panose="020F0502020204030204" pitchFamily="34" charset="0"/>
                <a:cs typeface="Calibri" panose="020F0502020204030204" pitchFamily="34" charset="0"/>
              </a:rPr>
              <a:t>are part of the Church</a:t>
            </a:r>
            <a:r>
              <a:rPr lang="en-US" altLang="en-US" dirty="0"/>
              <a:t>. </a:t>
            </a:r>
          </a:p>
        </p:txBody>
      </p:sp>
      <p:pic>
        <p:nvPicPr>
          <p:cNvPr id="98310" name="Picture 6">
            <a:extLst>
              <a:ext uri="{FF2B5EF4-FFF2-40B4-BE49-F238E27FC236}">
                <a16:creationId xmlns:a16="http://schemas.microsoft.com/office/drawing/2014/main" id="{FE1A3075-A040-5624-B8A1-73F1C97FF5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143" t="20000" r="35239"/>
          <a:stretch>
            <a:fillRect/>
          </a:stretch>
        </p:blipFill>
        <p:spPr bwMode="auto">
          <a:xfrm>
            <a:off x="609600" y="1600200"/>
            <a:ext cx="3265717"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0CC7CC6C-3B5C-0C54-2A25-1DCC5F8DCAC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9FF0B3D6-FFB1-ABDE-E45B-A3AE0CF3E888}"/>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ISRAEL: HEBREWS OR JEWS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1259443"/>
            <a:ext cx="109728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2705100" y="228600"/>
            <a:ext cx="6781800" cy="954107"/>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60" name="Rectangle 4">
            <a:extLst>
              <a:ext uri="{FF2B5EF4-FFF2-40B4-BE49-F238E27FC236}">
                <a16:creationId xmlns:a16="http://schemas.microsoft.com/office/drawing/2014/main" id="{DF28B855-847A-C6E6-4EBD-F34D854AB359}"/>
              </a:ext>
            </a:extLst>
          </p:cNvPr>
          <p:cNvSpPr>
            <a:spLocks noGrp="1" noChangeArrowheads="1"/>
          </p:cNvSpPr>
          <p:nvPr>
            <p:ph sz="half" idx="1"/>
          </p:nvPr>
        </p:nvSpPr>
        <p:spPr>
          <a:xfrm>
            <a:off x="609600" y="1371600"/>
            <a:ext cx="10972800" cy="1371600"/>
          </a:xfrm>
        </p:spPr>
        <p:txBody>
          <a:bodyPr>
            <a:noAutofit/>
          </a:bodyPr>
          <a:lstStyle/>
          <a:p>
            <a:pPr marL="457200" indent="-457200" algn="just">
              <a:lnSpc>
                <a:spcPct val="100000"/>
              </a:lnSpc>
            </a:pPr>
            <a:r>
              <a:rPr lang="en-US" altLang="en-US" dirty="0"/>
              <a:t>When the Church is raptured, the identification of Israelites as a </a:t>
            </a:r>
            <a:r>
              <a:rPr lang="en-US" dirty="0"/>
              <a:t>critical, </a:t>
            </a:r>
            <a:r>
              <a:rPr lang="en-US" altLang="en-US" dirty="0"/>
              <a:t>ethnic, distinction will continue until the end of this present heavens and earth and on into the New Heavens and the New Earth. </a:t>
            </a:r>
          </a:p>
        </p:txBody>
      </p:sp>
      <p:sp>
        <p:nvSpPr>
          <p:cNvPr id="2" name="Text Box 4">
            <a:extLst>
              <a:ext uri="{FF2B5EF4-FFF2-40B4-BE49-F238E27FC236}">
                <a16:creationId xmlns:a16="http://schemas.microsoft.com/office/drawing/2014/main" id="{E5114E54-4E84-C177-F160-7F50611A350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E06AB824-213C-386A-F2C3-F9DBE91398CB}"/>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ISRAEL: HEBREWS OR JEWS</a:t>
            </a:r>
          </a:p>
        </p:txBody>
      </p:sp>
      <p:pic>
        <p:nvPicPr>
          <p:cNvPr id="6" name="Picture 5">
            <a:extLst>
              <a:ext uri="{FF2B5EF4-FFF2-40B4-BE49-F238E27FC236}">
                <a16:creationId xmlns:a16="http://schemas.microsoft.com/office/drawing/2014/main" id="{E17C6CE9-E93E-6066-85F2-96DC4BA0BEB8}"/>
              </a:ext>
            </a:extLst>
          </p:cNvPr>
          <p:cNvPicPr>
            <a:picLocks noChangeAspect="1"/>
          </p:cNvPicPr>
          <p:nvPr/>
        </p:nvPicPr>
        <p:blipFill>
          <a:blip r:embed="rId3"/>
          <a:stretch>
            <a:fillRect/>
          </a:stretch>
        </p:blipFill>
        <p:spPr>
          <a:xfrm>
            <a:off x="2663655" y="2752008"/>
            <a:ext cx="6864691" cy="3877392"/>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Concluding </a:t>
            </a:r>
            <a:r>
              <a:rPr lang="en-US" sz="3000" b="1" dirty="0">
                <a:solidFill>
                  <a:srgbClr val="000000"/>
                </a:solidFill>
                <a:latin typeface="Calibri" panose="020F0502020204030204" pitchFamily="34" charset="0"/>
                <a:cs typeface="Calibri" panose="020F0502020204030204" pitchFamily="34" charset="0"/>
              </a:rPr>
              <a:t>Observations</a:t>
            </a:r>
            <a:endParaRPr lang="en-US" altLang="en-US" sz="3000" b="1" dirty="0">
              <a:solidFill>
                <a:srgbClr val="000000"/>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766905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4112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5" name="Text Box 23">
            <a:extLst>
              <a:ext uri="{FF2B5EF4-FFF2-40B4-BE49-F238E27FC236}">
                <a16:creationId xmlns:a16="http://schemas.microsoft.com/office/drawing/2014/main" id="{1161B0F3-15B7-B7EB-9478-30C73BFAE424}"/>
              </a:ext>
            </a:extLst>
          </p:cNvPr>
          <p:cNvSpPr txBox="1">
            <a:spLocks noChangeArrowheads="1"/>
          </p:cNvSpPr>
          <p:nvPr/>
        </p:nvSpPr>
        <p:spPr bwMode="auto">
          <a:xfrm>
            <a:off x="3086101" y="98167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i="1" dirty="0">
                <a:latin typeface="+mn-lt"/>
              </a:rPr>
              <a:t>Psalm 47; 57:11; Jeremiah 23:24; Ephesians 1:10; Hebrews 3:4</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0292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1721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7952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4102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5146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7912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788920" y="5421868"/>
            <a:ext cx="23469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029200" y="4876800"/>
            <a:ext cx="2286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highlight>
                  <a:srgbClr val="FFFF00"/>
                </a:highlight>
                <a:latin typeface="+mn-lt"/>
              </a:rPr>
              <a:t>Church: Grace</a:t>
            </a:r>
          </a:p>
        </p:txBody>
      </p:sp>
      <p:sp>
        <p:nvSpPr>
          <p:cNvPr id="14" name="Text Box 27">
            <a:extLst>
              <a:ext uri="{FF2B5EF4-FFF2-40B4-BE49-F238E27FC236}">
                <a16:creationId xmlns:a16="http://schemas.microsoft.com/office/drawing/2014/main" id="{4B06C5FF-50EC-9E71-4D15-638EDB7BDDCF}"/>
              </a:ext>
            </a:extLst>
          </p:cNvPr>
          <p:cNvSpPr txBox="1">
            <a:spLocks noChangeArrowheads="1"/>
          </p:cNvSpPr>
          <p:nvPr/>
        </p:nvSpPr>
        <p:spPr bwMode="auto">
          <a:xfrm>
            <a:off x="604684" y="3733801"/>
            <a:ext cx="1376516"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latin typeface="+mn-lt"/>
              </a:rPr>
              <a:t>Before Creation: Heavens and Earth</a:t>
            </a:r>
          </a:p>
        </p:txBody>
      </p:sp>
      <p:sp>
        <p:nvSpPr>
          <p:cNvPr id="15" name="Text Box 28">
            <a:extLst>
              <a:ext uri="{FF2B5EF4-FFF2-40B4-BE49-F238E27FC236}">
                <a16:creationId xmlns:a16="http://schemas.microsoft.com/office/drawing/2014/main" id="{5A1A212D-32B1-EED6-0335-E20829D5F364}"/>
              </a:ext>
            </a:extLst>
          </p:cNvPr>
          <p:cNvSpPr txBox="1">
            <a:spLocks noChangeArrowheads="1"/>
          </p:cNvSpPr>
          <p:nvPr/>
        </p:nvSpPr>
        <p:spPr bwMode="auto">
          <a:xfrm>
            <a:off x="10210800" y="373380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n-lt"/>
              </a:rPr>
              <a:t>New Creation: Heavens and Earth</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2672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514600"/>
            <a:ext cx="0" cy="25146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4043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5720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172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791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1579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7912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5885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5" name="Text Box 40">
            <a:extLst>
              <a:ext uri="{FF2B5EF4-FFF2-40B4-BE49-F238E27FC236}">
                <a16:creationId xmlns:a16="http://schemas.microsoft.com/office/drawing/2014/main" id="{4441CA04-966E-9757-6A11-47C79636E874}"/>
              </a:ext>
            </a:extLst>
          </p:cNvPr>
          <p:cNvSpPr txBox="1">
            <a:spLocks noChangeArrowheads="1"/>
          </p:cNvSpPr>
          <p:nvPr/>
        </p:nvSpPr>
        <p:spPr bwMode="auto">
          <a:xfrm>
            <a:off x="685800" y="27432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Christ is:</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124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4384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1452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7432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4384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1242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2" name="Text Box 49">
            <a:extLst>
              <a:ext uri="{FF2B5EF4-FFF2-40B4-BE49-F238E27FC236}">
                <a16:creationId xmlns:a16="http://schemas.microsoft.com/office/drawing/2014/main" id="{569DB4DB-0EB4-A714-A37F-2B09B596EAE1}"/>
              </a:ext>
            </a:extLst>
          </p:cNvPr>
          <p:cNvSpPr txBox="1">
            <a:spLocks noChangeArrowheads="1"/>
          </p:cNvSpPr>
          <p:nvPr/>
        </p:nvSpPr>
        <p:spPr bwMode="auto">
          <a:xfrm>
            <a:off x="609600" y="6248400"/>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Enemies:</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338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3388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3124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3505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5532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5532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5532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5532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19812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19050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4102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7992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Box 45">
            <a:extLst>
              <a:ext uri="{FF2B5EF4-FFF2-40B4-BE49-F238E27FC236}">
                <a16:creationId xmlns:a16="http://schemas.microsoft.com/office/drawing/2014/main" id="{452D38F2-F5DF-EEF8-3C45-B53F95104BEF}"/>
              </a:ext>
            </a:extLst>
          </p:cNvPr>
          <p:cNvSpPr txBox="1"/>
          <p:nvPr/>
        </p:nvSpPr>
        <p:spPr>
          <a:xfrm>
            <a:off x="3810000" y="3048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pic>
        <p:nvPicPr>
          <p:cNvPr id="3" name="Picture 48">
            <a:extLst>
              <a:ext uri="{FF2B5EF4-FFF2-40B4-BE49-F238E27FC236}">
                <a16:creationId xmlns:a16="http://schemas.microsoft.com/office/drawing/2014/main" id="{B0C34E71-9AD5-B6A0-31FD-62B96B19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9930" y="5135880"/>
            <a:ext cx="108927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18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8DBE7C6-4252-2ABB-249E-8ECD881F2832}"/>
              </a:ext>
            </a:extLst>
          </p:cNvPr>
          <p:cNvPicPr>
            <a:picLocks noChangeAspect="1"/>
          </p:cNvPicPr>
          <p:nvPr/>
        </p:nvPicPr>
        <p:blipFill>
          <a:blip r:embed="rId3"/>
          <a:stretch>
            <a:fillRect/>
          </a:stretch>
        </p:blipFill>
        <p:spPr>
          <a:xfrm>
            <a:off x="6172200" y="2393313"/>
            <a:ext cx="5394960" cy="4083685"/>
          </a:xfrm>
          <a:prstGeom prst="rect">
            <a:avLst/>
          </a:prstGeom>
          <a:ln>
            <a:solidFill>
              <a:schemeClr val="tx1"/>
            </a:solidFill>
          </a:ln>
        </p:spPr>
      </p:pic>
      <p:pic>
        <p:nvPicPr>
          <p:cNvPr id="6" name="Picture 5">
            <a:extLst>
              <a:ext uri="{FF2B5EF4-FFF2-40B4-BE49-F238E27FC236}">
                <a16:creationId xmlns:a16="http://schemas.microsoft.com/office/drawing/2014/main" id="{F63249A6-3E11-7775-01DB-9592D8AE8467}"/>
              </a:ext>
            </a:extLst>
          </p:cNvPr>
          <p:cNvPicPr>
            <a:picLocks noChangeAspect="1"/>
          </p:cNvPicPr>
          <p:nvPr/>
        </p:nvPicPr>
        <p:blipFill>
          <a:blip r:embed="rId3"/>
          <a:stretch>
            <a:fillRect/>
          </a:stretch>
        </p:blipFill>
        <p:spPr>
          <a:xfrm>
            <a:off x="609600" y="2393315"/>
            <a:ext cx="5394960" cy="4083685"/>
          </a:xfrm>
          <a:prstGeom prst="rect">
            <a:avLst/>
          </a:prstGeom>
          <a:ln>
            <a:solidFill>
              <a:schemeClr val="tx1"/>
            </a:solidFill>
          </a:ln>
        </p:spPr>
      </p:pic>
      <p:sp>
        <p:nvSpPr>
          <p:cNvPr id="16387" name="Rectangle 3">
            <a:extLst>
              <a:ext uri="{FF2B5EF4-FFF2-40B4-BE49-F238E27FC236}">
                <a16:creationId xmlns:a16="http://schemas.microsoft.com/office/drawing/2014/main" id="{E614BF9F-CD7C-FF8F-776A-EB24A6FC3B59}"/>
              </a:ext>
            </a:extLst>
          </p:cNvPr>
          <p:cNvSpPr>
            <a:spLocks noGrp="1" noChangeArrowheads="1"/>
          </p:cNvSpPr>
          <p:nvPr>
            <p:ph sz="half" idx="1"/>
          </p:nvPr>
        </p:nvSpPr>
        <p:spPr>
          <a:xfrm>
            <a:off x="609600" y="1371600"/>
            <a:ext cx="10972800" cy="1005840"/>
          </a:xfrm>
        </p:spPr>
        <p:txBody>
          <a:bodyPr>
            <a:normAutofit lnSpcReduction="10000"/>
          </a:bodyPr>
          <a:lstStyle/>
          <a:p>
            <a:pPr marL="457200" indent="-457200" algn="just">
              <a:lnSpc>
                <a:spcPct val="110000"/>
              </a:lnSpc>
            </a:pPr>
            <a:r>
              <a:rPr lang="en-US" altLang="en-US" dirty="0"/>
              <a:t>The Church, a spiritual body composed of ethnic Gentiles and Jews, is not under the Law of Moses.</a:t>
            </a:r>
          </a:p>
        </p:txBody>
      </p:sp>
      <p:sp>
        <p:nvSpPr>
          <p:cNvPr id="16392" name="Text Box 8">
            <a:extLst>
              <a:ext uri="{FF2B5EF4-FFF2-40B4-BE49-F238E27FC236}">
                <a16:creationId xmlns:a16="http://schemas.microsoft.com/office/drawing/2014/main" id="{52B64C7E-C7B6-F65B-48C4-965A507FE784}"/>
              </a:ext>
            </a:extLst>
          </p:cNvPr>
          <p:cNvSpPr txBox="1">
            <a:spLocks noChangeArrowheads="1"/>
          </p:cNvSpPr>
          <p:nvPr/>
        </p:nvSpPr>
        <p:spPr bwMode="auto">
          <a:xfrm>
            <a:off x="6172200" y="2393312"/>
            <a:ext cx="5394960" cy="3508653"/>
          </a:xfrm>
          <a:prstGeom prst="rect">
            <a:avLst/>
          </a:prstGeom>
          <a:noFill/>
          <a:ln w="38100">
            <a:noFill/>
            <a:miter lim="800000"/>
            <a:headEnd/>
            <a:tailEnd/>
          </a:ln>
          <a:effectLst/>
        </p:spPr>
        <p:txBody>
          <a:bodyPr wrap="square">
            <a:spAutoFit/>
          </a:bodyPr>
          <a:lstStyle/>
          <a:p>
            <a:pPr algn="ctr">
              <a:spcAft>
                <a:spcPts val="1200"/>
              </a:spcAft>
            </a:pPr>
            <a:r>
              <a:rPr lang="en-US" altLang="en-US" sz="2800" b="1" dirty="0">
                <a:solidFill>
                  <a:srgbClr val="0000CC"/>
                </a:solidFill>
                <a:latin typeface="+mn-lt"/>
                <a:cs typeface="Calibri" panose="020F0502020204030204" pitchFamily="34" charset="0"/>
              </a:rPr>
              <a:t>Galatians 3:27-28</a:t>
            </a:r>
          </a:p>
          <a:p>
            <a:pPr algn="just"/>
            <a:r>
              <a:rPr lang="en-US" altLang="en-US" sz="2600" baseline="30000" dirty="0">
                <a:latin typeface="+mn-lt"/>
                <a:cs typeface="+mn-cs"/>
              </a:rPr>
              <a:t>27</a:t>
            </a:r>
            <a:r>
              <a:rPr lang="en-US" altLang="en-US" sz="2600" dirty="0">
                <a:latin typeface="+mn-lt"/>
                <a:cs typeface="+mn-cs"/>
              </a:rPr>
              <a:t> For all of you who were baptized into Christ have clothed yourselves with Christ. </a:t>
            </a:r>
            <a:r>
              <a:rPr lang="en-US" altLang="en-US" sz="2600" baseline="30000" dirty="0">
                <a:latin typeface="+mn-lt"/>
                <a:cs typeface="+mn-cs"/>
              </a:rPr>
              <a:t>28</a:t>
            </a:r>
            <a:r>
              <a:rPr lang="en-US" altLang="en-US" sz="2600" dirty="0">
                <a:latin typeface="+mn-lt"/>
                <a:cs typeface="+mn-cs"/>
              </a:rPr>
              <a:t> There is neither Jew nor Greek, there is neither slave nor free man, there is neither male nor female; for you are all one in Christ Jesus.                 </a:t>
            </a:r>
            <a:r>
              <a:rPr lang="en-US" altLang="en-US" sz="2800" dirty="0">
                <a:latin typeface="+mn-lt"/>
                <a:cs typeface="+mn-cs"/>
              </a:rPr>
              <a:t>	</a:t>
            </a:r>
          </a:p>
        </p:txBody>
      </p:sp>
      <p:sp>
        <p:nvSpPr>
          <p:cNvPr id="16393" name="Text Box 9">
            <a:extLst>
              <a:ext uri="{FF2B5EF4-FFF2-40B4-BE49-F238E27FC236}">
                <a16:creationId xmlns:a16="http://schemas.microsoft.com/office/drawing/2014/main" id="{F7B62362-F796-8614-2EAF-A033C023E76C}"/>
              </a:ext>
            </a:extLst>
          </p:cNvPr>
          <p:cNvSpPr txBox="1">
            <a:spLocks noChangeArrowheads="1"/>
          </p:cNvSpPr>
          <p:nvPr/>
        </p:nvSpPr>
        <p:spPr bwMode="auto">
          <a:xfrm>
            <a:off x="609600" y="2393312"/>
            <a:ext cx="5394960" cy="1477328"/>
          </a:xfrm>
          <a:prstGeom prst="rect">
            <a:avLst/>
          </a:prstGeom>
          <a:noFill/>
          <a:ln w="38100">
            <a:noFill/>
            <a:miter lim="800000"/>
            <a:headEnd/>
            <a:tailEnd/>
          </a:ln>
          <a:effectLst/>
        </p:spPr>
        <p:txBody>
          <a:bodyPr wrap="square">
            <a:spAutoFit/>
          </a:bodyPr>
          <a:lstStyle/>
          <a:p>
            <a:pPr algn="ctr">
              <a:spcAft>
                <a:spcPts val="1200"/>
              </a:spcAft>
            </a:pPr>
            <a:r>
              <a:rPr lang="en-US" altLang="en-US" sz="2800" b="1" dirty="0">
                <a:solidFill>
                  <a:srgbClr val="0000CC"/>
                </a:solidFill>
                <a:latin typeface="+mn-lt"/>
                <a:cs typeface="Calibri" panose="020F0502020204030204" pitchFamily="34" charset="0"/>
              </a:rPr>
              <a:t>Romans 6:14-15</a:t>
            </a:r>
          </a:p>
          <a:p>
            <a:r>
              <a:rPr lang="en-US" altLang="en-US" sz="2600" baseline="30000" dirty="0">
                <a:latin typeface="+mn-lt"/>
                <a:cs typeface="+mn-cs"/>
              </a:rPr>
              <a:t>14</a:t>
            </a:r>
            <a:r>
              <a:rPr lang="en-US" altLang="en-US" sz="2600" dirty="0">
                <a:latin typeface="+mn-lt"/>
                <a:cs typeface="+mn-cs"/>
              </a:rPr>
              <a:t>…not under law but under grace. </a:t>
            </a:r>
            <a:r>
              <a:rPr lang="en-US" altLang="en-US" sz="2600" baseline="30000" dirty="0">
                <a:latin typeface="+mn-lt"/>
                <a:cs typeface="+mn-cs"/>
              </a:rPr>
              <a:t>15</a:t>
            </a:r>
            <a:r>
              <a:rPr lang="en-US" altLang="en-US" sz="2600" dirty="0">
                <a:latin typeface="+mn-lt"/>
                <a:cs typeface="+mn-cs"/>
              </a:rPr>
              <a:t>…not under law but under grace…</a:t>
            </a:r>
          </a:p>
        </p:txBody>
      </p:sp>
      <p:sp>
        <p:nvSpPr>
          <p:cNvPr id="2" name="Text Box 4">
            <a:extLst>
              <a:ext uri="{FF2B5EF4-FFF2-40B4-BE49-F238E27FC236}">
                <a16:creationId xmlns:a16="http://schemas.microsoft.com/office/drawing/2014/main" id="{AF5C1726-44FA-FDB2-0209-3ED8CEC14C0F}"/>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2CFA8284-F3B2-DEC0-2938-0A3FEACCFBAF}"/>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CHURCH: A SPIRITUAL BODY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6" name="Rectangle 4">
            <a:extLst>
              <a:ext uri="{FF2B5EF4-FFF2-40B4-BE49-F238E27FC236}">
                <a16:creationId xmlns:a16="http://schemas.microsoft.com/office/drawing/2014/main" id="{58CCD61D-093B-AB68-D439-A29544508336}"/>
              </a:ext>
            </a:extLst>
          </p:cNvPr>
          <p:cNvSpPr>
            <a:spLocks noGrp="1" noChangeArrowheads="1"/>
          </p:cNvSpPr>
          <p:nvPr>
            <p:ph sz="half" idx="1"/>
          </p:nvPr>
        </p:nvSpPr>
        <p:spPr>
          <a:xfrm>
            <a:off x="609600" y="1370727"/>
            <a:ext cx="10972800" cy="1005840"/>
          </a:xfrm>
        </p:spPr>
        <p:txBody>
          <a:bodyPr>
            <a:normAutofit/>
          </a:bodyPr>
          <a:lstStyle/>
          <a:p>
            <a:pPr marL="457200" indent="-457200" algn="just">
              <a:lnSpc>
                <a:spcPct val="100000"/>
              </a:lnSpc>
            </a:pPr>
            <a:r>
              <a:rPr lang="en-US" altLang="en-US" dirty="0"/>
              <a:t>The Church consists of those Gentiles and Israelites who have believed in Christ, from Acts 2 to the Rapture.  </a:t>
            </a:r>
          </a:p>
        </p:txBody>
      </p:sp>
      <p:pic>
        <p:nvPicPr>
          <p:cNvPr id="100360" name="Picture 8">
            <a:extLst>
              <a:ext uri="{FF2B5EF4-FFF2-40B4-BE49-F238E27FC236}">
                <a16:creationId xmlns:a16="http://schemas.microsoft.com/office/drawing/2014/main" id="{6C25764A-E377-7EF0-91D0-F4E0E0841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2" y="2438400"/>
            <a:ext cx="3388178"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 Box 4">
            <a:extLst>
              <a:ext uri="{FF2B5EF4-FFF2-40B4-BE49-F238E27FC236}">
                <a16:creationId xmlns:a16="http://schemas.microsoft.com/office/drawing/2014/main" id="{18F95868-B496-7583-3CF9-876C0C4377B0}"/>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0A5C3845-8EF1-C844-2205-8403BEBB6CD5}"/>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CHURCH: A SPIRITUAL BODY</a:t>
            </a:r>
          </a:p>
        </p:txBody>
      </p:sp>
      <p:sp>
        <p:nvSpPr>
          <p:cNvPr id="7" name="TextBox 6">
            <a:extLst>
              <a:ext uri="{FF2B5EF4-FFF2-40B4-BE49-F238E27FC236}">
                <a16:creationId xmlns:a16="http://schemas.microsoft.com/office/drawing/2014/main" id="{61497B37-E2F1-7B3B-7C63-F129E35CDA68}"/>
              </a:ext>
            </a:extLst>
          </p:cNvPr>
          <p:cNvSpPr txBox="1"/>
          <p:nvPr/>
        </p:nvSpPr>
        <p:spPr>
          <a:xfrm>
            <a:off x="4876800" y="3697069"/>
            <a:ext cx="6705600" cy="954107"/>
          </a:xfrm>
          <a:prstGeom prst="rect">
            <a:avLst/>
          </a:prstGeom>
          <a:noFill/>
        </p:spPr>
        <p:txBody>
          <a:bodyPr wrap="square">
            <a:spAutoFit/>
          </a:bodyPr>
          <a:lstStyle/>
          <a:p>
            <a:pPr algn="just">
              <a:lnSpc>
                <a:spcPct val="100000"/>
              </a:lnSpc>
            </a:pPr>
            <a:r>
              <a:rPr lang="en-US" altLang="en-US" sz="2800" b="1" dirty="0">
                <a:solidFill>
                  <a:srgbClr val="0000CC"/>
                </a:solidFill>
                <a:latin typeface="+mn-lt"/>
                <a:cs typeface="Calibri" panose="020F0502020204030204" pitchFamily="34" charset="0"/>
              </a:rPr>
              <a:t>Peter, the Jew, presenting the gospel in the Gentile house of Cornelius!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7" name="Picture 7">
            <a:extLst>
              <a:ext uri="{FF2B5EF4-FFF2-40B4-BE49-F238E27FC236}">
                <a16:creationId xmlns:a16="http://schemas.microsoft.com/office/drawing/2014/main" id="{C06A812D-4D5B-E7C7-CBE3-3095C5A76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2819400"/>
            <a:ext cx="4064000"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2408" name="Text Box 8">
            <a:extLst>
              <a:ext uri="{FF2B5EF4-FFF2-40B4-BE49-F238E27FC236}">
                <a16:creationId xmlns:a16="http://schemas.microsoft.com/office/drawing/2014/main" id="{009278FE-E45D-213A-CE19-37DE91FB998B}"/>
              </a:ext>
            </a:extLst>
          </p:cNvPr>
          <p:cNvSpPr txBox="1">
            <a:spLocks noChangeArrowheads="1"/>
          </p:cNvSpPr>
          <p:nvPr/>
        </p:nvSpPr>
        <p:spPr bwMode="auto">
          <a:xfrm>
            <a:off x="609600" y="1371600"/>
            <a:ext cx="10972800" cy="1384995"/>
          </a:xfrm>
          <a:prstGeom prst="rect">
            <a:avLst/>
          </a:prstGeom>
          <a:noFill/>
          <a:ln w="38100">
            <a:noFill/>
            <a:miter lim="800000"/>
            <a:headEnd/>
            <a:tailEnd/>
          </a:ln>
          <a:effectLst/>
        </p:spPr>
        <p:txBody>
          <a:bodyPr wrap="square">
            <a:spAutoFit/>
          </a:bodyPr>
          <a:lstStyle/>
          <a:p>
            <a:pPr marL="457200" indent="-457200" algn="just">
              <a:spcBef>
                <a:spcPts val="1000"/>
              </a:spcBef>
              <a:buFont typeface="Arial" panose="020B0604020202020204" pitchFamily="34" charset="0"/>
              <a:buChar char="•"/>
            </a:pPr>
            <a:r>
              <a:rPr lang="en-US" altLang="en-US" sz="2800" dirty="0">
                <a:latin typeface="+mn-lt"/>
                <a:cs typeface="+mn-cs"/>
              </a:rPr>
              <a:t>The Church, even now, has its blessings in the heavenly places in Christ, which include a heavenly seating and citizenship - you can set your mind and hope on that!</a:t>
            </a:r>
          </a:p>
        </p:txBody>
      </p:sp>
      <p:sp>
        <p:nvSpPr>
          <p:cNvPr id="2" name="Text Box 4">
            <a:extLst>
              <a:ext uri="{FF2B5EF4-FFF2-40B4-BE49-F238E27FC236}">
                <a16:creationId xmlns:a16="http://schemas.microsoft.com/office/drawing/2014/main" id="{38196F7D-3AB5-BB1A-DAFB-3991F6BF042B}"/>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BCABAC5F-D58E-5CB0-FA23-954C44717457}"/>
              </a:ext>
            </a:extLst>
          </p:cNvPr>
          <p:cNvSpPr txBox="1">
            <a:spLocks noChangeArrowheads="1"/>
          </p:cNvSpPr>
          <p:nvPr/>
        </p:nvSpPr>
        <p:spPr>
          <a:xfrm>
            <a:off x="2209800" y="609600"/>
            <a:ext cx="77724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THE CHURCH: A SPIRITUAL BODY</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elay 1">
            <a:extLst>
              <a:ext uri="{FF2B5EF4-FFF2-40B4-BE49-F238E27FC236}">
                <a16:creationId xmlns:a16="http://schemas.microsoft.com/office/drawing/2014/main" id="{1A7E19ED-06DA-A809-ECF8-5E44BC2D9C09}"/>
              </a:ext>
            </a:extLst>
          </p:cNvPr>
          <p:cNvSpPr/>
          <p:nvPr/>
        </p:nvSpPr>
        <p:spPr>
          <a:xfrm rot="16200000">
            <a:off x="3770314" y="-1411287"/>
            <a:ext cx="4651374" cy="8229600"/>
          </a:xfrm>
          <a:prstGeom prst="flowChartDelay">
            <a:avLst/>
          </a:prstGeom>
          <a:solidFill>
            <a:schemeClr val="bg1"/>
          </a:solidFill>
          <a:ln w="57150">
            <a:solidFill>
              <a:srgbClr val="0033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solidFill>
                <a:schemeClr val="tx1"/>
              </a:solidFill>
            </a:endParaRPr>
          </a:p>
        </p:txBody>
      </p:sp>
      <p:sp>
        <p:nvSpPr>
          <p:cNvPr id="5" name="Text Box 23">
            <a:extLst>
              <a:ext uri="{FF2B5EF4-FFF2-40B4-BE49-F238E27FC236}">
                <a16:creationId xmlns:a16="http://schemas.microsoft.com/office/drawing/2014/main" id="{1161B0F3-15B7-B7EB-9478-30C73BFAE424}"/>
              </a:ext>
            </a:extLst>
          </p:cNvPr>
          <p:cNvSpPr txBox="1">
            <a:spLocks noChangeArrowheads="1"/>
          </p:cNvSpPr>
          <p:nvPr/>
        </p:nvSpPr>
        <p:spPr bwMode="auto">
          <a:xfrm>
            <a:off x="3086101" y="981670"/>
            <a:ext cx="6019798"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ts val="0"/>
              </a:spcBef>
            </a:pPr>
            <a:r>
              <a:rPr lang="en-US" altLang="en-US" b="1" dirty="0">
                <a:latin typeface="+mn-lt"/>
              </a:rPr>
              <a:t>God’s rule over, management of, and building of, His creation as King, Administrator, Builder </a:t>
            </a:r>
          </a:p>
          <a:p>
            <a:pPr algn="ctr">
              <a:spcBef>
                <a:spcPts val="0"/>
              </a:spcBef>
            </a:pPr>
            <a:r>
              <a:rPr lang="en-US" altLang="en-US" i="1" dirty="0">
                <a:latin typeface="+mn-lt"/>
              </a:rPr>
              <a:t>Psalm 47; 57:11; Jeremiah 23:24; Ephesians 1:10; Hebrews 3:4</a:t>
            </a:r>
          </a:p>
        </p:txBody>
      </p:sp>
      <p:sp>
        <p:nvSpPr>
          <p:cNvPr id="6" name="Line 6">
            <a:extLst>
              <a:ext uri="{FF2B5EF4-FFF2-40B4-BE49-F238E27FC236}">
                <a16:creationId xmlns:a16="http://schemas.microsoft.com/office/drawing/2014/main" id="{441A31EF-CABD-2657-37E3-7D4C8324FE20}"/>
              </a:ext>
            </a:extLst>
          </p:cNvPr>
          <p:cNvSpPr>
            <a:spLocks noChangeShapeType="1"/>
          </p:cNvSpPr>
          <p:nvPr/>
        </p:nvSpPr>
        <p:spPr bwMode="auto">
          <a:xfrm>
            <a:off x="1981200" y="5029200"/>
            <a:ext cx="8229600" cy="0"/>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7" name="Line 7">
            <a:extLst>
              <a:ext uri="{FF2B5EF4-FFF2-40B4-BE49-F238E27FC236}">
                <a16:creationId xmlns:a16="http://schemas.microsoft.com/office/drawing/2014/main" id="{238905D7-4187-978D-CF2C-21DB3D687E4C}"/>
              </a:ext>
            </a:extLst>
          </p:cNvPr>
          <p:cNvSpPr>
            <a:spLocks noChangeShapeType="1"/>
          </p:cNvSpPr>
          <p:nvPr/>
        </p:nvSpPr>
        <p:spPr bwMode="auto">
          <a:xfrm>
            <a:off x="7315200" y="6172199"/>
            <a:ext cx="2895600" cy="6653"/>
          </a:xfrm>
          <a:prstGeom prst="line">
            <a:avLst/>
          </a:prstGeom>
          <a:noFill/>
          <a:ln w="571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8" name="Line 8">
            <a:extLst>
              <a:ext uri="{FF2B5EF4-FFF2-40B4-BE49-F238E27FC236}">
                <a16:creationId xmlns:a16="http://schemas.microsoft.com/office/drawing/2014/main" id="{73D43D54-2829-E82C-1AB2-E6483845FEE5}"/>
              </a:ext>
            </a:extLst>
          </p:cNvPr>
          <p:cNvSpPr>
            <a:spLocks noChangeShapeType="1"/>
          </p:cNvSpPr>
          <p:nvPr/>
        </p:nvSpPr>
        <p:spPr bwMode="auto">
          <a:xfrm>
            <a:off x="7315200" y="5795248"/>
            <a:ext cx="457200" cy="11669"/>
          </a:xfrm>
          <a:prstGeom prst="line">
            <a:avLst/>
          </a:prstGeom>
          <a:noFill/>
          <a:ln w="57150">
            <a:solidFill>
              <a:srgbClr val="00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9" name="Line 9">
            <a:extLst>
              <a:ext uri="{FF2B5EF4-FFF2-40B4-BE49-F238E27FC236}">
                <a16:creationId xmlns:a16="http://schemas.microsoft.com/office/drawing/2014/main" id="{32912CB7-32CC-4DE8-3CD2-DAC5B3741781}"/>
              </a:ext>
            </a:extLst>
          </p:cNvPr>
          <p:cNvSpPr>
            <a:spLocks noChangeShapeType="1"/>
          </p:cNvSpPr>
          <p:nvPr/>
        </p:nvSpPr>
        <p:spPr bwMode="auto">
          <a:xfrm>
            <a:off x="5181600" y="5410200"/>
            <a:ext cx="2133600" cy="0"/>
          </a:xfrm>
          <a:prstGeom prst="line">
            <a:avLst/>
          </a:prstGeom>
          <a:noFill/>
          <a:ln w="57150">
            <a:solidFill>
              <a:srgbClr val="0000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0" name="Line 10">
            <a:extLst>
              <a:ext uri="{FF2B5EF4-FFF2-40B4-BE49-F238E27FC236}">
                <a16:creationId xmlns:a16="http://schemas.microsoft.com/office/drawing/2014/main" id="{5511851C-CA6B-C088-04E6-7D00366E46B2}"/>
              </a:ext>
            </a:extLst>
          </p:cNvPr>
          <p:cNvSpPr>
            <a:spLocks noChangeShapeType="1"/>
          </p:cNvSpPr>
          <p:nvPr/>
        </p:nvSpPr>
        <p:spPr bwMode="auto">
          <a:xfrm>
            <a:off x="7696200" y="2514600"/>
            <a:ext cx="0" cy="2514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11" name="Text Box 24">
            <a:extLst>
              <a:ext uri="{FF2B5EF4-FFF2-40B4-BE49-F238E27FC236}">
                <a16:creationId xmlns:a16="http://schemas.microsoft.com/office/drawing/2014/main" id="{9BF7D14B-EBC6-D18F-8A04-F46D005DD827}"/>
              </a:ext>
            </a:extLst>
          </p:cNvPr>
          <p:cNvSpPr txBox="1">
            <a:spLocks noChangeArrowheads="1"/>
          </p:cNvSpPr>
          <p:nvPr/>
        </p:nvSpPr>
        <p:spPr bwMode="auto">
          <a:xfrm>
            <a:off x="2819400" y="5791201"/>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Gentiles</a:t>
            </a:r>
          </a:p>
        </p:txBody>
      </p:sp>
      <p:sp>
        <p:nvSpPr>
          <p:cNvPr id="12" name="Text Box 25">
            <a:extLst>
              <a:ext uri="{FF2B5EF4-FFF2-40B4-BE49-F238E27FC236}">
                <a16:creationId xmlns:a16="http://schemas.microsoft.com/office/drawing/2014/main" id="{96070338-168F-4319-1DFD-4A560B59A797}"/>
              </a:ext>
            </a:extLst>
          </p:cNvPr>
          <p:cNvSpPr txBox="1">
            <a:spLocks noChangeArrowheads="1"/>
          </p:cNvSpPr>
          <p:nvPr/>
        </p:nvSpPr>
        <p:spPr bwMode="auto">
          <a:xfrm>
            <a:off x="2788920" y="5421868"/>
            <a:ext cx="234696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latin typeface="+mn-lt"/>
              </a:rPr>
              <a:t>Israel: Mosaic Law</a:t>
            </a:r>
          </a:p>
        </p:txBody>
      </p:sp>
      <p:sp>
        <p:nvSpPr>
          <p:cNvPr id="13" name="Text Box 26">
            <a:extLst>
              <a:ext uri="{FF2B5EF4-FFF2-40B4-BE49-F238E27FC236}">
                <a16:creationId xmlns:a16="http://schemas.microsoft.com/office/drawing/2014/main" id="{C9E3832E-F12F-7D2A-427B-3DD7235B7D3B}"/>
              </a:ext>
            </a:extLst>
          </p:cNvPr>
          <p:cNvSpPr txBox="1">
            <a:spLocks noChangeArrowheads="1"/>
          </p:cNvSpPr>
          <p:nvPr/>
        </p:nvSpPr>
        <p:spPr bwMode="auto">
          <a:xfrm>
            <a:off x="5029200" y="5040868"/>
            <a:ext cx="2286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Church: Grace</a:t>
            </a:r>
          </a:p>
        </p:txBody>
      </p:sp>
      <p:sp>
        <p:nvSpPr>
          <p:cNvPr id="14" name="Text Box 27">
            <a:extLst>
              <a:ext uri="{FF2B5EF4-FFF2-40B4-BE49-F238E27FC236}">
                <a16:creationId xmlns:a16="http://schemas.microsoft.com/office/drawing/2014/main" id="{4B06C5FF-50EC-9E71-4D15-638EDB7BDDCF}"/>
              </a:ext>
            </a:extLst>
          </p:cNvPr>
          <p:cNvSpPr txBox="1">
            <a:spLocks noChangeArrowheads="1"/>
          </p:cNvSpPr>
          <p:nvPr/>
        </p:nvSpPr>
        <p:spPr bwMode="auto">
          <a:xfrm>
            <a:off x="604684" y="3733801"/>
            <a:ext cx="1376516"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dirty="0">
                <a:latin typeface="+mn-lt"/>
              </a:rPr>
              <a:t>Before Creation: Heavens and Earth</a:t>
            </a:r>
          </a:p>
        </p:txBody>
      </p:sp>
      <p:sp>
        <p:nvSpPr>
          <p:cNvPr id="15" name="Text Box 28">
            <a:extLst>
              <a:ext uri="{FF2B5EF4-FFF2-40B4-BE49-F238E27FC236}">
                <a16:creationId xmlns:a16="http://schemas.microsoft.com/office/drawing/2014/main" id="{5A1A212D-32B1-EED6-0335-E20829D5F364}"/>
              </a:ext>
            </a:extLst>
          </p:cNvPr>
          <p:cNvSpPr txBox="1">
            <a:spLocks noChangeArrowheads="1"/>
          </p:cNvSpPr>
          <p:nvPr/>
        </p:nvSpPr>
        <p:spPr bwMode="auto">
          <a:xfrm>
            <a:off x="10210800" y="3733801"/>
            <a:ext cx="13716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000" dirty="0">
                <a:latin typeface="+mn-lt"/>
              </a:rPr>
              <a:t>New Creation: Heavens and Earth</a:t>
            </a:r>
          </a:p>
        </p:txBody>
      </p:sp>
      <p:sp>
        <p:nvSpPr>
          <p:cNvPr id="16" name="Text Box 31">
            <a:extLst>
              <a:ext uri="{FF2B5EF4-FFF2-40B4-BE49-F238E27FC236}">
                <a16:creationId xmlns:a16="http://schemas.microsoft.com/office/drawing/2014/main" id="{8AC98989-6BE0-7982-21B7-D5079CF4A91F}"/>
              </a:ext>
            </a:extLst>
          </p:cNvPr>
          <p:cNvSpPr txBox="1">
            <a:spLocks noChangeArrowheads="1"/>
          </p:cNvSpPr>
          <p:nvPr/>
        </p:nvSpPr>
        <p:spPr bwMode="auto">
          <a:xfrm>
            <a:off x="7758114" y="4267200"/>
            <a:ext cx="23764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Millennial Kingdom</a:t>
            </a:r>
          </a:p>
        </p:txBody>
      </p:sp>
      <p:sp>
        <p:nvSpPr>
          <p:cNvPr id="17" name="Line 32">
            <a:extLst>
              <a:ext uri="{FF2B5EF4-FFF2-40B4-BE49-F238E27FC236}">
                <a16:creationId xmlns:a16="http://schemas.microsoft.com/office/drawing/2014/main" id="{9A46089B-EB42-0E65-3A79-C46BA16FD1A9}"/>
              </a:ext>
            </a:extLst>
          </p:cNvPr>
          <p:cNvSpPr>
            <a:spLocks noChangeShapeType="1"/>
          </p:cNvSpPr>
          <p:nvPr/>
        </p:nvSpPr>
        <p:spPr bwMode="auto">
          <a:xfrm flipV="1">
            <a:off x="7315200" y="2514600"/>
            <a:ext cx="0" cy="2514600"/>
          </a:xfrm>
          <a:prstGeom prst="line">
            <a:avLst/>
          </a:prstGeom>
          <a:noFill/>
          <a:ln w="38100">
            <a:solidFill>
              <a:srgbClr val="0000FF"/>
            </a:solidFill>
            <a:round/>
            <a:headEnd/>
            <a:tailEnd type="triangle" w="med" len="med"/>
          </a:ln>
          <a:effectLst>
            <a:glow rad="228600">
              <a:schemeClr val="accent4">
                <a:satMod val="175000"/>
                <a:alpha val="40000"/>
              </a:schemeClr>
            </a:glow>
            <a:outerShdw dist="35921" dir="2700000" algn="ctr" rotWithShape="0">
              <a:schemeClr val="bg2"/>
            </a:outerShdw>
          </a:effectLst>
          <a:extLst>
            <a:ext uri="{909E8E84-426E-40DD-AFC4-6F175D3DCCD1}">
              <a14:hiddenFill xmlns:a14="http://schemas.microsoft.com/office/drawing/2010/main">
                <a:noFill/>
              </a14:hiddenFill>
            </a:ext>
          </a:extLst>
        </p:spPr>
        <p:txBody>
          <a:bodyPr/>
          <a:lstStyle/>
          <a:p>
            <a:endParaRPr lang="en-US">
              <a:latin typeface="+mn-lt"/>
            </a:endParaRPr>
          </a:p>
        </p:txBody>
      </p:sp>
      <p:sp>
        <p:nvSpPr>
          <p:cNvPr id="18" name="Line 33">
            <a:extLst>
              <a:ext uri="{FF2B5EF4-FFF2-40B4-BE49-F238E27FC236}">
                <a16:creationId xmlns:a16="http://schemas.microsoft.com/office/drawing/2014/main" id="{4E21BE5E-9247-B640-9136-B534CD415103}"/>
              </a:ext>
            </a:extLst>
          </p:cNvPr>
          <p:cNvSpPr>
            <a:spLocks noChangeShapeType="1"/>
          </p:cNvSpPr>
          <p:nvPr/>
        </p:nvSpPr>
        <p:spPr bwMode="auto">
          <a:xfrm flipV="1">
            <a:off x="5105400" y="4404360"/>
            <a:ext cx="0" cy="54864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19" name="Line 34">
            <a:extLst>
              <a:ext uri="{FF2B5EF4-FFF2-40B4-BE49-F238E27FC236}">
                <a16:creationId xmlns:a16="http://schemas.microsoft.com/office/drawing/2014/main" id="{ED7BFFDB-1DA8-75CD-EFC6-7207E7EE4854}"/>
              </a:ext>
            </a:extLst>
          </p:cNvPr>
          <p:cNvSpPr>
            <a:spLocks noChangeShapeType="1"/>
          </p:cNvSpPr>
          <p:nvPr/>
        </p:nvSpPr>
        <p:spPr bwMode="auto">
          <a:xfrm>
            <a:off x="4953000" y="4572000"/>
            <a:ext cx="304800" cy="0"/>
          </a:xfrm>
          <a:prstGeom prst="line">
            <a:avLst/>
          </a:prstGeom>
          <a:noFill/>
          <a:ln w="571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0" name="Line 35">
            <a:extLst>
              <a:ext uri="{FF2B5EF4-FFF2-40B4-BE49-F238E27FC236}">
                <a16:creationId xmlns:a16="http://schemas.microsoft.com/office/drawing/2014/main" id="{EE7A6121-311E-73FB-9D6C-1FD6F556E5FD}"/>
              </a:ext>
            </a:extLst>
          </p:cNvPr>
          <p:cNvSpPr>
            <a:spLocks noChangeShapeType="1"/>
          </p:cNvSpPr>
          <p:nvPr/>
        </p:nvSpPr>
        <p:spPr bwMode="auto">
          <a:xfrm>
            <a:off x="5257800" y="6172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1" name="Line 36">
            <a:extLst>
              <a:ext uri="{FF2B5EF4-FFF2-40B4-BE49-F238E27FC236}">
                <a16:creationId xmlns:a16="http://schemas.microsoft.com/office/drawing/2014/main" id="{45648D57-AE53-4B3A-A3B8-AB57798EDE15}"/>
              </a:ext>
            </a:extLst>
          </p:cNvPr>
          <p:cNvSpPr>
            <a:spLocks noChangeShapeType="1"/>
          </p:cNvSpPr>
          <p:nvPr/>
        </p:nvSpPr>
        <p:spPr bwMode="auto">
          <a:xfrm>
            <a:off x="5257800" y="5791200"/>
            <a:ext cx="2057400" cy="0"/>
          </a:xfrm>
          <a:prstGeom prst="line">
            <a:avLst/>
          </a:prstGeom>
          <a:noFill/>
          <a:ln w="57150">
            <a:solidFill>
              <a:srgbClr val="0000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2" name="Line 37">
            <a:extLst>
              <a:ext uri="{FF2B5EF4-FFF2-40B4-BE49-F238E27FC236}">
                <a16:creationId xmlns:a16="http://schemas.microsoft.com/office/drawing/2014/main" id="{2DAE91C8-FD2F-5D2F-0478-BCC78FCFA97B}"/>
              </a:ext>
            </a:extLst>
          </p:cNvPr>
          <p:cNvSpPr>
            <a:spLocks noChangeShapeType="1"/>
          </p:cNvSpPr>
          <p:nvPr/>
        </p:nvSpPr>
        <p:spPr bwMode="auto">
          <a:xfrm>
            <a:off x="2042160" y="6157913"/>
            <a:ext cx="3139440" cy="14287"/>
          </a:xfrm>
          <a:prstGeom prst="line">
            <a:avLst/>
          </a:prstGeom>
          <a:noFill/>
          <a:ln w="57150">
            <a:solidFill>
              <a:srgbClr val="66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3" name="Line 38">
            <a:extLst>
              <a:ext uri="{FF2B5EF4-FFF2-40B4-BE49-F238E27FC236}">
                <a16:creationId xmlns:a16="http://schemas.microsoft.com/office/drawing/2014/main" id="{EE1C8CC4-DCD8-77CC-7644-6878BE66E40F}"/>
              </a:ext>
            </a:extLst>
          </p:cNvPr>
          <p:cNvSpPr>
            <a:spLocks noChangeShapeType="1"/>
          </p:cNvSpPr>
          <p:nvPr/>
        </p:nvSpPr>
        <p:spPr bwMode="auto">
          <a:xfrm>
            <a:off x="3124200" y="5791200"/>
            <a:ext cx="2011680" cy="0"/>
          </a:xfrm>
          <a:prstGeom prst="line">
            <a:avLst/>
          </a:prstGeom>
          <a:noFill/>
          <a:ln w="57150">
            <a:solidFill>
              <a:srgbClr val="00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atin typeface="+mn-lt"/>
            </a:endParaRPr>
          </a:p>
        </p:txBody>
      </p:sp>
      <p:sp>
        <p:nvSpPr>
          <p:cNvPr id="24" name="Text Box 39">
            <a:extLst>
              <a:ext uri="{FF2B5EF4-FFF2-40B4-BE49-F238E27FC236}">
                <a16:creationId xmlns:a16="http://schemas.microsoft.com/office/drawing/2014/main" id="{3169FCD5-BAD4-7FF4-5E98-DC1CE93E24B2}"/>
              </a:ext>
            </a:extLst>
          </p:cNvPr>
          <p:cNvSpPr txBox="1">
            <a:spLocks noChangeArrowheads="1"/>
          </p:cNvSpPr>
          <p:nvPr/>
        </p:nvSpPr>
        <p:spPr bwMode="auto">
          <a:xfrm rot="16200000">
            <a:off x="6241257" y="3588544"/>
            <a:ext cx="251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mn-lt"/>
              </a:rPr>
              <a:t>7 year Tribulation</a:t>
            </a:r>
          </a:p>
        </p:txBody>
      </p:sp>
      <p:sp>
        <p:nvSpPr>
          <p:cNvPr id="25" name="Text Box 40">
            <a:extLst>
              <a:ext uri="{FF2B5EF4-FFF2-40B4-BE49-F238E27FC236}">
                <a16:creationId xmlns:a16="http://schemas.microsoft.com/office/drawing/2014/main" id="{4441CA04-966E-9757-6A11-47C79636E874}"/>
              </a:ext>
            </a:extLst>
          </p:cNvPr>
          <p:cNvSpPr txBox="1">
            <a:spLocks noChangeArrowheads="1"/>
          </p:cNvSpPr>
          <p:nvPr/>
        </p:nvSpPr>
        <p:spPr bwMode="auto">
          <a:xfrm>
            <a:off x="685800" y="2743201"/>
            <a:ext cx="1295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Christ is:</a:t>
            </a:r>
          </a:p>
        </p:txBody>
      </p:sp>
      <p:sp>
        <p:nvSpPr>
          <p:cNvPr id="26" name="Text Box 41">
            <a:extLst>
              <a:ext uri="{FF2B5EF4-FFF2-40B4-BE49-F238E27FC236}">
                <a16:creationId xmlns:a16="http://schemas.microsoft.com/office/drawing/2014/main" id="{117C52BE-F6D0-875D-A48C-1B304A337F21}"/>
              </a:ext>
            </a:extLst>
          </p:cNvPr>
          <p:cNvSpPr txBox="1">
            <a:spLocks noChangeArrowheads="1"/>
          </p:cNvSpPr>
          <p:nvPr/>
        </p:nvSpPr>
        <p:spPr bwMode="auto">
          <a:xfrm>
            <a:off x="2209800" y="3124200"/>
            <a:ext cx="1828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The Angel                     of the Lord</a:t>
            </a:r>
          </a:p>
        </p:txBody>
      </p:sp>
      <p:sp>
        <p:nvSpPr>
          <p:cNvPr id="27" name="Text Box 44">
            <a:extLst>
              <a:ext uri="{FF2B5EF4-FFF2-40B4-BE49-F238E27FC236}">
                <a16:creationId xmlns:a16="http://schemas.microsoft.com/office/drawing/2014/main" id="{D050A43B-C34B-D308-D6D9-708E5F96390B}"/>
              </a:ext>
            </a:extLst>
          </p:cNvPr>
          <p:cNvSpPr txBox="1">
            <a:spLocks noChangeArrowheads="1"/>
          </p:cNvSpPr>
          <p:nvPr/>
        </p:nvSpPr>
        <p:spPr bwMode="auto">
          <a:xfrm>
            <a:off x="5424486" y="2438401"/>
            <a:ext cx="181451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Seated in the heavenlies, and our life on earth</a:t>
            </a:r>
          </a:p>
        </p:txBody>
      </p:sp>
      <p:sp>
        <p:nvSpPr>
          <p:cNvPr id="28" name="Text Box 45">
            <a:extLst>
              <a:ext uri="{FF2B5EF4-FFF2-40B4-BE49-F238E27FC236}">
                <a16:creationId xmlns:a16="http://schemas.microsoft.com/office/drawing/2014/main" id="{8B773CFE-CFAA-621D-C5DA-F988E05913BB}"/>
              </a:ext>
            </a:extLst>
          </p:cNvPr>
          <p:cNvSpPr txBox="1">
            <a:spLocks noChangeArrowheads="1"/>
          </p:cNvSpPr>
          <p:nvPr/>
        </p:nvSpPr>
        <p:spPr bwMode="auto">
          <a:xfrm>
            <a:off x="6858000" y="2145268"/>
            <a:ext cx="1371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Seal Opener</a:t>
            </a:r>
          </a:p>
        </p:txBody>
      </p:sp>
      <p:sp>
        <p:nvSpPr>
          <p:cNvPr id="29" name="Text Box 46">
            <a:extLst>
              <a:ext uri="{FF2B5EF4-FFF2-40B4-BE49-F238E27FC236}">
                <a16:creationId xmlns:a16="http://schemas.microsoft.com/office/drawing/2014/main" id="{36D2B0AE-C65C-6064-D4A2-D934D699D7B0}"/>
              </a:ext>
            </a:extLst>
          </p:cNvPr>
          <p:cNvSpPr txBox="1">
            <a:spLocks noChangeArrowheads="1"/>
          </p:cNvSpPr>
          <p:nvPr/>
        </p:nvSpPr>
        <p:spPr bwMode="auto">
          <a:xfrm>
            <a:off x="1905000" y="2743201"/>
            <a:ext cx="990600" cy="366713"/>
          </a:xfrm>
          <a:prstGeom prst="rect">
            <a:avLst/>
          </a:prstGeom>
          <a:ln>
            <a:headEnd/>
            <a:tailEnd/>
          </a:ln>
        </p:spPr>
        <p:style>
          <a:lnRef idx="2">
            <a:schemeClr val="accent4">
              <a:shade val="15000"/>
            </a:schemeClr>
          </a:lnRef>
          <a:fillRef idx="1">
            <a:schemeClr val="accent4"/>
          </a:fillRef>
          <a:effectRef idx="0">
            <a:schemeClr val="accent4"/>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Creator</a:t>
            </a:r>
          </a:p>
        </p:txBody>
      </p:sp>
      <p:sp>
        <p:nvSpPr>
          <p:cNvPr id="30" name="Text Box 47">
            <a:extLst>
              <a:ext uri="{FF2B5EF4-FFF2-40B4-BE49-F238E27FC236}">
                <a16:creationId xmlns:a16="http://schemas.microsoft.com/office/drawing/2014/main" id="{5E87C001-7487-6B99-C41C-A11503240897}"/>
              </a:ext>
            </a:extLst>
          </p:cNvPr>
          <p:cNvSpPr txBox="1">
            <a:spLocks noChangeArrowheads="1"/>
          </p:cNvSpPr>
          <p:nvPr/>
        </p:nvSpPr>
        <p:spPr bwMode="auto">
          <a:xfrm>
            <a:off x="7848600" y="2438400"/>
            <a:ext cx="2209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The Messiah, King of Israel, King of kings and Lord of lords over  the Gentiles</a:t>
            </a:r>
          </a:p>
        </p:txBody>
      </p:sp>
      <p:sp>
        <p:nvSpPr>
          <p:cNvPr id="31" name="Text Box 48">
            <a:extLst>
              <a:ext uri="{FF2B5EF4-FFF2-40B4-BE49-F238E27FC236}">
                <a16:creationId xmlns:a16="http://schemas.microsoft.com/office/drawing/2014/main" id="{537D5A20-2A3C-B935-606C-94DE9CD04068}"/>
              </a:ext>
            </a:extLst>
          </p:cNvPr>
          <p:cNvSpPr txBox="1">
            <a:spLocks noChangeArrowheads="1"/>
          </p:cNvSpPr>
          <p:nvPr/>
        </p:nvSpPr>
        <p:spPr bwMode="auto">
          <a:xfrm>
            <a:off x="4648200" y="3124201"/>
            <a:ext cx="914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Lamb, Word made flesh</a:t>
            </a:r>
          </a:p>
        </p:txBody>
      </p:sp>
      <p:sp>
        <p:nvSpPr>
          <p:cNvPr id="32" name="Text Box 49">
            <a:extLst>
              <a:ext uri="{FF2B5EF4-FFF2-40B4-BE49-F238E27FC236}">
                <a16:creationId xmlns:a16="http://schemas.microsoft.com/office/drawing/2014/main" id="{569DB4DB-0EB4-A714-A37F-2B09B596EAE1}"/>
              </a:ext>
            </a:extLst>
          </p:cNvPr>
          <p:cNvSpPr txBox="1">
            <a:spLocks noChangeArrowheads="1"/>
          </p:cNvSpPr>
          <p:nvPr/>
        </p:nvSpPr>
        <p:spPr bwMode="auto">
          <a:xfrm>
            <a:off x="609600" y="6248400"/>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a:latin typeface="+mn-lt"/>
              </a:rPr>
              <a:t>Enemies:</a:t>
            </a:r>
          </a:p>
        </p:txBody>
      </p:sp>
      <p:sp>
        <p:nvSpPr>
          <p:cNvPr id="33" name="Text Box 50">
            <a:extLst>
              <a:ext uri="{FF2B5EF4-FFF2-40B4-BE49-F238E27FC236}">
                <a16:creationId xmlns:a16="http://schemas.microsoft.com/office/drawing/2014/main" id="{CB7A0FBE-6040-ECB7-5509-991B764578CD}"/>
              </a:ext>
            </a:extLst>
          </p:cNvPr>
          <p:cNvSpPr txBox="1">
            <a:spLocks noChangeArrowheads="1"/>
          </p:cNvSpPr>
          <p:nvPr/>
        </p:nvSpPr>
        <p:spPr bwMode="auto">
          <a:xfrm>
            <a:off x="4191000" y="6338888"/>
            <a:ext cx="19812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World, Flesh, Devil</a:t>
            </a:r>
          </a:p>
        </p:txBody>
      </p:sp>
      <p:sp>
        <p:nvSpPr>
          <p:cNvPr id="34" name="Text Box 51">
            <a:extLst>
              <a:ext uri="{FF2B5EF4-FFF2-40B4-BE49-F238E27FC236}">
                <a16:creationId xmlns:a16="http://schemas.microsoft.com/office/drawing/2014/main" id="{63058C00-EE10-A0ED-15E2-143187B2FC35}"/>
              </a:ext>
            </a:extLst>
          </p:cNvPr>
          <p:cNvSpPr txBox="1">
            <a:spLocks noChangeArrowheads="1"/>
          </p:cNvSpPr>
          <p:nvPr/>
        </p:nvSpPr>
        <p:spPr bwMode="auto">
          <a:xfrm>
            <a:off x="8610600" y="6338888"/>
            <a:ext cx="762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Flesh</a:t>
            </a:r>
          </a:p>
        </p:txBody>
      </p:sp>
      <p:sp>
        <p:nvSpPr>
          <p:cNvPr id="35" name="Text Box 52">
            <a:extLst>
              <a:ext uri="{FF2B5EF4-FFF2-40B4-BE49-F238E27FC236}">
                <a16:creationId xmlns:a16="http://schemas.microsoft.com/office/drawing/2014/main" id="{106006BC-A9D5-11BE-5B9D-003499DC2B78}"/>
              </a:ext>
            </a:extLst>
          </p:cNvPr>
          <p:cNvSpPr txBox="1">
            <a:spLocks noChangeArrowheads="1"/>
          </p:cNvSpPr>
          <p:nvPr/>
        </p:nvSpPr>
        <p:spPr bwMode="auto">
          <a:xfrm rot="16200000">
            <a:off x="1783557" y="4312444"/>
            <a:ext cx="914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Adam</a:t>
            </a:r>
          </a:p>
        </p:txBody>
      </p:sp>
      <p:sp>
        <p:nvSpPr>
          <p:cNvPr id="36" name="Text Box 53">
            <a:extLst>
              <a:ext uri="{FF2B5EF4-FFF2-40B4-BE49-F238E27FC236}">
                <a16:creationId xmlns:a16="http://schemas.microsoft.com/office/drawing/2014/main" id="{CAE0A5EE-5EFD-F76A-9243-20613EBFCD1B}"/>
              </a:ext>
            </a:extLst>
          </p:cNvPr>
          <p:cNvSpPr txBox="1">
            <a:spLocks noChangeArrowheads="1"/>
          </p:cNvSpPr>
          <p:nvPr/>
        </p:nvSpPr>
        <p:spPr bwMode="auto">
          <a:xfrm rot="16200000">
            <a:off x="2126457" y="4350544"/>
            <a:ext cx="838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Noah</a:t>
            </a:r>
          </a:p>
        </p:txBody>
      </p:sp>
      <p:sp>
        <p:nvSpPr>
          <p:cNvPr id="37" name="Text Box 55">
            <a:extLst>
              <a:ext uri="{FF2B5EF4-FFF2-40B4-BE49-F238E27FC236}">
                <a16:creationId xmlns:a16="http://schemas.microsoft.com/office/drawing/2014/main" id="{AEAFEB7E-84BA-F409-5B71-6893EDA3A190}"/>
              </a:ext>
            </a:extLst>
          </p:cNvPr>
          <p:cNvSpPr txBox="1">
            <a:spLocks noChangeArrowheads="1"/>
          </p:cNvSpPr>
          <p:nvPr/>
        </p:nvSpPr>
        <p:spPr bwMode="auto">
          <a:xfrm rot="16200000">
            <a:off x="2279650"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latin typeface="+mn-lt"/>
              </a:rPr>
              <a:t>Abraham</a:t>
            </a:r>
          </a:p>
        </p:txBody>
      </p:sp>
      <p:sp>
        <p:nvSpPr>
          <p:cNvPr id="38" name="Text Box 56">
            <a:extLst>
              <a:ext uri="{FF2B5EF4-FFF2-40B4-BE49-F238E27FC236}">
                <a16:creationId xmlns:a16="http://schemas.microsoft.com/office/drawing/2014/main" id="{0B261C39-481C-E44A-442C-6FAD318C381C}"/>
              </a:ext>
            </a:extLst>
          </p:cNvPr>
          <p:cNvSpPr txBox="1">
            <a:spLocks noChangeArrowheads="1"/>
          </p:cNvSpPr>
          <p:nvPr/>
        </p:nvSpPr>
        <p:spPr bwMode="auto">
          <a:xfrm rot="16200000">
            <a:off x="26606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Moses</a:t>
            </a:r>
          </a:p>
        </p:txBody>
      </p:sp>
      <p:sp>
        <p:nvSpPr>
          <p:cNvPr id="39" name="Text Box 57">
            <a:extLst>
              <a:ext uri="{FF2B5EF4-FFF2-40B4-BE49-F238E27FC236}">
                <a16:creationId xmlns:a16="http://schemas.microsoft.com/office/drawing/2014/main" id="{C97ACE1B-4BB9-F877-06BF-80C95CF1F400}"/>
              </a:ext>
            </a:extLst>
          </p:cNvPr>
          <p:cNvSpPr txBox="1">
            <a:spLocks noChangeArrowheads="1"/>
          </p:cNvSpPr>
          <p:nvPr/>
        </p:nvSpPr>
        <p:spPr bwMode="auto">
          <a:xfrm rot="16200000">
            <a:off x="2965451" y="4044951"/>
            <a:ext cx="14462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latin typeface="+mn-lt"/>
              </a:rPr>
              <a:t>David</a:t>
            </a:r>
          </a:p>
        </p:txBody>
      </p:sp>
      <p:sp>
        <p:nvSpPr>
          <p:cNvPr id="40" name="Line 61">
            <a:extLst>
              <a:ext uri="{FF2B5EF4-FFF2-40B4-BE49-F238E27FC236}">
                <a16:creationId xmlns:a16="http://schemas.microsoft.com/office/drawing/2014/main" id="{E486CF51-CDAC-C1CF-5032-89FA6F6722FC}"/>
              </a:ext>
            </a:extLst>
          </p:cNvPr>
          <p:cNvSpPr>
            <a:spLocks noChangeShapeType="1"/>
          </p:cNvSpPr>
          <p:nvPr/>
        </p:nvSpPr>
        <p:spPr bwMode="auto">
          <a:xfrm flipH="1">
            <a:off x="2042160" y="6553200"/>
            <a:ext cx="219456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1" name="Line 62">
            <a:extLst>
              <a:ext uri="{FF2B5EF4-FFF2-40B4-BE49-F238E27FC236}">
                <a16:creationId xmlns:a16="http://schemas.microsoft.com/office/drawing/2014/main" id="{D0B5FD60-9500-B346-F9DF-A30617F20603}"/>
              </a:ext>
            </a:extLst>
          </p:cNvPr>
          <p:cNvSpPr>
            <a:spLocks noChangeShapeType="1"/>
          </p:cNvSpPr>
          <p:nvPr/>
        </p:nvSpPr>
        <p:spPr bwMode="auto">
          <a:xfrm flipH="1">
            <a:off x="6126480" y="6553200"/>
            <a:ext cx="164592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2" name="Line 63">
            <a:extLst>
              <a:ext uri="{FF2B5EF4-FFF2-40B4-BE49-F238E27FC236}">
                <a16:creationId xmlns:a16="http://schemas.microsoft.com/office/drawing/2014/main" id="{F3C4EF36-B258-2357-578F-5C5E03B555DE}"/>
              </a:ext>
            </a:extLst>
          </p:cNvPr>
          <p:cNvSpPr>
            <a:spLocks noChangeShapeType="1"/>
          </p:cNvSpPr>
          <p:nvPr/>
        </p:nvSpPr>
        <p:spPr bwMode="auto">
          <a:xfrm flipH="1">
            <a:off x="7772400" y="6553200"/>
            <a:ext cx="914400" cy="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3" name="Line 64">
            <a:extLst>
              <a:ext uri="{FF2B5EF4-FFF2-40B4-BE49-F238E27FC236}">
                <a16:creationId xmlns:a16="http://schemas.microsoft.com/office/drawing/2014/main" id="{E04C19FC-A6AE-BD8B-BE2E-5A5DA3C68E8B}"/>
              </a:ext>
            </a:extLst>
          </p:cNvPr>
          <p:cNvSpPr>
            <a:spLocks noChangeShapeType="1"/>
          </p:cNvSpPr>
          <p:nvPr/>
        </p:nvSpPr>
        <p:spPr bwMode="auto">
          <a:xfrm flipH="1">
            <a:off x="9296400" y="6553200"/>
            <a:ext cx="914400" cy="0"/>
          </a:xfrm>
          <a:prstGeom prst="line">
            <a:avLst/>
          </a:prstGeom>
          <a:noFill/>
          <a:ln w="38100">
            <a:solidFill>
              <a:schemeClr val="tx1"/>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latin typeface="+mn-lt"/>
            </a:endParaRPr>
          </a:p>
        </p:txBody>
      </p:sp>
      <p:sp>
        <p:nvSpPr>
          <p:cNvPr id="44" name="Text Box 65">
            <a:extLst>
              <a:ext uri="{FF2B5EF4-FFF2-40B4-BE49-F238E27FC236}">
                <a16:creationId xmlns:a16="http://schemas.microsoft.com/office/drawing/2014/main" id="{C79B05AB-F13F-3573-C814-709F2C8BEADA}"/>
              </a:ext>
            </a:extLst>
          </p:cNvPr>
          <p:cNvSpPr txBox="1">
            <a:spLocks noChangeArrowheads="1"/>
          </p:cNvSpPr>
          <p:nvPr/>
        </p:nvSpPr>
        <p:spPr bwMode="auto">
          <a:xfrm>
            <a:off x="1905000" y="1981201"/>
            <a:ext cx="990600" cy="366713"/>
          </a:xfrm>
          <a:prstGeom prst="rect">
            <a:avLst/>
          </a:prstGeom>
          <a:ln>
            <a:headEnd/>
            <a:tailEnd/>
          </a:ln>
        </p:spPr>
        <p:style>
          <a:lnRef idx="2">
            <a:schemeClr val="accent2">
              <a:shade val="15000"/>
            </a:schemeClr>
          </a:lnRef>
          <a:fillRef idx="1">
            <a:schemeClr val="accent2"/>
          </a:fillRef>
          <a:effectRef idx="0">
            <a:schemeClr val="accent2"/>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Alpha</a:t>
            </a:r>
          </a:p>
        </p:txBody>
      </p:sp>
      <p:sp>
        <p:nvSpPr>
          <p:cNvPr id="45" name="Text Box 66">
            <a:extLst>
              <a:ext uri="{FF2B5EF4-FFF2-40B4-BE49-F238E27FC236}">
                <a16:creationId xmlns:a16="http://schemas.microsoft.com/office/drawing/2014/main" id="{9D51930D-6BCB-4EC3-F92A-AEF333AE5406}"/>
              </a:ext>
            </a:extLst>
          </p:cNvPr>
          <p:cNvSpPr txBox="1">
            <a:spLocks noChangeArrowheads="1"/>
          </p:cNvSpPr>
          <p:nvPr/>
        </p:nvSpPr>
        <p:spPr bwMode="auto">
          <a:xfrm>
            <a:off x="9220200" y="1905001"/>
            <a:ext cx="990600" cy="366713"/>
          </a:xfrm>
          <a:prstGeom prst="rect">
            <a:avLst/>
          </a:prstGeom>
          <a:ln>
            <a:headEnd/>
            <a:tailEnd/>
          </a:ln>
        </p:spPr>
        <p:style>
          <a:lnRef idx="2">
            <a:schemeClr val="accent6">
              <a:shade val="15000"/>
            </a:schemeClr>
          </a:lnRef>
          <a:fillRef idx="1">
            <a:schemeClr val="accent6"/>
          </a:fillRef>
          <a:effectRef idx="0">
            <a:schemeClr val="accent6"/>
          </a:effectRef>
          <a:fontRef idx="minor">
            <a:schemeClr val="lt1"/>
          </a:fontRef>
        </p:style>
        <p:txBody>
          <a:bodyPr>
            <a:spAutoFit/>
          </a:bodyPr>
          <a:lstStyle/>
          <a:p>
            <a:pPr algn="ctr">
              <a:spcBef>
                <a:spcPct val="50000"/>
              </a:spcBef>
            </a:pPr>
            <a:r>
              <a:rPr lang="en-US" altLang="en-US" dirty="0">
                <a:solidFill>
                  <a:sysClr val="windowText" lastClr="000000"/>
                </a:solidFill>
                <a:latin typeface="+mn-lt"/>
              </a:rPr>
              <a:t>Omega</a:t>
            </a:r>
          </a:p>
        </p:txBody>
      </p:sp>
      <p:sp>
        <p:nvSpPr>
          <p:cNvPr id="49" name="Text Box 25">
            <a:extLst>
              <a:ext uri="{FF2B5EF4-FFF2-40B4-BE49-F238E27FC236}">
                <a16:creationId xmlns:a16="http://schemas.microsoft.com/office/drawing/2014/main" id="{A37BB376-ECF4-ABC5-FC36-2050FFC60191}"/>
              </a:ext>
            </a:extLst>
          </p:cNvPr>
          <p:cNvSpPr txBox="1">
            <a:spLocks noChangeArrowheads="1"/>
          </p:cNvSpPr>
          <p:nvPr/>
        </p:nvSpPr>
        <p:spPr bwMode="auto">
          <a:xfrm>
            <a:off x="7772400" y="5410200"/>
            <a:ext cx="2057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dirty="0">
                <a:latin typeface="+mn-lt"/>
              </a:rPr>
              <a:t>Kingdom Law</a:t>
            </a:r>
          </a:p>
        </p:txBody>
      </p:sp>
      <p:sp>
        <p:nvSpPr>
          <p:cNvPr id="56" name="Line 7">
            <a:extLst>
              <a:ext uri="{FF2B5EF4-FFF2-40B4-BE49-F238E27FC236}">
                <a16:creationId xmlns:a16="http://schemas.microsoft.com/office/drawing/2014/main" id="{AE6EC200-ADC2-C799-43C7-CB0FDFF7EAF0}"/>
              </a:ext>
            </a:extLst>
          </p:cNvPr>
          <p:cNvSpPr>
            <a:spLocks noChangeShapeType="1"/>
          </p:cNvSpPr>
          <p:nvPr/>
        </p:nvSpPr>
        <p:spPr bwMode="auto">
          <a:xfrm flipV="1">
            <a:off x="7772400" y="5799295"/>
            <a:ext cx="2468880" cy="0"/>
          </a:xfrm>
          <a:prstGeom prst="line">
            <a:avLst/>
          </a:prstGeom>
          <a:ln w="57150">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dirty="0">
              <a:latin typeface="+mn-lt"/>
            </a:endParaRPr>
          </a:p>
        </p:txBody>
      </p:sp>
      <p:sp>
        <p:nvSpPr>
          <p:cNvPr id="46" name="TextBox 45">
            <a:extLst>
              <a:ext uri="{FF2B5EF4-FFF2-40B4-BE49-F238E27FC236}">
                <a16:creationId xmlns:a16="http://schemas.microsoft.com/office/drawing/2014/main" id="{452D38F2-F5DF-EEF8-3C45-B53F95104BEF}"/>
              </a:ext>
            </a:extLst>
          </p:cNvPr>
          <p:cNvSpPr txBox="1"/>
          <p:nvPr/>
        </p:nvSpPr>
        <p:spPr>
          <a:xfrm>
            <a:off x="3810000" y="304800"/>
            <a:ext cx="4663440" cy="461665"/>
          </a:xfrm>
          <a:prstGeom prst="rect">
            <a:avLst/>
          </a:prstGeom>
          <a:solidFill>
            <a:schemeClr val="bg2"/>
          </a:solidFill>
          <a:ln>
            <a:solidFill>
              <a:schemeClr val="tx1"/>
            </a:solidFill>
          </a:ln>
        </p:spPr>
        <p:txBody>
          <a:bodyPr wrap="square" anchor="ctr">
            <a:spAutoFit/>
          </a:bodyPr>
          <a:lstStyle/>
          <a:p>
            <a:pPr algn="ctr">
              <a:spcBef>
                <a:spcPts val="0"/>
              </a:spcBef>
              <a:spcAft>
                <a:spcPts val="600"/>
              </a:spcAft>
            </a:pPr>
            <a:r>
              <a:rPr lang="en-US" altLang="en-US" sz="2400" b="1" dirty="0">
                <a:solidFill>
                  <a:srgbClr val="C00000"/>
                </a:solidFill>
                <a:latin typeface="+mn-lt"/>
              </a:rPr>
              <a:t>THE UNIVERSAL KINGDOM OF GOD </a:t>
            </a:r>
          </a:p>
        </p:txBody>
      </p:sp>
      <p:pic>
        <p:nvPicPr>
          <p:cNvPr id="3" name="Picture 48">
            <a:extLst>
              <a:ext uri="{FF2B5EF4-FFF2-40B4-BE49-F238E27FC236}">
                <a16:creationId xmlns:a16="http://schemas.microsoft.com/office/drawing/2014/main" id="{B0C34E71-9AD5-B6A0-31FD-62B96B198F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3530" y="3962400"/>
            <a:ext cx="1089270" cy="731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36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07EB2A-2AD8-7056-B5E0-B207D6BB63AF}"/>
              </a:ext>
            </a:extLst>
          </p:cNvPr>
          <p:cNvPicPr>
            <a:picLocks noChangeAspect="1"/>
          </p:cNvPicPr>
          <p:nvPr/>
        </p:nvPicPr>
        <p:blipFill>
          <a:blip r:embed="rId3"/>
          <a:stretch>
            <a:fillRect/>
          </a:stretch>
        </p:blipFill>
        <p:spPr>
          <a:xfrm>
            <a:off x="6172200" y="2393313"/>
            <a:ext cx="5394960" cy="4083685"/>
          </a:xfrm>
          <a:prstGeom prst="rect">
            <a:avLst/>
          </a:prstGeom>
          <a:ln>
            <a:solidFill>
              <a:schemeClr val="tx1"/>
            </a:solidFill>
          </a:ln>
        </p:spPr>
      </p:pic>
      <p:pic>
        <p:nvPicPr>
          <p:cNvPr id="4" name="Picture 3">
            <a:extLst>
              <a:ext uri="{FF2B5EF4-FFF2-40B4-BE49-F238E27FC236}">
                <a16:creationId xmlns:a16="http://schemas.microsoft.com/office/drawing/2014/main" id="{8D88EE57-FD2A-A7D0-4C84-2F49D781E18F}"/>
              </a:ext>
            </a:extLst>
          </p:cNvPr>
          <p:cNvPicPr>
            <a:picLocks noChangeAspect="1"/>
          </p:cNvPicPr>
          <p:nvPr/>
        </p:nvPicPr>
        <p:blipFill>
          <a:blip r:embed="rId3"/>
          <a:stretch>
            <a:fillRect/>
          </a:stretch>
        </p:blipFill>
        <p:spPr>
          <a:xfrm>
            <a:off x="609600" y="2393315"/>
            <a:ext cx="5394960" cy="4083685"/>
          </a:xfrm>
          <a:prstGeom prst="rect">
            <a:avLst/>
          </a:prstGeom>
          <a:ln>
            <a:solidFill>
              <a:schemeClr val="tx1"/>
            </a:solidFill>
          </a:ln>
        </p:spPr>
      </p:pic>
      <p:sp>
        <p:nvSpPr>
          <p:cNvPr id="18435" name="Rectangle 3">
            <a:extLst>
              <a:ext uri="{FF2B5EF4-FFF2-40B4-BE49-F238E27FC236}">
                <a16:creationId xmlns:a16="http://schemas.microsoft.com/office/drawing/2014/main" id="{6FA0B7D6-4566-EECE-1873-74B02D2473CB}"/>
              </a:ext>
            </a:extLst>
          </p:cNvPr>
          <p:cNvSpPr>
            <a:spLocks noGrp="1" noChangeArrowheads="1"/>
          </p:cNvSpPr>
          <p:nvPr>
            <p:ph sz="half" idx="1"/>
          </p:nvPr>
        </p:nvSpPr>
        <p:spPr>
          <a:xfrm>
            <a:off x="617220" y="1371600"/>
            <a:ext cx="10972800" cy="1005840"/>
          </a:xfrm>
        </p:spPr>
        <p:txBody>
          <a:bodyPr>
            <a:noAutofit/>
          </a:bodyPr>
          <a:lstStyle/>
          <a:p>
            <a:pPr marL="457200" indent="-457200" algn="just" fontAlgn="base">
              <a:lnSpc>
                <a:spcPct val="100000"/>
              </a:lnSpc>
              <a:spcAft>
                <a:spcPct val="0"/>
              </a:spcAft>
            </a:pPr>
            <a:r>
              <a:rPr lang="en-US" altLang="en-US" dirty="0"/>
              <a:t>The Gentiles and Israel can both be shown to be subject to God’s wrath.</a:t>
            </a:r>
          </a:p>
        </p:txBody>
      </p:sp>
      <p:sp>
        <p:nvSpPr>
          <p:cNvPr id="18440" name="Text Box 8">
            <a:extLst>
              <a:ext uri="{FF2B5EF4-FFF2-40B4-BE49-F238E27FC236}">
                <a16:creationId xmlns:a16="http://schemas.microsoft.com/office/drawing/2014/main" id="{0385180B-FB70-A3D1-C895-1832A366D668}"/>
              </a:ext>
            </a:extLst>
          </p:cNvPr>
          <p:cNvSpPr txBox="1">
            <a:spLocks noChangeArrowheads="1"/>
          </p:cNvSpPr>
          <p:nvPr/>
        </p:nvSpPr>
        <p:spPr bwMode="auto">
          <a:xfrm>
            <a:off x="609600" y="2393315"/>
            <a:ext cx="5394960" cy="1415772"/>
          </a:xfrm>
          <a:prstGeom prst="rect">
            <a:avLst/>
          </a:prstGeom>
          <a:noFill/>
          <a:ln w="38100">
            <a:noFill/>
            <a:miter lim="800000"/>
            <a:headEnd/>
            <a:tailEnd/>
          </a:ln>
          <a:effectLst/>
        </p:spPr>
        <p:txBody>
          <a:bodyPr>
            <a:spAutoFit/>
          </a:bodyPr>
          <a:lstStyle/>
          <a:p>
            <a:pPr algn="ctr">
              <a:spcAft>
                <a:spcPts val="1200"/>
              </a:spcAft>
            </a:pPr>
            <a:r>
              <a:rPr lang="en-US" altLang="en-US" sz="2800" b="1" dirty="0">
                <a:solidFill>
                  <a:srgbClr val="0000CC"/>
                </a:solidFill>
                <a:latin typeface="+mn-lt"/>
                <a:cs typeface="Calibri" panose="020F0502020204030204" pitchFamily="34" charset="0"/>
              </a:rPr>
              <a:t>Psalm 78:59</a:t>
            </a:r>
          </a:p>
          <a:p>
            <a:pPr algn="just"/>
            <a:r>
              <a:rPr lang="en-US" altLang="en-US" sz="2400" dirty="0">
                <a:latin typeface="+mn-lt"/>
              </a:rPr>
              <a:t>When God heard, He was filled with wrath and greatly abhorred </a:t>
            </a:r>
            <a:r>
              <a:rPr lang="en-US" altLang="en-US" sz="2400" b="1" u="sng" dirty="0">
                <a:solidFill>
                  <a:srgbClr val="0000CC"/>
                </a:solidFill>
                <a:latin typeface="+mn-lt"/>
                <a:cs typeface="Calibri" panose="020F0502020204030204" pitchFamily="34" charset="0"/>
              </a:rPr>
              <a:t>Israel</a:t>
            </a:r>
            <a:r>
              <a:rPr lang="en-US" altLang="en-US" sz="2400" dirty="0">
                <a:latin typeface="+mn-lt"/>
              </a:rPr>
              <a:t>. </a:t>
            </a:r>
          </a:p>
        </p:txBody>
      </p:sp>
      <p:sp>
        <p:nvSpPr>
          <p:cNvPr id="2" name="Text Box 4">
            <a:extLst>
              <a:ext uri="{FF2B5EF4-FFF2-40B4-BE49-F238E27FC236}">
                <a16:creationId xmlns:a16="http://schemas.microsoft.com/office/drawing/2014/main" id="{3167F8D7-F8A0-5C59-0651-D55805B56FE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3064D4BA-A4EC-9866-A933-0A5D6F75A7B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WHY DOES THE CHURCH DEPART BEFORE THE TRIBULATION? </a:t>
            </a:r>
          </a:p>
        </p:txBody>
      </p:sp>
      <p:sp>
        <p:nvSpPr>
          <p:cNvPr id="8" name="Text Box 8">
            <a:extLst>
              <a:ext uri="{FF2B5EF4-FFF2-40B4-BE49-F238E27FC236}">
                <a16:creationId xmlns:a16="http://schemas.microsoft.com/office/drawing/2014/main" id="{F8D11E49-F939-9C6A-1598-6FCAE7D59AFC}"/>
              </a:ext>
            </a:extLst>
          </p:cNvPr>
          <p:cNvSpPr txBox="1">
            <a:spLocks noChangeArrowheads="1"/>
          </p:cNvSpPr>
          <p:nvPr/>
        </p:nvSpPr>
        <p:spPr bwMode="auto">
          <a:xfrm>
            <a:off x="6187442" y="2393312"/>
            <a:ext cx="5394960" cy="2154436"/>
          </a:xfrm>
          <a:prstGeom prst="rect">
            <a:avLst/>
          </a:prstGeom>
          <a:noFill/>
          <a:ln w="38100">
            <a:noFill/>
            <a:miter lim="800000"/>
            <a:headEnd/>
            <a:tailEnd/>
          </a:ln>
          <a:effectLst/>
        </p:spPr>
        <p:txBody>
          <a:bodyPr wrap="square">
            <a:spAutoFit/>
          </a:bodyPr>
          <a:lstStyle/>
          <a:p>
            <a:pPr algn="ctr">
              <a:spcAft>
                <a:spcPts val="1200"/>
              </a:spcAft>
            </a:pPr>
            <a:r>
              <a:rPr lang="en-US" altLang="en-US" sz="2800" b="1" dirty="0">
                <a:solidFill>
                  <a:srgbClr val="0000CC"/>
                </a:solidFill>
                <a:latin typeface="+mn-lt"/>
                <a:cs typeface="Calibri" panose="020F0502020204030204" pitchFamily="34" charset="0"/>
              </a:rPr>
              <a:t>Jeremiah 10:25</a:t>
            </a:r>
          </a:p>
          <a:p>
            <a:pPr algn="just"/>
            <a:r>
              <a:rPr lang="en-US" altLang="en-US" sz="2400" dirty="0">
                <a:latin typeface="+mn-lt"/>
              </a:rPr>
              <a:t>Pour out Your wrath on the </a:t>
            </a:r>
            <a:r>
              <a:rPr lang="en-US" altLang="en-US" sz="2400" b="1" u="sng" dirty="0">
                <a:solidFill>
                  <a:srgbClr val="0000CC"/>
                </a:solidFill>
                <a:latin typeface="+mn-lt"/>
                <a:cs typeface="Calibri" panose="020F0502020204030204" pitchFamily="34" charset="0"/>
              </a:rPr>
              <a:t>nations</a:t>
            </a:r>
            <a:r>
              <a:rPr lang="en-US" altLang="en-US" sz="2400" dirty="0">
                <a:latin typeface="+mn-lt"/>
              </a:rPr>
              <a:t> that do not know You and on the families that do not call Your name; For they have devoured Jacob…</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3">
            <a:extLst>
              <a:ext uri="{FF2B5EF4-FFF2-40B4-BE49-F238E27FC236}">
                <a16:creationId xmlns:a16="http://schemas.microsoft.com/office/drawing/2014/main" id="{6FA0B7D6-4566-EECE-1873-74B02D2473CB}"/>
              </a:ext>
            </a:extLst>
          </p:cNvPr>
          <p:cNvSpPr>
            <a:spLocks noGrp="1" noChangeArrowheads="1"/>
          </p:cNvSpPr>
          <p:nvPr>
            <p:ph sz="half" idx="1"/>
          </p:nvPr>
        </p:nvSpPr>
        <p:spPr>
          <a:xfrm>
            <a:off x="617220" y="1371600"/>
            <a:ext cx="10972800" cy="1005840"/>
          </a:xfrm>
        </p:spPr>
        <p:txBody>
          <a:bodyPr>
            <a:noAutofit/>
          </a:bodyPr>
          <a:lstStyle/>
          <a:p>
            <a:pPr marL="457200" indent="-457200" algn="just">
              <a:lnSpc>
                <a:spcPct val="100000"/>
              </a:lnSpc>
            </a:pPr>
            <a:r>
              <a:rPr lang="en-US" altLang="en-US" dirty="0"/>
              <a:t>But the Church is promised to be saved from God’s wrath.</a:t>
            </a:r>
          </a:p>
        </p:txBody>
      </p:sp>
      <p:pic>
        <p:nvPicPr>
          <p:cNvPr id="3" name="Picture 2">
            <a:extLst>
              <a:ext uri="{FF2B5EF4-FFF2-40B4-BE49-F238E27FC236}">
                <a16:creationId xmlns:a16="http://schemas.microsoft.com/office/drawing/2014/main" id="{0807EB2A-2AD8-7056-B5E0-B207D6BB63AF}"/>
              </a:ext>
            </a:extLst>
          </p:cNvPr>
          <p:cNvPicPr>
            <a:picLocks noChangeAspect="1"/>
          </p:cNvPicPr>
          <p:nvPr/>
        </p:nvPicPr>
        <p:blipFill>
          <a:blip r:embed="rId3"/>
          <a:stretch>
            <a:fillRect/>
          </a:stretch>
        </p:blipFill>
        <p:spPr>
          <a:xfrm>
            <a:off x="6187440" y="2376406"/>
            <a:ext cx="5394960" cy="4083685"/>
          </a:xfrm>
          <a:prstGeom prst="rect">
            <a:avLst/>
          </a:prstGeom>
          <a:ln>
            <a:solidFill>
              <a:schemeClr val="tx1"/>
            </a:solidFill>
          </a:ln>
        </p:spPr>
      </p:pic>
      <p:pic>
        <p:nvPicPr>
          <p:cNvPr id="4" name="Picture 3">
            <a:extLst>
              <a:ext uri="{FF2B5EF4-FFF2-40B4-BE49-F238E27FC236}">
                <a16:creationId xmlns:a16="http://schemas.microsoft.com/office/drawing/2014/main" id="{8D88EE57-FD2A-A7D0-4C84-2F49D781E18F}"/>
              </a:ext>
            </a:extLst>
          </p:cNvPr>
          <p:cNvPicPr>
            <a:picLocks noChangeAspect="1"/>
          </p:cNvPicPr>
          <p:nvPr/>
        </p:nvPicPr>
        <p:blipFill>
          <a:blip r:embed="rId3"/>
          <a:stretch>
            <a:fillRect/>
          </a:stretch>
        </p:blipFill>
        <p:spPr>
          <a:xfrm>
            <a:off x="624840" y="2393315"/>
            <a:ext cx="5394960" cy="4083685"/>
          </a:xfrm>
          <a:prstGeom prst="rect">
            <a:avLst/>
          </a:prstGeom>
          <a:ln>
            <a:solidFill>
              <a:schemeClr val="tx1"/>
            </a:solidFill>
          </a:ln>
        </p:spPr>
      </p:pic>
      <p:sp>
        <p:nvSpPr>
          <p:cNvPr id="18440" name="Text Box 8">
            <a:extLst>
              <a:ext uri="{FF2B5EF4-FFF2-40B4-BE49-F238E27FC236}">
                <a16:creationId xmlns:a16="http://schemas.microsoft.com/office/drawing/2014/main" id="{0385180B-FB70-A3D1-C895-1832A366D668}"/>
              </a:ext>
            </a:extLst>
          </p:cNvPr>
          <p:cNvSpPr txBox="1">
            <a:spLocks noChangeArrowheads="1"/>
          </p:cNvSpPr>
          <p:nvPr/>
        </p:nvSpPr>
        <p:spPr bwMode="auto">
          <a:xfrm>
            <a:off x="6187440" y="2393313"/>
            <a:ext cx="5394960" cy="2862322"/>
          </a:xfrm>
          <a:prstGeom prst="rect">
            <a:avLst/>
          </a:prstGeom>
          <a:noFill/>
          <a:ln w="38100">
            <a:noFill/>
            <a:miter lim="800000"/>
            <a:headEnd/>
            <a:tailEnd/>
          </a:ln>
          <a:effectLst/>
        </p:spPr>
        <p:txBody>
          <a:bodyPr>
            <a:spAutoFit/>
          </a:bodyPr>
          <a:lstStyle/>
          <a:p>
            <a:pPr algn="ctr">
              <a:spcAft>
                <a:spcPts val="900"/>
              </a:spcAft>
            </a:pPr>
            <a:r>
              <a:rPr lang="en-US" altLang="en-US" sz="2600" b="1" dirty="0">
                <a:solidFill>
                  <a:srgbClr val="0000CC"/>
                </a:solidFill>
                <a:latin typeface="+mn-lt"/>
                <a:cs typeface="Calibri" panose="020F0502020204030204" pitchFamily="34" charset="0"/>
              </a:rPr>
              <a:t>1 Thessalonians 1:10; 5:9-10</a:t>
            </a:r>
          </a:p>
          <a:p>
            <a:pPr algn="just"/>
            <a:r>
              <a:rPr lang="en-US" altLang="en-US" sz="2400" baseline="30000" dirty="0">
                <a:latin typeface="+mn-lt"/>
              </a:rPr>
              <a:t>10</a:t>
            </a:r>
            <a:r>
              <a:rPr lang="en-US" altLang="en-US" sz="2400" dirty="0">
                <a:latin typeface="+mn-lt"/>
              </a:rPr>
              <a:t>…and to wait for His Son from heaven, whom He raised from the dead, that is Jesus, who rescues us from the </a:t>
            </a:r>
            <a:r>
              <a:rPr lang="en-US" altLang="en-US" sz="2400" b="1" u="sng" dirty="0">
                <a:solidFill>
                  <a:srgbClr val="0000CC"/>
                </a:solidFill>
                <a:latin typeface="+mn-lt"/>
                <a:cs typeface="Calibri" panose="020F0502020204030204" pitchFamily="34" charset="0"/>
              </a:rPr>
              <a:t>wrath</a:t>
            </a:r>
            <a:r>
              <a:rPr lang="en-US" altLang="en-US" sz="2400" dirty="0">
                <a:latin typeface="+mn-lt"/>
              </a:rPr>
              <a:t> to come. </a:t>
            </a:r>
            <a:r>
              <a:rPr lang="en-US" altLang="en-US" sz="2400" baseline="30000" dirty="0">
                <a:latin typeface="+mn-lt"/>
              </a:rPr>
              <a:t>5:9-10</a:t>
            </a:r>
            <a:r>
              <a:rPr lang="en-US" altLang="en-US" sz="2400" dirty="0">
                <a:latin typeface="+mn-lt"/>
              </a:rPr>
              <a:t> For God has not destined us for </a:t>
            </a:r>
            <a:r>
              <a:rPr lang="en-US" altLang="en-US" sz="2400" b="1" u="sng" dirty="0">
                <a:solidFill>
                  <a:srgbClr val="0000CC"/>
                </a:solidFill>
                <a:latin typeface="+mn-lt"/>
                <a:cs typeface="Calibri" panose="020F0502020204030204" pitchFamily="34" charset="0"/>
              </a:rPr>
              <a:t>wrath</a:t>
            </a:r>
            <a:r>
              <a:rPr lang="en-US" altLang="en-US" sz="2400" dirty="0">
                <a:latin typeface="+mn-lt"/>
              </a:rPr>
              <a:t>, but for obtaining salvation through our Lord Jesus Christ…</a:t>
            </a:r>
          </a:p>
        </p:txBody>
      </p:sp>
      <p:sp>
        <p:nvSpPr>
          <p:cNvPr id="2" name="Text Box 4">
            <a:extLst>
              <a:ext uri="{FF2B5EF4-FFF2-40B4-BE49-F238E27FC236}">
                <a16:creationId xmlns:a16="http://schemas.microsoft.com/office/drawing/2014/main" id="{3167F8D7-F8A0-5C59-0651-D55805B56FE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3064D4BA-A4EC-9866-A933-0A5D6F75A7B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WHY DOES THE CHURCH DEPART BEFORE THE TRIBULATION? </a:t>
            </a:r>
          </a:p>
        </p:txBody>
      </p:sp>
      <p:sp>
        <p:nvSpPr>
          <p:cNvPr id="7" name="TextBox 6">
            <a:extLst>
              <a:ext uri="{FF2B5EF4-FFF2-40B4-BE49-F238E27FC236}">
                <a16:creationId xmlns:a16="http://schemas.microsoft.com/office/drawing/2014/main" id="{01960A55-D17A-59FC-F568-978B058FF844}"/>
              </a:ext>
            </a:extLst>
          </p:cNvPr>
          <p:cNvSpPr txBox="1"/>
          <p:nvPr/>
        </p:nvSpPr>
        <p:spPr>
          <a:xfrm>
            <a:off x="657497" y="2393313"/>
            <a:ext cx="5362303" cy="3193182"/>
          </a:xfrm>
          <a:prstGeom prst="rect">
            <a:avLst/>
          </a:prstGeom>
          <a:noFill/>
        </p:spPr>
        <p:txBody>
          <a:bodyPr wrap="square">
            <a:spAutoFit/>
          </a:bodyPr>
          <a:lstStyle/>
          <a:p>
            <a:pPr algn="ctr">
              <a:spcAft>
                <a:spcPts val="900"/>
              </a:spcAft>
            </a:pPr>
            <a:r>
              <a:rPr lang="en-US" sz="2600" b="1" dirty="0">
                <a:solidFill>
                  <a:srgbClr val="0000CC"/>
                </a:solidFill>
                <a:latin typeface="+mn-lt"/>
                <a:cs typeface="Calibri" panose="020F0502020204030204" pitchFamily="34" charset="0"/>
              </a:rPr>
              <a:t>Romans 5:9–10</a:t>
            </a:r>
          </a:p>
          <a:p>
            <a:pPr algn="just"/>
            <a:r>
              <a:rPr lang="en-US" sz="2400" baseline="30000" dirty="0">
                <a:latin typeface="+mn-lt"/>
              </a:rPr>
              <a:t>9</a:t>
            </a:r>
            <a:r>
              <a:rPr lang="en-US" sz="2400" dirty="0">
                <a:latin typeface="+mn-lt"/>
              </a:rPr>
              <a:t> Much more then, having now been justified by His blood, we shall be saved from the </a:t>
            </a:r>
            <a:r>
              <a:rPr lang="en-US" sz="2400" b="1" u="sng" dirty="0">
                <a:solidFill>
                  <a:srgbClr val="0000CC"/>
                </a:solidFill>
                <a:latin typeface="+mn-lt"/>
                <a:cs typeface="Calibri" panose="020F0502020204030204" pitchFamily="34" charset="0"/>
              </a:rPr>
              <a:t>wrath</a:t>
            </a:r>
            <a:r>
              <a:rPr lang="en-US" sz="2400" dirty="0">
                <a:latin typeface="+mn-lt"/>
              </a:rPr>
              <a:t> of God through Him. </a:t>
            </a:r>
            <a:r>
              <a:rPr lang="en-US" sz="2400" baseline="30000" dirty="0">
                <a:latin typeface="+mn-lt"/>
              </a:rPr>
              <a:t>10</a:t>
            </a:r>
            <a:r>
              <a:rPr lang="en-US" sz="2400" dirty="0">
                <a:latin typeface="+mn-lt"/>
              </a:rPr>
              <a:t> For if while we were enemies we were reconciled to God through the death of His Son, much more, having been reconciled, we shall be saved by His life.</a:t>
            </a:r>
          </a:p>
        </p:txBody>
      </p:sp>
    </p:spTree>
    <p:extLst>
      <p:ext uri="{BB962C8B-B14F-4D97-AF65-F5344CB8AC3E}">
        <p14:creationId xmlns:p14="http://schemas.microsoft.com/office/powerpoint/2010/main" val="1728063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D88EE57-FD2A-A7D0-4C84-2F49D781E18F}"/>
              </a:ext>
            </a:extLst>
          </p:cNvPr>
          <p:cNvPicPr>
            <a:picLocks noChangeAspect="1"/>
          </p:cNvPicPr>
          <p:nvPr/>
        </p:nvPicPr>
        <p:blipFill>
          <a:blip r:embed="rId3"/>
          <a:stretch>
            <a:fillRect/>
          </a:stretch>
        </p:blipFill>
        <p:spPr>
          <a:xfrm>
            <a:off x="3444240" y="2788920"/>
            <a:ext cx="5303520" cy="3802686"/>
          </a:xfrm>
          <a:prstGeom prst="rect">
            <a:avLst/>
          </a:prstGeom>
          <a:ln>
            <a:solidFill>
              <a:schemeClr val="tx1"/>
            </a:solidFill>
          </a:ln>
        </p:spPr>
      </p:pic>
      <p:sp>
        <p:nvSpPr>
          <p:cNvPr id="18435" name="Rectangle 3">
            <a:extLst>
              <a:ext uri="{FF2B5EF4-FFF2-40B4-BE49-F238E27FC236}">
                <a16:creationId xmlns:a16="http://schemas.microsoft.com/office/drawing/2014/main" id="{6FA0B7D6-4566-EECE-1873-74B02D2473CB}"/>
              </a:ext>
            </a:extLst>
          </p:cNvPr>
          <p:cNvSpPr>
            <a:spLocks noGrp="1" noChangeArrowheads="1"/>
          </p:cNvSpPr>
          <p:nvPr>
            <p:ph sz="half" idx="1"/>
          </p:nvPr>
        </p:nvSpPr>
        <p:spPr>
          <a:xfrm>
            <a:off x="617220" y="1371600"/>
            <a:ext cx="10972800" cy="1371600"/>
          </a:xfrm>
        </p:spPr>
        <p:txBody>
          <a:bodyPr>
            <a:noAutofit/>
          </a:bodyPr>
          <a:lstStyle/>
          <a:p>
            <a:pPr marL="457200" indent="-457200" algn="just">
              <a:lnSpc>
                <a:spcPct val="100000"/>
              </a:lnSpc>
            </a:pPr>
            <a:r>
              <a:rPr lang="en-US" altLang="en-US" dirty="0"/>
              <a:t>The beginning of the seven-year Tribulation period (cf. Revelation 6), begins God’s wrath for those on the earth, so the Church has to have been taken out of the earth prior to that point. </a:t>
            </a:r>
          </a:p>
        </p:txBody>
      </p:sp>
      <p:sp>
        <p:nvSpPr>
          <p:cNvPr id="18440" name="Text Box 8">
            <a:extLst>
              <a:ext uri="{FF2B5EF4-FFF2-40B4-BE49-F238E27FC236}">
                <a16:creationId xmlns:a16="http://schemas.microsoft.com/office/drawing/2014/main" id="{0385180B-FB70-A3D1-C895-1832A366D668}"/>
              </a:ext>
            </a:extLst>
          </p:cNvPr>
          <p:cNvSpPr txBox="1">
            <a:spLocks noChangeArrowheads="1"/>
          </p:cNvSpPr>
          <p:nvPr/>
        </p:nvSpPr>
        <p:spPr bwMode="auto">
          <a:xfrm>
            <a:off x="3444240" y="2788920"/>
            <a:ext cx="5303520" cy="3323987"/>
          </a:xfrm>
          <a:prstGeom prst="rect">
            <a:avLst/>
          </a:prstGeom>
          <a:noFill/>
          <a:ln w="38100">
            <a:noFill/>
            <a:miter lim="800000"/>
            <a:headEnd/>
            <a:tailEnd/>
          </a:ln>
          <a:effectLst/>
        </p:spPr>
        <p:txBody>
          <a:bodyPr>
            <a:spAutoFit/>
          </a:bodyPr>
          <a:lstStyle/>
          <a:p>
            <a:pPr algn="ctr">
              <a:spcAft>
                <a:spcPts val="1200"/>
              </a:spcAft>
            </a:pPr>
            <a:r>
              <a:rPr lang="en-US" altLang="en-US" sz="2800" b="1" dirty="0">
                <a:solidFill>
                  <a:srgbClr val="0000CC"/>
                </a:solidFill>
                <a:latin typeface="+mn-lt"/>
                <a:cs typeface="Calibri" panose="020F0502020204030204" pitchFamily="34" charset="0"/>
              </a:rPr>
              <a:t>Revelation 6:16-17</a:t>
            </a:r>
          </a:p>
          <a:p>
            <a:pPr algn="just"/>
            <a:r>
              <a:rPr lang="en-US" altLang="en-US" sz="2600" baseline="30000" dirty="0">
                <a:latin typeface="+mn-lt"/>
                <a:cs typeface="+mn-cs"/>
              </a:rPr>
              <a:t>16</a:t>
            </a:r>
            <a:r>
              <a:rPr lang="en-US" altLang="en-US" sz="2400" dirty="0">
                <a:latin typeface="+mn-lt"/>
              </a:rPr>
              <a:t>…and they said to the mountains and to the rocks, "Fall on us and hide us from the presence of Him who sits on the throne, and from the </a:t>
            </a:r>
            <a:r>
              <a:rPr lang="en-US" altLang="en-US" sz="2400" b="1" u="sng" dirty="0">
                <a:solidFill>
                  <a:srgbClr val="0000CC"/>
                </a:solidFill>
                <a:latin typeface="+mn-lt"/>
                <a:cs typeface="Calibri" panose="020F0502020204030204" pitchFamily="34" charset="0"/>
              </a:rPr>
              <a:t>wrath</a:t>
            </a:r>
            <a:r>
              <a:rPr lang="en-US" altLang="en-US" sz="2400" dirty="0">
                <a:latin typeface="+mn-lt"/>
              </a:rPr>
              <a:t> of the Lamb; </a:t>
            </a:r>
            <a:r>
              <a:rPr lang="en-US" altLang="en-US" sz="2600" baseline="30000" dirty="0">
                <a:latin typeface="+mn-lt"/>
                <a:cs typeface="+mn-cs"/>
              </a:rPr>
              <a:t>17</a:t>
            </a:r>
            <a:r>
              <a:rPr lang="en-US" altLang="en-US" sz="2400" dirty="0">
                <a:latin typeface="+mn-lt"/>
              </a:rPr>
              <a:t> for the great day of their </a:t>
            </a:r>
            <a:r>
              <a:rPr lang="en-US" altLang="en-US" sz="2400" b="1" u="sng" dirty="0">
                <a:solidFill>
                  <a:srgbClr val="0000CC"/>
                </a:solidFill>
                <a:latin typeface="+mn-lt"/>
                <a:cs typeface="Calibri" panose="020F0502020204030204" pitchFamily="34" charset="0"/>
              </a:rPr>
              <a:t>wrath</a:t>
            </a:r>
            <a:r>
              <a:rPr lang="en-US" altLang="en-US" sz="2400" dirty="0">
                <a:latin typeface="+mn-lt"/>
              </a:rPr>
              <a:t> has come, and who is able to stand?“                 	</a:t>
            </a:r>
          </a:p>
        </p:txBody>
      </p:sp>
      <p:sp>
        <p:nvSpPr>
          <p:cNvPr id="2" name="Text Box 4">
            <a:extLst>
              <a:ext uri="{FF2B5EF4-FFF2-40B4-BE49-F238E27FC236}">
                <a16:creationId xmlns:a16="http://schemas.microsoft.com/office/drawing/2014/main" id="{3167F8D7-F8A0-5C59-0651-D55805B56FE2}"/>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3064D4BA-A4EC-9866-A933-0A5D6F75A7B3}"/>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WHY DOES THE CHURCH DEPART BEFORE THE TRIBULATION? </a:t>
            </a:r>
          </a:p>
        </p:txBody>
      </p:sp>
    </p:spTree>
    <p:extLst>
      <p:ext uri="{BB962C8B-B14F-4D97-AF65-F5344CB8AC3E}">
        <p14:creationId xmlns:p14="http://schemas.microsoft.com/office/powerpoint/2010/main" val="31785484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895601" y="1542396"/>
            <a:ext cx="8686800" cy="3539430"/>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1" i="1" u="none" strike="noStrike" kern="1200" cap="none" spc="0" normalizeH="0" baseline="0" noProof="0" dirty="0">
                <a:ln>
                  <a:noFill/>
                </a:ln>
                <a:solidFill>
                  <a:srgbClr val="CC00FF"/>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(Rom. 6:14)</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1952625" y="228601"/>
            <a:ext cx="8286750" cy="126188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676400"/>
            <a:ext cx="1894789" cy="2743200"/>
          </a:xfrm>
          <a:prstGeom prst="rect">
            <a:avLst/>
          </a:prstGeom>
        </p:spPr>
      </p:pic>
      <p:sp>
        <p:nvSpPr>
          <p:cNvPr id="3" name="Rectangle 2">
            <a:extLst>
              <a:ext uri="{FF2B5EF4-FFF2-40B4-BE49-F238E27FC236}">
                <a16:creationId xmlns:a16="http://schemas.microsoft.com/office/drawing/2014/main" id="{33853642-A630-4A84-ACDC-B8FA91DD4EA7}"/>
              </a:ext>
            </a:extLst>
          </p:cNvPr>
          <p:cNvSpPr/>
          <p:nvPr/>
        </p:nvSpPr>
        <p:spPr>
          <a:xfrm>
            <a:off x="2019300" y="6400800"/>
            <a:ext cx="81534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PDF Download Here</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https://archive.org/details/Romans_Verse_By_Verse-NewellWR</a:t>
            </a:r>
          </a:p>
        </p:txBody>
      </p:sp>
    </p:spTree>
    <p:extLst>
      <p:ext uri="{BB962C8B-B14F-4D97-AF65-F5344CB8AC3E}">
        <p14:creationId xmlns:p14="http://schemas.microsoft.com/office/powerpoint/2010/main" val="16849674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8855" name="Picture 7">
            <a:extLst>
              <a:ext uri="{FF2B5EF4-FFF2-40B4-BE49-F238E27FC236}">
                <a16:creationId xmlns:a16="http://schemas.microsoft.com/office/drawing/2014/main" id="{05A450C5-B066-8BD1-767A-315E7DA2F0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597727"/>
            <a:ext cx="9144000" cy="3879273"/>
          </a:xfrm>
          <a:prstGeom prst="rect">
            <a:avLst/>
          </a:prstGeom>
          <a:noFill/>
          <a:ln w="76200">
            <a:solidFill>
              <a:srgbClr val="FF0000"/>
            </a:solidFill>
          </a:ln>
          <a:extLst>
            <a:ext uri="{909E8E84-426E-40DD-AFC4-6F175D3DCCD1}">
              <a14:hiddenFill xmlns:a14="http://schemas.microsoft.com/office/drawing/2010/main">
                <a:solidFill>
                  <a:srgbClr val="FFFFFF"/>
                </a:solidFill>
              </a14:hiddenFill>
            </a:ext>
          </a:extLst>
        </p:spPr>
      </p:pic>
      <p:sp>
        <p:nvSpPr>
          <p:cNvPr id="2" name="Text Box 4">
            <a:extLst>
              <a:ext uri="{FF2B5EF4-FFF2-40B4-BE49-F238E27FC236}">
                <a16:creationId xmlns:a16="http://schemas.microsoft.com/office/drawing/2014/main" id="{39CA475A-5A41-BC14-BCE7-E4167C583555}"/>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F504D955-4104-4B71-E6BC-668EB617E88C}"/>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WHY DOES THE CHURCH DEPART BEFORE THE TRIBULATION? </a:t>
            </a:r>
          </a:p>
        </p:txBody>
      </p:sp>
      <p:sp>
        <p:nvSpPr>
          <p:cNvPr id="6" name="Rectangle 3">
            <a:extLst>
              <a:ext uri="{FF2B5EF4-FFF2-40B4-BE49-F238E27FC236}">
                <a16:creationId xmlns:a16="http://schemas.microsoft.com/office/drawing/2014/main" id="{4163D58D-F000-3A9F-E1CD-359238470310}"/>
              </a:ext>
            </a:extLst>
          </p:cNvPr>
          <p:cNvSpPr txBox="1">
            <a:spLocks noChangeArrowheads="1"/>
          </p:cNvSpPr>
          <p:nvPr/>
        </p:nvSpPr>
        <p:spPr>
          <a:xfrm>
            <a:off x="617220" y="1371600"/>
            <a:ext cx="10972800" cy="100584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lnSpc>
                <a:spcPct val="100000"/>
              </a:lnSpc>
              <a:spcBef>
                <a:spcPts val="1000"/>
              </a:spcBef>
              <a:buFont typeface="Arial" panose="020B0604020202020204" pitchFamily="34" charset="0"/>
              <a:buChar char="•"/>
            </a:pPr>
            <a:r>
              <a:rPr lang="en-US" altLang="en-US" sz="2800" dirty="0">
                <a:latin typeface="+mn-lt"/>
                <a:cs typeface="+mn-cs"/>
              </a:rPr>
              <a:t>For us who are in the Church, grace is the one reigning principle (Romans 5:17; 21).</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6" name="Picture 4">
            <a:extLst>
              <a:ext uri="{FF2B5EF4-FFF2-40B4-BE49-F238E27FC236}">
                <a16:creationId xmlns:a16="http://schemas.microsoft.com/office/drawing/2014/main" id="{708121D5-EE6E-FB22-8C3E-B0E9C8D40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7317" t="68530"/>
          <a:stretch>
            <a:fillRect/>
          </a:stretch>
        </p:blipFill>
        <p:spPr bwMode="auto">
          <a:xfrm>
            <a:off x="4180115" y="2819400"/>
            <a:ext cx="3831771" cy="36576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0598" name="Rectangle 6">
            <a:extLst>
              <a:ext uri="{FF2B5EF4-FFF2-40B4-BE49-F238E27FC236}">
                <a16:creationId xmlns:a16="http://schemas.microsoft.com/office/drawing/2014/main" id="{EF6140FE-BAFA-21E5-7F5D-E23F622029D0}"/>
              </a:ext>
            </a:extLst>
          </p:cNvPr>
          <p:cNvSpPr>
            <a:spLocks noChangeArrowheads="1"/>
          </p:cNvSpPr>
          <p:nvPr/>
        </p:nvSpPr>
        <p:spPr bwMode="auto">
          <a:xfrm>
            <a:off x="609600" y="13716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Char char="»"/>
              <a:defRPr>
                <a:solidFill>
                  <a:schemeClr val="tx1"/>
                </a:solidFill>
                <a:latin typeface="Arial" panose="020B0604020202020204" pitchFamily="34" charset="0"/>
                <a:cs typeface="Arial" panose="020B0604020202020204" pitchFamily="34" charset="0"/>
              </a:defRPr>
            </a:lvl9pPr>
          </a:lstStyle>
          <a:p>
            <a:pPr marL="457200" indent="-457200" algn="just">
              <a:spcBef>
                <a:spcPts val="1000"/>
              </a:spcBef>
              <a:buFont typeface="Arial" panose="020B0604020202020204" pitchFamily="34" charset="0"/>
              <a:buChar char="•"/>
            </a:pPr>
            <a:r>
              <a:rPr lang="en-US" altLang="en-US" dirty="0">
                <a:latin typeface="+mn-lt"/>
                <a:cs typeface="+mn-cs"/>
              </a:rPr>
              <a:t>Once the seven-year Tribulation period begins or perhaps shortly before, Israel will rebuild their Temple, reinstitute the Mosaic Law, and begin offering sacrifices.</a:t>
            </a:r>
          </a:p>
        </p:txBody>
      </p:sp>
      <p:sp>
        <p:nvSpPr>
          <p:cNvPr id="2" name="Text Box 4">
            <a:extLst>
              <a:ext uri="{FF2B5EF4-FFF2-40B4-BE49-F238E27FC236}">
                <a16:creationId xmlns:a16="http://schemas.microsoft.com/office/drawing/2014/main" id="{BAF7EDA8-C191-40C7-32D0-E5A52AAAD5C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914B79B0-C18C-0A29-82CE-0AAE058CED11}"/>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BUT THERE’S ANOTHER REASON </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8" name="Rectangle 4">
            <a:extLst>
              <a:ext uri="{FF2B5EF4-FFF2-40B4-BE49-F238E27FC236}">
                <a16:creationId xmlns:a16="http://schemas.microsoft.com/office/drawing/2014/main" id="{30A70EC2-3E4F-56D3-5D56-48A18116878A}"/>
              </a:ext>
            </a:extLst>
          </p:cNvPr>
          <p:cNvSpPr>
            <a:spLocks noGrp="1" noChangeArrowheads="1"/>
          </p:cNvSpPr>
          <p:nvPr>
            <p:ph sz="half" idx="1"/>
          </p:nvPr>
        </p:nvSpPr>
        <p:spPr>
          <a:xfrm>
            <a:off x="609600" y="1371600"/>
            <a:ext cx="10972800" cy="1463040"/>
          </a:xfrm>
        </p:spPr>
        <p:txBody>
          <a:bodyPr>
            <a:normAutofit lnSpcReduction="10000"/>
          </a:bodyPr>
          <a:lstStyle/>
          <a:p>
            <a:pPr marL="457200" indent="-457200" algn="just" fontAlgn="base">
              <a:lnSpc>
                <a:spcPct val="110000"/>
              </a:lnSpc>
              <a:spcAft>
                <a:spcPct val="0"/>
              </a:spcAft>
            </a:pPr>
            <a:r>
              <a:rPr lang="en-US" altLang="en-US" dirty="0"/>
              <a:t>While the mention of the Church on earth ends, once the </a:t>
            </a:r>
            <a:r>
              <a:rPr lang="en-US" altLang="en-US" dirty="0">
                <a:latin typeface="+mn-lt"/>
                <a:cs typeface="+mn-cs"/>
              </a:rPr>
              <a:t>seven-year </a:t>
            </a:r>
            <a:r>
              <a:rPr lang="en-US" altLang="en-US" dirty="0"/>
              <a:t>Tribulation period begins, the language and focus of the Book of Revelation returns to the 12 Tribes of Israel and the Gentile nations.  </a:t>
            </a:r>
          </a:p>
        </p:txBody>
      </p:sp>
      <p:sp>
        <p:nvSpPr>
          <p:cNvPr id="2" name="Text Box 4">
            <a:extLst>
              <a:ext uri="{FF2B5EF4-FFF2-40B4-BE49-F238E27FC236}">
                <a16:creationId xmlns:a16="http://schemas.microsoft.com/office/drawing/2014/main" id="{B0BD4E6F-F2E9-38ED-0815-C312A41A7BE8}"/>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5" name="Rectangle 2">
            <a:extLst>
              <a:ext uri="{FF2B5EF4-FFF2-40B4-BE49-F238E27FC236}">
                <a16:creationId xmlns:a16="http://schemas.microsoft.com/office/drawing/2014/main" id="{3DBB8B52-1DDA-26DD-96F9-1A35FE609D51}"/>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BUT THERE’S ANOTHER REASON </a:t>
            </a:r>
          </a:p>
        </p:txBody>
      </p:sp>
      <p:pic>
        <p:nvPicPr>
          <p:cNvPr id="6" name="Picture 5">
            <a:extLst>
              <a:ext uri="{FF2B5EF4-FFF2-40B4-BE49-F238E27FC236}">
                <a16:creationId xmlns:a16="http://schemas.microsoft.com/office/drawing/2014/main" id="{813A1200-4BF6-72EB-BB02-D40EB8C75D45}"/>
              </a:ext>
            </a:extLst>
          </p:cNvPr>
          <p:cNvPicPr>
            <a:picLocks noChangeAspect="1"/>
          </p:cNvPicPr>
          <p:nvPr/>
        </p:nvPicPr>
        <p:blipFill>
          <a:blip r:embed="rId3"/>
          <a:stretch>
            <a:fillRect/>
          </a:stretch>
        </p:blipFill>
        <p:spPr>
          <a:xfrm>
            <a:off x="3226592" y="2788920"/>
            <a:ext cx="5738817" cy="3840480"/>
          </a:xfrm>
          <a:prstGeom prst="rect">
            <a:avLst/>
          </a:prstGeom>
          <a:ln>
            <a:solidFill>
              <a:schemeClr val="tx1"/>
            </a:solidFill>
          </a:ln>
        </p:spPr>
      </p:pic>
      <p:sp>
        <p:nvSpPr>
          <p:cNvPr id="7" name="Text Box 8">
            <a:extLst>
              <a:ext uri="{FF2B5EF4-FFF2-40B4-BE49-F238E27FC236}">
                <a16:creationId xmlns:a16="http://schemas.microsoft.com/office/drawing/2014/main" id="{3BE3D351-AF89-E7D7-F1EE-EC35777506E8}"/>
              </a:ext>
            </a:extLst>
          </p:cNvPr>
          <p:cNvSpPr txBox="1">
            <a:spLocks noChangeArrowheads="1"/>
          </p:cNvSpPr>
          <p:nvPr/>
        </p:nvSpPr>
        <p:spPr bwMode="auto">
          <a:xfrm>
            <a:off x="3226592" y="2788920"/>
            <a:ext cx="5738816" cy="3077766"/>
          </a:xfrm>
          <a:prstGeom prst="rect">
            <a:avLst/>
          </a:prstGeom>
          <a:noFill/>
          <a:ln w="38100">
            <a:noFill/>
            <a:miter lim="800000"/>
            <a:headEnd/>
            <a:tailEnd/>
          </a:ln>
          <a:effectLst/>
        </p:spPr>
        <p:txBody>
          <a:bodyPr wrap="square">
            <a:spAutoFit/>
          </a:bodyPr>
          <a:lstStyle/>
          <a:p>
            <a:pPr algn="ctr">
              <a:spcAft>
                <a:spcPts val="600"/>
              </a:spcAft>
            </a:pPr>
            <a:r>
              <a:rPr lang="en-US" altLang="en-US" sz="2800" b="1" dirty="0">
                <a:solidFill>
                  <a:srgbClr val="0000CC"/>
                </a:solidFill>
                <a:latin typeface="+mn-lt"/>
                <a:cs typeface="Calibri" panose="020F0502020204030204" pitchFamily="34" charset="0"/>
              </a:rPr>
              <a:t>Revelation 7:4-5</a:t>
            </a:r>
          </a:p>
          <a:p>
            <a:pPr algn="just"/>
            <a:r>
              <a:rPr lang="en-US" altLang="en-US" sz="2300" baseline="30000" dirty="0">
                <a:latin typeface="+mn-lt"/>
                <a:cs typeface="+mn-cs"/>
              </a:rPr>
              <a:t>4 </a:t>
            </a:r>
            <a:r>
              <a:rPr lang="en-US" altLang="en-US" sz="2300" dirty="0">
                <a:latin typeface="+mn-lt"/>
              </a:rPr>
              <a:t>And I heard the number of those who were sealed, one hundred and forty-four thousand sealed from every tribe of the sons of Israel: </a:t>
            </a:r>
            <a:r>
              <a:rPr lang="en-US" altLang="en-US" sz="2300" baseline="30000" dirty="0">
                <a:latin typeface="+mn-lt"/>
                <a:cs typeface="+mn-cs"/>
              </a:rPr>
              <a:t>5</a:t>
            </a:r>
            <a:r>
              <a:rPr lang="en-US" altLang="en-US" sz="2300" dirty="0">
                <a:latin typeface="+mn-lt"/>
              </a:rPr>
              <a:t> from the tribe of Judah, twelve thousand were sealed, from the tribe of Reuben twelve thousand, from the tribe of Gad twelve thousand…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1981200" y="5334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a:defRPr/>
            </a:pPr>
            <a:r>
              <a:rPr lang="en-US" altLang="en-US" sz="3600" b="1" kern="0" dirty="0">
                <a:solidFill>
                  <a:srgbClr val="000000"/>
                </a:solidFill>
                <a:latin typeface="Calibri" panose="020F0502020204030204" pitchFamily="34" charset="0"/>
                <a:cs typeface="Calibri" panose="020F0502020204030204" pitchFamily="34" charset="0"/>
              </a:rPr>
              <a:t>Session 40 Outline</a:t>
            </a:r>
            <a:endParaRPr lang="en-US" sz="3200" kern="0" dirty="0">
              <a:solidFill>
                <a:srgbClr val="000000"/>
              </a:solidFill>
              <a:latin typeface="Calibri" panose="020F0502020204030204" pitchFamily="34" charset="0"/>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2686050" y="1371600"/>
            <a:ext cx="6819900" cy="4876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571500" lvl="1" indent="-571500"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Review </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914400" lvl="2" indent="-452438" eaLnBrk="1" hangingPunct="1">
              <a:spcBef>
                <a:spcPts val="0"/>
              </a:spcBef>
              <a:spcAft>
                <a:spcPts val="1200"/>
              </a:spcAft>
              <a:buFont typeface="+mj-lt"/>
              <a:buAutoNum type="alpha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Session 39</a:t>
            </a:r>
          </a:p>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Universal Kingdom vs Earthly Kingdom</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Gentiles</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Israel</a:t>
            </a:r>
          </a:p>
          <a:p>
            <a:pPr marL="914400" lvl="2" indent="-452438" eaLnBrk="1" hangingPunct="1">
              <a:spcBef>
                <a:spcPts val="0"/>
              </a:spcBef>
              <a:spcAft>
                <a:spcPts val="1200"/>
              </a:spcAft>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The Church</a:t>
            </a:r>
          </a:p>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
        <p:nvSpPr>
          <p:cNvPr id="2" name="Text Box 4">
            <a:extLst>
              <a:ext uri="{FF2B5EF4-FFF2-40B4-BE49-F238E27FC236}">
                <a16:creationId xmlns:a16="http://schemas.microsoft.com/office/drawing/2014/main" id="{E19E7E9D-008E-E7CB-9CC0-784A2ECF813E}"/>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extLst>
      <p:ext uri="{BB962C8B-B14F-4D97-AF65-F5344CB8AC3E}">
        <p14:creationId xmlns:p14="http://schemas.microsoft.com/office/powerpoint/2010/main" val="731701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BF5F002A-9132-732D-60B3-4B39333E0FB0}"/>
              </a:ext>
            </a:extLst>
          </p:cNvPr>
          <p:cNvSpPr>
            <a:spLocks noGrp="1" noChangeArrowheads="1"/>
          </p:cNvSpPr>
          <p:nvPr>
            <p:ph sz="half" idx="1"/>
          </p:nvPr>
        </p:nvSpPr>
        <p:spPr>
          <a:xfrm>
            <a:off x="609600" y="1371600"/>
            <a:ext cx="5715000" cy="3581400"/>
          </a:xfrm>
        </p:spPr>
        <p:txBody>
          <a:bodyPr>
            <a:normAutofit/>
          </a:bodyPr>
          <a:lstStyle/>
          <a:p>
            <a:pPr marL="457200" indent="-457200" algn="just">
              <a:lnSpc>
                <a:spcPct val="110000"/>
              </a:lnSpc>
            </a:pPr>
            <a:r>
              <a:rPr lang="en-US" altLang="en-US" b="1" u="sng" dirty="0">
                <a:solidFill>
                  <a:srgbClr val="0000CC"/>
                </a:solidFill>
                <a:cs typeface="Calibri" panose="020F0502020204030204" pitchFamily="34" charset="0"/>
              </a:rPr>
              <a:t>Only unbelievers</a:t>
            </a:r>
            <a:r>
              <a:rPr lang="en-US" altLang="en-US" dirty="0"/>
              <a:t> will enter the Tribulation </a:t>
            </a:r>
            <a:r>
              <a:rPr lang="en-US" dirty="0"/>
              <a:t>because</a:t>
            </a:r>
            <a:r>
              <a:rPr lang="en-US" altLang="en-US" dirty="0"/>
              <a:t> the Church will have been removed at the Rapture and </a:t>
            </a:r>
            <a:r>
              <a:rPr lang="en-US" altLang="en-US" b="1" u="sng" dirty="0">
                <a:solidFill>
                  <a:srgbClr val="0000CC"/>
                </a:solidFill>
                <a:cs typeface="Calibri" panose="020F0502020204030204" pitchFamily="34" charset="0"/>
              </a:rPr>
              <a:t>only believers</a:t>
            </a:r>
            <a:r>
              <a:rPr lang="en-US" altLang="en-US" dirty="0"/>
              <a:t> will enter the Millennial kingdom </a:t>
            </a:r>
            <a:r>
              <a:rPr lang="en-US" dirty="0"/>
              <a:t>because </a:t>
            </a:r>
            <a:r>
              <a:rPr lang="en-US" altLang="en-US" dirty="0"/>
              <a:t>no unbelievers will  be left on Earth at that point.</a:t>
            </a:r>
          </a:p>
        </p:txBody>
      </p:sp>
      <p:sp>
        <p:nvSpPr>
          <p:cNvPr id="2" name="Text Box 4">
            <a:extLst>
              <a:ext uri="{FF2B5EF4-FFF2-40B4-BE49-F238E27FC236}">
                <a16:creationId xmlns:a16="http://schemas.microsoft.com/office/drawing/2014/main" id="{51324887-3A57-4F3D-32E2-BB08AA8375FC}"/>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sp>
        <p:nvSpPr>
          <p:cNvPr id="3" name="Rectangle 2">
            <a:extLst>
              <a:ext uri="{FF2B5EF4-FFF2-40B4-BE49-F238E27FC236}">
                <a16:creationId xmlns:a16="http://schemas.microsoft.com/office/drawing/2014/main" id="{B7D2A7B5-E75D-DB80-1BA7-F5C80CC7D8C8}"/>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WHO’S IN AND WHO’S OUT?</a:t>
            </a:r>
          </a:p>
        </p:txBody>
      </p:sp>
      <p:pic>
        <p:nvPicPr>
          <p:cNvPr id="7" name="Picture 6">
            <a:extLst>
              <a:ext uri="{FF2B5EF4-FFF2-40B4-BE49-F238E27FC236}">
                <a16:creationId xmlns:a16="http://schemas.microsoft.com/office/drawing/2014/main" id="{4133C3B8-C1AB-3029-490D-2EB453EA05CE}"/>
              </a:ext>
            </a:extLst>
          </p:cNvPr>
          <p:cNvPicPr>
            <a:picLocks noChangeAspect="1"/>
          </p:cNvPicPr>
          <p:nvPr/>
        </p:nvPicPr>
        <p:blipFill>
          <a:blip r:embed="rId3"/>
          <a:stretch>
            <a:fillRect/>
          </a:stretch>
        </p:blipFill>
        <p:spPr>
          <a:xfrm>
            <a:off x="6751492" y="1600200"/>
            <a:ext cx="4792808" cy="4114800"/>
          </a:xfrm>
          <a:prstGeom prst="rect">
            <a:avLst/>
          </a:prstGeom>
          <a:ln w="28575">
            <a:solidFill>
              <a:srgbClr val="FF0000"/>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8" name="Rectangle 4">
            <a:extLst>
              <a:ext uri="{FF2B5EF4-FFF2-40B4-BE49-F238E27FC236}">
                <a16:creationId xmlns:a16="http://schemas.microsoft.com/office/drawing/2014/main" id="{889D19E6-5F69-4503-325F-7D4744B41E49}"/>
              </a:ext>
            </a:extLst>
          </p:cNvPr>
          <p:cNvSpPr>
            <a:spLocks noGrp="1" noChangeArrowheads="1"/>
          </p:cNvSpPr>
          <p:nvPr>
            <p:ph sz="half" idx="1"/>
          </p:nvPr>
        </p:nvSpPr>
        <p:spPr>
          <a:xfrm>
            <a:off x="5562600" y="1371600"/>
            <a:ext cx="6019800" cy="2819400"/>
          </a:xfrm>
        </p:spPr>
        <p:txBody>
          <a:bodyPr/>
          <a:lstStyle/>
          <a:p>
            <a:pPr marL="457200" indent="-457200" algn="just">
              <a:lnSpc>
                <a:spcPct val="100000"/>
              </a:lnSpc>
            </a:pPr>
            <a:r>
              <a:rPr lang="en-US" altLang="en-US" dirty="0">
                <a:cs typeface="Calibri" panose="020F0502020204030204" pitchFamily="34" charset="0"/>
              </a:rPr>
              <a:t>All those (Gentiles and Jews), who enter the Millennial Kingdom, will have become </a:t>
            </a:r>
            <a:r>
              <a:rPr lang="en-US" altLang="en-US" b="1" u="sng" dirty="0">
                <a:solidFill>
                  <a:srgbClr val="0000CC"/>
                </a:solidFill>
                <a:cs typeface="Calibri" panose="020F0502020204030204" pitchFamily="34" charset="0"/>
              </a:rPr>
              <a:t>believers</a:t>
            </a:r>
            <a:r>
              <a:rPr lang="en-US" altLang="en-US" dirty="0">
                <a:cs typeface="Calibri" panose="020F0502020204030204" pitchFamily="34" charset="0"/>
              </a:rPr>
              <a:t> during the Tribulation and will have survived all of its plagues and persecutions.</a:t>
            </a:r>
          </a:p>
        </p:txBody>
      </p:sp>
      <p:sp>
        <p:nvSpPr>
          <p:cNvPr id="2" name="Text Box 4">
            <a:extLst>
              <a:ext uri="{FF2B5EF4-FFF2-40B4-BE49-F238E27FC236}">
                <a16:creationId xmlns:a16="http://schemas.microsoft.com/office/drawing/2014/main" id="{109FE7FC-0CC8-77D5-8A37-4C7CEFEE2139}"/>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1800" b="1" dirty="0">
                <a:solidFill>
                  <a:srgbClr val="000000"/>
                </a:solidFill>
              </a:rPr>
              <a:t>Law and Grace: </a:t>
            </a:r>
            <a:r>
              <a:rPr lang="en-US" altLang="en-US" sz="1800" b="1" dirty="0">
                <a:solidFill>
                  <a:srgbClr val="000000"/>
                </a:solidFill>
                <a:latin typeface="Calibri" panose="020F0502020204030204" pitchFamily="34" charset="0"/>
                <a:cs typeface="Calibri" panose="020F0502020204030204" pitchFamily="34" charset="0"/>
              </a:rPr>
              <a:t>Grace - Universal kingdom vs earthly kingdom</a:t>
            </a:r>
            <a:endParaRPr lang="en-US" altLang="en-US" sz="1800" b="1" dirty="0">
              <a:solidFill>
                <a:srgbClr val="000000"/>
              </a:solidFill>
            </a:endParaRPr>
          </a:p>
        </p:txBody>
      </p:sp>
      <p:pic>
        <p:nvPicPr>
          <p:cNvPr id="5" name="Picture 4">
            <a:extLst>
              <a:ext uri="{FF2B5EF4-FFF2-40B4-BE49-F238E27FC236}">
                <a16:creationId xmlns:a16="http://schemas.microsoft.com/office/drawing/2014/main" id="{FB48BECA-6B58-C6AA-4360-EBE9E6E11767}"/>
              </a:ext>
            </a:extLst>
          </p:cNvPr>
          <p:cNvPicPr>
            <a:picLocks noChangeAspect="1"/>
          </p:cNvPicPr>
          <p:nvPr/>
        </p:nvPicPr>
        <p:blipFill>
          <a:blip r:embed="rId3"/>
          <a:stretch>
            <a:fillRect/>
          </a:stretch>
        </p:blipFill>
        <p:spPr>
          <a:xfrm>
            <a:off x="618259" y="1600200"/>
            <a:ext cx="4792808" cy="4114800"/>
          </a:xfrm>
          <a:prstGeom prst="rect">
            <a:avLst/>
          </a:prstGeom>
          <a:ln w="28575">
            <a:solidFill>
              <a:srgbClr val="FF0000"/>
            </a:solidFill>
          </a:ln>
        </p:spPr>
      </p:pic>
      <p:sp>
        <p:nvSpPr>
          <p:cNvPr id="6" name="Rectangle 2">
            <a:extLst>
              <a:ext uri="{FF2B5EF4-FFF2-40B4-BE49-F238E27FC236}">
                <a16:creationId xmlns:a16="http://schemas.microsoft.com/office/drawing/2014/main" id="{AFD937D4-B9D5-CDBD-C2F9-D77EBDC7C121}"/>
              </a:ext>
            </a:extLst>
          </p:cNvPr>
          <p:cNvSpPr txBox="1">
            <a:spLocks noChangeArrowheads="1"/>
          </p:cNvSpPr>
          <p:nvPr/>
        </p:nvSpPr>
        <p:spPr>
          <a:xfrm>
            <a:off x="609600" y="609600"/>
            <a:ext cx="10972800" cy="9144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lnSpc>
                <a:spcPct val="100000"/>
              </a:lnSpc>
              <a:spcAft>
                <a:spcPts val="0"/>
              </a:spcAft>
            </a:pPr>
            <a:r>
              <a:rPr lang="en-US" altLang="en-US" sz="3200" b="1" dirty="0">
                <a:solidFill>
                  <a:srgbClr val="0000CC"/>
                </a:solidFill>
                <a:latin typeface="+mn-lt"/>
                <a:ea typeface="+mn-ea"/>
                <a:cs typeface="Calibri" panose="020F0502020204030204" pitchFamily="34" charset="0"/>
              </a:rPr>
              <a:t>WHO’S IN AND WHO’S OUT?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2857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800" b="1">
                <a:solidFill>
                  <a:srgbClr val="000000"/>
                </a:solidFill>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1981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eaLnBrk="1" hangingPunct="1">
              <a:defRPr/>
            </a:pPr>
            <a:r>
              <a:rPr lang="en-US" sz="3200" b="1" kern="0" dirty="0">
                <a:solidFill>
                  <a:srgbClr val="000000"/>
                </a:solidFill>
              </a:rPr>
              <a:t>Law and Grace: An Overview</a:t>
            </a:r>
            <a:br>
              <a:rPr lang="en-US" sz="3200" b="1" kern="0" dirty="0">
                <a:solidFill>
                  <a:srgbClr val="000000"/>
                </a:solidFill>
              </a:rPr>
            </a:br>
            <a:r>
              <a:rPr lang="en-US" altLang="en-US" sz="2000" b="1" kern="0" dirty="0">
                <a:solidFill>
                  <a:srgbClr val="000000"/>
                </a:solidFill>
              </a:rPr>
              <a:t>Jim McGowan, Th.D.</a:t>
            </a:r>
            <a:br>
              <a:rPr lang="en-US" altLang="en-US" sz="2000" b="1" kern="0" dirty="0">
                <a:solidFill>
                  <a:srgbClr val="000000"/>
                </a:solidFill>
              </a:rPr>
            </a:br>
            <a:r>
              <a:rPr lang="en-US" altLang="en-US" sz="2000" b="1" kern="0" dirty="0">
                <a:solidFill>
                  <a:srgbClr val="000000"/>
                </a:solidFill>
              </a:rPr>
              <a:t>Sugar Land Bible Church</a:t>
            </a:r>
            <a:br>
              <a:rPr lang="en-US" altLang="en-US" sz="2000" b="1" kern="0" dirty="0">
                <a:solidFill>
                  <a:srgbClr val="000000"/>
                </a:solidFill>
              </a:rPr>
            </a:br>
            <a:r>
              <a:rPr lang="en-US" altLang="en-US" sz="2000" b="1" kern="0" dirty="0">
                <a:solidFill>
                  <a:srgbClr val="000000"/>
                </a:solidFill>
              </a:rPr>
              <a:t>10-15-2023</a:t>
            </a:r>
            <a:endParaRPr lang="en-US" sz="3200" b="1" kern="0" dirty="0">
              <a:solidFill>
                <a:srgbClr val="000000"/>
              </a:solidFill>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81801"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2209800" y="5334001"/>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defRPr/>
            </a:pPr>
            <a:r>
              <a:rPr lang="en-US" altLang="en-US" sz="2400" b="1" i="1" dirty="0">
                <a:solidFill>
                  <a:srgbClr val="FF505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6858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a:spcBef>
                <a:spcPct val="0"/>
              </a:spcBef>
              <a:buNone/>
              <a:defRPr/>
            </a:pPr>
            <a:r>
              <a:rPr lang="en-US" altLang="en-US" sz="2400" b="1" i="1" dirty="0">
                <a:solidFill>
                  <a:srgbClr val="00FFFF"/>
                </a:solidFill>
              </a:rPr>
              <a:t>…but grace and truth were realized through Jesus Christ - John 1:17</a:t>
            </a:r>
          </a:p>
        </p:txBody>
      </p:sp>
    </p:spTree>
    <p:extLst>
      <p:ext uri="{BB962C8B-B14F-4D97-AF65-F5344CB8AC3E}">
        <p14:creationId xmlns:p14="http://schemas.microsoft.com/office/powerpoint/2010/main" val="84519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a:extLst>
              <a:ext uri="{FF2B5EF4-FFF2-40B4-BE49-F238E27FC236}">
                <a16:creationId xmlns:a16="http://schemas.microsoft.com/office/drawing/2014/main" id="{9CFC3843-5F99-4094-9701-1EF36B493E19}"/>
              </a:ext>
            </a:extLst>
          </p:cNvPr>
          <p:cNvSpPr>
            <a:spLocks noChangeArrowheads="1"/>
          </p:cNvSpPr>
          <p:nvPr/>
        </p:nvSpPr>
        <p:spPr bwMode="auto">
          <a:xfrm>
            <a:off x="609600" y="1543050"/>
            <a:ext cx="10972799"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 Romans 7 we have a man renewed by the Spirit of God, but </a:t>
            </a:r>
            <a:r>
              <a:rPr kumimoji="0" lang="en-US" altLang="en-US" sz="2800" b="1" i="1"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struggling under law</a:t>
            </a:r>
            <a:r>
              <a:rPr kumimoji="0" lang="en-US" altLang="en-US" sz="28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r>
              <a:rPr kumimoji="0" lang="en-US" alt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 hoping thereby to subdue or find deliverance from the power of the old Adamic nature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chapter 8 we have God’s way of deliverance through the death and resurrection of Christ with which the believer is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identified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before God. The chapter begins with “no condemnation” and ends with “no separation.” All who are in Christ Jesus are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accepted</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the Beloved and as free from every charge of guilt as He is Himself. He paid our penalty on the cross. </a:t>
            </a:r>
            <a:r>
              <a:rPr kumimoji="0" lang="en-US" alt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Now we are linked up with Him in resurrection, </a:t>
            </a:r>
            <a:r>
              <a:rPr kumimoji="0" lang="en-US" altLang="en-US" sz="2800" b="1" i="1" u="sng"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not under law but under grace</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p:txBody>
      </p:sp>
      <p:sp>
        <p:nvSpPr>
          <p:cNvPr id="15363" name="Rectangle 1">
            <a:extLst>
              <a:ext uri="{FF2B5EF4-FFF2-40B4-BE49-F238E27FC236}">
                <a16:creationId xmlns:a16="http://schemas.microsoft.com/office/drawing/2014/main" id="{186093C1-34B7-41B2-BE56-071A7B8DEAF4}"/>
              </a:ext>
            </a:extLst>
          </p:cNvPr>
          <p:cNvSpPr>
            <a:spLocks noChangeArrowheads="1"/>
          </p:cNvSpPr>
          <p:nvPr/>
        </p:nvSpPr>
        <p:spPr bwMode="auto">
          <a:xfrm>
            <a:off x="3136108" y="228601"/>
            <a:ext cx="5919787"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Henry Ironside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Continual Burnt Offering: Daily Meditations on the Word of God </a:t>
            </a:r>
            <a:r>
              <a:rPr kumimoji="0" lang="en-US"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265). Neptune, NJ: Loizeaux Brothers.</a:t>
            </a:r>
          </a:p>
        </p:txBody>
      </p:sp>
      <p:pic>
        <p:nvPicPr>
          <p:cNvPr id="2" name="Picture 1">
            <a:extLst>
              <a:ext uri="{FF2B5EF4-FFF2-40B4-BE49-F238E27FC236}">
                <a16:creationId xmlns:a16="http://schemas.microsoft.com/office/drawing/2014/main" id="{9FA87EB2-820F-4C92-84D4-2C6E6DA735B7}"/>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609600" y="76200"/>
            <a:ext cx="828882" cy="1097280"/>
          </a:xfrm>
          <a:prstGeom prst="rect">
            <a:avLst/>
          </a:prstGeom>
        </p:spPr>
      </p:pic>
    </p:spTree>
    <p:extLst>
      <p:ext uri="{BB962C8B-B14F-4D97-AF65-F5344CB8AC3E}">
        <p14:creationId xmlns:p14="http://schemas.microsoft.com/office/powerpoint/2010/main" val="3234658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2209800" y="640796"/>
            <a:ext cx="7772400" cy="775255"/>
          </a:xfrm>
        </p:spPr>
        <p:txBody>
          <a:bodyPr>
            <a:normAutofit/>
          </a:bodyPr>
          <a:lstStyle/>
          <a:p>
            <a:pPr algn="ctr" eaLnBrk="1" hangingPunct="1">
              <a:lnSpc>
                <a:spcPct val="100000"/>
              </a:lnSpc>
            </a:pPr>
            <a:r>
              <a:rPr lang="en-US" altLang="en-US" sz="3600" b="1" dirty="0">
                <a:solidFill>
                  <a:srgbClr val="0000CC"/>
                </a:solidFill>
                <a:latin typeface="+mn-lt"/>
                <a:ea typeface="+mn-ea"/>
              </a:rPr>
              <a:t>Matthew’s 3-Fold Purpose</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idx="1"/>
          </p:nvPr>
        </p:nvSpPr>
        <p:spPr>
          <a:xfrm>
            <a:off x="4038600" y="1600200"/>
            <a:ext cx="7543800" cy="4800600"/>
          </a:xfrm>
        </p:spPr>
        <p:txBody>
          <a:bodyPr>
            <a:noAutofit/>
          </a:bodyPr>
          <a:lstStyle/>
          <a:p>
            <a:pPr marL="0" indent="0" algn="just" eaLnBrk="1" hangingPunct="1">
              <a:lnSpc>
                <a:spcPct val="100000"/>
              </a:lnSpc>
              <a:spcBef>
                <a:spcPts val="0"/>
              </a:spcBef>
              <a:spcAft>
                <a:spcPts val="2400"/>
              </a:spcAft>
              <a:buNone/>
              <a:defRPr/>
            </a:pPr>
            <a:r>
              <a:rPr lang="en-US" sz="3200" b="1" dirty="0"/>
              <a:t>To explain:</a:t>
            </a:r>
          </a:p>
          <a:p>
            <a:pPr marL="514350" lvl="1" indent="-514350" algn="just" eaLnBrk="1" hangingPunct="1">
              <a:lnSpc>
                <a:spcPct val="100000"/>
              </a:lnSpc>
              <a:spcBef>
                <a:spcPts val="0"/>
              </a:spcBef>
              <a:spcAft>
                <a:spcPts val="2400"/>
              </a:spcAft>
              <a:buFont typeface="+mj-lt"/>
              <a:buAutoNum type="arabicPeriod"/>
              <a:defRPr/>
            </a:pPr>
            <a:r>
              <a:rPr lang="en-US" sz="3200" dirty="0"/>
              <a:t>that Jesus in whom they had believed was the long-awaited </a:t>
            </a:r>
            <a:r>
              <a:rPr lang="en-US" sz="3200" b="1" dirty="0">
                <a:solidFill>
                  <a:srgbClr val="0000CC"/>
                </a:solidFill>
              </a:rPr>
              <a:t>Jewish Messiah</a:t>
            </a:r>
          </a:p>
          <a:p>
            <a:pPr marL="514350" lvl="1" indent="-514350" algn="just" eaLnBrk="1" hangingPunct="1">
              <a:lnSpc>
                <a:spcPct val="100000"/>
              </a:lnSpc>
              <a:spcBef>
                <a:spcPts val="0"/>
              </a:spcBef>
              <a:spcAft>
                <a:spcPts val="2400"/>
              </a:spcAft>
              <a:buFont typeface="+mj-lt"/>
              <a:buAutoNum type="arabicPeriod"/>
              <a:defRPr/>
            </a:pPr>
            <a:r>
              <a:rPr lang="en-US" sz="3200" dirty="0"/>
              <a:t>why the kingdom had been </a:t>
            </a:r>
            <a:r>
              <a:rPr lang="en-US" sz="3200" b="1" dirty="0">
                <a:solidFill>
                  <a:srgbClr val="0000CC"/>
                </a:solidFill>
              </a:rPr>
              <a:t>postponed</a:t>
            </a:r>
            <a:r>
              <a:rPr lang="en-US" sz="3200" dirty="0"/>
              <a:t> despite the fact that the king had arrived</a:t>
            </a:r>
          </a:p>
          <a:p>
            <a:pPr marL="514350" lvl="1" indent="-514350" algn="just" eaLnBrk="1" hangingPunct="1">
              <a:lnSpc>
                <a:spcPct val="100000"/>
              </a:lnSpc>
              <a:spcBef>
                <a:spcPts val="0"/>
              </a:spcBef>
              <a:spcAft>
                <a:spcPts val="2400"/>
              </a:spcAft>
              <a:buFont typeface="+mj-lt"/>
              <a:buAutoNum type="arabicPeriod"/>
              <a:defRPr/>
            </a:pPr>
            <a:r>
              <a:rPr lang="en-US" sz="3200" dirty="0"/>
              <a:t>the </a:t>
            </a:r>
            <a:r>
              <a:rPr lang="en-US" sz="3200" b="1" dirty="0">
                <a:solidFill>
                  <a:srgbClr val="0000CC"/>
                </a:solidFill>
              </a:rPr>
              <a:t>interim</a:t>
            </a:r>
            <a:r>
              <a:rPr lang="en-US" sz="3200" dirty="0"/>
              <a:t> program of God during the kingdom’s absence</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B03E8A6F-2F9A-4803-ADCA-C40ECD06044D}"/>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2057400" y="685800"/>
            <a:ext cx="8077200" cy="695325"/>
          </a:xfrm>
        </p:spPr>
        <p:txBody>
          <a:bodyPr>
            <a:normAutofit/>
          </a:bodyPr>
          <a:lstStyle/>
          <a:p>
            <a:pPr algn="ctr" eaLnBrk="1" hangingPunct="1">
              <a:lnSpc>
                <a:spcPct val="100000"/>
              </a:lnSpc>
            </a:pPr>
            <a:r>
              <a:rPr lang="en-US" altLang="en-US" sz="3600" b="1" dirty="0">
                <a:solidFill>
                  <a:srgbClr val="0000CC"/>
                </a:solidFill>
                <a:latin typeface="+mn-lt"/>
                <a:ea typeface="+mn-ea"/>
              </a:rPr>
              <a:t>Matthew and the Kingdom</a:t>
            </a:r>
          </a:p>
        </p:txBody>
      </p:sp>
      <p:sp>
        <p:nvSpPr>
          <p:cNvPr id="2" name="Text Box 4">
            <a:extLst>
              <a:ext uri="{FF2B5EF4-FFF2-40B4-BE49-F238E27FC236}">
                <a16:creationId xmlns:a16="http://schemas.microsoft.com/office/drawing/2014/main" id="{BCD2AAAE-1179-4FF6-AE14-4A7BD804C957}"/>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graphicFrame>
        <p:nvGraphicFramePr>
          <p:cNvPr id="4" name="Table 4">
            <a:extLst>
              <a:ext uri="{FF2B5EF4-FFF2-40B4-BE49-F238E27FC236}">
                <a16:creationId xmlns:a16="http://schemas.microsoft.com/office/drawing/2014/main" id="{FECD89F3-A58E-45D3-8069-BB0C15598147}"/>
              </a:ext>
            </a:extLst>
          </p:cNvPr>
          <p:cNvGraphicFramePr>
            <a:graphicFrameLocks noGrp="1"/>
          </p:cNvGraphicFramePr>
          <p:nvPr/>
        </p:nvGraphicFramePr>
        <p:xfrm>
          <a:off x="4343400" y="1610280"/>
          <a:ext cx="6883400" cy="4754880"/>
        </p:xfrm>
        <a:graphic>
          <a:graphicData uri="http://schemas.openxmlformats.org/drawingml/2006/table">
            <a:tbl>
              <a:tblPr firstRow="1" bandRow="1">
                <a:tableStyleId>{5940675A-B579-460E-94D1-54222C63F5DA}</a:tableStyleId>
              </a:tblPr>
              <a:tblGrid>
                <a:gridCol w="2104096">
                  <a:extLst>
                    <a:ext uri="{9D8B030D-6E8A-4147-A177-3AD203B41FA5}">
                      <a16:colId xmlns:a16="http://schemas.microsoft.com/office/drawing/2014/main" val="1979612690"/>
                    </a:ext>
                  </a:extLst>
                </a:gridCol>
                <a:gridCol w="4779304">
                  <a:extLst>
                    <a:ext uri="{9D8B030D-6E8A-4147-A177-3AD203B41FA5}">
                      <a16:colId xmlns:a16="http://schemas.microsoft.com/office/drawing/2014/main" val="3356119376"/>
                    </a:ext>
                  </a:extLst>
                </a:gridCol>
              </a:tblGrid>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457200" marR="0" lvl="1" indent="-457200" algn="just" defTabSz="914400" rtl="0" eaLnBrk="1" fontAlgn="auto" latinLnBrk="0" hangingPunct="1">
                        <a:lnSpc>
                          <a:spcPct val="100000"/>
                        </a:lnSpc>
                        <a:spcBef>
                          <a:spcPts val="0"/>
                        </a:spcBef>
                        <a:spcAft>
                          <a:spcPts val="3600"/>
                        </a:spcAft>
                        <a:buClr>
                          <a:schemeClr val="tx1"/>
                        </a:buClr>
                        <a:buSzTx/>
                        <a:buFont typeface="+mj-lt"/>
                        <a:buAutoNum type="arabicPeriod"/>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offered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6150436"/>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3600"/>
                        </a:spcAft>
                        <a:buClr>
                          <a:schemeClr val="tx1"/>
                        </a:buClr>
                        <a:buSzTx/>
                        <a:buFont typeface="+mj-lt"/>
                        <a:buAutoNum type="arabicPeriod" startAt="2"/>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rejected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33798205"/>
                  </a:ext>
                </a:extLst>
              </a:tr>
              <a:tr h="146304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1" indent="-514350" algn="just" defTabSz="914400" rtl="0" eaLnBrk="1" fontAlgn="auto" latinLnBrk="0" hangingPunct="1">
                        <a:lnSpc>
                          <a:spcPct val="100000"/>
                        </a:lnSpc>
                        <a:spcBef>
                          <a:spcPts val="0"/>
                        </a:spcBef>
                        <a:spcAft>
                          <a:spcPts val="1200"/>
                        </a:spcAft>
                        <a:buClr>
                          <a:schemeClr val="tx1"/>
                        </a:buClr>
                        <a:buSzTx/>
                        <a:buFont typeface="+mj-lt"/>
                        <a:buAutoNum type="arabicPeriod" startAt="3"/>
                        <a:tabLst/>
                        <a:defRPr/>
                      </a:pPr>
                      <a:r>
                        <a:rPr kumimoji="0" lang="en-US" sz="3200" b="1" i="0" u="none" strike="noStrike" kern="1200" cap="none" spc="0" normalizeH="0" baseline="0" noProof="0" dirty="0">
                          <a:ln>
                            <a:noFill/>
                          </a:ln>
                          <a:solidFill>
                            <a:srgbClr val="0000CC"/>
                          </a:solidFill>
                          <a:effectLst/>
                          <a:uLnTx/>
                          <a:uFillTx/>
                          <a:latin typeface="+mn-lt"/>
                          <a:ea typeface="+mn-ea"/>
                          <a:cs typeface="+mn-cs"/>
                        </a:rPr>
                        <a:t>postponed</a:t>
                      </a:r>
                    </a:p>
                    <a:p>
                      <a:pPr marL="914400" marR="0" lvl="2" indent="-514350" algn="just" defTabSz="914400" rtl="0" eaLnBrk="1" fontAlgn="auto" latinLnBrk="0" hangingPunct="1">
                        <a:lnSpc>
                          <a:spcPct val="100000"/>
                        </a:lnSpc>
                        <a:spcBef>
                          <a:spcPts val="0"/>
                        </a:spcBef>
                        <a:spcAft>
                          <a:spcPts val="3600"/>
                        </a:spcAft>
                        <a:buClrTx/>
                        <a:buSzTx/>
                        <a:buFont typeface="Arial" panose="020B0604020202020204" pitchFamily="34" charset="0"/>
                        <a:buChar char="•"/>
                        <a:tabLst/>
                        <a:defRPr/>
                      </a:pPr>
                      <a:r>
                        <a:rPr kumimoji="0" lang="en-US" sz="3200" b="1" i="1" u="none" strike="noStrike" kern="1200" cap="none" spc="0" normalizeH="0" baseline="0" noProof="0" dirty="0">
                          <a:ln>
                            <a:noFill/>
                          </a:ln>
                          <a:solidFill>
                            <a:srgbClr val="CC00FF"/>
                          </a:solidFill>
                          <a:effectLst/>
                          <a:uLnTx/>
                          <a:uFillTx/>
                          <a:latin typeface="+mn-lt"/>
                          <a:ea typeface="+mn-ea"/>
                          <a:cs typeface="+mn-cs"/>
                        </a:rPr>
                        <a:t>Interim program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6991005"/>
                  </a:ext>
                </a:extLst>
              </a:tr>
              <a:tr h="1097280">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514350" marR="0" lvl="0" indent="-514350" algn="l" defTabSz="914400" rtl="0" eaLnBrk="1" fontAlgn="auto" latinLnBrk="0" hangingPunct="1">
                        <a:lnSpc>
                          <a:spcPct val="100000"/>
                        </a:lnSpc>
                        <a:spcBef>
                          <a:spcPts val="0"/>
                        </a:spcBef>
                        <a:spcAft>
                          <a:spcPts val="3600"/>
                        </a:spcAft>
                        <a:buClrTx/>
                        <a:buSzTx/>
                        <a:buFont typeface="+mj-lt"/>
                        <a:buAutoNum type="arabicPeriod" startAt="4"/>
                        <a:tabLst/>
                        <a:defRPr/>
                      </a:pPr>
                      <a:r>
                        <a:rPr kumimoji="0" lang="en-US" sz="3200" b="1" i="0" u="none" strike="noStrike" kern="1200" cap="none" spc="0" normalizeH="0" baseline="0" noProof="0" dirty="0">
                          <a:ln>
                            <a:noFill/>
                          </a:ln>
                          <a:solidFill>
                            <a:schemeClr val="tx1"/>
                          </a:solidFill>
                          <a:effectLst/>
                          <a:uLnTx/>
                          <a:uFillTx/>
                          <a:latin typeface="+mn-lt"/>
                          <a:ea typeface="+mn-ea"/>
                          <a:cs typeface="+mn-cs"/>
                        </a:rPr>
                        <a:t>ultimately</a:t>
                      </a:r>
                      <a:r>
                        <a:rPr kumimoji="0" lang="en-US" sz="3200" b="1" i="0" u="none" strike="noStrike" kern="1200" cap="none" spc="0" normalizeH="0" baseline="0" noProof="0" dirty="0">
                          <a:ln>
                            <a:noFill/>
                          </a:ln>
                          <a:solidFill>
                            <a:srgbClr val="0000CC"/>
                          </a:solidFill>
                          <a:effectLst/>
                          <a:uLnTx/>
                          <a:uFillTx/>
                          <a:latin typeface="+mn-lt"/>
                          <a:ea typeface="+mn-ea"/>
                          <a:cs typeface="+mn-cs"/>
                        </a:rPr>
                        <a:t> accepted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785319"/>
                  </a:ext>
                </a:extLst>
              </a:tr>
            </a:tbl>
          </a:graphicData>
        </a:graphic>
      </p:graphicFrame>
      <p:pic>
        <p:nvPicPr>
          <p:cNvPr id="10" name="Picture 2" descr="Offering Cliparts - Cliparts Zone">
            <a:extLst>
              <a:ext uri="{FF2B5EF4-FFF2-40B4-BE49-F238E27FC236}">
                <a16:creationId xmlns:a16="http://schemas.microsoft.com/office/drawing/2014/main" id="{3A9BD558-A6F5-4EDD-A2C1-E543B302D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2027" y="1676400"/>
            <a:ext cx="914400" cy="914400"/>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61677D1-2DF0-4266-A429-AB5EEFC5D690}"/>
              </a:ext>
            </a:extLst>
          </p:cNvPr>
          <p:cNvPicPr>
            <a:picLocks noChangeAspect="1"/>
          </p:cNvPicPr>
          <p:nvPr/>
        </p:nvPicPr>
        <p:blipFill rotWithShape="1">
          <a:blip r:embed="rId3"/>
          <a:srcRect l="11656" t="10784" r="16884" b="27778"/>
          <a:stretch/>
        </p:blipFill>
        <p:spPr>
          <a:xfrm>
            <a:off x="4942027" y="2819400"/>
            <a:ext cx="914400" cy="914400"/>
          </a:xfrm>
          <a:prstGeom prst="rect">
            <a:avLst/>
          </a:prstGeom>
          <a:ln>
            <a:solidFill>
              <a:schemeClr val="accent1"/>
            </a:solidFill>
          </a:ln>
        </p:spPr>
      </p:pic>
      <p:pic>
        <p:nvPicPr>
          <p:cNvPr id="12" name="Picture 11">
            <a:extLst>
              <a:ext uri="{FF2B5EF4-FFF2-40B4-BE49-F238E27FC236}">
                <a16:creationId xmlns:a16="http://schemas.microsoft.com/office/drawing/2014/main" id="{491371C5-C836-4B4D-B448-98517A7306C8}"/>
              </a:ext>
            </a:extLst>
          </p:cNvPr>
          <p:cNvPicPr>
            <a:picLocks noChangeAspect="1"/>
          </p:cNvPicPr>
          <p:nvPr/>
        </p:nvPicPr>
        <p:blipFill>
          <a:blip r:embed="rId4"/>
          <a:stretch>
            <a:fillRect/>
          </a:stretch>
        </p:blipFill>
        <p:spPr>
          <a:xfrm>
            <a:off x="4942027" y="5410200"/>
            <a:ext cx="925373" cy="914400"/>
          </a:xfrm>
          <a:prstGeom prst="rect">
            <a:avLst/>
          </a:prstGeom>
          <a:ln>
            <a:solidFill>
              <a:schemeClr val="accent1"/>
            </a:solidFill>
          </a:ln>
        </p:spPr>
      </p:pic>
      <p:pic>
        <p:nvPicPr>
          <p:cNvPr id="13" name="Picture 12">
            <a:extLst>
              <a:ext uri="{FF2B5EF4-FFF2-40B4-BE49-F238E27FC236}">
                <a16:creationId xmlns:a16="http://schemas.microsoft.com/office/drawing/2014/main" id="{4F83B441-E6FE-44F1-9097-9C44E1C2335B}"/>
              </a:ext>
            </a:extLst>
          </p:cNvPr>
          <p:cNvPicPr>
            <a:picLocks noChangeAspect="1"/>
          </p:cNvPicPr>
          <p:nvPr/>
        </p:nvPicPr>
        <p:blipFill rotWithShape="1">
          <a:blip r:embed="rId5"/>
          <a:srcRect t="10001" b="26666"/>
          <a:stretch/>
        </p:blipFill>
        <p:spPr>
          <a:xfrm>
            <a:off x="4942027" y="4114800"/>
            <a:ext cx="920416" cy="914400"/>
          </a:xfrm>
          <a:prstGeom prst="rect">
            <a:avLst/>
          </a:prstGeom>
          <a:ln>
            <a:solidFill>
              <a:schemeClr val="accent1"/>
            </a:solidFill>
          </a:ln>
        </p:spPr>
      </p:pic>
      <p:pic>
        <p:nvPicPr>
          <p:cNvPr id="17" name="Picture 4" descr="King_of_Kings[1]">
            <a:extLst>
              <a:ext uri="{FF2B5EF4-FFF2-40B4-BE49-F238E27FC236}">
                <a16:creationId xmlns:a16="http://schemas.microsoft.com/office/drawing/2014/main" id="{A77751C4-BEFA-4356-B6AD-853194EE788C}"/>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2865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2209800" y="685800"/>
            <a:ext cx="7772400" cy="685800"/>
          </a:xfrm>
        </p:spPr>
        <p:txBody>
          <a:bodyPr>
            <a:normAutofit/>
          </a:bodyPr>
          <a:lstStyle/>
          <a:p>
            <a:pPr algn="ctr" eaLnBrk="1" hangingPunct="1">
              <a:lnSpc>
                <a:spcPct val="100000"/>
              </a:lnSpc>
            </a:pPr>
            <a:r>
              <a:rPr lang="en-US" altLang="en-US" sz="3600" b="1" dirty="0">
                <a:solidFill>
                  <a:srgbClr val="0000CC"/>
                </a:solidFill>
                <a:latin typeface="Calibri" panose="020F0502020204030204" pitchFamily="34" charset="0"/>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idx="1"/>
          </p:nvPr>
        </p:nvSpPr>
        <p:spPr>
          <a:xfrm>
            <a:off x="609600" y="1591057"/>
            <a:ext cx="7772400" cy="3666743"/>
          </a:xfrm>
        </p:spPr>
        <p:txBody>
          <a:bodyPr>
            <a:normAutofit/>
          </a:bodyPr>
          <a:lstStyle/>
          <a:p>
            <a:pPr marL="457200" indent="-457200" algn="just" eaLnBrk="1" hangingPunct="1">
              <a:lnSpc>
                <a:spcPct val="100000"/>
              </a:lnSpc>
              <a:spcBef>
                <a:spcPts val="0"/>
              </a:spcBef>
              <a:spcAft>
                <a:spcPts val="1200"/>
              </a:spcAft>
              <a:defRPr/>
            </a:pPr>
            <a:r>
              <a:rPr lang="en-US" dirty="0"/>
              <a:t>Jesus is the predicted Jewish king who ushered in an interim program by building the sons of the kingdom into the Church in between Israel’s past rejection and future acceptance of her king. </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5439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Box 4">
            <a:extLst>
              <a:ext uri="{FF2B5EF4-FFF2-40B4-BE49-F238E27FC236}">
                <a16:creationId xmlns:a16="http://schemas.microsoft.com/office/drawing/2014/main" id="{3DBC37F4-B4B7-4AC5-8979-66DFB7A8ECAA}"/>
              </a:ext>
            </a:extLst>
          </p:cNvPr>
          <p:cNvSpPr txBox="1">
            <a:spLocks noChangeArrowheads="1"/>
          </p:cNvSpPr>
          <p:nvPr/>
        </p:nvSpPr>
        <p:spPr bwMode="auto">
          <a:xfrm>
            <a:off x="2209800" y="87313"/>
            <a:ext cx="7772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lvl="0" algn="ctr">
              <a:spcBef>
                <a:spcPct val="0"/>
              </a:spcBef>
              <a:buNone/>
              <a:defRPr/>
            </a:pPr>
            <a:r>
              <a:rPr lang="en-US" altLang="en-US" sz="1800" b="1" dirty="0">
                <a:solidFill>
                  <a:srgbClr val="000000"/>
                </a:solidFill>
              </a:rPr>
              <a:t>Law and Grace: Review The SOM – Matthew 5:1–8:1 (Luke 6:17–49)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11"/>
</p:tagLst>
</file>

<file path=ppt/theme/theme1.xml><?xml version="1.0" encoding="utf-8"?>
<a:theme xmlns:a="http://schemas.openxmlformats.org/drawingml/2006/main" name="2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2650</TotalTime>
  <Words>4427</Words>
  <Application>Microsoft Office PowerPoint</Application>
  <PresentationFormat>Widescreen</PresentationFormat>
  <Paragraphs>578</Paragraphs>
  <Slides>56</Slides>
  <Notes>40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56</vt:i4>
      </vt:variant>
    </vt:vector>
  </HeadingPairs>
  <TitlesOfParts>
    <vt:vector size="64" baseType="lpstr">
      <vt:lpstr>Arial</vt:lpstr>
      <vt:lpstr>Calibri</vt:lpstr>
      <vt:lpstr>Calibri Light</vt:lpstr>
      <vt:lpstr>Courier New</vt:lpstr>
      <vt:lpstr>2_Default Design</vt:lpstr>
      <vt:lpstr>4_Default Design</vt:lpstr>
      <vt:lpstr>Default Design</vt:lpstr>
      <vt:lpstr>1_Default Design</vt:lpstr>
      <vt:lpstr>PowerPoint Presentation</vt:lpstr>
      <vt:lpstr>PowerPoint Presentation</vt:lpstr>
      <vt:lpstr>OUR PURPOSE, AIM AND OBJECTIVE</vt:lpstr>
      <vt:lpstr>PowerPoint Presentation</vt:lpstr>
      <vt:lpstr>PowerPoint Presentation</vt:lpstr>
      <vt:lpstr>PowerPoint Presentation</vt:lpstr>
      <vt:lpstr>Matthew’s 3-Fold Purpose</vt:lpstr>
      <vt:lpstr>Matthew and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UNIVERSAL KINGDOM OF GOD </vt:lpstr>
      <vt:lpstr>THE UNIVERSAL KINGDOM OF GOD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Vern Peterman</dc:creator>
  <cp:lastModifiedBy>Jim McGowan</cp:lastModifiedBy>
  <cp:revision>60</cp:revision>
  <cp:lastPrinted>2023-10-13T18:51:01Z</cp:lastPrinted>
  <dcterms:created xsi:type="dcterms:W3CDTF">2011-08-29T18:41:42Z</dcterms:created>
  <dcterms:modified xsi:type="dcterms:W3CDTF">2023-10-13T18:51:23Z</dcterms:modified>
</cp:coreProperties>
</file>