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46"/>
  </p:notesMasterIdLst>
  <p:handoutMasterIdLst>
    <p:handoutMasterId r:id="rId47"/>
  </p:handoutMasterIdLst>
  <p:sldIdLst>
    <p:sldId id="444" r:id="rId2"/>
    <p:sldId id="501" r:id="rId3"/>
    <p:sldId id="522" r:id="rId4"/>
    <p:sldId id="528" r:id="rId5"/>
    <p:sldId id="531" r:id="rId6"/>
    <p:sldId id="515" r:id="rId7"/>
    <p:sldId id="532" r:id="rId8"/>
    <p:sldId id="530" r:id="rId9"/>
    <p:sldId id="346" r:id="rId10"/>
    <p:sldId id="347" r:id="rId11"/>
    <p:sldId id="348" r:id="rId12"/>
    <p:sldId id="349" r:id="rId13"/>
    <p:sldId id="495" r:id="rId14"/>
    <p:sldId id="538" r:id="rId15"/>
    <p:sldId id="539" r:id="rId16"/>
    <p:sldId id="352" r:id="rId17"/>
    <p:sldId id="350" r:id="rId18"/>
    <p:sldId id="449" r:id="rId19"/>
    <p:sldId id="447" r:id="rId20"/>
    <p:sldId id="450" r:id="rId21"/>
    <p:sldId id="452" r:id="rId22"/>
    <p:sldId id="533" r:id="rId23"/>
    <p:sldId id="534" r:id="rId24"/>
    <p:sldId id="535" r:id="rId25"/>
    <p:sldId id="328" r:id="rId26"/>
    <p:sldId id="283" r:id="rId27"/>
    <p:sldId id="353" r:id="rId28"/>
    <p:sldId id="536" r:id="rId29"/>
    <p:sldId id="537" r:id="rId30"/>
    <p:sldId id="496" r:id="rId31"/>
    <p:sldId id="342" r:id="rId32"/>
    <p:sldId id="340" r:id="rId33"/>
    <p:sldId id="497" r:id="rId34"/>
    <p:sldId id="343" r:id="rId35"/>
    <p:sldId id="520" r:id="rId36"/>
    <p:sldId id="345" r:id="rId37"/>
    <p:sldId id="316" r:id="rId38"/>
    <p:sldId id="499" r:id="rId39"/>
    <p:sldId id="256" r:id="rId40"/>
    <p:sldId id="500" r:id="rId41"/>
    <p:sldId id="512" r:id="rId42"/>
    <p:sldId id="521" r:id="rId43"/>
    <p:sldId id="526" r:id="rId44"/>
    <p:sldId id="269" r:id="rId45"/>
  </p:sldIdLst>
  <p:sldSz cx="12192000" cy="6858000"/>
  <p:notesSz cx="6858000" cy="91440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CC"/>
    <a:srgbClr val="CC00CC"/>
    <a:srgbClr val="00FFFF"/>
    <a:srgbClr val="000066"/>
    <a:srgbClr val="FFFF99"/>
    <a:srgbClr val="8C0039"/>
    <a:srgbClr val="FF0000"/>
    <a:srgbClr val="FF0066"/>
    <a:srgbClr val="8782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54B2C2-0286-48A5-A569-CE7A1A02EB21}" v="23" dt="2023-10-10T15:41:53.845"/>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13" autoAdjust="0"/>
    <p:restoredTop sz="94654" autoAdjust="0"/>
  </p:normalViewPr>
  <p:slideViewPr>
    <p:cSldViewPr>
      <p:cViewPr varScale="1">
        <p:scale>
          <a:sx n="143" d="100"/>
          <a:sy n="143" d="100"/>
        </p:scale>
        <p:origin x="188" y="10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5" d="100"/>
          <a:sy n="115" d="100"/>
        </p:scale>
        <p:origin x="4332"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DF11EF7F-337D-4C0F-A3FD-402ECF0F420E}"/>
    <pc:docChg chg="undo custSel addSld delSld modSld sldOrd modMainMaster replTag delTag modNotesMaster">
      <pc:chgData name="Jim McGowan" userId="e2c7446dd3aca506" providerId="LiveId" clId="{DF11EF7F-337D-4C0F-A3FD-402ECF0F420E}" dt="2023-07-26T17:25:27.426" v="1230"/>
      <pc:docMkLst>
        <pc:docMk/>
      </pc:docMkLst>
      <pc:sldChg chg="modSp modAnim modNotes">
        <pc:chgData name="Jim McGowan" userId="e2c7446dd3aca506" providerId="LiveId" clId="{DF11EF7F-337D-4C0F-A3FD-402ECF0F420E}" dt="2022-03-08T18:02:53.486" v="52"/>
        <pc:sldMkLst>
          <pc:docMk/>
          <pc:sldMk cId="0" sldId="256"/>
        </pc:sldMkLst>
        <pc:spChg chg="mod">
          <ac:chgData name="Jim McGowan" userId="e2c7446dd3aca506" providerId="LiveId" clId="{DF11EF7F-337D-4C0F-A3FD-402ECF0F420E}" dt="2022-03-08T17:58:48.916" v="0"/>
          <ac:spMkLst>
            <pc:docMk/>
            <pc:sldMk cId="0" sldId="256"/>
            <ac:spMk id="7" creationId="{7772F48F-5EE2-461C-B5DC-3372414FB3A1}"/>
          </ac:spMkLst>
        </pc:spChg>
        <pc:spChg chg="mod">
          <ac:chgData name="Jim McGowan" userId="e2c7446dd3aca506" providerId="LiveId" clId="{DF11EF7F-337D-4C0F-A3FD-402ECF0F420E}" dt="2022-03-08T17:58:48.916" v="0"/>
          <ac:spMkLst>
            <pc:docMk/>
            <pc:sldMk cId="0" sldId="256"/>
            <ac:spMk id="11267" creationId="{39006E1D-91E8-4D4D-9DDA-A7B17CBE60AD}"/>
          </ac:spMkLst>
        </pc:spChg>
      </pc:sldChg>
      <pc:sldChg chg="modSp mod modAnim modNotes">
        <pc:chgData name="Jim McGowan" userId="e2c7446dd3aca506" providerId="LiveId" clId="{DF11EF7F-337D-4C0F-A3FD-402ECF0F420E}" dt="2022-03-08T19:12:14.697" v="533" actId="108"/>
        <pc:sldMkLst>
          <pc:docMk/>
          <pc:sldMk cId="0" sldId="258"/>
        </pc:sldMkLst>
        <pc:spChg chg="mod">
          <ac:chgData name="Jim McGowan" userId="e2c7446dd3aca506" providerId="LiveId" clId="{DF11EF7F-337D-4C0F-A3FD-402ECF0F420E}" dt="2022-03-08T19:12:14.697" v="533" actId="108"/>
          <ac:spMkLst>
            <pc:docMk/>
            <pc:sldMk cId="0" sldId="258"/>
            <ac:spMk id="8" creationId="{4A94AB59-0C98-4CD4-886C-29B285392689}"/>
          </ac:spMkLst>
        </pc:spChg>
        <pc:spChg chg="mod">
          <ac:chgData name="Jim McGowan" userId="e2c7446dd3aca506" providerId="LiveId" clId="{DF11EF7F-337D-4C0F-A3FD-402ECF0F420E}" dt="2022-03-08T19:10:20.970" v="513" actId="114"/>
          <ac:spMkLst>
            <pc:docMk/>
            <pc:sldMk cId="0" sldId="258"/>
            <ac:spMk id="13326" creationId="{FC53503D-CA05-4AC4-B4F6-E639D7F0493D}"/>
          </ac:spMkLst>
        </pc:spChg>
      </pc:sldChg>
      <pc:sldChg chg="modSp modAnim modNotes">
        <pc:chgData name="Jim McGowan" userId="e2c7446dd3aca506" providerId="LiveId" clId="{DF11EF7F-337D-4C0F-A3FD-402ECF0F420E}" dt="2022-03-08T18:43:15.198" v="190" actId="207"/>
        <pc:sldMkLst>
          <pc:docMk/>
          <pc:sldMk cId="0" sldId="262"/>
        </pc:sldMkLst>
        <pc:spChg chg="mod">
          <ac:chgData name="Jim McGowan" userId="e2c7446dd3aca506" providerId="LiveId" clId="{DF11EF7F-337D-4C0F-A3FD-402ECF0F420E}" dt="2022-03-08T18:43:15.198" v="190" actId="207"/>
          <ac:spMkLst>
            <pc:docMk/>
            <pc:sldMk cId="0" sldId="262"/>
            <ac:spMk id="6" creationId="{926810CE-1121-4D34-8DF5-41D276DDE248}"/>
          </ac:spMkLst>
        </pc:spChg>
        <pc:spChg chg="mod">
          <ac:chgData name="Jim McGowan" userId="e2c7446dd3aca506" providerId="LiveId" clId="{DF11EF7F-337D-4C0F-A3FD-402ECF0F420E}" dt="2022-03-08T18:43:15.198" v="190" actId="207"/>
          <ac:spMkLst>
            <pc:docMk/>
            <pc:sldMk cId="0" sldId="262"/>
            <ac:spMk id="45064" creationId="{D7E57675-76FF-438A-806F-5DBE5D2A4ADA}"/>
          </ac:spMkLst>
        </pc:spChg>
      </pc:sldChg>
      <pc:sldChg chg="modSp mod modAnim modNotes">
        <pc:chgData name="Jim McGowan" userId="e2c7446dd3aca506" providerId="LiveId" clId="{DF11EF7F-337D-4C0F-A3FD-402ECF0F420E}" dt="2022-03-08T18:53:07.772" v="332" actId="207"/>
        <pc:sldMkLst>
          <pc:docMk/>
          <pc:sldMk cId="0" sldId="263"/>
        </pc:sldMkLst>
        <pc:spChg chg="mod">
          <ac:chgData name="Jim McGowan" userId="e2c7446dd3aca506" providerId="LiveId" clId="{DF11EF7F-337D-4C0F-A3FD-402ECF0F420E}" dt="2022-03-08T17:58:48.916" v="0"/>
          <ac:spMkLst>
            <pc:docMk/>
            <pc:sldMk cId="0" sldId="263"/>
            <ac:spMk id="6" creationId="{797CB259-71C7-483F-96EA-33B3538C6A01}"/>
          </ac:spMkLst>
        </pc:spChg>
        <pc:spChg chg="mod">
          <ac:chgData name="Jim McGowan" userId="e2c7446dd3aca506" providerId="LiveId" clId="{DF11EF7F-337D-4C0F-A3FD-402ECF0F420E}" dt="2022-03-08T18:53:07.772" v="332" actId="207"/>
          <ac:spMkLst>
            <pc:docMk/>
            <pc:sldMk cId="0" sldId="263"/>
            <ac:spMk id="46088" creationId="{C6285DF7-048F-474E-9C45-D41199DC27CA}"/>
          </ac:spMkLst>
        </pc:spChg>
      </pc:sldChg>
      <pc:sldChg chg="modSp modAnim modNotes">
        <pc:chgData name="Jim McGowan" userId="e2c7446dd3aca506" providerId="LiveId" clId="{DF11EF7F-337D-4C0F-A3FD-402ECF0F420E}" dt="2022-03-08T18:47:34.328" v="247" actId="108"/>
        <pc:sldMkLst>
          <pc:docMk/>
          <pc:sldMk cId="0" sldId="265"/>
        </pc:sldMkLst>
        <pc:spChg chg="mod">
          <ac:chgData name="Jim McGowan" userId="e2c7446dd3aca506" providerId="LiveId" clId="{DF11EF7F-337D-4C0F-A3FD-402ECF0F420E}" dt="2022-03-08T17:58:48.916" v="0"/>
          <ac:spMkLst>
            <pc:docMk/>
            <pc:sldMk cId="0" sldId="265"/>
            <ac:spMk id="7" creationId="{6D5F13F8-7379-4C86-BD93-C521BFF04ED0}"/>
          </ac:spMkLst>
        </pc:spChg>
        <pc:spChg chg="mod">
          <ac:chgData name="Jim McGowan" userId="e2c7446dd3aca506" providerId="LiveId" clId="{DF11EF7F-337D-4C0F-A3FD-402ECF0F420E}" dt="2022-03-08T18:47:34.328" v="247" actId="108"/>
          <ac:spMkLst>
            <pc:docMk/>
            <pc:sldMk cId="0" sldId="265"/>
            <ac:spMk id="48131" creationId="{BF355E67-DD89-4235-9DDA-DCA6E6D9E3DF}"/>
          </ac:spMkLst>
        </pc:spChg>
      </pc:sldChg>
      <pc:sldChg chg="modSp mod modAnim modNotes">
        <pc:chgData name="Jim McGowan" userId="e2c7446dd3aca506" providerId="LiveId" clId="{DF11EF7F-337D-4C0F-A3FD-402ECF0F420E}" dt="2022-03-08T18:47:02.964" v="241" actId="114"/>
        <pc:sldMkLst>
          <pc:docMk/>
          <pc:sldMk cId="0" sldId="266"/>
        </pc:sldMkLst>
        <pc:spChg chg="mod">
          <ac:chgData name="Jim McGowan" userId="e2c7446dd3aca506" providerId="LiveId" clId="{DF11EF7F-337D-4C0F-A3FD-402ECF0F420E}" dt="2022-03-08T17:58:48.916" v="0"/>
          <ac:spMkLst>
            <pc:docMk/>
            <pc:sldMk cId="0" sldId="266"/>
            <ac:spMk id="7" creationId="{294FA4D9-1250-494A-A0AA-59942D8E9980}"/>
          </ac:spMkLst>
        </pc:spChg>
        <pc:spChg chg="mod">
          <ac:chgData name="Jim McGowan" userId="e2c7446dd3aca506" providerId="LiveId" clId="{DF11EF7F-337D-4C0F-A3FD-402ECF0F420E}" dt="2022-03-08T18:47:02.964" v="241" actId="114"/>
          <ac:spMkLst>
            <pc:docMk/>
            <pc:sldMk cId="0" sldId="266"/>
            <ac:spMk id="49158" creationId="{21A82F88-4B7B-4DDE-BE68-89989692CBE1}"/>
          </ac:spMkLst>
        </pc:spChg>
      </pc:sldChg>
      <pc:sldChg chg="modSp modAnim modNotes">
        <pc:chgData name="Jim McGowan" userId="e2c7446dd3aca506" providerId="LiveId" clId="{DF11EF7F-337D-4C0F-A3FD-402ECF0F420E}" dt="2022-03-08T18:02:53.486" v="52"/>
        <pc:sldMkLst>
          <pc:docMk/>
          <pc:sldMk cId="0" sldId="269"/>
        </pc:sldMkLst>
        <pc:spChg chg="mod">
          <ac:chgData name="Jim McGowan" userId="e2c7446dd3aca506" providerId="LiveId" clId="{DF11EF7F-337D-4C0F-A3FD-402ECF0F420E}" dt="2022-03-08T17:58:48.916" v="0"/>
          <ac:spMkLst>
            <pc:docMk/>
            <pc:sldMk cId="0" sldId="269"/>
            <ac:spMk id="6" creationId="{F6D5A188-1909-4A9D-A46B-74E49E87774D}"/>
          </ac:spMkLst>
        </pc:spChg>
        <pc:spChg chg="mod">
          <ac:chgData name="Jim McGowan" userId="e2c7446dd3aca506" providerId="LiveId" clId="{DF11EF7F-337D-4C0F-A3FD-402ECF0F420E}" dt="2022-03-08T17:58:48.916" v="0"/>
          <ac:spMkLst>
            <pc:docMk/>
            <pc:sldMk cId="0" sldId="269"/>
            <ac:spMk id="52233" creationId="{DA4BD656-CC8F-48C5-AB21-BB954A17F42B}"/>
          </ac:spMkLst>
        </pc:spChg>
      </pc:sldChg>
      <pc:sldChg chg="addSp delSp modSp modAnim modNotes">
        <pc:chgData name="Jim McGowan" userId="e2c7446dd3aca506" providerId="LiveId" clId="{DF11EF7F-337D-4C0F-A3FD-402ECF0F420E}" dt="2022-03-08T19:36:31.983" v="863" actId="108"/>
        <pc:sldMkLst>
          <pc:docMk/>
          <pc:sldMk cId="0" sldId="289"/>
        </pc:sldMkLst>
        <pc:spChg chg="add mod">
          <ac:chgData name="Jim McGowan" userId="e2c7446dd3aca506" providerId="LiveId" clId="{DF11EF7F-337D-4C0F-A3FD-402ECF0F420E}" dt="2022-03-08T19:35:06.351" v="846"/>
          <ac:spMkLst>
            <pc:docMk/>
            <pc:sldMk cId="0" sldId="289"/>
            <ac:spMk id="4" creationId="{634790C6-AFA5-4549-AD90-FBDCAAA51B9E}"/>
          </ac:spMkLst>
        </pc:spChg>
        <pc:spChg chg="del mod">
          <ac:chgData name="Jim McGowan" userId="e2c7446dd3aca506" providerId="LiveId" clId="{DF11EF7F-337D-4C0F-A3FD-402ECF0F420E}" dt="2022-03-08T19:35:04.122" v="843" actId="478"/>
          <ac:spMkLst>
            <pc:docMk/>
            <pc:sldMk cId="0" sldId="289"/>
            <ac:spMk id="7" creationId="{3A360737-2915-42D8-8EFC-E8DD88DBAA7D}"/>
          </ac:spMkLst>
        </pc:spChg>
        <pc:spChg chg="mod">
          <ac:chgData name="Jim McGowan" userId="e2c7446dd3aca506" providerId="LiveId" clId="{DF11EF7F-337D-4C0F-A3FD-402ECF0F420E}" dt="2022-03-08T19:36:31.983" v="863" actId="108"/>
          <ac:spMkLst>
            <pc:docMk/>
            <pc:sldMk cId="0" sldId="289"/>
            <ac:spMk id="72721" creationId="{27FC2563-0526-472C-8F91-AAB38551C664}"/>
          </ac:spMkLst>
        </pc:spChg>
      </pc:sldChg>
      <pc:sldChg chg="modSp mod modAnim modNotes">
        <pc:chgData name="Jim McGowan" userId="e2c7446dd3aca506" providerId="LiveId" clId="{DF11EF7F-337D-4C0F-A3FD-402ECF0F420E}" dt="2022-03-08T19:42:59.664" v="946" actId="123"/>
        <pc:sldMkLst>
          <pc:docMk/>
          <pc:sldMk cId="0" sldId="290"/>
        </pc:sldMkLst>
        <pc:spChg chg="mod">
          <ac:chgData name="Jim McGowan" userId="e2c7446dd3aca506" providerId="LiveId" clId="{DF11EF7F-337D-4C0F-A3FD-402ECF0F420E}" dt="2022-03-08T19:41:08.935" v="917" actId="108"/>
          <ac:spMkLst>
            <pc:docMk/>
            <pc:sldMk cId="0" sldId="290"/>
            <ac:spMk id="7" creationId="{F5005EF6-5CD9-4BC2-A819-5E4032B9F9AC}"/>
          </ac:spMkLst>
        </pc:spChg>
        <pc:spChg chg="mod">
          <ac:chgData name="Jim McGowan" userId="e2c7446dd3aca506" providerId="LiveId" clId="{DF11EF7F-337D-4C0F-A3FD-402ECF0F420E}" dt="2022-03-08T18:42:27.887" v="174" actId="207"/>
          <ac:spMkLst>
            <pc:docMk/>
            <pc:sldMk cId="0" sldId="290"/>
            <ac:spMk id="9" creationId="{60F76EDA-B238-4D1B-92A3-E493BBFBD8D0}"/>
          </ac:spMkLst>
        </pc:spChg>
        <pc:spChg chg="mod">
          <ac:chgData name="Jim McGowan" userId="e2c7446dd3aca506" providerId="LiveId" clId="{DF11EF7F-337D-4C0F-A3FD-402ECF0F420E}" dt="2022-03-08T19:42:59.664" v="946" actId="123"/>
          <ac:spMkLst>
            <pc:docMk/>
            <pc:sldMk cId="0" sldId="290"/>
            <ac:spMk id="73741" creationId="{47B69978-40AB-460D-9F98-EDD042A248BE}"/>
          </ac:spMkLst>
        </pc:spChg>
        <pc:picChg chg="mod">
          <ac:chgData name="Jim McGowan" userId="e2c7446dd3aca506" providerId="LiveId" clId="{DF11EF7F-337D-4C0F-A3FD-402ECF0F420E}" dt="2022-03-08T18:42:23.043" v="173" actId="207"/>
          <ac:picMkLst>
            <pc:docMk/>
            <pc:sldMk cId="0" sldId="290"/>
            <ac:picMk id="10" creationId="{9A7A6404-CB2A-4E59-8C2E-D56CBF4EE606}"/>
          </ac:picMkLst>
        </pc:picChg>
      </pc:sldChg>
      <pc:sldChg chg="modSp mod modAnim">
        <pc:chgData name="Jim McGowan" userId="e2c7446dd3aca506" providerId="LiveId" clId="{DF11EF7F-337D-4C0F-A3FD-402ECF0F420E}" dt="2022-03-08T19:01:22.622" v="402" actId="207"/>
        <pc:sldMkLst>
          <pc:docMk/>
          <pc:sldMk cId="0" sldId="295"/>
        </pc:sldMkLst>
        <pc:spChg chg="mod">
          <ac:chgData name="Jim McGowan" userId="e2c7446dd3aca506" providerId="LiveId" clId="{DF11EF7F-337D-4C0F-A3FD-402ECF0F420E}" dt="2022-03-08T17:58:48.916" v="0"/>
          <ac:spMkLst>
            <pc:docMk/>
            <pc:sldMk cId="0" sldId="295"/>
            <ac:spMk id="6" creationId="{32F15324-F2FF-4DA4-92EE-C074F0AD4908}"/>
          </ac:spMkLst>
        </pc:spChg>
        <pc:spChg chg="mod">
          <ac:chgData name="Jim McGowan" userId="e2c7446dd3aca506" providerId="LiveId" clId="{DF11EF7F-337D-4C0F-A3FD-402ECF0F420E}" dt="2022-03-08T19:01:22.622" v="402" actId="207"/>
          <ac:spMkLst>
            <pc:docMk/>
            <pc:sldMk cId="0" sldId="295"/>
            <ac:spMk id="124935" creationId="{02A9483A-CC4B-4C45-A210-96D41A4B0728}"/>
          </ac:spMkLst>
        </pc:spChg>
      </pc:sldChg>
      <pc:sldChg chg="modSp mod modAnim">
        <pc:chgData name="Jim McGowan" userId="e2c7446dd3aca506" providerId="LiveId" clId="{DF11EF7F-337D-4C0F-A3FD-402ECF0F420E}" dt="2022-03-08T18:46:15.815" v="233" actId="179"/>
        <pc:sldMkLst>
          <pc:docMk/>
          <pc:sldMk cId="0" sldId="298"/>
        </pc:sldMkLst>
        <pc:spChg chg="mod">
          <ac:chgData name="Jim McGowan" userId="e2c7446dd3aca506" providerId="LiveId" clId="{DF11EF7F-337D-4C0F-A3FD-402ECF0F420E}" dt="2022-03-08T17:58:48.916" v="0"/>
          <ac:spMkLst>
            <pc:docMk/>
            <pc:sldMk cId="0" sldId="298"/>
            <ac:spMk id="9" creationId="{9BE3178F-6973-412D-915D-CD12E78D4F2C}"/>
          </ac:spMkLst>
        </pc:spChg>
        <pc:spChg chg="mod">
          <ac:chgData name="Jim McGowan" userId="e2c7446dd3aca506" providerId="LiveId" clId="{DF11EF7F-337D-4C0F-A3FD-402ECF0F420E}" dt="2022-03-08T18:46:15.815" v="233" actId="179"/>
          <ac:spMkLst>
            <pc:docMk/>
            <pc:sldMk cId="0" sldId="298"/>
            <ac:spMk id="130054" creationId="{7936C1FC-9DC2-44C0-B186-5D40BC3E40A0}"/>
          </ac:spMkLst>
        </pc:spChg>
      </pc:sldChg>
      <pc:sldChg chg="modSp mod modAnim">
        <pc:chgData name="Jim McGowan" userId="e2c7446dd3aca506" providerId="LiveId" clId="{DF11EF7F-337D-4C0F-A3FD-402ECF0F420E}" dt="2022-03-08T19:06:54.324" v="470" actId="108"/>
        <pc:sldMkLst>
          <pc:docMk/>
          <pc:sldMk cId="0" sldId="300"/>
        </pc:sldMkLst>
        <pc:spChg chg="mod">
          <ac:chgData name="Jim McGowan" userId="e2c7446dd3aca506" providerId="LiveId" clId="{DF11EF7F-337D-4C0F-A3FD-402ECF0F420E}" dt="2022-03-08T19:06:54.324" v="470" actId="108"/>
          <ac:spMkLst>
            <pc:docMk/>
            <pc:sldMk cId="0" sldId="300"/>
            <ac:spMk id="9" creationId="{70D20532-8254-404E-A124-E6E1B53C2927}"/>
          </ac:spMkLst>
        </pc:spChg>
        <pc:spChg chg="mod">
          <ac:chgData name="Jim McGowan" userId="e2c7446dd3aca506" providerId="LiveId" clId="{DF11EF7F-337D-4C0F-A3FD-402ECF0F420E}" dt="2022-03-08T19:05:44.912" v="458" actId="1035"/>
          <ac:spMkLst>
            <pc:docMk/>
            <pc:sldMk cId="0" sldId="300"/>
            <ac:spMk id="132104" creationId="{F4DD21E0-F631-4FDF-BF99-0B9E4938E03A}"/>
          </ac:spMkLst>
        </pc:spChg>
        <pc:spChg chg="mod">
          <ac:chgData name="Jim McGowan" userId="e2c7446dd3aca506" providerId="LiveId" clId="{DF11EF7F-337D-4C0F-A3FD-402ECF0F420E}" dt="2022-03-08T19:06:20.296" v="463" actId="1036"/>
          <ac:spMkLst>
            <pc:docMk/>
            <pc:sldMk cId="0" sldId="300"/>
            <ac:spMk id="132105" creationId="{9383AFEE-1018-4932-88E3-D095F6C31A88}"/>
          </ac:spMkLst>
        </pc:spChg>
      </pc:sldChg>
      <pc:sldChg chg="delSp modSp mod modAnim modNotes">
        <pc:chgData name="Jim McGowan" userId="e2c7446dd3aca506" providerId="LiveId" clId="{DF11EF7F-337D-4C0F-A3FD-402ECF0F420E}" dt="2022-03-08T19:00:15.128" v="390" actId="255"/>
        <pc:sldMkLst>
          <pc:docMk/>
          <pc:sldMk cId="0" sldId="306"/>
        </pc:sldMkLst>
        <pc:spChg chg="mod">
          <ac:chgData name="Jim McGowan" userId="e2c7446dd3aca506" providerId="LiveId" clId="{DF11EF7F-337D-4C0F-A3FD-402ECF0F420E}" dt="2022-03-08T19:00:15.128" v="390" actId="255"/>
          <ac:spMkLst>
            <pc:docMk/>
            <pc:sldMk cId="0" sldId="306"/>
            <ac:spMk id="12" creationId="{BF026CB4-3122-4FDB-AD57-2CBBCB771343}"/>
          </ac:spMkLst>
        </pc:spChg>
        <pc:spChg chg="del mod">
          <ac:chgData name="Jim McGowan" userId="e2c7446dd3aca506" providerId="LiveId" clId="{DF11EF7F-337D-4C0F-A3FD-402ECF0F420E}" dt="2022-03-08T18:58:22.975" v="378" actId="478"/>
          <ac:spMkLst>
            <pc:docMk/>
            <pc:sldMk cId="0" sldId="306"/>
            <ac:spMk id="14" creationId="{8D9F1AF7-B6DB-411B-AECB-EC74C69436B2}"/>
          </ac:spMkLst>
        </pc:spChg>
      </pc:sldChg>
      <pc:sldChg chg="modSp mod modNotes">
        <pc:chgData name="Jim McGowan" userId="e2c7446dd3aca506" providerId="LiveId" clId="{DF11EF7F-337D-4C0F-A3FD-402ECF0F420E}" dt="2022-03-08T18:44:19.659" v="207" actId="108"/>
        <pc:sldMkLst>
          <pc:docMk/>
          <pc:sldMk cId="0" sldId="308"/>
        </pc:sldMkLst>
        <pc:spChg chg="mod">
          <ac:chgData name="Jim McGowan" userId="e2c7446dd3aca506" providerId="LiveId" clId="{DF11EF7F-337D-4C0F-A3FD-402ECF0F420E}" dt="2022-03-08T18:43:41.413" v="199" actId="207"/>
          <ac:spMkLst>
            <pc:docMk/>
            <pc:sldMk cId="0" sldId="308"/>
            <ac:spMk id="8" creationId="{62B8DCC8-54F7-447E-944B-905937DC335C}"/>
          </ac:spMkLst>
        </pc:spChg>
        <pc:spChg chg="mod">
          <ac:chgData name="Jim McGowan" userId="e2c7446dd3aca506" providerId="LiveId" clId="{DF11EF7F-337D-4C0F-A3FD-402ECF0F420E}" dt="2022-03-08T18:44:19.659" v="207" actId="108"/>
          <ac:spMkLst>
            <pc:docMk/>
            <pc:sldMk cId="0" sldId="308"/>
            <ac:spMk id="146435" creationId="{AEB561E3-7DF7-4A95-8D72-F4F67B58FA63}"/>
          </ac:spMkLst>
        </pc:spChg>
        <pc:spChg chg="mod">
          <ac:chgData name="Jim McGowan" userId="e2c7446dd3aca506" providerId="LiveId" clId="{DF11EF7F-337D-4C0F-A3FD-402ECF0F420E}" dt="2022-03-08T18:43:41.413" v="199" actId="207"/>
          <ac:spMkLst>
            <pc:docMk/>
            <pc:sldMk cId="0" sldId="308"/>
            <ac:spMk id="146436" creationId="{93CF0867-B38F-4A5A-BC23-96D269D43786}"/>
          </ac:spMkLst>
        </pc:spChg>
        <pc:picChg chg="mod">
          <ac:chgData name="Jim McGowan" userId="e2c7446dd3aca506" providerId="LiveId" clId="{DF11EF7F-337D-4C0F-A3FD-402ECF0F420E}" dt="2022-03-08T18:43:41.413" v="199" actId="207"/>
          <ac:picMkLst>
            <pc:docMk/>
            <pc:sldMk cId="0" sldId="308"/>
            <ac:picMk id="146439" creationId="{6A2D1526-C72B-4A35-81C4-21F32F45987A}"/>
          </ac:picMkLst>
        </pc:picChg>
      </pc:sldChg>
      <pc:sldChg chg="modSp mod modAnim modNotes">
        <pc:chgData name="Jim McGowan" userId="e2c7446dd3aca506" providerId="LiveId" clId="{DF11EF7F-337D-4C0F-A3FD-402ECF0F420E}" dt="2022-03-08T19:13:33.919" v="566" actId="179"/>
        <pc:sldMkLst>
          <pc:docMk/>
          <pc:sldMk cId="0" sldId="310"/>
        </pc:sldMkLst>
        <pc:spChg chg="mod">
          <ac:chgData name="Jim McGowan" userId="e2c7446dd3aca506" providerId="LiveId" clId="{DF11EF7F-337D-4C0F-A3FD-402ECF0F420E}" dt="2022-03-08T19:09:15.647" v="496" actId="108"/>
          <ac:spMkLst>
            <pc:docMk/>
            <pc:sldMk cId="0" sldId="310"/>
            <ac:spMk id="8" creationId="{CB745FF1-5873-441D-9C55-D243CB025D38}"/>
          </ac:spMkLst>
        </pc:spChg>
        <pc:spChg chg="mod">
          <ac:chgData name="Jim McGowan" userId="e2c7446dd3aca506" providerId="LiveId" clId="{DF11EF7F-337D-4C0F-A3FD-402ECF0F420E}" dt="2022-03-08T19:13:33.919" v="566" actId="179"/>
          <ac:spMkLst>
            <pc:docMk/>
            <pc:sldMk cId="0" sldId="310"/>
            <ac:spMk id="150535" creationId="{A8F3BB00-EB76-4A28-BB7D-91CBA88067EE}"/>
          </ac:spMkLst>
        </pc:spChg>
      </pc:sldChg>
      <pc:sldChg chg="addSp delSp modSp mod modAnim modNotes">
        <pc:chgData name="Jim McGowan" userId="e2c7446dd3aca506" providerId="LiveId" clId="{DF11EF7F-337D-4C0F-A3FD-402ECF0F420E}" dt="2022-03-08T19:22:03.520" v="659"/>
        <pc:sldMkLst>
          <pc:docMk/>
          <pc:sldMk cId="0" sldId="311"/>
        </pc:sldMkLst>
        <pc:spChg chg="add mod">
          <ac:chgData name="Jim McGowan" userId="e2c7446dd3aca506" providerId="LiveId" clId="{DF11EF7F-337D-4C0F-A3FD-402ECF0F420E}" dt="2022-03-08T19:22:03.520" v="659"/>
          <ac:spMkLst>
            <pc:docMk/>
            <pc:sldMk cId="0" sldId="311"/>
            <ac:spMk id="5" creationId="{6124E1AA-A680-4072-AB6F-6695ADCD23BB}"/>
          </ac:spMkLst>
        </pc:spChg>
        <pc:spChg chg="del mod">
          <ac:chgData name="Jim McGowan" userId="e2c7446dd3aca506" providerId="LiveId" clId="{DF11EF7F-337D-4C0F-A3FD-402ECF0F420E}" dt="2022-03-08T19:22:01.121" v="658" actId="478"/>
          <ac:spMkLst>
            <pc:docMk/>
            <pc:sldMk cId="0" sldId="311"/>
            <ac:spMk id="8" creationId="{6592CB4B-622A-40F1-B26F-745227381E29}"/>
          </ac:spMkLst>
        </pc:spChg>
        <pc:spChg chg="mod">
          <ac:chgData name="Jim McGowan" userId="e2c7446dd3aca506" providerId="LiveId" clId="{DF11EF7F-337D-4C0F-A3FD-402ECF0F420E}" dt="2022-03-08T19:20:56.722" v="650" actId="255"/>
          <ac:spMkLst>
            <pc:docMk/>
            <pc:sldMk cId="0" sldId="311"/>
            <ac:spMk id="152584" creationId="{7249D3BD-4ECF-4F86-93BD-4E30351900CC}"/>
          </ac:spMkLst>
        </pc:spChg>
        <pc:picChg chg="add mod">
          <ac:chgData name="Jim McGowan" userId="e2c7446dd3aca506" providerId="LiveId" clId="{DF11EF7F-337D-4C0F-A3FD-402ECF0F420E}" dt="2022-03-08T19:22:03.520" v="659"/>
          <ac:picMkLst>
            <pc:docMk/>
            <pc:sldMk cId="0" sldId="311"/>
            <ac:picMk id="4" creationId="{07D8FF68-1B6A-4A6D-9B74-941B772B19F9}"/>
          </ac:picMkLst>
        </pc:picChg>
      </pc:sldChg>
      <pc:sldChg chg="addSp delSp modSp mod modAnim">
        <pc:chgData name="Jim McGowan" userId="e2c7446dd3aca506" providerId="LiveId" clId="{DF11EF7F-337D-4C0F-A3FD-402ECF0F420E}" dt="2022-03-08T19:25:35.802" v="710" actId="179"/>
        <pc:sldMkLst>
          <pc:docMk/>
          <pc:sldMk cId="0" sldId="312"/>
        </pc:sldMkLst>
        <pc:spChg chg="add mod">
          <ac:chgData name="Jim McGowan" userId="e2c7446dd3aca506" providerId="LiveId" clId="{DF11EF7F-337D-4C0F-A3FD-402ECF0F420E}" dt="2022-03-08T19:22:32.590" v="663"/>
          <ac:spMkLst>
            <pc:docMk/>
            <pc:sldMk cId="0" sldId="312"/>
            <ac:spMk id="6" creationId="{AE92A72D-B042-4346-A258-385E8DCCF1D2}"/>
          </ac:spMkLst>
        </pc:spChg>
        <pc:spChg chg="del mod">
          <ac:chgData name="Jim McGowan" userId="e2c7446dd3aca506" providerId="LiveId" clId="{DF11EF7F-337D-4C0F-A3FD-402ECF0F420E}" dt="2022-03-08T19:22:30.026" v="662" actId="478"/>
          <ac:spMkLst>
            <pc:docMk/>
            <pc:sldMk cId="0" sldId="312"/>
            <ac:spMk id="8" creationId="{12530843-3915-47D3-B9B5-C16846BD2BD3}"/>
          </ac:spMkLst>
        </pc:spChg>
        <pc:spChg chg="mod">
          <ac:chgData name="Jim McGowan" userId="e2c7446dd3aca506" providerId="LiveId" clId="{DF11EF7F-337D-4C0F-A3FD-402ECF0F420E}" dt="2022-03-08T19:25:35.802" v="710" actId="179"/>
          <ac:spMkLst>
            <pc:docMk/>
            <pc:sldMk cId="0" sldId="312"/>
            <ac:spMk id="154628" creationId="{9AA096C0-F864-40E2-A347-01F4620A7546}"/>
          </ac:spMkLst>
        </pc:spChg>
        <pc:spChg chg="del mod">
          <ac:chgData name="Jim McGowan" userId="e2c7446dd3aca506" providerId="LiveId" clId="{DF11EF7F-337D-4C0F-A3FD-402ECF0F420E}" dt="2022-03-08T18:39:08.958" v="126" actId="478"/>
          <ac:spMkLst>
            <pc:docMk/>
            <pc:sldMk cId="0" sldId="312"/>
            <ac:spMk id="154632" creationId="{31F915BA-4A1E-453F-84F1-4C4FB84F8532}"/>
          </ac:spMkLst>
        </pc:spChg>
        <pc:picChg chg="add del mod">
          <ac:chgData name="Jim McGowan" userId="e2c7446dd3aca506" providerId="LiveId" clId="{DF11EF7F-337D-4C0F-A3FD-402ECF0F420E}" dt="2022-03-08T19:22:37.482" v="664" actId="478"/>
          <ac:picMkLst>
            <pc:docMk/>
            <pc:sldMk cId="0" sldId="312"/>
            <ac:picMk id="5" creationId="{19FAF91B-2BCC-4AF7-AEC4-83F3BDEF2B7B}"/>
          </ac:picMkLst>
        </pc:picChg>
      </pc:sldChg>
      <pc:sldChg chg="modSp mod modAnim">
        <pc:chgData name="Jim McGowan" userId="e2c7446dd3aca506" providerId="LiveId" clId="{DF11EF7F-337D-4C0F-A3FD-402ECF0F420E}" dt="2022-03-08T19:40:23.841" v="907" actId="179"/>
        <pc:sldMkLst>
          <pc:docMk/>
          <pc:sldMk cId="0" sldId="315"/>
        </pc:sldMkLst>
        <pc:spChg chg="mod">
          <ac:chgData name="Jim McGowan" userId="e2c7446dd3aca506" providerId="LiveId" clId="{DF11EF7F-337D-4C0F-A3FD-402ECF0F420E}" dt="2022-03-08T19:39:52.671" v="897" actId="207"/>
          <ac:spMkLst>
            <pc:docMk/>
            <pc:sldMk cId="0" sldId="315"/>
            <ac:spMk id="9" creationId="{565E6CB4-1075-4B5E-807B-30A24E468BD0}"/>
          </ac:spMkLst>
        </pc:spChg>
        <pc:spChg chg="mod">
          <ac:chgData name="Jim McGowan" userId="e2c7446dd3aca506" providerId="LiveId" clId="{DF11EF7F-337D-4C0F-A3FD-402ECF0F420E}" dt="2022-03-08T19:40:23.841" v="907" actId="179"/>
          <ac:spMkLst>
            <pc:docMk/>
            <pc:sldMk cId="0" sldId="315"/>
            <ac:spMk id="157703" creationId="{79F0291E-6070-405F-9FF7-8128856CA9A0}"/>
          </ac:spMkLst>
        </pc:spChg>
      </pc:sldChg>
      <pc:sldChg chg="modSp modAnim modNotes">
        <pc:chgData name="Jim McGowan" userId="e2c7446dd3aca506" providerId="LiveId" clId="{DF11EF7F-337D-4C0F-A3FD-402ECF0F420E}" dt="2022-03-08T18:02:53.486" v="52"/>
        <pc:sldMkLst>
          <pc:docMk/>
          <pc:sldMk cId="0" sldId="316"/>
        </pc:sldMkLst>
        <pc:spChg chg="mod">
          <ac:chgData name="Jim McGowan" userId="e2c7446dd3aca506" providerId="LiveId" clId="{DF11EF7F-337D-4C0F-A3FD-402ECF0F420E}" dt="2022-03-08T17:58:48.916" v="0"/>
          <ac:spMkLst>
            <pc:docMk/>
            <pc:sldMk cId="0" sldId="316"/>
            <ac:spMk id="6" creationId="{5CC5D900-FF42-4EA0-B519-29D88C336394}"/>
          </ac:spMkLst>
        </pc:spChg>
        <pc:spChg chg="mod">
          <ac:chgData name="Jim McGowan" userId="e2c7446dd3aca506" providerId="LiveId" clId="{DF11EF7F-337D-4C0F-A3FD-402ECF0F420E}" dt="2022-03-08T17:58:48.916" v="0"/>
          <ac:spMkLst>
            <pc:docMk/>
            <pc:sldMk cId="0" sldId="316"/>
            <ac:spMk id="158723" creationId="{CFF828A3-F011-497A-B311-9A291BE1A121}"/>
          </ac:spMkLst>
        </pc:spChg>
      </pc:sldChg>
      <pc:sldChg chg="addSp delSp modSp mod modAnim">
        <pc:chgData name="Jim McGowan" userId="e2c7446dd3aca506" providerId="LiveId" clId="{DF11EF7F-337D-4C0F-A3FD-402ECF0F420E}" dt="2022-03-08T19:27:18.418" v="736" actId="2710"/>
        <pc:sldMkLst>
          <pc:docMk/>
          <pc:sldMk cId="0" sldId="317"/>
        </pc:sldMkLst>
        <pc:spChg chg="add mod">
          <ac:chgData name="Jim McGowan" userId="e2c7446dd3aca506" providerId="LiveId" clId="{DF11EF7F-337D-4C0F-A3FD-402ECF0F420E}" dt="2022-03-08T19:26:20.782" v="724"/>
          <ac:spMkLst>
            <pc:docMk/>
            <pc:sldMk cId="0" sldId="317"/>
            <ac:spMk id="4" creationId="{B3B77AD8-2112-4CC4-9069-2B0CD4882E09}"/>
          </ac:spMkLst>
        </pc:spChg>
        <pc:spChg chg="del mod">
          <ac:chgData name="Jim McGowan" userId="e2c7446dd3aca506" providerId="LiveId" clId="{DF11EF7F-337D-4C0F-A3FD-402ECF0F420E}" dt="2022-03-08T19:26:18.717" v="723" actId="478"/>
          <ac:spMkLst>
            <pc:docMk/>
            <pc:sldMk cId="0" sldId="317"/>
            <ac:spMk id="8" creationId="{73917F30-D7BC-4E75-AE08-D4F898C98626}"/>
          </ac:spMkLst>
        </pc:spChg>
        <pc:spChg chg="mod">
          <ac:chgData name="Jim McGowan" userId="e2c7446dd3aca506" providerId="LiveId" clId="{DF11EF7F-337D-4C0F-A3FD-402ECF0F420E}" dt="2022-03-08T19:27:18.418" v="736" actId="2710"/>
          <ac:spMkLst>
            <pc:docMk/>
            <pc:sldMk cId="0" sldId="317"/>
            <ac:spMk id="159750" creationId="{C43E6C65-81DA-426B-8AEB-3DC6D5EC763C}"/>
          </ac:spMkLst>
        </pc:spChg>
      </pc:sldChg>
      <pc:sldChg chg="modSp mod modAnim modNotes">
        <pc:chgData name="Jim McGowan" userId="e2c7446dd3aca506" providerId="LiveId" clId="{DF11EF7F-337D-4C0F-A3FD-402ECF0F420E}" dt="2022-03-08T18:50:29.175" v="283" actId="207"/>
        <pc:sldMkLst>
          <pc:docMk/>
          <pc:sldMk cId="0" sldId="318"/>
        </pc:sldMkLst>
        <pc:spChg chg="mod">
          <ac:chgData name="Jim McGowan" userId="e2c7446dd3aca506" providerId="LiveId" clId="{DF11EF7F-337D-4C0F-A3FD-402ECF0F420E}" dt="2022-03-08T17:58:48.916" v="0"/>
          <ac:spMkLst>
            <pc:docMk/>
            <pc:sldMk cId="0" sldId="318"/>
            <ac:spMk id="6" creationId="{CF87550A-4C0C-44C7-B6DC-4AAE4D644EA7}"/>
          </ac:spMkLst>
        </pc:spChg>
        <pc:spChg chg="mod">
          <ac:chgData name="Jim McGowan" userId="e2c7446dd3aca506" providerId="LiveId" clId="{DF11EF7F-337D-4C0F-A3FD-402ECF0F420E}" dt="2022-03-08T18:50:29.175" v="283" actId="207"/>
          <ac:spMkLst>
            <pc:docMk/>
            <pc:sldMk cId="0" sldId="318"/>
            <ac:spMk id="160772" creationId="{21A9AC6E-1912-4982-B279-2E35EBBAEBA4}"/>
          </ac:spMkLst>
        </pc:spChg>
      </pc:sldChg>
      <pc:sldChg chg="modSp modAnim">
        <pc:chgData name="Jim McGowan" userId="e2c7446dd3aca506" providerId="LiveId" clId="{DF11EF7F-337D-4C0F-A3FD-402ECF0F420E}" dt="2022-03-08T18:52:18.008" v="316" actId="108"/>
        <pc:sldMkLst>
          <pc:docMk/>
          <pc:sldMk cId="0" sldId="319"/>
        </pc:sldMkLst>
        <pc:spChg chg="mod">
          <ac:chgData name="Jim McGowan" userId="e2c7446dd3aca506" providerId="LiveId" clId="{DF11EF7F-337D-4C0F-A3FD-402ECF0F420E}" dt="2022-03-08T17:58:48.916" v="0"/>
          <ac:spMkLst>
            <pc:docMk/>
            <pc:sldMk cId="0" sldId="319"/>
            <ac:spMk id="6" creationId="{DC44B016-1EEC-42DF-8DA1-E092F3B816AE}"/>
          </ac:spMkLst>
        </pc:spChg>
        <pc:spChg chg="mod">
          <ac:chgData name="Jim McGowan" userId="e2c7446dd3aca506" providerId="LiveId" clId="{DF11EF7F-337D-4C0F-A3FD-402ECF0F420E}" dt="2022-03-08T18:52:18.008" v="316" actId="108"/>
          <ac:spMkLst>
            <pc:docMk/>
            <pc:sldMk cId="0" sldId="319"/>
            <ac:spMk id="162824" creationId="{02949C4D-AA78-4C96-A655-1D2979CA595C}"/>
          </ac:spMkLst>
        </pc:spChg>
      </pc:sldChg>
      <pc:sldChg chg="modSp modAnim modNotes">
        <pc:chgData name="Jim McGowan" userId="e2c7446dd3aca506" providerId="LiveId" clId="{DF11EF7F-337D-4C0F-A3FD-402ECF0F420E}" dt="2022-03-08T18:02:53.486" v="52"/>
        <pc:sldMkLst>
          <pc:docMk/>
          <pc:sldMk cId="0" sldId="321"/>
        </pc:sldMkLst>
        <pc:spChg chg="mod">
          <ac:chgData name="Jim McGowan" userId="e2c7446dd3aca506" providerId="LiveId" clId="{DF11EF7F-337D-4C0F-A3FD-402ECF0F420E}" dt="2022-03-08T17:58:48.916" v="0"/>
          <ac:spMkLst>
            <pc:docMk/>
            <pc:sldMk cId="0" sldId="321"/>
            <ac:spMk id="6" creationId="{B8ECA126-CBEC-47F7-8A66-CD976E0133C3}"/>
          </ac:spMkLst>
        </pc:spChg>
        <pc:spChg chg="mod">
          <ac:chgData name="Jim McGowan" userId="e2c7446dd3aca506" providerId="LiveId" clId="{DF11EF7F-337D-4C0F-A3FD-402ECF0F420E}" dt="2022-03-08T17:58:48.916" v="0"/>
          <ac:spMkLst>
            <pc:docMk/>
            <pc:sldMk cId="0" sldId="321"/>
            <ac:spMk id="8" creationId="{B63C225B-6714-4F1E-A526-D6DE36932E04}"/>
          </ac:spMkLst>
        </pc:spChg>
        <pc:spChg chg="mod">
          <ac:chgData name="Jim McGowan" userId="e2c7446dd3aca506" providerId="LiveId" clId="{DF11EF7F-337D-4C0F-A3FD-402ECF0F420E}" dt="2022-03-08T17:58:48.916" v="0"/>
          <ac:spMkLst>
            <pc:docMk/>
            <pc:sldMk cId="0" sldId="321"/>
            <ac:spMk id="164869" creationId="{7A3A30FC-939B-4BC7-8B3C-99B9A52E413C}"/>
          </ac:spMkLst>
        </pc:spChg>
        <pc:picChg chg="mod">
          <ac:chgData name="Jim McGowan" userId="e2c7446dd3aca506" providerId="LiveId" clId="{DF11EF7F-337D-4C0F-A3FD-402ECF0F420E}" dt="2022-03-08T17:58:48.916" v="0"/>
          <ac:picMkLst>
            <pc:docMk/>
            <pc:sldMk cId="0" sldId="321"/>
            <ac:picMk id="7" creationId="{B011B50A-D7FB-4E76-8524-66FD418E4A9F}"/>
          </ac:picMkLst>
        </pc:picChg>
      </pc:sldChg>
      <pc:sldChg chg="modSp modAnim modNotes">
        <pc:chgData name="Jim McGowan" userId="e2c7446dd3aca506" providerId="LiveId" clId="{DF11EF7F-337D-4C0F-A3FD-402ECF0F420E}" dt="2022-03-08T18:02:53.486" v="52"/>
        <pc:sldMkLst>
          <pc:docMk/>
          <pc:sldMk cId="0" sldId="322"/>
        </pc:sldMkLst>
        <pc:spChg chg="mod">
          <ac:chgData name="Jim McGowan" userId="e2c7446dd3aca506" providerId="LiveId" clId="{DF11EF7F-337D-4C0F-A3FD-402ECF0F420E}" dt="2022-03-08T17:58:48.916" v="0"/>
          <ac:spMkLst>
            <pc:docMk/>
            <pc:sldMk cId="0" sldId="322"/>
            <ac:spMk id="6" creationId="{5388E004-0E27-468B-9100-8F94C85DE84A}"/>
          </ac:spMkLst>
        </pc:spChg>
        <pc:spChg chg="mod">
          <ac:chgData name="Jim McGowan" userId="e2c7446dd3aca506" providerId="LiveId" clId="{DF11EF7F-337D-4C0F-A3FD-402ECF0F420E}" dt="2022-03-08T17:58:48.916" v="0"/>
          <ac:spMkLst>
            <pc:docMk/>
            <pc:sldMk cId="0" sldId="322"/>
            <ac:spMk id="8" creationId="{AF152725-0097-4C26-954B-907A3E30F170}"/>
          </ac:spMkLst>
        </pc:spChg>
        <pc:spChg chg="mod">
          <ac:chgData name="Jim McGowan" userId="e2c7446dd3aca506" providerId="LiveId" clId="{DF11EF7F-337D-4C0F-A3FD-402ECF0F420E}" dt="2022-03-08T17:58:48.916" v="0"/>
          <ac:spMkLst>
            <pc:docMk/>
            <pc:sldMk cId="0" sldId="322"/>
            <ac:spMk id="166916" creationId="{D2B56460-3A12-46B6-9CB1-F050CA2F885D}"/>
          </ac:spMkLst>
        </pc:spChg>
        <pc:picChg chg="mod">
          <ac:chgData name="Jim McGowan" userId="e2c7446dd3aca506" providerId="LiveId" clId="{DF11EF7F-337D-4C0F-A3FD-402ECF0F420E}" dt="2022-03-08T17:58:48.916" v="0"/>
          <ac:picMkLst>
            <pc:docMk/>
            <pc:sldMk cId="0" sldId="322"/>
            <ac:picMk id="9" creationId="{347325AA-0968-4BBB-BE13-48F018B8EA30}"/>
          </ac:picMkLst>
        </pc:picChg>
      </pc:sldChg>
      <pc:sldChg chg="modSp modAnim modNotes">
        <pc:chgData name="Jim McGowan" userId="e2c7446dd3aca506" providerId="LiveId" clId="{DF11EF7F-337D-4C0F-A3FD-402ECF0F420E}" dt="2022-03-08T18:02:53.486" v="52"/>
        <pc:sldMkLst>
          <pc:docMk/>
          <pc:sldMk cId="0" sldId="324"/>
        </pc:sldMkLst>
        <pc:spChg chg="mod">
          <ac:chgData name="Jim McGowan" userId="e2c7446dd3aca506" providerId="LiveId" clId="{DF11EF7F-337D-4C0F-A3FD-402ECF0F420E}" dt="2022-03-08T17:58:48.916" v="0"/>
          <ac:spMkLst>
            <pc:docMk/>
            <pc:sldMk cId="0" sldId="324"/>
            <ac:spMk id="6" creationId="{7D81B1F8-3012-464C-9320-373E1EAF48B5}"/>
          </ac:spMkLst>
        </pc:spChg>
        <pc:spChg chg="mod">
          <ac:chgData name="Jim McGowan" userId="e2c7446dd3aca506" providerId="LiveId" clId="{DF11EF7F-337D-4C0F-A3FD-402ECF0F420E}" dt="2022-03-08T17:58:48.916" v="0"/>
          <ac:spMkLst>
            <pc:docMk/>
            <pc:sldMk cId="0" sldId="324"/>
            <ac:spMk id="171013" creationId="{D369A8A7-596C-487C-BCEE-BB8BD2898088}"/>
          </ac:spMkLst>
        </pc:spChg>
      </pc:sldChg>
      <pc:sldChg chg="modSp modAnim modNotes">
        <pc:chgData name="Jim McGowan" userId="e2c7446dd3aca506" providerId="LiveId" clId="{DF11EF7F-337D-4C0F-A3FD-402ECF0F420E}" dt="2022-03-08T18:02:53.486" v="52"/>
        <pc:sldMkLst>
          <pc:docMk/>
          <pc:sldMk cId="0" sldId="325"/>
        </pc:sldMkLst>
        <pc:spChg chg="mod">
          <ac:chgData name="Jim McGowan" userId="e2c7446dd3aca506" providerId="LiveId" clId="{DF11EF7F-337D-4C0F-A3FD-402ECF0F420E}" dt="2022-03-08T17:58:48.916" v="0"/>
          <ac:spMkLst>
            <pc:docMk/>
            <pc:sldMk cId="0" sldId="325"/>
            <ac:spMk id="9" creationId="{242DAB4B-169B-4AA8-98AF-C4F77B29068B}"/>
          </ac:spMkLst>
        </pc:spChg>
        <pc:spChg chg="mod">
          <ac:chgData name="Jim McGowan" userId="e2c7446dd3aca506" providerId="LiveId" clId="{DF11EF7F-337D-4C0F-A3FD-402ECF0F420E}" dt="2022-03-08T17:58:48.916" v="0"/>
          <ac:spMkLst>
            <pc:docMk/>
            <pc:sldMk cId="0" sldId="325"/>
            <ac:spMk id="173063" creationId="{1CFED342-ABCD-4512-B352-8FDB180E3446}"/>
          </ac:spMkLst>
        </pc:spChg>
      </pc:sldChg>
      <pc:sldChg chg="modSp modAnim modNotes">
        <pc:chgData name="Jim McGowan" userId="e2c7446dd3aca506" providerId="LiveId" clId="{DF11EF7F-337D-4C0F-A3FD-402ECF0F420E}" dt="2022-03-08T18:02:53.486" v="52"/>
        <pc:sldMkLst>
          <pc:docMk/>
          <pc:sldMk cId="0" sldId="326"/>
        </pc:sldMkLst>
        <pc:spChg chg="mod">
          <ac:chgData name="Jim McGowan" userId="e2c7446dd3aca506" providerId="LiveId" clId="{DF11EF7F-337D-4C0F-A3FD-402ECF0F420E}" dt="2022-03-08T17:58:48.916" v="0"/>
          <ac:spMkLst>
            <pc:docMk/>
            <pc:sldMk cId="0" sldId="326"/>
            <ac:spMk id="8" creationId="{9B8C1C1B-A072-4BFC-9D4D-6750C5D1CD5E}"/>
          </ac:spMkLst>
        </pc:spChg>
        <pc:spChg chg="mod">
          <ac:chgData name="Jim McGowan" userId="e2c7446dd3aca506" providerId="LiveId" clId="{DF11EF7F-337D-4C0F-A3FD-402ECF0F420E}" dt="2022-03-08T17:58:48.916" v="0"/>
          <ac:spMkLst>
            <pc:docMk/>
            <pc:sldMk cId="0" sldId="326"/>
            <ac:spMk id="175109" creationId="{401F6F6F-4FFF-4C0A-9017-85F9F94191F8}"/>
          </ac:spMkLst>
        </pc:spChg>
      </pc:sldChg>
      <pc:sldChg chg="modSp modAnim modNotes">
        <pc:chgData name="Jim McGowan" userId="e2c7446dd3aca506" providerId="LiveId" clId="{DF11EF7F-337D-4C0F-A3FD-402ECF0F420E}" dt="2022-03-08T18:02:53.486" v="52"/>
        <pc:sldMkLst>
          <pc:docMk/>
          <pc:sldMk cId="0" sldId="328"/>
        </pc:sldMkLst>
        <pc:spChg chg="mod">
          <ac:chgData name="Jim McGowan" userId="e2c7446dd3aca506" providerId="LiveId" clId="{DF11EF7F-337D-4C0F-A3FD-402ECF0F420E}" dt="2022-03-08T17:58:48.916" v="0"/>
          <ac:spMkLst>
            <pc:docMk/>
            <pc:sldMk cId="0" sldId="328"/>
            <ac:spMk id="7" creationId="{631F20AC-D612-49A4-B9CD-03F891492643}"/>
          </ac:spMkLst>
        </pc:spChg>
        <pc:spChg chg="mod">
          <ac:chgData name="Jim McGowan" userId="e2c7446dd3aca506" providerId="LiveId" clId="{DF11EF7F-337D-4C0F-A3FD-402ECF0F420E}" dt="2022-03-08T17:58:48.916" v="0"/>
          <ac:spMkLst>
            <pc:docMk/>
            <pc:sldMk cId="0" sldId="328"/>
            <ac:spMk id="179206" creationId="{73299D7F-601D-4165-8D7E-35469C1FBA94}"/>
          </ac:spMkLst>
        </pc:spChg>
      </pc:sldChg>
      <pc:sldChg chg="modSp modAnim modNotes">
        <pc:chgData name="Jim McGowan" userId="e2c7446dd3aca506" providerId="LiveId" clId="{DF11EF7F-337D-4C0F-A3FD-402ECF0F420E}" dt="2022-03-08T18:02:53.486" v="52"/>
        <pc:sldMkLst>
          <pc:docMk/>
          <pc:sldMk cId="0" sldId="329"/>
        </pc:sldMkLst>
        <pc:spChg chg="mod">
          <ac:chgData name="Jim McGowan" userId="e2c7446dd3aca506" providerId="LiveId" clId="{DF11EF7F-337D-4C0F-A3FD-402ECF0F420E}" dt="2022-03-08T17:58:48.916" v="0"/>
          <ac:spMkLst>
            <pc:docMk/>
            <pc:sldMk cId="0" sldId="329"/>
            <ac:spMk id="10" creationId="{064CB356-EF13-4FC1-A756-65C53E46B114}"/>
          </ac:spMkLst>
        </pc:spChg>
        <pc:picChg chg="mod">
          <ac:chgData name="Jim McGowan" userId="e2c7446dd3aca506" providerId="LiveId" clId="{DF11EF7F-337D-4C0F-A3FD-402ECF0F420E}" dt="2022-03-08T17:58:48.916" v="0"/>
          <ac:picMkLst>
            <pc:docMk/>
            <pc:sldMk cId="0" sldId="329"/>
            <ac:picMk id="9" creationId="{34361AF3-02EB-4A89-9D99-3942B1DC661F}"/>
          </ac:picMkLst>
        </pc:picChg>
      </pc:sldChg>
      <pc:sldChg chg="modSp mod modAnim">
        <pc:chgData name="Jim McGowan" userId="e2c7446dd3aca506" providerId="LiveId" clId="{DF11EF7F-337D-4C0F-A3FD-402ECF0F420E}" dt="2022-03-08T19:39:44.859" v="895" actId="207"/>
        <pc:sldMkLst>
          <pc:docMk/>
          <pc:sldMk cId="0" sldId="331"/>
        </pc:sldMkLst>
        <pc:spChg chg="mod">
          <ac:chgData name="Jim McGowan" userId="e2c7446dd3aca506" providerId="LiveId" clId="{DF11EF7F-337D-4C0F-A3FD-402ECF0F420E}" dt="2022-03-08T19:39:44.859" v="895" actId="207"/>
          <ac:spMkLst>
            <pc:docMk/>
            <pc:sldMk cId="0" sldId="331"/>
            <ac:spMk id="8" creationId="{62146C80-B15A-4899-9EBA-5277F3145D18}"/>
          </ac:spMkLst>
        </pc:spChg>
        <pc:spChg chg="mod">
          <ac:chgData name="Jim McGowan" userId="e2c7446dd3aca506" providerId="LiveId" clId="{DF11EF7F-337D-4C0F-A3FD-402ECF0F420E}" dt="2022-03-08T19:38:05.611" v="877" actId="179"/>
          <ac:spMkLst>
            <pc:docMk/>
            <pc:sldMk cId="0" sldId="331"/>
            <ac:spMk id="185350" creationId="{AB08285D-E95F-437D-9161-965704A3354F}"/>
          </ac:spMkLst>
        </pc:spChg>
      </pc:sldChg>
      <pc:sldChg chg="modSp mod modAnim">
        <pc:chgData name="Jim McGowan" userId="e2c7446dd3aca506" providerId="LiveId" clId="{DF11EF7F-337D-4C0F-A3FD-402ECF0F420E}" dt="2022-03-08T19:06:33.957" v="466" actId="108"/>
        <pc:sldMkLst>
          <pc:docMk/>
          <pc:sldMk cId="0" sldId="332"/>
        </pc:sldMkLst>
        <pc:spChg chg="mod">
          <ac:chgData name="Jim McGowan" userId="e2c7446dd3aca506" providerId="LiveId" clId="{DF11EF7F-337D-4C0F-A3FD-402ECF0F420E}" dt="2022-03-08T19:06:33.957" v="466" actId="108"/>
          <ac:spMkLst>
            <pc:docMk/>
            <pc:sldMk cId="0" sldId="332"/>
            <ac:spMk id="186370" creationId="{DEAA1FFC-2F01-4DAD-86FF-0C0EFA2AD484}"/>
          </ac:spMkLst>
        </pc:spChg>
        <pc:spChg chg="mod">
          <ac:chgData name="Jim McGowan" userId="e2c7446dd3aca506" providerId="LiveId" clId="{DF11EF7F-337D-4C0F-A3FD-402ECF0F420E}" dt="2022-03-08T19:03:10.168" v="416" actId="123"/>
          <ac:spMkLst>
            <pc:docMk/>
            <pc:sldMk cId="0" sldId="332"/>
            <ac:spMk id="186372" creationId="{3AC212F6-CFD8-4662-8F80-6A61D2D43A02}"/>
          </ac:spMkLst>
        </pc:spChg>
      </pc:sldChg>
      <pc:sldChg chg="addSp delSp modSp mod modAnim">
        <pc:chgData name="Jim McGowan" userId="e2c7446dd3aca506" providerId="LiveId" clId="{DF11EF7F-337D-4C0F-A3FD-402ECF0F420E}" dt="2022-03-08T19:34:46.610" v="840" actId="108"/>
        <pc:sldMkLst>
          <pc:docMk/>
          <pc:sldMk cId="0" sldId="333"/>
        </pc:sldMkLst>
        <pc:spChg chg="add mod">
          <ac:chgData name="Jim McGowan" userId="e2c7446dd3aca506" providerId="LiveId" clId="{DF11EF7F-337D-4C0F-A3FD-402ECF0F420E}" dt="2022-03-08T19:33:25.595" v="817"/>
          <ac:spMkLst>
            <pc:docMk/>
            <pc:sldMk cId="0" sldId="333"/>
            <ac:spMk id="4" creationId="{A4D912B0-FB7F-4B63-9F58-104365BF7960}"/>
          </ac:spMkLst>
        </pc:spChg>
        <pc:spChg chg="del mod">
          <ac:chgData name="Jim McGowan" userId="e2c7446dd3aca506" providerId="LiveId" clId="{DF11EF7F-337D-4C0F-A3FD-402ECF0F420E}" dt="2022-03-08T19:33:22.970" v="816" actId="478"/>
          <ac:spMkLst>
            <pc:docMk/>
            <pc:sldMk cId="0" sldId="333"/>
            <ac:spMk id="7" creationId="{F28F2003-2A99-4E25-9084-A0165B4C0FCE}"/>
          </ac:spMkLst>
        </pc:spChg>
        <pc:spChg chg="mod">
          <ac:chgData name="Jim McGowan" userId="e2c7446dd3aca506" providerId="LiveId" clId="{DF11EF7F-337D-4C0F-A3FD-402ECF0F420E}" dt="2022-03-08T19:34:46.610" v="840" actId="108"/>
          <ac:spMkLst>
            <pc:docMk/>
            <pc:sldMk cId="0" sldId="333"/>
            <ac:spMk id="187396" creationId="{506FE59C-6502-4CE8-921E-BFE13BCA279F}"/>
          </ac:spMkLst>
        </pc:spChg>
      </pc:sldChg>
      <pc:sldChg chg="modSp mod modAnim modNotes">
        <pc:chgData name="Jim McGowan" userId="e2c7446dd3aca506" providerId="LiveId" clId="{DF11EF7F-337D-4C0F-A3FD-402ECF0F420E}" dt="2022-03-08T18:50:39.571" v="287" actId="207"/>
        <pc:sldMkLst>
          <pc:docMk/>
          <pc:sldMk cId="0" sldId="334"/>
        </pc:sldMkLst>
        <pc:spChg chg="mod">
          <ac:chgData name="Jim McGowan" userId="e2c7446dd3aca506" providerId="LiveId" clId="{DF11EF7F-337D-4C0F-A3FD-402ECF0F420E}" dt="2022-03-08T17:58:48.916" v="0"/>
          <ac:spMkLst>
            <pc:docMk/>
            <pc:sldMk cId="0" sldId="334"/>
            <ac:spMk id="6" creationId="{DF1F828C-642E-4F3F-97C0-F54D42E5E6EB}"/>
          </ac:spMkLst>
        </pc:spChg>
        <pc:spChg chg="mod">
          <ac:chgData name="Jim McGowan" userId="e2c7446dd3aca506" providerId="LiveId" clId="{DF11EF7F-337D-4C0F-A3FD-402ECF0F420E}" dt="2022-03-08T18:50:39.571" v="287" actId="207"/>
          <ac:spMkLst>
            <pc:docMk/>
            <pc:sldMk cId="0" sldId="334"/>
            <ac:spMk id="8" creationId="{1729B85F-3149-483E-B94E-ED2ACFA5310C}"/>
          </ac:spMkLst>
        </pc:spChg>
        <pc:spChg chg="mod">
          <ac:chgData name="Jim McGowan" userId="e2c7446dd3aca506" providerId="LiveId" clId="{DF11EF7F-337D-4C0F-A3FD-402ECF0F420E}" dt="2022-03-08T18:50:34.388" v="284" actId="207"/>
          <ac:spMkLst>
            <pc:docMk/>
            <pc:sldMk cId="0" sldId="334"/>
            <ac:spMk id="188420" creationId="{7ADE2933-2763-4954-90A4-B48367FFF58E}"/>
          </ac:spMkLst>
        </pc:spChg>
        <pc:picChg chg="mod">
          <ac:chgData name="Jim McGowan" userId="e2c7446dd3aca506" providerId="LiveId" clId="{DF11EF7F-337D-4C0F-A3FD-402ECF0F420E}" dt="2022-03-08T17:58:48.916" v="0"/>
          <ac:picMkLst>
            <pc:docMk/>
            <pc:sldMk cId="0" sldId="334"/>
            <ac:picMk id="7" creationId="{1C411E9E-27D3-4FBA-B221-1DA545BEBC1C}"/>
          </ac:picMkLst>
        </pc:picChg>
      </pc:sldChg>
      <pc:sldChg chg="modSp mod modAnim modNotes">
        <pc:chgData name="Jim McGowan" userId="e2c7446dd3aca506" providerId="LiveId" clId="{DF11EF7F-337D-4C0F-A3FD-402ECF0F420E}" dt="2022-03-08T18:54:02.435" v="345" actId="207"/>
        <pc:sldMkLst>
          <pc:docMk/>
          <pc:sldMk cId="0" sldId="335"/>
        </pc:sldMkLst>
        <pc:spChg chg="mod">
          <ac:chgData name="Jim McGowan" userId="e2c7446dd3aca506" providerId="LiveId" clId="{DF11EF7F-337D-4C0F-A3FD-402ECF0F420E}" dt="2022-03-08T17:58:48.916" v="0"/>
          <ac:spMkLst>
            <pc:docMk/>
            <pc:sldMk cId="0" sldId="335"/>
            <ac:spMk id="6" creationId="{E5872753-1D9E-481D-BC3B-71FD53AA8506}"/>
          </ac:spMkLst>
        </pc:spChg>
        <pc:spChg chg="mod">
          <ac:chgData name="Jim McGowan" userId="e2c7446dd3aca506" providerId="LiveId" clId="{DF11EF7F-337D-4C0F-A3FD-402ECF0F420E}" dt="2022-03-08T18:54:02.435" v="345" actId="207"/>
          <ac:spMkLst>
            <pc:docMk/>
            <pc:sldMk cId="0" sldId="335"/>
            <ac:spMk id="190467" creationId="{37C7B95D-9745-4EA8-B9C6-EC57D50110B7}"/>
          </ac:spMkLst>
        </pc:spChg>
      </pc:sldChg>
      <pc:sldChg chg="modSp modAnim modNotes">
        <pc:chgData name="Jim McGowan" userId="e2c7446dd3aca506" providerId="LiveId" clId="{DF11EF7F-337D-4C0F-A3FD-402ECF0F420E}" dt="2022-03-08T18:02:53.486" v="52"/>
        <pc:sldMkLst>
          <pc:docMk/>
          <pc:sldMk cId="0" sldId="336"/>
        </pc:sldMkLst>
        <pc:spChg chg="mod">
          <ac:chgData name="Jim McGowan" userId="e2c7446dd3aca506" providerId="LiveId" clId="{DF11EF7F-337D-4C0F-A3FD-402ECF0F420E}" dt="2022-03-08T17:58:48.916" v="0"/>
          <ac:spMkLst>
            <pc:docMk/>
            <pc:sldMk cId="0" sldId="336"/>
            <ac:spMk id="6" creationId="{5470E535-A409-43B9-B82B-90D140DF3F73}"/>
          </ac:spMkLst>
        </pc:spChg>
        <pc:spChg chg="mod">
          <ac:chgData name="Jim McGowan" userId="e2c7446dd3aca506" providerId="LiveId" clId="{DF11EF7F-337D-4C0F-A3FD-402ECF0F420E}" dt="2022-03-08T17:58:48.916" v="0"/>
          <ac:spMkLst>
            <pc:docMk/>
            <pc:sldMk cId="0" sldId="336"/>
            <ac:spMk id="192515" creationId="{8EB790CF-CD84-49DB-AF8A-0D21D2838571}"/>
          </ac:spMkLst>
        </pc:spChg>
      </pc:sldChg>
      <pc:sldChg chg="modSp mod modAnim modNotes">
        <pc:chgData name="Jim McGowan" userId="e2c7446dd3aca506" providerId="LiveId" clId="{DF11EF7F-337D-4C0F-A3FD-402ECF0F420E}" dt="2023-07-26T17:15:31.978" v="1166" actId="6549"/>
        <pc:sldMkLst>
          <pc:docMk/>
          <pc:sldMk cId="0" sldId="338"/>
        </pc:sldMkLst>
        <pc:spChg chg="mod">
          <ac:chgData name="Jim McGowan" userId="e2c7446dd3aca506" providerId="LiveId" clId="{DF11EF7F-337D-4C0F-A3FD-402ECF0F420E}" dt="2022-03-08T17:58:48.916" v="0"/>
          <ac:spMkLst>
            <pc:docMk/>
            <pc:sldMk cId="0" sldId="338"/>
            <ac:spMk id="10" creationId="{3405B44E-7357-4D36-ADB0-D1F355E925C3}"/>
          </ac:spMkLst>
        </pc:spChg>
        <pc:spChg chg="mod">
          <ac:chgData name="Jim McGowan" userId="e2c7446dd3aca506" providerId="LiveId" clId="{DF11EF7F-337D-4C0F-A3FD-402ECF0F420E}" dt="2023-07-26T17:15:31.978" v="1166" actId="6549"/>
          <ac:spMkLst>
            <pc:docMk/>
            <pc:sldMk cId="0" sldId="338"/>
            <ac:spMk id="196612" creationId="{65EB3C17-8800-4E7F-B080-FCD234AF66BE}"/>
          </ac:spMkLst>
        </pc:spChg>
      </pc:sldChg>
      <pc:sldChg chg="modSp modAnim modNotes">
        <pc:chgData name="Jim McGowan" userId="e2c7446dd3aca506" providerId="LiveId" clId="{DF11EF7F-337D-4C0F-A3FD-402ECF0F420E}" dt="2022-03-08T18:49:18.446" v="265" actId="6549"/>
        <pc:sldMkLst>
          <pc:docMk/>
          <pc:sldMk cId="0" sldId="339"/>
        </pc:sldMkLst>
        <pc:spChg chg="mod">
          <ac:chgData name="Jim McGowan" userId="e2c7446dd3aca506" providerId="LiveId" clId="{DF11EF7F-337D-4C0F-A3FD-402ECF0F420E}" dt="2022-03-08T17:58:48.916" v="0"/>
          <ac:spMkLst>
            <pc:docMk/>
            <pc:sldMk cId="0" sldId="339"/>
            <ac:spMk id="7" creationId="{77D18451-EA45-4F0A-93D1-3B774FCB510C}"/>
          </ac:spMkLst>
        </pc:spChg>
        <pc:spChg chg="mod">
          <ac:chgData name="Jim McGowan" userId="e2c7446dd3aca506" providerId="LiveId" clId="{DF11EF7F-337D-4C0F-A3FD-402ECF0F420E}" dt="2022-03-08T18:49:18.446" v="265" actId="6549"/>
          <ac:spMkLst>
            <pc:docMk/>
            <pc:sldMk cId="0" sldId="339"/>
            <ac:spMk id="200708" creationId="{0B2E1203-7139-47F2-9445-EAAF55FF44EA}"/>
          </ac:spMkLst>
        </pc:spChg>
      </pc:sldChg>
      <pc:sldChg chg="modSp modAnim modNotes">
        <pc:chgData name="Jim McGowan" userId="e2c7446dd3aca506" providerId="LiveId" clId="{DF11EF7F-337D-4C0F-A3FD-402ECF0F420E}" dt="2022-03-08T18:02:53.486" v="52"/>
        <pc:sldMkLst>
          <pc:docMk/>
          <pc:sldMk cId="0" sldId="340"/>
        </pc:sldMkLst>
        <pc:spChg chg="mod">
          <ac:chgData name="Jim McGowan" userId="e2c7446dd3aca506" providerId="LiveId" clId="{DF11EF7F-337D-4C0F-A3FD-402ECF0F420E}" dt="2022-03-08T17:58:48.916" v="0"/>
          <ac:spMkLst>
            <pc:docMk/>
            <pc:sldMk cId="0" sldId="340"/>
            <ac:spMk id="6" creationId="{6BB386AA-BF07-47BD-94D8-93341F093DEB}"/>
          </ac:spMkLst>
        </pc:spChg>
        <pc:spChg chg="mod">
          <ac:chgData name="Jim McGowan" userId="e2c7446dd3aca506" providerId="LiveId" clId="{DF11EF7F-337D-4C0F-A3FD-402ECF0F420E}" dt="2022-03-08T17:58:48.916" v="0"/>
          <ac:spMkLst>
            <pc:docMk/>
            <pc:sldMk cId="0" sldId="340"/>
            <ac:spMk id="202757" creationId="{D316691F-242C-4108-B45A-FFDEF082C306}"/>
          </ac:spMkLst>
        </pc:spChg>
      </pc:sldChg>
      <pc:sldChg chg="addSp delSp modSp mod modAnim">
        <pc:chgData name="Jim McGowan" userId="e2c7446dd3aca506" providerId="LiveId" clId="{DF11EF7F-337D-4C0F-A3FD-402ECF0F420E}" dt="2022-03-08T19:19:35.400" v="630" actId="14100"/>
        <pc:sldMkLst>
          <pc:docMk/>
          <pc:sldMk cId="0" sldId="341"/>
        </pc:sldMkLst>
        <pc:spChg chg="add del mod">
          <ac:chgData name="Jim McGowan" userId="e2c7446dd3aca506" providerId="LiveId" clId="{DF11EF7F-337D-4C0F-A3FD-402ECF0F420E}" dt="2022-03-08T19:17:47.082" v="608" actId="478"/>
          <ac:spMkLst>
            <pc:docMk/>
            <pc:sldMk cId="0" sldId="341"/>
            <ac:spMk id="2" creationId="{627F3746-DE56-4744-908C-030449AA0526}"/>
          </ac:spMkLst>
        </pc:spChg>
        <pc:spChg chg="add mod">
          <ac:chgData name="Jim McGowan" userId="e2c7446dd3aca506" providerId="LiveId" clId="{DF11EF7F-337D-4C0F-A3FD-402ECF0F420E}" dt="2022-03-08T19:17:53.441" v="612"/>
          <ac:spMkLst>
            <pc:docMk/>
            <pc:sldMk cId="0" sldId="341"/>
            <ac:spMk id="7" creationId="{D12262BE-34C2-4D7D-AE8A-D86AA919A1E3}"/>
          </ac:spMkLst>
        </pc:spChg>
        <pc:spChg chg="del mod">
          <ac:chgData name="Jim McGowan" userId="e2c7446dd3aca506" providerId="LiveId" clId="{DF11EF7F-337D-4C0F-A3FD-402ECF0F420E}" dt="2022-03-08T19:17:51.042" v="611" actId="478"/>
          <ac:spMkLst>
            <pc:docMk/>
            <pc:sldMk cId="0" sldId="341"/>
            <ac:spMk id="8" creationId="{B387CD77-FBAC-40C8-B480-75FD30D1C217}"/>
          </ac:spMkLst>
        </pc:spChg>
        <pc:spChg chg="mod">
          <ac:chgData name="Jim McGowan" userId="e2c7446dd3aca506" providerId="LiveId" clId="{DF11EF7F-337D-4C0F-A3FD-402ECF0F420E}" dt="2022-03-08T19:19:35.400" v="630" actId="14100"/>
          <ac:spMkLst>
            <pc:docMk/>
            <pc:sldMk cId="0" sldId="341"/>
            <ac:spMk id="204808" creationId="{A3CC988E-C785-4BC8-BD96-B03CA6A13647}"/>
          </ac:spMkLst>
        </pc:spChg>
        <pc:picChg chg="add mod">
          <ac:chgData name="Jim McGowan" userId="e2c7446dd3aca506" providerId="LiveId" clId="{DF11EF7F-337D-4C0F-A3FD-402ECF0F420E}" dt="2022-03-08T19:17:53.441" v="612"/>
          <ac:picMkLst>
            <pc:docMk/>
            <pc:sldMk cId="0" sldId="341"/>
            <ac:picMk id="6" creationId="{C8973A12-A341-4C25-B6F9-B88AC0E5FF35}"/>
          </ac:picMkLst>
        </pc:picChg>
        <pc:picChg chg="del mod">
          <ac:chgData name="Jim McGowan" userId="e2c7446dd3aca506" providerId="LiveId" clId="{DF11EF7F-337D-4C0F-A3FD-402ECF0F420E}" dt="2022-03-08T19:17:42.209" v="607" actId="478"/>
          <ac:picMkLst>
            <pc:docMk/>
            <pc:sldMk cId="0" sldId="341"/>
            <ac:picMk id="10" creationId="{ED6647DB-72CC-426C-984C-366040368E4F}"/>
          </ac:picMkLst>
        </pc:picChg>
      </pc:sldChg>
      <pc:sldChg chg="modSp modAnim modNotes">
        <pc:chgData name="Jim McGowan" userId="e2c7446dd3aca506" providerId="LiveId" clId="{DF11EF7F-337D-4C0F-A3FD-402ECF0F420E}" dt="2022-03-08T18:02:53.486" v="52"/>
        <pc:sldMkLst>
          <pc:docMk/>
          <pc:sldMk cId="0" sldId="342"/>
        </pc:sldMkLst>
        <pc:spChg chg="mod">
          <ac:chgData name="Jim McGowan" userId="e2c7446dd3aca506" providerId="LiveId" clId="{DF11EF7F-337D-4C0F-A3FD-402ECF0F420E}" dt="2022-03-08T17:58:48.916" v="0"/>
          <ac:spMkLst>
            <pc:docMk/>
            <pc:sldMk cId="0" sldId="342"/>
            <ac:spMk id="9" creationId="{4F269A05-A379-449C-8511-D4F1E7F9E9DC}"/>
          </ac:spMkLst>
        </pc:spChg>
        <pc:spChg chg="mod">
          <ac:chgData name="Jim McGowan" userId="e2c7446dd3aca506" providerId="LiveId" clId="{DF11EF7F-337D-4C0F-A3FD-402ECF0F420E}" dt="2022-03-08T17:58:48.916" v="0"/>
          <ac:spMkLst>
            <pc:docMk/>
            <pc:sldMk cId="0" sldId="342"/>
            <ac:spMk id="208904" creationId="{4AE57A15-0E29-4536-89E9-D6670B271AEA}"/>
          </ac:spMkLst>
        </pc:spChg>
        <pc:spChg chg="mod">
          <ac:chgData name="Jim McGowan" userId="e2c7446dd3aca506" providerId="LiveId" clId="{DF11EF7F-337D-4C0F-A3FD-402ECF0F420E}" dt="2022-03-08T17:58:48.916" v="0"/>
          <ac:spMkLst>
            <pc:docMk/>
            <pc:sldMk cId="0" sldId="342"/>
            <ac:spMk id="208906" creationId="{09B256E7-AEAF-48BA-93A2-1736FD85F210}"/>
          </ac:spMkLst>
        </pc:spChg>
        <pc:picChg chg="mod">
          <ac:chgData name="Jim McGowan" userId="e2c7446dd3aca506" providerId="LiveId" clId="{DF11EF7F-337D-4C0F-A3FD-402ECF0F420E}" dt="2022-03-08T17:58:48.916" v="0"/>
          <ac:picMkLst>
            <pc:docMk/>
            <pc:sldMk cId="0" sldId="342"/>
            <ac:picMk id="11" creationId="{29805482-ECA1-4161-8CAB-D04558A47182}"/>
          </ac:picMkLst>
        </pc:picChg>
      </pc:sldChg>
      <pc:sldChg chg="modSp modAnim modNotes">
        <pc:chgData name="Jim McGowan" userId="e2c7446dd3aca506" providerId="LiveId" clId="{DF11EF7F-337D-4C0F-A3FD-402ECF0F420E}" dt="2022-03-08T18:02:53.486" v="52"/>
        <pc:sldMkLst>
          <pc:docMk/>
          <pc:sldMk cId="0" sldId="343"/>
        </pc:sldMkLst>
        <pc:spChg chg="mod">
          <ac:chgData name="Jim McGowan" userId="e2c7446dd3aca506" providerId="LiveId" clId="{DF11EF7F-337D-4C0F-A3FD-402ECF0F420E}" dt="2022-03-08T17:58:48.916" v="0"/>
          <ac:spMkLst>
            <pc:docMk/>
            <pc:sldMk cId="0" sldId="343"/>
            <ac:spMk id="6" creationId="{9F368976-A3E6-4951-8FCE-9F958379112E}"/>
          </ac:spMkLst>
        </pc:spChg>
        <pc:spChg chg="mod">
          <ac:chgData name="Jim McGowan" userId="e2c7446dd3aca506" providerId="LiveId" clId="{DF11EF7F-337D-4C0F-A3FD-402ECF0F420E}" dt="2022-03-08T17:58:48.916" v="0"/>
          <ac:spMkLst>
            <pc:docMk/>
            <pc:sldMk cId="0" sldId="343"/>
            <ac:spMk id="212995" creationId="{27EB3C27-6BBD-4745-B99C-313A970058CC}"/>
          </ac:spMkLst>
        </pc:spChg>
      </pc:sldChg>
      <pc:sldChg chg="modSp modAnim modNotes">
        <pc:chgData name="Jim McGowan" userId="e2c7446dd3aca506" providerId="LiveId" clId="{DF11EF7F-337D-4C0F-A3FD-402ECF0F420E}" dt="2022-03-08T18:02:53.486" v="52"/>
        <pc:sldMkLst>
          <pc:docMk/>
          <pc:sldMk cId="0" sldId="345"/>
        </pc:sldMkLst>
        <pc:spChg chg="mod">
          <ac:chgData name="Jim McGowan" userId="e2c7446dd3aca506" providerId="LiveId" clId="{DF11EF7F-337D-4C0F-A3FD-402ECF0F420E}" dt="2022-03-08T17:58:48.916" v="0"/>
          <ac:spMkLst>
            <pc:docMk/>
            <pc:sldMk cId="0" sldId="345"/>
            <ac:spMk id="6" creationId="{51819BF0-CB4F-4C36-835D-66B7307945E5}"/>
          </ac:spMkLst>
        </pc:spChg>
        <pc:spChg chg="mod">
          <ac:chgData name="Jim McGowan" userId="e2c7446dd3aca506" providerId="LiveId" clId="{DF11EF7F-337D-4C0F-A3FD-402ECF0F420E}" dt="2022-03-08T17:58:48.916" v="0"/>
          <ac:spMkLst>
            <pc:docMk/>
            <pc:sldMk cId="0" sldId="345"/>
            <ac:spMk id="219140" creationId="{E9919F33-75E5-40F6-B414-2C16B8A3586C}"/>
          </ac:spMkLst>
        </pc:spChg>
      </pc:sldChg>
      <pc:sldChg chg="modSp mod modAnim modNotes">
        <pc:chgData name="Jim McGowan" userId="e2c7446dd3aca506" providerId="LiveId" clId="{DF11EF7F-337D-4C0F-A3FD-402ECF0F420E}" dt="2023-07-26T17:16:06.613" v="1169" actId="12789"/>
        <pc:sldMkLst>
          <pc:docMk/>
          <pc:sldMk cId="0" sldId="346"/>
        </pc:sldMkLst>
        <pc:spChg chg="mod">
          <ac:chgData name="Jim McGowan" userId="e2c7446dd3aca506" providerId="LiveId" clId="{DF11EF7F-337D-4C0F-A3FD-402ECF0F420E}" dt="2022-03-08T17:58:48.916" v="0"/>
          <ac:spMkLst>
            <pc:docMk/>
            <pc:sldMk cId="0" sldId="346"/>
            <ac:spMk id="6" creationId="{3749BBFB-9AD7-42C4-8663-96E70CFB9B4F}"/>
          </ac:spMkLst>
        </pc:spChg>
        <pc:spChg chg="mod">
          <ac:chgData name="Jim McGowan" userId="e2c7446dd3aca506" providerId="LiveId" clId="{DF11EF7F-337D-4C0F-A3FD-402ECF0F420E}" dt="2023-07-26T17:16:06.613" v="1169" actId="12789"/>
          <ac:spMkLst>
            <pc:docMk/>
            <pc:sldMk cId="0" sldId="346"/>
            <ac:spMk id="221187" creationId="{4F0D3109-061C-446A-9B38-5004EC782AB4}"/>
          </ac:spMkLst>
        </pc:spChg>
      </pc:sldChg>
      <pc:sldChg chg="modSp modAnim modNotes">
        <pc:chgData name="Jim McGowan" userId="e2c7446dd3aca506" providerId="LiveId" clId="{DF11EF7F-337D-4C0F-A3FD-402ECF0F420E}" dt="2022-03-08T18:02:53.486" v="52"/>
        <pc:sldMkLst>
          <pc:docMk/>
          <pc:sldMk cId="0" sldId="347"/>
        </pc:sldMkLst>
        <pc:spChg chg="mod">
          <ac:chgData name="Jim McGowan" userId="e2c7446dd3aca506" providerId="LiveId" clId="{DF11EF7F-337D-4C0F-A3FD-402ECF0F420E}" dt="2022-03-08T17:58:48.916" v="0"/>
          <ac:spMkLst>
            <pc:docMk/>
            <pc:sldMk cId="0" sldId="347"/>
            <ac:spMk id="6" creationId="{1A847D94-0156-433F-A0A3-470F895EC6C2}"/>
          </ac:spMkLst>
        </pc:spChg>
        <pc:spChg chg="mod">
          <ac:chgData name="Jim McGowan" userId="e2c7446dd3aca506" providerId="LiveId" clId="{DF11EF7F-337D-4C0F-A3FD-402ECF0F420E}" dt="2022-03-08T17:58:48.916" v="0"/>
          <ac:spMkLst>
            <pc:docMk/>
            <pc:sldMk cId="0" sldId="347"/>
            <ac:spMk id="223235" creationId="{4BE92CCE-D843-45B3-8F9F-FFD8206E99C2}"/>
          </ac:spMkLst>
        </pc:spChg>
      </pc:sldChg>
      <pc:sldChg chg="modSp modAnim modNotes">
        <pc:chgData name="Jim McGowan" userId="e2c7446dd3aca506" providerId="LiveId" clId="{DF11EF7F-337D-4C0F-A3FD-402ECF0F420E}" dt="2022-03-08T18:02:53.486" v="52"/>
        <pc:sldMkLst>
          <pc:docMk/>
          <pc:sldMk cId="0" sldId="348"/>
        </pc:sldMkLst>
        <pc:spChg chg="mod">
          <ac:chgData name="Jim McGowan" userId="e2c7446dd3aca506" providerId="LiveId" clId="{DF11EF7F-337D-4C0F-A3FD-402ECF0F420E}" dt="2022-03-08T17:58:48.916" v="0"/>
          <ac:spMkLst>
            <pc:docMk/>
            <pc:sldMk cId="0" sldId="348"/>
            <ac:spMk id="7" creationId="{1A23B65F-F783-45B2-9F50-5B5F6868C892}"/>
          </ac:spMkLst>
        </pc:spChg>
        <pc:spChg chg="mod">
          <ac:chgData name="Jim McGowan" userId="e2c7446dd3aca506" providerId="LiveId" clId="{DF11EF7F-337D-4C0F-A3FD-402ECF0F420E}" dt="2022-03-08T17:58:48.916" v="0"/>
          <ac:spMkLst>
            <pc:docMk/>
            <pc:sldMk cId="0" sldId="348"/>
            <ac:spMk id="225284" creationId="{B44E68B5-B11D-448D-821B-8DE74E48B093}"/>
          </ac:spMkLst>
        </pc:spChg>
        <pc:spChg chg="mod">
          <ac:chgData name="Jim McGowan" userId="e2c7446dd3aca506" providerId="LiveId" clId="{DF11EF7F-337D-4C0F-A3FD-402ECF0F420E}" dt="2022-03-08T17:58:48.916" v="0"/>
          <ac:spMkLst>
            <pc:docMk/>
            <pc:sldMk cId="0" sldId="348"/>
            <ac:spMk id="225286" creationId="{1B3F42F0-6D77-413B-8764-AC2AE092E00F}"/>
          </ac:spMkLst>
        </pc:spChg>
        <pc:picChg chg="mod">
          <ac:chgData name="Jim McGowan" userId="e2c7446dd3aca506" providerId="LiveId" clId="{DF11EF7F-337D-4C0F-A3FD-402ECF0F420E}" dt="2022-03-08T17:58:48.916" v="0"/>
          <ac:picMkLst>
            <pc:docMk/>
            <pc:sldMk cId="0" sldId="348"/>
            <ac:picMk id="2" creationId="{BE80CE4A-0401-42AA-81B5-7F78BDC32793}"/>
          </ac:picMkLst>
        </pc:picChg>
      </pc:sldChg>
      <pc:sldChg chg="modSp modAnim">
        <pc:chgData name="Jim McGowan" userId="e2c7446dd3aca506" providerId="LiveId" clId="{DF11EF7F-337D-4C0F-A3FD-402ECF0F420E}" dt="2022-03-08T18:02:53.486" v="52"/>
        <pc:sldMkLst>
          <pc:docMk/>
          <pc:sldMk cId="0" sldId="349"/>
        </pc:sldMkLst>
        <pc:spChg chg="mod">
          <ac:chgData name="Jim McGowan" userId="e2c7446dd3aca506" providerId="LiveId" clId="{DF11EF7F-337D-4C0F-A3FD-402ECF0F420E}" dt="2022-03-08T17:58:48.916" v="0"/>
          <ac:spMkLst>
            <pc:docMk/>
            <pc:sldMk cId="0" sldId="349"/>
            <ac:spMk id="6" creationId="{74303D30-CC66-436D-AB9B-F1448D202FE6}"/>
          </ac:spMkLst>
        </pc:spChg>
        <pc:spChg chg="mod">
          <ac:chgData name="Jim McGowan" userId="e2c7446dd3aca506" providerId="LiveId" clId="{DF11EF7F-337D-4C0F-A3FD-402ECF0F420E}" dt="2022-03-08T17:58:48.916" v="0"/>
          <ac:spMkLst>
            <pc:docMk/>
            <pc:sldMk cId="0" sldId="349"/>
            <ac:spMk id="227331" creationId="{4F7E101D-5E5C-43F0-9F40-4AA0E8FBE92C}"/>
          </ac:spMkLst>
        </pc:spChg>
      </pc:sldChg>
      <pc:sldChg chg="modSp">
        <pc:chgData name="Jim McGowan" userId="e2c7446dd3aca506" providerId="LiveId" clId="{DF11EF7F-337D-4C0F-A3FD-402ECF0F420E}" dt="2022-03-08T17:58:48.916" v="0"/>
        <pc:sldMkLst>
          <pc:docMk/>
          <pc:sldMk cId="0" sldId="350"/>
        </pc:sldMkLst>
        <pc:graphicFrameChg chg="mod">
          <ac:chgData name="Jim McGowan" userId="e2c7446dd3aca506" providerId="LiveId" clId="{DF11EF7F-337D-4C0F-A3FD-402ECF0F420E}" dt="2022-03-08T17:58:48.916" v="0"/>
          <ac:graphicFrameMkLst>
            <pc:docMk/>
            <pc:sldMk cId="0" sldId="350"/>
            <ac:graphicFrameMk id="228515" creationId="{200B9D3F-07F0-4919-8B9E-68FCA9D47E09}"/>
          </ac:graphicFrameMkLst>
        </pc:graphicFrameChg>
      </pc:sldChg>
      <pc:sldChg chg="modSp modAnim">
        <pc:chgData name="Jim McGowan" userId="e2c7446dd3aca506" providerId="LiveId" clId="{DF11EF7F-337D-4C0F-A3FD-402ECF0F420E}" dt="2022-03-08T18:02:53.486" v="52"/>
        <pc:sldMkLst>
          <pc:docMk/>
          <pc:sldMk cId="0" sldId="352"/>
        </pc:sldMkLst>
        <pc:spChg chg="mod">
          <ac:chgData name="Jim McGowan" userId="e2c7446dd3aca506" providerId="LiveId" clId="{DF11EF7F-337D-4C0F-A3FD-402ECF0F420E}" dt="2022-03-08T17:58:48.916" v="0"/>
          <ac:spMkLst>
            <pc:docMk/>
            <pc:sldMk cId="0" sldId="352"/>
            <ac:spMk id="7" creationId="{C9010B50-6BAA-4341-B88F-DD9B095360B7}"/>
          </ac:spMkLst>
        </pc:spChg>
        <pc:spChg chg="mod">
          <ac:chgData name="Jim McGowan" userId="e2c7446dd3aca506" providerId="LiveId" clId="{DF11EF7F-337D-4C0F-A3FD-402ECF0F420E}" dt="2022-03-08T17:58:48.916" v="0"/>
          <ac:spMkLst>
            <pc:docMk/>
            <pc:sldMk cId="0" sldId="352"/>
            <ac:spMk id="231426" creationId="{BE4DCC6E-C8BE-49E8-91E2-913C8B03ED32}"/>
          </ac:spMkLst>
        </pc:spChg>
      </pc:sldChg>
      <pc:sldChg chg="modSp modAnim modNotes">
        <pc:chgData name="Jim McGowan" userId="e2c7446dd3aca506" providerId="LiveId" clId="{DF11EF7F-337D-4C0F-A3FD-402ECF0F420E}" dt="2022-03-08T18:02:53.486" v="52"/>
        <pc:sldMkLst>
          <pc:docMk/>
          <pc:sldMk cId="0" sldId="353"/>
        </pc:sldMkLst>
        <pc:spChg chg="mod">
          <ac:chgData name="Jim McGowan" userId="e2c7446dd3aca506" providerId="LiveId" clId="{DF11EF7F-337D-4C0F-A3FD-402ECF0F420E}" dt="2022-03-08T17:58:48.916" v="0"/>
          <ac:spMkLst>
            <pc:docMk/>
            <pc:sldMk cId="0" sldId="353"/>
            <ac:spMk id="6" creationId="{E72FC999-F2AA-49BB-9DC6-5B0C31A5BA9E}"/>
          </ac:spMkLst>
        </pc:spChg>
        <pc:spChg chg="mod">
          <ac:chgData name="Jim McGowan" userId="e2c7446dd3aca506" providerId="LiveId" clId="{DF11EF7F-337D-4C0F-A3FD-402ECF0F420E}" dt="2022-03-08T17:58:48.916" v="0"/>
          <ac:spMkLst>
            <pc:docMk/>
            <pc:sldMk cId="0" sldId="353"/>
            <ac:spMk id="232451" creationId="{1D451380-59F0-4A51-9972-770AD4F88960}"/>
          </ac:spMkLst>
        </pc:spChg>
      </pc:sldChg>
      <pc:sldChg chg="modSp mod setBg modAnim">
        <pc:chgData name="Jim McGowan" userId="e2c7446dd3aca506" providerId="LiveId" clId="{DF11EF7F-337D-4C0F-A3FD-402ECF0F420E}" dt="2022-03-08T18:03:37.474" v="59"/>
        <pc:sldMkLst>
          <pc:docMk/>
          <pc:sldMk cId="4058441213" sldId="444"/>
        </pc:sldMkLst>
        <pc:spChg chg="mod">
          <ac:chgData name="Jim McGowan" userId="e2c7446dd3aca506" providerId="LiveId" clId="{DF11EF7F-337D-4C0F-A3FD-402ECF0F420E}" dt="2022-03-08T18:00:22.948" v="22" actId="207"/>
          <ac:spMkLst>
            <pc:docMk/>
            <pc:sldMk cId="4058441213" sldId="444"/>
            <ac:spMk id="4" creationId="{00000000-0000-0000-0000-000000000000}"/>
          </ac:spMkLst>
        </pc:spChg>
        <pc:spChg chg="mod">
          <ac:chgData name="Jim McGowan" userId="e2c7446dd3aca506" providerId="LiveId" clId="{DF11EF7F-337D-4C0F-A3FD-402ECF0F420E}" dt="2022-03-08T17:58:48.916" v="0"/>
          <ac:spMkLst>
            <pc:docMk/>
            <pc:sldMk cId="4058441213" sldId="444"/>
            <ac:spMk id="7" creationId="{C1796DBA-D89A-4910-B49A-4294C83A483B}"/>
          </ac:spMkLst>
        </pc:spChg>
        <pc:picChg chg="mod">
          <ac:chgData name="Jim McGowan" userId="e2c7446dd3aca506" providerId="LiveId" clId="{DF11EF7F-337D-4C0F-A3FD-402ECF0F420E}" dt="2022-03-08T17:58:48.916" v="0"/>
          <ac:picMkLst>
            <pc:docMk/>
            <pc:sldMk cId="4058441213" sldId="444"/>
            <ac:picMk id="6" creationId="{00000000-0000-0000-0000-000000000000}"/>
          </ac:picMkLst>
        </pc:picChg>
      </pc:sldChg>
      <pc:sldChg chg="addSp delSp modSp mod modAnim">
        <pc:chgData name="Jim McGowan" userId="e2c7446dd3aca506" providerId="LiveId" clId="{DF11EF7F-337D-4C0F-A3FD-402ECF0F420E}" dt="2022-03-08T19:32:55.474" v="813" actId="207"/>
        <pc:sldMkLst>
          <pc:docMk/>
          <pc:sldMk cId="4200865402" sldId="445"/>
        </pc:sldMkLst>
        <pc:spChg chg="del mod">
          <ac:chgData name="Jim McGowan" userId="e2c7446dd3aca506" providerId="LiveId" clId="{DF11EF7F-337D-4C0F-A3FD-402ECF0F420E}" dt="2022-03-08T19:32:12.148" v="802" actId="478"/>
          <ac:spMkLst>
            <pc:docMk/>
            <pc:sldMk cId="4200865402" sldId="445"/>
            <ac:spMk id="3" creationId="{D14279F0-F821-4F69-A109-1C39266484BB}"/>
          </ac:spMkLst>
        </pc:spChg>
        <pc:spChg chg="add mod">
          <ac:chgData name="Jim McGowan" userId="e2c7446dd3aca506" providerId="LiveId" clId="{DF11EF7F-337D-4C0F-A3FD-402ECF0F420E}" dt="2022-03-08T19:32:14.225" v="805"/>
          <ac:spMkLst>
            <pc:docMk/>
            <pc:sldMk cId="4200865402" sldId="445"/>
            <ac:spMk id="4" creationId="{3BDE77A5-3E97-42F4-ACDF-D1623FA2722C}"/>
          </ac:spMkLst>
        </pc:spChg>
        <pc:spChg chg="mod">
          <ac:chgData name="Jim McGowan" userId="e2c7446dd3aca506" providerId="LiveId" clId="{DF11EF7F-337D-4C0F-A3FD-402ECF0F420E}" dt="2022-03-08T19:32:55.474" v="813" actId="207"/>
          <ac:spMkLst>
            <pc:docMk/>
            <pc:sldMk cId="4200865402" sldId="445"/>
            <ac:spMk id="124935" creationId="{02A9483A-CC4B-4C45-A210-96D41A4B0728}"/>
          </ac:spMkLst>
        </pc:spChg>
      </pc:sldChg>
      <pc:sldChg chg="modSp modAnim">
        <pc:chgData name="Jim McGowan" userId="e2c7446dd3aca506" providerId="LiveId" clId="{DF11EF7F-337D-4C0F-A3FD-402ECF0F420E}" dt="2022-03-08T18:43:31.441" v="196" actId="207"/>
        <pc:sldMkLst>
          <pc:docMk/>
          <pc:sldMk cId="464038503" sldId="446"/>
        </pc:sldMkLst>
        <pc:spChg chg="mod">
          <ac:chgData name="Jim McGowan" userId="e2c7446dd3aca506" providerId="LiveId" clId="{DF11EF7F-337D-4C0F-A3FD-402ECF0F420E}" dt="2022-03-08T18:43:31.441" v="196" actId="207"/>
          <ac:spMkLst>
            <pc:docMk/>
            <pc:sldMk cId="464038503" sldId="446"/>
            <ac:spMk id="3" creationId="{9A478E87-1E9E-47C0-BDC3-CDACA19025B2}"/>
          </ac:spMkLst>
        </pc:spChg>
        <pc:spChg chg="mod">
          <ac:chgData name="Jim McGowan" userId="e2c7446dd3aca506" providerId="LiveId" clId="{DF11EF7F-337D-4C0F-A3FD-402ECF0F420E}" dt="2022-03-08T18:43:31.441" v="196" actId="207"/>
          <ac:spMkLst>
            <pc:docMk/>
            <pc:sldMk cId="464038503" sldId="446"/>
            <ac:spMk id="124935" creationId="{02A9483A-CC4B-4C45-A210-96D41A4B0728}"/>
          </ac:spMkLst>
        </pc:spChg>
      </pc:sldChg>
      <pc:sldChg chg="modSp">
        <pc:chgData name="Jim McGowan" userId="e2c7446dd3aca506" providerId="LiveId" clId="{DF11EF7F-337D-4C0F-A3FD-402ECF0F420E}" dt="2022-03-08T17:58:48.916" v="0"/>
        <pc:sldMkLst>
          <pc:docMk/>
          <pc:sldMk cId="2268576725" sldId="447"/>
        </pc:sldMkLst>
        <pc:graphicFrameChg chg="mod">
          <ac:chgData name="Jim McGowan" userId="e2c7446dd3aca506" providerId="LiveId" clId="{DF11EF7F-337D-4C0F-A3FD-402ECF0F420E}" dt="2022-03-08T17:58:48.916" v="0"/>
          <ac:graphicFrameMkLst>
            <pc:docMk/>
            <pc:sldMk cId="2268576725" sldId="447"/>
            <ac:graphicFrameMk id="228515" creationId="{200B9D3F-07F0-4919-8B9E-68FCA9D47E09}"/>
          </ac:graphicFrameMkLst>
        </pc:graphicFrameChg>
      </pc:sldChg>
      <pc:sldChg chg="modSp">
        <pc:chgData name="Jim McGowan" userId="e2c7446dd3aca506" providerId="LiveId" clId="{DF11EF7F-337D-4C0F-A3FD-402ECF0F420E}" dt="2022-03-08T17:58:48.916" v="0"/>
        <pc:sldMkLst>
          <pc:docMk/>
          <pc:sldMk cId="827595421" sldId="449"/>
        </pc:sldMkLst>
        <pc:graphicFrameChg chg="mod">
          <ac:chgData name="Jim McGowan" userId="e2c7446dd3aca506" providerId="LiveId" clId="{DF11EF7F-337D-4C0F-A3FD-402ECF0F420E}" dt="2022-03-08T17:58:48.916" v="0"/>
          <ac:graphicFrameMkLst>
            <pc:docMk/>
            <pc:sldMk cId="827595421" sldId="449"/>
            <ac:graphicFrameMk id="228515" creationId="{200B9D3F-07F0-4919-8B9E-68FCA9D47E09}"/>
          </ac:graphicFrameMkLst>
        </pc:graphicFrameChg>
      </pc:sldChg>
      <pc:sldChg chg="modSp">
        <pc:chgData name="Jim McGowan" userId="e2c7446dd3aca506" providerId="LiveId" clId="{DF11EF7F-337D-4C0F-A3FD-402ECF0F420E}" dt="2022-03-08T17:58:48.916" v="0"/>
        <pc:sldMkLst>
          <pc:docMk/>
          <pc:sldMk cId="898308356" sldId="450"/>
        </pc:sldMkLst>
        <pc:graphicFrameChg chg="mod">
          <ac:chgData name="Jim McGowan" userId="e2c7446dd3aca506" providerId="LiveId" clId="{DF11EF7F-337D-4C0F-A3FD-402ECF0F420E}" dt="2022-03-08T17:58:48.916" v="0"/>
          <ac:graphicFrameMkLst>
            <pc:docMk/>
            <pc:sldMk cId="898308356" sldId="450"/>
            <ac:graphicFrameMk id="228515" creationId="{200B9D3F-07F0-4919-8B9E-68FCA9D47E09}"/>
          </ac:graphicFrameMkLst>
        </pc:graphicFrameChg>
      </pc:sldChg>
      <pc:sldChg chg="modSp">
        <pc:chgData name="Jim McGowan" userId="e2c7446dd3aca506" providerId="LiveId" clId="{DF11EF7F-337D-4C0F-A3FD-402ECF0F420E}" dt="2022-03-08T17:58:48.916" v="0"/>
        <pc:sldMkLst>
          <pc:docMk/>
          <pc:sldMk cId="1803146757" sldId="452"/>
        </pc:sldMkLst>
        <pc:graphicFrameChg chg="mod">
          <ac:chgData name="Jim McGowan" userId="e2c7446dd3aca506" providerId="LiveId" clId="{DF11EF7F-337D-4C0F-A3FD-402ECF0F420E}" dt="2022-03-08T17:58:48.916" v="0"/>
          <ac:graphicFrameMkLst>
            <pc:docMk/>
            <pc:sldMk cId="1803146757" sldId="452"/>
            <ac:graphicFrameMk id="228515" creationId="{200B9D3F-07F0-4919-8B9E-68FCA9D47E09}"/>
          </ac:graphicFrameMkLst>
        </pc:graphicFrameChg>
      </pc:sldChg>
      <pc:sldChg chg="modSp mod modAnim">
        <pc:chgData name="Jim McGowan" userId="e2c7446dd3aca506" providerId="LiveId" clId="{DF11EF7F-337D-4C0F-A3FD-402ECF0F420E}" dt="2022-03-08T19:06:39.036" v="467" actId="108"/>
        <pc:sldMkLst>
          <pc:docMk/>
          <pc:sldMk cId="692587553" sldId="454"/>
        </pc:sldMkLst>
        <pc:spChg chg="mod">
          <ac:chgData name="Jim McGowan" userId="e2c7446dd3aca506" providerId="LiveId" clId="{DF11EF7F-337D-4C0F-A3FD-402ECF0F420E}" dt="2022-03-08T19:06:39.036" v="467" actId="108"/>
          <ac:spMkLst>
            <pc:docMk/>
            <pc:sldMk cId="692587553" sldId="454"/>
            <ac:spMk id="186370" creationId="{DEAA1FFC-2F01-4DAD-86FF-0C0EFA2AD484}"/>
          </ac:spMkLst>
        </pc:spChg>
        <pc:spChg chg="mod">
          <ac:chgData name="Jim McGowan" userId="e2c7446dd3aca506" providerId="LiveId" clId="{DF11EF7F-337D-4C0F-A3FD-402ECF0F420E}" dt="2022-03-08T19:04:26.287" v="436" actId="14100"/>
          <ac:spMkLst>
            <pc:docMk/>
            <pc:sldMk cId="692587553" sldId="454"/>
            <ac:spMk id="186372" creationId="{3AC212F6-CFD8-4662-8F80-6A61D2D43A02}"/>
          </ac:spMkLst>
        </pc:spChg>
      </pc:sldChg>
      <pc:sldChg chg="modSp mod modAnim modNotes">
        <pc:chgData name="Jim McGowan" userId="e2c7446dd3aca506" providerId="LiveId" clId="{DF11EF7F-337D-4C0F-A3FD-402ECF0F420E}" dt="2022-03-08T19:12:19.237" v="534" actId="108"/>
        <pc:sldMkLst>
          <pc:docMk/>
          <pc:sldMk cId="3199885423" sldId="457"/>
        </pc:sldMkLst>
        <pc:spChg chg="mod">
          <ac:chgData name="Jim McGowan" userId="e2c7446dd3aca506" providerId="LiveId" clId="{DF11EF7F-337D-4C0F-A3FD-402ECF0F420E}" dt="2022-03-08T19:11:56.069" v="530" actId="207"/>
          <ac:spMkLst>
            <pc:docMk/>
            <pc:sldMk cId="3199885423" sldId="457"/>
            <ac:spMk id="4" creationId="{0BAE95D5-1A5E-4617-BA0D-1C6CB8792A95}"/>
          </ac:spMkLst>
        </pc:spChg>
        <pc:spChg chg="mod">
          <ac:chgData name="Jim McGowan" userId="e2c7446dd3aca506" providerId="LiveId" clId="{DF11EF7F-337D-4C0F-A3FD-402ECF0F420E}" dt="2022-03-08T19:12:19.237" v="534" actId="108"/>
          <ac:spMkLst>
            <pc:docMk/>
            <pc:sldMk cId="3199885423" sldId="457"/>
            <ac:spMk id="8" creationId="{4A94AB59-0C98-4CD4-886C-29B285392689}"/>
          </ac:spMkLst>
        </pc:spChg>
        <pc:spChg chg="mod">
          <ac:chgData name="Jim McGowan" userId="e2c7446dd3aca506" providerId="LiveId" clId="{DF11EF7F-337D-4C0F-A3FD-402ECF0F420E}" dt="2022-03-08T19:11:44.070" v="527" actId="14100"/>
          <ac:spMkLst>
            <pc:docMk/>
            <pc:sldMk cId="3199885423" sldId="457"/>
            <ac:spMk id="13326" creationId="{FC53503D-CA05-4AC4-B4F6-E639D7F0493D}"/>
          </ac:spMkLst>
        </pc:spChg>
      </pc:sldChg>
      <pc:sldChg chg="modSp mod">
        <pc:chgData name="Jim McGowan" userId="e2c7446dd3aca506" providerId="LiveId" clId="{DF11EF7F-337D-4C0F-A3FD-402ECF0F420E}" dt="2022-03-08T19:15:26.018" v="589" actId="179"/>
        <pc:sldMkLst>
          <pc:docMk/>
          <pc:sldMk cId="1984031204" sldId="458"/>
        </pc:sldMkLst>
        <pc:spChg chg="mod">
          <ac:chgData name="Jim McGowan" userId="e2c7446dd3aca506" providerId="LiveId" clId="{DF11EF7F-337D-4C0F-A3FD-402ECF0F420E}" dt="2022-03-08T19:12:24.503" v="537" actId="108"/>
          <ac:spMkLst>
            <pc:docMk/>
            <pc:sldMk cId="1984031204" sldId="458"/>
            <ac:spMk id="8" creationId="{81B9C169-5DF6-4584-917C-55223263B877}"/>
          </ac:spMkLst>
        </pc:spChg>
        <pc:spChg chg="mod">
          <ac:chgData name="Jim McGowan" userId="e2c7446dd3aca506" providerId="LiveId" clId="{DF11EF7F-337D-4C0F-A3FD-402ECF0F420E}" dt="2022-03-08T18:36:16.005" v="102" actId="207"/>
          <ac:spMkLst>
            <pc:docMk/>
            <pc:sldMk cId="1984031204" sldId="458"/>
            <ac:spMk id="145413" creationId="{CD48866B-69DA-4A6A-B4D3-7CF4EAF0957B}"/>
          </ac:spMkLst>
        </pc:spChg>
        <pc:spChg chg="mod">
          <ac:chgData name="Jim McGowan" userId="e2c7446dd3aca506" providerId="LiveId" clId="{DF11EF7F-337D-4C0F-A3FD-402ECF0F420E}" dt="2022-03-08T19:15:26.018" v="589" actId="179"/>
          <ac:spMkLst>
            <pc:docMk/>
            <pc:sldMk cId="1984031204" sldId="458"/>
            <ac:spMk id="145414" creationId="{387DE770-6518-4D82-B3CF-67BAD0B0932F}"/>
          </ac:spMkLst>
        </pc:spChg>
        <pc:picChg chg="mod">
          <ac:chgData name="Jim McGowan" userId="e2c7446dd3aca506" providerId="LiveId" clId="{DF11EF7F-337D-4C0F-A3FD-402ECF0F420E}" dt="2022-03-08T19:12:30.320" v="550" actId="1037"/>
          <ac:picMkLst>
            <pc:docMk/>
            <pc:sldMk cId="1984031204" sldId="458"/>
            <ac:picMk id="145420" creationId="{AE418D46-008E-4A01-8CA8-C640FD96A6C7}"/>
          </ac:picMkLst>
        </pc:picChg>
      </pc:sldChg>
      <pc:sldChg chg="addSp delSp modSp mod modAnim">
        <pc:chgData name="Jim McGowan" userId="e2c7446dd3aca506" providerId="LiveId" clId="{DF11EF7F-337D-4C0F-A3FD-402ECF0F420E}" dt="2022-03-08T19:16:55.298" v="604" actId="108"/>
        <pc:sldMkLst>
          <pc:docMk/>
          <pc:sldMk cId="2086688755" sldId="459"/>
        </pc:sldMkLst>
        <pc:spChg chg="add mod">
          <ac:chgData name="Jim McGowan" userId="e2c7446dd3aca506" providerId="LiveId" clId="{DF11EF7F-337D-4C0F-A3FD-402ECF0F420E}" dt="2022-03-08T19:13:55.891" v="573"/>
          <ac:spMkLst>
            <pc:docMk/>
            <pc:sldMk cId="2086688755" sldId="459"/>
            <ac:spMk id="6" creationId="{0D41994B-38E0-4A40-BA3F-521741E047A9}"/>
          </ac:spMkLst>
        </pc:spChg>
        <pc:spChg chg="del mod">
          <ac:chgData name="Jim McGowan" userId="e2c7446dd3aca506" providerId="LiveId" clId="{DF11EF7F-337D-4C0F-A3FD-402ECF0F420E}" dt="2022-03-08T19:13:53.480" v="572" actId="478"/>
          <ac:spMkLst>
            <pc:docMk/>
            <pc:sldMk cId="2086688755" sldId="459"/>
            <ac:spMk id="8" creationId="{81B9C169-5DF6-4584-917C-55223263B877}"/>
          </ac:spMkLst>
        </pc:spChg>
        <pc:spChg chg="mod">
          <ac:chgData name="Jim McGowan" userId="e2c7446dd3aca506" providerId="LiveId" clId="{DF11EF7F-337D-4C0F-A3FD-402ECF0F420E}" dt="2022-03-08T19:16:55.298" v="604" actId="108"/>
          <ac:spMkLst>
            <pc:docMk/>
            <pc:sldMk cId="2086688755" sldId="459"/>
            <ac:spMk id="10" creationId="{B2FDD973-2E61-4F40-8630-38C2F76834A6}"/>
          </ac:spMkLst>
        </pc:spChg>
        <pc:picChg chg="add mod">
          <ac:chgData name="Jim McGowan" userId="e2c7446dd3aca506" providerId="LiveId" clId="{DF11EF7F-337D-4C0F-A3FD-402ECF0F420E}" dt="2022-03-08T19:13:55.891" v="573"/>
          <ac:picMkLst>
            <pc:docMk/>
            <pc:sldMk cId="2086688755" sldId="459"/>
            <ac:picMk id="5" creationId="{376FAEEB-4C64-47D9-B9C9-EA7775F279E4}"/>
          </ac:picMkLst>
        </pc:picChg>
        <pc:picChg chg="del mod">
          <ac:chgData name="Jim McGowan" userId="e2c7446dd3aca506" providerId="LiveId" clId="{DF11EF7F-337D-4C0F-A3FD-402ECF0F420E}" dt="2022-03-08T19:13:51.137" v="569" actId="478"/>
          <ac:picMkLst>
            <pc:docMk/>
            <pc:sldMk cId="2086688755" sldId="459"/>
            <ac:picMk id="13" creationId="{0F9680E0-3DF9-424F-BB6C-98CE494FEBC2}"/>
          </ac:picMkLst>
        </pc:picChg>
      </pc:sldChg>
      <pc:sldChg chg="addSp delSp modSp mod modAnim">
        <pc:chgData name="Jim McGowan" userId="e2c7446dd3aca506" providerId="LiveId" clId="{DF11EF7F-337D-4C0F-A3FD-402ECF0F420E}" dt="2022-03-08T19:21:36.337" v="655" actId="1035"/>
        <pc:sldMkLst>
          <pc:docMk/>
          <pc:sldMk cId="4291686037" sldId="460"/>
        </pc:sldMkLst>
        <pc:spChg chg="add del mod">
          <ac:chgData name="Jim McGowan" userId="e2c7446dd3aca506" providerId="LiveId" clId="{DF11EF7F-337D-4C0F-A3FD-402ECF0F420E}" dt="2022-03-08T19:18:58.835" v="624" actId="478"/>
          <ac:spMkLst>
            <pc:docMk/>
            <pc:sldMk cId="4291686037" sldId="460"/>
            <ac:spMk id="3" creationId="{106504F1-AB56-436D-9587-B1084933CA4C}"/>
          </ac:spMkLst>
        </pc:spChg>
        <pc:spChg chg="del mod">
          <ac:chgData name="Jim McGowan" userId="e2c7446dd3aca506" providerId="LiveId" clId="{DF11EF7F-337D-4C0F-A3FD-402ECF0F420E}" dt="2022-03-08T19:19:01.656" v="625" actId="478"/>
          <ac:spMkLst>
            <pc:docMk/>
            <pc:sldMk cId="4291686037" sldId="460"/>
            <ac:spMk id="8" creationId="{B387CD77-FBAC-40C8-B480-75FD30D1C217}"/>
          </ac:spMkLst>
        </pc:spChg>
        <pc:spChg chg="add mod">
          <ac:chgData name="Jim McGowan" userId="e2c7446dd3aca506" providerId="LiveId" clId="{DF11EF7F-337D-4C0F-A3FD-402ECF0F420E}" dt="2022-03-08T19:19:03.296" v="626"/>
          <ac:spMkLst>
            <pc:docMk/>
            <pc:sldMk cId="4291686037" sldId="460"/>
            <ac:spMk id="9" creationId="{D55CCC4F-073F-4102-B940-BB7CD4F37963}"/>
          </ac:spMkLst>
        </pc:spChg>
        <pc:spChg chg="mod">
          <ac:chgData name="Jim McGowan" userId="e2c7446dd3aca506" providerId="LiveId" clId="{DF11EF7F-337D-4C0F-A3FD-402ECF0F420E}" dt="2022-03-08T19:21:36.337" v="655" actId="1035"/>
          <ac:spMkLst>
            <pc:docMk/>
            <pc:sldMk cId="4291686037" sldId="460"/>
            <ac:spMk id="204808" creationId="{A3CC988E-C785-4BC8-BD96-B03CA6A13647}"/>
          </ac:spMkLst>
        </pc:spChg>
        <pc:picChg chg="mod">
          <ac:chgData name="Jim McGowan" userId="e2c7446dd3aca506" providerId="LiveId" clId="{DF11EF7F-337D-4C0F-A3FD-402ECF0F420E}" dt="2022-03-08T18:36:40.970" v="109" actId="207"/>
          <ac:picMkLst>
            <pc:docMk/>
            <pc:sldMk cId="4291686037" sldId="460"/>
            <ac:picMk id="2" creationId="{3B503650-EFEF-4485-8E3F-284A5DF5A928}"/>
          </ac:picMkLst>
        </pc:picChg>
        <pc:picChg chg="add mod">
          <ac:chgData name="Jim McGowan" userId="e2c7446dd3aca506" providerId="LiveId" clId="{DF11EF7F-337D-4C0F-A3FD-402ECF0F420E}" dt="2022-03-08T19:19:03.296" v="626"/>
          <ac:picMkLst>
            <pc:docMk/>
            <pc:sldMk cId="4291686037" sldId="460"/>
            <ac:picMk id="7" creationId="{7C2D5453-2E7C-43B1-ADAE-6CB0C9EB283C}"/>
          </ac:picMkLst>
        </pc:picChg>
        <pc:picChg chg="del mod">
          <ac:chgData name="Jim McGowan" userId="e2c7446dd3aca506" providerId="LiveId" clId="{DF11EF7F-337D-4C0F-A3FD-402ECF0F420E}" dt="2022-03-08T19:18:53.618" v="621" actId="478"/>
          <ac:picMkLst>
            <pc:docMk/>
            <pc:sldMk cId="4291686037" sldId="460"/>
            <ac:picMk id="10" creationId="{ED6647DB-72CC-426C-984C-366040368E4F}"/>
          </ac:picMkLst>
        </pc:picChg>
      </pc:sldChg>
      <pc:sldChg chg="addSp delSp modSp modAnim">
        <pc:chgData name="Jim McGowan" userId="e2c7446dd3aca506" providerId="LiveId" clId="{DF11EF7F-337D-4C0F-A3FD-402ECF0F420E}" dt="2022-03-08T19:26:09.420" v="720"/>
        <pc:sldMkLst>
          <pc:docMk/>
          <pc:sldMk cId="1912449715" sldId="462"/>
        </pc:sldMkLst>
        <pc:spChg chg="add mod">
          <ac:chgData name="Jim McGowan" userId="e2c7446dd3aca506" providerId="LiveId" clId="{DF11EF7F-337D-4C0F-A3FD-402ECF0F420E}" dt="2022-03-08T19:26:09.420" v="720"/>
          <ac:spMkLst>
            <pc:docMk/>
            <pc:sldMk cId="1912449715" sldId="462"/>
            <ac:spMk id="6" creationId="{84A4B3E6-7810-4C29-B8D9-B8BA25E9AB95}"/>
          </ac:spMkLst>
        </pc:spChg>
        <pc:spChg chg="del mod">
          <ac:chgData name="Jim McGowan" userId="e2c7446dd3aca506" providerId="LiveId" clId="{DF11EF7F-337D-4C0F-A3FD-402ECF0F420E}" dt="2022-03-08T19:26:06.858" v="719" actId="478"/>
          <ac:spMkLst>
            <pc:docMk/>
            <pc:sldMk cId="1912449715" sldId="462"/>
            <ac:spMk id="8" creationId="{12530843-3915-47D3-B9B5-C16846BD2BD3}"/>
          </ac:spMkLst>
        </pc:spChg>
        <pc:spChg chg="del mod">
          <ac:chgData name="Jim McGowan" userId="e2c7446dd3aca506" providerId="LiveId" clId="{DF11EF7F-337D-4C0F-A3FD-402ECF0F420E}" dt="2022-03-08T18:39:31.558" v="132" actId="478"/>
          <ac:spMkLst>
            <pc:docMk/>
            <pc:sldMk cId="1912449715" sldId="462"/>
            <ac:spMk id="154632" creationId="{31F915BA-4A1E-453F-84F1-4C4FB84F8532}"/>
          </ac:spMkLst>
        </pc:spChg>
        <pc:spChg chg="mod">
          <ac:chgData name="Jim McGowan" userId="e2c7446dd3aca506" providerId="LiveId" clId="{DF11EF7F-337D-4C0F-A3FD-402ECF0F420E}" dt="2022-03-08T19:25:55.834" v="716" actId="14100"/>
          <ac:spMkLst>
            <pc:docMk/>
            <pc:sldMk cId="1912449715" sldId="462"/>
            <ac:spMk id="154633" creationId="{06E51907-F55D-4C66-9DBF-CE597A553BF0}"/>
          </ac:spMkLst>
        </pc:spChg>
        <pc:picChg chg="mod">
          <ac:chgData name="Jim McGowan" userId="e2c7446dd3aca506" providerId="LiveId" clId="{DF11EF7F-337D-4C0F-A3FD-402ECF0F420E}" dt="2022-03-08T18:39:24.027" v="129" actId="207"/>
          <ac:picMkLst>
            <pc:docMk/>
            <pc:sldMk cId="1912449715" sldId="462"/>
            <ac:picMk id="9" creationId="{1BA1EA0E-0504-4340-A9E6-9EDEC954A508}"/>
          </ac:picMkLst>
        </pc:picChg>
      </pc:sldChg>
      <pc:sldChg chg="addSp delSp modSp mod modAnim">
        <pc:chgData name="Jim McGowan" userId="e2c7446dd3aca506" providerId="LiveId" clId="{DF11EF7F-337D-4C0F-A3FD-402ECF0F420E}" dt="2022-03-08T19:28:35.150" v="756"/>
        <pc:sldMkLst>
          <pc:docMk/>
          <pc:sldMk cId="3216054512" sldId="463"/>
        </pc:sldMkLst>
        <pc:spChg chg="add mod">
          <ac:chgData name="Jim McGowan" userId="e2c7446dd3aca506" providerId="LiveId" clId="{DF11EF7F-337D-4C0F-A3FD-402ECF0F420E}" dt="2022-03-08T19:28:35.150" v="756"/>
          <ac:spMkLst>
            <pc:docMk/>
            <pc:sldMk cId="3216054512" sldId="463"/>
            <ac:spMk id="4" creationId="{BA8090A4-4FEF-4FB4-B2B3-EBACBE208EE4}"/>
          </ac:spMkLst>
        </pc:spChg>
        <pc:spChg chg="del mod">
          <ac:chgData name="Jim McGowan" userId="e2c7446dd3aca506" providerId="LiveId" clId="{DF11EF7F-337D-4C0F-A3FD-402ECF0F420E}" dt="2022-03-08T19:28:32.914" v="755" actId="478"/>
          <ac:spMkLst>
            <pc:docMk/>
            <pc:sldMk cId="3216054512" sldId="463"/>
            <ac:spMk id="8" creationId="{73917F30-D7BC-4E75-AE08-D4F898C98626}"/>
          </ac:spMkLst>
        </pc:spChg>
        <pc:spChg chg="mod">
          <ac:chgData name="Jim McGowan" userId="e2c7446dd3aca506" providerId="LiveId" clId="{DF11EF7F-337D-4C0F-A3FD-402ECF0F420E}" dt="2022-03-08T19:28:12.745" v="752" actId="108"/>
          <ac:spMkLst>
            <pc:docMk/>
            <pc:sldMk cId="3216054512" sldId="463"/>
            <ac:spMk id="159750" creationId="{C43E6C65-81DA-426B-8AEB-3DC6D5EC763C}"/>
          </ac:spMkLst>
        </pc:spChg>
      </pc:sldChg>
      <pc:sldChg chg="modSp mod modAnim modNotes">
        <pc:chgData name="Jim McGowan" userId="e2c7446dd3aca506" providerId="LiveId" clId="{DF11EF7F-337D-4C0F-A3FD-402ECF0F420E}" dt="2022-03-08T19:37:15.196" v="870" actId="207"/>
        <pc:sldMkLst>
          <pc:docMk/>
          <pc:sldMk cId="2249271224" sldId="465"/>
        </pc:sldMkLst>
        <pc:spChg chg="mod">
          <ac:chgData name="Jim McGowan" userId="e2c7446dd3aca506" providerId="LiveId" clId="{DF11EF7F-337D-4C0F-A3FD-402ECF0F420E}" dt="2022-03-08T18:40:51.225" v="156" actId="207"/>
          <ac:spMkLst>
            <pc:docMk/>
            <pc:sldMk cId="2249271224" sldId="465"/>
            <ac:spMk id="5" creationId="{EEF3A175-4087-4334-A9CD-5C0C88339320}"/>
          </ac:spMkLst>
        </pc:spChg>
        <pc:spChg chg="mod">
          <ac:chgData name="Jim McGowan" userId="e2c7446dd3aca506" providerId="LiveId" clId="{DF11EF7F-337D-4C0F-A3FD-402ECF0F420E}" dt="2022-03-08T17:58:48.916" v="0"/>
          <ac:spMkLst>
            <pc:docMk/>
            <pc:sldMk cId="2249271224" sldId="465"/>
            <ac:spMk id="7" creationId="{3A360737-2915-42D8-8EFC-E8DD88DBAA7D}"/>
          </ac:spMkLst>
        </pc:spChg>
        <pc:spChg chg="mod">
          <ac:chgData name="Jim McGowan" userId="e2c7446dd3aca506" providerId="LiveId" clId="{DF11EF7F-337D-4C0F-A3FD-402ECF0F420E}" dt="2022-03-08T19:37:15.196" v="870" actId="207"/>
          <ac:spMkLst>
            <pc:docMk/>
            <pc:sldMk cId="2249271224" sldId="465"/>
            <ac:spMk id="72721" creationId="{27FC2563-0526-472C-8F91-AAB38551C664}"/>
          </ac:spMkLst>
        </pc:spChg>
        <pc:picChg chg="mod">
          <ac:chgData name="Jim McGowan" userId="e2c7446dd3aca506" providerId="LiveId" clId="{DF11EF7F-337D-4C0F-A3FD-402ECF0F420E}" dt="2022-03-08T17:58:48.916" v="0"/>
          <ac:picMkLst>
            <pc:docMk/>
            <pc:sldMk cId="2249271224" sldId="465"/>
            <ac:picMk id="9" creationId="{4AEA83D8-F68D-4881-A0E5-3F27E1333ADA}"/>
          </ac:picMkLst>
        </pc:picChg>
      </pc:sldChg>
      <pc:sldChg chg="modSp mod modAnim">
        <pc:chgData name="Jim McGowan" userId="e2c7446dd3aca506" providerId="LiveId" clId="{DF11EF7F-337D-4C0F-A3FD-402ECF0F420E}" dt="2022-03-08T19:39:48.553" v="896" actId="207"/>
        <pc:sldMkLst>
          <pc:docMk/>
          <pc:sldMk cId="1991191778" sldId="467"/>
        </pc:sldMkLst>
        <pc:spChg chg="mod">
          <ac:chgData name="Jim McGowan" userId="e2c7446dd3aca506" providerId="LiveId" clId="{DF11EF7F-337D-4C0F-A3FD-402ECF0F420E}" dt="2022-03-08T19:39:48.553" v="896" actId="207"/>
          <ac:spMkLst>
            <pc:docMk/>
            <pc:sldMk cId="1991191778" sldId="467"/>
            <ac:spMk id="8" creationId="{62146C80-B15A-4899-9EBA-5277F3145D18}"/>
          </ac:spMkLst>
        </pc:spChg>
        <pc:spChg chg="mod">
          <ac:chgData name="Jim McGowan" userId="e2c7446dd3aca506" providerId="LiveId" clId="{DF11EF7F-337D-4C0F-A3FD-402ECF0F420E}" dt="2022-03-08T19:39:20.809" v="892" actId="108"/>
          <ac:spMkLst>
            <pc:docMk/>
            <pc:sldMk cId="1991191778" sldId="467"/>
            <ac:spMk id="185350" creationId="{AB08285D-E95F-437D-9161-965704A3354F}"/>
          </ac:spMkLst>
        </pc:spChg>
      </pc:sldChg>
      <pc:sldChg chg="modSp mod modAnim">
        <pc:chgData name="Jim McGowan" userId="e2c7446dd3aca506" providerId="LiveId" clId="{DF11EF7F-337D-4C0F-A3FD-402ECF0F420E}" dt="2022-03-08T19:42:20.142" v="936" actId="108"/>
        <pc:sldMkLst>
          <pc:docMk/>
          <pc:sldMk cId="297704393" sldId="469"/>
        </pc:sldMkLst>
        <pc:spChg chg="mod">
          <ac:chgData name="Jim McGowan" userId="e2c7446dd3aca506" providerId="LiveId" clId="{DF11EF7F-337D-4C0F-A3FD-402ECF0F420E}" dt="2022-03-08T18:42:02.790" v="170" actId="207"/>
          <ac:spMkLst>
            <pc:docMk/>
            <pc:sldMk cId="297704393" sldId="469"/>
            <ac:spMk id="6" creationId="{86A32E4C-5CD2-4827-AAE5-44AB678887C9}"/>
          </ac:spMkLst>
        </pc:spChg>
        <pc:spChg chg="mod">
          <ac:chgData name="Jim McGowan" userId="e2c7446dd3aca506" providerId="LiveId" clId="{DF11EF7F-337D-4C0F-A3FD-402ECF0F420E}" dt="2022-03-08T19:40:54.316" v="914" actId="207"/>
          <ac:spMkLst>
            <pc:docMk/>
            <pc:sldMk cId="297704393" sldId="469"/>
            <ac:spMk id="9" creationId="{565E6CB4-1075-4B5E-807B-30A24E468BD0}"/>
          </ac:spMkLst>
        </pc:spChg>
        <pc:spChg chg="mod">
          <ac:chgData name="Jim McGowan" userId="e2c7446dd3aca506" providerId="LiveId" clId="{DF11EF7F-337D-4C0F-A3FD-402ECF0F420E}" dt="2022-03-08T19:42:20.142" v="936" actId="108"/>
          <ac:spMkLst>
            <pc:docMk/>
            <pc:sldMk cId="297704393" sldId="469"/>
            <ac:spMk id="157703" creationId="{79F0291E-6070-405F-9FF7-8128856CA9A0}"/>
          </ac:spMkLst>
        </pc:spChg>
        <pc:picChg chg="mod">
          <ac:chgData name="Jim McGowan" userId="e2c7446dd3aca506" providerId="LiveId" clId="{DF11EF7F-337D-4C0F-A3FD-402ECF0F420E}" dt="2022-03-08T18:41:56.038" v="169" actId="207"/>
          <ac:picMkLst>
            <pc:docMk/>
            <pc:sldMk cId="297704393" sldId="469"/>
            <ac:picMk id="4" creationId="{20387A71-1F0B-4728-8802-910D77A36B7D}"/>
          </ac:picMkLst>
        </pc:picChg>
      </pc:sldChg>
      <pc:sldChg chg="modSp mod modAnim modNotes">
        <pc:chgData name="Jim McGowan" userId="e2c7446dd3aca506" providerId="LiveId" clId="{DF11EF7F-337D-4C0F-A3FD-402ECF0F420E}" dt="2022-03-08T18:43:03.381" v="187" actId="207"/>
        <pc:sldMkLst>
          <pc:docMk/>
          <pc:sldMk cId="2333623690" sldId="470"/>
        </pc:sldMkLst>
        <pc:spChg chg="mod">
          <ac:chgData name="Jim McGowan" userId="e2c7446dd3aca506" providerId="LiveId" clId="{DF11EF7F-337D-4C0F-A3FD-402ECF0F420E}" dt="2022-03-08T17:58:48.916" v="0"/>
          <ac:spMkLst>
            <pc:docMk/>
            <pc:sldMk cId="2333623690" sldId="470"/>
            <ac:spMk id="7" creationId="{F5005EF6-5CD9-4BC2-A819-5E4032B9F9AC}"/>
          </ac:spMkLst>
        </pc:spChg>
        <pc:spChg chg="mod">
          <ac:chgData name="Jim McGowan" userId="e2c7446dd3aca506" providerId="LiveId" clId="{DF11EF7F-337D-4C0F-A3FD-402ECF0F420E}" dt="2022-03-08T18:43:03.381" v="187" actId="207"/>
          <ac:spMkLst>
            <pc:docMk/>
            <pc:sldMk cId="2333623690" sldId="470"/>
            <ac:spMk id="9" creationId="{F6A0DB07-97C4-44BB-9652-1B1C9E639568}"/>
          </ac:spMkLst>
        </pc:spChg>
        <pc:spChg chg="mod">
          <ac:chgData name="Jim McGowan" userId="e2c7446dd3aca506" providerId="LiveId" clId="{DF11EF7F-337D-4C0F-A3FD-402ECF0F420E}" dt="2022-03-08T18:42:56.242" v="184" actId="207"/>
          <ac:spMkLst>
            <pc:docMk/>
            <pc:sldMk cId="2333623690" sldId="470"/>
            <ac:spMk id="73741" creationId="{47B69978-40AB-460D-9F98-EDD042A248BE}"/>
          </ac:spMkLst>
        </pc:spChg>
        <pc:picChg chg="mod">
          <ac:chgData name="Jim McGowan" userId="e2c7446dd3aca506" providerId="LiveId" clId="{DF11EF7F-337D-4C0F-A3FD-402ECF0F420E}" dt="2022-03-08T17:58:48.916" v="0"/>
          <ac:picMkLst>
            <pc:docMk/>
            <pc:sldMk cId="2333623690" sldId="470"/>
            <ac:picMk id="5" creationId="{D9A61897-86E8-4CF7-A752-B2AEA537DECF}"/>
          </ac:picMkLst>
        </pc:picChg>
      </pc:sldChg>
      <pc:sldChg chg="modSp mod modAnim modNotes">
        <pc:chgData name="Jim McGowan" userId="e2c7446dd3aca506" providerId="LiveId" clId="{DF11EF7F-337D-4C0F-A3FD-402ECF0F420E}" dt="2022-03-08T19:43:51.950" v="956" actId="14100"/>
        <pc:sldMkLst>
          <pc:docMk/>
          <pc:sldMk cId="2563664613" sldId="471"/>
        </pc:sldMkLst>
        <pc:spChg chg="mod">
          <ac:chgData name="Jim McGowan" userId="e2c7446dd3aca506" providerId="LiveId" clId="{DF11EF7F-337D-4C0F-A3FD-402ECF0F420E}" dt="2022-03-08T17:58:48.916" v="0"/>
          <ac:spMkLst>
            <pc:docMk/>
            <pc:sldMk cId="2563664613" sldId="471"/>
            <ac:spMk id="7" creationId="{F5005EF6-5CD9-4BC2-A819-5E4032B9F9AC}"/>
          </ac:spMkLst>
        </pc:spChg>
        <pc:spChg chg="mod">
          <ac:chgData name="Jim McGowan" userId="e2c7446dd3aca506" providerId="LiveId" clId="{DF11EF7F-337D-4C0F-A3FD-402ECF0F420E}" dt="2022-03-08T18:42:42.752" v="180" actId="207"/>
          <ac:spMkLst>
            <pc:docMk/>
            <pc:sldMk cId="2563664613" sldId="471"/>
            <ac:spMk id="9" creationId="{60F76EDA-B238-4D1B-92A3-E493BBFBD8D0}"/>
          </ac:spMkLst>
        </pc:spChg>
        <pc:spChg chg="mod">
          <ac:chgData name="Jim McGowan" userId="e2c7446dd3aca506" providerId="LiveId" clId="{DF11EF7F-337D-4C0F-A3FD-402ECF0F420E}" dt="2022-03-08T19:43:51.950" v="956" actId="14100"/>
          <ac:spMkLst>
            <pc:docMk/>
            <pc:sldMk cId="2563664613" sldId="471"/>
            <ac:spMk id="73741" creationId="{47B69978-40AB-460D-9F98-EDD042A248BE}"/>
          </ac:spMkLst>
        </pc:spChg>
        <pc:picChg chg="mod">
          <ac:chgData name="Jim McGowan" userId="e2c7446dd3aca506" providerId="LiveId" clId="{DF11EF7F-337D-4C0F-A3FD-402ECF0F420E}" dt="2022-03-08T17:58:48.916" v="0"/>
          <ac:picMkLst>
            <pc:docMk/>
            <pc:sldMk cId="2563664613" sldId="471"/>
            <ac:picMk id="6" creationId="{B4F36BE9-50A8-41F1-9A88-A3C9514215FA}"/>
          </ac:picMkLst>
        </pc:picChg>
      </pc:sldChg>
      <pc:sldChg chg="modSp mod modAnim">
        <pc:chgData name="Jim McGowan" userId="e2c7446dd3aca506" providerId="LiveId" clId="{DF11EF7F-337D-4C0F-A3FD-402ECF0F420E}" dt="2022-03-08T18:45:08.177" v="218" actId="404"/>
        <pc:sldMkLst>
          <pc:docMk/>
          <pc:sldMk cId="384760379" sldId="472"/>
        </pc:sldMkLst>
        <pc:spChg chg="mod">
          <ac:chgData name="Jim McGowan" userId="e2c7446dd3aca506" providerId="LiveId" clId="{DF11EF7F-337D-4C0F-A3FD-402ECF0F420E}" dt="2022-03-08T18:44:48.426" v="211" actId="207"/>
          <ac:spMkLst>
            <pc:docMk/>
            <pc:sldMk cId="384760379" sldId="472"/>
            <ac:spMk id="8" creationId="{90ABDDC6-7E32-411F-A572-034336807D04}"/>
          </ac:spMkLst>
        </pc:spChg>
        <pc:spChg chg="mod">
          <ac:chgData name="Jim McGowan" userId="e2c7446dd3aca506" providerId="LiveId" clId="{DF11EF7F-337D-4C0F-A3FD-402ECF0F420E}" dt="2022-03-08T17:58:48.916" v="0"/>
          <ac:spMkLst>
            <pc:docMk/>
            <pc:sldMk cId="384760379" sldId="472"/>
            <ac:spMk id="9" creationId="{9BE3178F-6973-412D-915D-CD12E78D4F2C}"/>
          </ac:spMkLst>
        </pc:spChg>
        <pc:spChg chg="mod">
          <ac:chgData name="Jim McGowan" userId="e2c7446dd3aca506" providerId="LiveId" clId="{DF11EF7F-337D-4C0F-A3FD-402ECF0F420E}" dt="2022-03-08T18:45:08.177" v="218" actId="404"/>
          <ac:spMkLst>
            <pc:docMk/>
            <pc:sldMk cId="384760379" sldId="472"/>
            <ac:spMk id="130055" creationId="{38A5C3B3-A1F1-4200-BD2F-5FC37C393E0A}"/>
          </ac:spMkLst>
        </pc:spChg>
      </pc:sldChg>
      <pc:sldChg chg="modSp mod modAnim modNotes">
        <pc:chgData name="Jim McGowan" userId="e2c7446dd3aca506" providerId="LiveId" clId="{DF11EF7F-337D-4C0F-A3FD-402ECF0F420E}" dt="2022-03-08T18:45:33.958" v="227" actId="179"/>
        <pc:sldMkLst>
          <pc:docMk/>
          <pc:sldMk cId="3781705289" sldId="474"/>
        </pc:sldMkLst>
        <pc:spChg chg="mod">
          <ac:chgData name="Jim McGowan" userId="e2c7446dd3aca506" providerId="LiveId" clId="{DF11EF7F-337D-4C0F-A3FD-402ECF0F420E}" dt="2022-03-08T17:58:48.916" v="0"/>
          <ac:spMkLst>
            <pc:docMk/>
            <pc:sldMk cId="3781705289" sldId="474"/>
            <ac:spMk id="7" creationId="{294FA4D9-1250-494A-A0AA-59942D8E9980}"/>
          </ac:spMkLst>
        </pc:spChg>
        <pc:spChg chg="mod">
          <ac:chgData name="Jim McGowan" userId="e2c7446dd3aca506" providerId="LiveId" clId="{DF11EF7F-337D-4C0F-A3FD-402ECF0F420E}" dt="2022-03-08T18:45:33.958" v="227" actId="179"/>
          <ac:spMkLst>
            <pc:docMk/>
            <pc:sldMk cId="3781705289" sldId="474"/>
            <ac:spMk id="49158" creationId="{21A82F88-4B7B-4DDE-BE68-89989692CBE1}"/>
          </ac:spMkLst>
        </pc:spChg>
      </pc:sldChg>
      <pc:sldChg chg="addSp delSp modSp mod modAnim modNotes">
        <pc:chgData name="Jim McGowan" userId="e2c7446dd3aca506" providerId="LiveId" clId="{DF11EF7F-337D-4C0F-A3FD-402ECF0F420E}" dt="2023-07-26T16:25:10.600" v="992"/>
        <pc:sldMkLst>
          <pc:docMk/>
          <pc:sldMk cId="2510212548" sldId="475"/>
        </pc:sldMkLst>
        <pc:spChg chg="add del mod">
          <ac:chgData name="Jim McGowan" userId="e2c7446dd3aca506" providerId="LiveId" clId="{DF11EF7F-337D-4C0F-A3FD-402ECF0F420E}" dt="2023-07-26T16:25:10.600" v="992"/>
          <ac:spMkLst>
            <pc:docMk/>
            <pc:sldMk cId="2510212548" sldId="475"/>
            <ac:spMk id="3" creationId="{11EB2DB2-BBFB-566E-7072-6EB5B4BE0BF2}"/>
          </ac:spMkLst>
        </pc:spChg>
        <pc:spChg chg="mod">
          <ac:chgData name="Jim McGowan" userId="e2c7446dd3aca506" providerId="LiveId" clId="{DF11EF7F-337D-4C0F-A3FD-402ECF0F420E}" dt="2022-03-08T18:49:36.735" v="273" actId="27636"/>
          <ac:spMkLst>
            <pc:docMk/>
            <pc:sldMk cId="2510212548" sldId="475"/>
            <ac:spMk id="7" creationId="{6D5F13F8-7379-4C86-BD93-C521BFF04ED0}"/>
          </ac:spMkLst>
        </pc:spChg>
        <pc:spChg chg="mod">
          <ac:chgData name="Jim McGowan" userId="e2c7446dd3aca506" providerId="LiveId" clId="{DF11EF7F-337D-4C0F-A3FD-402ECF0F420E}" dt="2022-03-08T18:50:03.962" v="280" actId="27636"/>
          <ac:spMkLst>
            <pc:docMk/>
            <pc:sldMk cId="2510212548" sldId="475"/>
            <ac:spMk id="48131" creationId="{BF355E67-DD89-4235-9DDA-DCA6E6D9E3DF}"/>
          </ac:spMkLst>
        </pc:spChg>
      </pc:sldChg>
      <pc:sldChg chg="modSp modAnim modNotes">
        <pc:chgData name="Jim McGowan" userId="e2c7446dd3aca506" providerId="LiveId" clId="{DF11EF7F-337D-4C0F-A3FD-402ECF0F420E}" dt="2022-03-08T18:51:04.028" v="293" actId="207"/>
        <pc:sldMkLst>
          <pc:docMk/>
          <pc:sldMk cId="2812914155" sldId="476"/>
        </pc:sldMkLst>
        <pc:spChg chg="mod">
          <ac:chgData name="Jim McGowan" userId="e2c7446dd3aca506" providerId="LiveId" clId="{DF11EF7F-337D-4C0F-A3FD-402ECF0F420E}" dt="2022-03-08T17:58:48.916" v="0"/>
          <ac:spMkLst>
            <pc:docMk/>
            <pc:sldMk cId="2812914155" sldId="476"/>
            <ac:spMk id="6" creationId="{DF1F828C-642E-4F3F-97C0-F54D42E5E6EB}"/>
          </ac:spMkLst>
        </pc:spChg>
        <pc:spChg chg="mod">
          <ac:chgData name="Jim McGowan" userId="e2c7446dd3aca506" providerId="LiveId" clId="{DF11EF7F-337D-4C0F-A3FD-402ECF0F420E}" dt="2022-03-08T18:51:04.028" v="293" actId="207"/>
          <ac:spMkLst>
            <pc:docMk/>
            <pc:sldMk cId="2812914155" sldId="476"/>
            <ac:spMk id="188420" creationId="{7ADE2933-2763-4954-90A4-B48367FFF58E}"/>
          </ac:spMkLst>
        </pc:spChg>
      </pc:sldChg>
      <pc:sldChg chg="modSp mod modAnim">
        <pc:chgData name="Jim McGowan" userId="e2c7446dd3aca506" providerId="LiveId" clId="{DF11EF7F-337D-4C0F-A3FD-402ECF0F420E}" dt="2022-03-08T18:51:34.601" v="300" actId="207"/>
        <pc:sldMkLst>
          <pc:docMk/>
          <pc:sldMk cId="2328225070" sldId="477"/>
        </pc:sldMkLst>
        <pc:spChg chg="mod">
          <ac:chgData name="Jim McGowan" userId="e2c7446dd3aca506" providerId="LiveId" clId="{DF11EF7F-337D-4C0F-A3FD-402ECF0F420E}" dt="2022-03-08T18:51:34.601" v="300" actId="207"/>
          <ac:spMkLst>
            <pc:docMk/>
            <pc:sldMk cId="2328225070" sldId="477"/>
            <ac:spMk id="8" creationId="{DEE4EBF3-B8C0-4327-92A6-34F48E36E30A}"/>
          </ac:spMkLst>
        </pc:spChg>
        <pc:spChg chg="mod">
          <ac:chgData name="Jim McGowan" userId="e2c7446dd3aca506" providerId="LiveId" clId="{DF11EF7F-337D-4C0F-A3FD-402ECF0F420E}" dt="2022-03-08T17:58:48.916" v="0"/>
          <ac:spMkLst>
            <pc:docMk/>
            <pc:sldMk cId="2328225070" sldId="477"/>
            <ac:spMk id="9" creationId="{E8769394-E660-4C87-A167-1E2D750ED90F}"/>
          </ac:spMkLst>
        </pc:spChg>
        <pc:spChg chg="mod">
          <ac:chgData name="Jim McGowan" userId="e2c7446dd3aca506" providerId="LiveId" clId="{DF11EF7F-337D-4C0F-A3FD-402ECF0F420E}" dt="2022-03-08T18:51:27.672" v="299" actId="108"/>
          <ac:spMkLst>
            <pc:docMk/>
            <pc:sldMk cId="2328225070" sldId="477"/>
            <ac:spMk id="163848" creationId="{4AD234B5-BEAE-4977-BCB2-915893946ABD}"/>
          </ac:spMkLst>
        </pc:spChg>
        <pc:picChg chg="mod">
          <ac:chgData name="Jim McGowan" userId="e2c7446dd3aca506" providerId="LiveId" clId="{DF11EF7F-337D-4C0F-A3FD-402ECF0F420E}" dt="2022-03-08T17:58:48.916" v="0"/>
          <ac:picMkLst>
            <pc:docMk/>
            <pc:sldMk cId="2328225070" sldId="477"/>
            <ac:picMk id="7" creationId="{C7A80752-9B82-45A8-BA99-637121586194}"/>
          </ac:picMkLst>
        </pc:picChg>
      </pc:sldChg>
      <pc:sldChg chg="modSp mod modAnim">
        <pc:chgData name="Jim McGowan" userId="e2c7446dd3aca506" providerId="LiveId" clId="{DF11EF7F-337D-4C0F-A3FD-402ECF0F420E}" dt="2022-03-08T18:51:49.855" v="307" actId="123"/>
        <pc:sldMkLst>
          <pc:docMk/>
          <pc:sldMk cId="3321598056" sldId="478"/>
        </pc:sldMkLst>
        <pc:spChg chg="mod">
          <ac:chgData name="Jim McGowan" userId="e2c7446dd3aca506" providerId="LiveId" clId="{DF11EF7F-337D-4C0F-A3FD-402ECF0F420E}" dt="2022-03-08T18:51:39.883" v="303" actId="207"/>
          <ac:spMkLst>
            <pc:docMk/>
            <pc:sldMk cId="3321598056" sldId="478"/>
            <ac:spMk id="5" creationId="{39216B6E-F302-4D99-B15D-E6C325F3FA43}"/>
          </ac:spMkLst>
        </pc:spChg>
        <pc:spChg chg="mod">
          <ac:chgData name="Jim McGowan" userId="e2c7446dd3aca506" providerId="LiveId" clId="{DF11EF7F-337D-4C0F-A3FD-402ECF0F420E}" dt="2022-03-08T17:58:48.916" v="0"/>
          <ac:spMkLst>
            <pc:docMk/>
            <pc:sldMk cId="3321598056" sldId="478"/>
            <ac:spMk id="9" creationId="{E8769394-E660-4C87-A167-1E2D750ED90F}"/>
          </ac:spMkLst>
        </pc:spChg>
        <pc:spChg chg="mod">
          <ac:chgData name="Jim McGowan" userId="e2c7446dd3aca506" providerId="LiveId" clId="{DF11EF7F-337D-4C0F-A3FD-402ECF0F420E}" dt="2022-03-08T18:51:49.855" v="307" actId="123"/>
          <ac:spMkLst>
            <pc:docMk/>
            <pc:sldMk cId="3321598056" sldId="478"/>
            <ac:spMk id="163848" creationId="{4AD234B5-BEAE-4977-BCB2-915893946ABD}"/>
          </ac:spMkLst>
        </pc:spChg>
        <pc:picChg chg="mod">
          <ac:chgData name="Jim McGowan" userId="e2c7446dd3aca506" providerId="LiveId" clId="{DF11EF7F-337D-4C0F-A3FD-402ECF0F420E}" dt="2022-03-08T17:58:48.916" v="0"/>
          <ac:picMkLst>
            <pc:docMk/>
            <pc:sldMk cId="3321598056" sldId="478"/>
            <ac:picMk id="4" creationId="{903C66F1-1EF7-4CA2-AEDA-8DAEDC25F3E7}"/>
          </ac:picMkLst>
        </pc:picChg>
      </pc:sldChg>
      <pc:sldChg chg="modSp mod modAnim">
        <pc:chgData name="Jim McGowan" userId="e2c7446dd3aca506" providerId="LiveId" clId="{DF11EF7F-337D-4C0F-A3FD-402ECF0F420E}" dt="2022-03-08T18:52:56.341" v="329" actId="207"/>
        <pc:sldMkLst>
          <pc:docMk/>
          <pc:sldMk cId="3882579256" sldId="480"/>
        </pc:sldMkLst>
        <pc:spChg chg="mod">
          <ac:chgData name="Jim McGowan" userId="e2c7446dd3aca506" providerId="LiveId" clId="{DF11EF7F-337D-4C0F-A3FD-402ECF0F420E}" dt="2022-03-08T18:52:56.341" v="329" actId="207"/>
          <ac:spMkLst>
            <pc:docMk/>
            <pc:sldMk cId="3882579256" sldId="480"/>
            <ac:spMk id="5" creationId="{7C6A232B-E529-45BA-97A4-06B370E93F83}"/>
          </ac:spMkLst>
        </pc:spChg>
        <pc:spChg chg="mod">
          <ac:chgData name="Jim McGowan" userId="e2c7446dd3aca506" providerId="LiveId" clId="{DF11EF7F-337D-4C0F-A3FD-402ECF0F420E}" dt="2022-03-08T17:58:48.916" v="0"/>
          <ac:spMkLst>
            <pc:docMk/>
            <pc:sldMk cId="3882579256" sldId="480"/>
            <ac:spMk id="6" creationId="{DC44B016-1EEC-42DF-8DA1-E092F3B816AE}"/>
          </ac:spMkLst>
        </pc:spChg>
        <pc:spChg chg="mod">
          <ac:chgData name="Jim McGowan" userId="e2c7446dd3aca506" providerId="LiveId" clId="{DF11EF7F-337D-4C0F-A3FD-402ECF0F420E}" dt="2022-03-08T18:52:46.543" v="326" actId="108"/>
          <ac:spMkLst>
            <pc:docMk/>
            <pc:sldMk cId="3882579256" sldId="480"/>
            <ac:spMk id="162824" creationId="{02949C4D-AA78-4C96-A655-1D2979CA595C}"/>
          </ac:spMkLst>
        </pc:spChg>
        <pc:picChg chg="mod">
          <ac:chgData name="Jim McGowan" userId="e2c7446dd3aca506" providerId="LiveId" clId="{DF11EF7F-337D-4C0F-A3FD-402ECF0F420E}" dt="2022-03-08T17:58:48.916" v="0"/>
          <ac:picMkLst>
            <pc:docMk/>
            <pc:sldMk cId="3882579256" sldId="480"/>
            <ac:picMk id="7" creationId="{314723AD-9CE5-44B7-A04E-80E2FE90B213}"/>
          </ac:picMkLst>
        </pc:picChg>
      </pc:sldChg>
      <pc:sldChg chg="modSp modAnim modNotes">
        <pc:chgData name="Jim McGowan" userId="e2c7446dd3aca506" providerId="LiveId" clId="{DF11EF7F-337D-4C0F-A3FD-402ECF0F420E}" dt="2022-03-08T18:53:48.078" v="342" actId="108"/>
        <pc:sldMkLst>
          <pc:docMk/>
          <pc:sldMk cId="3567634561" sldId="482"/>
        </pc:sldMkLst>
        <pc:spChg chg="mod">
          <ac:chgData name="Jim McGowan" userId="e2c7446dd3aca506" providerId="LiveId" clId="{DF11EF7F-337D-4C0F-A3FD-402ECF0F420E}" dt="2022-03-08T17:58:48.916" v="0"/>
          <ac:spMkLst>
            <pc:docMk/>
            <pc:sldMk cId="3567634561" sldId="482"/>
            <ac:spMk id="6" creationId="{797CB259-71C7-483F-96EA-33B3538C6A01}"/>
          </ac:spMkLst>
        </pc:spChg>
        <pc:spChg chg="mod">
          <ac:chgData name="Jim McGowan" userId="e2c7446dd3aca506" providerId="LiveId" clId="{DF11EF7F-337D-4C0F-A3FD-402ECF0F420E}" dt="2022-03-08T18:53:48.078" v="342" actId="108"/>
          <ac:spMkLst>
            <pc:docMk/>
            <pc:sldMk cId="3567634561" sldId="482"/>
            <ac:spMk id="46088" creationId="{C6285DF7-048F-474E-9C45-D41199DC27CA}"/>
          </ac:spMkLst>
        </pc:spChg>
      </pc:sldChg>
      <pc:sldChg chg="modSp modAnim modNotes">
        <pc:chgData name="Jim McGowan" userId="e2c7446dd3aca506" providerId="LiveId" clId="{DF11EF7F-337D-4C0F-A3FD-402ECF0F420E}" dt="2022-03-08T18:02:53.486" v="52"/>
        <pc:sldMkLst>
          <pc:docMk/>
          <pc:sldMk cId="4087682566" sldId="483"/>
        </pc:sldMkLst>
        <pc:spChg chg="mod">
          <ac:chgData name="Jim McGowan" userId="e2c7446dd3aca506" providerId="LiveId" clId="{DF11EF7F-337D-4C0F-A3FD-402ECF0F420E}" dt="2022-03-08T17:58:48.916" v="0"/>
          <ac:spMkLst>
            <pc:docMk/>
            <pc:sldMk cId="4087682566" sldId="483"/>
            <ac:spMk id="6" creationId="{7D81B1F8-3012-464C-9320-373E1EAF48B5}"/>
          </ac:spMkLst>
        </pc:spChg>
        <pc:spChg chg="mod">
          <ac:chgData name="Jim McGowan" userId="e2c7446dd3aca506" providerId="LiveId" clId="{DF11EF7F-337D-4C0F-A3FD-402ECF0F420E}" dt="2022-03-08T17:58:48.916" v="0"/>
          <ac:spMkLst>
            <pc:docMk/>
            <pc:sldMk cId="4087682566" sldId="483"/>
            <ac:spMk id="171013" creationId="{D369A8A7-596C-487C-BCEE-BB8BD2898088}"/>
          </ac:spMkLst>
        </pc:spChg>
      </pc:sldChg>
      <pc:sldChg chg="modSp modAnim modNotes">
        <pc:chgData name="Jim McGowan" userId="e2c7446dd3aca506" providerId="LiveId" clId="{DF11EF7F-337D-4C0F-A3FD-402ECF0F420E}" dt="2022-03-08T18:02:53.486" v="52"/>
        <pc:sldMkLst>
          <pc:docMk/>
          <pc:sldMk cId="2421196152" sldId="484"/>
        </pc:sldMkLst>
        <pc:spChg chg="mod">
          <ac:chgData name="Jim McGowan" userId="e2c7446dd3aca506" providerId="LiveId" clId="{DF11EF7F-337D-4C0F-A3FD-402ECF0F420E}" dt="2022-03-08T17:58:48.916" v="0"/>
          <ac:spMkLst>
            <pc:docMk/>
            <pc:sldMk cId="2421196152" sldId="484"/>
            <ac:spMk id="6" creationId="{89C1153A-4E84-4CAB-95E4-D265252A30E1}"/>
          </ac:spMkLst>
        </pc:spChg>
        <pc:spChg chg="mod">
          <ac:chgData name="Jim McGowan" userId="e2c7446dd3aca506" providerId="LiveId" clId="{DF11EF7F-337D-4C0F-A3FD-402ECF0F420E}" dt="2022-03-08T17:58:48.916" v="0"/>
          <ac:spMkLst>
            <pc:docMk/>
            <pc:sldMk cId="2421196152" sldId="484"/>
            <ac:spMk id="177156" creationId="{85ADEEE1-A3EA-41CB-A891-823624A02215}"/>
          </ac:spMkLst>
        </pc:spChg>
      </pc:sldChg>
      <pc:sldChg chg="modSp modAnim modNotes">
        <pc:chgData name="Jim McGowan" userId="e2c7446dd3aca506" providerId="LiveId" clId="{DF11EF7F-337D-4C0F-A3FD-402ECF0F420E}" dt="2022-03-08T18:02:53.486" v="52"/>
        <pc:sldMkLst>
          <pc:docMk/>
          <pc:sldMk cId="3057846805" sldId="485"/>
        </pc:sldMkLst>
        <pc:spChg chg="mod">
          <ac:chgData name="Jim McGowan" userId="e2c7446dd3aca506" providerId="LiveId" clId="{DF11EF7F-337D-4C0F-A3FD-402ECF0F420E}" dt="2022-03-08T17:58:48.916" v="0"/>
          <ac:spMkLst>
            <pc:docMk/>
            <pc:sldMk cId="3057846805" sldId="485"/>
            <ac:spMk id="6" creationId="{89C1153A-4E84-4CAB-95E4-D265252A30E1}"/>
          </ac:spMkLst>
        </pc:spChg>
        <pc:spChg chg="mod">
          <ac:chgData name="Jim McGowan" userId="e2c7446dd3aca506" providerId="LiveId" clId="{DF11EF7F-337D-4C0F-A3FD-402ECF0F420E}" dt="2022-03-08T17:58:48.916" v="0"/>
          <ac:spMkLst>
            <pc:docMk/>
            <pc:sldMk cId="3057846805" sldId="485"/>
            <ac:spMk id="177156" creationId="{85ADEEE1-A3EA-41CB-A891-823624A02215}"/>
          </ac:spMkLst>
        </pc:spChg>
      </pc:sldChg>
      <pc:sldChg chg="modSp modAnim modNotes">
        <pc:chgData name="Jim McGowan" userId="e2c7446dd3aca506" providerId="LiveId" clId="{DF11EF7F-337D-4C0F-A3FD-402ECF0F420E}" dt="2022-03-08T18:02:53.486" v="52"/>
        <pc:sldMkLst>
          <pc:docMk/>
          <pc:sldMk cId="1703255139" sldId="486"/>
        </pc:sldMkLst>
        <pc:spChg chg="mod">
          <ac:chgData name="Jim McGowan" userId="e2c7446dd3aca506" providerId="LiveId" clId="{DF11EF7F-337D-4C0F-A3FD-402ECF0F420E}" dt="2022-03-08T17:58:48.916" v="0"/>
          <ac:spMkLst>
            <pc:docMk/>
            <pc:sldMk cId="1703255139" sldId="486"/>
            <ac:spMk id="8" creationId="{9AEF0056-1C1B-4C6F-B56D-3911855595FC}"/>
          </ac:spMkLst>
        </pc:spChg>
        <pc:picChg chg="mod">
          <ac:chgData name="Jim McGowan" userId="e2c7446dd3aca506" providerId="LiveId" clId="{DF11EF7F-337D-4C0F-A3FD-402ECF0F420E}" dt="2022-03-08T17:58:48.916" v="0"/>
          <ac:picMkLst>
            <pc:docMk/>
            <pc:sldMk cId="1703255139" sldId="486"/>
            <ac:picMk id="9" creationId="{06243C59-1237-4763-BADC-95308BAA604D}"/>
          </ac:picMkLst>
        </pc:picChg>
      </pc:sldChg>
      <pc:sldChg chg="modSp modAnim modNotes">
        <pc:chgData name="Jim McGowan" userId="e2c7446dd3aca506" providerId="LiveId" clId="{DF11EF7F-337D-4C0F-A3FD-402ECF0F420E}" dt="2022-03-08T18:02:53.486" v="52"/>
        <pc:sldMkLst>
          <pc:docMk/>
          <pc:sldMk cId="2232650914" sldId="487"/>
        </pc:sldMkLst>
        <pc:spChg chg="mod">
          <ac:chgData name="Jim McGowan" userId="e2c7446dd3aca506" providerId="LiveId" clId="{DF11EF7F-337D-4C0F-A3FD-402ECF0F420E}" dt="2022-03-08T17:58:48.916" v="0"/>
          <ac:spMkLst>
            <pc:docMk/>
            <pc:sldMk cId="2232650914" sldId="487"/>
            <ac:spMk id="6" creationId="{B8ECA126-CBEC-47F7-8A66-CD976E0133C3}"/>
          </ac:spMkLst>
        </pc:spChg>
        <pc:spChg chg="mod">
          <ac:chgData name="Jim McGowan" userId="e2c7446dd3aca506" providerId="LiveId" clId="{DF11EF7F-337D-4C0F-A3FD-402ECF0F420E}" dt="2022-03-08T17:58:48.916" v="0"/>
          <ac:spMkLst>
            <pc:docMk/>
            <pc:sldMk cId="2232650914" sldId="487"/>
            <ac:spMk id="164869" creationId="{7A3A30FC-939B-4BC7-8B3C-99B9A52E413C}"/>
          </ac:spMkLst>
        </pc:spChg>
      </pc:sldChg>
      <pc:sldChg chg="modSp modAnim modNotes">
        <pc:chgData name="Jim McGowan" userId="e2c7446dd3aca506" providerId="LiveId" clId="{DF11EF7F-337D-4C0F-A3FD-402ECF0F420E}" dt="2022-03-08T18:02:53.486" v="52"/>
        <pc:sldMkLst>
          <pc:docMk/>
          <pc:sldMk cId="2971908313" sldId="488"/>
        </pc:sldMkLst>
        <pc:spChg chg="mod">
          <ac:chgData name="Jim McGowan" userId="e2c7446dd3aca506" providerId="LiveId" clId="{DF11EF7F-337D-4C0F-A3FD-402ECF0F420E}" dt="2022-03-08T17:58:48.916" v="0"/>
          <ac:spMkLst>
            <pc:docMk/>
            <pc:sldMk cId="2971908313" sldId="488"/>
            <ac:spMk id="6" creationId="{5388E004-0E27-468B-9100-8F94C85DE84A}"/>
          </ac:spMkLst>
        </pc:spChg>
        <pc:spChg chg="mod">
          <ac:chgData name="Jim McGowan" userId="e2c7446dd3aca506" providerId="LiveId" clId="{DF11EF7F-337D-4C0F-A3FD-402ECF0F420E}" dt="2022-03-08T17:58:48.916" v="0"/>
          <ac:spMkLst>
            <pc:docMk/>
            <pc:sldMk cId="2971908313" sldId="488"/>
            <ac:spMk id="166916" creationId="{D2B56460-3A12-46B6-9CB1-F050CA2F885D}"/>
          </ac:spMkLst>
        </pc:spChg>
      </pc:sldChg>
      <pc:sldChg chg="modSp modAnim modNotes">
        <pc:chgData name="Jim McGowan" userId="e2c7446dd3aca506" providerId="LiveId" clId="{DF11EF7F-337D-4C0F-A3FD-402ECF0F420E}" dt="2022-03-08T18:02:53.486" v="52"/>
        <pc:sldMkLst>
          <pc:docMk/>
          <pc:sldMk cId="3145632487" sldId="489"/>
        </pc:sldMkLst>
        <pc:spChg chg="mod">
          <ac:chgData name="Jim McGowan" userId="e2c7446dd3aca506" providerId="LiveId" clId="{DF11EF7F-337D-4C0F-A3FD-402ECF0F420E}" dt="2022-03-08T17:58:48.916" v="0"/>
          <ac:spMkLst>
            <pc:docMk/>
            <pc:sldMk cId="3145632487" sldId="489"/>
            <ac:spMk id="8" creationId="{9B8C1C1B-A072-4BFC-9D4D-6750C5D1CD5E}"/>
          </ac:spMkLst>
        </pc:spChg>
        <pc:spChg chg="mod">
          <ac:chgData name="Jim McGowan" userId="e2c7446dd3aca506" providerId="LiveId" clId="{DF11EF7F-337D-4C0F-A3FD-402ECF0F420E}" dt="2022-03-08T17:58:48.916" v="0"/>
          <ac:spMkLst>
            <pc:docMk/>
            <pc:sldMk cId="3145632487" sldId="489"/>
            <ac:spMk id="175109" creationId="{401F6F6F-4FFF-4C0A-9017-85F9F94191F8}"/>
          </ac:spMkLst>
        </pc:spChg>
      </pc:sldChg>
      <pc:sldChg chg="modSp modAnim modNotes">
        <pc:chgData name="Jim McGowan" userId="e2c7446dd3aca506" providerId="LiveId" clId="{DF11EF7F-337D-4C0F-A3FD-402ECF0F420E}" dt="2022-03-08T18:02:53.486" v="52"/>
        <pc:sldMkLst>
          <pc:docMk/>
          <pc:sldMk cId="1807744340" sldId="490"/>
        </pc:sldMkLst>
        <pc:spChg chg="mod">
          <ac:chgData name="Jim McGowan" userId="e2c7446dd3aca506" providerId="LiveId" clId="{DF11EF7F-337D-4C0F-A3FD-402ECF0F420E}" dt="2022-03-08T17:58:48.916" v="0"/>
          <ac:spMkLst>
            <pc:docMk/>
            <pc:sldMk cId="1807744340" sldId="490"/>
            <ac:spMk id="8" creationId="{B359DE59-7398-4F85-8AFC-D579FBE60FE4}"/>
          </ac:spMkLst>
        </pc:spChg>
        <pc:spChg chg="mod">
          <ac:chgData name="Jim McGowan" userId="e2c7446dd3aca506" providerId="LiveId" clId="{DF11EF7F-337D-4C0F-A3FD-402ECF0F420E}" dt="2022-03-08T17:58:48.916" v="0"/>
          <ac:spMkLst>
            <pc:docMk/>
            <pc:sldMk cId="1807744340" sldId="490"/>
            <ac:spMk id="9" creationId="{242DAB4B-169B-4AA8-98AF-C4F77B29068B}"/>
          </ac:spMkLst>
        </pc:spChg>
        <pc:spChg chg="mod">
          <ac:chgData name="Jim McGowan" userId="e2c7446dd3aca506" providerId="LiveId" clId="{DF11EF7F-337D-4C0F-A3FD-402ECF0F420E}" dt="2022-03-08T17:58:48.916" v="0"/>
          <ac:spMkLst>
            <pc:docMk/>
            <pc:sldMk cId="1807744340" sldId="490"/>
            <ac:spMk id="11" creationId="{14DE57FB-E90F-41E9-98C0-6405E4DACB11}"/>
          </ac:spMkLst>
        </pc:spChg>
        <pc:spChg chg="mod">
          <ac:chgData name="Jim McGowan" userId="e2c7446dd3aca506" providerId="LiveId" clId="{DF11EF7F-337D-4C0F-A3FD-402ECF0F420E}" dt="2022-03-08T17:58:48.916" v="0"/>
          <ac:spMkLst>
            <pc:docMk/>
            <pc:sldMk cId="1807744340" sldId="490"/>
            <ac:spMk id="173060" creationId="{F4341282-BC96-4659-B79B-4500ACF45105}"/>
          </ac:spMkLst>
        </pc:spChg>
        <pc:picChg chg="mod">
          <ac:chgData name="Jim McGowan" userId="e2c7446dd3aca506" providerId="LiveId" clId="{DF11EF7F-337D-4C0F-A3FD-402ECF0F420E}" dt="2022-03-08T17:58:48.916" v="0"/>
          <ac:picMkLst>
            <pc:docMk/>
            <pc:sldMk cId="1807744340" sldId="490"/>
            <ac:picMk id="10" creationId="{153B0FA6-2111-439D-817E-CC99D530EEAF}"/>
          </ac:picMkLst>
        </pc:picChg>
      </pc:sldChg>
      <pc:sldChg chg="modSp modAnim modNotes">
        <pc:chgData name="Jim McGowan" userId="e2c7446dd3aca506" providerId="LiveId" clId="{DF11EF7F-337D-4C0F-A3FD-402ECF0F420E}" dt="2022-03-08T18:02:53.486" v="52"/>
        <pc:sldMkLst>
          <pc:docMk/>
          <pc:sldMk cId="594520324" sldId="491"/>
        </pc:sldMkLst>
        <pc:spChg chg="mod">
          <ac:chgData name="Jim McGowan" userId="e2c7446dd3aca506" providerId="LiveId" clId="{DF11EF7F-337D-4C0F-A3FD-402ECF0F420E}" dt="2022-03-08T17:58:48.916" v="0"/>
          <ac:spMkLst>
            <pc:docMk/>
            <pc:sldMk cId="594520324" sldId="491"/>
            <ac:spMk id="9" creationId="{242DAB4B-169B-4AA8-98AF-C4F77B29068B}"/>
          </ac:spMkLst>
        </pc:spChg>
        <pc:spChg chg="mod">
          <ac:chgData name="Jim McGowan" userId="e2c7446dd3aca506" providerId="LiveId" clId="{DF11EF7F-337D-4C0F-A3FD-402ECF0F420E}" dt="2022-03-08T17:58:48.916" v="0"/>
          <ac:spMkLst>
            <pc:docMk/>
            <pc:sldMk cId="594520324" sldId="491"/>
            <ac:spMk id="173060" creationId="{F4341282-BC96-4659-B79B-4500ACF45105}"/>
          </ac:spMkLst>
        </pc:spChg>
      </pc:sldChg>
      <pc:sldChg chg="modSp modAnim modNotes">
        <pc:chgData name="Jim McGowan" userId="e2c7446dd3aca506" providerId="LiveId" clId="{DF11EF7F-337D-4C0F-A3FD-402ECF0F420E}" dt="2022-03-08T18:02:53.486" v="52"/>
        <pc:sldMkLst>
          <pc:docMk/>
          <pc:sldMk cId="79452969" sldId="492"/>
        </pc:sldMkLst>
        <pc:spChg chg="mod">
          <ac:chgData name="Jim McGowan" userId="e2c7446dd3aca506" providerId="LiveId" clId="{DF11EF7F-337D-4C0F-A3FD-402ECF0F420E}" dt="2022-03-08T17:58:48.916" v="0"/>
          <ac:spMkLst>
            <pc:docMk/>
            <pc:sldMk cId="79452969" sldId="492"/>
            <ac:spMk id="7" creationId="{93F103C1-5638-41B1-BB48-9F081B73ED8A}"/>
          </ac:spMkLst>
        </pc:spChg>
        <pc:spChg chg="mod">
          <ac:chgData name="Jim McGowan" userId="e2c7446dd3aca506" providerId="LiveId" clId="{DF11EF7F-337D-4C0F-A3FD-402ECF0F420E}" dt="2022-03-08T17:58:48.916" v="0"/>
          <ac:spMkLst>
            <pc:docMk/>
            <pc:sldMk cId="79452969" sldId="492"/>
            <ac:spMk id="181253" creationId="{4C2DF807-064C-4431-9C99-9B0B146D7358}"/>
          </ac:spMkLst>
        </pc:spChg>
      </pc:sldChg>
      <pc:sldChg chg="modSp modAnim modNotes">
        <pc:chgData name="Jim McGowan" userId="e2c7446dd3aca506" providerId="LiveId" clId="{DF11EF7F-337D-4C0F-A3FD-402ECF0F420E}" dt="2022-03-08T18:02:53.486" v="52"/>
        <pc:sldMkLst>
          <pc:docMk/>
          <pc:sldMk cId="823405051" sldId="493"/>
        </pc:sldMkLst>
        <pc:spChg chg="mod">
          <ac:chgData name="Jim McGowan" userId="e2c7446dd3aca506" providerId="LiveId" clId="{DF11EF7F-337D-4C0F-A3FD-402ECF0F420E}" dt="2022-03-08T17:58:48.916" v="0"/>
          <ac:spMkLst>
            <pc:docMk/>
            <pc:sldMk cId="823405051" sldId="493"/>
            <ac:spMk id="7" creationId="{93F103C1-5638-41B1-BB48-9F081B73ED8A}"/>
          </ac:spMkLst>
        </pc:spChg>
        <pc:spChg chg="mod">
          <ac:chgData name="Jim McGowan" userId="e2c7446dd3aca506" providerId="LiveId" clId="{DF11EF7F-337D-4C0F-A3FD-402ECF0F420E}" dt="2022-03-08T17:58:48.916" v="0"/>
          <ac:spMkLst>
            <pc:docMk/>
            <pc:sldMk cId="823405051" sldId="493"/>
            <ac:spMk id="181251" creationId="{B01A4B35-219B-4CF7-A0AC-B7A782A81FAF}"/>
          </ac:spMkLst>
        </pc:spChg>
      </pc:sldChg>
      <pc:sldChg chg="modSp modAnim">
        <pc:chgData name="Jim McGowan" userId="e2c7446dd3aca506" providerId="LiveId" clId="{DF11EF7F-337D-4C0F-A3FD-402ECF0F420E}" dt="2022-03-08T18:02:53.486" v="52"/>
        <pc:sldMkLst>
          <pc:docMk/>
          <pc:sldMk cId="1408020190" sldId="495"/>
        </pc:sldMkLst>
        <pc:spChg chg="mod">
          <ac:chgData name="Jim McGowan" userId="e2c7446dd3aca506" providerId="LiveId" clId="{DF11EF7F-337D-4C0F-A3FD-402ECF0F420E}" dt="2022-03-08T17:58:48.916" v="0"/>
          <ac:spMkLst>
            <pc:docMk/>
            <pc:sldMk cId="1408020190" sldId="495"/>
            <ac:spMk id="6" creationId="{74303D30-CC66-436D-AB9B-F1448D202FE6}"/>
          </ac:spMkLst>
        </pc:spChg>
        <pc:spChg chg="mod">
          <ac:chgData name="Jim McGowan" userId="e2c7446dd3aca506" providerId="LiveId" clId="{DF11EF7F-337D-4C0F-A3FD-402ECF0F420E}" dt="2022-03-08T17:58:48.916" v="0"/>
          <ac:spMkLst>
            <pc:docMk/>
            <pc:sldMk cId="1408020190" sldId="495"/>
            <ac:spMk id="227331" creationId="{4F7E101D-5E5C-43F0-9F40-4AA0E8FBE92C}"/>
          </ac:spMkLst>
        </pc:spChg>
      </pc:sldChg>
      <pc:sldChg chg="modSp modAnim modNotes">
        <pc:chgData name="Jim McGowan" userId="e2c7446dd3aca506" providerId="LiveId" clId="{DF11EF7F-337D-4C0F-A3FD-402ECF0F420E}" dt="2022-03-08T18:02:53.486" v="52"/>
        <pc:sldMkLst>
          <pc:docMk/>
          <pc:sldMk cId="4062878418" sldId="496"/>
        </pc:sldMkLst>
        <pc:spChg chg="mod">
          <ac:chgData name="Jim McGowan" userId="e2c7446dd3aca506" providerId="LiveId" clId="{DF11EF7F-337D-4C0F-A3FD-402ECF0F420E}" dt="2022-03-08T17:58:48.916" v="0"/>
          <ac:spMkLst>
            <pc:docMk/>
            <pc:sldMk cId="4062878418" sldId="496"/>
            <ac:spMk id="9" creationId="{4F269A05-A379-449C-8511-D4F1E7F9E9DC}"/>
          </ac:spMkLst>
        </pc:spChg>
        <pc:spChg chg="mod">
          <ac:chgData name="Jim McGowan" userId="e2c7446dd3aca506" providerId="LiveId" clId="{DF11EF7F-337D-4C0F-A3FD-402ECF0F420E}" dt="2022-03-08T17:58:48.916" v="0"/>
          <ac:spMkLst>
            <pc:docMk/>
            <pc:sldMk cId="4062878418" sldId="496"/>
            <ac:spMk id="208902" creationId="{7770D346-1C60-4241-BEB3-8220661C57EB}"/>
          </ac:spMkLst>
        </pc:spChg>
        <pc:spChg chg="mod">
          <ac:chgData name="Jim McGowan" userId="e2c7446dd3aca506" providerId="LiveId" clId="{DF11EF7F-337D-4C0F-A3FD-402ECF0F420E}" dt="2022-03-08T17:58:48.916" v="0"/>
          <ac:spMkLst>
            <pc:docMk/>
            <pc:sldMk cId="4062878418" sldId="496"/>
            <ac:spMk id="208907" creationId="{42E84296-D88C-401D-9BEE-7FFDC78FE6AC}"/>
          </ac:spMkLst>
        </pc:spChg>
        <pc:picChg chg="mod">
          <ac:chgData name="Jim McGowan" userId="e2c7446dd3aca506" providerId="LiveId" clId="{DF11EF7F-337D-4C0F-A3FD-402ECF0F420E}" dt="2022-03-08T17:58:48.916" v="0"/>
          <ac:picMkLst>
            <pc:docMk/>
            <pc:sldMk cId="4062878418" sldId="496"/>
            <ac:picMk id="7" creationId="{9ECB59D9-0213-41BD-A7FD-36CDAF5A8739}"/>
          </ac:picMkLst>
        </pc:picChg>
      </pc:sldChg>
      <pc:sldChg chg="modSp modAnim modNotes">
        <pc:chgData name="Jim McGowan" userId="e2c7446dd3aca506" providerId="LiveId" clId="{DF11EF7F-337D-4C0F-A3FD-402ECF0F420E}" dt="2022-03-08T18:02:53.486" v="52"/>
        <pc:sldMkLst>
          <pc:docMk/>
          <pc:sldMk cId="709181449" sldId="497"/>
        </pc:sldMkLst>
        <pc:spChg chg="mod">
          <ac:chgData name="Jim McGowan" userId="e2c7446dd3aca506" providerId="LiveId" clId="{DF11EF7F-337D-4C0F-A3FD-402ECF0F420E}" dt="2022-03-08T17:58:48.916" v="0"/>
          <ac:spMkLst>
            <pc:docMk/>
            <pc:sldMk cId="709181449" sldId="497"/>
            <ac:spMk id="6" creationId="{9F368976-A3E6-4951-8FCE-9F958379112E}"/>
          </ac:spMkLst>
        </pc:spChg>
        <pc:spChg chg="mod">
          <ac:chgData name="Jim McGowan" userId="e2c7446dd3aca506" providerId="LiveId" clId="{DF11EF7F-337D-4C0F-A3FD-402ECF0F420E}" dt="2022-03-08T17:58:48.916" v="0"/>
          <ac:spMkLst>
            <pc:docMk/>
            <pc:sldMk cId="709181449" sldId="497"/>
            <ac:spMk id="212995" creationId="{27EB3C27-6BBD-4745-B99C-313A970058CC}"/>
          </ac:spMkLst>
        </pc:spChg>
      </pc:sldChg>
      <pc:sldChg chg="modSp modAnim modNotes">
        <pc:chgData name="Jim McGowan" userId="e2c7446dd3aca506" providerId="LiveId" clId="{DF11EF7F-337D-4C0F-A3FD-402ECF0F420E}" dt="2022-03-08T18:02:53.486" v="52"/>
        <pc:sldMkLst>
          <pc:docMk/>
          <pc:sldMk cId="4202623971" sldId="499"/>
        </pc:sldMkLst>
        <pc:spChg chg="mod">
          <ac:chgData name="Jim McGowan" userId="e2c7446dd3aca506" providerId="LiveId" clId="{DF11EF7F-337D-4C0F-A3FD-402ECF0F420E}" dt="2022-03-08T17:58:48.916" v="0"/>
          <ac:spMkLst>
            <pc:docMk/>
            <pc:sldMk cId="4202623971" sldId="499"/>
            <ac:spMk id="6" creationId="{5CC5D900-FF42-4EA0-B519-29D88C336394}"/>
          </ac:spMkLst>
        </pc:spChg>
        <pc:spChg chg="mod">
          <ac:chgData name="Jim McGowan" userId="e2c7446dd3aca506" providerId="LiveId" clId="{DF11EF7F-337D-4C0F-A3FD-402ECF0F420E}" dt="2022-03-08T17:58:48.916" v="0"/>
          <ac:spMkLst>
            <pc:docMk/>
            <pc:sldMk cId="4202623971" sldId="499"/>
            <ac:spMk id="158723" creationId="{CFF828A3-F011-497A-B311-9A291BE1A121}"/>
          </ac:spMkLst>
        </pc:spChg>
      </pc:sldChg>
      <pc:sldChg chg="modSp modAnim modNotes">
        <pc:chgData name="Jim McGowan" userId="e2c7446dd3aca506" providerId="LiveId" clId="{DF11EF7F-337D-4C0F-A3FD-402ECF0F420E}" dt="2022-03-08T18:02:53.486" v="52"/>
        <pc:sldMkLst>
          <pc:docMk/>
          <pc:sldMk cId="3527626820" sldId="500"/>
        </pc:sldMkLst>
        <pc:spChg chg="mod">
          <ac:chgData name="Jim McGowan" userId="e2c7446dd3aca506" providerId="LiveId" clId="{DF11EF7F-337D-4C0F-A3FD-402ECF0F420E}" dt="2022-03-08T17:58:48.916" v="0"/>
          <ac:spMkLst>
            <pc:docMk/>
            <pc:sldMk cId="3527626820" sldId="500"/>
            <ac:spMk id="7" creationId="{7772F48F-5EE2-461C-B5DC-3372414FB3A1}"/>
          </ac:spMkLst>
        </pc:spChg>
        <pc:spChg chg="mod">
          <ac:chgData name="Jim McGowan" userId="e2c7446dd3aca506" providerId="LiveId" clId="{DF11EF7F-337D-4C0F-A3FD-402ECF0F420E}" dt="2022-03-08T17:58:48.916" v="0"/>
          <ac:spMkLst>
            <pc:docMk/>
            <pc:sldMk cId="3527626820" sldId="500"/>
            <ac:spMk id="11267" creationId="{39006E1D-91E8-4D4D-9DDA-A7B17CBE60AD}"/>
          </ac:spMkLst>
        </pc:spChg>
      </pc:sldChg>
      <pc:sldChg chg="delSp modSp mod modAnim">
        <pc:chgData name="Jim McGowan" userId="e2c7446dd3aca506" providerId="LiveId" clId="{DF11EF7F-337D-4C0F-A3FD-402ECF0F420E}" dt="2023-07-26T17:19:58.739" v="1190" actId="20577"/>
        <pc:sldMkLst>
          <pc:docMk/>
          <pc:sldMk cId="3734120402" sldId="501"/>
        </pc:sldMkLst>
        <pc:spChg chg="del">
          <ac:chgData name="Jim McGowan" userId="e2c7446dd3aca506" providerId="LiveId" clId="{DF11EF7F-337D-4C0F-A3FD-402ECF0F420E}" dt="2023-07-26T16:21:09.855" v="959" actId="478"/>
          <ac:spMkLst>
            <pc:docMk/>
            <pc:sldMk cId="3734120402" sldId="501"/>
            <ac:spMk id="3" creationId="{EAAC4FD3-6A8B-D5B0-759D-8C825D9D5D14}"/>
          </ac:spMkLst>
        </pc:spChg>
        <pc:spChg chg="mod">
          <ac:chgData name="Jim McGowan" userId="e2c7446dd3aca506" providerId="LiveId" clId="{DF11EF7F-337D-4C0F-A3FD-402ECF0F420E}" dt="2023-07-26T17:19:58.739" v="1190" actId="20577"/>
          <ac:spMkLst>
            <pc:docMk/>
            <pc:sldMk cId="3734120402" sldId="501"/>
            <ac:spMk id="4" creationId="{249CF292-289C-4BDE-80EA-202DA2F880BD}"/>
          </ac:spMkLst>
        </pc:spChg>
        <pc:spChg chg="mod">
          <ac:chgData name="Jim McGowan" userId="e2c7446dd3aca506" providerId="LiveId" clId="{DF11EF7F-337D-4C0F-A3FD-402ECF0F420E}" dt="2022-03-08T18:04:10.828" v="62" actId="207"/>
          <ac:spMkLst>
            <pc:docMk/>
            <pc:sldMk cId="3734120402" sldId="501"/>
            <ac:spMk id="5" creationId="{9A1EE319-0E29-46ED-B9E4-C5B9D218522A}"/>
          </ac:spMkLst>
        </pc:spChg>
      </pc:sldChg>
      <pc:sldChg chg="modSp mod modAnim">
        <pc:chgData name="Jim McGowan" userId="e2c7446dd3aca506" providerId="LiveId" clId="{DF11EF7F-337D-4C0F-A3FD-402ECF0F420E}" dt="2022-03-08T19:31:01.473" v="792" actId="207"/>
        <pc:sldMkLst>
          <pc:docMk/>
          <pc:sldMk cId="54321157" sldId="506"/>
        </pc:sldMkLst>
        <pc:spChg chg="mod">
          <ac:chgData name="Jim McGowan" userId="e2c7446dd3aca506" providerId="LiveId" clId="{DF11EF7F-337D-4C0F-A3FD-402ECF0F420E}" dt="2022-03-08T19:31:01.473" v="792" actId="207"/>
          <ac:spMkLst>
            <pc:docMk/>
            <pc:sldMk cId="54321157" sldId="506"/>
            <ac:spMk id="4" creationId="{249CF292-289C-4BDE-80EA-202DA2F880BD}"/>
          </ac:spMkLst>
        </pc:spChg>
        <pc:spChg chg="mod">
          <ac:chgData name="Jim McGowan" userId="e2c7446dd3aca506" providerId="LiveId" clId="{DF11EF7F-337D-4C0F-A3FD-402ECF0F420E}" dt="2022-03-08T18:06:00.650" v="79" actId="108"/>
          <ac:spMkLst>
            <pc:docMk/>
            <pc:sldMk cId="54321157" sldId="506"/>
            <ac:spMk id="5" creationId="{9A1EE319-0E29-46ED-B9E4-C5B9D218522A}"/>
          </ac:spMkLst>
        </pc:spChg>
      </pc:sldChg>
      <pc:sldChg chg="addSp delSp modSp del modAnim">
        <pc:chgData name="Jim McGowan" userId="e2c7446dd3aca506" providerId="LiveId" clId="{DF11EF7F-337D-4C0F-A3FD-402ECF0F420E}" dt="2022-03-08T19:31:53.510" v="799" actId="47"/>
        <pc:sldMkLst>
          <pc:docMk/>
          <pc:sldMk cId="3307299492" sldId="507"/>
        </pc:sldMkLst>
        <pc:spChg chg="mod">
          <ac:chgData name="Jim McGowan" userId="e2c7446dd3aca506" providerId="LiveId" clId="{DF11EF7F-337D-4C0F-A3FD-402ECF0F420E}" dt="2022-03-08T18:39:58.418" v="144" actId="207"/>
          <ac:spMkLst>
            <pc:docMk/>
            <pc:sldMk cId="3307299492" sldId="507"/>
            <ac:spMk id="4" creationId="{249CF292-289C-4BDE-80EA-202DA2F880BD}"/>
          </ac:spMkLst>
        </pc:spChg>
        <pc:spChg chg="del mod">
          <ac:chgData name="Jim McGowan" userId="e2c7446dd3aca506" providerId="LiveId" clId="{DF11EF7F-337D-4C0F-A3FD-402ECF0F420E}" dt="2022-03-08T19:28:40.602" v="757" actId="478"/>
          <ac:spMkLst>
            <pc:docMk/>
            <pc:sldMk cId="3307299492" sldId="507"/>
            <ac:spMk id="5" creationId="{9A1EE319-0E29-46ED-B9E4-C5B9D218522A}"/>
          </ac:spMkLst>
        </pc:spChg>
        <pc:spChg chg="add mod">
          <ac:chgData name="Jim McGowan" userId="e2c7446dd3aca506" providerId="LiveId" clId="{DF11EF7F-337D-4C0F-A3FD-402ECF0F420E}" dt="2022-03-08T19:28:43.081" v="760"/>
          <ac:spMkLst>
            <pc:docMk/>
            <pc:sldMk cId="3307299492" sldId="507"/>
            <ac:spMk id="6" creationId="{80BC1512-F202-4960-9C31-6E39162DD8FE}"/>
          </ac:spMkLst>
        </pc:spChg>
      </pc:sldChg>
      <pc:sldChg chg="modSp modAnim">
        <pc:chgData name="Jim McGowan" userId="e2c7446dd3aca506" providerId="LiveId" clId="{DF11EF7F-337D-4C0F-A3FD-402ECF0F420E}" dt="2022-03-08T18:43:22.773" v="193" actId="207"/>
        <pc:sldMkLst>
          <pc:docMk/>
          <pc:sldMk cId="3597868989" sldId="508"/>
        </pc:sldMkLst>
        <pc:spChg chg="mod">
          <ac:chgData name="Jim McGowan" userId="e2c7446dd3aca506" providerId="LiveId" clId="{DF11EF7F-337D-4C0F-A3FD-402ECF0F420E}" dt="2022-03-08T18:43:22.773" v="193" actId="207"/>
          <ac:spMkLst>
            <pc:docMk/>
            <pc:sldMk cId="3597868989" sldId="508"/>
            <ac:spMk id="4" creationId="{249CF292-289C-4BDE-80EA-202DA2F880BD}"/>
          </ac:spMkLst>
        </pc:spChg>
        <pc:spChg chg="mod">
          <ac:chgData name="Jim McGowan" userId="e2c7446dd3aca506" providerId="LiveId" clId="{DF11EF7F-337D-4C0F-A3FD-402ECF0F420E}" dt="2022-03-08T18:43:22.773" v="193" actId="207"/>
          <ac:spMkLst>
            <pc:docMk/>
            <pc:sldMk cId="3597868989" sldId="508"/>
            <ac:spMk id="5" creationId="{9A1EE319-0E29-46ED-B9E4-C5B9D218522A}"/>
          </ac:spMkLst>
        </pc:spChg>
      </pc:sldChg>
      <pc:sldChg chg="modSp modAnim">
        <pc:chgData name="Jim McGowan" userId="e2c7446dd3aca506" providerId="LiveId" clId="{DF11EF7F-337D-4C0F-A3FD-402ECF0F420E}" dt="2022-03-08T18:02:53.486" v="52"/>
        <pc:sldMkLst>
          <pc:docMk/>
          <pc:sldMk cId="1508571054" sldId="509"/>
        </pc:sldMkLst>
        <pc:spChg chg="mod">
          <ac:chgData name="Jim McGowan" userId="e2c7446dd3aca506" providerId="LiveId" clId="{DF11EF7F-337D-4C0F-A3FD-402ECF0F420E}" dt="2022-03-08T17:58:48.916" v="0"/>
          <ac:spMkLst>
            <pc:docMk/>
            <pc:sldMk cId="1508571054" sldId="509"/>
            <ac:spMk id="4" creationId="{249CF292-289C-4BDE-80EA-202DA2F880BD}"/>
          </ac:spMkLst>
        </pc:spChg>
        <pc:spChg chg="mod">
          <ac:chgData name="Jim McGowan" userId="e2c7446dd3aca506" providerId="LiveId" clId="{DF11EF7F-337D-4C0F-A3FD-402ECF0F420E}" dt="2022-03-08T17:58:48.916" v="0"/>
          <ac:spMkLst>
            <pc:docMk/>
            <pc:sldMk cId="1508571054" sldId="509"/>
            <ac:spMk id="5" creationId="{9A1EE319-0E29-46ED-B9E4-C5B9D218522A}"/>
          </ac:spMkLst>
        </pc:spChg>
      </pc:sldChg>
      <pc:sldChg chg="modSp modAnim">
        <pc:chgData name="Jim McGowan" userId="e2c7446dd3aca506" providerId="LiveId" clId="{DF11EF7F-337D-4C0F-A3FD-402ECF0F420E}" dt="2022-03-08T18:02:53.486" v="52"/>
        <pc:sldMkLst>
          <pc:docMk/>
          <pc:sldMk cId="1881026942" sldId="510"/>
        </pc:sldMkLst>
        <pc:spChg chg="mod">
          <ac:chgData name="Jim McGowan" userId="e2c7446dd3aca506" providerId="LiveId" clId="{DF11EF7F-337D-4C0F-A3FD-402ECF0F420E}" dt="2022-03-08T17:58:48.916" v="0"/>
          <ac:spMkLst>
            <pc:docMk/>
            <pc:sldMk cId="1881026942" sldId="510"/>
            <ac:spMk id="4" creationId="{249CF292-289C-4BDE-80EA-202DA2F880BD}"/>
          </ac:spMkLst>
        </pc:spChg>
        <pc:spChg chg="mod">
          <ac:chgData name="Jim McGowan" userId="e2c7446dd3aca506" providerId="LiveId" clId="{DF11EF7F-337D-4C0F-A3FD-402ECF0F420E}" dt="2022-03-08T17:58:48.916" v="0"/>
          <ac:spMkLst>
            <pc:docMk/>
            <pc:sldMk cId="1881026942" sldId="510"/>
            <ac:spMk id="5" creationId="{9A1EE319-0E29-46ED-B9E4-C5B9D218522A}"/>
          </ac:spMkLst>
        </pc:spChg>
      </pc:sldChg>
      <pc:sldChg chg="modSp modAnim">
        <pc:chgData name="Jim McGowan" userId="e2c7446dd3aca506" providerId="LiveId" clId="{DF11EF7F-337D-4C0F-A3FD-402ECF0F420E}" dt="2022-03-08T18:02:53.486" v="52"/>
        <pc:sldMkLst>
          <pc:docMk/>
          <pc:sldMk cId="286812028" sldId="511"/>
        </pc:sldMkLst>
        <pc:spChg chg="mod">
          <ac:chgData name="Jim McGowan" userId="e2c7446dd3aca506" providerId="LiveId" clId="{DF11EF7F-337D-4C0F-A3FD-402ECF0F420E}" dt="2022-03-08T17:58:48.916" v="0"/>
          <ac:spMkLst>
            <pc:docMk/>
            <pc:sldMk cId="286812028" sldId="511"/>
            <ac:spMk id="4" creationId="{249CF292-289C-4BDE-80EA-202DA2F880BD}"/>
          </ac:spMkLst>
        </pc:spChg>
        <pc:spChg chg="mod">
          <ac:chgData name="Jim McGowan" userId="e2c7446dd3aca506" providerId="LiveId" clId="{DF11EF7F-337D-4C0F-A3FD-402ECF0F420E}" dt="2022-03-08T17:58:48.916" v="0"/>
          <ac:spMkLst>
            <pc:docMk/>
            <pc:sldMk cId="286812028" sldId="511"/>
            <ac:spMk id="5" creationId="{9A1EE319-0E29-46ED-B9E4-C5B9D218522A}"/>
          </ac:spMkLst>
        </pc:spChg>
      </pc:sldChg>
      <pc:sldChg chg="modSp modAnim">
        <pc:chgData name="Jim McGowan" userId="e2c7446dd3aca506" providerId="LiveId" clId="{DF11EF7F-337D-4C0F-A3FD-402ECF0F420E}" dt="2022-03-08T18:02:53.486" v="52"/>
        <pc:sldMkLst>
          <pc:docMk/>
          <pc:sldMk cId="3237164712" sldId="512"/>
        </pc:sldMkLst>
        <pc:spChg chg="mod">
          <ac:chgData name="Jim McGowan" userId="e2c7446dd3aca506" providerId="LiveId" clId="{DF11EF7F-337D-4C0F-A3FD-402ECF0F420E}" dt="2022-03-08T17:58:48.916" v="0"/>
          <ac:spMkLst>
            <pc:docMk/>
            <pc:sldMk cId="3237164712" sldId="512"/>
            <ac:spMk id="2" creationId="{E21DFA74-13DA-404B-86C1-D8D67B7AA96D}"/>
          </ac:spMkLst>
        </pc:spChg>
      </pc:sldChg>
      <pc:sldChg chg="modSp add mod modAnim">
        <pc:chgData name="Jim McGowan" userId="e2c7446dd3aca506" providerId="LiveId" clId="{DF11EF7F-337D-4C0F-A3FD-402ECF0F420E}" dt="2022-03-08T19:30:04.016" v="778" actId="207"/>
        <pc:sldMkLst>
          <pc:docMk/>
          <pc:sldMk cId="931439863" sldId="513"/>
        </pc:sldMkLst>
        <pc:spChg chg="mod">
          <ac:chgData name="Jim McGowan" userId="e2c7446dd3aca506" providerId="LiveId" clId="{DF11EF7F-337D-4C0F-A3FD-402ECF0F420E}" dt="2022-03-08T19:30:04.016" v="778" actId="207"/>
          <ac:spMkLst>
            <pc:docMk/>
            <pc:sldMk cId="931439863" sldId="513"/>
            <ac:spMk id="4" creationId="{249CF292-289C-4BDE-80EA-202DA2F880BD}"/>
          </ac:spMkLst>
        </pc:spChg>
      </pc:sldChg>
      <pc:sldChg chg="modSp mod">
        <pc:chgData name="Jim McGowan" userId="e2c7446dd3aca506" providerId="LiveId" clId="{DF11EF7F-337D-4C0F-A3FD-402ECF0F420E}" dt="2023-07-26T17:20:39.202" v="1200" actId="6549"/>
        <pc:sldMkLst>
          <pc:docMk/>
          <pc:sldMk cId="1897520510" sldId="514"/>
        </pc:sldMkLst>
        <pc:spChg chg="mod">
          <ac:chgData name="Jim McGowan" userId="e2c7446dd3aca506" providerId="LiveId" clId="{DF11EF7F-337D-4C0F-A3FD-402ECF0F420E}" dt="2023-07-26T17:20:39.202" v="1200" actId="6549"/>
          <ac:spMkLst>
            <pc:docMk/>
            <pc:sldMk cId="1897520510" sldId="514"/>
            <ac:spMk id="4" creationId="{249CF292-289C-4BDE-80EA-202DA2F880BD}"/>
          </ac:spMkLst>
        </pc:spChg>
      </pc:sldChg>
      <pc:sldChg chg="modSp mod">
        <pc:chgData name="Jim McGowan" userId="e2c7446dd3aca506" providerId="LiveId" clId="{DF11EF7F-337D-4C0F-A3FD-402ECF0F420E}" dt="2023-07-26T17:20:57.143" v="1204" actId="6549"/>
        <pc:sldMkLst>
          <pc:docMk/>
          <pc:sldMk cId="1115413766" sldId="515"/>
        </pc:sldMkLst>
        <pc:spChg chg="mod">
          <ac:chgData name="Jim McGowan" userId="e2c7446dd3aca506" providerId="LiveId" clId="{DF11EF7F-337D-4C0F-A3FD-402ECF0F420E}" dt="2023-07-26T17:20:57.143" v="1204" actId="6549"/>
          <ac:spMkLst>
            <pc:docMk/>
            <pc:sldMk cId="1115413766" sldId="515"/>
            <ac:spMk id="4" creationId="{249CF292-289C-4BDE-80EA-202DA2F880BD}"/>
          </ac:spMkLst>
        </pc:spChg>
      </pc:sldChg>
      <pc:sldChg chg="modSp mod">
        <pc:chgData name="Jim McGowan" userId="e2c7446dd3aca506" providerId="LiveId" clId="{DF11EF7F-337D-4C0F-A3FD-402ECF0F420E}" dt="2023-07-26T17:21:32.022" v="1212" actId="6549"/>
        <pc:sldMkLst>
          <pc:docMk/>
          <pc:sldMk cId="1706904622" sldId="516"/>
        </pc:sldMkLst>
        <pc:spChg chg="mod">
          <ac:chgData name="Jim McGowan" userId="e2c7446dd3aca506" providerId="LiveId" clId="{DF11EF7F-337D-4C0F-A3FD-402ECF0F420E}" dt="2023-07-26T17:21:32.022" v="1212" actId="6549"/>
          <ac:spMkLst>
            <pc:docMk/>
            <pc:sldMk cId="1706904622" sldId="516"/>
            <ac:spMk id="4" creationId="{249CF292-289C-4BDE-80EA-202DA2F880BD}"/>
          </ac:spMkLst>
        </pc:spChg>
      </pc:sldChg>
      <pc:sldChg chg="del">
        <pc:chgData name="Jim McGowan" userId="e2c7446dd3aca506" providerId="LiveId" clId="{DF11EF7F-337D-4C0F-A3FD-402ECF0F420E}" dt="2023-07-26T17:24:20.343" v="1221" actId="47"/>
        <pc:sldMkLst>
          <pc:docMk/>
          <pc:sldMk cId="4148199864" sldId="519"/>
        </pc:sldMkLst>
      </pc:sldChg>
      <pc:sldChg chg="modSp mod ord">
        <pc:chgData name="Jim McGowan" userId="e2c7446dd3aca506" providerId="LiveId" clId="{DF11EF7F-337D-4C0F-A3FD-402ECF0F420E}" dt="2023-07-26T17:25:15.930" v="1225" actId="108"/>
        <pc:sldMkLst>
          <pc:docMk/>
          <pc:sldMk cId="1053923834" sldId="521"/>
        </pc:sldMkLst>
        <pc:spChg chg="mod">
          <ac:chgData name="Jim McGowan" userId="e2c7446dd3aca506" providerId="LiveId" clId="{DF11EF7F-337D-4C0F-A3FD-402ECF0F420E}" dt="2023-07-26T17:25:15.930" v="1225" actId="108"/>
          <ac:spMkLst>
            <pc:docMk/>
            <pc:sldMk cId="1053923834" sldId="521"/>
            <ac:spMk id="4" creationId="{249CF292-289C-4BDE-80EA-202DA2F880BD}"/>
          </ac:spMkLst>
        </pc:spChg>
      </pc:sldChg>
      <pc:sldChg chg="modSp add mod">
        <pc:chgData name="Jim McGowan" userId="e2c7446dd3aca506" providerId="LiveId" clId="{DF11EF7F-337D-4C0F-A3FD-402ECF0F420E}" dt="2023-07-26T16:36:38.342" v="1048" actId="6549"/>
        <pc:sldMkLst>
          <pc:docMk/>
          <pc:sldMk cId="368875972" sldId="522"/>
        </pc:sldMkLst>
        <pc:spChg chg="mod">
          <ac:chgData name="Jim McGowan" userId="e2c7446dd3aca506" providerId="LiveId" clId="{DF11EF7F-337D-4C0F-A3FD-402ECF0F420E}" dt="2023-07-26T16:36:38.342" v="1048" actId="6549"/>
          <ac:spMkLst>
            <pc:docMk/>
            <pc:sldMk cId="368875972" sldId="522"/>
            <ac:spMk id="3" creationId="{DE38A229-6EEC-BDB2-3F33-072AF8B723A2}"/>
          </ac:spMkLst>
        </pc:spChg>
      </pc:sldChg>
      <pc:sldChg chg="add del">
        <pc:chgData name="Jim McGowan" userId="e2c7446dd3aca506" providerId="LiveId" clId="{DF11EF7F-337D-4C0F-A3FD-402ECF0F420E}" dt="2023-07-26T16:31:38.342" v="1006" actId="2696"/>
        <pc:sldMkLst>
          <pc:docMk/>
          <pc:sldMk cId="1737172265" sldId="522"/>
        </pc:sldMkLst>
      </pc:sldChg>
      <pc:sldChg chg="delSp modSp new del mod">
        <pc:chgData name="Jim McGowan" userId="e2c7446dd3aca506" providerId="LiveId" clId="{DF11EF7F-337D-4C0F-A3FD-402ECF0F420E}" dt="2023-07-26T16:30:22.897" v="1000" actId="2696"/>
        <pc:sldMkLst>
          <pc:docMk/>
          <pc:sldMk cId="3199871643" sldId="522"/>
        </pc:sldMkLst>
        <pc:spChg chg="del">
          <ac:chgData name="Jim McGowan" userId="e2c7446dd3aca506" providerId="LiveId" clId="{DF11EF7F-337D-4C0F-A3FD-402ECF0F420E}" dt="2023-07-26T16:22:29.928" v="963" actId="478"/>
          <ac:spMkLst>
            <pc:docMk/>
            <pc:sldMk cId="3199871643" sldId="522"/>
            <ac:spMk id="2" creationId="{5FDD8188-92BD-242D-9F46-00DBFEB5EC56}"/>
          </ac:spMkLst>
        </pc:spChg>
        <pc:spChg chg="mod">
          <ac:chgData name="Jim McGowan" userId="e2c7446dd3aca506" providerId="LiveId" clId="{DF11EF7F-337D-4C0F-A3FD-402ECF0F420E}" dt="2023-07-26T16:27:23.439" v="997" actId="6549"/>
          <ac:spMkLst>
            <pc:docMk/>
            <pc:sldMk cId="3199871643" sldId="522"/>
            <ac:spMk id="3" creationId="{DE38A229-6EEC-BDB2-3F33-072AF8B723A2}"/>
          </ac:spMkLst>
        </pc:spChg>
      </pc:sldChg>
      <pc:sldChg chg="addSp delSp modSp new del mod">
        <pc:chgData name="Jim McGowan" userId="e2c7446dd3aca506" providerId="LiveId" clId="{DF11EF7F-337D-4C0F-A3FD-402ECF0F420E}" dt="2023-07-26T16:33:55.513" v="1035" actId="2696"/>
        <pc:sldMkLst>
          <pc:docMk/>
          <pc:sldMk cId="2782696829" sldId="523"/>
        </pc:sldMkLst>
        <pc:spChg chg="del">
          <ac:chgData name="Jim McGowan" userId="e2c7446dd3aca506" providerId="LiveId" clId="{DF11EF7F-337D-4C0F-A3FD-402ECF0F420E}" dt="2023-07-26T16:24:36.398" v="988" actId="478"/>
          <ac:spMkLst>
            <pc:docMk/>
            <pc:sldMk cId="2782696829" sldId="523"/>
            <ac:spMk id="2" creationId="{4F3C1CD8-D905-C966-4E45-EE4125E279A1}"/>
          </ac:spMkLst>
        </pc:spChg>
        <pc:spChg chg="del">
          <ac:chgData name="Jim McGowan" userId="e2c7446dd3aca506" providerId="LiveId" clId="{DF11EF7F-337D-4C0F-A3FD-402ECF0F420E}" dt="2023-07-26T16:24:36.398" v="988" actId="478"/>
          <ac:spMkLst>
            <pc:docMk/>
            <pc:sldMk cId="2782696829" sldId="523"/>
            <ac:spMk id="3" creationId="{367649C4-DA36-CFD2-5A81-27EC6E134088}"/>
          </ac:spMkLst>
        </pc:spChg>
        <pc:spChg chg="add mod">
          <ac:chgData name="Jim McGowan" userId="e2c7446dd3aca506" providerId="LiveId" clId="{DF11EF7F-337D-4C0F-A3FD-402ECF0F420E}" dt="2023-07-26T16:25:13.582" v="993"/>
          <ac:spMkLst>
            <pc:docMk/>
            <pc:sldMk cId="2782696829" sldId="523"/>
            <ac:spMk id="4" creationId="{C2FCA25D-A8A7-16BB-9C64-587BCB4EE0E7}"/>
          </ac:spMkLst>
        </pc:spChg>
      </pc:sldChg>
      <pc:sldChg chg="delSp modSp new mod">
        <pc:chgData name="Jim McGowan" userId="e2c7446dd3aca506" providerId="LiveId" clId="{DF11EF7F-337D-4C0F-A3FD-402ECF0F420E}" dt="2023-07-26T16:33:35.174" v="1032" actId="122"/>
        <pc:sldMkLst>
          <pc:docMk/>
          <pc:sldMk cId="3826386719" sldId="524"/>
        </pc:sldMkLst>
        <pc:spChg chg="mod">
          <ac:chgData name="Jim McGowan" userId="e2c7446dd3aca506" providerId="LiveId" clId="{DF11EF7F-337D-4C0F-A3FD-402ECF0F420E}" dt="2023-07-26T16:33:35.174" v="1032" actId="122"/>
          <ac:spMkLst>
            <pc:docMk/>
            <pc:sldMk cId="3826386719" sldId="524"/>
            <ac:spMk id="2" creationId="{81AF768E-3A79-893D-A4CD-CE91924FD7E0}"/>
          </ac:spMkLst>
        </pc:spChg>
        <pc:spChg chg="del">
          <ac:chgData name="Jim McGowan" userId="e2c7446dd3aca506" providerId="LiveId" clId="{DF11EF7F-337D-4C0F-A3FD-402ECF0F420E}" dt="2023-07-26T16:32:54.076" v="1013" actId="478"/>
          <ac:spMkLst>
            <pc:docMk/>
            <pc:sldMk cId="3826386719" sldId="524"/>
            <ac:spMk id="3" creationId="{793EE212-70BC-A5F7-91C3-474B9DE702AB}"/>
          </ac:spMkLst>
        </pc:spChg>
      </pc:sldChg>
      <pc:sldChg chg="modSp add mod ord">
        <pc:chgData name="Jim McGowan" userId="e2c7446dd3aca506" providerId="LiveId" clId="{DF11EF7F-337D-4C0F-A3FD-402ECF0F420E}" dt="2023-07-26T17:08:33.154" v="1151"/>
        <pc:sldMkLst>
          <pc:docMk/>
          <pc:sldMk cId="2461263523" sldId="525"/>
        </pc:sldMkLst>
        <pc:spChg chg="mod">
          <ac:chgData name="Jim McGowan" userId="e2c7446dd3aca506" providerId="LiveId" clId="{DF11EF7F-337D-4C0F-A3FD-402ECF0F420E}" dt="2023-07-26T16:35:35.605" v="1044" actId="6549"/>
          <ac:spMkLst>
            <pc:docMk/>
            <pc:sldMk cId="2461263523" sldId="525"/>
            <ac:spMk id="2" creationId="{81AF768E-3A79-893D-A4CD-CE91924FD7E0}"/>
          </ac:spMkLst>
        </pc:spChg>
      </pc:sldChg>
      <pc:sldChg chg="addSp modSp add mod modAnim">
        <pc:chgData name="Jim McGowan" userId="e2c7446dd3aca506" providerId="LiveId" clId="{DF11EF7F-337D-4C0F-A3FD-402ECF0F420E}" dt="2023-07-26T16:45:47.961" v="1120" actId="167"/>
        <pc:sldMkLst>
          <pc:docMk/>
          <pc:sldMk cId="111936898" sldId="526"/>
        </pc:sldMkLst>
        <pc:picChg chg="add mod ord">
          <ac:chgData name="Jim McGowan" userId="e2c7446dd3aca506" providerId="LiveId" clId="{DF11EF7F-337D-4C0F-A3FD-402ECF0F420E}" dt="2023-07-26T16:45:29.137" v="1117" actId="167"/>
          <ac:picMkLst>
            <pc:docMk/>
            <pc:sldMk cId="111936898" sldId="526"/>
            <ac:picMk id="2" creationId="{426C2130-F165-9205-60EA-8B20FB1559A7}"/>
          </ac:picMkLst>
        </pc:picChg>
        <pc:picChg chg="ord">
          <ac:chgData name="Jim McGowan" userId="e2c7446dd3aca506" providerId="LiveId" clId="{DF11EF7F-337D-4C0F-A3FD-402ECF0F420E}" dt="2023-07-26T16:45:47.961" v="1120" actId="167"/>
          <ac:picMkLst>
            <pc:docMk/>
            <pc:sldMk cId="111936898" sldId="526"/>
            <ac:picMk id="13" creationId="{8A56FF8B-5F07-6617-4004-9A6A5B9E2417}"/>
          </ac:picMkLst>
        </pc:picChg>
      </pc:sldChg>
      <pc:sldChg chg="addSp delSp modSp add del mod modAnim">
        <pc:chgData name="Jim McGowan" userId="e2c7446dd3aca506" providerId="LiveId" clId="{DF11EF7F-337D-4C0F-A3FD-402ECF0F420E}" dt="2023-07-26T17:25:24.816" v="1228" actId="47"/>
        <pc:sldMkLst>
          <pc:docMk/>
          <pc:sldMk cId="2177152416" sldId="527"/>
        </pc:sldMkLst>
        <pc:spChg chg="del">
          <ac:chgData name="Jim McGowan" userId="e2c7446dd3aca506" providerId="LiveId" clId="{DF11EF7F-337D-4C0F-A3FD-402ECF0F420E}" dt="2023-07-26T16:46:27.854" v="1128" actId="478"/>
          <ac:spMkLst>
            <pc:docMk/>
            <pc:sldMk cId="2177152416" sldId="527"/>
            <ac:spMk id="2" creationId="{E21DFA74-13DA-404B-86C1-D8D67B7AA96D}"/>
          </ac:spMkLst>
        </pc:spChg>
        <pc:spChg chg="add del mod">
          <ac:chgData name="Jim McGowan" userId="e2c7446dd3aca506" providerId="LiveId" clId="{DF11EF7F-337D-4C0F-A3FD-402ECF0F420E}" dt="2023-07-26T16:46:36.412" v="1133" actId="478"/>
          <ac:spMkLst>
            <pc:docMk/>
            <pc:sldMk cId="2177152416" sldId="527"/>
            <ac:spMk id="4" creationId="{980277FD-83F5-1D01-2282-7F48DFCB54CD}"/>
          </ac:spMkLst>
        </pc:spChg>
        <pc:spChg chg="add mod">
          <ac:chgData name="Jim McGowan" userId="e2c7446dd3aca506" providerId="LiveId" clId="{DF11EF7F-337D-4C0F-A3FD-402ECF0F420E}" dt="2023-07-26T16:46:28.312" v="1129"/>
          <ac:spMkLst>
            <pc:docMk/>
            <pc:sldMk cId="2177152416" sldId="527"/>
            <ac:spMk id="5" creationId="{23802A0A-EA4F-B6CF-6B2C-E8097E00ADF5}"/>
          </ac:spMkLst>
        </pc:spChg>
      </pc:sldChg>
      <pc:sldChg chg="modSp add mod modAnim">
        <pc:chgData name="Jim McGowan" userId="e2c7446dd3aca506" providerId="LiveId" clId="{DF11EF7F-337D-4C0F-A3FD-402ECF0F420E}" dt="2023-07-26T17:20:21.948" v="1194" actId="6549"/>
        <pc:sldMkLst>
          <pc:docMk/>
          <pc:sldMk cId="2594043181" sldId="528"/>
        </pc:sldMkLst>
        <pc:spChg chg="mod">
          <ac:chgData name="Jim McGowan" userId="e2c7446dd3aca506" providerId="LiveId" clId="{DF11EF7F-337D-4C0F-A3FD-402ECF0F420E}" dt="2023-07-26T17:20:21.948" v="1194" actId="6549"/>
          <ac:spMkLst>
            <pc:docMk/>
            <pc:sldMk cId="2594043181" sldId="528"/>
            <ac:spMk id="4" creationId="{249CF292-289C-4BDE-80EA-202DA2F880BD}"/>
          </ac:spMkLst>
        </pc:spChg>
      </pc:sldChg>
      <pc:sldChg chg="modSp add mod">
        <pc:chgData name="Jim McGowan" userId="e2c7446dd3aca506" providerId="LiveId" clId="{DF11EF7F-337D-4C0F-A3FD-402ECF0F420E}" dt="2023-07-26T17:21:12.893" v="1208" actId="6549"/>
        <pc:sldMkLst>
          <pc:docMk/>
          <pc:sldMk cId="907806689" sldId="529"/>
        </pc:sldMkLst>
        <pc:spChg chg="mod">
          <ac:chgData name="Jim McGowan" userId="e2c7446dd3aca506" providerId="LiveId" clId="{DF11EF7F-337D-4C0F-A3FD-402ECF0F420E}" dt="2023-07-26T17:21:12.893" v="1208" actId="6549"/>
          <ac:spMkLst>
            <pc:docMk/>
            <pc:sldMk cId="907806689" sldId="529"/>
            <ac:spMk id="4" creationId="{249CF292-289C-4BDE-80EA-202DA2F880BD}"/>
          </ac:spMkLst>
        </pc:spChg>
      </pc:sldChg>
      <pc:sldChg chg="modSp add mod">
        <pc:chgData name="Jim McGowan" userId="e2c7446dd3aca506" providerId="LiveId" clId="{DF11EF7F-337D-4C0F-A3FD-402ECF0F420E}" dt="2023-07-26T17:23:49.756" v="1218"/>
        <pc:sldMkLst>
          <pc:docMk/>
          <pc:sldMk cId="116335954" sldId="530"/>
        </pc:sldMkLst>
        <pc:spChg chg="mod">
          <ac:chgData name="Jim McGowan" userId="e2c7446dd3aca506" providerId="LiveId" clId="{DF11EF7F-337D-4C0F-A3FD-402ECF0F420E}" dt="2023-07-26T17:23:49.756" v="1218"/>
          <ac:spMkLst>
            <pc:docMk/>
            <pc:sldMk cId="116335954" sldId="530"/>
            <ac:spMk id="4" creationId="{249CF292-289C-4BDE-80EA-202DA2F880BD}"/>
          </ac:spMkLst>
        </pc:spChg>
      </pc:sldChg>
      <pc:sldMasterChg chg="modSp modSldLayout">
        <pc:chgData name="Jim McGowan" userId="e2c7446dd3aca506" providerId="LiveId" clId="{DF11EF7F-337D-4C0F-A3FD-402ECF0F420E}" dt="2022-03-08T17:58:48.916" v="0"/>
        <pc:sldMasterMkLst>
          <pc:docMk/>
          <pc:sldMasterMk cId="0" sldId="2147483669"/>
        </pc:sldMasterMkLst>
        <pc:spChg chg="mod">
          <ac:chgData name="Jim McGowan" userId="e2c7446dd3aca506" providerId="LiveId" clId="{DF11EF7F-337D-4C0F-A3FD-402ECF0F420E}" dt="2022-03-08T17:58:48.916" v="0"/>
          <ac:spMkLst>
            <pc:docMk/>
            <pc:sldMasterMk cId="0" sldId="2147483669"/>
            <ac:spMk id="41986" creationId="{D4F53341-D3CA-47FD-99C4-56057AE430DA}"/>
          </ac:spMkLst>
        </pc:spChg>
        <pc:spChg chg="mod">
          <ac:chgData name="Jim McGowan" userId="e2c7446dd3aca506" providerId="LiveId" clId="{DF11EF7F-337D-4C0F-A3FD-402ECF0F420E}" dt="2022-03-08T17:58:48.916" v="0"/>
          <ac:spMkLst>
            <pc:docMk/>
            <pc:sldMasterMk cId="0" sldId="2147483669"/>
            <ac:spMk id="41987" creationId="{CA3F95F3-A4F7-4ABB-8CCF-6E72A027B027}"/>
          </ac:spMkLst>
        </pc:spChg>
        <pc:spChg chg="mod">
          <ac:chgData name="Jim McGowan" userId="e2c7446dd3aca506" providerId="LiveId" clId="{DF11EF7F-337D-4C0F-A3FD-402ECF0F420E}" dt="2022-03-08T17:58:48.916" v="0"/>
          <ac:spMkLst>
            <pc:docMk/>
            <pc:sldMasterMk cId="0" sldId="2147483669"/>
            <ac:spMk id="41990" creationId="{E419CCCF-1831-4EBF-BFDB-14BB7BB367B1}"/>
          </ac:spMkLst>
        </pc:spChg>
        <pc:spChg chg="mod">
          <ac:chgData name="Jim McGowan" userId="e2c7446dd3aca506" providerId="LiveId" clId="{DF11EF7F-337D-4C0F-A3FD-402ECF0F420E}" dt="2022-03-08T17:58:48.916" v="0"/>
          <ac:spMkLst>
            <pc:docMk/>
            <pc:sldMasterMk cId="0" sldId="2147483669"/>
            <ac:spMk id="41991" creationId="{DCC8507B-FF70-40F6-AE8A-3983ED8DC349}"/>
          </ac:spMkLst>
        </pc:spChg>
        <pc:spChg chg="mod">
          <ac:chgData name="Jim McGowan" userId="e2c7446dd3aca506" providerId="LiveId" clId="{DF11EF7F-337D-4C0F-A3FD-402ECF0F420E}" dt="2022-03-08T17:58:48.916" v="0"/>
          <ac:spMkLst>
            <pc:docMk/>
            <pc:sldMasterMk cId="0" sldId="2147483669"/>
            <ac:spMk id="41992" creationId="{1D967C70-31CD-422B-BB4B-D173F576144F}"/>
          </ac:spMkLst>
        </pc:spChg>
        <pc:spChg chg="mod">
          <ac:chgData name="Jim McGowan" userId="e2c7446dd3aca506" providerId="LiveId" clId="{DF11EF7F-337D-4C0F-A3FD-402ECF0F420E}" dt="2022-03-08T17:58:48.916" v="0"/>
          <ac:spMkLst>
            <pc:docMk/>
            <pc:sldMasterMk cId="0" sldId="2147483669"/>
            <ac:spMk id="41993" creationId="{3560C55D-CD63-4F8F-ACD5-8BFDBFEA5BFA}"/>
          </ac:spMkLst>
        </pc:spChg>
        <pc:spChg chg="mod">
          <ac:chgData name="Jim McGowan" userId="e2c7446dd3aca506" providerId="LiveId" clId="{DF11EF7F-337D-4C0F-A3FD-402ECF0F420E}" dt="2022-03-08T17:58:48.916" v="0"/>
          <ac:spMkLst>
            <pc:docMk/>
            <pc:sldMasterMk cId="0" sldId="2147483669"/>
            <ac:spMk id="41994" creationId="{31545203-156F-4ADC-B085-84C47939D942}"/>
          </ac:spMkLst>
        </pc:spChg>
        <pc:spChg chg="mod">
          <ac:chgData name="Jim McGowan" userId="e2c7446dd3aca506" providerId="LiveId" clId="{DF11EF7F-337D-4C0F-A3FD-402ECF0F420E}" dt="2022-03-08T17:58:48.916" v="0"/>
          <ac:spMkLst>
            <pc:docMk/>
            <pc:sldMasterMk cId="0" sldId="2147483669"/>
            <ac:spMk id="41995" creationId="{C1B39BDD-C474-4EF5-B3FB-5FC15A44A072}"/>
          </ac:spMkLst>
        </pc:spChg>
        <pc:spChg chg="mod">
          <ac:chgData name="Jim McGowan" userId="e2c7446dd3aca506" providerId="LiveId" clId="{DF11EF7F-337D-4C0F-A3FD-402ECF0F420E}" dt="2022-03-08T17:58:48.916" v="0"/>
          <ac:spMkLst>
            <pc:docMk/>
            <pc:sldMasterMk cId="0" sldId="2147483669"/>
            <ac:spMk id="41996" creationId="{164C5D62-525C-4093-A01D-59DC235F2262}"/>
          </ac:spMkLst>
        </pc:spChg>
        <pc:spChg chg="mod">
          <ac:chgData name="Jim McGowan" userId="e2c7446dd3aca506" providerId="LiveId" clId="{DF11EF7F-337D-4C0F-A3FD-402ECF0F420E}" dt="2022-03-08T17:58:48.916" v="0"/>
          <ac:spMkLst>
            <pc:docMk/>
            <pc:sldMasterMk cId="0" sldId="2147483669"/>
            <ac:spMk id="41997" creationId="{9B948689-7B79-4DBB-BC8B-4C7B44A4AF4F}"/>
          </ac:spMkLst>
        </pc:spChg>
        <pc:spChg chg="mod">
          <ac:chgData name="Jim McGowan" userId="e2c7446dd3aca506" providerId="LiveId" clId="{DF11EF7F-337D-4C0F-A3FD-402ECF0F420E}" dt="2022-03-08T17:58:48.916" v="0"/>
          <ac:spMkLst>
            <pc:docMk/>
            <pc:sldMasterMk cId="0" sldId="2147483669"/>
            <ac:spMk id="41998" creationId="{EDE9C120-A134-49BA-9389-335B9695F8EF}"/>
          </ac:spMkLst>
        </pc:spChg>
        <pc:spChg chg="mod">
          <ac:chgData name="Jim McGowan" userId="e2c7446dd3aca506" providerId="LiveId" clId="{DF11EF7F-337D-4C0F-A3FD-402ECF0F420E}" dt="2022-03-08T17:58:48.916" v="0"/>
          <ac:spMkLst>
            <pc:docMk/>
            <pc:sldMasterMk cId="0" sldId="2147483669"/>
            <ac:spMk id="41999" creationId="{6FA4E6BA-15C9-4FAE-9BC4-FD063DBF4431}"/>
          </ac:spMkLst>
        </pc:spChg>
        <pc:grpChg chg="mod">
          <ac:chgData name="Jim McGowan" userId="e2c7446dd3aca506" providerId="LiveId" clId="{DF11EF7F-337D-4C0F-A3FD-402ECF0F420E}" dt="2022-03-08T17:58:48.916" v="0"/>
          <ac:grpSpMkLst>
            <pc:docMk/>
            <pc:sldMasterMk cId="0" sldId="2147483669"/>
            <ac:grpSpMk id="41988" creationId="{AEF48ADE-6CAB-4204-8740-147497BA2EC0}"/>
          </ac:grpSpMkLst>
        </pc:grpChg>
        <pc:grpChg chg="mod">
          <ac:chgData name="Jim McGowan" userId="e2c7446dd3aca506" providerId="LiveId" clId="{DF11EF7F-337D-4C0F-A3FD-402ECF0F420E}" dt="2022-03-08T17:58:48.916" v="0"/>
          <ac:grpSpMkLst>
            <pc:docMk/>
            <pc:sldMasterMk cId="0" sldId="2147483669"/>
            <ac:grpSpMk id="41989" creationId="{ACB174A3-86E8-489D-B8AA-77F1605DB468}"/>
          </ac:grpSpMkLst>
        </pc:grpChg>
        <pc:sldLayoutChg chg="modSp">
          <pc:chgData name="Jim McGowan" userId="e2c7446dd3aca506" providerId="LiveId" clId="{DF11EF7F-337D-4C0F-A3FD-402ECF0F420E}" dt="2022-03-08T17:58:48.916" v="0"/>
          <pc:sldLayoutMkLst>
            <pc:docMk/>
            <pc:sldMasterMk cId="0" sldId="2147483669"/>
            <pc:sldLayoutMk cId="3217811726" sldId="2147483670"/>
          </pc:sldLayoutMkLst>
          <pc:spChg chg="mod">
            <ac:chgData name="Jim McGowan" userId="e2c7446dd3aca506" providerId="LiveId" clId="{DF11EF7F-337D-4C0F-A3FD-402ECF0F420E}" dt="2022-03-08T17:58:48.916" v="0"/>
            <ac:spMkLst>
              <pc:docMk/>
              <pc:sldMasterMk cId="0" sldId="2147483669"/>
              <pc:sldLayoutMk cId="3217811726" sldId="2147483670"/>
              <ac:spMk id="2" creationId="{89B4AD7B-6333-4742-801C-1907B1724457}"/>
            </ac:spMkLst>
          </pc:spChg>
          <pc:spChg chg="mod">
            <ac:chgData name="Jim McGowan" userId="e2c7446dd3aca506" providerId="LiveId" clId="{DF11EF7F-337D-4C0F-A3FD-402ECF0F420E}" dt="2022-03-08T17:58:48.916" v="0"/>
            <ac:spMkLst>
              <pc:docMk/>
              <pc:sldMasterMk cId="0" sldId="2147483669"/>
              <pc:sldLayoutMk cId="3217811726" sldId="2147483670"/>
              <ac:spMk id="3" creationId="{FAD9C9D4-19CB-4898-87A0-A10CC1DBB3A3}"/>
            </ac:spMkLst>
          </pc:spChg>
        </pc:sldLayoutChg>
        <pc:sldLayoutChg chg="modSp">
          <pc:chgData name="Jim McGowan" userId="e2c7446dd3aca506" providerId="LiveId" clId="{DF11EF7F-337D-4C0F-A3FD-402ECF0F420E}" dt="2022-03-08T17:58:48.916" v="0"/>
          <pc:sldLayoutMkLst>
            <pc:docMk/>
            <pc:sldMasterMk cId="0" sldId="2147483669"/>
            <pc:sldLayoutMk cId="89451110" sldId="2147483672"/>
          </pc:sldLayoutMkLst>
          <pc:spChg chg="mod">
            <ac:chgData name="Jim McGowan" userId="e2c7446dd3aca506" providerId="LiveId" clId="{DF11EF7F-337D-4C0F-A3FD-402ECF0F420E}" dt="2022-03-08T17:58:48.916" v="0"/>
            <ac:spMkLst>
              <pc:docMk/>
              <pc:sldMasterMk cId="0" sldId="2147483669"/>
              <pc:sldLayoutMk cId="89451110" sldId="2147483672"/>
              <ac:spMk id="2" creationId="{3FA41FB8-5995-48DE-8DB5-1899F3921F4A}"/>
            </ac:spMkLst>
          </pc:spChg>
          <pc:spChg chg="mod">
            <ac:chgData name="Jim McGowan" userId="e2c7446dd3aca506" providerId="LiveId" clId="{DF11EF7F-337D-4C0F-A3FD-402ECF0F420E}" dt="2022-03-08T17:58:48.916" v="0"/>
            <ac:spMkLst>
              <pc:docMk/>
              <pc:sldMasterMk cId="0" sldId="2147483669"/>
              <pc:sldLayoutMk cId="89451110" sldId="2147483672"/>
              <ac:spMk id="3" creationId="{FFB1D4AA-EBC1-41F0-A5B2-FE7134DBACA1}"/>
            </ac:spMkLst>
          </pc:spChg>
        </pc:sldLayoutChg>
        <pc:sldLayoutChg chg="modSp">
          <pc:chgData name="Jim McGowan" userId="e2c7446dd3aca506" providerId="LiveId" clId="{DF11EF7F-337D-4C0F-A3FD-402ECF0F420E}" dt="2022-03-08T17:58:48.916" v="0"/>
          <pc:sldLayoutMkLst>
            <pc:docMk/>
            <pc:sldMasterMk cId="0" sldId="2147483669"/>
            <pc:sldLayoutMk cId="521932168" sldId="2147483673"/>
          </pc:sldLayoutMkLst>
          <pc:spChg chg="mod">
            <ac:chgData name="Jim McGowan" userId="e2c7446dd3aca506" providerId="LiveId" clId="{DF11EF7F-337D-4C0F-A3FD-402ECF0F420E}" dt="2022-03-08T17:58:48.916" v="0"/>
            <ac:spMkLst>
              <pc:docMk/>
              <pc:sldMasterMk cId="0" sldId="2147483669"/>
              <pc:sldLayoutMk cId="521932168" sldId="2147483673"/>
              <ac:spMk id="3" creationId="{A92E3490-DA75-45D0-A4A9-63140DC15D0F}"/>
            </ac:spMkLst>
          </pc:spChg>
          <pc:spChg chg="mod">
            <ac:chgData name="Jim McGowan" userId="e2c7446dd3aca506" providerId="LiveId" clId="{DF11EF7F-337D-4C0F-A3FD-402ECF0F420E}" dt="2022-03-08T17:58:48.916" v="0"/>
            <ac:spMkLst>
              <pc:docMk/>
              <pc:sldMasterMk cId="0" sldId="2147483669"/>
              <pc:sldLayoutMk cId="521932168" sldId="2147483673"/>
              <ac:spMk id="4" creationId="{E3B4EB68-E405-4A16-B1CA-65E07DF793F3}"/>
            </ac:spMkLst>
          </pc:spChg>
        </pc:sldLayoutChg>
        <pc:sldLayoutChg chg="modSp">
          <pc:chgData name="Jim McGowan" userId="e2c7446dd3aca506" providerId="LiveId" clId="{DF11EF7F-337D-4C0F-A3FD-402ECF0F420E}" dt="2022-03-08T17:58:48.916" v="0"/>
          <pc:sldLayoutMkLst>
            <pc:docMk/>
            <pc:sldMasterMk cId="0" sldId="2147483669"/>
            <pc:sldLayoutMk cId="3801183731" sldId="2147483674"/>
          </pc:sldLayoutMkLst>
          <pc:spChg chg="mod">
            <ac:chgData name="Jim McGowan" userId="e2c7446dd3aca506" providerId="LiveId" clId="{DF11EF7F-337D-4C0F-A3FD-402ECF0F420E}" dt="2022-03-08T17:58:48.916" v="0"/>
            <ac:spMkLst>
              <pc:docMk/>
              <pc:sldMasterMk cId="0" sldId="2147483669"/>
              <pc:sldLayoutMk cId="3801183731" sldId="2147483674"/>
              <ac:spMk id="2" creationId="{2799141A-A6F0-4577-A64D-A2A17B726FB6}"/>
            </ac:spMkLst>
          </pc:spChg>
          <pc:spChg chg="mod">
            <ac:chgData name="Jim McGowan" userId="e2c7446dd3aca506" providerId="LiveId" clId="{DF11EF7F-337D-4C0F-A3FD-402ECF0F420E}" dt="2022-03-08T17:58:48.916" v="0"/>
            <ac:spMkLst>
              <pc:docMk/>
              <pc:sldMasterMk cId="0" sldId="2147483669"/>
              <pc:sldLayoutMk cId="3801183731" sldId="2147483674"/>
              <ac:spMk id="3" creationId="{97F0DC6A-05E1-4FF6-9803-B39A517D4E60}"/>
            </ac:spMkLst>
          </pc:spChg>
          <pc:spChg chg="mod">
            <ac:chgData name="Jim McGowan" userId="e2c7446dd3aca506" providerId="LiveId" clId="{DF11EF7F-337D-4C0F-A3FD-402ECF0F420E}" dt="2022-03-08T17:58:48.916" v="0"/>
            <ac:spMkLst>
              <pc:docMk/>
              <pc:sldMasterMk cId="0" sldId="2147483669"/>
              <pc:sldLayoutMk cId="3801183731" sldId="2147483674"/>
              <ac:spMk id="4" creationId="{CDC26946-9AD2-430A-95F7-7D91EDCA5340}"/>
            </ac:spMkLst>
          </pc:spChg>
          <pc:spChg chg="mod">
            <ac:chgData name="Jim McGowan" userId="e2c7446dd3aca506" providerId="LiveId" clId="{DF11EF7F-337D-4C0F-A3FD-402ECF0F420E}" dt="2022-03-08T17:58:48.916" v="0"/>
            <ac:spMkLst>
              <pc:docMk/>
              <pc:sldMasterMk cId="0" sldId="2147483669"/>
              <pc:sldLayoutMk cId="3801183731" sldId="2147483674"/>
              <ac:spMk id="5" creationId="{5AF2571B-1677-4A6F-86C4-8A995A148C24}"/>
            </ac:spMkLst>
          </pc:spChg>
          <pc:spChg chg="mod">
            <ac:chgData name="Jim McGowan" userId="e2c7446dd3aca506" providerId="LiveId" clId="{DF11EF7F-337D-4C0F-A3FD-402ECF0F420E}" dt="2022-03-08T17:58:48.916" v="0"/>
            <ac:spMkLst>
              <pc:docMk/>
              <pc:sldMasterMk cId="0" sldId="2147483669"/>
              <pc:sldLayoutMk cId="3801183731" sldId="2147483674"/>
              <ac:spMk id="6" creationId="{420895B4-AD76-45E1-B6DA-830C7501FC7C}"/>
            </ac:spMkLst>
          </pc:spChg>
        </pc:sldLayoutChg>
        <pc:sldLayoutChg chg="modSp">
          <pc:chgData name="Jim McGowan" userId="e2c7446dd3aca506" providerId="LiveId" clId="{DF11EF7F-337D-4C0F-A3FD-402ECF0F420E}" dt="2022-03-08T17:58:48.916" v="0"/>
          <pc:sldLayoutMkLst>
            <pc:docMk/>
            <pc:sldMasterMk cId="0" sldId="2147483669"/>
            <pc:sldLayoutMk cId="312372979" sldId="2147483677"/>
          </pc:sldLayoutMkLst>
          <pc:spChg chg="mod">
            <ac:chgData name="Jim McGowan" userId="e2c7446dd3aca506" providerId="LiveId" clId="{DF11EF7F-337D-4C0F-A3FD-402ECF0F420E}" dt="2022-03-08T17:58:48.916" v="0"/>
            <ac:spMkLst>
              <pc:docMk/>
              <pc:sldMasterMk cId="0" sldId="2147483669"/>
              <pc:sldLayoutMk cId="312372979" sldId="2147483677"/>
              <ac:spMk id="2" creationId="{81D9EE3E-561A-4E79-9C4D-962656879A14}"/>
            </ac:spMkLst>
          </pc:spChg>
          <pc:spChg chg="mod">
            <ac:chgData name="Jim McGowan" userId="e2c7446dd3aca506" providerId="LiveId" clId="{DF11EF7F-337D-4C0F-A3FD-402ECF0F420E}" dt="2022-03-08T17:58:48.916" v="0"/>
            <ac:spMkLst>
              <pc:docMk/>
              <pc:sldMasterMk cId="0" sldId="2147483669"/>
              <pc:sldLayoutMk cId="312372979" sldId="2147483677"/>
              <ac:spMk id="3" creationId="{3FC3A404-755E-4BE9-8310-29146F327F21}"/>
            </ac:spMkLst>
          </pc:spChg>
          <pc:spChg chg="mod">
            <ac:chgData name="Jim McGowan" userId="e2c7446dd3aca506" providerId="LiveId" clId="{DF11EF7F-337D-4C0F-A3FD-402ECF0F420E}" dt="2022-03-08T17:58:48.916" v="0"/>
            <ac:spMkLst>
              <pc:docMk/>
              <pc:sldMasterMk cId="0" sldId="2147483669"/>
              <pc:sldLayoutMk cId="312372979" sldId="2147483677"/>
              <ac:spMk id="4" creationId="{2D4079F3-6779-43E5-B06F-48A7587D5D26}"/>
            </ac:spMkLst>
          </pc:spChg>
        </pc:sldLayoutChg>
        <pc:sldLayoutChg chg="modSp">
          <pc:chgData name="Jim McGowan" userId="e2c7446dd3aca506" providerId="LiveId" clId="{DF11EF7F-337D-4C0F-A3FD-402ECF0F420E}" dt="2022-03-08T17:58:48.916" v="0"/>
          <pc:sldLayoutMkLst>
            <pc:docMk/>
            <pc:sldMasterMk cId="0" sldId="2147483669"/>
            <pc:sldLayoutMk cId="1393943966" sldId="2147483678"/>
          </pc:sldLayoutMkLst>
          <pc:spChg chg="mod">
            <ac:chgData name="Jim McGowan" userId="e2c7446dd3aca506" providerId="LiveId" clId="{DF11EF7F-337D-4C0F-A3FD-402ECF0F420E}" dt="2022-03-08T17:58:48.916" v="0"/>
            <ac:spMkLst>
              <pc:docMk/>
              <pc:sldMasterMk cId="0" sldId="2147483669"/>
              <pc:sldLayoutMk cId="1393943966" sldId="2147483678"/>
              <ac:spMk id="2" creationId="{1E434A2B-043F-4EE1-A8DA-8DE33798E4A3}"/>
            </ac:spMkLst>
          </pc:spChg>
          <pc:spChg chg="mod">
            <ac:chgData name="Jim McGowan" userId="e2c7446dd3aca506" providerId="LiveId" clId="{DF11EF7F-337D-4C0F-A3FD-402ECF0F420E}" dt="2022-03-08T17:58:48.916" v="0"/>
            <ac:spMkLst>
              <pc:docMk/>
              <pc:sldMasterMk cId="0" sldId="2147483669"/>
              <pc:sldLayoutMk cId="1393943966" sldId="2147483678"/>
              <ac:spMk id="3" creationId="{672EF461-2A2F-48FC-B465-C4960229EFED}"/>
            </ac:spMkLst>
          </pc:spChg>
          <pc:spChg chg="mod">
            <ac:chgData name="Jim McGowan" userId="e2c7446dd3aca506" providerId="LiveId" clId="{DF11EF7F-337D-4C0F-A3FD-402ECF0F420E}" dt="2022-03-08T17:58:48.916" v="0"/>
            <ac:spMkLst>
              <pc:docMk/>
              <pc:sldMasterMk cId="0" sldId="2147483669"/>
              <pc:sldLayoutMk cId="1393943966" sldId="2147483678"/>
              <ac:spMk id="4" creationId="{F79400AB-E8DB-4512-B9C7-CE0AA4FBCDA9}"/>
            </ac:spMkLst>
          </pc:spChg>
        </pc:sldLayoutChg>
        <pc:sldLayoutChg chg="modSp">
          <pc:chgData name="Jim McGowan" userId="e2c7446dd3aca506" providerId="LiveId" clId="{DF11EF7F-337D-4C0F-A3FD-402ECF0F420E}" dt="2022-03-08T17:58:48.916" v="0"/>
          <pc:sldLayoutMkLst>
            <pc:docMk/>
            <pc:sldMasterMk cId="0" sldId="2147483669"/>
            <pc:sldLayoutMk cId="2070740582" sldId="2147483680"/>
          </pc:sldLayoutMkLst>
          <pc:spChg chg="mod">
            <ac:chgData name="Jim McGowan" userId="e2c7446dd3aca506" providerId="LiveId" clId="{DF11EF7F-337D-4C0F-A3FD-402ECF0F420E}" dt="2022-03-08T17:58:48.916" v="0"/>
            <ac:spMkLst>
              <pc:docMk/>
              <pc:sldMasterMk cId="0" sldId="2147483669"/>
              <pc:sldLayoutMk cId="2070740582" sldId="2147483680"/>
              <ac:spMk id="2" creationId="{F4DA00A3-4C9D-4CAD-AAAA-315A6EA54370}"/>
            </ac:spMkLst>
          </pc:spChg>
          <pc:spChg chg="mod">
            <ac:chgData name="Jim McGowan" userId="e2c7446dd3aca506" providerId="LiveId" clId="{DF11EF7F-337D-4C0F-A3FD-402ECF0F420E}" dt="2022-03-08T17:58:48.916" v="0"/>
            <ac:spMkLst>
              <pc:docMk/>
              <pc:sldMasterMk cId="0" sldId="2147483669"/>
              <pc:sldLayoutMk cId="2070740582" sldId="2147483680"/>
              <ac:spMk id="3" creationId="{8A5E1EFA-28C7-4825-BB2F-92898B16F010}"/>
            </ac:spMkLst>
          </pc:spChg>
        </pc:sldLayoutChg>
        <pc:sldLayoutChg chg="modSp">
          <pc:chgData name="Jim McGowan" userId="e2c7446dd3aca506" providerId="LiveId" clId="{DF11EF7F-337D-4C0F-A3FD-402ECF0F420E}" dt="2022-03-08T17:58:48.916" v="0"/>
          <pc:sldLayoutMkLst>
            <pc:docMk/>
            <pc:sldMasterMk cId="0" sldId="2147483669"/>
            <pc:sldLayoutMk cId="1555820050" sldId="2147483681"/>
          </pc:sldLayoutMkLst>
          <pc:spChg chg="mod">
            <ac:chgData name="Jim McGowan" userId="e2c7446dd3aca506" providerId="LiveId" clId="{DF11EF7F-337D-4C0F-A3FD-402ECF0F420E}" dt="2022-03-08T17:58:48.916" v="0"/>
            <ac:spMkLst>
              <pc:docMk/>
              <pc:sldMasterMk cId="0" sldId="2147483669"/>
              <pc:sldLayoutMk cId="1555820050" sldId="2147483681"/>
              <ac:spMk id="2" creationId="{DC2CF133-4274-462D-A936-A4A38873172D}"/>
            </ac:spMkLst>
          </pc:spChg>
          <pc:spChg chg="mod">
            <ac:chgData name="Jim McGowan" userId="e2c7446dd3aca506" providerId="LiveId" clId="{DF11EF7F-337D-4C0F-A3FD-402ECF0F420E}" dt="2022-03-08T17:58:48.916" v="0"/>
            <ac:spMkLst>
              <pc:docMk/>
              <pc:sldMasterMk cId="0" sldId="2147483669"/>
              <pc:sldLayoutMk cId="1555820050" sldId="2147483681"/>
              <ac:spMk id="3" creationId="{17EF9C99-C1F2-4328-B25A-EFF2ECBD7F74}"/>
            </ac:spMkLst>
          </pc:spChg>
          <pc:spChg chg="mod">
            <ac:chgData name="Jim McGowan" userId="e2c7446dd3aca506" providerId="LiveId" clId="{DF11EF7F-337D-4C0F-A3FD-402ECF0F420E}" dt="2022-03-08T17:58:48.916" v="0"/>
            <ac:spMkLst>
              <pc:docMk/>
              <pc:sldMasterMk cId="0" sldId="2147483669"/>
              <pc:sldLayoutMk cId="1555820050" sldId="2147483681"/>
              <ac:spMk id="4" creationId="{336599B1-FE95-4295-8FCB-C36FB4864D04}"/>
            </ac:spMkLst>
          </pc:spChg>
          <pc:spChg chg="mod">
            <ac:chgData name="Jim McGowan" userId="e2c7446dd3aca506" providerId="LiveId" clId="{DF11EF7F-337D-4C0F-A3FD-402ECF0F420E}" dt="2022-03-08T17:58:48.916" v="0"/>
            <ac:spMkLst>
              <pc:docMk/>
              <pc:sldMasterMk cId="0" sldId="2147483669"/>
              <pc:sldLayoutMk cId="1555820050" sldId="2147483681"/>
              <ac:spMk id="5" creationId="{BFD7E618-A318-4BE5-9CA6-5980B9653C53}"/>
            </ac:spMkLst>
          </pc:spChg>
          <pc:spChg chg="mod">
            <ac:chgData name="Jim McGowan" userId="e2c7446dd3aca506" providerId="LiveId" clId="{DF11EF7F-337D-4C0F-A3FD-402ECF0F420E}" dt="2022-03-08T17:58:48.916" v="0"/>
            <ac:spMkLst>
              <pc:docMk/>
              <pc:sldMasterMk cId="0" sldId="2147483669"/>
              <pc:sldLayoutMk cId="1555820050" sldId="2147483681"/>
              <ac:spMk id="6" creationId="{137EE6E4-A653-4C27-98D4-CF1AF8928023}"/>
            </ac:spMkLst>
          </pc:spChg>
          <pc:spChg chg="mod">
            <ac:chgData name="Jim McGowan" userId="e2c7446dd3aca506" providerId="LiveId" clId="{DF11EF7F-337D-4C0F-A3FD-402ECF0F420E}" dt="2022-03-08T17:58:48.916" v="0"/>
            <ac:spMkLst>
              <pc:docMk/>
              <pc:sldMasterMk cId="0" sldId="2147483669"/>
              <pc:sldLayoutMk cId="1555820050" sldId="2147483681"/>
              <ac:spMk id="7" creationId="{652C626E-70FB-4C29-A00D-8161E14219C6}"/>
            </ac:spMkLst>
          </pc:spChg>
        </pc:sldLayoutChg>
        <pc:sldLayoutChg chg="modSp">
          <pc:chgData name="Jim McGowan" userId="e2c7446dd3aca506" providerId="LiveId" clId="{DF11EF7F-337D-4C0F-A3FD-402ECF0F420E}" dt="2022-03-08T17:58:48.916" v="0"/>
          <pc:sldLayoutMkLst>
            <pc:docMk/>
            <pc:sldMasterMk cId="0" sldId="2147483669"/>
            <pc:sldLayoutMk cId="4241847636" sldId="2147483682"/>
          </pc:sldLayoutMkLst>
          <pc:spChg chg="mod">
            <ac:chgData name="Jim McGowan" userId="e2c7446dd3aca506" providerId="LiveId" clId="{DF11EF7F-337D-4C0F-A3FD-402ECF0F420E}" dt="2022-03-08T17:58:48.916" v="0"/>
            <ac:spMkLst>
              <pc:docMk/>
              <pc:sldMasterMk cId="0" sldId="2147483669"/>
              <pc:sldLayoutMk cId="4241847636" sldId="2147483682"/>
              <ac:spMk id="2" creationId="{06663A99-DD83-4776-B188-2D22311B8AE7}"/>
            </ac:spMkLst>
          </pc:spChg>
          <pc:spChg chg="mod">
            <ac:chgData name="Jim McGowan" userId="e2c7446dd3aca506" providerId="LiveId" clId="{DF11EF7F-337D-4C0F-A3FD-402ECF0F420E}" dt="2022-03-08T17:58:48.916" v="0"/>
            <ac:spMkLst>
              <pc:docMk/>
              <pc:sldMasterMk cId="0" sldId="2147483669"/>
              <pc:sldLayoutMk cId="4241847636" sldId="2147483682"/>
              <ac:spMk id="3" creationId="{7A4B6269-DD12-4993-9A2E-5810A215A855}"/>
            </ac:spMkLst>
          </pc:spChg>
          <pc:spChg chg="mod">
            <ac:chgData name="Jim McGowan" userId="e2c7446dd3aca506" providerId="LiveId" clId="{DF11EF7F-337D-4C0F-A3FD-402ECF0F420E}" dt="2022-03-08T17:58:48.916" v="0"/>
            <ac:spMkLst>
              <pc:docMk/>
              <pc:sldMasterMk cId="0" sldId="2147483669"/>
              <pc:sldLayoutMk cId="4241847636" sldId="2147483682"/>
              <ac:spMk id="4" creationId="{697D8246-F6F5-41CD-B895-12EC56671C39}"/>
            </ac:spMkLst>
          </pc:spChg>
          <pc:spChg chg="mod">
            <ac:chgData name="Jim McGowan" userId="e2c7446dd3aca506" providerId="LiveId" clId="{DF11EF7F-337D-4C0F-A3FD-402ECF0F420E}" dt="2022-03-08T17:58:48.916" v="0"/>
            <ac:spMkLst>
              <pc:docMk/>
              <pc:sldMasterMk cId="0" sldId="2147483669"/>
              <pc:sldLayoutMk cId="4241847636" sldId="2147483682"/>
              <ac:spMk id="5" creationId="{8991F70E-9CFC-4FA5-879B-E8589DF2B9D3}"/>
            </ac:spMkLst>
          </pc:spChg>
        </pc:sldLayoutChg>
      </pc:sldMasterChg>
      <pc:sldMasterChg chg="modTransition setBg modAnim modSldLayout">
        <pc:chgData name="Jim McGowan" userId="e2c7446dd3aca506" providerId="LiveId" clId="{DF11EF7F-337D-4C0F-A3FD-402ECF0F420E}" dt="2022-03-08T18:01:10.296" v="34"/>
        <pc:sldMasterMkLst>
          <pc:docMk/>
          <pc:sldMasterMk cId="905134804" sldId="2147483683"/>
        </pc:sldMasterMkLst>
        <pc:sldLayoutChg chg="modTransition setBg modAnim">
          <pc:chgData name="Jim McGowan" userId="e2c7446dd3aca506" providerId="LiveId" clId="{DF11EF7F-337D-4C0F-A3FD-402ECF0F420E}" dt="2022-03-08T18:01:10.296" v="34"/>
          <pc:sldLayoutMkLst>
            <pc:docMk/>
            <pc:sldMasterMk cId="905134804" sldId="2147483683"/>
            <pc:sldLayoutMk cId="3291926022" sldId="2147483684"/>
          </pc:sldLayoutMkLst>
        </pc:sldLayoutChg>
        <pc:sldLayoutChg chg="modTransition setBg modAnim">
          <pc:chgData name="Jim McGowan" userId="e2c7446dd3aca506" providerId="LiveId" clId="{DF11EF7F-337D-4C0F-A3FD-402ECF0F420E}" dt="2022-03-08T18:01:10.296" v="34"/>
          <pc:sldLayoutMkLst>
            <pc:docMk/>
            <pc:sldMasterMk cId="905134804" sldId="2147483683"/>
            <pc:sldLayoutMk cId="809915636" sldId="2147483685"/>
          </pc:sldLayoutMkLst>
        </pc:sldLayoutChg>
        <pc:sldLayoutChg chg="modTransition setBg modAnim">
          <pc:chgData name="Jim McGowan" userId="e2c7446dd3aca506" providerId="LiveId" clId="{DF11EF7F-337D-4C0F-A3FD-402ECF0F420E}" dt="2022-03-08T18:01:10.296" v="34"/>
          <pc:sldLayoutMkLst>
            <pc:docMk/>
            <pc:sldMasterMk cId="905134804" sldId="2147483683"/>
            <pc:sldLayoutMk cId="635679662" sldId="2147483686"/>
          </pc:sldLayoutMkLst>
        </pc:sldLayoutChg>
        <pc:sldLayoutChg chg="modTransition setBg modAnim">
          <pc:chgData name="Jim McGowan" userId="e2c7446dd3aca506" providerId="LiveId" clId="{DF11EF7F-337D-4C0F-A3FD-402ECF0F420E}" dt="2022-03-08T18:01:10.296" v="34"/>
          <pc:sldLayoutMkLst>
            <pc:docMk/>
            <pc:sldMasterMk cId="905134804" sldId="2147483683"/>
            <pc:sldLayoutMk cId="267863724" sldId="2147483687"/>
          </pc:sldLayoutMkLst>
        </pc:sldLayoutChg>
        <pc:sldLayoutChg chg="modTransition setBg modAnim">
          <pc:chgData name="Jim McGowan" userId="e2c7446dd3aca506" providerId="LiveId" clId="{DF11EF7F-337D-4C0F-A3FD-402ECF0F420E}" dt="2022-03-08T18:01:10.296" v="34"/>
          <pc:sldLayoutMkLst>
            <pc:docMk/>
            <pc:sldMasterMk cId="905134804" sldId="2147483683"/>
            <pc:sldLayoutMk cId="3170704559" sldId="2147483688"/>
          </pc:sldLayoutMkLst>
        </pc:sldLayoutChg>
        <pc:sldLayoutChg chg="modTransition setBg modAnim">
          <pc:chgData name="Jim McGowan" userId="e2c7446dd3aca506" providerId="LiveId" clId="{DF11EF7F-337D-4C0F-A3FD-402ECF0F420E}" dt="2022-03-08T18:01:10.296" v="34"/>
          <pc:sldLayoutMkLst>
            <pc:docMk/>
            <pc:sldMasterMk cId="905134804" sldId="2147483683"/>
            <pc:sldLayoutMk cId="2837302168" sldId="2147483689"/>
          </pc:sldLayoutMkLst>
        </pc:sldLayoutChg>
        <pc:sldLayoutChg chg="modTransition setBg modAnim">
          <pc:chgData name="Jim McGowan" userId="e2c7446dd3aca506" providerId="LiveId" clId="{DF11EF7F-337D-4C0F-A3FD-402ECF0F420E}" dt="2022-03-08T18:01:10.296" v="34"/>
          <pc:sldLayoutMkLst>
            <pc:docMk/>
            <pc:sldMasterMk cId="905134804" sldId="2147483683"/>
            <pc:sldLayoutMk cId="459075819" sldId="2147483690"/>
          </pc:sldLayoutMkLst>
        </pc:sldLayoutChg>
        <pc:sldLayoutChg chg="modTransition setBg modAnim">
          <pc:chgData name="Jim McGowan" userId="e2c7446dd3aca506" providerId="LiveId" clId="{DF11EF7F-337D-4C0F-A3FD-402ECF0F420E}" dt="2022-03-08T18:01:10.296" v="34"/>
          <pc:sldLayoutMkLst>
            <pc:docMk/>
            <pc:sldMasterMk cId="905134804" sldId="2147483683"/>
            <pc:sldLayoutMk cId="2474999869" sldId="2147483691"/>
          </pc:sldLayoutMkLst>
        </pc:sldLayoutChg>
        <pc:sldLayoutChg chg="modTransition setBg modAnim">
          <pc:chgData name="Jim McGowan" userId="e2c7446dd3aca506" providerId="LiveId" clId="{DF11EF7F-337D-4C0F-A3FD-402ECF0F420E}" dt="2022-03-08T18:01:10.296" v="34"/>
          <pc:sldLayoutMkLst>
            <pc:docMk/>
            <pc:sldMasterMk cId="905134804" sldId="2147483683"/>
            <pc:sldLayoutMk cId="3497091744" sldId="2147483692"/>
          </pc:sldLayoutMkLst>
        </pc:sldLayoutChg>
        <pc:sldLayoutChg chg="modTransition setBg modAnim">
          <pc:chgData name="Jim McGowan" userId="e2c7446dd3aca506" providerId="LiveId" clId="{DF11EF7F-337D-4C0F-A3FD-402ECF0F420E}" dt="2022-03-08T18:01:10.296" v="34"/>
          <pc:sldLayoutMkLst>
            <pc:docMk/>
            <pc:sldMasterMk cId="905134804" sldId="2147483683"/>
            <pc:sldLayoutMk cId="3810604328" sldId="2147483693"/>
          </pc:sldLayoutMkLst>
        </pc:sldLayoutChg>
        <pc:sldLayoutChg chg="modTransition setBg modAnim">
          <pc:chgData name="Jim McGowan" userId="e2c7446dd3aca506" providerId="LiveId" clId="{DF11EF7F-337D-4C0F-A3FD-402ECF0F420E}" dt="2022-03-08T18:01:10.296" v="34"/>
          <pc:sldLayoutMkLst>
            <pc:docMk/>
            <pc:sldMasterMk cId="905134804" sldId="2147483683"/>
            <pc:sldLayoutMk cId="3292070482" sldId="2147483694"/>
          </pc:sldLayoutMkLst>
        </pc:sldLayoutChg>
        <pc:sldLayoutChg chg="setBg">
          <pc:chgData name="Jim McGowan" userId="e2c7446dd3aca506" providerId="LiveId" clId="{DF11EF7F-337D-4C0F-A3FD-402ECF0F420E}" dt="2022-03-08T18:01:10.296" v="34"/>
          <pc:sldLayoutMkLst>
            <pc:docMk/>
            <pc:sldMasterMk cId="905134804" sldId="2147483683"/>
            <pc:sldLayoutMk cId="4063726196" sldId="2147483695"/>
          </pc:sldLayoutMkLst>
        </pc:sldLayoutChg>
      </pc:sldMasterChg>
      <pc:sldMasterChg chg="modTransition modAnim modSldLayout">
        <pc:chgData name="Jim McGowan" userId="e2c7446dd3aca506" providerId="LiveId" clId="{DF11EF7F-337D-4C0F-A3FD-402ECF0F420E}" dt="2022-03-08T18:01:40.680" v="40"/>
        <pc:sldMasterMkLst>
          <pc:docMk/>
          <pc:sldMasterMk cId="3489105340" sldId="2147483696"/>
        </pc:sldMasterMkLst>
        <pc:sldLayoutChg chg="modTransition modAnim">
          <pc:chgData name="Jim McGowan" userId="e2c7446dd3aca506" providerId="LiveId" clId="{DF11EF7F-337D-4C0F-A3FD-402ECF0F420E}" dt="2022-03-08T18:01:40.680" v="40"/>
          <pc:sldLayoutMkLst>
            <pc:docMk/>
            <pc:sldMasterMk cId="3489105340" sldId="2147483696"/>
            <pc:sldLayoutMk cId="1683082602" sldId="2147483697"/>
          </pc:sldLayoutMkLst>
        </pc:sldLayoutChg>
        <pc:sldLayoutChg chg="modTransition modAnim">
          <pc:chgData name="Jim McGowan" userId="e2c7446dd3aca506" providerId="LiveId" clId="{DF11EF7F-337D-4C0F-A3FD-402ECF0F420E}" dt="2022-03-08T18:01:40.680" v="40"/>
          <pc:sldLayoutMkLst>
            <pc:docMk/>
            <pc:sldMasterMk cId="3489105340" sldId="2147483696"/>
            <pc:sldLayoutMk cId="1154036460" sldId="2147483698"/>
          </pc:sldLayoutMkLst>
        </pc:sldLayoutChg>
        <pc:sldLayoutChg chg="modTransition modAnim">
          <pc:chgData name="Jim McGowan" userId="e2c7446dd3aca506" providerId="LiveId" clId="{DF11EF7F-337D-4C0F-A3FD-402ECF0F420E}" dt="2022-03-08T18:01:40.680" v="40"/>
          <pc:sldLayoutMkLst>
            <pc:docMk/>
            <pc:sldMasterMk cId="3489105340" sldId="2147483696"/>
            <pc:sldLayoutMk cId="2142038489" sldId="2147483699"/>
          </pc:sldLayoutMkLst>
        </pc:sldLayoutChg>
        <pc:sldLayoutChg chg="modTransition modAnim">
          <pc:chgData name="Jim McGowan" userId="e2c7446dd3aca506" providerId="LiveId" clId="{DF11EF7F-337D-4C0F-A3FD-402ECF0F420E}" dt="2022-03-08T18:01:40.680" v="40"/>
          <pc:sldLayoutMkLst>
            <pc:docMk/>
            <pc:sldMasterMk cId="3489105340" sldId="2147483696"/>
            <pc:sldLayoutMk cId="4090026012" sldId="2147483700"/>
          </pc:sldLayoutMkLst>
        </pc:sldLayoutChg>
        <pc:sldLayoutChg chg="modTransition modAnim">
          <pc:chgData name="Jim McGowan" userId="e2c7446dd3aca506" providerId="LiveId" clId="{DF11EF7F-337D-4C0F-A3FD-402ECF0F420E}" dt="2022-03-08T18:01:40.680" v="40"/>
          <pc:sldLayoutMkLst>
            <pc:docMk/>
            <pc:sldMasterMk cId="3489105340" sldId="2147483696"/>
            <pc:sldLayoutMk cId="930896606" sldId="2147483701"/>
          </pc:sldLayoutMkLst>
        </pc:sldLayoutChg>
        <pc:sldLayoutChg chg="modTransition modAnim">
          <pc:chgData name="Jim McGowan" userId="e2c7446dd3aca506" providerId="LiveId" clId="{DF11EF7F-337D-4C0F-A3FD-402ECF0F420E}" dt="2022-03-08T18:01:40.680" v="40"/>
          <pc:sldLayoutMkLst>
            <pc:docMk/>
            <pc:sldMasterMk cId="3489105340" sldId="2147483696"/>
            <pc:sldLayoutMk cId="2089578360" sldId="2147483702"/>
          </pc:sldLayoutMkLst>
        </pc:sldLayoutChg>
        <pc:sldLayoutChg chg="modTransition modAnim">
          <pc:chgData name="Jim McGowan" userId="e2c7446dd3aca506" providerId="LiveId" clId="{DF11EF7F-337D-4C0F-A3FD-402ECF0F420E}" dt="2022-03-08T18:01:40.680" v="40"/>
          <pc:sldLayoutMkLst>
            <pc:docMk/>
            <pc:sldMasterMk cId="3489105340" sldId="2147483696"/>
            <pc:sldLayoutMk cId="1775157853" sldId="2147483703"/>
          </pc:sldLayoutMkLst>
        </pc:sldLayoutChg>
        <pc:sldLayoutChg chg="modTransition modAnim">
          <pc:chgData name="Jim McGowan" userId="e2c7446dd3aca506" providerId="LiveId" clId="{DF11EF7F-337D-4C0F-A3FD-402ECF0F420E}" dt="2022-03-08T18:01:40.680" v="40"/>
          <pc:sldLayoutMkLst>
            <pc:docMk/>
            <pc:sldMasterMk cId="3489105340" sldId="2147483696"/>
            <pc:sldLayoutMk cId="2659593666" sldId="2147483704"/>
          </pc:sldLayoutMkLst>
        </pc:sldLayoutChg>
        <pc:sldLayoutChg chg="modTransition modAnim">
          <pc:chgData name="Jim McGowan" userId="e2c7446dd3aca506" providerId="LiveId" clId="{DF11EF7F-337D-4C0F-A3FD-402ECF0F420E}" dt="2022-03-08T18:01:40.680" v="40"/>
          <pc:sldLayoutMkLst>
            <pc:docMk/>
            <pc:sldMasterMk cId="3489105340" sldId="2147483696"/>
            <pc:sldLayoutMk cId="2844103216" sldId="2147483705"/>
          </pc:sldLayoutMkLst>
        </pc:sldLayoutChg>
        <pc:sldLayoutChg chg="modTransition modAnim">
          <pc:chgData name="Jim McGowan" userId="e2c7446dd3aca506" providerId="LiveId" clId="{DF11EF7F-337D-4C0F-A3FD-402ECF0F420E}" dt="2022-03-08T18:01:40.680" v="40"/>
          <pc:sldLayoutMkLst>
            <pc:docMk/>
            <pc:sldMasterMk cId="3489105340" sldId="2147483696"/>
            <pc:sldLayoutMk cId="3584346020" sldId="2147483706"/>
          </pc:sldLayoutMkLst>
        </pc:sldLayoutChg>
        <pc:sldLayoutChg chg="modTransition modAnim">
          <pc:chgData name="Jim McGowan" userId="e2c7446dd3aca506" providerId="LiveId" clId="{DF11EF7F-337D-4C0F-A3FD-402ECF0F420E}" dt="2022-03-08T18:01:40.680" v="40"/>
          <pc:sldLayoutMkLst>
            <pc:docMk/>
            <pc:sldMasterMk cId="3489105340" sldId="2147483696"/>
            <pc:sldLayoutMk cId="325329462" sldId="2147483707"/>
          </pc:sldLayoutMkLst>
        </pc:sldLayoutChg>
      </pc:sldMasterChg>
      <pc:sldMasterChg chg="modTransition setBg modAnim modSldLayout">
        <pc:chgData name="Jim McGowan" userId="e2c7446dd3aca506" providerId="LiveId" clId="{DF11EF7F-337D-4C0F-A3FD-402ECF0F420E}" dt="2022-03-08T18:03:37.474" v="59"/>
        <pc:sldMasterMkLst>
          <pc:docMk/>
          <pc:sldMasterMk cId="3711864893" sldId="2147483709"/>
        </pc:sldMasterMkLst>
        <pc:sldLayoutChg chg="modTransition setBg modAnim">
          <pc:chgData name="Jim McGowan" userId="e2c7446dd3aca506" providerId="LiveId" clId="{DF11EF7F-337D-4C0F-A3FD-402ECF0F420E}" dt="2022-03-08T18:03:37.474" v="59"/>
          <pc:sldLayoutMkLst>
            <pc:docMk/>
            <pc:sldMasterMk cId="3711864893" sldId="2147483709"/>
            <pc:sldLayoutMk cId="1245429656" sldId="2147483710"/>
          </pc:sldLayoutMkLst>
        </pc:sldLayoutChg>
        <pc:sldLayoutChg chg="modTransition setBg modAnim">
          <pc:chgData name="Jim McGowan" userId="e2c7446dd3aca506" providerId="LiveId" clId="{DF11EF7F-337D-4C0F-A3FD-402ECF0F420E}" dt="2022-03-08T18:03:37.474" v="59"/>
          <pc:sldLayoutMkLst>
            <pc:docMk/>
            <pc:sldMasterMk cId="3711864893" sldId="2147483709"/>
            <pc:sldLayoutMk cId="3145892550" sldId="2147483711"/>
          </pc:sldLayoutMkLst>
        </pc:sldLayoutChg>
        <pc:sldLayoutChg chg="modTransition setBg modAnim">
          <pc:chgData name="Jim McGowan" userId="e2c7446dd3aca506" providerId="LiveId" clId="{DF11EF7F-337D-4C0F-A3FD-402ECF0F420E}" dt="2022-03-08T18:03:37.474" v="59"/>
          <pc:sldLayoutMkLst>
            <pc:docMk/>
            <pc:sldMasterMk cId="3711864893" sldId="2147483709"/>
            <pc:sldLayoutMk cId="2128601044" sldId="2147483712"/>
          </pc:sldLayoutMkLst>
        </pc:sldLayoutChg>
        <pc:sldLayoutChg chg="modTransition setBg modAnim">
          <pc:chgData name="Jim McGowan" userId="e2c7446dd3aca506" providerId="LiveId" clId="{DF11EF7F-337D-4C0F-A3FD-402ECF0F420E}" dt="2022-03-08T18:03:37.474" v="59"/>
          <pc:sldLayoutMkLst>
            <pc:docMk/>
            <pc:sldMasterMk cId="3711864893" sldId="2147483709"/>
            <pc:sldLayoutMk cId="1655224606" sldId="2147483713"/>
          </pc:sldLayoutMkLst>
        </pc:sldLayoutChg>
        <pc:sldLayoutChg chg="modTransition setBg modAnim">
          <pc:chgData name="Jim McGowan" userId="e2c7446dd3aca506" providerId="LiveId" clId="{DF11EF7F-337D-4C0F-A3FD-402ECF0F420E}" dt="2022-03-08T18:03:37.474" v="59"/>
          <pc:sldLayoutMkLst>
            <pc:docMk/>
            <pc:sldMasterMk cId="3711864893" sldId="2147483709"/>
            <pc:sldLayoutMk cId="3747085464" sldId="2147483714"/>
          </pc:sldLayoutMkLst>
        </pc:sldLayoutChg>
        <pc:sldLayoutChg chg="modTransition setBg modAnim">
          <pc:chgData name="Jim McGowan" userId="e2c7446dd3aca506" providerId="LiveId" clId="{DF11EF7F-337D-4C0F-A3FD-402ECF0F420E}" dt="2022-03-08T18:03:37.474" v="59"/>
          <pc:sldLayoutMkLst>
            <pc:docMk/>
            <pc:sldMasterMk cId="3711864893" sldId="2147483709"/>
            <pc:sldLayoutMk cId="4167173355" sldId="2147483715"/>
          </pc:sldLayoutMkLst>
        </pc:sldLayoutChg>
        <pc:sldLayoutChg chg="modTransition setBg modAnim">
          <pc:chgData name="Jim McGowan" userId="e2c7446dd3aca506" providerId="LiveId" clId="{DF11EF7F-337D-4C0F-A3FD-402ECF0F420E}" dt="2022-03-08T18:03:37.474" v="59"/>
          <pc:sldLayoutMkLst>
            <pc:docMk/>
            <pc:sldMasterMk cId="3711864893" sldId="2147483709"/>
            <pc:sldLayoutMk cId="947458852" sldId="2147483716"/>
          </pc:sldLayoutMkLst>
        </pc:sldLayoutChg>
        <pc:sldLayoutChg chg="modTransition setBg modAnim">
          <pc:chgData name="Jim McGowan" userId="e2c7446dd3aca506" providerId="LiveId" clId="{DF11EF7F-337D-4C0F-A3FD-402ECF0F420E}" dt="2022-03-08T18:03:37.474" v="59"/>
          <pc:sldLayoutMkLst>
            <pc:docMk/>
            <pc:sldMasterMk cId="3711864893" sldId="2147483709"/>
            <pc:sldLayoutMk cId="3271537645" sldId="2147483717"/>
          </pc:sldLayoutMkLst>
        </pc:sldLayoutChg>
        <pc:sldLayoutChg chg="modTransition setBg modAnim">
          <pc:chgData name="Jim McGowan" userId="e2c7446dd3aca506" providerId="LiveId" clId="{DF11EF7F-337D-4C0F-A3FD-402ECF0F420E}" dt="2022-03-08T18:03:37.474" v="59"/>
          <pc:sldLayoutMkLst>
            <pc:docMk/>
            <pc:sldMasterMk cId="3711864893" sldId="2147483709"/>
            <pc:sldLayoutMk cId="3884568828" sldId="2147483718"/>
          </pc:sldLayoutMkLst>
        </pc:sldLayoutChg>
        <pc:sldLayoutChg chg="modTransition setBg modAnim">
          <pc:chgData name="Jim McGowan" userId="e2c7446dd3aca506" providerId="LiveId" clId="{DF11EF7F-337D-4C0F-A3FD-402ECF0F420E}" dt="2022-03-08T18:03:37.474" v="59"/>
          <pc:sldLayoutMkLst>
            <pc:docMk/>
            <pc:sldMasterMk cId="3711864893" sldId="2147483709"/>
            <pc:sldLayoutMk cId="3225219626" sldId="2147483719"/>
          </pc:sldLayoutMkLst>
        </pc:sldLayoutChg>
        <pc:sldLayoutChg chg="modTransition setBg modAnim">
          <pc:chgData name="Jim McGowan" userId="e2c7446dd3aca506" providerId="LiveId" clId="{DF11EF7F-337D-4C0F-A3FD-402ECF0F420E}" dt="2022-03-08T18:03:37.474" v="59"/>
          <pc:sldLayoutMkLst>
            <pc:docMk/>
            <pc:sldMasterMk cId="3711864893" sldId="2147483709"/>
            <pc:sldLayoutMk cId="1571748476" sldId="2147483720"/>
          </pc:sldLayoutMkLst>
        </pc:sldLayoutChg>
        <pc:sldLayoutChg chg="setBg">
          <pc:chgData name="Jim McGowan" userId="e2c7446dd3aca506" providerId="LiveId" clId="{DF11EF7F-337D-4C0F-A3FD-402ECF0F420E}" dt="2022-03-08T18:03:37.474" v="59"/>
          <pc:sldLayoutMkLst>
            <pc:docMk/>
            <pc:sldMasterMk cId="3711864893" sldId="2147483709"/>
            <pc:sldLayoutMk cId="3746925597" sldId="2147483721"/>
          </pc:sldLayoutMkLst>
        </pc:sldLayoutChg>
      </pc:sldMasterChg>
    </pc:docChg>
  </pc:docChgLst>
  <pc:docChgLst>
    <pc:chgData name="Jim McGowan" userId="e2c7446dd3aca506" providerId="LiveId" clId="{1459E445-6FF7-4F3F-B1CB-22EE97BCC203}"/>
    <pc:docChg chg="undo redo custSel addSld delSld modSld sldOrd replTag delTag">
      <pc:chgData name="Jim McGowan" userId="e2c7446dd3aca506" providerId="LiveId" clId="{1459E445-6FF7-4F3F-B1CB-22EE97BCC203}" dt="2023-07-20T21:22:22.652" v="4034"/>
      <pc:docMkLst>
        <pc:docMk/>
      </pc:docMkLst>
      <pc:sldChg chg="addSp modSp mod">
        <pc:chgData name="Jim McGowan" userId="e2c7446dd3aca506" providerId="LiveId" clId="{1459E445-6FF7-4F3F-B1CB-22EE97BCC203}" dt="2023-07-20T21:03:15.068" v="3812" actId="114"/>
        <pc:sldMkLst>
          <pc:docMk/>
          <pc:sldMk cId="0" sldId="256"/>
        </pc:sldMkLst>
        <pc:spChg chg="mod">
          <ac:chgData name="Jim McGowan" userId="e2c7446dd3aca506" providerId="LiveId" clId="{1459E445-6FF7-4F3F-B1CB-22EE97BCC203}" dt="2023-07-20T21:03:15.068" v="3812" actId="114"/>
          <ac:spMkLst>
            <pc:docMk/>
            <pc:sldMk cId="0" sldId="256"/>
            <ac:spMk id="11267" creationId="{39006E1D-91E8-4D4D-9DDA-A7B17CBE60AD}"/>
          </ac:spMkLst>
        </pc:spChg>
        <pc:picChg chg="add mod">
          <ac:chgData name="Jim McGowan" userId="e2c7446dd3aca506" providerId="LiveId" clId="{1459E445-6FF7-4F3F-B1CB-22EE97BCC203}" dt="2023-07-20T20:43:32.086" v="3454"/>
          <ac:picMkLst>
            <pc:docMk/>
            <pc:sldMk cId="0" sldId="256"/>
            <ac:picMk id="2" creationId="{A3F07E5C-A68D-8D76-4A71-9CEE803AF00F}"/>
          </ac:picMkLst>
        </pc:picChg>
      </pc:sldChg>
      <pc:sldChg chg="modSp">
        <pc:chgData name="Jim McGowan" userId="e2c7446dd3aca506" providerId="LiveId" clId="{1459E445-6FF7-4F3F-B1CB-22EE97BCC203}" dt="2023-07-20T16:04:22.052" v="305" actId="1036"/>
        <pc:sldMkLst>
          <pc:docMk/>
          <pc:sldMk cId="0" sldId="258"/>
        </pc:sldMkLst>
        <pc:spChg chg="mod">
          <ac:chgData name="Jim McGowan" userId="e2c7446dd3aca506" providerId="LiveId" clId="{1459E445-6FF7-4F3F-B1CB-22EE97BCC203}" dt="2023-07-20T15:59:50.424" v="225"/>
          <ac:spMkLst>
            <pc:docMk/>
            <pc:sldMk cId="0" sldId="258"/>
            <ac:spMk id="8" creationId="{4A94AB59-0C98-4CD4-886C-29B285392689}"/>
          </ac:spMkLst>
        </pc:spChg>
        <pc:spChg chg="mod">
          <ac:chgData name="Jim McGowan" userId="e2c7446dd3aca506" providerId="LiveId" clId="{1459E445-6FF7-4F3F-B1CB-22EE97BCC203}" dt="2023-07-20T16:04:22.052" v="305" actId="1036"/>
          <ac:spMkLst>
            <pc:docMk/>
            <pc:sldMk cId="0" sldId="258"/>
            <ac:spMk id="13326" creationId="{FC53503D-CA05-4AC4-B4F6-E639D7F0493D}"/>
          </ac:spMkLst>
        </pc:spChg>
      </pc:sldChg>
      <pc:sldChg chg="modSp mod">
        <pc:chgData name="Jim McGowan" userId="e2c7446dd3aca506" providerId="LiveId" clId="{1459E445-6FF7-4F3F-B1CB-22EE97BCC203}" dt="2023-07-20T16:19:22.307" v="561" actId="115"/>
        <pc:sldMkLst>
          <pc:docMk/>
          <pc:sldMk cId="0" sldId="262"/>
        </pc:sldMkLst>
        <pc:spChg chg="mod">
          <ac:chgData name="Jim McGowan" userId="e2c7446dd3aca506" providerId="LiveId" clId="{1459E445-6FF7-4F3F-B1CB-22EE97BCC203}" dt="2023-07-20T16:18:14.167" v="545" actId="108"/>
          <ac:spMkLst>
            <pc:docMk/>
            <pc:sldMk cId="0" sldId="262"/>
            <ac:spMk id="6" creationId="{926810CE-1121-4D34-8DF5-41D276DDE248}"/>
          </ac:spMkLst>
        </pc:spChg>
        <pc:spChg chg="mod">
          <ac:chgData name="Jim McGowan" userId="e2c7446dd3aca506" providerId="LiveId" clId="{1459E445-6FF7-4F3F-B1CB-22EE97BCC203}" dt="2023-07-20T16:19:22.307" v="561" actId="115"/>
          <ac:spMkLst>
            <pc:docMk/>
            <pc:sldMk cId="0" sldId="262"/>
            <ac:spMk id="45064" creationId="{D7E57675-76FF-438A-806F-5DBE5D2A4ADA}"/>
          </ac:spMkLst>
        </pc:spChg>
      </pc:sldChg>
      <pc:sldChg chg="modSp">
        <pc:chgData name="Jim McGowan" userId="e2c7446dd3aca506" providerId="LiveId" clId="{1459E445-6FF7-4F3F-B1CB-22EE97BCC203}" dt="2023-07-20T16:48:42.682" v="1033" actId="12788"/>
        <pc:sldMkLst>
          <pc:docMk/>
          <pc:sldMk cId="0" sldId="263"/>
        </pc:sldMkLst>
        <pc:spChg chg="mod">
          <ac:chgData name="Jim McGowan" userId="e2c7446dd3aca506" providerId="LiveId" clId="{1459E445-6FF7-4F3F-B1CB-22EE97BCC203}" dt="2023-07-20T16:48:32.763" v="1029"/>
          <ac:spMkLst>
            <pc:docMk/>
            <pc:sldMk cId="0" sldId="263"/>
            <ac:spMk id="6" creationId="{797CB259-71C7-483F-96EA-33B3538C6A01}"/>
          </ac:spMkLst>
        </pc:spChg>
        <pc:spChg chg="mod">
          <ac:chgData name="Jim McGowan" userId="e2c7446dd3aca506" providerId="LiveId" clId="{1459E445-6FF7-4F3F-B1CB-22EE97BCC203}" dt="2023-07-20T16:48:42.682" v="1033" actId="12788"/>
          <ac:spMkLst>
            <pc:docMk/>
            <pc:sldMk cId="0" sldId="263"/>
            <ac:spMk id="46088" creationId="{C6285DF7-048F-474E-9C45-D41199DC27CA}"/>
          </ac:spMkLst>
        </pc:spChg>
      </pc:sldChg>
      <pc:sldChg chg="addSp modSp mod">
        <pc:chgData name="Jim McGowan" userId="e2c7446dd3aca506" providerId="LiveId" clId="{1459E445-6FF7-4F3F-B1CB-22EE97BCC203}" dt="2023-07-20T20:44:18.679" v="3473" actId="1036"/>
        <pc:sldMkLst>
          <pc:docMk/>
          <pc:sldMk cId="0" sldId="265"/>
        </pc:sldMkLst>
        <pc:spChg chg="mod">
          <ac:chgData name="Jim McGowan" userId="e2c7446dd3aca506" providerId="LiveId" clId="{1459E445-6FF7-4F3F-B1CB-22EE97BCC203}" dt="2023-07-20T20:44:18.679" v="3473" actId="1036"/>
          <ac:spMkLst>
            <pc:docMk/>
            <pc:sldMk cId="0" sldId="265"/>
            <ac:spMk id="48131" creationId="{BF355E67-DD89-4235-9DDA-DCA6E6D9E3DF}"/>
          </ac:spMkLst>
        </pc:spChg>
        <pc:picChg chg="add mod">
          <ac:chgData name="Jim McGowan" userId="e2c7446dd3aca506" providerId="LiveId" clId="{1459E445-6FF7-4F3F-B1CB-22EE97BCC203}" dt="2023-07-20T16:36:12.338" v="766" actId="1035"/>
          <ac:picMkLst>
            <pc:docMk/>
            <pc:sldMk cId="0" sldId="265"/>
            <ac:picMk id="2" creationId="{5596AF00-A029-456B-16CC-3DC5A32B60B2}"/>
          </ac:picMkLst>
        </pc:picChg>
      </pc:sldChg>
      <pc:sldChg chg="modSp">
        <pc:chgData name="Jim McGowan" userId="e2c7446dd3aca506" providerId="LiveId" clId="{1459E445-6FF7-4F3F-B1CB-22EE97BCC203}" dt="2023-07-20T16:40:28.281" v="873"/>
        <pc:sldMkLst>
          <pc:docMk/>
          <pc:sldMk cId="0" sldId="266"/>
        </pc:sldMkLst>
        <pc:spChg chg="mod">
          <ac:chgData name="Jim McGowan" userId="e2c7446dd3aca506" providerId="LiveId" clId="{1459E445-6FF7-4F3F-B1CB-22EE97BCC203}" dt="2023-07-20T16:40:28.281" v="873"/>
          <ac:spMkLst>
            <pc:docMk/>
            <pc:sldMk cId="0" sldId="266"/>
            <ac:spMk id="7" creationId="{294FA4D9-1250-494A-A0AA-59942D8E9980}"/>
          </ac:spMkLst>
        </pc:spChg>
        <pc:spChg chg="mod">
          <ac:chgData name="Jim McGowan" userId="e2c7446dd3aca506" providerId="LiveId" clId="{1459E445-6FF7-4F3F-B1CB-22EE97BCC203}" dt="2023-07-20T16:40:28.281" v="873"/>
          <ac:spMkLst>
            <pc:docMk/>
            <pc:sldMk cId="0" sldId="266"/>
            <ac:spMk id="49158" creationId="{21A82F88-4B7B-4DDE-BE68-89989692CBE1}"/>
          </ac:spMkLst>
        </pc:spChg>
      </pc:sldChg>
      <pc:sldChg chg="modSp mod">
        <pc:chgData name="Jim McGowan" userId="e2c7446dd3aca506" providerId="LiveId" clId="{1459E445-6FF7-4F3F-B1CB-22EE97BCC203}" dt="2023-07-20T21:07:50.755" v="3864" actId="12"/>
        <pc:sldMkLst>
          <pc:docMk/>
          <pc:sldMk cId="0" sldId="269"/>
        </pc:sldMkLst>
        <pc:spChg chg="mod">
          <ac:chgData name="Jim McGowan" userId="e2c7446dd3aca506" providerId="LiveId" clId="{1459E445-6FF7-4F3F-B1CB-22EE97BCC203}" dt="2023-07-20T21:05:15.755" v="3846" actId="27636"/>
          <ac:spMkLst>
            <pc:docMk/>
            <pc:sldMk cId="0" sldId="269"/>
            <ac:spMk id="6" creationId="{F6D5A188-1909-4A9D-A46B-74E49E87774D}"/>
          </ac:spMkLst>
        </pc:spChg>
        <pc:spChg chg="mod">
          <ac:chgData name="Jim McGowan" userId="e2c7446dd3aca506" providerId="LiveId" clId="{1459E445-6FF7-4F3F-B1CB-22EE97BCC203}" dt="2023-07-20T21:07:50.755" v="3864" actId="12"/>
          <ac:spMkLst>
            <pc:docMk/>
            <pc:sldMk cId="0" sldId="269"/>
            <ac:spMk id="52233" creationId="{DA4BD656-CC8F-48C5-AB21-BB954A17F42B}"/>
          </ac:spMkLst>
        </pc:spChg>
      </pc:sldChg>
      <pc:sldChg chg="modSp">
        <pc:chgData name="Jim McGowan" userId="e2c7446dd3aca506" providerId="LiveId" clId="{1459E445-6FF7-4F3F-B1CB-22EE97BCC203}" dt="2023-07-20T16:09:02.994" v="371"/>
        <pc:sldMkLst>
          <pc:docMk/>
          <pc:sldMk cId="0" sldId="289"/>
        </pc:sldMkLst>
        <pc:spChg chg="mod">
          <ac:chgData name="Jim McGowan" userId="e2c7446dd3aca506" providerId="LiveId" clId="{1459E445-6FF7-4F3F-B1CB-22EE97BCC203}" dt="2023-07-20T16:09:02.994" v="371"/>
          <ac:spMkLst>
            <pc:docMk/>
            <pc:sldMk cId="0" sldId="289"/>
            <ac:spMk id="4" creationId="{634790C6-AFA5-4549-AD90-FBDCAAA51B9E}"/>
          </ac:spMkLst>
        </pc:spChg>
        <pc:spChg chg="mod">
          <ac:chgData name="Jim McGowan" userId="e2c7446dd3aca506" providerId="LiveId" clId="{1459E445-6FF7-4F3F-B1CB-22EE97BCC203}" dt="2023-07-20T16:09:02.994" v="371"/>
          <ac:spMkLst>
            <pc:docMk/>
            <pc:sldMk cId="0" sldId="289"/>
            <ac:spMk id="72721" creationId="{27FC2563-0526-472C-8F91-AAB38551C664}"/>
          </ac:spMkLst>
        </pc:spChg>
      </pc:sldChg>
      <pc:sldChg chg="addSp modSp mod">
        <pc:chgData name="Jim McGowan" userId="e2c7446dd3aca506" providerId="LiveId" clId="{1459E445-6FF7-4F3F-B1CB-22EE97BCC203}" dt="2023-07-20T18:03:31.777" v="1507" actId="108"/>
        <pc:sldMkLst>
          <pc:docMk/>
          <pc:sldMk cId="0" sldId="290"/>
        </pc:sldMkLst>
        <pc:spChg chg="add mod">
          <ac:chgData name="Jim McGowan" userId="e2c7446dd3aca506" providerId="LiveId" clId="{1459E445-6FF7-4F3F-B1CB-22EE97BCC203}" dt="2023-07-20T16:19:03.690" v="557" actId="108"/>
          <ac:spMkLst>
            <pc:docMk/>
            <pc:sldMk cId="0" sldId="290"/>
            <ac:spMk id="3" creationId="{ECA39479-DFB7-ADF8-B383-45A0D5481C64}"/>
          </ac:spMkLst>
        </pc:spChg>
        <pc:spChg chg="mod">
          <ac:chgData name="Jim McGowan" userId="e2c7446dd3aca506" providerId="LiveId" clId="{1459E445-6FF7-4F3F-B1CB-22EE97BCC203}" dt="2023-07-20T16:11:06.852" v="402"/>
          <ac:spMkLst>
            <pc:docMk/>
            <pc:sldMk cId="0" sldId="290"/>
            <ac:spMk id="7" creationId="{F5005EF6-5CD9-4BC2-A819-5E4032B9F9AC}"/>
          </ac:spMkLst>
        </pc:spChg>
        <pc:spChg chg="mod">
          <ac:chgData name="Jim McGowan" userId="e2c7446dd3aca506" providerId="LiveId" clId="{1459E445-6FF7-4F3F-B1CB-22EE97BCC203}" dt="2023-07-20T18:03:31.777" v="1507" actId="108"/>
          <ac:spMkLst>
            <pc:docMk/>
            <pc:sldMk cId="0" sldId="290"/>
            <ac:spMk id="9" creationId="{60F76EDA-B238-4D1B-92A3-E493BBFBD8D0}"/>
          </ac:spMkLst>
        </pc:spChg>
        <pc:spChg chg="mod">
          <ac:chgData name="Jim McGowan" userId="e2c7446dd3aca506" providerId="LiveId" clId="{1459E445-6FF7-4F3F-B1CB-22EE97BCC203}" dt="2023-07-20T16:18:51.833" v="553" actId="108"/>
          <ac:spMkLst>
            <pc:docMk/>
            <pc:sldMk cId="0" sldId="290"/>
            <ac:spMk id="73741" creationId="{47B69978-40AB-460D-9F98-EDD042A248BE}"/>
          </ac:spMkLst>
        </pc:spChg>
      </pc:sldChg>
      <pc:sldChg chg="modSp">
        <pc:chgData name="Jim McGowan" userId="e2c7446dd3aca506" providerId="LiveId" clId="{1459E445-6FF7-4F3F-B1CB-22EE97BCC203}" dt="2023-07-20T16:00:47.277" v="250" actId="12788"/>
        <pc:sldMkLst>
          <pc:docMk/>
          <pc:sldMk cId="0" sldId="295"/>
        </pc:sldMkLst>
        <pc:spChg chg="mod">
          <ac:chgData name="Jim McGowan" userId="e2c7446dd3aca506" providerId="LiveId" clId="{1459E445-6FF7-4F3F-B1CB-22EE97BCC203}" dt="2023-07-20T16:00:14.803" v="236"/>
          <ac:spMkLst>
            <pc:docMk/>
            <pc:sldMk cId="0" sldId="295"/>
            <ac:spMk id="6" creationId="{32F15324-F2FF-4DA4-92EE-C074F0AD4908}"/>
          </ac:spMkLst>
        </pc:spChg>
        <pc:spChg chg="mod">
          <ac:chgData name="Jim McGowan" userId="e2c7446dd3aca506" providerId="LiveId" clId="{1459E445-6FF7-4F3F-B1CB-22EE97BCC203}" dt="2023-07-20T16:00:47.277" v="250" actId="12788"/>
          <ac:spMkLst>
            <pc:docMk/>
            <pc:sldMk cId="0" sldId="295"/>
            <ac:spMk id="124935" creationId="{02A9483A-CC4B-4C45-A210-96D41A4B0728}"/>
          </ac:spMkLst>
        </pc:spChg>
      </pc:sldChg>
      <pc:sldChg chg="addSp modSp mod">
        <pc:chgData name="Jim McGowan" userId="e2c7446dd3aca506" providerId="LiveId" clId="{1459E445-6FF7-4F3F-B1CB-22EE97BCC203}" dt="2023-07-20T16:40:10.884" v="866"/>
        <pc:sldMkLst>
          <pc:docMk/>
          <pc:sldMk cId="0" sldId="298"/>
        </pc:sldMkLst>
        <pc:spChg chg="mod">
          <ac:chgData name="Jim McGowan" userId="e2c7446dd3aca506" providerId="LiveId" clId="{1459E445-6FF7-4F3F-B1CB-22EE97BCC203}" dt="2023-07-20T16:40:10.884" v="866"/>
          <ac:spMkLst>
            <pc:docMk/>
            <pc:sldMk cId="0" sldId="298"/>
            <ac:spMk id="9" creationId="{9BE3178F-6973-412D-915D-CD12E78D4F2C}"/>
          </ac:spMkLst>
        </pc:spChg>
        <pc:spChg chg="mod">
          <ac:chgData name="Jim McGowan" userId="e2c7446dd3aca506" providerId="LiveId" clId="{1459E445-6FF7-4F3F-B1CB-22EE97BCC203}" dt="2023-07-20T16:40:10.884" v="866"/>
          <ac:spMkLst>
            <pc:docMk/>
            <pc:sldMk cId="0" sldId="298"/>
            <ac:spMk id="130054" creationId="{7936C1FC-9DC2-44C0-B186-5D40BC3E40A0}"/>
          </ac:spMkLst>
        </pc:spChg>
        <pc:picChg chg="add mod">
          <ac:chgData name="Jim McGowan" userId="e2c7446dd3aca506" providerId="LiveId" clId="{1459E445-6FF7-4F3F-B1CB-22EE97BCC203}" dt="2023-07-20T16:40:10.884" v="866"/>
          <ac:picMkLst>
            <pc:docMk/>
            <pc:sldMk cId="0" sldId="298"/>
            <ac:picMk id="2" creationId="{CF693CCB-72D7-3575-5651-B8843F013337}"/>
          </ac:picMkLst>
        </pc:picChg>
      </pc:sldChg>
      <pc:sldChg chg="modSp mod">
        <pc:chgData name="Jim McGowan" userId="e2c7446dd3aca506" providerId="LiveId" clId="{1459E445-6FF7-4F3F-B1CB-22EE97BCC203}" dt="2023-07-20T16:03:46.317" v="300" actId="179"/>
        <pc:sldMkLst>
          <pc:docMk/>
          <pc:sldMk cId="0" sldId="300"/>
        </pc:sldMkLst>
        <pc:spChg chg="mod">
          <ac:chgData name="Jim McGowan" userId="e2c7446dd3aca506" providerId="LiveId" clId="{1459E445-6FF7-4F3F-B1CB-22EE97BCC203}" dt="2023-07-20T15:59:59.425" v="229"/>
          <ac:spMkLst>
            <pc:docMk/>
            <pc:sldMk cId="0" sldId="300"/>
            <ac:spMk id="9" creationId="{70D20532-8254-404E-A124-E6E1B53C2927}"/>
          </ac:spMkLst>
        </pc:spChg>
        <pc:spChg chg="mod">
          <ac:chgData name="Jim McGowan" userId="e2c7446dd3aca506" providerId="LiveId" clId="{1459E445-6FF7-4F3F-B1CB-22EE97BCC203}" dt="2023-07-20T15:59:59.425" v="229"/>
          <ac:spMkLst>
            <pc:docMk/>
            <pc:sldMk cId="0" sldId="300"/>
            <ac:spMk id="132104" creationId="{F4DD21E0-F631-4FDF-BF99-0B9E4938E03A}"/>
          </ac:spMkLst>
        </pc:spChg>
        <pc:spChg chg="mod">
          <ac:chgData name="Jim McGowan" userId="e2c7446dd3aca506" providerId="LiveId" clId="{1459E445-6FF7-4F3F-B1CB-22EE97BCC203}" dt="2023-07-20T16:03:46.317" v="300" actId="179"/>
          <ac:spMkLst>
            <pc:docMk/>
            <pc:sldMk cId="0" sldId="300"/>
            <ac:spMk id="132105" creationId="{9383AFEE-1018-4932-88E3-D095F6C31A88}"/>
          </ac:spMkLst>
        </pc:spChg>
      </pc:sldChg>
      <pc:sldChg chg="addSp modSp mod ord">
        <pc:chgData name="Jim McGowan" userId="e2c7446dd3aca506" providerId="LiveId" clId="{1459E445-6FF7-4F3F-B1CB-22EE97BCC203}" dt="2023-07-20T15:55:15.694" v="154"/>
        <pc:sldMkLst>
          <pc:docMk/>
          <pc:sldMk cId="0" sldId="306"/>
        </pc:sldMkLst>
        <pc:spChg chg="add mod">
          <ac:chgData name="Jim McGowan" userId="e2c7446dd3aca506" providerId="LiveId" clId="{1459E445-6FF7-4F3F-B1CB-22EE97BCC203}" dt="2023-07-20T15:54:50.107" v="143"/>
          <ac:spMkLst>
            <pc:docMk/>
            <pc:sldMk cId="0" sldId="306"/>
            <ac:spMk id="3" creationId="{A54C6EDC-BF52-7FC2-0E08-CD510F63FCAE}"/>
          </ac:spMkLst>
        </pc:spChg>
        <pc:spChg chg="add mod">
          <ac:chgData name="Jim McGowan" userId="e2c7446dd3aca506" providerId="LiveId" clId="{1459E445-6FF7-4F3F-B1CB-22EE97BCC203}" dt="2023-07-20T15:54:35.778" v="139"/>
          <ac:spMkLst>
            <pc:docMk/>
            <pc:sldMk cId="0" sldId="306"/>
            <ac:spMk id="5" creationId="{2BEF38BF-F8E0-D740-4354-2BB3F90C42E7}"/>
          </ac:spMkLst>
        </pc:spChg>
        <pc:spChg chg="mod">
          <ac:chgData name="Jim McGowan" userId="e2c7446dd3aca506" providerId="LiveId" clId="{1459E445-6FF7-4F3F-B1CB-22EE97BCC203}" dt="2023-07-20T15:54:39.467" v="140"/>
          <ac:spMkLst>
            <pc:docMk/>
            <pc:sldMk cId="0" sldId="306"/>
            <ac:spMk id="12" creationId="{BF026CB4-3122-4FDB-AD57-2CBBCB771343}"/>
          </ac:spMkLst>
        </pc:spChg>
      </pc:sldChg>
      <pc:sldChg chg="addSp delSp modSp mod modAnim">
        <pc:chgData name="Jim McGowan" userId="e2c7446dd3aca506" providerId="LiveId" clId="{1459E445-6FF7-4F3F-B1CB-22EE97BCC203}" dt="2023-07-20T16:39:58.347" v="862"/>
        <pc:sldMkLst>
          <pc:docMk/>
          <pc:sldMk cId="0" sldId="308"/>
        </pc:sldMkLst>
        <pc:spChg chg="add del mod">
          <ac:chgData name="Jim McGowan" userId="e2c7446dd3aca506" providerId="LiveId" clId="{1459E445-6FF7-4F3F-B1CB-22EE97BCC203}" dt="2023-07-20T16:24:07.157" v="593" actId="478"/>
          <ac:spMkLst>
            <pc:docMk/>
            <pc:sldMk cId="0" sldId="308"/>
            <ac:spMk id="3" creationId="{F63E7157-88B3-82D8-14C7-AF22B9D0F136}"/>
          </ac:spMkLst>
        </pc:spChg>
        <pc:spChg chg="add del mod">
          <ac:chgData name="Jim McGowan" userId="e2c7446dd3aca506" providerId="LiveId" clId="{1459E445-6FF7-4F3F-B1CB-22EE97BCC203}" dt="2023-07-20T16:24:25.844" v="600" actId="478"/>
          <ac:spMkLst>
            <pc:docMk/>
            <pc:sldMk cId="0" sldId="308"/>
            <ac:spMk id="4" creationId="{C830B049-D321-6F08-E2F7-CB2499A5387A}"/>
          </ac:spMkLst>
        </pc:spChg>
        <pc:spChg chg="mod">
          <ac:chgData name="Jim McGowan" userId="e2c7446dd3aca506" providerId="LiveId" clId="{1459E445-6FF7-4F3F-B1CB-22EE97BCC203}" dt="2023-07-20T16:39:58.347" v="862"/>
          <ac:spMkLst>
            <pc:docMk/>
            <pc:sldMk cId="0" sldId="308"/>
            <ac:spMk id="8" creationId="{62B8DCC8-54F7-447E-944B-905937DC335C}"/>
          </ac:spMkLst>
        </pc:spChg>
        <pc:spChg chg="mod">
          <ac:chgData name="Jim McGowan" userId="e2c7446dd3aca506" providerId="LiveId" clId="{1459E445-6FF7-4F3F-B1CB-22EE97BCC203}" dt="2023-07-20T16:39:58.347" v="862"/>
          <ac:spMkLst>
            <pc:docMk/>
            <pc:sldMk cId="0" sldId="308"/>
            <ac:spMk id="146435" creationId="{AEB561E3-7DF7-4A95-8D72-F4F67B58FA63}"/>
          </ac:spMkLst>
        </pc:spChg>
        <pc:spChg chg="del mod">
          <ac:chgData name="Jim McGowan" userId="e2c7446dd3aca506" providerId="LiveId" clId="{1459E445-6FF7-4F3F-B1CB-22EE97BCC203}" dt="2023-07-20T16:26:43.621" v="638" actId="478"/>
          <ac:spMkLst>
            <pc:docMk/>
            <pc:sldMk cId="0" sldId="308"/>
            <ac:spMk id="146436" creationId="{93CF0867-B38F-4A5A-BC23-96D269D43786}"/>
          </ac:spMkLst>
        </pc:spChg>
        <pc:picChg chg="add mod">
          <ac:chgData name="Jim McGowan" userId="e2c7446dd3aca506" providerId="LiveId" clId="{1459E445-6FF7-4F3F-B1CB-22EE97BCC203}" dt="2023-07-20T16:39:58.347" v="862"/>
          <ac:picMkLst>
            <pc:docMk/>
            <pc:sldMk cId="0" sldId="308"/>
            <ac:picMk id="2" creationId="{6EB57B05-78DB-B477-FC66-4750D9A4C1C3}"/>
          </ac:picMkLst>
        </pc:picChg>
        <pc:picChg chg="add del mod">
          <ac:chgData name="Jim McGowan" userId="e2c7446dd3aca506" providerId="LiveId" clId="{1459E445-6FF7-4F3F-B1CB-22EE97BCC203}" dt="2023-07-20T16:24:12.296" v="597" actId="478"/>
          <ac:picMkLst>
            <pc:docMk/>
            <pc:sldMk cId="0" sldId="308"/>
            <ac:picMk id="146439" creationId="{6A2D1526-C72B-4A35-81C4-21F32F45987A}"/>
          </ac:picMkLst>
        </pc:picChg>
      </pc:sldChg>
      <pc:sldChg chg="modSp">
        <pc:chgData name="Jim McGowan" userId="e2c7446dd3aca506" providerId="LiveId" clId="{1459E445-6FF7-4F3F-B1CB-22EE97BCC203}" dt="2023-07-20T15:59:55.234" v="226"/>
        <pc:sldMkLst>
          <pc:docMk/>
          <pc:sldMk cId="0" sldId="310"/>
        </pc:sldMkLst>
        <pc:spChg chg="mod">
          <ac:chgData name="Jim McGowan" userId="e2c7446dd3aca506" providerId="LiveId" clId="{1459E445-6FF7-4F3F-B1CB-22EE97BCC203}" dt="2023-07-20T15:59:55.234" v="226"/>
          <ac:spMkLst>
            <pc:docMk/>
            <pc:sldMk cId="0" sldId="310"/>
            <ac:spMk id="8" creationId="{CB745FF1-5873-441D-9C55-D243CB025D38}"/>
          </ac:spMkLst>
        </pc:spChg>
        <pc:spChg chg="mod">
          <ac:chgData name="Jim McGowan" userId="e2c7446dd3aca506" providerId="LiveId" clId="{1459E445-6FF7-4F3F-B1CB-22EE97BCC203}" dt="2023-07-20T15:59:55.234" v="226"/>
          <ac:spMkLst>
            <pc:docMk/>
            <pc:sldMk cId="0" sldId="310"/>
            <ac:spMk id="150535" creationId="{A8F3BB00-EB76-4A28-BB7D-91CBA88067EE}"/>
          </ac:spMkLst>
        </pc:spChg>
      </pc:sldChg>
      <pc:sldChg chg="modSp">
        <pc:chgData name="Jim McGowan" userId="e2c7446dd3aca506" providerId="LiveId" clId="{1459E445-6FF7-4F3F-B1CB-22EE97BCC203}" dt="2023-07-20T15:59:24.413" v="212"/>
        <pc:sldMkLst>
          <pc:docMk/>
          <pc:sldMk cId="0" sldId="311"/>
        </pc:sldMkLst>
        <pc:spChg chg="mod">
          <ac:chgData name="Jim McGowan" userId="e2c7446dd3aca506" providerId="LiveId" clId="{1459E445-6FF7-4F3F-B1CB-22EE97BCC203}" dt="2023-07-20T15:59:24.413" v="212"/>
          <ac:spMkLst>
            <pc:docMk/>
            <pc:sldMk cId="0" sldId="311"/>
            <ac:spMk id="5" creationId="{6124E1AA-A680-4072-AB6F-6695ADCD23BB}"/>
          </ac:spMkLst>
        </pc:spChg>
        <pc:spChg chg="mod">
          <ac:chgData name="Jim McGowan" userId="e2c7446dd3aca506" providerId="LiveId" clId="{1459E445-6FF7-4F3F-B1CB-22EE97BCC203}" dt="2023-07-20T15:59:24.413" v="212"/>
          <ac:spMkLst>
            <pc:docMk/>
            <pc:sldMk cId="0" sldId="311"/>
            <ac:spMk id="152584" creationId="{7249D3BD-4ECF-4F86-93BD-4E30351900CC}"/>
          </ac:spMkLst>
        </pc:spChg>
        <pc:picChg chg="mod">
          <ac:chgData name="Jim McGowan" userId="e2c7446dd3aca506" providerId="LiveId" clId="{1459E445-6FF7-4F3F-B1CB-22EE97BCC203}" dt="2023-07-20T15:59:24.413" v="212"/>
          <ac:picMkLst>
            <pc:docMk/>
            <pc:sldMk cId="0" sldId="311"/>
            <ac:picMk id="4" creationId="{07D8FF68-1B6A-4A6D-9B74-941B772B19F9}"/>
          </ac:picMkLst>
        </pc:picChg>
      </pc:sldChg>
      <pc:sldChg chg="modSp">
        <pc:chgData name="Jim McGowan" userId="e2c7446dd3aca506" providerId="LiveId" clId="{1459E445-6FF7-4F3F-B1CB-22EE97BCC203}" dt="2023-07-20T15:59:18.080" v="209"/>
        <pc:sldMkLst>
          <pc:docMk/>
          <pc:sldMk cId="0" sldId="312"/>
        </pc:sldMkLst>
        <pc:spChg chg="mod">
          <ac:chgData name="Jim McGowan" userId="e2c7446dd3aca506" providerId="LiveId" clId="{1459E445-6FF7-4F3F-B1CB-22EE97BCC203}" dt="2023-07-20T15:59:18.080" v="209"/>
          <ac:spMkLst>
            <pc:docMk/>
            <pc:sldMk cId="0" sldId="312"/>
            <ac:spMk id="6" creationId="{AE92A72D-B042-4346-A258-385E8DCCF1D2}"/>
          </ac:spMkLst>
        </pc:spChg>
        <pc:spChg chg="mod">
          <ac:chgData name="Jim McGowan" userId="e2c7446dd3aca506" providerId="LiveId" clId="{1459E445-6FF7-4F3F-B1CB-22EE97BCC203}" dt="2023-07-20T15:59:18.080" v="209"/>
          <ac:spMkLst>
            <pc:docMk/>
            <pc:sldMk cId="0" sldId="312"/>
            <ac:spMk id="154628" creationId="{9AA096C0-F864-40E2-A347-01F4620A7546}"/>
          </ac:spMkLst>
        </pc:spChg>
      </pc:sldChg>
      <pc:sldChg chg="addSp modSp mod">
        <pc:chgData name="Jim McGowan" userId="e2c7446dd3aca506" providerId="LiveId" clId="{1459E445-6FF7-4F3F-B1CB-22EE97BCC203}" dt="2023-07-20T20:44:12.587" v="3470" actId="1036"/>
        <pc:sldMkLst>
          <pc:docMk/>
          <pc:sldMk cId="0" sldId="315"/>
        </pc:sldMkLst>
        <pc:spChg chg="mod">
          <ac:chgData name="Jim McGowan" userId="e2c7446dd3aca506" providerId="LiveId" clId="{1459E445-6FF7-4F3F-B1CB-22EE97BCC203}" dt="2023-07-20T16:09:30.880" v="378"/>
          <ac:spMkLst>
            <pc:docMk/>
            <pc:sldMk cId="0" sldId="315"/>
            <ac:spMk id="9" creationId="{565E6CB4-1075-4B5E-807B-30A24E468BD0}"/>
          </ac:spMkLst>
        </pc:spChg>
        <pc:spChg chg="mod">
          <ac:chgData name="Jim McGowan" userId="e2c7446dd3aca506" providerId="LiveId" clId="{1459E445-6FF7-4F3F-B1CB-22EE97BCC203}" dt="2023-07-20T20:44:12.587" v="3470" actId="1036"/>
          <ac:spMkLst>
            <pc:docMk/>
            <pc:sldMk cId="0" sldId="315"/>
            <ac:spMk id="157703" creationId="{79F0291E-6070-405F-9FF7-8128856CA9A0}"/>
          </ac:spMkLst>
        </pc:spChg>
        <pc:picChg chg="add mod">
          <ac:chgData name="Jim McGowan" userId="e2c7446dd3aca506" providerId="LiveId" clId="{1459E445-6FF7-4F3F-B1CB-22EE97BCC203}" dt="2023-07-20T20:43:39.990" v="3457"/>
          <ac:picMkLst>
            <pc:docMk/>
            <pc:sldMk cId="0" sldId="315"/>
            <ac:picMk id="2" creationId="{977E32D7-B3F3-5151-50A7-9BE15775F07B}"/>
          </ac:picMkLst>
        </pc:picChg>
      </pc:sldChg>
      <pc:sldChg chg="addSp modSp mod">
        <pc:chgData name="Jim McGowan" userId="e2c7446dd3aca506" providerId="LiveId" clId="{1459E445-6FF7-4F3F-B1CB-22EE97BCC203}" dt="2023-07-20T20:57:41.633" v="3662" actId="14100"/>
        <pc:sldMkLst>
          <pc:docMk/>
          <pc:sldMk cId="0" sldId="316"/>
        </pc:sldMkLst>
        <pc:spChg chg="mod">
          <ac:chgData name="Jim McGowan" userId="e2c7446dd3aca506" providerId="LiveId" clId="{1459E445-6FF7-4F3F-B1CB-22EE97BCC203}" dt="2023-07-20T20:57:31.969" v="3655"/>
          <ac:spMkLst>
            <pc:docMk/>
            <pc:sldMk cId="0" sldId="316"/>
            <ac:spMk id="6" creationId="{5CC5D900-FF42-4EA0-B519-29D88C336394}"/>
          </ac:spMkLst>
        </pc:spChg>
        <pc:spChg chg="mod">
          <ac:chgData name="Jim McGowan" userId="e2c7446dd3aca506" providerId="LiveId" clId="{1459E445-6FF7-4F3F-B1CB-22EE97BCC203}" dt="2023-07-20T20:57:41.633" v="3662" actId="14100"/>
          <ac:spMkLst>
            <pc:docMk/>
            <pc:sldMk cId="0" sldId="316"/>
            <ac:spMk id="158723" creationId="{CFF828A3-F011-497A-B311-9A291BE1A121}"/>
          </ac:spMkLst>
        </pc:spChg>
        <pc:picChg chg="add mod">
          <ac:chgData name="Jim McGowan" userId="e2c7446dd3aca506" providerId="LiveId" clId="{1459E445-6FF7-4F3F-B1CB-22EE97BCC203}" dt="2023-07-20T20:52:39.960" v="3573" actId="208"/>
          <ac:picMkLst>
            <pc:docMk/>
            <pc:sldMk cId="0" sldId="316"/>
            <ac:picMk id="2" creationId="{E3305A45-1CC3-AEDE-8900-977DBDA06826}"/>
          </ac:picMkLst>
        </pc:picChg>
      </pc:sldChg>
      <pc:sldChg chg="modSp mod">
        <pc:chgData name="Jim McGowan" userId="e2c7446dd3aca506" providerId="LiveId" clId="{1459E445-6FF7-4F3F-B1CB-22EE97BCC203}" dt="2023-07-20T16:07:11.042" v="355" actId="1035"/>
        <pc:sldMkLst>
          <pc:docMk/>
          <pc:sldMk cId="0" sldId="317"/>
        </pc:sldMkLst>
        <pc:spChg chg="mod">
          <ac:chgData name="Jim McGowan" userId="e2c7446dd3aca506" providerId="LiveId" clId="{1459E445-6FF7-4F3F-B1CB-22EE97BCC203}" dt="2023-07-20T15:59:08.387" v="205"/>
          <ac:spMkLst>
            <pc:docMk/>
            <pc:sldMk cId="0" sldId="317"/>
            <ac:spMk id="4" creationId="{B3B77AD8-2112-4CC4-9069-2B0CD4882E09}"/>
          </ac:spMkLst>
        </pc:spChg>
        <pc:spChg chg="mod">
          <ac:chgData name="Jim McGowan" userId="e2c7446dd3aca506" providerId="LiveId" clId="{1459E445-6FF7-4F3F-B1CB-22EE97BCC203}" dt="2023-07-20T16:07:11.042" v="355" actId="1035"/>
          <ac:spMkLst>
            <pc:docMk/>
            <pc:sldMk cId="0" sldId="317"/>
            <ac:spMk id="159750" creationId="{C43E6C65-81DA-426B-8AEB-3DC6D5EC763C}"/>
          </ac:spMkLst>
        </pc:spChg>
      </pc:sldChg>
      <pc:sldChg chg="modSp">
        <pc:chgData name="Jim McGowan" userId="e2c7446dd3aca506" providerId="LiveId" clId="{1459E445-6FF7-4F3F-B1CB-22EE97BCC203}" dt="2023-07-20T16:43:55.806" v="940"/>
        <pc:sldMkLst>
          <pc:docMk/>
          <pc:sldMk cId="0" sldId="318"/>
        </pc:sldMkLst>
        <pc:spChg chg="mod">
          <ac:chgData name="Jim McGowan" userId="e2c7446dd3aca506" providerId="LiveId" clId="{1459E445-6FF7-4F3F-B1CB-22EE97BCC203}" dt="2023-07-20T16:43:55.806" v="940"/>
          <ac:spMkLst>
            <pc:docMk/>
            <pc:sldMk cId="0" sldId="318"/>
            <ac:spMk id="6" creationId="{CF87550A-4C0C-44C7-B6DC-4AAE4D644EA7}"/>
          </ac:spMkLst>
        </pc:spChg>
        <pc:spChg chg="mod">
          <ac:chgData name="Jim McGowan" userId="e2c7446dd3aca506" providerId="LiveId" clId="{1459E445-6FF7-4F3F-B1CB-22EE97BCC203}" dt="2023-07-20T16:43:55.806" v="940"/>
          <ac:spMkLst>
            <pc:docMk/>
            <pc:sldMk cId="0" sldId="318"/>
            <ac:spMk id="160772" creationId="{21A9AC6E-1912-4982-B279-2E35EBBAEBA4}"/>
          </ac:spMkLst>
        </pc:spChg>
      </pc:sldChg>
      <pc:sldChg chg="modSp mod">
        <pc:chgData name="Jim McGowan" userId="e2c7446dd3aca506" providerId="LiveId" clId="{1459E445-6FF7-4F3F-B1CB-22EE97BCC203}" dt="2023-07-20T16:46:49.650" v="986" actId="12788"/>
        <pc:sldMkLst>
          <pc:docMk/>
          <pc:sldMk cId="0" sldId="319"/>
        </pc:sldMkLst>
        <pc:spChg chg="mod">
          <ac:chgData name="Jim McGowan" userId="e2c7446dd3aca506" providerId="LiveId" clId="{1459E445-6FF7-4F3F-B1CB-22EE97BCC203}" dt="2023-07-20T16:46:40.143" v="982" actId="2710"/>
          <ac:spMkLst>
            <pc:docMk/>
            <pc:sldMk cId="0" sldId="319"/>
            <ac:spMk id="6" creationId="{DC44B016-1EEC-42DF-8DA1-E092F3B816AE}"/>
          </ac:spMkLst>
        </pc:spChg>
        <pc:spChg chg="mod">
          <ac:chgData name="Jim McGowan" userId="e2c7446dd3aca506" providerId="LiveId" clId="{1459E445-6FF7-4F3F-B1CB-22EE97BCC203}" dt="2023-07-20T16:46:49.650" v="986" actId="12788"/>
          <ac:spMkLst>
            <pc:docMk/>
            <pc:sldMk cId="0" sldId="319"/>
            <ac:spMk id="162824" creationId="{02949C4D-AA78-4C96-A655-1D2979CA595C}"/>
          </ac:spMkLst>
        </pc:spChg>
      </pc:sldChg>
      <pc:sldChg chg="modSp mod">
        <pc:chgData name="Jim McGowan" userId="e2c7446dd3aca506" providerId="LiveId" clId="{1459E445-6FF7-4F3F-B1CB-22EE97BCC203}" dt="2023-07-20T18:06:32.970" v="1544" actId="403"/>
        <pc:sldMkLst>
          <pc:docMk/>
          <pc:sldMk cId="0" sldId="321"/>
        </pc:sldMkLst>
        <pc:spChg chg="mod">
          <ac:chgData name="Jim McGowan" userId="e2c7446dd3aca506" providerId="LiveId" clId="{1459E445-6FF7-4F3F-B1CB-22EE97BCC203}" dt="2023-07-20T17:37:07.430" v="1163"/>
          <ac:spMkLst>
            <pc:docMk/>
            <pc:sldMk cId="0" sldId="321"/>
            <ac:spMk id="6" creationId="{B8ECA126-CBEC-47F7-8A66-CD976E0133C3}"/>
          </ac:spMkLst>
        </pc:spChg>
        <pc:spChg chg="mod">
          <ac:chgData name="Jim McGowan" userId="e2c7446dd3aca506" providerId="LiveId" clId="{1459E445-6FF7-4F3F-B1CB-22EE97BCC203}" dt="2023-07-20T18:06:32.970" v="1544" actId="403"/>
          <ac:spMkLst>
            <pc:docMk/>
            <pc:sldMk cId="0" sldId="321"/>
            <ac:spMk id="8" creationId="{B63C225B-6714-4F1E-A526-D6DE36932E04}"/>
          </ac:spMkLst>
        </pc:spChg>
        <pc:spChg chg="mod">
          <ac:chgData name="Jim McGowan" userId="e2c7446dd3aca506" providerId="LiveId" clId="{1459E445-6FF7-4F3F-B1CB-22EE97BCC203}" dt="2023-07-20T17:38:01.009" v="1173" actId="108"/>
          <ac:spMkLst>
            <pc:docMk/>
            <pc:sldMk cId="0" sldId="321"/>
            <ac:spMk id="164869" creationId="{7A3A30FC-939B-4BC7-8B3C-99B9A52E413C}"/>
          </ac:spMkLst>
        </pc:spChg>
        <pc:picChg chg="mod">
          <ac:chgData name="Jim McGowan" userId="e2c7446dd3aca506" providerId="LiveId" clId="{1459E445-6FF7-4F3F-B1CB-22EE97BCC203}" dt="2023-07-20T17:38:44.132" v="1178" actId="1035"/>
          <ac:picMkLst>
            <pc:docMk/>
            <pc:sldMk cId="0" sldId="321"/>
            <ac:picMk id="7" creationId="{B011B50A-D7FB-4E76-8524-66FD418E4A9F}"/>
          </ac:picMkLst>
        </pc:picChg>
      </pc:sldChg>
      <pc:sldChg chg="modSp mod">
        <pc:chgData name="Jim McGowan" userId="e2c7446dd3aca506" providerId="LiveId" clId="{1459E445-6FF7-4F3F-B1CB-22EE97BCC203}" dt="2023-07-20T18:06:42.811" v="1547" actId="108"/>
        <pc:sldMkLst>
          <pc:docMk/>
          <pc:sldMk cId="0" sldId="322"/>
        </pc:sldMkLst>
        <pc:spChg chg="mod">
          <ac:chgData name="Jim McGowan" userId="e2c7446dd3aca506" providerId="LiveId" clId="{1459E445-6FF7-4F3F-B1CB-22EE97BCC203}" dt="2023-07-20T17:41:58.606" v="1252"/>
          <ac:spMkLst>
            <pc:docMk/>
            <pc:sldMk cId="0" sldId="322"/>
            <ac:spMk id="6" creationId="{5388E004-0E27-468B-9100-8F94C85DE84A}"/>
          </ac:spMkLst>
        </pc:spChg>
        <pc:spChg chg="mod">
          <ac:chgData name="Jim McGowan" userId="e2c7446dd3aca506" providerId="LiveId" clId="{1459E445-6FF7-4F3F-B1CB-22EE97BCC203}" dt="2023-07-20T18:06:42.811" v="1547" actId="108"/>
          <ac:spMkLst>
            <pc:docMk/>
            <pc:sldMk cId="0" sldId="322"/>
            <ac:spMk id="8" creationId="{AF152725-0097-4C26-954B-907A3E30F170}"/>
          </ac:spMkLst>
        </pc:spChg>
        <pc:spChg chg="mod">
          <ac:chgData name="Jim McGowan" userId="e2c7446dd3aca506" providerId="LiveId" clId="{1459E445-6FF7-4F3F-B1CB-22EE97BCC203}" dt="2023-07-20T17:43:49.356" v="1290" actId="108"/>
          <ac:spMkLst>
            <pc:docMk/>
            <pc:sldMk cId="0" sldId="322"/>
            <ac:spMk id="166916" creationId="{D2B56460-3A12-46B6-9CB1-F050CA2F885D}"/>
          </ac:spMkLst>
        </pc:spChg>
        <pc:picChg chg="mod">
          <ac:chgData name="Jim McGowan" userId="e2c7446dd3aca506" providerId="LiveId" clId="{1459E445-6FF7-4F3F-B1CB-22EE97BCC203}" dt="2023-07-20T17:42:23.725" v="1268" actId="1035"/>
          <ac:picMkLst>
            <pc:docMk/>
            <pc:sldMk cId="0" sldId="322"/>
            <ac:picMk id="9" creationId="{347325AA-0968-4BBB-BE13-48F018B8EA30}"/>
          </ac:picMkLst>
        </pc:picChg>
      </pc:sldChg>
      <pc:sldChg chg="modSp">
        <pc:chgData name="Jim McGowan" userId="e2c7446dd3aca506" providerId="LiveId" clId="{1459E445-6FF7-4F3F-B1CB-22EE97BCC203}" dt="2023-07-20T17:30:32.451" v="1055" actId="12788"/>
        <pc:sldMkLst>
          <pc:docMk/>
          <pc:sldMk cId="0" sldId="324"/>
        </pc:sldMkLst>
        <pc:spChg chg="mod">
          <ac:chgData name="Jim McGowan" userId="e2c7446dd3aca506" providerId="LiveId" clId="{1459E445-6FF7-4F3F-B1CB-22EE97BCC203}" dt="2023-07-20T17:30:32.451" v="1055" actId="12788"/>
          <ac:spMkLst>
            <pc:docMk/>
            <pc:sldMk cId="0" sldId="324"/>
            <ac:spMk id="171013" creationId="{D369A8A7-596C-487C-BCEE-BB8BD2898088}"/>
          </ac:spMkLst>
        </pc:spChg>
      </pc:sldChg>
      <pc:sldChg chg="addSp modSp mod">
        <pc:chgData name="Jim McGowan" userId="e2c7446dd3aca506" providerId="LiveId" clId="{1459E445-6FF7-4F3F-B1CB-22EE97BCC203}" dt="2023-07-20T17:55:23.443" v="1399"/>
        <pc:sldMkLst>
          <pc:docMk/>
          <pc:sldMk cId="0" sldId="325"/>
        </pc:sldMkLst>
        <pc:spChg chg="mod">
          <ac:chgData name="Jim McGowan" userId="e2c7446dd3aca506" providerId="LiveId" clId="{1459E445-6FF7-4F3F-B1CB-22EE97BCC203}" dt="2023-07-20T17:55:23.443" v="1399"/>
          <ac:spMkLst>
            <pc:docMk/>
            <pc:sldMk cId="0" sldId="325"/>
            <ac:spMk id="9" creationId="{242DAB4B-169B-4AA8-98AF-C4F77B29068B}"/>
          </ac:spMkLst>
        </pc:spChg>
        <pc:spChg chg="mod">
          <ac:chgData name="Jim McGowan" userId="e2c7446dd3aca506" providerId="LiveId" clId="{1459E445-6FF7-4F3F-B1CB-22EE97BCC203}" dt="2023-07-20T17:55:11.266" v="1396" actId="1036"/>
          <ac:spMkLst>
            <pc:docMk/>
            <pc:sldMk cId="0" sldId="325"/>
            <ac:spMk id="173063" creationId="{1CFED342-ABCD-4512-B352-8FDB180E3446}"/>
          </ac:spMkLst>
        </pc:spChg>
        <pc:picChg chg="add mod modCrop">
          <ac:chgData name="Jim McGowan" userId="e2c7446dd3aca506" providerId="LiveId" clId="{1459E445-6FF7-4F3F-B1CB-22EE97BCC203}" dt="2023-07-20T17:55:07.108" v="1394" actId="14100"/>
          <ac:picMkLst>
            <pc:docMk/>
            <pc:sldMk cId="0" sldId="325"/>
            <ac:picMk id="2" creationId="{8E90D425-0B47-14A7-5A1F-87366CC9A55D}"/>
          </ac:picMkLst>
        </pc:picChg>
      </pc:sldChg>
      <pc:sldChg chg="modSp mod">
        <pc:chgData name="Jim McGowan" userId="e2c7446dd3aca506" providerId="LiveId" clId="{1459E445-6FF7-4F3F-B1CB-22EE97BCC203}" dt="2023-07-20T17:46:25.308" v="1317" actId="108"/>
        <pc:sldMkLst>
          <pc:docMk/>
          <pc:sldMk cId="0" sldId="326"/>
        </pc:sldMkLst>
        <pc:spChg chg="mod">
          <ac:chgData name="Jim McGowan" userId="e2c7446dd3aca506" providerId="LiveId" clId="{1459E445-6FF7-4F3F-B1CB-22EE97BCC203}" dt="2023-07-20T17:46:25.308" v="1317" actId="108"/>
          <ac:spMkLst>
            <pc:docMk/>
            <pc:sldMk cId="0" sldId="326"/>
            <ac:spMk id="175109" creationId="{401F6F6F-4FFF-4C0A-9017-85F9F94191F8}"/>
          </ac:spMkLst>
        </pc:spChg>
      </pc:sldChg>
      <pc:sldChg chg="modSp mod">
        <pc:chgData name="Jim McGowan" userId="e2c7446dd3aca506" providerId="LiveId" clId="{1459E445-6FF7-4F3F-B1CB-22EE97BCC203}" dt="2023-07-20T19:48:40.166" v="2791" actId="313"/>
        <pc:sldMkLst>
          <pc:docMk/>
          <pc:sldMk cId="0" sldId="328"/>
        </pc:sldMkLst>
        <pc:spChg chg="mod">
          <ac:chgData name="Jim McGowan" userId="e2c7446dd3aca506" providerId="LiveId" clId="{1459E445-6FF7-4F3F-B1CB-22EE97BCC203}" dt="2023-07-20T19:48:40.166" v="2791" actId="313"/>
          <ac:spMkLst>
            <pc:docMk/>
            <pc:sldMk cId="0" sldId="328"/>
            <ac:spMk id="179206" creationId="{73299D7F-601D-4165-8D7E-35469C1FBA94}"/>
          </ac:spMkLst>
        </pc:spChg>
      </pc:sldChg>
      <pc:sldChg chg="modSp mod">
        <pc:chgData name="Jim McGowan" userId="e2c7446dd3aca506" providerId="LiveId" clId="{1459E445-6FF7-4F3F-B1CB-22EE97BCC203}" dt="2023-07-20T18:00:09" v="1478" actId="5793"/>
        <pc:sldMkLst>
          <pc:docMk/>
          <pc:sldMk cId="0" sldId="329"/>
        </pc:sldMkLst>
        <pc:spChg chg="mod">
          <ac:chgData name="Jim McGowan" userId="e2c7446dd3aca506" providerId="LiveId" clId="{1459E445-6FF7-4F3F-B1CB-22EE97BCC203}" dt="2023-07-20T18:00:09" v="1478" actId="5793"/>
          <ac:spMkLst>
            <pc:docMk/>
            <pc:sldMk cId="0" sldId="329"/>
            <ac:spMk id="10" creationId="{064CB356-EF13-4FC1-A756-65C53E46B114}"/>
          </ac:spMkLst>
        </pc:spChg>
        <pc:picChg chg="mod">
          <ac:chgData name="Jim McGowan" userId="e2c7446dd3aca506" providerId="LiveId" clId="{1459E445-6FF7-4F3F-B1CB-22EE97BCC203}" dt="2023-07-20T17:59:10.295" v="1451" actId="14100"/>
          <ac:picMkLst>
            <pc:docMk/>
            <pc:sldMk cId="0" sldId="329"/>
            <ac:picMk id="9" creationId="{34361AF3-02EB-4A89-9D99-3942B1DC661F}"/>
          </ac:picMkLst>
        </pc:picChg>
      </pc:sldChg>
      <pc:sldChg chg="addSp modSp mod">
        <pc:chgData name="Jim McGowan" userId="e2c7446dd3aca506" providerId="LiveId" clId="{1459E445-6FF7-4F3F-B1CB-22EE97BCC203}" dt="2023-07-20T20:44:04.555" v="3467" actId="1036"/>
        <pc:sldMkLst>
          <pc:docMk/>
          <pc:sldMk cId="0" sldId="331"/>
        </pc:sldMkLst>
        <pc:spChg chg="mod">
          <ac:chgData name="Jim McGowan" userId="e2c7446dd3aca506" providerId="LiveId" clId="{1459E445-6FF7-4F3F-B1CB-22EE97BCC203}" dt="2023-07-20T16:08:45.762" v="366"/>
          <ac:spMkLst>
            <pc:docMk/>
            <pc:sldMk cId="0" sldId="331"/>
            <ac:spMk id="8" creationId="{62146C80-B15A-4899-9EBA-5277F3145D18}"/>
          </ac:spMkLst>
        </pc:spChg>
        <pc:spChg chg="mod">
          <ac:chgData name="Jim McGowan" userId="e2c7446dd3aca506" providerId="LiveId" clId="{1459E445-6FF7-4F3F-B1CB-22EE97BCC203}" dt="2023-07-20T20:44:04.555" v="3467" actId="1036"/>
          <ac:spMkLst>
            <pc:docMk/>
            <pc:sldMk cId="0" sldId="331"/>
            <ac:spMk id="185350" creationId="{AB08285D-E95F-437D-9161-965704A3354F}"/>
          </ac:spMkLst>
        </pc:spChg>
        <pc:picChg chg="add mod">
          <ac:chgData name="Jim McGowan" userId="e2c7446dd3aca506" providerId="LiveId" clId="{1459E445-6FF7-4F3F-B1CB-22EE97BCC203}" dt="2023-07-20T20:43:54.528" v="3460"/>
          <ac:picMkLst>
            <pc:docMk/>
            <pc:sldMk cId="0" sldId="331"/>
            <ac:picMk id="2" creationId="{3E498101-B53A-5CBD-BE2D-14D5235BA678}"/>
          </ac:picMkLst>
        </pc:picChg>
      </pc:sldChg>
      <pc:sldChg chg="modSp mod">
        <pc:chgData name="Jim McGowan" userId="e2c7446dd3aca506" providerId="LiveId" clId="{1459E445-6FF7-4F3F-B1CB-22EE97BCC203}" dt="2023-07-20T16:03:17.187" v="295" actId="179"/>
        <pc:sldMkLst>
          <pc:docMk/>
          <pc:sldMk cId="0" sldId="332"/>
        </pc:sldMkLst>
        <pc:spChg chg="mod">
          <ac:chgData name="Jim McGowan" userId="e2c7446dd3aca506" providerId="LiveId" clId="{1459E445-6FF7-4F3F-B1CB-22EE97BCC203}" dt="2023-07-20T16:00:10.911" v="235"/>
          <ac:spMkLst>
            <pc:docMk/>
            <pc:sldMk cId="0" sldId="332"/>
            <ac:spMk id="186370" creationId="{DEAA1FFC-2F01-4DAD-86FF-0C0EFA2AD484}"/>
          </ac:spMkLst>
        </pc:spChg>
        <pc:spChg chg="mod">
          <ac:chgData name="Jim McGowan" userId="e2c7446dd3aca506" providerId="LiveId" clId="{1459E445-6FF7-4F3F-B1CB-22EE97BCC203}" dt="2023-07-20T16:03:17.187" v="295" actId="179"/>
          <ac:spMkLst>
            <pc:docMk/>
            <pc:sldMk cId="0" sldId="332"/>
            <ac:spMk id="186372" creationId="{3AC212F6-CFD8-4662-8F80-6A61D2D43A02}"/>
          </ac:spMkLst>
        </pc:spChg>
      </pc:sldChg>
      <pc:sldChg chg="modSp">
        <pc:chgData name="Jim McGowan" userId="e2c7446dd3aca506" providerId="LiveId" clId="{1459E445-6FF7-4F3F-B1CB-22EE97BCC203}" dt="2023-07-20T15:58:48.927" v="196"/>
        <pc:sldMkLst>
          <pc:docMk/>
          <pc:sldMk cId="0" sldId="333"/>
        </pc:sldMkLst>
        <pc:spChg chg="mod">
          <ac:chgData name="Jim McGowan" userId="e2c7446dd3aca506" providerId="LiveId" clId="{1459E445-6FF7-4F3F-B1CB-22EE97BCC203}" dt="2023-07-20T15:58:44.758" v="195"/>
          <ac:spMkLst>
            <pc:docMk/>
            <pc:sldMk cId="0" sldId="333"/>
            <ac:spMk id="4" creationId="{A4D912B0-FB7F-4B63-9F58-104365BF7960}"/>
          </ac:spMkLst>
        </pc:spChg>
        <pc:spChg chg="mod">
          <ac:chgData name="Jim McGowan" userId="e2c7446dd3aca506" providerId="LiveId" clId="{1459E445-6FF7-4F3F-B1CB-22EE97BCC203}" dt="2023-07-20T15:58:48.927" v="196"/>
          <ac:spMkLst>
            <pc:docMk/>
            <pc:sldMk cId="0" sldId="333"/>
            <ac:spMk id="187396" creationId="{506FE59C-6502-4CE8-921E-BFE13BCA279F}"/>
          </ac:spMkLst>
        </pc:spChg>
      </pc:sldChg>
      <pc:sldChg chg="modSp mod">
        <pc:chgData name="Jim McGowan" userId="e2c7446dd3aca506" providerId="LiveId" clId="{1459E445-6FF7-4F3F-B1CB-22EE97BCC203}" dt="2023-07-20T18:05:05.662" v="1522" actId="403"/>
        <pc:sldMkLst>
          <pc:docMk/>
          <pc:sldMk cId="0" sldId="334"/>
        </pc:sldMkLst>
        <pc:spChg chg="mod">
          <ac:chgData name="Jim McGowan" userId="e2c7446dd3aca506" providerId="LiveId" clId="{1459E445-6FF7-4F3F-B1CB-22EE97BCC203}" dt="2023-07-20T16:44:21.726" v="947"/>
          <ac:spMkLst>
            <pc:docMk/>
            <pc:sldMk cId="0" sldId="334"/>
            <ac:spMk id="6" creationId="{DF1F828C-642E-4F3F-97C0-F54D42E5E6EB}"/>
          </ac:spMkLst>
        </pc:spChg>
        <pc:spChg chg="mod">
          <ac:chgData name="Jim McGowan" userId="e2c7446dd3aca506" providerId="LiveId" clId="{1459E445-6FF7-4F3F-B1CB-22EE97BCC203}" dt="2023-07-20T18:05:05.662" v="1522" actId="403"/>
          <ac:spMkLst>
            <pc:docMk/>
            <pc:sldMk cId="0" sldId="334"/>
            <ac:spMk id="8" creationId="{1729B85F-3149-483E-B94E-ED2ACFA5310C}"/>
          </ac:spMkLst>
        </pc:spChg>
        <pc:spChg chg="mod">
          <ac:chgData name="Jim McGowan" userId="e2c7446dd3aca506" providerId="LiveId" clId="{1459E445-6FF7-4F3F-B1CB-22EE97BCC203}" dt="2023-07-20T16:44:11.638" v="944" actId="12788"/>
          <ac:spMkLst>
            <pc:docMk/>
            <pc:sldMk cId="0" sldId="334"/>
            <ac:spMk id="188420" creationId="{7ADE2933-2763-4954-90A4-B48367FFF58E}"/>
          </ac:spMkLst>
        </pc:spChg>
      </pc:sldChg>
      <pc:sldChg chg="modSp">
        <pc:chgData name="Jim McGowan" userId="e2c7446dd3aca506" providerId="LiveId" clId="{1459E445-6FF7-4F3F-B1CB-22EE97BCC203}" dt="2023-07-20T17:29:55.465" v="1043"/>
        <pc:sldMkLst>
          <pc:docMk/>
          <pc:sldMk cId="0" sldId="335"/>
        </pc:sldMkLst>
        <pc:spChg chg="mod">
          <ac:chgData name="Jim McGowan" userId="e2c7446dd3aca506" providerId="LiveId" clId="{1459E445-6FF7-4F3F-B1CB-22EE97BCC203}" dt="2023-07-20T17:29:55.465" v="1043"/>
          <ac:spMkLst>
            <pc:docMk/>
            <pc:sldMk cId="0" sldId="335"/>
            <ac:spMk id="6" creationId="{E5872753-1D9E-481D-BC3B-71FD53AA8506}"/>
          </ac:spMkLst>
        </pc:spChg>
        <pc:spChg chg="mod">
          <ac:chgData name="Jim McGowan" userId="e2c7446dd3aca506" providerId="LiveId" clId="{1459E445-6FF7-4F3F-B1CB-22EE97BCC203}" dt="2023-07-20T17:29:55.465" v="1043"/>
          <ac:spMkLst>
            <pc:docMk/>
            <pc:sldMk cId="0" sldId="335"/>
            <ac:spMk id="190467" creationId="{37C7B95D-9745-4EA8-B9C6-EC57D50110B7}"/>
          </ac:spMkLst>
        </pc:spChg>
      </pc:sldChg>
      <pc:sldChg chg="modSp mod">
        <pc:chgData name="Jim McGowan" userId="e2c7446dd3aca506" providerId="LiveId" clId="{1459E445-6FF7-4F3F-B1CB-22EE97BCC203}" dt="2023-07-20T17:41:32.564" v="1245"/>
        <pc:sldMkLst>
          <pc:docMk/>
          <pc:sldMk cId="0" sldId="336"/>
        </pc:sldMkLst>
        <pc:spChg chg="mod">
          <ac:chgData name="Jim McGowan" userId="e2c7446dd3aca506" providerId="LiveId" clId="{1459E445-6FF7-4F3F-B1CB-22EE97BCC203}" dt="2023-07-20T17:41:32.564" v="1245"/>
          <ac:spMkLst>
            <pc:docMk/>
            <pc:sldMk cId="0" sldId="336"/>
            <ac:spMk id="6" creationId="{5470E535-A409-43B9-B82B-90D140DF3F73}"/>
          </ac:spMkLst>
        </pc:spChg>
        <pc:spChg chg="mod">
          <ac:chgData name="Jim McGowan" userId="e2c7446dd3aca506" providerId="LiveId" clId="{1459E445-6FF7-4F3F-B1CB-22EE97BCC203}" dt="2023-07-20T17:41:26.126" v="1244" actId="207"/>
          <ac:spMkLst>
            <pc:docMk/>
            <pc:sldMk cId="0" sldId="336"/>
            <ac:spMk id="192515" creationId="{8EB790CF-CD84-49DB-AF8A-0D21D2838571}"/>
          </ac:spMkLst>
        </pc:spChg>
      </pc:sldChg>
      <pc:sldChg chg="modSp mod">
        <pc:chgData name="Jim McGowan" userId="e2c7446dd3aca506" providerId="LiveId" clId="{1459E445-6FF7-4F3F-B1CB-22EE97BCC203}" dt="2023-07-20T18:13:27.561" v="1603" actId="14100"/>
        <pc:sldMkLst>
          <pc:docMk/>
          <pc:sldMk cId="0" sldId="338"/>
        </pc:sldMkLst>
        <pc:spChg chg="mod">
          <ac:chgData name="Jim McGowan" userId="e2c7446dd3aca506" providerId="LiveId" clId="{1459E445-6FF7-4F3F-B1CB-22EE97BCC203}" dt="2023-07-20T18:12:33.327" v="1578"/>
          <ac:spMkLst>
            <pc:docMk/>
            <pc:sldMk cId="0" sldId="338"/>
            <ac:spMk id="10" creationId="{3405B44E-7357-4D36-ADB0-D1F355E925C3}"/>
          </ac:spMkLst>
        </pc:spChg>
        <pc:spChg chg="mod">
          <ac:chgData name="Jim McGowan" userId="e2c7446dd3aca506" providerId="LiveId" clId="{1459E445-6FF7-4F3F-B1CB-22EE97BCC203}" dt="2023-07-20T18:13:27.561" v="1603" actId="14100"/>
          <ac:spMkLst>
            <pc:docMk/>
            <pc:sldMk cId="0" sldId="338"/>
            <ac:spMk id="196612" creationId="{65EB3C17-8800-4E7F-B080-FCD234AF66BE}"/>
          </ac:spMkLst>
        </pc:spChg>
      </pc:sldChg>
      <pc:sldChg chg="modSp mod modAnim">
        <pc:chgData name="Jim McGowan" userId="e2c7446dd3aca506" providerId="LiveId" clId="{1459E445-6FF7-4F3F-B1CB-22EE97BCC203}" dt="2023-07-20T16:43:41.613" v="937" actId="108"/>
        <pc:sldMkLst>
          <pc:docMk/>
          <pc:sldMk cId="0" sldId="339"/>
        </pc:sldMkLst>
        <pc:spChg chg="mod">
          <ac:chgData name="Jim McGowan" userId="e2c7446dd3aca506" providerId="LiveId" clId="{1459E445-6FF7-4F3F-B1CB-22EE97BCC203}" dt="2023-07-20T16:43:41.613" v="937" actId="108"/>
          <ac:spMkLst>
            <pc:docMk/>
            <pc:sldMk cId="0" sldId="339"/>
            <ac:spMk id="200708" creationId="{0B2E1203-7139-47F2-9445-EAAF55FF44EA}"/>
          </ac:spMkLst>
        </pc:spChg>
      </pc:sldChg>
      <pc:sldChg chg="addSp modSp">
        <pc:chgData name="Jim McGowan" userId="e2c7446dd3aca506" providerId="LiveId" clId="{1459E445-6FF7-4F3F-B1CB-22EE97BCC203}" dt="2023-07-20T20:47:56.470" v="3522"/>
        <pc:sldMkLst>
          <pc:docMk/>
          <pc:sldMk cId="0" sldId="340"/>
        </pc:sldMkLst>
        <pc:spChg chg="mod">
          <ac:chgData name="Jim McGowan" userId="e2c7446dd3aca506" providerId="LiveId" clId="{1459E445-6FF7-4F3F-B1CB-22EE97BCC203}" dt="2023-07-20T20:47:56.470" v="3522"/>
          <ac:spMkLst>
            <pc:docMk/>
            <pc:sldMk cId="0" sldId="340"/>
            <ac:spMk id="6" creationId="{6BB386AA-BF07-47BD-94D8-93341F093DEB}"/>
          </ac:spMkLst>
        </pc:spChg>
        <pc:spChg chg="mod">
          <ac:chgData name="Jim McGowan" userId="e2c7446dd3aca506" providerId="LiveId" clId="{1459E445-6FF7-4F3F-B1CB-22EE97BCC203}" dt="2023-07-20T20:46:28.975" v="3510" actId="207"/>
          <ac:spMkLst>
            <pc:docMk/>
            <pc:sldMk cId="0" sldId="340"/>
            <ac:spMk id="202757" creationId="{D316691F-242C-4108-B45A-FFDEF082C306}"/>
          </ac:spMkLst>
        </pc:spChg>
        <pc:picChg chg="add mod">
          <ac:chgData name="Jim McGowan" userId="e2c7446dd3aca506" providerId="LiveId" clId="{1459E445-6FF7-4F3F-B1CB-22EE97BCC203}" dt="2023-07-20T20:43:22.493" v="3450"/>
          <ac:picMkLst>
            <pc:docMk/>
            <pc:sldMk cId="0" sldId="340"/>
            <ac:picMk id="2" creationId="{A46BB1E8-952A-354A-8635-D9F813CB2444}"/>
          </ac:picMkLst>
        </pc:picChg>
      </pc:sldChg>
      <pc:sldChg chg="modSp">
        <pc:chgData name="Jim McGowan" userId="e2c7446dd3aca506" providerId="LiveId" clId="{1459E445-6FF7-4F3F-B1CB-22EE97BCC203}" dt="2023-07-20T15:59:32.791" v="216"/>
        <pc:sldMkLst>
          <pc:docMk/>
          <pc:sldMk cId="0" sldId="341"/>
        </pc:sldMkLst>
        <pc:spChg chg="mod">
          <ac:chgData name="Jim McGowan" userId="e2c7446dd3aca506" providerId="LiveId" clId="{1459E445-6FF7-4F3F-B1CB-22EE97BCC203}" dt="2023-07-20T15:59:32.791" v="216"/>
          <ac:spMkLst>
            <pc:docMk/>
            <pc:sldMk cId="0" sldId="341"/>
            <ac:spMk id="7" creationId="{D12262BE-34C2-4D7D-AE8A-D86AA919A1E3}"/>
          </ac:spMkLst>
        </pc:spChg>
        <pc:spChg chg="mod">
          <ac:chgData name="Jim McGowan" userId="e2c7446dd3aca506" providerId="LiveId" clId="{1459E445-6FF7-4F3F-B1CB-22EE97BCC203}" dt="2023-07-20T15:59:32.791" v="216"/>
          <ac:spMkLst>
            <pc:docMk/>
            <pc:sldMk cId="0" sldId="341"/>
            <ac:spMk id="204808" creationId="{A3CC988E-C785-4BC8-BD96-B03CA6A13647}"/>
          </ac:spMkLst>
        </pc:spChg>
        <pc:picChg chg="mod">
          <ac:chgData name="Jim McGowan" userId="e2c7446dd3aca506" providerId="LiveId" clId="{1459E445-6FF7-4F3F-B1CB-22EE97BCC203}" dt="2023-07-20T15:59:32.791" v="216"/>
          <ac:picMkLst>
            <pc:docMk/>
            <pc:sldMk cId="0" sldId="341"/>
            <ac:picMk id="6" creationId="{C8973A12-A341-4C25-B6F9-B88AC0E5FF35}"/>
          </ac:picMkLst>
        </pc:picChg>
      </pc:sldChg>
      <pc:sldChg chg="addSp delSp modSp mod">
        <pc:chgData name="Jim McGowan" userId="e2c7446dd3aca506" providerId="LiveId" clId="{1459E445-6FF7-4F3F-B1CB-22EE97BCC203}" dt="2023-07-20T20:46:45.885" v="3515" actId="6549"/>
        <pc:sldMkLst>
          <pc:docMk/>
          <pc:sldMk cId="0" sldId="342"/>
        </pc:sldMkLst>
        <pc:spChg chg="mod">
          <ac:chgData name="Jim McGowan" userId="e2c7446dd3aca506" providerId="LiveId" clId="{1459E445-6FF7-4F3F-B1CB-22EE97BCC203}" dt="2023-07-20T20:33:07.155" v="3266"/>
          <ac:spMkLst>
            <pc:docMk/>
            <pc:sldMk cId="0" sldId="342"/>
            <ac:spMk id="9" creationId="{4F269A05-A379-449C-8511-D4F1E7F9E9DC}"/>
          </ac:spMkLst>
        </pc:spChg>
        <pc:spChg chg="mod">
          <ac:chgData name="Jim McGowan" userId="e2c7446dd3aca506" providerId="LiveId" clId="{1459E445-6FF7-4F3F-B1CB-22EE97BCC203}" dt="2023-07-20T20:41:09.458" v="3432" actId="1036"/>
          <ac:spMkLst>
            <pc:docMk/>
            <pc:sldMk cId="0" sldId="342"/>
            <ac:spMk id="208904" creationId="{4AE57A15-0E29-4536-89E9-D6670B271AEA}"/>
          </ac:spMkLst>
        </pc:spChg>
        <pc:spChg chg="mod">
          <ac:chgData name="Jim McGowan" userId="e2c7446dd3aca506" providerId="LiveId" clId="{1459E445-6FF7-4F3F-B1CB-22EE97BCC203}" dt="2023-07-20T20:46:45.885" v="3515" actId="6549"/>
          <ac:spMkLst>
            <pc:docMk/>
            <pc:sldMk cId="0" sldId="342"/>
            <ac:spMk id="208906" creationId="{09B256E7-AEAF-48BA-93A2-1736FD85F210}"/>
          </ac:spMkLst>
        </pc:spChg>
        <pc:picChg chg="add del mod">
          <ac:chgData name="Jim McGowan" userId="e2c7446dd3aca506" providerId="LiveId" clId="{1459E445-6FF7-4F3F-B1CB-22EE97BCC203}" dt="2023-07-20T20:40:18.706" v="3406" actId="478"/>
          <ac:picMkLst>
            <pc:docMk/>
            <pc:sldMk cId="0" sldId="342"/>
            <ac:picMk id="2" creationId="{18935E5B-C55D-992C-0EBE-077958314BE1}"/>
          </ac:picMkLst>
        </pc:picChg>
        <pc:picChg chg="mod">
          <ac:chgData name="Jim McGowan" userId="e2c7446dd3aca506" providerId="LiveId" clId="{1459E445-6FF7-4F3F-B1CB-22EE97BCC203}" dt="2023-07-20T20:40:13.621" v="3403" actId="14100"/>
          <ac:picMkLst>
            <pc:docMk/>
            <pc:sldMk cId="0" sldId="342"/>
            <ac:picMk id="11" creationId="{29805482-ECA1-4161-8CAB-D04558A47182}"/>
          </ac:picMkLst>
        </pc:picChg>
      </pc:sldChg>
      <pc:sldChg chg="addSp modSp">
        <pc:chgData name="Jim McGowan" userId="e2c7446dd3aca506" providerId="LiveId" clId="{1459E445-6FF7-4F3F-B1CB-22EE97BCC203}" dt="2023-07-20T20:48:48.479" v="3531"/>
        <pc:sldMkLst>
          <pc:docMk/>
          <pc:sldMk cId="0" sldId="343"/>
        </pc:sldMkLst>
        <pc:spChg chg="mod">
          <ac:chgData name="Jim McGowan" userId="e2c7446dd3aca506" providerId="LiveId" clId="{1459E445-6FF7-4F3F-B1CB-22EE97BCC203}" dt="2023-07-20T20:48:48.479" v="3531"/>
          <ac:spMkLst>
            <pc:docMk/>
            <pc:sldMk cId="0" sldId="343"/>
            <ac:spMk id="6" creationId="{9F368976-A3E6-4951-8FCE-9F958379112E}"/>
          </ac:spMkLst>
        </pc:spChg>
        <pc:spChg chg="mod">
          <ac:chgData name="Jim McGowan" userId="e2c7446dd3aca506" providerId="LiveId" clId="{1459E445-6FF7-4F3F-B1CB-22EE97BCC203}" dt="2023-07-20T20:45:39.016" v="3504" actId="1036"/>
          <ac:spMkLst>
            <pc:docMk/>
            <pc:sldMk cId="0" sldId="343"/>
            <ac:spMk id="212995" creationId="{27EB3C27-6BBD-4745-B99C-313A970058CC}"/>
          </ac:spMkLst>
        </pc:spChg>
        <pc:picChg chg="add mod">
          <ac:chgData name="Jim McGowan" userId="e2c7446dd3aca506" providerId="LiveId" clId="{1459E445-6FF7-4F3F-B1CB-22EE97BCC203}" dt="2023-07-20T20:43:28.261" v="3453"/>
          <ac:picMkLst>
            <pc:docMk/>
            <pc:sldMk cId="0" sldId="343"/>
            <ac:picMk id="2" creationId="{168CE237-E718-6BB9-7F7B-BF014C2E379A}"/>
          </ac:picMkLst>
        </pc:picChg>
      </pc:sldChg>
      <pc:sldChg chg="modSp mod">
        <pc:chgData name="Jim McGowan" userId="e2c7446dd3aca506" providerId="LiveId" clId="{1459E445-6FF7-4F3F-B1CB-22EE97BCC203}" dt="2023-07-20T20:50:26.971" v="3538" actId="255"/>
        <pc:sldMkLst>
          <pc:docMk/>
          <pc:sldMk cId="0" sldId="345"/>
        </pc:sldMkLst>
        <pc:spChg chg="mod">
          <ac:chgData name="Jim McGowan" userId="e2c7446dd3aca506" providerId="LiveId" clId="{1459E445-6FF7-4F3F-B1CB-22EE97BCC203}" dt="2023-07-20T20:50:26.971" v="3538" actId="255"/>
          <ac:spMkLst>
            <pc:docMk/>
            <pc:sldMk cId="0" sldId="345"/>
            <ac:spMk id="219140" creationId="{E9919F33-75E5-40F6-B414-2C16B8A3586C}"/>
          </ac:spMkLst>
        </pc:spChg>
      </pc:sldChg>
      <pc:sldChg chg="modSp mod">
        <pc:chgData name="Jim McGowan" userId="e2c7446dd3aca506" providerId="LiveId" clId="{1459E445-6FF7-4F3F-B1CB-22EE97BCC203}" dt="2023-07-20T20:26:00.502" v="3140"/>
        <pc:sldMkLst>
          <pc:docMk/>
          <pc:sldMk cId="0" sldId="346"/>
        </pc:sldMkLst>
        <pc:spChg chg="mod">
          <ac:chgData name="Jim McGowan" userId="e2c7446dd3aca506" providerId="LiveId" clId="{1459E445-6FF7-4F3F-B1CB-22EE97BCC203}" dt="2023-07-20T18:13:51.525" v="1607"/>
          <ac:spMkLst>
            <pc:docMk/>
            <pc:sldMk cId="0" sldId="346"/>
            <ac:spMk id="6" creationId="{3749BBFB-9AD7-42C4-8663-96E70CFB9B4F}"/>
          </ac:spMkLst>
        </pc:spChg>
        <pc:spChg chg="mod">
          <ac:chgData name="Jim McGowan" userId="e2c7446dd3aca506" providerId="LiveId" clId="{1459E445-6FF7-4F3F-B1CB-22EE97BCC203}" dt="2023-07-20T20:26:00.502" v="3140"/>
          <ac:spMkLst>
            <pc:docMk/>
            <pc:sldMk cId="0" sldId="346"/>
            <ac:spMk id="221187" creationId="{4F0D3109-061C-446A-9B38-5004EC782AB4}"/>
          </ac:spMkLst>
        </pc:spChg>
      </pc:sldChg>
      <pc:sldChg chg="addSp delSp modSp mod">
        <pc:chgData name="Jim McGowan" userId="e2c7446dd3aca506" providerId="LiveId" clId="{1459E445-6FF7-4F3F-B1CB-22EE97BCC203}" dt="2023-07-20T20:45:25.492" v="3500" actId="1035"/>
        <pc:sldMkLst>
          <pc:docMk/>
          <pc:sldMk cId="0" sldId="347"/>
        </pc:sldMkLst>
        <pc:spChg chg="mod">
          <ac:chgData name="Jim McGowan" userId="e2c7446dd3aca506" providerId="LiveId" clId="{1459E445-6FF7-4F3F-B1CB-22EE97BCC203}" dt="2023-07-20T18:15:39.121" v="1636"/>
          <ac:spMkLst>
            <pc:docMk/>
            <pc:sldMk cId="0" sldId="347"/>
            <ac:spMk id="6" creationId="{1A847D94-0156-433F-A0A3-470F895EC6C2}"/>
          </ac:spMkLst>
        </pc:spChg>
        <pc:spChg chg="mod">
          <ac:chgData name="Jim McGowan" userId="e2c7446dd3aca506" providerId="LiveId" clId="{1459E445-6FF7-4F3F-B1CB-22EE97BCC203}" dt="2023-07-20T20:45:25.492" v="3500" actId="1035"/>
          <ac:spMkLst>
            <pc:docMk/>
            <pc:sldMk cId="0" sldId="347"/>
            <ac:spMk id="223235" creationId="{4BE92CCE-D843-45B3-8F9F-FFD8206E99C2}"/>
          </ac:spMkLst>
        </pc:spChg>
        <pc:picChg chg="add mod">
          <ac:chgData name="Jim McGowan" userId="e2c7446dd3aca506" providerId="LiveId" clId="{1459E445-6FF7-4F3F-B1CB-22EE97BCC203}" dt="2023-07-20T20:43:10.723" v="3447"/>
          <ac:picMkLst>
            <pc:docMk/>
            <pc:sldMk cId="0" sldId="347"/>
            <ac:picMk id="2" creationId="{B0BE4684-E139-428A-776A-C30380A52009}"/>
          </ac:picMkLst>
        </pc:picChg>
        <pc:picChg chg="add del mod">
          <ac:chgData name="Jim McGowan" userId="e2c7446dd3aca506" providerId="LiveId" clId="{1459E445-6FF7-4F3F-B1CB-22EE97BCC203}" dt="2023-07-20T20:43:08.977" v="3446" actId="478"/>
          <ac:picMkLst>
            <pc:docMk/>
            <pc:sldMk cId="0" sldId="347"/>
            <ac:picMk id="1026" creationId="{84650366-5DCD-EE7B-332B-25A256518519}"/>
          </ac:picMkLst>
        </pc:picChg>
      </pc:sldChg>
      <pc:sldChg chg="modSp mod">
        <pc:chgData name="Jim McGowan" userId="e2c7446dd3aca506" providerId="LiveId" clId="{1459E445-6FF7-4F3F-B1CB-22EE97BCC203}" dt="2023-07-20T18:16:51.717" v="1660"/>
        <pc:sldMkLst>
          <pc:docMk/>
          <pc:sldMk cId="0" sldId="348"/>
        </pc:sldMkLst>
        <pc:spChg chg="mod">
          <ac:chgData name="Jim McGowan" userId="e2c7446dd3aca506" providerId="LiveId" clId="{1459E445-6FF7-4F3F-B1CB-22EE97BCC203}" dt="2023-07-20T18:16:51.717" v="1660"/>
          <ac:spMkLst>
            <pc:docMk/>
            <pc:sldMk cId="0" sldId="348"/>
            <ac:spMk id="7" creationId="{1A23B65F-F783-45B2-9F50-5B5F6868C892}"/>
          </ac:spMkLst>
        </pc:spChg>
        <pc:spChg chg="mod">
          <ac:chgData name="Jim McGowan" userId="e2c7446dd3aca506" providerId="LiveId" clId="{1459E445-6FF7-4F3F-B1CB-22EE97BCC203}" dt="2023-07-20T18:16:43.161" v="1657" actId="12788"/>
          <ac:spMkLst>
            <pc:docMk/>
            <pc:sldMk cId="0" sldId="348"/>
            <ac:spMk id="225284" creationId="{B44E68B5-B11D-448D-821B-8DE74E48B093}"/>
          </ac:spMkLst>
        </pc:spChg>
        <pc:spChg chg="mod">
          <ac:chgData name="Jim McGowan" userId="e2c7446dd3aca506" providerId="LiveId" clId="{1459E445-6FF7-4F3F-B1CB-22EE97BCC203}" dt="2023-07-20T18:16:24.294" v="1653" actId="207"/>
          <ac:spMkLst>
            <pc:docMk/>
            <pc:sldMk cId="0" sldId="348"/>
            <ac:spMk id="225286" creationId="{1B3F42F0-6D77-413B-8764-AC2AE092E00F}"/>
          </ac:spMkLst>
        </pc:spChg>
      </pc:sldChg>
      <pc:sldChg chg="modSp mod modAnim">
        <pc:chgData name="Jim McGowan" userId="e2c7446dd3aca506" providerId="LiveId" clId="{1459E445-6FF7-4F3F-B1CB-22EE97BCC203}" dt="2023-07-20T18:28:27.585" v="1741" actId="207"/>
        <pc:sldMkLst>
          <pc:docMk/>
          <pc:sldMk cId="0" sldId="349"/>
        </pc:sldMkLst>
        <pc:spChg chg="mod">
          <ac:chgData name="Jim McGowan" userId="e2c7446dd3aca506" providerId="LiveId" clId="{1459E445-6FF7-4F3F-B1CB-22EE97BCC203}" dt="2023-07-20T18:28:27.585" v="1741" actId="207"/>
          <ac:spMkLst>
            <pc:docMk/>
            <pc:sldMk cId="0" sldId="349"/>
            <ac:spMk id="227331" creationId="{4F7E101D-5E5C-43F0-9F40-4AA0E8FBE92C}"/>
          </ac:spMkLst>
        </pc:spChg>
      </pc:sldChg>
      <pc:sldChg chg="modSp mod">
        <pc:chgData name="Jim McGowan" userId="e2c7446dd3aca506" providerId="LiveId" clId="{1459E445-6FF7-4F3F-B1CB-22EE97BCC203}" dt="2023-07-20T19:59:53.928" v="2961" actId="20577"/>
        <pc:sldMkLst>
          <pc:docMk/>
          <pc:sldMk cId="0" sldId="350"/>
        </pc:sldMkLst>
        <pc:graphicFrameChg chg="mod modGraphic">
          <ac:chgData name="Jim McGowan" userId="e2c7446dd3aca506" providerId="LiveId" clId="{1459E445-6FF7-4F3F-B1CB-22EE97BCC203}" dt="2023-07-20T19:59:53.928" v="2961" actId="20577"/>
          <ac:graphicFrameMkLst>
            <pc:docMk/>
            <pc:sldMk cId="0" sldId="350"/>
            <ac:graphicFrameMk id="228515" creationId="{200B9D3F-07F0-4919-8B9E-68FCA9D47E09}"/>
          </ac:graphicFrameMkLst>
        </pc:graphicFrameChg>
      </pc:sldChg>
      <pc:sldChg chg="modSp">
        <pc:chgData name="Jim McGowan" userId="e2c7446dd3aca506" providerId="LiveId" clId="{1459E445-6FF7-4F3F-B1CB-22EE97BCC203}" dt="2023-07-20T18:35:54.542" v="1805" actId="108"/>
        <pc:sldMkLst>
          <pc:docMk/>
          <pc:sldMk cId="0" sldId="352"/>
        </pc:sldMkLst>
        <pc:spChg chg="mod">
          <ac:chgData name="Jim McGowan" userId="e2c7446dd3aca506" providerId="LiveId" clId="{1459E445-6FF7-4F3F-B1CB-22EE97BCC203}" dt="2023-07-20T18:35:54.542" v="1805" actId="108"/>
          <ac:spMkLst>
            <pc:docMk/>
            <pc:sldMk cId="0" sldId="352"/>
            <ac:spMk id="231426" creationId="{BE4DCC6E-C8BE-49E8-91E2-913C8B03ED32}"/>
          </ac:spMkLst>
        </pc:spChg>
      </pc:sldChg>
      <pc:sldChg chg="modSp modAnim">
        <pc:chgData name="Jim McGowan" userId="e2c7446dd3aca506" providerId="LiveId" clId="{1459E445-6FF7-4F3F-B1CB-22EE97BCC203}" dt="2023-07-20T20:27:39.130" v="3184"/>
        <pc:sldMkLst>
          <pc:docMk/>
          <pc:sldMk cId="0" sldId="353"/>
        </pc:sldMkLst>
        <pc:spChg chg="mod">
          <ac:chgData name="Jim McGowan" userId="e2c7446dd3aca506" providerId="LiveId" clId="{1459E445-6FF7-4F3F-B1CB-22EE97BCC203}" dt="2023-07-20T20:27:39.130" v="3184"/>
          <ac:spMkLst>
            <pc:docMk/>
            <pc:sldMk cId="0" sldId="353"/>
            <ac:spMk id="232451" creationId="{1D451380-59F0-4A51-9972-770AD4F88960}"/>
          </ac:spMkLst>
        </pc:spChg>
      </pc:sldChg>
      <pc:sldChg chg="addSp delSp modSp mod">
        <pc:chgData name="Jim McGowan" userId="e2c7446dd3aca506" providerId="LiveId" clId="{1459E445-6FF7-4F3F-B1CB-22EE97BCC203}" dt="2023-07-20T21:22:17.024" v="4032" actId="12789"/>
        <pc:sldMkLst>
          <pc:docMk/>
          <pc:sldMk cId="4058441213" sldId="444"/>
        </pc:sldMkLst>
        <pc:spChg chg="mod">
          <ac:chgData name="Jim McGowan" userId="e2c7446dd3aca506" providerId="LiveId" clId="{1459E445-6FF7-4F3F-B1CB-22EE97BCC203}" dt="2023-07-20T21:19:41.367" v="3960" actId="1036"/>
          <ac:spMkLst>
            <pc:docMk/>
            <pc:sldMk cId="4058441213" sldId="444"/>
            <ac:spMk id="4" creationId="{00000000-0000-0000-0000-000000000000}"/>
          </ac:spMkLst>
        </pc:spChg>
        <pc:spChg chg="mod">
          <ac:chgData name="Jim McGowan" userId="e2c7446dd3aca506" providerId="LiveId" clId="{1459E445-6FF7-4F3F-B1CB-22EE97BCC203}" dt="2023-07-20T21:19:04.180" v="3948" actId="20577"/>
          <ac:spMkLst>
            <pc:docMk/>
            <pc:sldMk cId="4058441213" sldId="444"/>
            <ac:spMk id="7" creationId="{C1796DBA-D89A-4910-B49A-4294C83A483B}"/>
          </ac:spMkLst>
        </pc:spChg>
        <pc:picChg chg="add del mod">
          <ac:chgData name="Jim McGowan" userId="e2c7446dd3aca506" providerId="LiveId" clId="{1459E445-6FF7-4F3F-B1CB-22EE97BCC203}" dt="2023-07-20T21:18:16.795" v="3929" actId="478"/>
          <ac:picMkLst>
            <pc:docMk/>
            <pc:sldMk cId="4058441213" sldId="444"/>
            <ac:picMk id="3" creationId="{42E4C59A-A75C-7661-F75B-924322D37692}"/>
          </ac:picMkLst>
        </pc:picChg>
        <pc:picChg chg="del mod">
          <ac:chgData name="Jim McGowan" userId="e2c7446dd3aca506" providerId="LiveId" clId="{1459E445-6FF7-4F3F-B1CB-22EE97BCC203}" dt="2023-07-20T21:08:15.345" v="3865" actId="478"/>
          <ac:picMkLst>
            <pc:docMk/>
            <pc:sldMk cId="4058441213" sldId="444"/>
            <ac:picMk id="6" creationId="{00000000-0000-0000-0000-000000000000}"/>
          </ac:picMkLst>
        </pc:picChg>
        <pc:picChg chg="add del mod">
          <ac:chgData name="Jim McGowan" userId="e2c7446dd3aca506" providerId="LiveId" clId="{1459E445-6FF7-4F3F-B1CB-22EE97BCC203}" dt="2023-07-20T21:18:17.599" v="3930" actId="478"/>
          <ac:picMkLst>
            <pc:docMk/>
            <pc:sldMk cId="4058441213" sldId="444"/>
            <ac:picMk id="8" creationId="{BC431D24-9C4F-C208-85AD-AB93259BF0D4}"/>
          </ac:picMkLst>
        </pc:picChg>
        <pc:picChg chg="add del mod">
          <ac:chgData name="Jim McGowan" userId="e2c7446dd3aca506" providerId="LiveId" clId="{1459E445-6FF7-4F3F-B1CB-22EE97BCC203}" dt="2023-07-20T21:21:55.204" v="4018" actId="478"/>
          <ac:picMkLst>
            <pc:docMk/>
            <pc:sldMk cId="4058441213" sldId="444"/>
            <ac:picMk id="10" creationId="{969288B9-30C3-41D3-9895-40F4EA809EE2}"/>
          </ac:picMkLst>
        </pc:picChg>
        <pc:picChg chg="add del mod">
          <ac:chgData name="Jim McGowan" userId="e2c7446dd3aca506" providerId="LiveId" clId="{1459E445-6FF7-4F3F-B1CB-22EE97BCC203}" dt="2023-07-20T21:21:55.204" v="4018" actId="478"/>
          <ac:picMkLst>
            <pc:docMk/>
            <pc:sldMk cId="4058441213" sldId="444"/>
            <ac:picMk id="12" creationId="{93DB6534-DE91-8918-39CF-7F460D75F7FB}"/>
          </ac:picMkLst>
        </pc:picChg>
        <pc:picChg chg="add mod">
          <ac:chgData name="Jim McGowan" userId="e2c7446dd3aca506" providerId="LiveId" clId="{1459E445-6FF7-4F3F-B1CB-22EE97BCC203}" dt="2023-07-20T21:22:17.024" v="4032" actId="12789"/>
          <ac:picMkLst>
            <pc:docMk/>
            <pc:sldMk cId="4058441213" sldId="444"/>
            <ac:picMk id="13" creationId="{8A56FF8B-5F07-6617-4004-9A6A5B9E2417}"/>
          </ac:picMkLst>
        </pc:picChg>
      </pc:sldChg>
      <pc:sldChg chg="modSp mod">
        <pc:chgData name="Jim McGowan" userId="e2c7446dd3aca506" providerId="LiveId" clId="{1459E445-6FF7-4F3F-B1CB-22EE97BCC203}" dt="2023-07-20T16:22:00.483" v="569" actId="179"/>
        <pc:sldMkLst>
          <pc:docMk/>
          <pc:sldMk cId="4200865402" sldId="445"/>
        </pc:sldMkLst>
        <pc:spChg chg="mod">
          <ac:chgData name="Jim McGowan" userId="e2c7446dd3aca506" providerId="LiveId" clId="{1459E445-6FF7-4F3F-B1CB-22EE97BCC203}" dt="2023-07-20T15:58:56.232" v="200"/>
          <ac:spMkLst>
            <pc:docMk/>
            <pc:sldMk cId="4200865402" sldId="445"/>
            <ac:spMk id="4" creationId="{3BDE77A5-3E97-42F4-ACDF-D1623FA2722C}"/>
          </ac:spMkLst>
        </pc:spChg>
        <pc:spChg chg="mod">
          <ac:chgData name="Jim McGowan" userId="e2c7446dd3aca506" providerId="LiveId" clId="{1459E445-6FF7-4F3F-B1CB-22EE97BCC203}" dt="2023-07-20T16:22:00.483" v="569" actId="179"/>
          <ac:spMkLst>
            <pc:docMk/>
            <pc:sldMk cId="4200865402" sldId="445"/>
            <ac:spMk id="124935" creationId="{02A9483A-CC4B-4C45-A210-96D41A4B0728}"/>
          </ac:spMkLst>
        </pc:spChg>
      </pc:sldChg>
      <pc:sldChg chg="modSp mod">
        <pc:chgData name="Jim McGowan" userId="e2c7446dd3aca506" providerId="LiveId" clId="{1459E445-6FF7-4F3F-B1CB-22EE97BCC203}" dt="2023-07-20T20:23:18.721" v="3121" actId="115"/>
        <pc:sldMkLst>
          <pc:docMk/>
          <pc:sldMk cId="464038503" sldId="446"/>
        </pc:sldMkLst>
        <pc:spChg chg="mod">
          <ac:chgData name="Jim McGowan" userId="e2c7446dd3aca506" providerId="LiveId" clId="{1459E445-6FF7-4F3F-B1CB-22EE97BCC203}" dt="2023-07-20T16:24:39.765" v="603" actId="108"/>
          <ac:spMkLst>
            <pc:docMk/>
            <pc:sldMk cId="464038503" sldId="446"/>
            <ac:spMk id="3" creationId="{9A478E87-1E9E-47C0-BDC3-CDACA19025B2}"/>
          </ac:spMkLst>
        </pc:spChg>
        <pc:spChg chg="mod">
          <ac:chgData name="Jim McGowan" userId="e2c7446dd3aca506" providerId="LiveId" clId="{1459E445-6FF7-4F3F-B1CB-22EE97BCC203}" dt="2023-07-20T20:23:18.721" v="3121" actId="115"/>
          <ac:spMkLst>
            <pc:docMk/>
            <pc:sldMk cId="464038503" sldId="446"/>
            <ac:spMk id="124935" creationId="{02A9483A-CC4B-4C45-A210-96D41A4B0728}"/>
          </ac:spMkLst>
        </pc:spChg>
      </pc:sldChg>
      <pc:sldChg chg="modSp mod">
        <pc:chgData name="Jim McGowan" userId="e2c7446dd3aca506" providerId="LiveId" clId="{1459E445-6FF7-4F3F-B1CB-22EE97BCC203}" dt="2023-07-20T20:03:34.100" v="3008" actId="33524"/>
        <pc:sldMkLst>
          <pc:docMk/>
          <pc:sldMk cId="2268576725" sldId="447"/>
        </pc:sldMkLst>
        <pc:graphicFrameChg chg="mod modGraphic">
          <ac:chgData name="Jim McGowan" userId="e2c7446dd3aca506" providerId="LiveId" clId="{1459E445-6FF7-4F3F-B1CB-22EE97BCC203}" dt="2023-07-20T20:03:34.100" v="3008" actId="33524"/>
          <ac:graphicFrameMkLst>
            <pc:docMk/>
            <pc:sldMk cId="2268576725" sldId="447"/>
            <ac:graphicFrameMk id="228515" creationId="{200B9D3F-07F0-4919-8B9E-68FCA9D47E09}"/>
          </ac:graphicFrameMkLst>
        </pc:graphicFrameChg>
      </pc:sldChg>
      <pc:sldChg chg="modSp mod">
        <pc:chgData name="Jim McGowan" userId="e2c7446dd3aca506" providerId="LiveId" clId="{1459E445-6FF7-4F3F-B1CB-22EE97BCC203}" dt="2023-07-20T20:02:08.589" v="2984" actId="20577"/>
        <pc:sldMkLst>
          <pc:docMk/>
          <pc:sldMk cId="827595421" sldId="449"/>
        </pc:sldMkLst>
        <pc:graphicFrameChg chg="mod modGraphic">
          <ac:chgData name="Jim McGowan" userId="e2c7446dd3aca506" providerId="LiveId" clId="{1459E445-6FF7-4F3F-B1CB-22EE97BCC203}" dt="2023-07-20T20:02:08.589" v="2984" actId="20577"/>
          <ac:graphicFrameMkLst>
            <pc:docMk/>
            <pc:sldMk cId="827595421" sldId="449"/>
            <ac:graphicFrameMk id="228515" creationId="{200B9D3F-07F0-4919-8B9E-68FCA9D47E09}"/>
          </ac:graphicFrameMkLst>
        </pc:graphicFrameChg>
      </pc:sldChg>
      <pc:sldChg chg="modSp mod">
        <pc:chgData name="Jim McGowan" userId="e2c7446dd3aca506" providerId="LiveId" clId="{1459E445-6FF7-4F3F-B1CB-22EE97BCC203}" dt="2023-07-20T20:05:37.524" v="3019" actId="6549"/>
        <pc:sldMkLst>
          <pc:docMk/>
          <pc:sldMk cId="898308356" sldId="450"/>
        </pc:sldMkLst>
        <pc:graphicFrameChg chg="mod modGraphic">
          <ac:chgData name="Jim McGowan" userId="e2c7446dd3aca506" providerId="LiveId" clId="{1459E445-6FF7-4F3F-B1CB-22EE97BCC203}" dt="2023-07-20T20:05:37.524" v="3019" actId="6549"/>
          <ac:graphicFrameMkLst>
            <pc:docMk/>
            <pc:sldMk cId="898308356" sldId="450"/>
            <ac:graphicFrameMk id="228515" creationId="{200B9D3F-07F0-4919-8B9E-68FCA9D47E09}"/>
          </ac:graphicFrameMkLst>
        </pc:graphicFrameChg>
      </pc:sldChg>
      <pc:sldChg chg="modSp mod">
        <pc:chgData name="Jim McGowan" userId="e2c7446dd3aca506" providerId="LiveId" clId="{1459E445-6FF7-4F3F-B1CB-22EE97BCC203}" dt="2023-07-20T19:01:04.610" v="2207" actId="108"/>
        <pc:sldMkLst>
          <pc:docMk/>
          <pc:sldMk cId="1803146757" sldId="452"/>
        </pc:sldMkLst>
        <pc:graphicFrameChg chg="mod modGraphic">
          <ac:chgData name="Jim McGowan" userId="e2c7446dd3aca506" providerId="LiveId" clId="{1459E445-6FF7-4F3F-B1CB-22EE97BCC203}" dt="2023-07-20T19:01:04.610" v="2207" actId="108"/>
          <ac:graphicFrameMkLst>
            <pc:docMk/>
            <pc:sldMk cId="1803146757" sldId="452"/>
            <ac:graphicFrameMk id="228515" creationId="{200B9D3F-07F0-4919-8B9E-68FCA9D47E09}"/>
          </ac:graphicFrameMkLst>
        </pc:graphicFrameChg>
      </pc:sldChg>
      <pc:sldChg chg="modSp mod">
        <pc:chgData name="Jim McGowan" userId="e2c7446dd3aca506" providerId="LiveId" clId="{1459E445-6FF7-4F3F-B1CB-22EE97BCC203}" dt="2023-07-20T16:02:51.955" v="284" actId="179"/>
        <pc:sldMkLst>
          <pc:docMk/>
          <pc:sldMk cId="692587553" sldId="454"/>
        </pc:sldMkLst>
        <pc:spChg chg="mod">
          <ac:chgData name="Jim McGowan" userId="e2c7446dd3aca506" providerId="LiveId" clId="{1459E445-6FF7-4F3F-B1CB-22EE97BCC203}" dt="2023-07-20T16:00:06.037" v="233"/>
          <ac:spMkLst>
            <pc:docMk/>
            <pc:sldMk cId="692587553" sldId="454"/>
            <ac:spMk id="186370" creationId="{DEAA1FFC-2F01-4DAD-86FF-0C0EFA2AD484}"/>
          </ac:spMkLst>
        </pc:spChg>
        <pc:spChg chg="mod">
          <ac:chgData name="Jim McGowan" userId="e2c7446dd3aca506" providerId="LiveId" clId="{1459E445-6FF7-4F3F-B1CB-22EE97BCC203}" dt="2023-07-20T16:02:51.955" v="284" actId="179"/>
          <ac:spMkLst>
            <pc:docMk/>
            <pc:sldMk cId="692587553" sldId="454"/>
            <ac:spMk id="186372" creationId="{3AC212F6-CFD8-4662-8F80-6A61D2D43A02}"/>
          </ac:spMkLst>
        </pc:spChg>
      </pc:sldChg>
      <pc:sldChg chg="modSp mod">
        <pc:chgData name="Jim McGowan" userId="e2c7446dd3aca506" providerId="LiveId" clId="{1459E445-6FF7-4F3F-B1CB-22EE97BCC203}" dt="2023-07-20T16:04:46.755" v="313" actId="179"/>
        <pc:sldMkLst>
          <pc:docMk/>
          <pc:sldMk cId="3199885423" sldId="457"/>
        </pc:sldMkLst>
        <pc:spChg chg="mod">
          <ac:chgData name="Jim McGowan" userId="e2c7446dd3aca506" providerId="LiveId" clId="{1459E445-6FF7-4F3F-B1CB-22EE97BCC203}" dt="2023-07-20T15:59:46.393" v="222"/>
          <ac:spMkLst>
            <pc:docMk/>
            <pc:sldMk cId="3199885423" sldId="457"/>
            <ac:spMk id="4" creationId="{0BAE95D5-1A5E-4617-BA0D-1C6CB8792A95}"/>
          </ac:spMkLst>
        </pc:spChg>
        <pc:spChg chg="mod">
          <ac:chgData name="Jim McGowan" userId="e2c7446dd3aca506" providerId="LiveId" clId="{1459E445-6FF7-4F3F-B1CB-22EE97BCC203}" dt="2023-07-20T15:59:46.393" v="222"/>
          <ac:spMkLst>
            <pc:docMk/>
            <pc:sldMk cId="3199885423" sldId="457"/>
            <ac:spMk id="8" creationId="{4A94AB59-0C98-4CD4-886C-29B285392689}"/>
          </ac:spMkLst>
        </pc:spChg>
        <pc:spChg chg="mod">
          <ac:chgData name="Jim McGowan" userId="e2c7446dd3aca506" providerId="LiveId" clId="{1459E445-6FF7-4F3F-B1CB-22EE97BCC203}" dt="2023-07-20T16:04:46.755" v="313" actId="179"/>
          <ac:spMkLst>
            <pc:docMk/>
            <pc:sldMk cId="3199885423" sldId="457"/>
            <ac:spMk id="13326" creationId="{FC53503D-CA05-4AC4-B4F6-E639D7F0493D}"/>
          </ac:spMkLst>
        </pc:spChg>
      </pc:sldChg>
      <pc:sldChg chg="modSp">
        <pc:chgData name="Jim McGowan" userId="e2c7446dd3aca506" providerId="LiveId" clId="{1459E445-6FF7-4F3F-B1CB-22EE97BCC203}" dt="2023-07-20T15:59:40.663" v="220"/>
        <pc:sldMkLst>
          <pc:docMk/>
          <pc:sldMk cId="1984031204" sldId="458"/>
        </pc:sldMkLst>
        <pc:spChg chg="mod">
          <ac:chgData name="Jim McGowan" userId="e2c7446dd3aca506" providerId="LiveId" clId="{1459E445-6FF7-4F3F-B1CB-22EE97BCC203}" dt="2023-07-20T15:59:40.663" v="220"/>
          <ac:spMkLst>
            <pc:docMk/>
            <pc:sldMk cId="1984031204" sldId="458"/>
            <ac:spMk id="8" creationId="{81B9C169-5DF6-4584-917C-55223263B877}"/>
          </ac:spMkLst>
        </pc:spChg>
        <pc:spChg chg="mod">
          <ac:chgData name="Jim McGowan" userId="e2c7446dd3aca506" providerId="LiveId" clId="{1459E445-6FF7-4F3F-B1CB-22EE97BCC203}" dt="2023-07-20T15:59:40.663" v="220"/>
          <ac:spMkLst>
            <pc:docMk/>
            <pc:sldMk cId="1984031204" sldId="458"/>
            <ac:spMk id="145413" creationId="{CD48866B-69DA-4A6A-B4D3-7CF4EAF0957B}"/>
          </ac:spMkLst>
        </pc:spChg>
        <pc:spChg chg="mod">
          <ac:chgData name="Jim McGowan" userId="e2c7446dd3aca506" providerId="LiveId" clId="{1459E445-6FF7-4F3F-B1CB-22EE97BCC203}" dt="2023-07-20T15:59:40.663" v="220"/>
          <ac:spMkLst>
            <pc:docMk/>
            <pc:sldMk cId="1984031204" sldId="458"/>
            <ac:spMk id="145414" creationId="{387DE770-6518-4D82-B3CF-67BAD0B0932F}"/>
          </ac:spMkLst>
        </pc:spChg>
        <pc:picChg chg="mod">
          <ac:chgData name="Jim McGowan" userId="e2c7446dd3aca506" providerId="LiveId" clId="{1459E445-6FF7-4F3F-B1CB-22EE97BCC203}" dt="2023-07-20T15:59:40.663" v="220"/>
          <ac:picMkLst>
            <pc:docMk/>
            <pc:sldMk cId="1984031204" sldId="458"/>
            <ac:picMk id="145420" creationId="{AE418D46-008E-4A01-8CA8-C640FD96A6C7}"/>
          </ac:picMkLst>
        </pc:picChg>
      </pc:sldChg>
      <pc:sldChg chg="modSp">
        <pc:chgData name="Jim McGowan" userId="e2c7446dd3aca506" providerId="LiveId" clId="{1459E445-6FF7-4F3F-B1CB-22EE97BCC203}" dt="2023-07-20T15:59:36.609" v="217"/>
        <pc:sldMkLst>
          <pc:docMk/>
          <pc:sldMk cId="2086688755" sldId="459"/>
        </pc:sldMkLst>
        <pc:spChg chg="mod">
          <ac:chgData name="Jim McGowan" userId="e2c7446dd3aca506" providerId="LiveId" clId="{1459E445-6FF7-4F3F-B1CB-22EE97BCC203}" dt="2023-07-20T15:59:36.609" v="217"/>
          <ac:spMkLst>
            <pc:docMk/>
            <pc:sldMk cId="2086688755" sldId="459"/>
            <ac:spMk id="6" creationId="{0D41994B-38E0-4A40-BA3F-521741E047A9}"/>
          </ac:spMkLst>
        </pc:spChg>
        <pc:spChg chg="mod">
          <ac:chgData name="Jim McGowan" userId="e2c7446dd3aca506" providerId="LiveId" clId="{1459E445-6FF7-4F3F-B1CB-22EE97BCC203}" dt="2023-07-20T15:59:36.609" v="217"/>
          <ac:spMkLst>
            <pc:docMk/>
            <pc:sldMk cId="2086688755" sldId="459"/>
            <ac:spMk id="10" creationId="{B2FDD973-2E61-4F40-8630-38C2F76834A6}"/>
          </ac:spMkLst>
        </pc:spChg>
        <pc:picChg chg="mod">
          <ac:chgData name="Jim McGowan" userId="e2c7446dd3aca506" providerId="LiveId" clId="{1459E445-6FF7-4F3F-B1CB-22EE97BCC203}" dt="2023-07-20T15:59:36.609" v="217"/>
          <ac:picMkLst>
            <pc:docMk/>
            <pc:sldMk cId="2086688755" sldId="459"/>
            <ac:picMk id="5" creationId="{376FAEEB-4C64-47D9-B9C9-EA7775F279E4}"/>
          </ac:picMkLst>
        </pc:picChg>
      </pc:sldChg>
      <pc:sldChg chg="modSp">
        <pc:chgData name="Jim McGowan" userId="e2c7446dd3aca506" providerId="LiveId" clId="{1459E445-6FF7-4F3F-B1CB-22EE97BCC203}" dt="2023-07-20T15:59:27.974" v="213"/>
        <pc:sldMkLst>
          <pc:docMk/>
          <pc:sldMk cId="4291686037" sldId="460"/>
        </pc:sldMkLst>
        <pc:spChg chg="mod">
          <ac:chgData name="Jim McGowan" userId="e2c7446dd3aca506" providerId="LiveId" clId="{1459E445-6FF7-4F3F-B1CB-22EE97BCC203}" dt="2023-07-20T15:59:27.974" v="213"/>
          <ac:spMkLst>
            <pc:docMk/>
            <pc:sldMk cId="4291686037" sldId="460"/>
            <ac:spMk id="9" creationId="{D55CCC4F-073F-4102-B940-BB7CD4F37963}"/>
          </ac:spMkLst>
        </pc:spChg>
        <pc:spChg chg="mod">
          <ac:chgData name="Jim McGowan" userId="e2c7446dd3aca506" providerId="LiveId" clId="{1459E445-6FF7-4F3F-B1CB-22EE97BCC203}" dt="2023-07-20T15:59:27.974" v="213"/>
          <ac:spMkLst>
            <pc:docMk/>
            <pc:sldMk cId="4291686037" sldId="460"/>
            <ac:spMk id="204808" creationId="{A3CC988E-C785-4BC8-BD96-B03CA6A13647}"/>
          </ac:spMkLst>
        </pc:spChg>
        <pc:picChg chg="mod">
          <ac:chgData name="Jim McGowan" userId="e2c7446dd3aca506" providerId="LiveId" clId="{1459E445-6FF7-4F3F-B1CB-22EE97BCC203}" dt="2023-07-20T15:59:27.974" v="213"/>
          <ac:picMkLst>
            <pc:docMk/>
            <pc:sldMk cId="4291686037" sldId="460"/>
            <ac:picMk id="2" creationId="{3B503650-EFEF-4485-8E3F-284A5DF5A928}"/>
          </ac:picMkLst>
        </pc:picChg>
        <pc:picChg chg="mod">
          <ac:chgData name="Jim McGowan" userId="e2c7446dd3aca506" providerId="LiveId" clId="{1459E445-6FF7-4F3F-B1CB-22EE97BCC203}" dt="2023-07-20T15:59:27.974" v="213"/>
          <ac:picMkLst>
            <pc:docMk/>
            <pc:sldMk cId="4291686037" sldId="460"/>
            <ac:picMk id="7" creationId="{7C2D5453-2E7C-43B1-ADAE-6CB0C9EB283C}"/>
          </ac:picMkLst>
        </pc:picChg>
      </pc:sldChg>
      <pc:sldChg chg="modSp">
        <pc:chgData name="Jim McGowan" userId="e2c7446dd3aca506" providerId="LiveId" clId="{1459E445-6FF7-4F3F-B1CB-22EE97BCC203}" dt="2023-07-20T15:59:13.365" v="208"/>
        <pc:sldMkLst>
          <pc:docMk/>
          <pc:sldMk cId="1912449715" sldId="462"/>
        </pc:sldMkLst>
        <pc:spChg chg="mod">
          <ac:chgData name="Jim McGowan" userId="e2c7446dd3aca506" providerId="LiveId" clId="{1459E445-6FF7-4F3F-B1CB-22EE97BCC203}" dt="2023-07-20T15:59:13.365" v="208"/>
          <ac:spMkLst>
            <pc:docMk/>
            <pc:sldMk cId="1912449715" sldId="462"/>
            <ac:spMk id="6" creationId="{84A4B3E6-7810-4C29-B8D9-B8BA25E9AB95}"/>
          </ac:spMkLst>
        </pc:spChg>
        <pc:spChg chg="mod">
          <ac:chgData name="Jim McGowan" userId="e2c7446dd3aca506" providerId="LiveId" clId="{1459E445-6FF7-4F3F-B1CB-22EE97BCC203}" dt="2023-07-20T15:59:13.365" v="208"/>
          <ac:spMkLst>
            <pc:docMk/>
            <pc:sldMk cId="1912449715" sldId="462"/>
            <ac:spMk id="154633" creationId="{06E51907-F55D-4C66-9DBF-CE597A553BF0}"/>
          </ac:spMkLst>
        </pc:spChg>
        <pc:picChg chg="mod">
          <ac:chgData name="Jim McGowan" userId="e2c7446dd3aca506" providerId="LiveId" clId="{1459E445-6FF7-4F3F-B1CB-22EE97BCC203}" dt="2023-07-20T15:59:13.365" v="208"/>
          <ac:picMkLst>
            <pc:docMk/>
            <pc:sldMk cId="1912449715" sldId="462"/>
            <ac:picMk id="9" creationId="{1BA1EA0E-0504-4340-A9E6-9EDEC954A508}"/>
          </ac:picMkLst>
        </pc:picChg>
      </pc:sldChg>
      <pc:sldChg chg="modSp del">
        <pc:chgData name="Jim McGowan" userId="e2c7446dd3aca506" providerId="LiveId" clId="{1459E445-6FF7-4F3F-B1CB-22EE97BCC203}" dt="2023-07-20T16:07:29.869" v="358" actId="47"/>
        <pc:sldMkLst>
          <pc:docMk/>
          <pc:sldMk cId="3216054512" sldId="463"/>
        </pc:sldMkLst>
        <pc:spChg chg="mod">
          <ac:chgData name="Jim McGowan" userId="e2c7446dd3aca506" providerId="LiveId" clId="{1459E445-6FF7-4F3F-B1CB-22EE97BCC203}" dt="2023-07-20T15:59:04.503" v="204"/>
          <ac:spMkLst>
            <pc:docMk/>
            <pc:sldMk cId="3216054512" sldId="463"/>
            <ac:spMk id="4" creationId="{BA8090A4-4FEF-4FB4-B2B3-EBACBE208EE4}"/>
          </ac:spMkLst>
        </pc:spChg>
        <pc:spChg chg="mod">
          <ac:chgData name="Jim McGowan" userId="e2c7446dd3aca506" providerId="LiveId" clId="{1459E445-6FF7-4F3F-B1CB-22EE97BCC203}" dt="2023-07-20T15:59:04.503" v="204"/>
          <ac:spMkLst>
            <pc:docMk/>
            <pc:sldMk cId="3216054512" sldId="463"/>
            <ac:spMk id="159750" creationId="{C43E6C65-81DA-426B-8AEB-3DC6D5EC763C}"/>
          </ac:spMkLst>
        </pc:spChg>
      </pc:sldChg>
      <pc:sldChg chg="modSp mod">
        <pc:chgData name="Jim McGowan" userId="e2c7446dd3aca506" providerId="LiveId" clId="{1459E445-6FF7-4F3F-B1CB-22EE97BCC203}" dt="2023-07-20T18:01:31.441" v="1499" actId="108"/>
        <pc:sldMkLst>
          <pc:docMk/>
          <pc:sldMk cId="2249271224" sldId="465"/>
        </pc:sldMkLst>
        <pc:spChg chg="mod">
          <ac:chgData name="Jim McGowan" userId="e2c7446dd3aca506" providerId="LiveId" clId="{1459E445-6FF7-4F3F-B1CB-22EE97BCC203}" dt="2023-07-20T18:01:31.441" v="1499" actId="108"/>
          <ac:spMkLst>
            <pc:docMk/>
            <pc:sldMk cId="2249271224" sldId="465"/>
            <ac:spMk id="5" creationId="{EEF3A175-4087-4334-A9CD-5C0C88339320}"/>
          </ac:spMkLst>
        </pc:spChg>
        <pc:spChg chg="mod">
          <ac:chgData name="Jim McGowan" userId="e2c7446dd3aca506" providerId="LiveId" clId="{1459E445-6FF7-4F3F-B1CB-22EE97BCC203}" dt="2023-07-20T16:08:49.684" v="367"/>
          <ac:spMkLst>
            <pc:docMk/>
            <pc:sldMk cId="2249271224" sldId="465"/>
            <ac:spMk id="7" creationId="{3A360737-2915-42D8-8EFC-E8DD88DBAA7D}"/>
          </ac:spMkLst>
        </pc:spChg>
        <pc:spChg chg="mod">
          <ac:chgData name="Jim McGowan" userId="e2c7446dd3aca506" providerId="LiveId" clId="{1459E445-6FF7-4F3F-B1CB-22EE97BCC203}" dt="2023-07-20T16:08:49.684" v="367"/>
          <ac:spMkLst>
            <pc:docMk/>
            <pc:sldMk cId="2249271224" sldId="465"/>
            <ac:spMk id="72721" creationId="{27FC2563-0526-472C-8F91-AAB38551C664}"/>
          </ac:spMkLst>
        </pc:spChg>
        <pc:picChg chg="mod">
          <ac:chgData name="Jim McGowan" userId="e2c7446dd3aca506" providerId="LiveId" clId="{1459E445-6FF7-4F3F-B1CB-22EE97BCC203}" dt="2023-07-20T16:08:49.684" v="367"/>
          <ac:picMkLst>
            <pc:docMk/>
            <pc:sldMk cId="2249271224" sldId="465"/>
            <ac:picMk id="9" creationId="{4AEA83D8-F68D-4881-A0E5-3F27E1333ADA}"/>
          </ac:picMkLst>
        </pc:picChg>
      </pc:sldChg>
      <pc:sldChg chg="modSp">
        <pc:chgData name="Jim McGowan" userId="e2c7446dd3aca506" providerId="LiveId" clId="{1459E445-6FF7-4F3F-B1CB-22EE97BCC203}" dt="2023-07-20T16:09:27.279" v="377"/>
        <pc:sldMkLst>
          <pc:docMk/>
          <pc:sldMk cId="1991191778" sldId="467"/>
        </pc:sldMkLst>
        <pc:spChg chg="mod">
          <ac:chgData name="Jim McGowan" userId="e2c7446dd3aca506" providerId="LiveId" clId="{1459E445-6FF7-4F3F-B1CB-22EE97BCC203}" dt="2023-07-20T16:09:27.279" v="377"/>
          <ac:spMkLst>
            <pc:docMk/>
            <pc:sldMk cId="1991191778" sldId="467"/>
            <ac:spMk id="8" creationId="{62146C80-B15A-4899-9EBA-5277F3145D18}"/>
          </ac:spMkLst>
        </pc:spChg>
        <pc:spChg chg="mod">
          <ac:chgData name="Jim McGowan" userId="e2c7446dd3aca506" providerId="LiveId" clId="{1459E445-6FF7-4F3F-B1CB-22EE97BCC203}" dt="2023-07-20T16:09:27.279" v="377"/>
          <ac:spMkLst>
            <pc:docMk/>
            <pc:sldMk cId="1991191778" sldId="467"/>
            <ac:spMk id="185350" creationId="{AB08285D-E95F-437D-9161-965704A3354F}"/>
          </ac:spMkLst>
        </pc:spChg>
      </pc:sldChg>
      <pc:sldChg chg="modSp mod">
        <pc:chgData name="Jim McGowan" userId="e2c7446dd3aca506" providerId="LiveId" clId="{1459E445-6FF7-4F3F-B1CB-22EE97BCC203}" dt="2023-07-20T18:03:15.712" v="1504" actId="403"/>
        <pc:sldMkLst>
          <pc:docMk/>
          <pc:sldMk cId="297704393" sldId="469"/>
        </pc:sldMkLst>
        <pc:spChg chg="mod">
          <ac:chgData name="Jim McGowan" userId="e2c7446dd3aca506" providerId="LiveId" clId="{1459E445-6FF7-4F3F-B1CB-22EE97BCC203}" dt="2023-07-20T18:03:15.712" v="1504" actId="403"/>
          <ac:spMkLst>
            <pc:docMk/>
            <pc:sldMk cId="297704393" sldId="469"/>
            <ac:spMk id="6" creationId="{86A32E4C-5CD2-4827-AAE5-44AB678887C9}"/>
          </ac:spMkLst>
        </pc:spChg>
        <pc:spChg chg="mod">
          <ac:chgData name="Jim McGowan" userId="e2c7446dd3aca506" providerId="LiveId" clId="{1459E445-6FF7-4F3F-B1CB-22EE97BCC203}" dt="2023-07-20T16:10:14.892" v="391"/>
          <ac:spMkLst>
            <pc:docMk/>
            <pc:sldMk cId="297704393" sldId="469"/>
            <ac:spMk id="9" creationId="{565E6CB4-1075-4B5E-807B-30A24E468BD0}"/>
          </ac:spMkLst>
        </pc:spChg>
        <pc:spChg chg="mod">
          <ac:chgData name="Jim McGowan" userId="e2c7446dd3aca506" providerId="LiveId" clId="{1459E445-6FF7-4F3F-B1CB-22EE97BCC203}" dt="2023-07-20T16:18:39.826" v="549" actId="115"/>
          <ac:spMkLst>
            <pc:docMk/>
            <pc:sldMk cId="297704393" sldId="469"/>
            <ac:spMk id="157703" creationId="{79F0291E-6070-405F-9FF7-8128856CA9A0}"/>
          </ac:spMkLst>
        </pc:spChg>
      </pc:sldChg>
      <pc:sldChg chg="modSp mod">
        <pc:chgData name="Jim McGowan" userId="e2c7446dd3aca506" providerId="LiveId" clId="{1459E445-6FF7-4F3F-B1CB-22EE97BCC203}" dt="2023-07-20T18:03:49.087" v="1511" actId="108"/>
        <pc:sldMkLst>
          <pc:docMk/>
          <pc:sldMk cId="2333623690" sldId="470"/>
        </pc:sldMkLst>
        <pc:spChg chg="mod">
          <ac:chgData name="Jim McGowan" userId="e2c7446dd3aca506" providerId="LiveId" clId="{1459E445-6FF7-4F3F-B1CB-22EE97BCC203}" dt="2023-07-20T16:16:26.497" v="530"/>
          <ac:spMkLst>
            <pc:docMk/>
            <pc:sldMk cId="2333623690" sldId="470"/>
            <ac:spMk id="7" creationId="{F5005EF6-5CD9-4BC2-A819-5E4032B9F9AC}"/>
          </ac:spMkLst>
        </pc:spChg>
        <pc:spChg chg="mod">
          <ac:chgData name="Jim McGowan" userId="e2c7446dd3aca506" providerId="LiveId" clId="{1459E445-6FF7-4F3F-B1CB-22EE97BCC203}" dt="2023-07-20T18:03:49.087" v="1511" actId="108"/>
          <ac:spMkLst>
            <pc:docMk/>
            <pc:sldMk cId="2333623690" sldId="470"/>
            <ac:spMk id="9" creationId="{F6A0DB07-97C4-44BB-9652-1B1C9E639568}"/>
          </ac:spMkLst>
        </pc:spChg>
        <pc:spChg chg="mod">
          <ac:chgData name="Jim McGowan" userId="e2c7446dd3aca506" providerId="LiveId" clId="{1459E445-6FF7-4F3F-B1CB-22EE97BCC203}" dt="2023-07-20T16:15:45.845" v="517" actId="12788"/>
          <ac:spMkLst>
            <pc:docMk/>
            <pc:sldMk cId="2333623690" sldId="470"/>
            <ac:spMk id="73741" creationId="{47B69978-40AB-460D-9F98-EDD042A248BE}"/>
          </ac:spMkLst>
        </pc:spChg>
      </pc:sldChg>
      <pc:sldChg chg="modSp mod">
        <pc:chgData name="Jim McGowan" userId="e2c7446dd3aca506" providerId="LiveId" clId="{1459E445-6FF7-4F3F-B1CB-22EE97BCC203}" dt="2023-07-20T18:03:40.419" v="1508" actId="108"/>
        <pc:sldMkLst>
          <pc:docMk/>
          <pc:sldMk cId="2563664613" sldId="471"/>
        </pc:sldMkLst>
        <pc:spChg chg="mod">
          <ac:chgData name="Jim McGowan" userId="e2c7446dd3aca506" providerId="LiveId" clId="{1459E445-6FF7-4F3F-B1CB-22EE97BCC203}" dt="2023-07-20T16:15:21.454" v="510"/>
          <ac:spMkLst>
            <pc:docMk/>
            <pc:sldMk cId="2563664613" sldId="471"/>
            <ac:spMk id="7" creationId="{F5005EF6-5CD9-4BC2-A819-5E4032B9F9AC}"/>
          </ac:spMkLst>
        </pc:spChg>
        <pc:spChg chg="mod">
          <ac:chgData name="Jim McGowan" userId="e2c7446dd3aca506" providerId="LiveId" clId="{1459E445-6FF7-4F3F-B1CB-22EE97BCC203}" dt="2023-07-20T18:03:40.419" v="1508" actId="108"/>
          <ac:spMkLst>
            <pc:docMk/>
            <pc:sldMk cId="2563664613" sldId="471"/>
            <ac:spMk id="9" creationId="{60F76EDA-B238-4D1B-92A3-E493BBFBD8D0}"/>
          </ac:spMkLst>
        </pc:spChg>
        <pc:spChg chg="mod">
          <ac:chgData name="Jim McGowan" userId="e2c7446dd3aca506" providerId="LiveId" clId="{1459E445-6FF7-4F3F-B1CB-22EE97BCC203}" dt="2023-07-20T16:15:21.454" v="510"/>
          <ac:spMkLst>
            <pc:docMk/>
            <pc:sldMk cId="2563664613" sldId="471"/>
            <ac:spMk id="73741" creationId="{47B69978-40AB-460D-9F98-EDD042A248BE}"/>
          </ac:spMkLst>
        </pc:spChg>
      </pc:sldChg>
      <pc:sldChg chg="modSp mod">
        <pc:chgData name="Jim McGowan" userId="e2c7446dd3aca506" providerId="LiveId" clId="{1459E445-6FF7-4F3F-B1CB-22EE97BCC203}" dt="2023-07-20T16:40:23.554" v="870" actId="115"/>
        <pc:sldMkLst>
          <pc:docMk/>
          <pc:sldMk cId="384760379" sldId="472"/>
        </pc:sldMkLst>
        <pc:spChg chg="mod">
          <ac:chgData name="Jim McGowan" userId="e2c7446dd3aca506" providerId="LiveId" clId="{1459E445-6FF7-4F3F-B1CB-22EE97BCC203}" dt="2023-07-20T16:40:17.766" v="869"/>
          <ac:spMkLst>
            <pc:docMk/>
            <pc:sldMk cId="384760379" sldId="472"/>
            <ac:spMk id="8" creationId="{90ABDDC6-7E32-411F-A572-034336807D04}"/>
          </ac:spMkLst>
        </pc:spChg>
        <pc:spChg chg="mod">
          <ac:chgData name="Jim McGowan" userId="e2c7446dd3aca506" providerId="LiveId" clId="{1459E445-6FF7-4F3F-B1CB-22EE97BCC203}" dt="2023-07-20T16:40:17.766" v="869"/>
          <ac:spMkLst>
            <pc:docMk/>
            <pc:sldMk cId="384760379" sldId="472"/>
            <ac:spMk id="9" creationId="{9BE3178F-6973-412D-915D-CD12E78D4F2C}"/>
          </ac:spMkLst>
        </pc:spChg>
        <pc:spChg chg="mod">
          <ac:chgData name="Jim McGowan" userId="e2c7446dd3aca506" providerId="LiveId" clId="{1459E445-6FF7-4F3F-B1CB-22EE97BCC203}" dt="2023-07-20T16:40:23.554" v="870" actId="115"/>
          <ac:spMkLst>
            <pc:docMk/>
            <pc:sldMk cId="384760379" sldId="472"/>
            <ac:spMk id="130055" creationId="{38A5C3B3-A1F1-4200-BD2F-5FC37C393E0A}"/>
          </ac:spMkLst>
        </pc:spChg>
      </pc:sldChg>
      <pc:sldChg chg="modSp">
        <pc:chgData name="Jim McGowan" userId="e2c7446dd3aca506" providerId="LiveId" clId="{1459E445-6FF7-4F3F-B1CB-22EE97BCC203}" dt="2023-07-20T16:40:49.303" v="885" actId="14100"/>
        <pc:sldMkLst>
          <pc:docMk/>
          <pc:sldMk cId="3781705289" sldId="474"/>
        </pc:sldMkLst>
        <pc:spChg chg="mod">
          <ac:chgData name="Jim McGowan" userId="e2c7446dd3aca506" providerId="LiveId" clId="{1459E445-6FF7-4F3F-B1CB-22EE97BCC203}" dt="2023-07-20T16:40:32.503" v="874"/>
          <ac:spMkLst>
            <pc:docMk/>
            <pc:sldMk cId="3781705289" sldId="474"/>
            <ac:spMk id="7" creationId="{294FA4D9-1250-494A-A0AA-59942D8E9980}"/>
          </ac:spMkLst>
        </pc:spChg>
        <pc:spChg chg="mod">
          <ac:chgData name="Jim McGowan" userId="e2c7446dd3aca506" providerId="LiveId" clId="{1459E445-6FF7-4F3F-B1CB-22EE97BCC203}" dt="2023-07-20T16:40:49.303" v="885" actId="14100"/>
          <ac:spMkLst>
            <pc:docMk/>
            <pc:sldMk cId="3781705289" sldId="474"/>
            <ac:spMk id="49158" creationId="{21A82F88-4B7B-4DDE-BE68-89989692CBE1}"/>
          </ac:spMkLst>
        </pc:spChg>
      </pc:sldChg>
      <pc:sldChg chg="addSp modSp mod">
        <pc:chgData name="Jim McGowan" userId="e2c7446dd3aca506" providerId="LiveId" clId="{1459E445-6FF7-4F3F-B1CB-22EE97BCC203}" dt="2023-07-20T16:42:31.242" v="929" actId="6549"/>
        <pc:sldMkLst>
          <pc:docMk/>
          <pc:sldMk cId="2510212548" sldId="475"/>
        </pc:sldMkLst>
        <pc:spChg chg="mod">
          <ac:chgData name="Jim McGowan" userId="e2c7446dd3aca506" providerId="LiveId" clId="{1459E445-6FF7-4F3F-B1CB-22EE97BCC203}" dt="2023-07-20T16:42:31.242" v="929" actId="6549"/>
          <ac:spMkLst>
            <pc:docMk/>
            <pc:sldMk cId="2510212548" sldId="475"/>
            <ac:spMk id="48131" creationId="{BF355E67-DD89-4235-9DDA-DCA6E6D9E3DF}"/>
          </ac:spMkLst>
        </pc:spChg>
        <pc:picChg chg="add mod">
          <ac:chgData name="Jim McGowan" userId="e2c7446dd3aca506" providerId="LiveId" clId="{1459E445-6FF7-4F3F-B1CB-22EE97BCC203}" dt="2023-07-20T16:36:51.185" v="793"/>
          <ac:picMkLst>
            <pc:docMk/>
            <pc:sldMk cId="2510212548" sldId="475"/>
            <ac:picMk id="2" creationId="{048933B0-889B-0A8F-2243-B6D8FF0FFA4F}"/>
          </ac:picMkLst>
        </pc:picChg>
      </pc:sldChg>
      <pc:sldChg chg="modSp">
        <pc:chgData name="Jim McGowan" userId="e2c7446dd3aca506" providerId="LiveId" clId="{1459E445-6FF7-4F3F-B1CB-22EE97BCC203}" dt="2023-07-20T16:45:16.361" v="960" actId="207"/>
        <pc:sldMkLst>
          <pc:docMk/>
          <pc:sldMk cId="2812914155" sldId="476"/>
        </pc:sldMkLst>
        <pc:spChg chg="mod">
          <ac:chgData name="Jim McGowan" userId="e2c7446dd3aca506" providerId="LiveId" clId="{1459E445-6FF7-4F3F-B1CB-22EE97BCC203}" dt="2023-07-20T16:44:34.616" v="950"/>
          <ac:spMkLst>
            <pc:docMk/>
            <pc:sldMk cId="2812914155" sldId="476"/>
            <ac:spMk id="6" creationId="{DF1F828C-642E-4F3F-97C0-F54D42E5E6EB}"/>
          </ac:spMkLst>
        </pc:spChg>
        <pc:spChg chg="mod">
          <ac:chgData name="Jim McGowan" userId="e2c7446dd3aca506" providerId="LiveId" clId="{1459E445-6FF7-4F3F-B1CB-22EE97BCC203}" dt="2023-07-20T16:45:16.361" v="960" actId="207"/>
          <ac:spMkLst>
            <pc:docMk/>
            <pc:sldMk cId="2812914155" sldId="476"/>
            <ac:spMk id="188420" creationId="{7ADE2933-2763-4954-90A4-B48367FFF58E}"/>
          </ac:spMkLst>
        </pc:spChg>
      </pc:sldChg>
      <pc:sldChg chg="modSp mod">
        <pc:chgData name="Jim McGowan" userId="e2c7446dd3aca506" providerId="LiveId" clId="{1459E445-6FF7-4F3F-B1CB-22EE97BCC203}" dt="2023-07-20T18:05:30.740" v="1528" actId="207"/>
        <pc:sldMkLst>
          <pc:docMk/>
          <pc:sldMk cId="2328225070" sldId="477"/>
        </pc:sldMkLst>
        <pc:spChg chg="mod">
          <ac:chgData name="Jim McGowan" userId="e2c7446dd3aca506" providerId="LiveId" clId="{1459E445-6FF7-4F3F-B1CB-22EE97BCC203}" dt="2023-07-20T18:05:30.740" v="1528" actId="207"/>
          <ac:spMkLst>
            <pc:docMk/>
            <pc:sldMk cId="2328225070" sldId="477"/>
            <ac:spMk id="8" creationId="{DEE4EBF3-B8C0-4327-92A6-34F48E36E30A}"/>
          </ac:spMkLst>
        </pc:spChg>
        <pc:spChg chg="mod">
          <ac:chgData name="Jim McGowan" userId="e2c7446dd3aca506" providerId="LiveId" clId="{1459E445-6FF7-4F3F-B1CB-22EE97BCC203}" dt="2023-07-20T16:45:46.863" v="968"/>
          <ac:spMkLst>
            <pc:docMk/>
            <pc:sldMk cId="2328225070" sldId="477"/>
            <ac:spMk id="9" creationId="{E8769394-E660-4C87-A167-1E2D750ED90F}"/>
          </ac:spMkLst>
        </pc:spChg>
        <pc:spChg chg="mod">
          <ac:chgData name="Jim McGowan" userId="e2c7446dd3aca506" providerId="LiveId" clId="{1459E445-6FF7-4F3F-B1CB-22EE97BCC203}" dt="2023-07-20T16:45:46.863" v="968"/>
          <ac:spMkLst>
            <pc:docMk/>
            <pc:sldMk cId="2328225070" sldId="477"/>
            <ac:spMk id="163848" creationId="{4AD234B5-BEAE-4977-BCB2-915893946ABD}"/>
          </ac:spMkLst>
        </pc:spChg>
        <pc:picChg chg="mod">
          <ac:chgData name="Jim McGowan" userId="e2c7446dd3aca506" providerId="LiveId" clId="{1459E445-6FF7-4F3F-B1CB-22EE97BCC203}" dt="2023-07-20T16:45:55.323" v="972" actId="1035"/>
          <ac:picMkLst>
            <pc:docMk/>
            <pc:sldMk cId="2328225070" sldId="477"/>
            <ac:picMk id="7" creationId="{C7A80752-9B82-45A8-BA99-637121586194}"/>
          </ac:picMkLst>
        </pc:picChg>
      </pc:sldChg>
      <pc:sldChg chg="modSp mod">
        <pc:chgData name="Jim McGowan" userId="e2c7446dd3aca506" providerId="LiveId" clId="{1459E445-6FF7-4F3F-B1CB-22EE97BCC203}" dt="2023-07-20T18:05:43.383" v="1531" actId="108"/>
        <pc:sldMkLst>
          <pc:docMk/>
          <pc:sldMk cId="3321598056" sldId="478"/>
        </pc:sldMkLst>
        <pc:spChg chg="mod">
          <ac:chgData name="Jim McGowan" userId="e2c7446dd3aca506" providerId="LiveId" clId="{1459E445-6FF7-4F3F-B1CB-22EE97BCC203}" dt="2023-07-20T18:05:43.383" v="1531" actId="108"/>
          <ac:spMkLst>
            <pc:docMk/>
            <pc:sldMk cId="3321598056" sldId="478"/>
            <ac:spMk id="5" creationId="{39216B6E-F302-4D99-B15D-E6C325F3FA43}"/>
          </ac:spMkLst>
        </pc:spChg>
        <pc:spChg chg="mod">
          <ac:chgData name="Jim McGowan" userId="e2c7446dd3aca506" providerId="LiveId" clId="{1459E445-6FF7-4F3F-B1CB-22EE97BCC203}" dt="2023-07-20T16:46:17.054" v="979"/>
          <ac:spMkLst>
            <pc:docMk/>
            <pc:sldMk cId="3321598056" sldId="478"/>
            <ac:spMk id="9" creationId="{E8769394-E660-4C87-A167-1E2D750ED90F}"/>
          </ac:spMkLst>
        </pc:spChg>
        <pc:spChg chg="mod">
          <ac:chgData name="Jim McGowan" userId="e2c7446dd3aca506" providerId="LiveId" clId="{1459E445-6FF7-4F3F-B1CB-22EE97BCC203}" dt="2023-07-20T16:46:17.054" v="979"/>
          <ac:spMkLst>
            <pc:docMk/>
            <pc:sldMk cId="3321598056" sldId="478"/>
            <ac:spMk id="163848" creationId="{4AD234B5-BEAE-4977-BCB2-915893946ABD}"/>
          </ac:spMkLst>
        </pc:spChg>
      </pc:sldChg>
      <pc:sldChg chg="modSp mod">
        <pc:chgData name="Jim McGowan" userId="e2c7446dd3aca506" providerId="LiveId" clId="{1459E445-6FF7-4F3F-B1CB-22EE97BCC203}" dt="2023-07-20T18:06:07.828" v="1537" actId="207"/>
        <pc:sldMkLst>
          <pc:docMk/>
          <pc:sldMk cId="3882579256" sldId="480"/>
        </pc:sldMkLst>
        <pc:spChg chg="mod">
          <ac:chgData name="Jim McGowan" userId="e2c7446dd3aca506" providerId="LiveId" clId="{1459E445-6FF7-4F3F-B1CB-22EE97BCC203}" dt="2023-07-20T18:06:07.828" v="1537" actId="207"/>
          <ac:spMkLst>
            <pc:docMk/>
            <pc:sldMk cId="3882579256" sldId="480"/>
            <ac:spMk id="5" creationId="{7C6A232B-E529-45BA-97A4-06B370E93F83}"/>
          </ac:spMkLst>
        </pc:spChg>
        <pc:spChg chg="mod">
          <ac:chgData name="Jim McGowan" userId="e2c7446dd3aca506" providerId="LiveId" clId="{1459E445-6FF7-4F3F-B1CB-22EE97BCC203}" dt="2023-07-20T16:47:09.151" v="989" actId="2710"/>
          <ac:spMkLst>
            <pc:docMk/>
            <pc:sldMk cId="3882579256" sldId="480"/>
            <ac:spMk id="6" creationId="{DC44B016-1EEC-42DF-8DA1-E092F3B816AE}"/>
          </ac:spMkLst>
        </pc:spChg>
        <pc:spChg chg="mod">
          <ac:chgData name="Jim McGowan" userId="e2c7446dd3aca506" providerId="LiveId" clId="{1459E445-6FF7-4F3F-B1CB-22EE97BCC203}" dt="2023-07-20T16:47:31.518" v="996" actId="14100"/>
          <ac:spMkLst>
            <pc:docMk/>
            <pc:sldMk cId="3882579256" sldId="480"/>
            <ac:spMk id="162824" creationId="{02949C4D-AA78-4C96-A655-1D2979CA595C}"/>
          </ac:spMkLst>
        </pc:spChg>
        <pc:picChg chg="mod">
          <ac:chgData name="Jim McGowan" userId="e2c7446dd3aca506" providerId="LiveId" clId="{1459E445-6FF7-4F3F-B1CB-22EE97BCC203}" dt="2023-07-20T16:48:05.995" v="1012" actId="1035"/>
          <ac:picMkLst>
            <pc:docMk/>
            <pc:sldMk cId="3882579256" sldId="480"/>
            <ac:picMk id="7" creationId="{314723AD-9CE5-44B7-A04E-80E2FE90B213}"/>
          </ac:picMkLst>
        </pc:picChg>
      </pc:sldChg>
      <pc:sldChg chg="modSp">
        <pc:chgData name="Jim McGowan" userId="e2c7446dd3aca506" providerId="LiveId" clId="{1459E445-6FF7-4F3F-B1CB-22EE97BCC203}" dt="2023-07-20T16:49:02.337" v="1040"/>
        <pc:sldMkLst>
          <pc:docMk/>
          <pc:sldMk cId="3567634561" sldId="482"/>
        </pc:sldMkLst>
        <pc:spChg chg="mod">
          <ac:chgData name="Jim McGowan" userId="e2c7446dd3aca506" providerId="LiveId" clId="{1459E445-6FF7-4F3F-B1CB-22EE97BCC203}" dt="2023-07-20T16:49:02.337" v="1040"/>
          <ac:spMkLst>
            <pc:docMk/>
            <pc:sldMk cId="3567634561" sldId="482"/>
            <ac:spMk id="6" creationId="{797CB259-71C7-483F-96EA-33B3538C6A01}"/>
          </ac:spMkLst>
        </pc:spChg>
        <pc:spChg chg="mod">
          <ac:chgData name="Jim McGowan" userId="e2c7446dd3aca506" providerId="LiveId" clId="{1459E445-6FF7-4F3F-B1CB-22EE97BCC203}" dt="2023-07-20T16:49:02.337" v="1040"/>
          <ac:spMkLst>
            <pc:docMk/>
            <pc:sldMk cId="3567634561" sldId="482"/>
            <ac:spMk id="46088" creationId="{C6285DF7-048F-474E-9C45-D41199DC27CA}"/>
          </ac:spMkLst>
        </pc:spChg>
      </pc:sldChg>
      <pc:sldChg chg="modSp">
        <pc:chgData name="Jim McGowan" userId="e2c7446dd3aca506" providerId="LiveId" clId="{1459E445-6FF7-4F3F-B1CB-22EE97BCC203}" dt="2023-07-20T17:31:01.470" v="1067" actId="12788"/>
        <pc:sldMkLst>
          <pc:docMk/>
          <pc:sldMk cId="4087682566" sldId="483"/>
        </pc:sldMkLst>
        <pc:spChg chg="mod">
          <ac:chgData name="Jim McGowan" userId="e2c7446dd3aca506" providerId="LiveId" clId="{1459E445-6FF7-4F3F-B1CB-22EE97BCC203}" dt="2023-07-20T17:30:52.057" v="1063"/>
          <ac:spMkLst>
            <pc:docMk/>
            <pc:sldMk cId="4087682566" sldId="483"/>
            <ac:spMk id="6" creationId="{7D81B1F8-3012-464C-9320-373E1EAF48B5}"/>
          </ac:spMkLst>
        </pc:spChg>
        <pc:spChg chg="mod">
          <ac:chgData name="Jim McGowan" userId="e2c7446dd3aca506" providerId="LiveId" clId="{1459E445-6FF7-4F3F-B1CB-22EE97BCC203}" dt="2023-07-20T17:31:01.470" v="1067" actId="12788"/>
          <ac:spMkLst>
            <pc:docMk/>
            <pc:sldMk cId="4087682566" sldId="483"/>
            <ac:spMk id="171013" creationId="{D369A8A7-596C-487C-BCEE-BB8BD2898088}"/>
          </ac:spMkLst>
        </pc:spChg>
      </pc:sldChg>
      <pc:sldChg chg="modSp del">
        <pc:chgData name="Jim McGowan" userId="e2c7446dd3aca506" providerId="LiveId" clId="{1459E445-6FF7-4F3F-B1CB-22EE97BCC203}" dt="2023-07-20T17:36:15.093" v="1151" actId="47"/>
        <pc:sldMkLst>
          <pc:docMk/>
          <pc:sldMk cId="2421196152" sldId="484"/>
        </pc:sldMkLst>
        <pc:spChg chg="mod">
          <ac:chgData name="Jim McGowan" userId="e2c7446dd3aca506" providerId="LiveId" clId="{1459E445-6FF7-4F3F-B1CB-22EE97BCC203}" dt="2023-07-20T17:35:27.980" v="1136"/>
          <ac:spMkLst>
            <pc:docMk/>
            <pc:sldMk cId="2421196152" sldId="484"/>
            <ac:spMk id="6" creationId="{89C1153A-4E84-4CAB-95E4-D265252A30E1}"/>
          </ac:spMkLst>
        </pc:spChg>
        <pc:spChg chg="mod">
          <ac:chgData name="Jim McGowan" userId="e2c7446dd3aca506" providerId="LiveId" clId="{1459E445-6FF7-4F3F-B1CB-22EE97BCC203}" dt="2023-07-20T17:35:42.845" v="1141" actId="12788"/>
          <ac:spMkLst>
            <pc:docMk/>
            <pc:sldMk cId="2421196152" sldId="484"/>
            <ac:spMk id="177156" creationId="{85ADEEE1-A3EA-41CB-A891-823624A02215}"/>
          </ac:spMkLst>
        </pc:spChg>
      </pc:sldChg>
      <pc:sldChg chg="modSp modAnim">
        <pc:chgData name="Jim McGowan" userId="e2c7446dd3aca506" providerId="LiveId" clId="{1459E445-6FF7-4F3F-B1CB-22EE97BCC203}" dt="2023-07-20T17:36:02.120" v="1148" actId="6549"/>
        <pc:sldMkLst>
          <pc:docMk/>
          <pc:sldMk cId="3057846805" sldId="485"/>
        </pc:sldMkLst>
        <pc:spChg chg="mod">
          <ac:chgData name="Jim McGowan" userId="e2c7446dd3aca506" providerId="LiveId" clId="{1459E445-6FF7-4F3F-B1CB-22EE97BCC203}" dt="2023-07-20T17:36:02.120" v="1148" actId="6549"/>
          <ac:spMkLst>
            <pc:docMk/>
            <pc:sldMk cId="3057846805" sldId="485"/>
            <ac:spMk id="177156" creationId="{85ADEEE1-A3EA-41CB-A891-823624A02215}"/>
          </ac:spMkLst>
        </pc:spChg>
      </pc:sldChg>
      <pc:sldChg chg="modSp mod">
        <pc:chgData name="Jim McGowan" userId="e2c7446dd3aca506" providerId="LiveId" clId="{1459E445-6FF7-4F3F-B1CB-22EE97BCC203}" dt="2023-07-20T18:06:18.646" v="1540" actId="207"/>
        <pc:sldMkLst>
          <pc:docMk/>
          <pc:sldMk cId="1703255139" sldId="486"/>
        </pc:sldMkLst>
        <pc:spChg chg="mod">
          <ac:chgData name="Jim McGowan" userId="e2c7446dd3aca506" providerId="LiveId" clId="{1459E445-6FF7-4F3F-B1CB-22EE97BCC203}" dt="2023-07-20T18:06:18.646" v="1540" actId="207"/>
          <ac:spMkLst>
            <pc:docMk/>
            <pc:sldMk cId="1703255139" sldId="486"/>
            <ac:spMk id="8" creationId="{9AEF0056-1C1B-4C6F-B56D-3911855595FC}"/>
          </ac:spMkLst>
        </pc:spChg>
        <pc:picChg chg="mod">
          <ac:chgData name="Jim McGowan" userId="e2c7446dd3aca506" providerId="LiveId" clId="{1459E445-6FF7-4F3F-B1CB-22EE97BCC203}" dt="2023-07-20T17:32:24.626" v="1116" actId="14100"/>
          <ac:picMkLst>
            <pc:docMk/>
            <pc:sldMk cId="1703255139" sldId="486"/>
            <ac:picMk id="9" creationId="{06243C59-1237-4763-BADC-95308BAA604D}"/>
          </ac:picMkLst>
        </pc:picChg>
      </pc:sldChg>
      <pc:sldChg chg="addSp modSp mod">
        <pc:chgData name="Jim McGowan" userId="e2c7446dd3aca506" providerId="LiveId" clId="{1459E445-6FF7-4F3F-B1CB-22EE97BCC203}" dt="2023-07-20T17:40:52.189" v="1241" actId="1036"/>
        <pc:sldMkLst>
          <pc:docMk/>
          <pc:sldMk cId="2232650914" sldId="487"/>
        </pc:sldMkLst>
        <pc:spChg chg="mod">
          <ac:chgData name="Jim McGowan" userId="e2c7446dd3aca506" providerId="LiveId" clId="{1459E445-6FF7-4F3F-B1CB-22EE97BCC203}" dt="2023-07-20T17:39:15.157" v="1182"/>
          <ac:spMkLst>
            <pc:docMk/>
            <pc:sldMk cId="2232650914" sldId="487"/>
            <ac:spMk id="6" creationId="{B8ECA126-CBEC-47F7-8A66-CD976E0133C3}"/>
          </ac:spMkLst>
        </pc:spChg>
        <pc:spChg chg="mod">
          <ac:chgData name="Jim McGowan" userId="e2c7446dd3aca506" providerId="LiveId" clId="{1459E445-6FF7-4F3F-B1CB-22EE97BCC203}" dt="2023-07-20T17:39:22.646" v="1186" actId="12788"/>
          <ac:spMkLst>
            <pc:docMk/>
            <pc:sldMk cId="2232650914" sldId="487"/>
            <ac:spMk id="164869" creationId="{7A3A30FC-939B-4BC7-8B3C-99B9A52E413C}"/>
          </ac:spMkLst>
        </pc:spChg>
        <pc:picChg chg="add mod">
          <ac:chgData name="Jim McGowan" userId="e2c7446dd3aca506" providerId="LiveId" clId="{1459E445-6FF7-4F3F-B1CB-22EE97BCC203}" dt="2023-07-20T17:40:52.189" v="1241" actId="1036"/>
          <ac:picMkLst>
            <pc:docMk/>
            <pc:sldMk cId="2232650914" sldId="487"/>
            <ac:picMk id="2" creationId="{8BA899B2-2C44-C5BF-1BE9-1D2FDE3ABE85}"/>
          </ac:picMkLst>
        </pc:picChg>
      </pc:sldChg>
      <pc:sldChg chg="modSp">
        <pc:chgData name="Jim McGowan" userId="e2c7446dd3aca506" providerId="LiveId" clId="{1459E445-6FF7-4F3F-B1CB-22EE97BCC203}" dt="2023-07-20T17:45:05.520" v="1304"/>
        <pc:sldMkLst>
          <pc:docMk/>
          <pc:sldMk cId="2971908313" sldId="488"/>
        </pc:sldMkLst>
        <pc:spChg chg="mod">
          <ac:chgData name="Jim McGowan" userId="e2c7446dd3aca506" providerId="LiveId" clId="{1459E445-6FF7-4F3F-B1CB-22EE97BCC203}" dt="2023-07-20T17:45:05.520" v="1304"/>
          <ac:spMkLst>
            <pc:docMk/>
            <pc:sldMk cId="2971908313" sldId="488"/>
            <ac:spMk id="166916" creationId="{D2B56460-3A12-46B6-9CB1-F050CA2F885D}"/>
          </ac:spMkLst>
        </pc:spChg>
      </pc:sldChg>
      <pc:sldChg chg="addSp modSp mod">
        <pc:chgData name="Jim McGowan" userId="e2c7446dd3aca506" providerId="LiveId" clId="{1459E445-6FF7-4F3F-B1CB-22EE97BCC203}" dt="2023-07-20T17:53:07.059" v="1337" actId="1036"/>
        <pc:sldMkLst>
          <pc:docMk/>
          <pc:sldMk cId="3145632487" sldId="489"/>
        </pc:sldMkLst>
        <pc:spChg chg="mod">
          <ac:chgData name="Jim McGowan" userId="e2c7446dd3aca506" providerId="LiveId" clId="{1459E445-6FF7-4F3F-B1CB-22EE97BCC203}" dt="2023-07-20T17:53:07.059" v="1337" actId="1036"/>
          <ac:spMkLst>
            <pc:docMk/>
            <pc:sldMk cId="3145632487" sldId="489"/>
            <ac:spMk id="175109" creationId="{401F6F6F-4FFF-4C0A-9017-85F9F94191F8}"/>
          </ac:spMkLst>
        </pc:spChg>
        <pc:picChg chg="add mod">
          <ac:chgData name="Jim McGowan" userId="e2c7446dd3aca506" providerId="LiveId" clId="{1459E445-6FF7-4F3F-B1CB-22EE97BCC203}" dt="2023-07-20T17:53:00.284" v="1335" actId="208"/>
          <ac:picMkLst>
            <pc:docMk/>
            <pc:sldMk cId="3145632487" sldId="489"/>
            <ac:picMk id="2" creationId="{6DECCA8B-7B6A-52B2-1B3F-3BFFEF5A7C57}"/>
          </ac:picMkLst>
        </pc:picChg>
      </pc:sldChg>
      <pc:sldChg chg="modSp mod">
        <pc:chgData name="Jim McGowan" userId="e2c7446dd3aca506" providerId="LiveId" clId="{1459E445-6FF7-4F3F-B1CB-22EE97BCC203}" dt="2023-07-20T18:00:37.610" v="1485" actId="255"/>
        <pc:sldMkLst>
          <pc:docMk/>
          <pc:sldMk cId="1807744340" sldId="490"/>
        </pc:sldMkLst>
        <pc:spChg chg="mod">
          <ac:chgData name="Jim McGowan" userId="e2c7446dd3aca506" providerId="LiveId" clId="{1459E445-6FF7-4F3F-B1CB-22EE97BCC203}" dt="2023-07-20T18:00:37.610" v="1485" actId="255"/>
          <ac:spMkLst>
            <pc:docMk/>
            <pc:sldMk cId="1807744340" sldId="490"/>
            <ac:spMk id="8" creationId="{B359DE59-7398-4F85-8AFC-D579FBE60FE4}"/>
          </ac:spMkLst>
        </pc:spChg>
        <pc:spChg chg="mod">
          <ac:chgData name="Jim McGowan" userId="e2c7446dd3aca506" providerId="LiveId" clId="{1459E445-6FF7-4F3F-B1CB-22EE97BCC203}" dt="2023-07-20T17:56:54.827" v="1426"/>
          <ac:spMkLst>
            <pc:docMk/>
            <pc:sldMk cId="1807744340" sldId="490"/>
            <ac:spMk id="9" creationId="{242DAB4B-169B-4AA8-98AF-C4F77B29068B}"/>
          </ac:spMkLst>
        </pc:spChg>
        <pc:spChg chg="mod">
          <ac:chgData name="Jim McGowan" userId="e2c7446dd3aca506" providerId="LiveId" clId="{1459E445-6FF7-4F3F-B1CB-22EE97BCC203}" dt="2023-07-20T17:57:40.288" v="1429" actId="1036"/>
          <ac:spMkLst>
            <pc:docMk/>
            <pc:sldMk cId="1807744340" sldId="490"/>
            <ac:spMk id="11" creationId="{14DE57FB-E90F-41E9-98C0-6405E4DACB11}"/>
          </ac:spMkLst>
        </pc:spChg>
        <pc:spChg chg="mod">
          <ac:chgData name="Jim McGowan" userId="e2c7446dd3aca506" providerId="LiveId" clId="{1459E445-6FF7-4F3F-B1CB-22EE97BCC203}" dt="2023-07-20T17:56:54.827" v="1426"/>
          <ac:spMkLst>
            <pc:docMk/>
            <pc:sldMk cId="1807744340" sldId="490"/>
            <ac:spMk id="173060" creationId="{F4341282-BC96-4659-B79B-4500ACF45105}"/>
          </ac:spMkLst>
        </pc:spChg>
      </pc:sldChg>
      <pc:sldChg chg="modSp">
        <pc:chgData name="Jim McGowan" userId="e2c7446dd3aca506" providerId="LiveId" clId="{1459E445-6FF7-4F3F-B1CB-22EE97BCC203}" dt="2023-07-20T17:58:08.894" v="1439"/>
        <pc:sldMkLst>
          <pc:docMk/>
          <pc:sldMk cId="594520324" sldId="491"/>
        </pc:sldMkLst>
        <pc:spChg chg="mod">
          <ac:chgData name="Jim McGowan" userId="e2c7446dd3aca506" providerId="LiveId" clId="{1459E445-6FF7-4F3F-B1CB-22EE97BCC203}" dt="2023-07-20T17:58:08.894" v="1439"/>
          <ac:spMkLst>
            <pc:docMk/>
            <pc:sldMk cId="594520324" sldId="491"/>
            <ac:spMk id="173060" creationId="{F4341282-BC96-4659-B79B-4500ACF45105}"/>
          </ac:spMkLst>
        </pc:spChg>
      </pc:sldChg>
      <pc:sldChg chg="modSp">
        <pc:chgData name="Jim McGowan" userId="e2c7446dd3aca506" providerId="LiveId" clId="{1459E445-6FF7-4F3F-B1CB-22EE97BCC203}" dt="2023-07-20T18:12:24.549" v="1575"/>
        <pc:sldMkLst>
          <pc:docMk/>
          <pc:sldMk cId="79452969" sldId="492"/>
        </pc:sldMkLst>
        <pc:spChg chg="mod">
          <ac:chgData name="Jim McGowan" userId="e2c7446dd3aca506" providerId="LiveId" clId="{1459E445-6FF7-4F3F-B1CB-22EE97BCC203}" dt="2023-07-20T18:12:24.549" v="1575"/>
          <ac:spMkLst>
            <pc:docMk/>
            <pc:sldMk cId="79452969" sldId="492"/>
            <ac:spMk id="7" creationId="{93F103C1-5638-41B1-BB48-9F081B73ED8A}"/>
          </ac:spMkLst>
        </pc:spChg>
        <pc:spChg chg="mod">
          <ac:chgData name="Jim McGowan" userId="e2c7446dd3aca506" providerId="LiveId" clId="{1459E445-6FF7-4F3F-B1CB-22EE97BCC203}" dt="2023-07-20T18:12:24.549" v="1575"/>
          <ac:spMkLst>
            <pc:docMk/>
            <pc:sldMk cId="79452969" sldId="492"/>
            <ac:spMk id="181253" creationId="{4C2DF807-064C-4431-9C99-9B0B146D7358}"/>
          </ac:spMkLst>
        </pc:spChg>
      </pc:sldChg>
      <pc:sldChg chg="modSp">
        <pc:chgData name="Jim McGowan" userId="e2c7446dd3aca506" providerId="LiveId" clId="{1459E445-6FF7-4F3F-B1CB-22EE97BCC203}" dt="2023-07-20T18:12:15.700" v="1572"/>
        <pc:sldMkLst>
          <pc:docMk/>
          <pc:sldMk cId="823405051" sldId="493"/>
        </pc:sldMkLst>
        <pc:spChg chg="mod">
          <ac:chgData name="Jim McGowan" userId="e2c7446dd3aca506" providerId="LiveId" clId="{1459E445-6FF7-4F3F-B1CB-22EE97BCC203}" dt="2023-07-20T18:12:15.700" v="1572"/>
          <ac:spMkLst>
            <pc:docMk/>
            <pc:sldMk cId="823405051" sldId="493"/>
            <ac:spMk id="7" creationId="{93F103C1-5638-41B1-BB48-9F081B73ED8A}"/>
          </ac:spMkLst>
        </pc:spChg>
        <pc:spChg chg="mod">
          <ac:chgData name="Jim McGowan" userId="e2c7446dd3aca506" providerId="LiveId" clId="{1459E445-6FF7-4F3F-B1CB-22EE97BCC203}" dt="2023-07-20T18:12:15.700" v="1572"/>
          <ac:spMkLst>
            <pc:docMk/>
            <pc:sldMk cId="823405051" sldId="493"/>
            <ac:spMk id="181251" creationId="{B01A4B35-219B-4CF7-A0AC-B7A782A81FAF}"/>
          </ac:spMkLst>
        </pc:spChg>
      </pc:sldChg>
      <pc:sldChg chg="modSp mod">
        <pc:chgData name="Jim McGowan" userId="e2c7446dd3aca506" providerId="LiveId" clId="{1459E445-6FF7-4F3F-B1CB-22EE97BCC203}" dt="2023-07-20T20:13:26.157" v="3026" actId="108"/>
        <pc:sldMkLst>
          <pc:docMk/>
          <pc:sldMk cId="1408020190" sldId="495"/>
        </pc:sldMkLst>
        <pc:spChg chg="mod">
          <ac:chgData name="Jim McGowan" userId="e2c7446dd3aca506" providerId="LiveId" clId="{1459E445-6FF7-4F3F-B1CB-22EE97BCC203}" dt="2023-07-20T20:13:26.157" v="3026" actId="108"/>
          <ac:spMkLst>
            <pc:docMk/>
            <pc:sldMk cId="1408020190" sldId="495"/>
            <ac:spMk id="227331" creationId="{4F7E101D-5E5C-43F0-9F40-4AA0E8FBE92C}"/>
          </ac:spMkLst>
        </pc:spChg>
      </pc:sldChg>
      <pc:sldChg chg="modSp mod modAnim">
        <pc:chgData name="Jim McGowan" userId="e2c7446dd3aca506" providerId="LiveId" clId="{1459E445-6FF7-4F3F-B1CB-22EE97BCC203}" dt="2023-07-20T20:41:24.870" v="3436" actId="6549"/>
        <pc:sldMkLst>
          <pc:docMk/>
          <pc:sldMk cId="4062878418" sldId="496"/>
        </pc:sldMkLst>
        <pc:spChg chg="mod">
          <ac:chgData name="Jim McGowan" userId="e2c7446dd3aca506" providerId="LiveId" clId="{1459E445-6FF7-4F3F-B1CB-22EE97BCC203}" dt="2023-07-20T20:33:10.543" v="3267"/>
          <ac:spMkLst>
            <pc:docMk/>
            <pc:sldMk cId="4062878418" sldId="496"/>
            <ac:spMk id="9" creationId="{4F269A05-A379-449C-8511-D4F1E7F9E9DC}"/>
          </ac:spMkLst>
        </pc:spChg>
        <pc:spChg chg="mod">
          <ac:chgData name="Jim McGowan" userId="e2c7446dd3aca506" providerId="LiveId" clId="{1459E445-6FF7-4F3F-B1CB-22EE97BCC203}" dt="2023-07-20T20:33:45.729" v="3277" actId="1035"/>
          <ac:spMkLst>
            <pc:docMk/>
            <pc:sldMk cId="4062878418" sldId="496"/>
            <ac:spMk id="208902" creationId="{7770D346-1C60-4241-BEB3-8220661C57EB}"/>
          </ac:spMkLst>
        </pc:spChg>
        <pc:spChg chg="mod">
          <ac:chgData name="Jim McGowan" userId="e2c7446dd3aca506" providerId="LiveId" clId="{1459E445-6FF7-4F3F-B1CB-22EE97BCC203}" dt="2023-07-20T20:41:24.870" v="3436" actId="6549"/>
          <ac:spMkLst>
            <pc:docMk/>
            <pc:sldMk cId="4062878418" sldId="496"/>
            <ac:spMk id="208907" creationId="{42E84296-D88C-401D-9BEE-7FFDC78FE6AC}"/>
          </ac:spMkLst>
        </pc:spChg>
        <pc:picChg chg="mod">
          <ac:chgData name="Jim McGowan" userId="e2c7446dd3aca506" providerId="LiveId" clId="{1459E445-6FF7-4F3F-B1CB-22EE97BCC203}" dt="2023-07-20T20:39:08.795" v="3357" actId="1036"/>
          <ac:picMkLst>
            <pc:docMk/>
            <pc:sldMk cId="4062878418" sldId="496"/>
            <ac:picMk id="7" creationId="{9ECB59D9-0213-41BD-A7FD-36CDAF5A8739}"/>
          </ac:picMkLst>
        </pc:picChg>
      </pc:sldChg>
      <pc:sldChg chg="modSp mod">
        <pc:chgData name="Jim McGowan" userId="e2c7446dd3aca506" providerId="LiveId" clId="{1459E445-6FF7-4F3F-B1CB-22EE97BCC203}" dt="2023-07-20T20:48:09.957" v="3528" actId="108"/>
        <pc:sldMkLst>
          <pc:docMk/>
          <pc:sldMk cId="709181449" sldId="497"/>
        </pc:sldMkLst>
        <pc:spChg chg="mod">
          <ac:chgData name="Jim McGowan" userId="e2c7446dd3aca506" providerId="LiveId" clId="{1459E445-6FF7-4F3F-B1CB-22EE97BCC203}" dt="2023-07-20T20:47:59.942" v="3525"/>
          <ac:spMkLst>
            <pc:docMk/>
            <pc:sldMk cId="709181449" sldId="497"/>
            <ac:spMk id="6" creationId="{9F368976-A3E6-4951-8FCE-9F958379112E}"/>
          </ac:spMkLst>
        </pc:spChg>
        <pc:spChg chg="mod">
          <ac:chgData name="Jim McGowan" userId="e2c7446dd3aca506" providerId="LiveId" clId="{1459E445-6FF7-4F3F-B1CB-22EE97BCC203}" dt="2023-07-20T20:48:09.957" v="3528" actId="108"/>
          <ac:spMkLst>
            <pc:docMk/>
            <pc:sldMk cId="709181449" sldId="497"/>
            <ac:spMk id="212995" creationId="{27EB3C27-6BBD-4745-B99C-313A970058CC}"/>
          </ac:spMkLst>
        </pc:spChg>
      </pc:sldChg>
      <pc:sldChg chg="addSp modSp mod">
        <pc:chgData name="Jim McGowan" userId="e2c7446dd3aca506" providerId="LiveId" clId="{1459E445-6FF7-4F3F-B1CB-22EE97BCC203}" dt="2023-07-20T20:57:50.588" v="3667" actId="14100"/>
        <pc:sldMkLst>
          <pc:docMk/>
          <pc:sldMk cId="4202623971" sldId="499"/>
        </pc:sldMkLst>
        <pc:spChg chg="mod">
          <ac:chgData name="Jim McGowan" userId="e2c7446dd3aca506" providerId="LiveId" clId="{1459E445-6FF7-4F3F-B1CB-22EE97BCC203}" dt="2023-07-20T20:57:28.180" v="3654"/>
          <ac:spMkLst>
            <pc:docMk/>
            <pc:sldMk cId="4202623971" sldId="499"/>
            <ac:spMk id="6" creationId="{5CC5D900-FF42-4EA0-B519-29D88C336394}"/>
          </ac:spMkLst>
        </pc:spChg>
        <pc:spChg chg="mod">
          <ac:chgData name="Jim McGowan" userId="e2c7446dd3aca506" providerId="LiveId" clId="{1459E445-6FF7-4F3F-B1CB-22EE97BCC203}" dt="2023-07-20T20:57:50.588" v="3667" actId="14100"/>
          <ac:spMkLst>
            <pc:docMk/>
            <pc:sldMk cId="4202623971" sldId="499"/>
            <ac:spMk id="158723" creationId="{CFF828A3-F011-497A-B311-9A291BE1A121}"/>
          </ac:spMkLst>
        </pc:spChg>
        <pc:picChg chg="add mod">
          <ac:chgData name="Jim McGowan" userId="e2c7446dd3aca506" providerId="LiveId" clId="{1459E445-6FF7-4F3F-B1CB-22EE97BCC203}" dt="2023-07-20T20:52:57.430" v="3578"/>
          <ac:picMkLst>
            <pc:docMk/>
            <pc:sldMk cId="4202623971" sldId="499"/>
            <ac:picMk id="2" creationId="{18D9972B-BEAC-1F9F-7F90-70CB573CB99E}"/>
          </ac:picMkLst>
        </pc:picChg>
      </pc:sldChg>
      <pc:sldChg chg="addSp modSp mod">
        <pc:chgData name="Jim McGowan" userId="e2c7446dd3aca506" providerId="LiveId" clId="{1459E445-6FF7-4F3F-B1CB-22EE97BCC203}" dt="2023-07-20T21:02:26.020" v="3804" actId="14100"/>
        <pc:sldMkLst>
          <pc:docMk/>
          <pc:sldMk cId="3527626820" sldId="500"/>
        </pc:sldMkLst>
        <pc:spChg chg="mod">
          <ac:chgData name="Jim McGowan" userId="e2c7446dd3aca506" providerId="LiveId" clId="{1459E445-6FF7-4F3F-B1CB-22EE97BCC203}" dt="2023-07-20T21:02:26.020" v="3804" actId="14100"/>
          <ac:spMkLst>
            <pc:docMk/>
            <pc:sldMk cId="3527626820" sldId="500"/>
            <ac:spMk id="11267" creationId="{39006E1D-91E8-4D4D-9DDA-A7B17CBE60AD}"/>
          </ac:spMkLst>
        </pc:spChg>
        <pc:picChg chg="add mod">
          <ac:chgData name="Jim McGowan" userId="e2c7446dd3aca506" providerId="LiveId" clId="{1459E445-6FF7-4F3F-B1CB-22EE97BCC203}" dt="2023-07-20T21:00:33.194" v="3742"/>
          <ac:picMkLst>
            <pc:docMk/>
            <pc:sldMk cId="3527626820" sldId="500"/>
            <ac:picMk id="2" creationId="{CB7CED37-32B9-24A6-7DC3-2444A182E79F}"/>
          </ac:picMkLst>
        </pc:picChg>
      </pc:sldChg>
      <pc:sldChg chg="addSp delSp modSp mod">
        <pc:chgData name="Jim McGowan" userId="e2c7446dd3aca506" providerId="LiveId" clId="{1459E445-6FF7-4F3F-B1CB-22EE97BCC203}" dt="2023-07-20T20:17:58.550" v="3053" actId="20577"/>
        <pc:sldMkLst>
          <pc:docMk/>
          <pc:sldMk cId="3734120402" sldId="501"/>
        </pc:sldMkLst>
        <pc:spChg chg="add mod">
          <ac:chgData name="Jim McGowan" userId="e2c7446dd3aca506" providerId="LiveId" clId="{1459E445-6FF7-4F3F-B1CB-22EE97BCC203}" dt="2023-07-20T16:00:25.272" v="240"/>
          <ac:spMkLst>
            <pc:docMk/>
            <pc:sldMk cId="3734120402" sldId="501"/>
            <ac:spMk id="3" creationId="{EAAC4FD3-6A8B-D5B0-759D-8C825D9D5D14}"/>
          </ac:spMkLst>
        </pc:spChg>
        <pc:spChg chg="mod">
          <ac:chgData name="Jim McGowan" userId="e2c7446dd3aca506" providerId="LiveId" clId="{1459E445-6FF7-4F3F-B1CB-22EE97BCC203}" dt="2023-07-20T20:17:58.550" v="3053" actId="20577"/>
          <ac:spMkLst>
            <pc:docMk/>
            <pc:sldMk cId="3734120402" sldId="501"/>
            <ac:spMk id="4" creationId="{249CF292-289C-4BDE-80EA-202DA2F880BD}"/>
          </ac:spMkLst>
        </pc:spChg>
        <pc:spChg chg="del">
          <ac:chgData name="Jim McGowan" userId="e2c7446dd3aca506" providerId="LiveId" clId="{1459E445-6FF7-4F3F-B1CB-22EE97BCC203}" dt="2023-07-20T15:51:31.499" v="74" actId="478"/>
          <ac:spMkLst>
            <pc:docMk/>
            <pc:sldMk cId="3734120402" sldId="501"/>
            <ac:spMk id="5" creationId="{9A1EE319-0E29-46ED-B9E4-C5B9D218522A}"/>
          </ac:spMkLst>
        </pc:spChg>
        <pc:spChg chg="add mod">
          <ac:chgData name="Jim McGowan" userId="e2c7446dd3aca506" providerId="LiveId" clId="{1459E445-6FF7-4F3F-B1CB-22EE97BCC203}" dt="2023-07-20T16:00:25.272" v="240"/>
          <ac:spMkLst>
            <pc:docMk/>
            <pc:sldMk cId="3734120402" sldId="501"/>
            <ac:spMk id="7" creationId="{08B95C7A-8426-AD94-4208-D785438A0271}"/>
          </ac:spMkLst>
        </pc:spChg>
      </pc:sldChg>
      <pc:sldChg chg="delSp modSp del">
        <pc:chgData name="Jim McGowan" userId="e2c7446dd3aca506" providerId="LiveId" clId="{1459E445-6FF7-4F3F-B1CB-22EE97BCC203}" dt="2023-07-20T15:55:59.184" v="165" actId="47"/>
        <pc:sldMkLst>
          <pc:docMk/>
          <pc:sldMk cId="54321157" sldId="506"/>
        </pc:sldMkLst>
        <pc:spChg chg="mod">
          <ac:chgData name="Jim McGowan" userId="e2c7446dd3aca506" providerId="LiveId" clId="{1459E445-6FF7-4F3F-B1CB-22EE97BCC203}" dt="2023-07-20T15:54:54.727" v="146"/>
          <ac:spMkLst>
            <pc:docMk/>
            <pc:sldMk cId="54321157" sldId="506"/>
            <ac:spMk id="4" creationId="{249CF292-289C-4BDE-80EA-202DA2F880BD}"/>
          </ac:spMkLst>
        </pc:spChg>
        <pc:spChg chg="del mod">
          <ac:chgData name="Jim McGowan" userId="e2c7446dd3aca506" providerId="LiveId" clId="{1459E445-6FF7-4F3F-B1CB-22EE97BCC203}" dt="2023-07-20T15:55:09.371" v="149" actId="478"/>
          <ac:spMkLst>
            <pc:docMk/>
            <pc:sldMk cId="54321157" sldId="506"/>
            <ac:spMk id="5" creationId="{9A1EE319-0E29-46ED-B9E4-C5B9D218522A}"/>
          </ac:spMkLst>
        </pc:spChg>
      </pc:sldChg>
      <pc:sldChg chg="delSp del">
        <pc:chgData name="Jim McGowan" userId="e2c7446dd3aca506" providerId="LiveId" clId="{1459E445-6FF7-4F3F-B1CB-22EE97BCC203}" dt="2023-07-20T16:17:41.267" v="542" actId="47"/>
        <pc:sldMkLst>
          <pc:docMk/>
          <pc:sldMk cId="3597868989" sldId="508"/>
        </pc:sldMkLst>
        <pc:spChg chg="del">
          <ac:chgData name="Jim McGowan" userId="e2c7446dd3aca506" providerId="LiveId" clId="{1459E445-6FF7-4F3F-B1CB-22EE97BCC203}" dt="2023-07-20T16:16:10.080" v="524" actId="478"/>
          <ac:spMkLst>
            <pc:docMk/>
            <pc:sldMk cId="3597868989" sldId="508"/>
            <ac:spMk id="5" creationId="{9A1EE319-0E29-46ED-B9E4-C5B9D218522A}"/>
          </ac:spMkLst>
        </pc:spChg>
      </pc:sldChg>
      <pc:sldChg chg="modSp del mod">
        <pc:chgData name="Jim McGowan" userId="e2c7446dd3aca506" providerId="LiveId" clId="{1459E445-6FF7-4F3F-B1CB-22EE97BCC203}" dt="2023-07-20T20:17:49.819" v="3044" actId="47"/>
        <pc:sldMkLst>
          <pc:docMk/>
          <pc:sldMk cId="1508571054" sldId="509"/>
        </pc:sldMkLst>
        <pc:spChg chg="mod">
          <ac:chgData name="Jim McGowan" userId="e2c7446dd3aca506" providerId="LiveId" clId="{1459E445-6FF7-4F3F-B1CB-22EE97BCC203}" dt="2023-07-20T19:39:45.240" v="2645" actId="6549"/>
          <ac:spMkLst>
            <pc:docMk/>
            <pc:sldMk cId="1508571054" sldId="509"/>
            <ac:spMk id="4" creationId="{249CF292-289C-4BDE-80EA-202DA2F880BD}"/>
          </ac:spMkLst>
        </pc:spChg>
      </pc:sldChg>
      <pc:sldChg chg="modSp del mod">
        <pc:chgData name="Jim McGowan" userId="e2c7446dd3aca506" providerId="LiveId" clId="{1459E445-6FF7-4F3F-B1CB-22EE97BCC203}" dt="2023-07-20T20:22:12.964" v="3114" actId="47"/>
        <pc:sldMkLst>
          <pc:docMk/>
          <pc:sldMk cId="1881026942" sldId="510"/>
        </pc:sldMkLst>
        <pc:spChg chg="mod">
          <ac:chgData name="Jim McGowan" userId="e2c7446dd3aca506" providerId="LiveId" clId="{1459E445-6FF7-4F3F-B1CB-22EE97BCC203}" dt="2023-07-20T20:20:02.977" v="3085" actId="207"/>
          <ac:spMkLst>
            <pc:docMk/>
            <pc:sldMk cId="1881026942" sldId="510"/>
            <ac:spMk id="4" creationId="{249CF292-289C-4BDE-80EA-202DA2F880BD}"/>
          </ac:spMkLst>
        </pc:spChg>
      </pc:sldChg>
      <pc:sldChg chg="modSp del mod">
        <pc:chgData name="Jim McGowan" userId="e2c7446dd3aca506" providerId="LiveId" clId="{1459E445-6FF7-4F3F-B1CB-22EE97BCC203}" dt="2023-07-20T21:04:11.965" v="3821" actId="47"/>
        <pc:sldMkLst>
          <pc:docMk/>
          <pc:sldMk cId="286812028" sldId="511"/>
        </pc:sldMkLst>
        <pc:spChg chg="mod">
          <ac:chgData name="Jim McGowan" userId="e2c7446dd3aca506" providerId="LiveId" clId="{1459E445-6FF7-4F3F-B1CB-22EE97BCC203}" dt="2023-07-20T20:19:03.215" v="3070" actId="20577"/>
          <ac:spMkLst>
            <pc:docMk/>
            <pc:sldMk cId="286812028" sldId="511"/>
            <ac:spMk id="4" creationId="{249CF292-289C-4BDE-80EA-202DA2F880BD}"/>
          </ac:spMkLst>
        </pc:spChg>
      </pc:sldChg>
      <pc:sldChg chg="modSp mod">
        <pc:chgData name="Jim McGowan" userId="e2c7446dd3aca506" providerId="LiveId" clId="{1459E445-6FF7-4F3F-B1CB-22EE97BCC203}" dt="2023-07-20T21:03:42.747" v="3817" actId="12789"/>
        <pc:sldMkLst>
          <pc:docMk/>
          <pc:sldMk cId="3237164712" sldId="512"/>
        </pc:sldMkLst>
        <pc:spChg chg="mod">
          <ac:chgData name="Jim McGowan" userId="e2c7446dd3aca506" providerId="LiveId" clId="{1459E445-6FF7-4F3F-B1CB-22EE97BCC203}" dt="2023-07-20T21:03:42.747" v="3817" actId="12789"/>
          <ac:spMkLst>
            <pc:docMk/>
            <pc:sldMk cId="3237164712" sldId="512"/>
            <ac:spMk id="2" creationId="{E21DFA74-13DA-404B-86C1-D8D67B7AA96D}"/>
          </ac:spMkLst>
        </pc:spChg>
      </pc:sldChg>
      <pc:sldChg chg="del">
        <pc:chgData name="Jim McGowan" userId="e2c7446dd3aca506" providerId="LiveId" clId="{1459E445-6FF7-4F3F-B1CB-22EE97BCC203}" dt="2023-07-20T15:57:44.415" v="188" actId="47"/>
        <pc:sldMkLst>
          <pc:docMk/>
          <pc:sldMk cId="931439863" sldId="513"/>
        </pc:sldMkLst>
      </pc:sldChg>
      <pc:sldChg chg="add del">
        <pc:chgData name="Jim McGowan" userId="e2c7446dd3aca506" providerId="LiveId" clId="{1459E445-6FF7-4F3F-B1CB-22EE97BCC203}" dt="2023-07-20T15:54:12.074" v="131" actId="47"/>
        <pc:sldMkLst>
          <pc:docMk/>
          <pc:sldMk cId="974377881" sldId="514"/>
        </pc:sldMkLst>
      </pc:sldChg>
      <pc:sldChg chg="delSp modSp add mod modAnim">
        <pc:chgData name="Jim McGowan" userId="e2c7446dd3aca506" providerId="LiveId" clId="{1459E445-6FF7-4F3F-B1CB-22EE97BCC203}" dt="2023-07-20T20:19:15.927" v="3074"/>
        <pc:sldMkLst>
          <pc:docMk/>
          <pc:sldMk cId="1897520510" sldId="514"/>
        </pc:sldMkLst>
        <pc:spChg chg="del">
          <ac:chgData name="Jim McGowan" userId="e2c7446dd3aca506" providerId="LiveId" clId="{1459E445-6FF7-4F3F-B1CB-22EE97BCC203}" dt="2023-07-20T15:55:54.148" v="164" actId="478"/>
          <ac:spMkLst>
            <pc:docMk/>
            <pc:sldMk cId="1897520510" sldId="514"/>
            <ac:spMk id="3" creationId="{EAAC4FD3-6A8B-D5B0-759D-8C825D9D5D14}"/>
          </ac:spMkLst>
        </pc:spChg>
        <pc:spChg chg="mod">
          <ac:chgData name="Jim McGowan" userId="e2c7446dd3aca506" providerId="LiveId" clId="{1459E445-6FF7-4F3F-B1CB-22EE97BCC203}" dt="2023-07-20T20:19:15.927" v="3074"/>
          <ac:spMkLst>
            <pc:docMk/>
            <pc:sldMk cId="1897520510" sldId="514"/>
            <ac:spMk id="4" creationId="{249CF292-289C-4BDE-80EA-202DA2F880BD}"/>
          </ac:spMkLst>
        </pc:spChg>
        <pc:spChg chg="mod">
          <ac:chgData name="Jim McGowan" userId="e2c7446dd3aca506" providerId="LiveId" clId="{1459E445-6FF7-4F3F-B1CB-22EE97BCC203}" dt="2023-07-20T16:00:19.342" v="239"/>
          <ac:spMkLst>
            <pc:docMk/>
            <pc:sldMk cId="1897520510" sldId="514"/>
            <ac:spMk id="7" creationId="{08B95C7A-8426-AD94-4208-D785438A0271}"/>
          </ac:spMkLst>
        </pc:spChg>
      </pc:sldChg>
      <pc:sldChg chg="modSp add mod">
        <pc:chgData name="Jim McGowan" userId="e2c7446dd3aca506" providerId="LiveId" clId="{1459E445-6FF7-4F3F-B1CB-22EE97BCC203}" dt="2023-07-20T20:19:22.760" v="3075"/>
        <pc:sldMkLst>
          <pc:docMk/>
          <pc:sldMk cId="1115413766" sldId="515"/>
        </pc:sldMkLst>
        <pc:spChg chg="mod">
          <ac:chgData name="Jim McGowan" userId="e2c7446dd3aca506" providerId="LiveId" clId="{1459E445-6FF7-4F3F-B1CB-22EE97BCC203}" dt="2023-07-20T20:19:22.760" v="3075"/>
          <ac:spMkLst>
            <pc:docMk/>
            <pc:sldMk cId="1115413766" sldId="515"/>
            <ac:spMk id="4" creationId="{249CF292-289C-4BDE-80EA-202DA2F880BD}"/>
          </ac:spMkLst>
        </pc:spChg>
        <pc:spChg chg="mod">
          <ac:chgData name="Jim McGowan" userId="e2c7446dd3aca506" providerId="LiveId" clId="{1459E445-6FF7-4F3F-B1CB-22EE97BCC203}" dt="2023-07-20T15:59:00.425" v="203"/>
          <ac:spMkLst>
            <pc:docMk/>
            <pc:sldMk cId="1115413766" sldId="515"/>
            <ac:spMk id="7" creationId="{08B95C7A-8426-AD94-4208-D785438A0271}"/>
          </ac:spMkLst>
        </pc:spChg>
      </pc:sldChg>
      <pc:sldChg chg="modSp add mod">
        <pc:chgData name="Jim McGowan" userId="e2c7446dd3aca506" providerId="LiveId" clId="{1459E445-6FF7-4F3F-B1CB-22EE97BCC203}" dt="2023-07-20T20:19:30.077" v="3078"/>
        <pc:sldMkLst>
          <pc:docMk/>
          <pc:sldMk cId="1706904622" sldId="516"/>
        </pc:sldMkLst>
        <pc:spChg chg="mod">
          <ac:chgData name="Jim McGowan" userId="e2c7446dd3aca506" providerId="LiveId" clId="{1459E445-6FF7-4F3F-B1CB-22EE97BCC203}" dt="2023-07-20T20:19:30.077" v="3078"/>
          <ac:spMkLst>
            <pc:docMk/>
            <pc:sldMk cId="1706904622" sldId="516"/>
            <ac:spMk id="4" creationId="{249CF292-289C-4BDE-80EA-202DA2F880BD}"/>
          </ac:spMkLst>
        </pc:spChg>
      </pc:sldChg>
      <pc:sldChg chg="delSp add del modAnim">
        <pc:chgData name="Jim McGowan" userId="e2c7446dd3aca506" providerId="LiveId" clId="{1459E445-6FF7-4F3F-B1CB-22EE97BCC203}" dt="2023-07-20T16:27:49.116" v="655" actId="47"/>
        <pc:sldMkLst>
          <pc:docMk/>
          <pc:sldMk cId="2734123902" sldId="517"/>
        </pc:sldMkLst>
        <pc:spChg chg="del">
          <ac:chgData name="Jim McGowan" userId="e2c7446dd3aca506" providerId="LiveId" clId="{1459E445-6FF7-4F3F-B1CB-22EE97BCC203}" dt="2023-07-20T16:26:22.147" v="632" actId="478"/>
          <ac:spMkLst>
            <pc:docMk/>
            <pc:sldMk cId="2734123902" sldId="517"/>
            <ac:spMk id="146436" creationId="{93CF0867-B38F-4A5A-BC23-96D269D43786}"/>
          </ac:spMkLst>
        </pc:spChg>
      </pc:sldChg>
      <pc:sldChg chg="addSp delSp modSp new mod ord">
        <pc:chgData name="Jim McGowan" userId="e2c7446dd3aca506" providerId="LiveId" clId="{1459E445-6FF7-4F3F-B1CB-22EE97BCC203}" dt="2023-07-20T20:08:21.146" v="3023"/>
        <pc:sldMkLst>
          <pc:docMk/>
          <pc:sldMk cId="4233445989" sldId="517"/>
        </pc:sldMkLst>
        <pc:spChg chg="del">
          <ac:chgData name="Jim McGowan" userId="e2c7446dd3aca506" providerId="LiveId" clId="{1459E445-6FF7-4F3F-B1CB-22EE97BCC203}" dt="2023-07-20T19:39:57.794" v="2649" actId="478"/>
          <ac:spMkLst>
            <pc:docMk/>
            <pc:sldMk cId="4233445989" sldId="517"/>
            <ac:spMk id="2" creationId="{074B4A8F-417A-F248-C81C-B112CE12AB66}"/>
          </ac:spMkLst>
        </pc:spChg>
        <pc:spChg chg="del">
          <ac:chgData name="Jim McGowan" userId="e2c7446dd3aca506" providerId="LiveId" clId="{1459E445-6FF7-4F3F-B1CB-22EE97BCC203}" dt="2023-07-20T19:39:57.794" v="2649" actId="478"/>
          <ac:spMkLst>
            <pc:docMk/>
            <pc:sldMk cId="4233445989" sldId="517"/>
            <ac:spMk id="3" creationId="{D04A562B-8EFA-C248-480F-488EE6810DA9}"/>
          </ac:spMkLst>
        </pc:spChg>
        <pc:spChg chg="add mod">
          <ac:chgData name="Jim McGowan" userId="e2c7446dd3aca506" providerId="LiveId" clId="{1459E445-6FF7-4F3F-B1CB-22EE97BCC203}" dt="2023-07-20T19:44:10.547" v="2719" actId="207"/>
          <ac:spMkLst>
            <pc:docMk/>
            <pc:sldMk cId="4233445989" sldId="517"/>
            <ac:spMk id="5" creationId="{ADD75D77-40E0-F669-2B4A-CEBABA990F77}"/>
          </ac:spMkLst>
        </pc:spChg>
        <pc:picChg chg="add ord">
          <ac:chgData name="Jim McGowan" userId="e2c7446dd3aca506" providerId="LiveId" clId="{1459E445-6FF7-4F3F-B1CB-22EE97BCC203}" dt="2023-07-20T19:40:37.286" v="2659" actId="167"/>
          <ac:picMkLst>
            <pc:docMk/>
            <pc:sldMk cId="4233445989" sldId="517"/>
            <ac:picMk id="6" creationId="{27E26471-3381-3971-B408-AB692EB0F042}"/>
          </ac:picMkLst>
        </pc:picChg>
      </pc:sldChg>
      <pc:sldChg chg="add del modAnim">
        <pc:chgData name="Jim McGowan" userId="e2c7446dd3aca506" providerId="LiveId" clId="{1459E445-6FF7-4F3F-B1CB-22EE97BCC203}" dt="2023-07-20T20:17:48.027" v="3043" actId="47"/>
        <pc:sldMkLst>
          <pc:docMk/>
          <pc:sldMk cId="2109783808" sldId="518"/>
        </pc:sldMkLst>
      </pc:sldChg>
      <pc:sldChg chg="modSp add mod">
        <pc:chgData name="Jim McGowan" userId="e2c7446dd3aca506" providerId="LiveId" clId="{1459E445-6FF7-4F3F-B1CB-22EE97BCC203}" dt="2023-07-20T20:22:25.446" v="3117" actId="115"/>
        <pc:sldMkLst>
          <pc:docMk/>
          <pc:sldMk cId="4148199864" sldId="519"/>
        </pc:sldMkLst>
        <pc:spChg chg="mod">
          <ac:chgData name="Jim McGowan" userId="e2c7446dd3aca506" providerId="LiveId" clId="{1459E445-6FF7-4F3F-B1CB-22EE97BCC203}" dt="2023-07-20T20:22:25.446" v="3117" actId="115"/>
          <ac:spMkLst>
            <pc:docMk/>
            <pc:sldMk cId="4148199864" sldId="519"/>
            <ac:spMk id="4" creationId="{249CF292-289C-4BDE-80EA-202DA2F880BD}"/>
          </ac:spMkLst>
        </pc:spChg>
      </pc:sldChg>
      <pc:sldChg chg="modSp add mod">
        <pc:chgData name="Jim McGowan" userId="e2c7446dd3aca506" providerId="LiveId" clId="{1459E445-6FF7-4F3F-B1CB-22EE97BCC203}" dt="2023-07-20T20:22:07.520" v="3113" actId="108"/>
        <pc:sldMkLst>
          <pc:docMk/>
          <pc:sldMk cId="2145029844" sldId="520"/>
        </pc:sldMkLst>
        <pc:spChg chg="mod">
          <ac:chgData name="Jim McGowan" userId="e2c7446dd3aca506" providerId="LiveId" clId="{1459E445-6FF7-4F3F-B1CB-22EE97BCC203}" dt="2023-07-20T20:22:07.520" v="3113" actId="108"/>
          <ac:spMkLst>
            <pc:docMk/>
            <pc:sldMk cId="2145029844" sldId="520"/>
            <ac:spMk id="4" creationId="{249CF292-289C-4BDE-80EA-202DA2F880BD}"/>
          </ac:spMkLst>
        </pc:spChg>
      </pc:sldChg>
      <pc:sldChg chg="modSp add mod">
        <pc:chgData name="Jim McGowan" userId="e2c7446dd3aca506" providerId="LiveId" clId="{1459E445-6FF7-4F3F-B1CB-22EE97BCC203}" dt="2023-07-20T21:04:23.659" v="3827" actId="108"/>
        <pc:sldMkLst>
          <pc:docMk/>
          <pc:sldMk cId="1053923834" sldId="521"/>
        </pc:sldMkLst>
        <pc:spChg chg="mod">
          <ac:chgData name="Jim McGowan" userId="e2c7446dd3aca506" providerId="LiveId" clId="{1459E445-6FF7-4F3F-B1CB-22EE97BCC203}" dt="2023-07-20T21:04:23.659" v="3827" actId="108"/>
          <ac:spMkLst>
            <pc:docMk/>
            <pc:sldMk cId="1053923834" sldId="521"/>
            <ac:spMk id="4" creationId="{249CF292-289C-4BDE-80EA-202DA2F880BD}"/>
          </ac:spMkLst>
        </pc:spChg>
      </pc:sldChg>
    </pc:docChg>
  </pc:docChgLst>
  <pc:docChgLst>
    <pc:chgData name="Jim McGowan" userId="e2c7446dd3aca506" providerId="LiveId" clId="{2478F12F-1A40-4B31-8FA6-D77A8A44DEC3}"/>
    <pc:docChg chg="custSel modSld modNotesMaster modHandout">
      <pc:chgData name="Jim McGowan" userId="e2c7446dd3aca506" providerId="LiveId" clId="{2478F12F-1A40-4B31-8FA6-D77A8A44DEC3}" dt="2023-09-18T12:25:30.604" v="22" actId="12788"/>
      <pc:docMkLst>
        <pc:docMk/>
      </pc:docMkLst>
      <pc:sldChg chg="modNotes">
        <pc:chgData name="Jim McGowan" userId="e2c7446dd3aca506" providerId="LiveId" clId="{2478F12F-1A40-4B31-8FA6-D77A8A44DEC3}" dt="2023-09-18T12:23:37.406" v="0"/>
        <pc:sldMkLst>
          <pc:docMk/>
          <pc:sldMk cId="0" sldId="256"/>
        </pc:sldMkLst>
      </pc:sldChg>
      <pc:sldChg chg="modNotes">
        <pc:chgData name="Jim McGowan" userId="e2c7446dd3aca506" providerId="LiveId" clId="{2478F12F-1A40-4B31-8FA6-D77A8A44DEC3}" dt="2023-09-18T12:23:37.406" v="0"/>
        <pc:sldMkLst>
          <pc:docMk/>
          <pc:sldMk cId="0" sldId="269"/>
        </pc:sldMkLst>
      </pc:sldChg>
      <pc:sldChg chg="modNotes">
        <pc:chgData name="Jim McGowan" userId="e2c7446dd3aca506" providerId="LiveId" clId="{2478F12F-1A40-4B31-8FA6-D77A8A44DEC3}" dt="2023-09-18T12:23:37.406" v="0"/>
        <pc:sldMkLst>
          <pc:docMk/>
          <pc:sldMk cId="0" sldId="316"/>
        </pc:sldMkLst>
      </pc:sldChg>
      <pc:sldChg chg="modNotes">
        <pc:chgData name="Jim McGowan" userId="e2c7446dd3aca506" providerId="LiveId" clId="{2478F12F-1A40-4B31-8FA6-D77A8A44DEC3}" dt="2023-09-18T12:23:37.406" v="0"/>
        <pc:sldMkLst>
          <pc:docMk/>
          <pc:sldMk cId="0" sldId="328"/>
        </pc:sldMkLst>
      </pc:sldChg>
      <pc:sldChg chg="modNotes">
        <pc:chgData name="Jim McGowan" userId="e2c7446dd3aca506" providerId="LiveId" clId="{2478F12F-1A40-4B31-8FA6-D77A8A44DEC3}" dt="2023-09-18T12:23:37.406" v="0"/>
        <pc:sldMkLst>
          <pc:docMk/>
          <pc:sldMk cId="0" sldId="340"/>
        </pc:sldMkLst>
      </pc:sldChg>
      <pc:sldChg chg="modNotes">
        <pc:chgData name="Jim McGowan" userId="e2c7446dd3aca506" providerId="LiveId" clId="{2478F12F-1A40-4B31-8FA6-D77A8A44DEC3}" dt="2023-09-18T12:23:37.406" v="0"/>
        <pc:sldMkLst>
          <pc:docMk/>
          <pc:sldMk cId="0" sldId="342"/>
        </pc:sldMkLst>
      </pc:sldChg>
      <pc:sldChg chg="modNotes">
        <pc:chgData name="Jim McGowan" userId="e2c7446dd3aca506" providerId="LiveId" clId="{2478F12F-1A40-4B31-8FA6-D77A8A44DEC3}" dt="2023-09-18T12:23:37.406" v="0"/>
        <pc:sldMkLst>
          <pc:docMk/>
          <pc:sldMk cId="0" sldId="343"/>
        </pc:sldMkLst>
      </pc:sldChg>
      <pc:sldChg chg="modNotes">
        <pc:chgData name="Jim McGowan" userId="e2c7446dd3aca506" providerId="LiveId" clId="{2478F12F-1A40-4B31-8FA6-D77A8A44DEC3}" dt="2023-09-18T12:23:37.406" v="0"/>
        <pc:sldMkLst>
          <pc:docMk/>
          <pc:sldMk cId="0" sldId="345"/>
        </pc:sldMkLst>
      </pc:sldChg>
      <pc:sldChg chg="modNotes">
        <pc:chgData name="Jim McGowan" userId="e2c7446dd3aca506" providerId="LiveId" clId="{2478F12F-1A40-4B31-8FA6-D77A8A44DEC3}" dt="2023-09-18T12:23:37.406" v="0"/>
        <pc:sldMkLst>
          <pc:docMk/>
          <pc:sldMk cId="0" sldId="346"/>
        </pc:sldMkLst>
      </pc:sldChg>
      <pc:sldChg chg="modNotes">
        <pc:chgData name="Jim McGowan" userId="e2c7446dd3aca506" providerId="LiveId" clId="{2478F12F-1A40-4B31-8FA6-D77A8A44DEC3}" dt="2023-09-18T12:23:37.406" v="0"/>
        <pc:sldMkLst>
          <pc:docMk/>
          <pc:sldMk cId="0" sldId="347"/>
        </pc:sldMkLst>
      </pc:sldChg>
      <pc:sldChg chg="modNotes">
        <pc:chgData name="Jim McGowan" userId="e2c7446dd3aca506" providerId="LiveId" clId="{2478F12F-1A40-4B31-8FA6-D77A8A44DEC3}" dt="2023-09-18T12:23:37.406" v="0"/>
        <pc:sldMkLst>
          <pc:docMk/>
          <pc:sldMk cId="0" sldId="348"/>
        </pc:sldMkLst>
      </pc:sldChg>
      <pc:sldChg chg="modNotes">
        <pc:chgData name="Jim McGowan" userId="e2c7446dd3aca506" providerId="LiveId" clId="{2478F12F-1A40-4B31-8FA6-D77A8A44DEC3}" dt="2023-09-18T12:23:37.406" v="0"/>
        <pc:sldMkLst>
          <pc:docMk/>
          <pc:sldMk cId="0" sldId="353"/>
        </pc:sldMkLst>
      </pc:sldChg>
      <pc:sldChg chg="modNotes">
        <pc:chgData name="Jim McGowan" userId="e2c7446dd3aca506" providerId="LiveId" clId="{2478F12F-1A40-4B31-8FA6-D77A8A44DEC3}" dt="2023-09-18T12:23:37.406" v="0"/>
        <pc:sldMkLst>
          <pc:docMk/>
          <pc:sldMk cId="4062878418" sldId="496"/>
        </pc:sldMkLst>
      </pc:sldChg>
      <pc:sldChg chg="modNotes">
        <pc:chgData name="Jim McGowan" userId="e2c7446dd3aca506" providerId="LiveId" clId="{2478F12F-1A40-4B31-8FA6-D77A8A44DEC3}" dt="2023-09-18T12:23:37.406" v="0"/>
        <pc:sldMkLst>
          <pc:docMk/>
          <pc:sldMk cId="709181449" sldId="497"/>
        </pc:sldMkLst>
      </pc:sldChg>
      <pc:sldChg chg="modNotes">
        <pc:chgData name="Jim McGowan" userId="e2c7446dd3aca506" providerId="LiveId" clId="{2478F12F-1A40-4B31-8FA6-D77A8A44DEC3}" dt="2023-09-18T12:23:37.406" v="0"/>
        <pc:sldMkLst>
          <pc:docMk/>
          <pc:sldMk cId="4202623971" sldId="499"/>
        </pc:sldMkLst>
      </pc:sldChg>
      <pc:sldChg chg="modNotes">
        <pc:chgData name="Jim McGowan" userId="e2c7446dd3aca506" providerId="LiveId" clId="{2478F12F-1A40-4B31-8FA6-D77A8A44DEC3}" dt="2023-09-18T12:23:37.406" v="0"/>
        <pc:sldMkLst>
          <pc:docMk/>
          <pc:sldMk cId="3527626820" sldId="500"/>
        </pc:sldMkLst>
      </pc:sldChg>
    </pc:docChg>
  </pc:docChgLst>
  <pc:docChgLst>
    <pc:chgData name="Jim McGowan" userId="e2c7446dd3aca506" providerId="LiveId" clId="{1B8299EA-65D9-40E6-ABE8-BD73FB78B488}"/>
    <pc:docChg chg="undo redo custSel addSld delSld modSld sldOrd">
      <pc:chgData name="Jim McGowan" userId="e2c7446dd3aca506" providerId="LiveId" clId="{1B8299EA-65D9-40E6-ABE8-BD73FB78B488}" dt="2021-01-30T23:11:04.571" v="5128" actId="255"/>
      <pc:docMkLst>
        <pc:docMk/>
      </pc:docMkLst>
      <pc:sldChg chg="modSp mod">
        <pc:chgData name="Jim McGowan" userId="e2c7446dd3aca506" providerId="LiveId" clId="{1B8299EA-65D9-40E6-ABE8-BD73FB78B488}" dt="2021-01-30T23:09:43.102" v="5115" actId="12788"/>
        <pc:sldMkLst>
          <pc:docMk/>
          <pc:sldMk cId="0" sldId="256"/>
        </pc:sldMkLst>
        <pc:spChg chg="mod">
          <ac:chgData name="Jim McGowan" userId="e2c7446dd3aca506" providerId="LiveId" clId="{1B8299EA-65D9-40E6-ABE8-BD73FB78B488}" dt="2021-01-30T23:09:43.102" v="5115" actId="12788"/>
          <ac:spMkLst>
            <pc:docMk/>
            <pc:sldMk cId="0" sldId="256"/>
            <ac:spMk id="7" creationId="{7772F48F-5EE2-461C-B5DC-3372414FB3A1}"/>
          </ac:spMkLst>
        </pc:spChg>
        <pc:spChg chg="mod">
          <ac:chgData name="Jim McGowan" userId="e2c7446dd3aca506" providerId="LiveId" clId="{1B8299EA-65D9-40E6-ABE8-BD73FB78B488}" dt="2021-01-30T22:19:27.337" v="4621" actId="207"/>
          <ac:spMkLst>
            <pc:docMk/>
            <pc:sldMk cId="0" sldId="256"/>
            <ac:spMk id="11267" creationId="{39006E1D-91E8-4D4D-9DDA-A7B17CBE60AD}"/>
          </ac:spMkLst>
        </pc:spChg>
      </pc:sldChg>
      <pc:sldChg chg="delSp modSp mod delAnim modAnim">
        <pc:chgData name="Jim McGowan" userId="e2c7446dd3aca506" providerId="LiveId" clId="{1B8299EA-65D9-40E6-ABE8-BD73FB78B488}" dt="2021-01-30T23:04:09.859" v="5051" actId="12788"/>
        <pc:sldMkLst>
          <pc:docMk/>
          <pc:sldMk cId="0" sldId="258"/>
        </pc:sldMkLst>
        <pc:spChg chg="mod">
          <ac:chgData name="Jim McGowan" userId="e2c7446dd3aca506" providerId="LiveId" clId="{1B8299EA-65D9-40E6-ABE8-BD73FB78B488}" dt="2021-01-30T23:04:09.859" v="5051" actId="12788"/>
          <ac:spMkLst>
            <pc:docMk/>
            <pc:sldMk cId="0" sldId="258"/>
            <ac:spMk id="8" creationId="{4A94AB59-0C98-4CD4-886C-29B285392689}"/>
          </ac:spMkLst>
        </pc:spChg>
        <pc:spChg chg="mod">
          <ac:chgData name="Jim McGowan" userId="e2c7446dd3aca506" providerId="LiveId" clId="{1B8299EA-65D9-40E6-ABE8-BD73FB78B488}" dt="2021-01-30T16:19:37.249" v="380" actId="255"/>
          <ac:spMkLst>
            <pc:docMk/>
            <pc:sldMk cId="0" sldId="258"/>
            <ac:spMk id="13326" creationId="{FC53503D-CA05-4AC4-B4F6-E639D7F0493D}"/>
          </ac:spMkLst>
        </pc:spChg>
        <pc:spChg chg="del mod">
          <ac:chgData name="Jim McGowan" userId="e2c7446dd3aca506" providerId="LiveId" clId="{1B8299EA-65D9-40E6-ABE8-BD73FB78B488}" dt="2021-01-30T16:09:02.245" v="288"/>
          <ac:spMkLst>
            <pc:docMk/>
            <pc:sldMk cId="0" sldId="258"/>
            <ac:spMk id="13327" creationId="{A885211C-4F16-4C80-B78A-A7D37E29A83A}"/>
          </ac:spMkLst>
        </pc:spChg>
        <pc:spChg chg="del mod">
          <ac:chgData name="Jim McGowan" userId="e2c7446dd3aca506" providerId="LiveId" clId="{1B8299EA-65D9-40E6-ABE8-BD73FB78B488}" dt="2021-01-30T16:10:23.253" v="298" actId="478"/>
          <ac:spMkLst>
            <pc:docMk/>
            <pc:sldMk cId="0" sldId="258"/>
            <ac:spMk id="13328" creationId="{2D28D136-26BA-49A7-8CAB-CF3013EB365F}"/>
          </ac:spMkLst>
        </pc:spChg>
      </pc:sldChg>
      <pc:sldChg chg="modSp mod">
        <pc:chgData name="Jim McGowan" userId="e2c7446dd3aca506" providerId="LiveId" clId="{1B8299EA-65D9-40E6-ABE8-BD73FB78B488}" dt="2021-01-30T23:06:14.797" v="5075" actId="12788"/>
        <pc:sldMkLst>
          <pc:docMk/>
          <pc:sldMk cId="0" sldId="262"/>
        </pc:sldMkLst>
        <pc:spChg chg="mod">
          <ac:chgData name="Jim McGowan" userId="e2c7446dd3aca506" providerId="LiveId" clId="{1B8299EA-65D9-40E6-ABE8-BD73FB78B488}" dt="2021-01-30T23:06:14.797" v="5075" actId="12788"/>
          <ac:spMkLst>
            <pc:docMk/>
            <pc:sldMk cId="0" sldId="262"/>
            <ac:spMk id="6" creationId="{926810CE-1121-4D34-8DF5-41D276DDE248}"/>
          </ac:spMkLst>
        </pc:spChg>
        <pc:spChg chg="mod">
          <ac:chgData name="Jim McGowan" userId="e2c7446dd3aca506" providerId="LiveId" clId="{1B8299EA-65D9-40E6-ABE8-BD73FB78B488}" dt="2021-01-30T18:35:13.684" v="2506" actId="207"/>
          <ac:spMkLst>
            <pc:docMk/>
            <pc:sldMk cId="0" sldId="262"/>
            <ac:spMk id="45064" creationId="{D7E57675-76FF-438A-806F-5DBE5D2A4ADA}"/>
          </ac:spMkLst>
        </pc:spChg>
      </pc:sldChg>
      <pc:sldChg chg="modSp modAnim">
        <pc:chgData name="Jim McGowan" userId="e2c7446dd3aca506" providerId="LiveId" clId="{1B8299EA-65D9-40E6-ABE8-BD73FB78B488}" dt="2021-01-30T20:06:03.115" v="3200"/>
        <pc:sldMkLst>
          <pc:docMk/>
          <pc:sldMk cId="0" sldId="263"/>
        </pc:sldMkLst>
        <pc:spChg chg="mod">
          <ac:chgData name="Jim McGowan" userId="e2c7446dd3aca506" providerId="LiveId" clId="{1B8299EA-65D9-40E6-ABE8-BD73FB78B488}" dt="2021-01-30T20:06:03.115" v="3200"/>
          <ac:spMkLst>
            <pc:docMk/>
            <pc:sldMk cId="0" sldId="263"/>
            <ac:spMk id="6" creationId="{797CB259-71C7-483F-96EA-33B3538C6A01}"/>
          </ac:spMkLst>
        </pc:spChg>
        <pc:spChg chg="mod">
          <ac:chgData name="Jim McGowan" userId="e2c7446dd3aca506" providerId="LiveId" clId="{1B8299EA-65D9-40E6-ABE8-BD73FB78B488}" dt="2021-01-30T20:06:03.115" v="3200"/>
          <ac:spMkLst>
            <pc:docMk/>
            <pc:sldMk cId="0" sldId="263"/>
            <ac:spMk id="46088" creationId="{C6285DF7-048F-474E-9C45-D41199DC27CA}"/>
          </ac:spMkLst>
        </pc:spChg>
      </pc:sldChg>
      <pc:sldChg chg="delSp modSp mod delAnim modAnim">
        <pc:chgData name="Jim McGowan" userId="e2c7446dd3aca506" providerId="LiveId" clId="{1B8299EA-65D9-40E6-ABE8-BD73FB78B488}" dt="2021-01-30T23:06:32.117" v="5078" actId="12788"/>
        <pc:sldMkLst>
          <pc:docMk/>
          <pc:sldMk cId="0" sldId="265"/>
        </pc:sldMkLst>
        <pc:spChg chg="mod">
          <ac:chgData name="Jim McGowan" userId="e2c7446dd3aca506" providerId="LiveId" clId="{1B8299EA-65D9-40E6-ABE8-BD73FB78B488}" dt="2021-01-30T23:06:32.117" v="5078" actId="12788"/>
          <ac:spMkLst>
            <pc:docMk/>
            <pc:sldMk cId="0" sldId="265"/>
            <ac:spMk id="7" creationId="{6D5F13F8-7379-4C86-BD93-C521BFF04ED0}"/>
          </ac:spMkLst>
        </pc:spChg>
        <pc:spChg chg="mod">
          <ac:chgData name="Jim McGowan" userId="e2c7446dd3aca506" providerId="LiveId" clId="{1B8299EA-65D9-40E6-ABE8-BD73FB78B488}" dt="2021-01-30T18:58:59.365" v="2751" actId="20578"/>
          <ac:spMkLst>
            <pc:docMk/>
            <pc:sldMk cId="0" sldId="265"/>
            <ac:spMk id="48131" creationId="{BF355E67-DD89-4235-9DDA-DCA6E6D9E3DF}"/>
          </ac:spMkLst>
        </pc:spChg>
        <pc:spChg chg="del mod">
          <ac:chgData name="Jim McGowan" userId="e2c7446dd3aca506" providerId="LiveId" clId="{1B8299EA-65D9-40E6-ABE8-BD73FB78B488}" dt="2021-01-30T18:54:33.658" v="2707"/>
          <ac:spMkLst>
            <pc:docMk/>
            <pc:sldMk cId="0" sldId="265"/>
            <ac:spMk id="48136" creationId="{02F7289B-7477-4501-A16F-507ACF5EBC57}"/>
          </ac:spMkLst>
        </pc:spChg>
      </pc:sldChg>
      <pc:sldChg chg="addSp delSp modSp mod modAnim">
        <pc:chgData name="Jim McGowan" userId="e2c7446dd3aca506" providerId="LiveId" clId="{1B8299EA-65D9-40E6-ABE8-BD73FB78B488}" dt="2021-01-30T23:06:23.748" v="5076" actId="12788"/>
        <pc:sldMkLst>
          <pc:docMk/>
          <pc:sldMk cId="0" sldId="266"/>
        </pc:sldMkLst>
        <pc:spChg chg="add del mod">
          <ac:chgData name="Jim McGowan" userId="e2c7446dd3aca506" providerId="LiveId" clId="{1B8299EA-65D9-40E6-ABE8-BD73FB78B488}" dt="2021-01-30T18:49:05" v="2653" actId="478"/>
          <ac:spMkLst>
            <pc:docMk/>
            <pc:sldMk cId="0" sldId="266"/>
            <ac:spMk id="2" creationId="{7BBC1C8B-BBB3-4680-A0A9-BF10D53B52FB}"/>
          </ac:spMkLst>
        </pc:spChg>
        <pc:spChg chg="mod">
          <ac:chgData name="Jim McGowan" userId="e2c7446dd3aca506" providerId="LiveId" clId="{1B8299EA-65D9-40E6-ABE8-BD73FB78B488}" dt="2021-01-30T23:06:23.748" v="5076" actId="12788"/>
          <ac:spMkLst>
            <pc:docMk/>
            <pc:sldMk cId="0" sldId="266"/>
            <ac:spMk id="7" creationId="{294FA4D9-1250-494A-A0AA-59942D8E9980}"/>
          </ac:spMkLst>
        </pc:spChg>
        <pc:spChg chg="del mod">
          <ac:chgData name="Jim McGowan" userId="e2c7446dd3aca506" providerId="LiveId" clId="{1B8299EA-65D9-40E6-ABE8-BD73FB78B488}" dt="2021-01-30T18:49:00.424" v="2652" actId="478"/>
          <ac:spMkLst>
            <pc:docMk/>
            <pc:sldMk cId="0" sldId="266"/>
            <ac:spMk id="49155" creationId="{1EB76CA2-6701-4D9C-846A-6EEA74403E5C}"/>
          </ac:spMkLst>
        </pc:spChg>
        <pc:spChg chg="mod">
          <ac:chgData name="Jim McGowan" userId="e2c7446dd3aca506" providerId="LiveId" clId="{1B8299EA-65D9-40E6-ABE8-BD73FB78B488}" dt="2021-01-30T18:58:46.526" v="2749" actId="114"/>
          <ac:spMkLst>
            <pc:docMk/>
            <pc:sldMk cId="0" sldId="266"/>
            <ac:spMk id="49158" creationId="{21A82F88-4B7B-4DDE-BE68-89989692CBE1}"/>
          </ac:spMkLst>
        </pc:spChg>
      </pc:sldChg>
      <pc:sldChg chg="modSp mod">
        <pc:chgData name="Jim McGowan" userId="e2c7446dd3aca506" providerId="LiveId" clId="{1B8299EA-65D9-40E6-ABE8-BD73FB78B488}" dt="2021-01-30T23:11:04.571" v="5128" actId="255"/>
        <pc:sldMkLst>
          <pc:docMk/>
          <pc:sldMk cId="0" sldId="269"/>
        </pc:sldMkLst>
        <pc:spChg chg="mod">
          <ac:chgData name="Jim McGowan" userId="e2c7446dd3aca506" providerId="LiveId" clId="{1B8299EA-65D9-40E6-ABE8-BD73FB78B488}" dt="2021-01-30T23:09:58.980" v="5118" actId="12788"/>
          <ac:spMkLst>
            <pc:docMk/>
            <pc:sldMk cId="0" sldId="269"/>
            <ac:spMk id="6" creationId="{F6D5A188-1909-4A9D-A46B-74E49E87774D}"/>
          </ac:spMkLst>
        </pc:spChg>
        <pc:spChg chg="mod">
          <ac:chgData name="Jim McGowan" userId="e2c7446dd3aca506" providerId="LiveId" clId="{1B8299EA-65D9-40E6-ABE8-BD73FB78B488}" dt="2021-01-30T23:11:04.571" v="5128" actId="255"/>
          <ac:spMkLst>
            <pc:docMk/>
            <pc:sldMk cId="0" sldId="269"/>
            <ac:spMk id="52233" creationId="{DA4BD656-CC8F-48C5-AB21-BB954A17F42B}"/>
          </ac:spMkLst>
        </pc:spChg>
      </pc:sldChg>
      <pc:sldChg chg="delSp modSp mod delAnim modAnim">
        <pc:chgData name="Jim McGowan" userId="e2c7446dd3aca506" providerId="LiveId" clId="{1B8299EA-65D9-40E6-ABE8-BD73FB78B488}" dt="2021-01-30T23:05:31.438" v="5065" actId="12788"/>
        <pc:sldMkLst>
          <pc:docMk/>
          <pc:sldMk cId="0" sldId="289"/>
        </pc:sldMkLst>
        <pc:spChg chg="mod">
          <ac:chgData name="Jim McGowan" userId="e2c7446dd3aca506" providerId="LiveId" clId="{1B8299EA-65D9-40E6-ABE8-BD73FB78B488}" dt="2021-01-30T23:05:31.438" v="5065" actId="12788"/>
          <ac:spMkLst>
            <pc:docMk/>
            <pc:sldMk cId="0" sldId="289"/>
            <ac:spMk id="7" creationId="{3A360737-2915-42D8-8EFC-E8DD88DBAA7D}"/>
          </ac:spMkLst>
        </pc:spChg>
        <pc:spChg chg="mod">
          <ac:chgData name="Jim McGowan" userId="e2c7446dd3aca506" providerId="LiveId" clId="{1B8299EA-65D9-40E6-ABE8-BD73FB78B488}" dt="2021-01-30T17:46:30.635" v="1947" actId="207"/>
          <ac:spMkLst>
            <pc:docMk/>
            <pc:sldMk cId="0" sldId="289"/>
            <ac:spMk id="72721" creationId="{27FC2563-0526-472C-8F91-AAB38551C664}"/>
          </ac:spMkLst>
        </pc:spChg>
        <pc:spChg chg="del mod">
          <ac:chgData name="Jim McGowan" userId="e2c7446dd3aca506" providerId="LiveId" clId="{1B8299EA-65D9-40E6-ABE8-BD73FB78B488}" dt="2021-01-30T17:44:27.499" v="1932"/>
          <ac:spMkLst>
            <pc:docMk/>
            <pc:sldMk cId="0" sldId="289"/>
            <ac:spMk id="72723" creationId="{4951161F-A7BF-4387-8F7C-F860292EE6BD}"/>
          </ac:spMkLst>
        </pc:spChg>
      </pc:sldChg>
      <pc:sldChg chg="addSp delSp modSp mod modAnim">
        <pc:chgData name="Jim McGowan" userId="e2c7446dd3aca506" providerId="LiveId" clId="{1B8299EA-65D9-40E6-ABE8-BD73FB78B488}" dt="2021-01-30T23:06:00.028" v="5071" actId="12788"/>
        <pc:sldMkLst>
          <pc:docMk/>
          <pc:sldMk cId="0" sldId="290"/>
        </pc:sldMkLst>
        <pc:spChg chg="mod">
          <ac:chgData name="Jim McGowan" userId="e2c7446dd3aca506" providerId="LiveId" clId="{1B8299EA-65D9-40E6-ABE8-BD73FB78B488}" dt="2021-01-30T23:06:00.028" v="5071" actId="12788"/>
          <ac:spMkLst>
            <pc:docMk/>
            <pc:sldMk cId="0" sldId="290"/>
            <ac:spMk id="7" creationId="{F5005EF6-5CD9-4BC2-A819-5E4032B9F9AC}"/>
          </ac:spMkLst>
        </pc:spChg>
        <pc:spChg chg="add mod">
          <ac:chgData name="Jim McGowan" userId="e2c7446dd3aca506" providerId="LiveId" clId="{1B8299EA-65D9-40E6-ABE8-BD73FB78B488}" dt="2021-01-30T18:31:11.299" v="2463" actId="113"/>
          <ac:spMkLst>
            <pc:docMk/>
            <pc:sldMk cId="0" sldId="290"/>
            <ac:spMk id="9" creationId="{60F76EDA-B238-4D1B-92A3-E493BBFBD8D0}"/>
          </ac:spMkLst>
        </pc:spChg>
        <pc:spChg chg="mod">
          <ac:chgData name="Jim McGowan" userId="e2c7446dd3aca506" providerId="LiveId" clId="{1B8299EA-65D9-40E6-ABE8-BD73FB78B488}" dt="2021-01-30T18:27:32.991" v="2407" actId="20577"/>
          <ac:spMkLst>
            <pc:docMk/>
            <pc:sldMk cId="0" sldId="290"/>
            <ac:spMk id="73741" creationId="{47B69978-40AB-460D-9F98-EDD042A248BE}"/>
          </ac:spMkLst>
        </pc:spChg>
        <pc:spChg chg="del mod">
          <ac:chgData name="Jim McGowan" userId="e2c7446dd3aca506" providerId="LiveId" clId="{1B8299EA-65D9-40E6-ABE8-BD73FB78B488}" dt="2021-01-30T18:13:29.104" v="2167" actId="478"/>
          <ac:spMkLst>
            <pc:docMk/>
            <pc:sldMk cId="0" sldId="290"/>
            <ac:spMk id="73742" creationId="{4DB7B500-926B-4B21-B5D5-0DAE2372C5D5}"/>
          </ac:spMkLst>
        </pc:spChg>
        <pc:picChg chg="add del mod">
          <ac:chgData name="Jim McGowan" userId="e2c7446dd3aca506" providerId="LiveId" clId="{1B8299EA-65D9-40E6-ABE8-BD73FB78B488}" dt="2021-01-30T18:27:58.743" v="2414" actId="478"/>
          <ac:picMkLst>
            <pc:docMk/>
            <pc:sldMk cId="0" sldId="290"/>
            <ac:picMk id="8" creationId="{8D0559AF-0BEC-4315-B61F-4CE3C1F95674}"/>
          </ac:picMkLst>
        </pc:picChg>
        <pc:picChg chg="add mod ord">
          <ac:chgData name="Jim McGowan" userId="e2c7446dd3aca506" providerId="LiveId" clId="{1B8299EA-65D9-40E6-ABE8-BD73FB78B488}" dt="2021-01-30T18:28:23.814" v="2435" actId="1036"/>
          <ac:picMkLst>
            <pc:docMk/>
            <pc:sldMk cId="0" sldId="290"/>
            <ac:picMk id="10" creationId="{9A7A6404-CB2A-4E59-8C2E-D56CBF4EE606}"/>
          </ac:picMkLst>
        </pc:picChg>
      </pc:sldChg>
      <pc:sldChg chg="addSp delSp modSp mod">
        <pc:chgData name="Jim McGowan" userId="e2c7446dd3aca506" providerId="LiveId" clId="{1B8299EA-65D9-40E6-ABE8-BD73FB78B488}" dt="2021-01-30T22:33:38.912" v="4774" actId="22"/>
        <pc:sldMkLst>
          <pc:docMk/>
          <pc:sldMk cId="0" sldId="295"/>
        </pc:sldMkLst>
        <pc:spChg chg="add mod">
          <ac:chgData name="Jim McGowan" userId="e2c7446dd3aca506" providerId="LiveId" clId="{1B8299EA-65D9-40E6-ABE8-BD73FB78B488}" dt="2021-01-30T22:31:23.760" v="4759"/>
          <ac:spMkLst>
            <pc:docMk/>
            <pc:sldMk cId="0" sldId="295"/>
            <ac:spMk id="6" creationId="{32F15324-F2FF-4DA4-92EE-C074F0AD4908}"/>
          </ac:spMkLst>
        </pc:spChg>
        <pc:spChg chg="add del">
          <ac:chgData name="Jim McGowan" userId="e2c7446dd3aca506" providerId="LiveId" clId="{1B8299EA-65D9-40E6-ABE8-BD73FB78B488}" dt="2021-01-30T22:33:38.912" v="4774" actId="22"/>
          <ac:spMkLst>
            <pc:docMk/>
            <pc:sldMk cId="0" sldId="295"/>
            <ac:spMk id="8" creationId="{475BAF45-CFE8-47A4-8F93-6C6A649C2456}"/>
          </ac:spMkLst>
        </pc:spChg>
      </pc:sldChg>
      <pc:sldChg chg="addSp delSp modSp mod delAnim modAnim">
        <pc:chgData name="Jim McGowan" userId="e2c7446dd3aca506" providerId="LiveId" clId="{1B8299EA-65D9-40E6-ABE8-BD73FB78B488}" dt="2021-01-30T18:47:29.943" v="2638" actId="12788"/>
        <pc:sldMkLst>
          <pc:docMk/>
          <pc:sldMk cId="0" sldId="298"/>
        </pc:sldMkLst>
        <pc:spChg chg="mod">
          <ac:chgData name="Jim McGowan" userId="e2c7446dd3aca506" providerId="LiveId" clId="{1B8299EA-65D9-40E6-ABE8-BD73FB78B488}" dt="2021-01-30T18:47:29.943" v="2638" actId="12788"/>
          <ac:spMkLst>
            <pc:docMk/>
            <pc:sldMk cId="0" sldId="298"/>
            <ac:spMk id="9" creationId="{9BE3178F-6973-412D-915D-CD12E78D4F2C}"/>
          </ac:spMkLst>
        </pc:spChg>
        <pc:spChg chg="add del mod">
          <ac:chgData name="Jim McGowan" userId="e2c7446dd3aca506" providerId="LiveId" clId="{1B8299EA-65D9-40E6-ABE8-BD73FB78B488}" dt="2021-01-30T18:43:47.451" v="2602"/>
          <ac:spMkLst>
            <pc:docMk/>
            <pc:sldMk cId="0" sldId="298"/>
            <ac:spMk id="10" creationId="{0E22D803-9715-4644-AAC8-2DBA8714A792}"/>
          </ac:spMkLst>
        </pc:spChg>
        <pc:spChg chg="mod">
          <ac:chgData name="Jim McGowan" userId="e2c7446dd3aca506" providerId="LiveId" clId="{1B8299EA-65D9-40E6-ABE8-BD73FB78B488}" dt="2021-01-30T18:45:27.675" v="2615" actId="1076"/>
          <ac:spMkLst>
            <pc:docMk/>
            <pc:sldMk cId="0" sldId="298"/>
            <ac:spMk id="130054" creationId="{7936C1FC-9DC2-44C0-B186-5D40BC3E40A0}"/>
          </ac:spMkLst>
        </pc:spChg>
        <pc:spChg chg="del mod">
          <ac:chgData name="Jim McGowan" userId="e2c7446dd3aca506" providerId="LiveId" clId="{1B8299EA-65D9-40E6-ABE8-BD73FB78B488}" dt="2021-01-30T18:40:51.111" v="2576" actId="478"/>
          <ac:spMkLst>
            <pc:docMk/>
            <pc:sldMk cId="0" sldId="298"/>
            <ac:spMk id="130055" creationId="{38A5C3B3-A1F1-4200-BD2F-5FC37C393E0A}"/>
          </ac:spMkLst>
        </pc:spChg>
        <pc:spChg chg="del mod">
          <ac:chgData name="Jim McGowan" userId="e2c7446dd3aca506" providerId="LiveId" clId="{1B8299EA-65D9-40E6-ABE8-BD73FB78B488}" dt="2021-01-30T18:39:53.346" v="2566"/>
          <ac:spMkLst>
            <pc:docMk/>
            <pc:sldMk cId="0" sldId="298"/>
            <ac:spMk id="130056" creationId="{B8A86061-15CF-48F8-8524-8F03460A37ED}"/>
          </ac:spMkLst>
        </pc:spChg>
        <pc:spChg chg="del mod">
          <ac:chgData name="Jim McGowan" userId="e2c7446dd3aca506" providerId="LiveId" clId="{1B8299EA-65D9-40E6-ABE8-BD73FB78B488}" dt="2021-01-30T18:39:53.334" v="2564" actId="478"/>
          <ac:spMkLst>
            <pc:docMk/>
            <pc:sldMk cId="0" sldId="298"/>
            <ac:spMk id="130057" creationId="{2AB47A1C-A9FC-4209-9342-DA2E78255F24}"/>
          </ac:spMkLst>
        </pc:spChg>
      </pc:sldChg>
      <pc:sldChg chg="delSp modSp mod modAnim">
        <pc:chgData name="Jim McGowan" userId="e2c7446dd3aca506" providerId="LiveId" clId="{1B8299EA-65D9-40E6-ABE8-BD73FB78B488}" dt="2021-01-30T23:03:51.345" v="5049" actId="12788"/>
        <pc:sldMkLst>
          <pc:docMk/>
          <pc:sldMk cId="0" sldId="300"/>
        </pc:sldMkLst>
        <pc:spChg chg="mod">
          <ac:chgData name="Jim McGowan" userId="e2c7446dd3aca506" providerId="LiveId" clId="{1B8299EA-65D9-40E6-ABE8-BD73FB78B488}" dt="2021-01-30T23:03:51.345" v="5049" actId="12788"/>
          <ac:spMkLst>
            <pc:docMk/>
            <pc:sldMk cId="0" sldId="300"/>
            <ac:spMk id="9" creationId="{70D20532-8254-404E-A124-E6E1B53C2927}"/>
          </ac:spMkLst>
        </pc:spChg>
        <pc:spChg chg="del mod">
          <ac:chgData name="Jim McGowan" userId="e2c7446dd3aca506" providerId="LiveId" clId="{1B8299EA-65D9-40E6-ABE8-BD73FB78B488}" dt="2021-01-30T15:59:29.065" v="203" actId="478"/>
          <ac:spMkLst>
            <pc:docMk/>
            <pc:sldMk cId="0" sldId="300"/>
            <ac:spMk id="132099" creationId="{4896A175-CC8E-42D8-8180-92ED2FC6128E}"/>
          </ac:spMkLst>
        </pc:spChg>
        <pc:spChg chg="del mod">
          <ac:chgData name="Jim McGowan" userId="e2c7446dd3aca506" providerId="LiveId" clId="{1B8299EA-65D9-40E6-ABE8-BD73FB78B488}" dt="2021-01-30T16:00:15.129" v="210" actId="478"/>
          <ac:spMkLst>
            <pc:docMk/>
            <pc:sldMk cId="0" sldId="300"/>
            <ac:spMk id="132103" creationId="{9D0E8ED1-37B4-405D-97B6-1F339FABB422}"/>
          </ac:spMkLst>
        </pc:spChg>
        <pc:spChg chg="mod">
          <ac:chgData name="Jim McGowan" userId="e2c7446dd3aca506" providerId="LiveId" clId="{1B8299EA-65D9-40E6-ABE8-BD73FB78B488}" dt="2021-01-30T15:59:11.442" v="201" actId="1035"/>
          <ac:spMkLst>
            <pc:docMk/>
            <pc:sldMk cId="0" sldId="300"/>
            <ac:spMk id="132104" creationId="{F4DD21E0-F631-4FDF-BF99-0B9E4938E03A}"/>
          </ac:spMkLst>
        </pc:spChg>
        <pc:spChg chg="mod">
          <ac:chgData name="Jim McGowan" userId="e2c7446dd3aca506" providerId="LiveId" clId="{1B8299EA-65D9-40E6-ABE8-BD73FB78B488}" dt="2021-01-30T16:18:52.886" v="379" actId="948"/>
          <ac:spMkLst>
            <pc:docMk/>
            <pc:sldMk cId="0" sldId="300"/>
            <ac:spMk id="132105" creationId="{9383AFEE-1018-4932-88E3-D095F6C31A88}"/>
          </ac:spMkLst>
        </pc:spChg>
      </pc:sldChg>
      <pc:sldChg chg="addSp delSp modSp mod ord addAnim delAnim modAnim">
        <pc:chgData name="Jim McGowan" userId="e2c7446dd3aca506" providerId="LiveId" clId="{1B8299EA-65D9-40E6-ABE8-BD73FB78B488}" dt="2021-01-30T22:55:17.562" v="4985"/>
        <pc:sldMkLst>
          <pc:docMk/>
          <pc:sldMk cId="0" sldId="306"/>
        </pc:sldMkLst>
        <pc:spChg chg="del mod">
          <ac:chgData name="Jim McGowan" userId="e2c7446dd3aca506" providerId="LiveId" clId="{1B8299EA-65D9-40E6-ABE8-BD73FB78B488}" dt="2021-01-30T22:40:41.019" v="4831" actId="478"/>
          <ac:spMkLst>
            <pc:docMk/>
            <pc:sldMk cId="0" sldId="306"/>
            <ac:spMk id="9" creationId="{5B6F9148-379C-4358-94E8-C6D2489F0CA3}"/>
          </ac:spMkLst>
        </pc:spChg>
        <pc:spChg chg="add del mod">
          <ac:chgData name="Jim McGowan" userId="e2c7446dd3aca506" providerId="LiveId" clId="{1B8299EA-65D9-40E6-ABE8-BD73FB78B488}" dt="2021-01-30T22:42:18.592" v="4853" actId="478"/>
          <ac:spMkLst>
            <pc:docMk/>
            <pc:sldMk cId="0" sldId="306"/>
            <ac:spMk id="10" creationId="{3E9E9B0C-B379-4122-9F14-D370FE1D1F99}"/>
          </ac:spMkLst>
        </pc:spChg>
        <pc:spChg chg="add mod">
          <ac:chgData name="Jim McGowan" userId="e2c7446dd3aca506" providerId="LiveId" clId="{1B8299EA-65D9-40E6-ABE8-BD73FB78B488}" dt="2021-01-30T22:46:48.813" v="4891" actId="108"/>
          <ac:spMkLst>
            <pc:docMk/>
            <pc:sldMk cId="0" sldId="306"/>
            <ac:spMk id="12" creationId="{BF026CB4-3122-4FDB-AD57-2CBBCB771343}"/>
          </ac:spMkLst>
        </pc:spChg>
        <pc:spChg chg="add mod">
          <ac:chgData name="Jim McGowan" userId="e2c7446dd3aca506" providerId="LiveId" clId="{1B8299EA-65D9-40E6-ABE8-BD73FB78B488}" dt="2021-01-30T22:44:45.599" v="4872" actId="1036"/>
          <ac:spMkLst>
            <pc:docMk/>
            <pc:sldMk cId="0" sldId="306"/>
            <ac:spMk id="14" creationId="{8D9F1AF7-B6DB-411B-AECB-EC74C69436B2}"/>
          </ac:spMkLst>
        </pc:spChg>
        <pc:spChg chg="del mod">
          <ac:chgData name="Jim McGowan" userId="e2c7446dd3aca506" providerId="LiveId" clId="{1B8299EA-65D9-40E6-ABE8-BD73FB78B488}" dt="2021-01-30T22:34:56.316" v="4784" actId="478"/>
          <ac:spMkLst>
            <pc:docMk/>
            <pc:sldMk cId="0" sldId="306"/>
            <ac:spMk id="142341" creationId="{39A68283-9506-4546-A897-19504E35299E}"/>
          </ac:spMkLst>
        </pc:spChg>
      </pc:sldChg>
      <pc:sldChg chg="modSp del mod">
        <pc:chgData name="Jim McGowan" userId="e2c7446dd3aca506" providerId="LiveId" clId="{1B8299EA-65D9-40E6-ABE8-BD73FB78B488}" dt="2021-01-30T16:23:58.605" v="426" actId="47"/>
        <pc:sldMkLst>
          <pc:docMk/>
          <pc:sldMk cId="0" sldId="307"/>
        </pc:sldMkLst>
        <pc:spChg chg="mod">
          <ac:chgData name="Jim McGowan" userId="e2c7446dd3aca506" providerId="LiveId" clId="{1B8299EA-65D9-40E6-ABE8-BD73FB78B488}" dt="2021-01-30T16:23:17.383" v="421" actId="14100"/>
          <ac:spMkLst>
            <pc:docMk/>
            <pc:sldMk cId="0" sldId="307"/>
            <ac:spMk id="145413" creationId="{CD48866B-69DA-4A6A-B4D3-7CF4EAF0957B}"/>
          </ac:spMkLst>
        </pc:spChg>
        <pc:spChg chg="mod">
          <ac:chgData name="Jim McGowan" userId="e2c7446dd3aca506" providerId="LiveId" clId="{1B8299EA-65D9-40E6-ABE8-BD73FB78B488}" dt="2021-01-30T16:22:19.478" v="400" actId="14100"/>
          <ac:spMkLst>
            <pc:docMk/>
            <pc:sldMk cId="0" sldId="307"/>
            <ac:spMk id="145414" creationId="{387DE770-6518-4D82-B3CF-67BAD0B0932F}"/>
          </ac:spMkLst>
        </pc:spChg>
        <pc:picChg chg="mod">
          <ac:chgData name="Jim McGowan" userId="e2c7446dd3aca506" providerId="LiveId" clId="{1B8299EA-65D9-40E6-ABE8-BD73FB78B488}" dt="2021-01-30T16:22:37.290" v="412" actId="1038"/>
          <ac:picMkLst>
            <pc:docMk/>
            <pc:sldMk cId="0" sldId="307"/>
            <ac:picMk id="145420" creationId="{AE418D46-008E-4A01-8CA8-C640FD96A6C7}"/>
          </ac:picMkLst>
        </pc:picChg>
      </pc:sldChg>
      <pc:sldChg chg="addSp delSp modSp mod">
        <pc:chgData name="Jim McGowan" userId="e2c7446dd3aca506" providerId="LiveId" clId="{1B8299EA-65D9-40E6-ABE8-BD73FB78B488}" dt="2021-01-30T18:47:24.868" v="2637" actId="12788"/>
        <pc:sldMkLst>
          <pc:docMk/>
          <pc:sldMk cId="0" sldId="308"/>
        </pc:sldMkLst>
        <pc:spChg chg="mod">
          <ac:chgData name="Jim McGowan" userId="e2c7446dd3aca506" providerId="LiveId" clId="{1B8299EA-65D9-40E6-ABE8-BD73FB78B488}" dt="2021-01-30T18:47:24.868" v="2637" actId="12788"/>
          <ac:spMkLst>
            <pc:docMk/>
            <pc:sldMk cId="0" sldId="308"/>
            <ac:spMk id="8" creationId="{62B8DCC8-54F7-447E-944B-905937DC335C}"/>
          </ac:spMkLst>
        </pc:spChg>
        <pc:spChg chg="mod">
          <ac:chgData name="Jim McGowan" userId="e2c7446dd3aca506" providerId="LiveId" clId="{1B8299EA-65D9-40E6-ABE8-BD73FB78B488}" dt="2021-01-30T18:38:30.754" v="2548" actId="207"/>
          <ac:spMkLst>
            <pc:docMk/>
            <pc:sldMk cId="0" sldId="308"/>
            <ac:spMk id="146435" creationId="{AEB561E3-7DF7-4A95-8D72-F4F67B58FA63}"/>
          </ac:spMkLst>
        </pc:spChg>
        <pc:spChg chg="add del mod">
          <ac:chgData name="Jim McGowan" userId="e2c7446dd3aca506" providerId="LiveId" clId="{1B8299EA-65D9-40E6-ABE8-BD73FB78B488}" dt="2021-01-30T18:36:40.645" v="2528" actId="20578"/>
          <ac:spMkLst>
            <pc:docMk/>
            <pc:sldMk cId="0" sldId="308"/>
            <ac:spMk id="146436" creationId="{93CF0867-B38F-4A5A-BC23-96D269D43786}"/>
          </ac:spMkLst>
        </pc:spChg>
        <pc:picChg chg="mod">
          <ac:chgData name="Jim McGowan" userId="e2c7446dd3aca506" providerId="LiveId" clId="{1B8299EA-65D9-40E6-ABE8-BD73FB78B488}" dt="2021-01-30T18:36:03.185" v="2517" actId="1038"/>
          <ac:picMkLst>
            <pc:docMk/>
            <pc:sldMk cId="0" sldId="308"/>
            <ac:picMk id="146439" creationId="{6A2D1526-C72B-4A35-81C4-21F32F45987A}"/>
          </ac:picMkLst>
        </pc:picChg>
      </pc:sldChg>
      <pc:sldChg chg="delSp modSp mod delAnim modAnim">
        <pc:chgData name="Jim McGowan" userId="e2c7446dd3aca506" providerId="LiveId" clId="{1B8299EA-65D9-40E6-ABE8-BD73FB78B488}" dt="2021-01-30T23:03:58.322" v="5050" actId="12788"/>
        <pc:sldMkLst>
          <pc:docMk/>
          <pc:sldMk cId="0" sldId="310"/>
        </pc:sldMkLst>
        <pc:spChg chg="mod">
          <ac:chgData name="Jim McGowan" userId="e2c7446dd3aca506" providerId="LiveId" clId="{1B8299EA-65D9-40E6-ABE8-BD73FB78B488}" dt="2021-01-30T23:03:58.322" v="5050" actId="12788"/>
          <ac:spMkLst>
            <pc:docMk/>
            <pc:sldMk cId="0" sldId="310"/>
            <ac:spMk id="8" creationId="{CB745FF1-5873-441D-9C55-D243CB025D38}"/>
          </ac:spMkLst>
        </pc:spChg>
        <pc:spChg chg="mod">
          <ac:chgData name="Jim McGowan" userId="e2c7446dd3aca506" providerId="LiveId" clId="{1B8299EA-65D9-40E6-ABE8-BD73FB78B488}" dt="2021-01-30T16:07:42.321" v="276" actId="12788"/>
          <ac:spMkLst>
            <pc:docMk/>
            <pc:sldMk cId="0" sldId="310"/>
            <ac:spMk id="150535" creationId="{A8F3BB00-EB76-4A28-BB7D-91CBA88067EE}"/>
          </ac:spMkLst>
        </pc:spChg>
        <pc:spChg chg="del mod">
          <ac:chgData name="Jim McGowan" userId="e2c7446dd3aca506" providerId="LiveId" clId="{1B8299EA-65D9-40E6-ABE8-BD73FB78B488}" dt="2021-01-30T16:03:59.365" v="245"/>
          <ac:spMkLst>
            <pc:docMk/>
            <pc:sldMk cId="0" sldId="310"/>
            <ac:spMk id="150536" creationId="{7E224BA1-F58E-4AA8-91CB-414D34FD8BE6}"/>
          </ac:spMkLst>
        </pc:spChg>
        <pc:spChg chg="del mod">
          <ac:chgData name="Jim McGowan" userId="e2c7446dd3aca506" providerId="LiveId" clId="{1B8299EA-65D9-40E6-ABE8-BD73FB78B488}" dt="2021-01-30T16:03:59.363" v="243"/>
          <ac:spMkLst>
            <pc:docMk/>
            <pc:sldMk cId="0" sldId="310"/>
            <ac:spMk id="150538" creationId="{F3770B9E-F2B1-468E-8CBB-3040F8B18A3F}"/>
          </ac:spMkLst>
        </pc:spChg>
      </pc:sldChg>
      <pc:sldChg chg="delSp modSp mod delAnim modAnim">
        <pc:chgData name="Jim McGowan" userId="e2c7446dd3aca506" providerId="LiveId" clId="{1B8299EA-65D9-40E6-ABE8-BD73FB78B488}" dt="2021-01-30T23:04:39.851" v="5057" actId="12788"/>
        <pc:sldMkLst>
          <pc:docMk/>
          <pc:sldMk cId="0" sldId="311"/>
        </pc:sldMkLst>
        <pc:spChg chg="mod">
          <ac:chgData name="Jim McGowan" userId="e2c7446dd3aca506" providerId="LiveId" clId="{1B8299EA-65D9-40E6-ABE8-BD73FB78B488}" dt="2021-01-30T23:04:39.851" v="5057" actId="12788"/>
          <ac:spMkLst>
            <pc:docMk/>
            <pc:sldMk cId="0" sldId="311"/>
            <ac:spMk id="8" creationId="{6592CB4B-622A-40F1-B26F-745227381E29}"/>
          </ac:spMkLst>
        </pc:spChg>
        <pc:spChg chg="del mod">
          <ac:chgData name="Jim McGowan" userId="e2c7446dd3aca506" providerId="LiveId" clId="{1B8299EA-65D9-40E6-ABE8-BD73FB78B488}" dt="2021-01-30T17:20:51.901" v="1704"/>
          <ac:spMkLst>
            <pc:docMk/>
            <pc:sldMk cId="0" sldId="311"/>
            <ac:spMk id="152581" creationId="{D1054CCD-CEFD-484B-8AB1-28911D0A927C}"/>
          </ac:spMkLst>
        </pc:spChg>
        <pc:spChg chg="del mod">
          <ac:chgData name="Jim McGowan" userId="e2c7446dd3aca506" providerId="LiveId" clId="{1B8299EA-65D9-40E6-ABE8-BD73FB78B488}" dt="2021-01-30T17:22:46.013" v="1723"/>
          <ac:spMkLst>
            <pc:docMk/>
            <pc:sldMk cId="0" sldId="311"/>
            <ac:spMk id="152582" creationId="{DDD78A71-8B88-4A17-B9E7-AB6164B2303F}"/>
          </ac:spMkLst>
        </pc:spChg>
        <pc:spChg chg="mod">
          <ac:chgData name="Jim McGowan" userId="e2c7446dd3aca506" providerId="LiveId" clId="{1B8299EA-65D9-40E6-ABE8-BD73FB78B488}" dt="2021-01-30T17:24:32.090" v="1740" actId="948"/>
          <ac:spMkLst>
            <pc:docMk/>
            <pc:sldMk cId="0" sldId="311"/>
            <ac:spMk id="152584" creationId="{7249D3BD-4ECF-4F86-93BD-4E30351900CC}"/>
          </ac:spMkLst>
        </pc:spChg>
      </pc:sldChg>
      <pc:sldChg chg="delSp modSp mod modAnim">
        <pc:chgData name="Jim McGowan" userId="e2c7446dd3aca506" providerId="LiveId" clId="{1B8299EA-65D9-40E6-ABE8-BD73FB78B488}" dt="2021-01-30T23:04:57.647" v="5058" actId="12788"/>
        <pc:sldMkLst>
          <pc:docMk/>
          <pc:sldMk cId="0" sldId="312"/>
        </pc:sldMkLst>
        <pc:spChg chg="mod">
          <ac:chgData name="Jim McGowan" userId="e2c7446dd3aca506" providerId="LiveId" clId="{1B8299EA-65D9-40E6-ABE8-BD73FB78B488}" dt="2021-01-30T23:04:57.647" v="5058" actId="12788"/>
          <ac:spMkLst>
            <pc:docMk/>
            <pc:sldMk cId="0" sldId="312"/>
            <ac:spMk id="8" creationId="{12530843-3915-47D3-B9B5-C16846BD2BD3}"/>
          </ac:spMkLst>
        </pc:spChg>
        <pc:spChg chg="mod">
          <ac:chgData name="Jim McGowan" userId="e2c7446dd3aca506" providerId="LiveId" clId="{1B8299EA-65D9-40E6-ABE8-BD73FB78B488}" dt="2021-01-30T17:34:15.682" v="1820" actId="123"/>
          <ac:spMkLst>
            <pc:docMk/>
            <pc:sldMk cId="0" sldId="312"/>
            <ac:spMk id="154628" creationId="{9AA096C0-F864-40E2-A347-01F4620A7546}"/>
          </ac:spMkLst>
        </pc:spChg>
        <pc:spChg chg="mod">
          <ac:chgData name="Jim McGowan" userId="e2c7446dd3aca506" providerId="LiveId" clId="{1B8299EA-65D9-40E6-ABE8-BD73FB78B488}" dt="2021-01-30T17:26:20.931" v="1752" actId="14100"/>
          <ac:spMkLst>
            <pc:docMk/>
            <pc:sldMk cId="0" sldId="312"/>
            <ac:spMk id="154632" creationId="{31F915BA-4A1E-453F-84F1-4C4FB84F8532}"/>
          </ac:spMkLst>
        </pc:spChg>
        <pc:spChg chg="del mod">
          <ac:chgData name="Jim McGowan" userId="e2c7446dd3aca506" providerId="LiveId" clId="{1B8299EA-65D9-40E6-ABE8-BD73FB78B488}" dt="2021-01-30T17:27:28.714" v="1764" actId="478"/>
          <ac:spMkLst>
            <pc:docMk/>
            <pc:sldMk cId="0" sldId="312"/>
            <ac:spMk id="154633" creationId="{06E51907-F55D-4C66-9DBF-CE597A553BF0}"/>
          </ac:spMkLst>
        </pc:spChg>
      </pc:sldChg>
      <pc:sldChg chg="delSp modSp mod delAnim modAnim">
        <pc:chgData name="Jim McGowan" userId="e2c7446dd3aca506" providerId="LiveId" clId="{1B8299EA-65D9-40E6-ABE8-BD73FB78B488}" dt="2021-01-30T23:05:50.859" v="5069" actId="12788"/>
        <pc:sldMkLst>
          <pc:docMk/>
          <pc:sldMk cId="0" sldId="315"/>
        </pc:sldMkLst>
        <pc:spChg chg="mod">
          <ac:chgData name="Jim McGowan" userId="e2c7446dd3aca506" providerId="LiveId" clId="{1B8299EA-65D9-40E6-ABE8-BD73FB78B488}" dt="2021-01-30T23:05:50.859" v="5069" actId="12788"/>
          <ac:spMkLst>
            <pc:docMk/>
            <pc:sldMk cId="0" sldId="315"/>
            <ac:spMk id="9" creationId="{565E6CB4-1075-4B5E-807B-30A24E468BD0}"/>
          </ac:spMkLst>
        </pc:spChg>
        <pc:spChg chg="del mod">
          <ac:chgData name="Jim McGowan" userId="e2c7446dd3aca506" providerId="LiveId" clId="{1B8299EA-65D9-40E6-ABE8-BD73FB78B488}" dt="2021-01-30T18:05:52.987" v="2091"/>
          <ac:spMkLst>
            <pc:docMk/>
            <pc:sldMk cId="0" sldId="315"/>
            <ac:spMk id="157701" creationId="{B95A1F24-CE76-4057-97BC-00763841000F}"/>
          </ac:spMkLst>
        </pc:spChg>
        <pc:spChg chg="mod">
          <ac:chgData name="Jim McGowan" userId="e2c7446dd3aca506" providerId="LiveId" clId="{1B8299EA-65D9-40E6-ABE8-BD73FB78B488}" dt="2021-01-30T18:09:58.854" v="2129" actId="108"/>
          <ac:spMkLst>
            <pc:docMk/>
            <pc:sldMk cId="0" sldId="315"/>
            <ac:spMk id="157703" creationId="{79F0291E-6070-405F-9FF7-8128856CA9A0}"/>
          </ac:spMkLst>
        </pc:spChg>
        <pc:spChg chg="del mod">
          <ac:chgData name="Jim McGowan" userId="e2c7446dd3aca506" providerId="LiveId" clId="{1B8299EA-65D9-40E6-ABE8-BD73FB78B488}" dt="2021-01-30T18:06:11.267" v="2095" actId="478"/>
          <ac:spMkLst>
            <pc:docMk/>
            <pc:sldMk cId="0" sldId="315"/>
            <ac:spMk id="157705" creationId="{258985A4-EF08-4CF5-860D-830CF8C08AFC}"/>
          </ac:spMkLst>
        </pc:spChg>
        <pc:spChg chg="del mod">
          <ac:chgData name="Jim McGowan" userId="e2c7446dd3aca506" providerId="LiveId" clId="{1B8299EA-65D9-40E6-ABE8-BD73FB78B488}" dt="2021-01-30T18:06:11.272" v="2097"/>
          <ac:spMkLst>
            <pc:docMk/>
            <pc:sldMk cId="0" sldId="315"/>
            <ac:spMk id="157706" creationId="{70245314-3127-40F4-9317-4A59872CEFA5}"/>
          </ac:spMkLst>
        </pc:spChg>
      </pc:sldChg>
      <pc:sldChg chg="modSp mod">
        <pc:chgData name="Jim McGowan" userId="e2c7446dd3aca506" providerId="LiveId" clId="{1B8299EA-65D9-40E6-ABE8-BD73FB78B488}" dt="2021-01-30T23:09:31.535" v="5113" actId="12788"/>
        <pc:sldMkLst>
          <pc:docMk/>
          <pc:sldMk cId="0" sldId="316"/>
        </pc:sldMkLst>
        <pc:spChg chg="mod">
          <ac:chgData name="Jim McGowan" userId="e2c7446dd3aca506" providerId="LiveId" clId="{1B8299EA-65D9-40E6-ABE8-BD73FB78B488}" dt="2021-01-30T23:09:31.535" v="5113" actId="12788"/>
          <ac:spMkLst>
            <pc:docMk/>
            <pc:sldMk cId="0" sldId="316"/>
            <ac:spMk id="6" creationId="{5CC5D900-FF42-4EA0-B519-29D88C336394}"/>
          </ac:spMkLst>
        </pc:spChg>
        <pc:spChg chg="mod">
          <ac:chgData name="Jim McGowan" userId="e2c7446dd3aca506" providerId="LiveId" clId="{1B8299EA-65D9-40E6-ABE8-BD73FB78B488}" dt="2021-01-30T22:15:48.347" v="4506" actId="207"/>
          <ac:spMkLst>
            <pc:docMk/>
            <pc:sldMk cId="0" sldId="316"/>
            <ac:spMk id="158723" creationId="{CFF828A3-F011-497A-B311-9A291BE1A121}"/>
          </ac:spMkLst>
        </pc:spChg>
      </pc:sldChg>
      <pc:sldChg chg="delSp modSp mod delAnim modAnim">
        <pc:chgData name="Jim McGowan" userId="e2c7446dd3aca506" providerId="LiveId" clId="{1B8299EA-65D9-40E6-ABE8-BD73FB78B488}" dt="2021-01-30T23:05:07.238" v="5060" actId="12788"/>
        <pc:sldMkLst>
          <pc:docMk/>
          <pc:sldMk cId="0" sldId="317"/>
        </pc:sldMkLst>
        <pc:spChg chg="mod">
          <ac:chgData name="Jim McGowan" userId="e2c7446dd3aca506" providerId="LiveId" clId="{1B8299EA-65D9-40E6-ABE8-BD73FB78B488}" dt="2021-01-30T23:05:07.238" v="5060" actId="12788"/>
          <ac:spMkLst>
            <pc:docMk/>
            <pc:sldMk cId="0" sldId="317"/>
            <ac:spMk id="8" creationId="{73917F30-D7BC-4E75-AE08-D4F898C98626}"/>
          </ac:spMkLst>
        </pc:spChg>
        <pc:spChg chg="del mod">
          <ac:chgData name="Jim McGowan" userId="e2c7446dd3aca506" providerId="LiveId" clId="{1B8299EA-65D9-40E6-ABE8-BD73FB78B488}" dt="2021-01-30T17:34:44.662" v="1826"/>
          <ac:spMkLst>
            <pc:docMk/>
            <pc:sldMk cId="0" sldId="317"/>
            <ac:spMk id="159747" creationId="{5C4A368E-DDCA-4DF1-B5B5-0A51ED82DBF0}"/>
          </ac:spMkLst>
        </pc:spChg>
        <pc:spChg chg="del mod">
          <ac:chgData name="Jim McGowan" userId="e2c7446dd3aca506" providerId="LiveId" clId="{1B8299EA-65D9-40E6-ABE8-BD73FB78B488}" dt="2021-01-30T17:34:44.666" v="1828"/>
          <ac:spMkLst>
            <pc:docMk/>
            <pc:sldMk cId="0" sldId="317"/>
            <ac:spMk id="159749" creationId="{43A18583-55D5-42B6-9CF6-1B590DCF5EE0}"/>
          </ac:spMkLst>
        </pc:spChg>
        <pc:spChg chg="mod">
          <ac:chgData name="Jim McGowan" userId="e2c7446dd3aca506" providerId="LiveId" clId="{1B8299EA-65D9-40E6-ABE8-BD73FB78B488}" dt="2021-01-30T17:42:51.161" v="1899"/>
          <ac:spMkLst>
            <pc:docMk/>
            <pc:sldMk cId="0" sldId="317"/>
            <ac:spMk id="159750" creationId="{C43E6C65-81DA-426B-8AEB-3DC6D5EC763C}"/>
          </ac:spMkLst>
        </pc:spChg>
      </pc:sldChg>
      <pc:sldChg chg="modSp mod">
        <pc:chgData name="Jim McGowan" userId="e2c7446dd3aca506" providerId="LiveId" clId="{1B8299EA-65D9-40E6-ABE8-BD73FB78B488}" dt="2021-01-30T19:55:12.666" v="3106" actId="12788"/>
        <pc:sldMkLst>
          <pc:docMk/>
          <pc:sldMk cId="0" sldId="318"/>
        </pc:sldMkLst>
        <pc:spChg chg="mod">
          <ac:chgData name="Jim McGowan" userId="e2c7446dd3aca506" providerId="LiveId" clId="{1B8299EA-65D9-40E6-ABE8-BD73FB78B488}" dt="2021-01-30T19:55:12.666" v="3106" actId="12788"/>
          <ac:spMkLst>
            <pc:docMk/>
            <pc:sldMk cId="0" sldId="318"/>
            <ac:spMk id="6" creationId="{CF87550A-4C0C-44C7-B6DC-4AAE4D644EA7}"/>
          </ac:spMkLst>
        </pc:spChg>
        <pc:spChg chg="mod">
          <ac:chgData name="Jim McGowan" userId="e2c7446dd3aca506" providerId="LiveId" clId="{1B8299EA-65D9-40E6-ABE8-BD73FB78B488}" dt="2021-01-30T19:00:39.771" v="2764" actId="12789"/>
          <ac:spMkLst>
            <pc:docMk/>
            <pc:sldMk cId="0" sldId="318"/>
            <ac:spMk id="160772" creationId="{21A9AC6E-1912-4982-B279-2E35EBBAEBA4}"/>
          </ac:spMkLst>
        </pc:spChg>
      </pc:sldChg>
      <pc:sldChg chg="modSp modAnim">
        <pc:chgData name="Jim McGowan" userId="e2c7446dd3aca506" providerId="LiveId" clId="{1B8299EA-65D9-40E6-ABE8-BD73FB78B488}" dt="2021-01-30T23:06:58.203" v="5084" actId="12788"/>
        <pc:sldMkLst>
          <pc:docMk/>
          <pc:sldMk cId="0" sldId="319"/>
        </pc:sldMkLst>
        <pc:spChg chg="mod">
          <ac:chgData name="Jim McGowan" userId="e2c7446dd3aca506" providerId="LiveId" clId="{1B8299EA-65D9-40E6-ABE8-BD73FB78B488}" dt="2021-01-30T23:06:58.203" v="5084" actId="12788"/>
          <ac:spMkLst>
            <pc:docMk/>
            <pc:sldMk cId="0" sldId="319"/>
            <ac:spMk id="6" creationId="{DC44B016-1EEC-42DF-8DA1-E092F3B816AE}"/>
          </ac:spMkLst>
        </pc:spChg>
        <pc:spChg chg="mod">
          <ac:chgData name="Jim McGowan" userId="e2c7446dd3aca506" providerId="LiveId" clId="{1B8299EA-65D9-40E6-ABE8-BD73FB78B488}" dt="2021-01-30T20:06:16.823" v="3202"/>
          <ac:spMkLst>
            <pc:docMk/>
            <pc:sldMk cId="0" sldId="319"/>
            <ac:spMk id="162824" creationId="{02949C4D-AA78-4C96-A655-1D2979CA595C}"/>
          </ac:spMkLst>
        </pc:spChg>
      </pc:sldChg>
      <pc:sldChg chg="modSp del">
        <pc:chgData name="Jim McGowan" userId="e2c7446dd3aca506" providerId="LiveId" clId="{1B8299EA-65D9-40E6-ABE8-BD73FB78B488}" dt="2021-01-30T19:30:12.599" v="2951" actId="47"/>
        <pc:sldMkLst>
          <pc:docMk/>
          <pc:sldMk cId="0" sldId="320"/>
        </pc:sldMkLst>
        <pc:spChg chg="mod">
          <ac:chgData name="Jim McGowan" userId="e2c7446dd3aca506" providerId="LiveId" clId="{1B8299EA-65D9-40E6-ABE8-BD73FB78B488}" dt="2021-01-30T19:18:24.566" v="2847" actId="1076"/>
          <ac:spMkLst>
            <pc:docMk/>
            <pc:sldMk cId="0" sldId="320"/>
            <ac:spMk id="163849" creationId="{6CB3E899-EBE0-4E03-A3D8-74ABD7FB1F6F}"/>
          </ac:spMkLst>
        </pc:spChg>
        <pc:spChg chg="mod">
          <ac:chgData name="Jim McGowan" userId="e2c7446dd3aca506" providerId="LiveId" clId="{1B8299EA-65D9-40E6-ABE8-BD73FB78B488}" dt="2021-01-30T19:18:25.081" v="2848" actId="1076"/>
          <ac:spMkLst>
            <pc:docMk/>
            <pc:sldMk cId="0" sldId="320"/>
            <ac:spMk id="163850" creationId="{966209CC-EE30-4C68-9E74-3E3614EB5294}"/>
          </ac:spMkLst>
        </pc:spChg>
        <pc:spChg chg="mod">
          <ac:chgData name="Jim McGowan" userId="e2c7446dd3aca506" providerId="LiveId" clId="{1B8299EA-65D9-40E6-ABE8-BD73FB78B488}" dt="2021-01-30T19:18:25.653" v="2849" actId="1076"/>
          <ac:spMkLst>
            <pc:docMk/>
            <pc:sldMk cId="0" sldId="320"/>
            <ac:spMk id="163851" creationId="{905118EB-F98E-4A1B-A934-566E002249C9}"/>
          </ac:spMkLst>
        </pc:spChg>
      </pc:sldChg>
      <pc:sldChg chg="addSp modSp mod modAnim">
        <pc:chgData name="Jim McGowan" userId="e2c7446dd3aca506" providerId="LiveId" clId="{1B8299EA-65D9-40E6-ABE8-BD73FB78B488}" dt="2021-01-30T23:07:12.191" v="5086" actId="12788"/>
        <pc:sldMkLst>
          <pc:docMk/>
          <pc:sldMk cId="0" sldId="321"/>
        </pc:sldMkLst>
        <pc:spChg chg="mod">
          <ac:chgData name="Jim McGowan" userId="e2c7446dd3aca506" providerId="LiveId" clId="{1B8299EA-65D9-40E6-ABE8-BD73FB78B488}" dt="2021-01-30T23:07:12.191" v="5086" actId="12788"/>
          <ac:spMkLst>
            <pc:docMk/>
            <pc:sldMk cId="0" sldId="321"/>
            <ac:spMk id="6" creationId="{B8ECA126-CBEC-47F7-8A66-CD976E0133C3}"/>
          </ac:spMkLst>
        </pc:spChg>
        <pc:spChg chg="add mod">
          <ac:chgData name="Jim McGowan" userId="e2c7446dd3aca506" providerId="LiveId" clId="{1B8299EA-65D9-40E6-ABE8-BD73FB78B488}" dt="2021-01-30T20:37:17.466" v="3409" actId="108"/>
          <ac:spMkLst>
            <pc:docMk/>
            <pc:sldMk cId="0" sldId="321"/>
            <ac:spMk id="8" creationId="{B63C225B-6714-4F1E-A526-D6DE36932E04}"/>
          </ac:spMkLst>
        </pc:spChg>
        <pc:spChg chg="mod">
          <ac:chgData name="Jim McGowan" userId="e2c7446dd3aca506" providerId="LiveId" clId="{1B8299EA-65D9-40E6-ABE8-BD73FB78B488}" dt="2021-01-30T20:28:29.767" v="3326" actId="6549"/>
          <ac:spMkLst>
            <pc:docMk/>
            <pc:sldMk cId="0" sldId="321"/>
            <ac:spMk id="164869" creationId="{7A3A30FC-939B-4BC7-8B3C-99B9A52E413C}"/>
          </ac:spMkLst>
        </pc:spChg>
        <pc:picChg chg="add mod">
          <ac:chgData name="Jim McGowan" userId="e2c7446dd3aca506" providerId="LiveId" clId="{1B8299EA-65D9-40E6-ABE8-BD73FB78B488}" dt="2021-01-30T20:31:07.363" v="3358" actId="12788"/>
          <ac:picMkLst>
            <pc:docMk/>
            <pc:sldMk cId="0" sldId="321"/>
            <ac:picMk id="7" creationId="{B011B50A-D7FB-4E76-8524-66FD418E4A9F}"/>
          </ac:picMkLst>
        </pc:picChg>
      </pc:sldChg>
      <pc:sldChg chg="addSp modSp mod modAnim">
        <pc:chgData name="Jim McGowan" userId="e2c7446dd3aca506" providerId="LiveId" clId="{1B8299EA-65D9-40E6-ABE8-BD73FB78B488}" dt="2021-01-30T23:07:26.894" v="5089" actId="12788"/>
        <pc:sldMkLst>
          <pc:docMk/>
          <pc:sldMk cId="0" sldId="322"/>
        </pc:sldMkLst>
        <pc:spChg chg="mod">
          <ac:chgData name="Jim McGowan" userId="e2c7446dd3aca506" providerId="LiveId" clId="{1B8299EA-65D9-40E6-ABE8-BD73FB78B488}" dt="2021-01-30T23:07:26.894" v="5089" actId="12788"/>
          <ac:spMkLst>
            <pc:docMk/>
            <pc:sldMk cId="0" sldId="322"/>
            <ac:spMk id="6" creationId="{5388E004-0E27-468B-9100-8F94C85DE84A}"/>
          </ac:spMkLst>
        </pc:spChg>
        <pc:spChg chg="add mod">
          <ac:chgData name="Jim McGowan" userId="e2c7446dd3aca506" providerId="LiveId" clId="{1B8299EA-65D9-40E6-ABE8-BD73FB78B488}" dt="2021-01-30T20:38:16.539" v="3421" actId="1035"/>
          <ac:spMkLst>
            <pc:docMk/>
            <pc:sldMk cId="0" sldId="322"/>
            <ac:spMk id="8" creationId="{AF152725-0097-4C26-954B-907A3E30F170}"/>
          </ac:spMkLst>
        </pc:spChg>
        <pc:spChg chg="mod">
          <ac:chgData name="Jim McGowan" userId="e2c7446dd3aca506" providerId="LiveId" clId="{1B8299EA-65D9-40E6-ABE8-BD73FB78B488}" dt="2021-01-30T20:37:48.891" v="3411"/>
          <ac:spMkLst>
            <pc:docMk/>
            <pc:sldMk cId="0" sldId="322"/>
            <ac:spMk id="166916" creationId="{D2B56460-3A12-46B6-9CB1-F050CA2F885D}"/>
          </ac:spMkLst>
        </pc:spChg>
        <pc:picChg chg="add mod ord">
          <ac:chgData name="Jim McGowan" userId="e2c7446dd3aca506" providerId="LiveId" clId="{1B8299EA-65D9-40E6-ABE8-BD73FB78B488}" dt="2021-01-30T20:38:04.390" v="3413" actId="14100"/>
          <ac:picMkLst>
            <pc:docMk/>
            <pc:sldMk cId="0" sldId="322"/>
            <ac:picMk id="9" creationId="{347325AA-0968-4BBB-BE13-48F018B8EA30}"/>
          </ac:picMkLst>
        </pc:picChg>
      </pc:sldChg>
      <pc:sldChg chg="modSp modAnim">
        <pc:chgData name="Jim McGowan" userId="e2c7446dd3aca506" providerId="LiveId" clId="{1B8299EA-65D9-40E6-ABE8-BD73FB78B488}" dt="2021-01-30T20:09:01.006" v="3226" actId="12788"/>
        <pc:sldMkLst>
          <pc:docMk/>
          <pc:sldMk cId="0" sldId="324"/>
        </pc:sldMkLst>
        <pc:spChg chg="mod">
          <ac:chgData name="Jim McGowan" userId="e2c7446dd3aca506" providerId="LiveId" clId="{1B8299EA-65D9-40E6-ABE8-BD73FB78B488}" dt="2021-01-30T20:09:01.006" v="3226" actId="12788"/>
          <ac:spMkLst>
            <pc:docMk/>
            <pc:sldMk cId="0" sldId="324"/>
            <ac:spMk id="6" creationId="{7D81B1F8-3012-464C-9320-373E1EAF48B5}"/>
          </ac:spMkLst>
        </pc:spChg>
        <pc:spChg chg="mod">
          <ac:chgData name="Jim McGowan" userId="e2c7446dd3aca506" providerId="LiveId" clId="{1B8299EA-65D9-40E6-ABE8-BD73FB78B488}" dt="2021-01-30T20:08:18.500" v="3220" actId="313"/>
          <ac:spMkLst>
            <pc:docMk/>
            <pc:sldMk cId="0" sldId="324"/>
            <ac:spMk id="171013" creationId="{D369A8A7-596C-487C-BCEE-BB8BD2898088}"/>
          </ac:spMkLst>
        </pc:spChg>
      </pc:sldChg>
      <pc:sldChg chg="addSp delSp modSp mod modAnim">
        <pc:chgData name="Jim McGowan" userId="e2c7446dd3aca506" providerId="LiveId" clId="{1B8299EA-65D9-40E6-ABE8-BD73FB78B488}" dt="2021-01-30T23:07:47.193" v="5093" actId="12788"/>
        <pc:sldMkLst>
          <pc:docMk/>
          <pc:sldMk cId="0" sldId="325"/>
        </pc:sldMkLst>
        <pc:spChg chg="mod">
          <ac:chgData name="Jim McGowan" userId="e2c7446dd3aca506" providerId="LiveId" clId="{1B8299EA-65D9-40E6-ABE8-BD73FB78B488}" dt="2021-01-30T23:07:47.193" v="5093" actId="12788"/>
          <ac:spMkLst>
            <pc:docMk/>
            <pc:sldMk cId="0" sldId="325"/>
            <ac:spMk id="9" creationId="{242DAB4B-169B-4AA8-98AF-C4F77B29068B}"/>
          </ac:spMkLst>
        </pc:spChg>
        <pc:spChg chg="del">
          <ac:chgData name="Jim McGowan" userId="e2c7446dd3aca506" providerId="LiveId" clId="{1B8299EA-65D9-40E6-ABE8-BD73FB78B488}" dt="2021-01-30T20:53:26.508" v="3520" actId="478"/>
          <ac:spMkLst>
            <pc:docMk/>
            <pc:sldMk cId="0" sldId="325"/>
            <ac:spMk id="173060" creationId="{F4341282-BC96-4659-B79B-4500ACF45105}"/>
          </ac:spMkLst>
        </pc:spChg>
        <pc:spChg chg="del mod">
          <ac:chgData name="Jim McGowan" userId="e2c7446dd3aca506" providerId="LiveId" clId="{1B8299EA-65D9-40E6-ABE8-BD73FB78B488}" dt="2021-01-30T20:52:51.551" v="3511"/>
          <ac:spMkLst>
            <pc:docMk/>
            <pc:sldMk cId="0" sldId="325"/>
            <ac:spMk id="173062" creationId="{B2601353-6DDB-458F-B71B-A3863E027202}"/>
          </ac:spMkLst>
        </pc:spChg>
        <pc:spChg chg="add del mod">
          <ac:chgData name="Jim McGowan" userId="e2c7446dd3aca506" providerId="LiveId" clId="{1B8299EA-65D9-40E6-ABE8-BD73FB78B488}" dt="2021-01-30T20:54:51.790" v="3532" actId="179"/>
          <ac:spMkLst>
            <pc:docMk/>
            <pc:sldMk cId="0" sldId="325"/>
            <ac:spMk id="173063" creationId="{1CFED342-ABCD-4512-B352-8FDB180E3446}"/>
          </ac:spMkLst>
        </pc:spChg>
        <pc:spChg chg="del">
          <ac:chgData name="Jim McGowan" userId="e2c7446dd3aca506" providerId="LiveId" clId="{1B8299EA-65D9-40E6-ABE8-BD73FB78B488}" dt="2021-01-30T20:53:13.809" v="3516" actId="478"/>
          <ac:spMkLst>
            <pc:docMk/>
            <pc:sldMk cId="0" sldId="325"/>
            <ac:spMk id="173064" creationId="{A1D0338E-E551-4A77-8149-EA42E79CB17A}"/>
          </ac:spMkLst>
        </pc:spChg>
      </pc:sldChg>
      <pc:sldChg chg="delSp modSp mod delAnim modAnim">
        <pc:chgData name="Jim McGowan" userId="e2c7446dd3aca506" providerId="LiveId" clId="{1B8299EA-65D9-40E6-ABE8-BD73FB78B488}" dt="2021-01-30T23:07:37.356" v="5091" actId="12788"/>
        <pc:sldMkLst>
          <pc:docMk/>
          <pc:sldMk cId="0" sldId="326"/>
        </pc:sldMkLst>
        <pc:spChg chg="mod">
          <ac:chgData name="Jim McGowan" userId="e2c7446dd3aca506" providerId="LiveId" clId="{1B8299EA-65D9-40E6-ABE8-BD73FB78B488}" dt="2021-01-30T23:07:37.356" v="5091" actId="12788"/>
          <ac:spMkLst>
            <pc:docMk/>
            <pc:sldMk cId="0" sldId="326"/>
            <ac:spMk id="8" creationId="{9B8C1C1B-A072-4BFC-9D4D-6750C5D1CD5E}"/>
          </ac:spMkLst>
        </pc:spChg>
        <pc:spChg chg="del mod">
          <ac:chgData name="Jim McGowan" userId="e2c7446dd3aca506" providerId="LiveId" clId="{1B8299EA-65D9-40E6-ABE8-BD73FB78B488}" dt="2021-01-30T20:47:57.536" v="3473"/>
          <ac:spMkLst>
            <pc:docMk/>
            <pc:sldMk cId="0" sldId="326"/>
            <ac:spMk id="175108" creationId="{B04C74D5-E9ED-4060-8F08-1DD3F5F69A40}"/>
          </ac:spMkLst>
        </pc:spChg>
        <pc:spChg chg="mod">
          <ac:chgData name="Jim McGowan" userId="e2c7446dd3aca506" providerId="LiveId" clId="{1B8299EA-65D9-40E6-ABE8-BD73FB78B488}" dt="2021-01-30T20:50:44.938" v="3496" actId="20577"/>
          <ac:spMkLst>
            <pc:docMk/>
            <pc:sldMk cId="0" sldId="326"/>
            <ac:spMk id="175109" creationId="{401F6F6F-4FFF-4C0A-9017-85F9F94191F8}"/>
          </ac:spMkLst>
        </pc:spChg>
        <pc:spChg chg="del mod">
          <ac:chgData name="Jim McGowan" userId="e2c7446dd3aca506" providerId="LiveId" clId="{1B8299EA-65D9-40E6-ABE8-BD73FB78B488}" dt="2021-01-30T20:47:57.539" v="3475"/>
          <ac:spMkLst>
            <pc:docMk/>
            <pc:sldMk cId="0" sldId="326"/>
            <ac:spMk id="175110" creationId="{C14CFFE3-E176-45C5-A0AF-8640B32FA3FB}"/>
          </ac:spMkLst>
        </pc:spChg>
      </pc:sldChg>
      <pc:sldChg chg="addSp delSp modSp del mod modAnim">
        <pc:chgData name="Jim McGowan" userId="e2c7446dd3aca506" providerId="LiveId" clId="{1B8299EA-65D9-40E6-ABE8-BD73FB78B488}" dt="2021-01-30T20:23:23.260" v="3309" actId="47"/>
        <pc:sldMkLst>
          <pc:docMk/>
          <pc:sldMk cId="0" sldId="327"/>
        </pc:sldMkLst>
        <pc:spChg chg="mod">
          <ac:chgData name="Jim McGowan" userId="e2c7446dd3aca506" providerId="LiveId" clId="{1B8299EA-65D9-40E6-ABE8-BD73FB78B488}" dt="2021-01-30T20:09:11.969" v="3228" actId="12788"/>
          <ac:spMkLst>
            <pc:docMk/>
            <pc:sldMk cId="0" sldId="327"/>
            <ac:spMk id="6" creationId="{89C1153A-4E84-4CAB-95E4-D265252A30E1}"/>
          </ac:spMkLst>
        </pc:spChg>
        <pc:spChg chg="add del mod">
          <ac:chgData name="Jim McGowan" userId="e2c7446dd3aca506" providerId="LiveId" clId="{1B8299EA-65D9-40E6-ABE8-BD73FB78B488}" dt="2021-01-30T20:20:20.076" v="3281" actId="478"/>
          <ac:spMkLst>
            <pc:docMk/>
            <pc:sldMk cId="0" sldId="327"/>
            <ac:spMk id="8" creationId="{9AEF0056-1C1B-4C6F-B56D-3911855595FC}"/>
          </ac:spMkLst>
        </pc:spChg>
        <pc:spChg chg="mod">
          <ac:chgData name="Jim McGowan" userId="e2c7446dd3aca506" providerId="LiveId" clId="{1B8299EA-65D9-40E6-ABE8-BD73FB78B488}" dt="2021-01-30T20:14:38.990" v="3246" actId="6549"/>
          <ac:spMkLst>
            <pc:docMk/>
            <pc:sldMk cId="0" sldId="327"/>
            <ac:spMk id="177156" creationId="{85ADEEE1-A3EA-41CB-A891-823624A02215}"/>
          </ac:spMkLst>
        </pc:spChg>
        <pc:picChg chg="add del mod ord">
          <ac:chgData name="Jim McGowan" userId="e2c7446dd3aca506" providerId="LiveId" clId="{1B8299EA-65D9-40E6-ABE8-BD73FB78B488}" dt="2021-01-30T20:20:22" v="3282" actId="478"/>
          <ac:picMkLst>
            <pc:docMk/>
            <pc:sldMk cId="0" sldId="327"/>
            <ac:picMk id="9" creationId="{06243C59-1237-4763-BADC-95308BAA604D}"/>
          </ac:picMkLst>
        </pc:picChg>
      </pc:sldChg>
      <pc:sldChg chg="delSp modSp mod">
        <pc:chgData name="Jim McGowan" userId="e2c7446dd3aca506" providerId="LiveId" clId="{1B8299EA-65D9-40E6-ABE8-BD73FB78B488}" dt="2021-01-30T23:08:51.394" v="5105" actId="12788"/>
        <pc:sldMkLst>
          <pc:docMk/>
          <pc:sldMk cId="0" sldId="328"/>
        </pc:sldMkLst>
        <pc:spChg chg="mod">
          <ac:chgData name="Jim McGowan" userId="e2c7446dd3aca506" providerId="LiveId" clId="{1B8299EA-65D9-40E6-ABE8-BD73FB78B488}" dt="2021-01-30T23:08:51.394" v="5105" actId="12788"/>
          <ac:spMkLst>
            <pc:docMk/>
            <pc:sldMk cId="0" sldId="328"/>
            <ac:spMk id="7" creationId="{631F20AC-D612-49A4-B9CD-03F891492643}"/>
          </ac:spMkLst>
        </pc:spChg>
        <pc:spChg chg="mod">
          <ac:chgData name="Jim McGowan" userId="e2c7446dd3aca506" providerId="LiveId" clId="{1B8299EA-65D9-40E6-ABE8-BD73FB78B488}" dt="2021-01-30T21:47:51.743" v="4195" actId="6549"/>
          <ac:spMkLst>
            <pc:docMk/>
            <pc:sldMk cId="0" sldId="328"/>
            <ac:spMk id="179206" creationId="{73299D7F-601D-4165-8D7E-35469C1FBA94}"/>
          </ac:spMkLst>
        </pc:spChg>
        <pc:spChg chg="del mod">
          <ac:chgData name="Jim McGowan" userId="e2c7446dd3aca506" providerId="LiveId" clId="{1B8299EA-65D9-40E6-ABE8-BD73FB78B488}" dt="2021-01-30T21:46:17.510" v="4167"/>
          <ac:spMkLst>
            <pc:docMk/>
            <pc:sldMk cId="0" sldId="328"/>
            <ac:spMk id="179207" creationId="{EA538231-DC5C-4A15-9566-FFEEF75D4CF9}"/>
          </ac:spMkLst>
        </pc:spChg>
      </pc:sldChg>
      <pc:sldChg chg="addSp delSp modSp mod modAnim">
        <pc:chgData name="Jim McGowan" userId="e2c7446dd3aca506" providerId="LiveId" clId="{1B8299EA-65D9-40E6-ABE8-BD73FB78B488}" dt="2021-01-30T21:17:05.426" v="3891" actId="108"/>
        <pc:sldMkLst>
          <pc:docMk/>
          <pc:sldMk cId="0" sldId="329"/>
        </pc:sldMkLst>
        <pc:spChg chg="del">
          <ac:chgData name="Jim McGowan" userId="e2c7446dd3aca506" providerId="LiveId" clId="{1B8299EA-65D9-40E6-ABE8-BD73FB78B488}" dt="2021-01-30T21:15:40.703" v="3877" actId="478"/>
          <ac:spMkLst>
            <pc:docMk/>
            <pc:sldMk cId="0" sldId="329"/>
            <ac:spMk id="7" creationId="{93F103C1-5638-41B1-BB48-9F081B73ED8A}"/>
          </ac:spMkLst>
        </pc:spChg>
        <pc:spChg chg="add del mod">
          <ac:chgData name="Jim McGowan" userId="e2c7446dd3aca506" providerId="LiveId" clId="{1B8299EA-65D9-40E6-ABE8-BD73FB78B488}" dt="2021-01-30T21:11:37.565" v="3814" actId="478"/>
          <ac:spMkLst>
            <pc:docMk/>
            <pc:sldMk cId="0" sldId="329"/>
            <ac:spMk id="8" creationId="{CF7386B5-27F5-4101-A32C-DF60C0CB5ED6}"/>
          </ac:spMkLst>
        </pc:spChg>
        <pc:spChg chg="add mod">
          <ac:chgData name="Jim McGowan" userId="e2c7446dd3aca506" providerId="LiveId" clId="{1B8299EA-65D9-40E6-ABE8-BD73FB78B488}" dt="2021-01-30T21:17:05.426" v="3891" actId="108"/>
          <ac:spMkLst>
            <pc:docMk/>
            <pc:sldMk cId="0" sldId="329"/>
            <ac:spMk id="10" creationId="{064CB356-EF13-4FC1-A756-65C53E46B114}"/>
          </ac:spMkLst>
        </pc:spChg>
        <pc:spChg chg="del mod">
          <ac:chgData name="Jim McGowan" userId="e2c7446dd3aca506" providerId="LiveId" clId="{1B8299EA-65D9-40E6-ABE8-BD73FB78B488}" dt="2021-01-30T21:14:32.176" v="3836"/>
          <ac:spMkLst>
            <pc:docMk/>
            <pc:sldMk cId="0" sldId="329"/>
            <ac:spMk id="181251" creationId="{B01A4B35-219B-4CF7-A0AC-B7A782A81FAF}"/>
          </ac:spMkLst>
        </pc:spChg>
        <pc:spChg chg="del">
          <ac:chgData name="Jim McGowan" userId="e2c7446dd3aca506" providerId="LiveId" clId="{1B8299EA-65D9-40E6-ABE8-BD73FB78B488}" dt="2021-01-30T21:03:14.461" v="3662" actId="478"/>
          <ac:spMkLst>
            <pc:docMk/>
            <pc:sldMk cId="0" sldId="329"/>
            <ac:spMk id="181253" creationId="{4C2DF807-064C-4431-9C99-9B0B146D7358}"/>
          </ac:spMkLst>
        </pc:spChg>
        <pc:picChg chg="add mod">
          <ac:chgData name="Jim McGowan" userId="e2c7446dd3aca506" providerId="LiveId" clId="{1B8299EA-65D9-40E6-ABE8-BD73FB78B488}" dt="2021-01-30T21:15:54.239" v="3880" actId="552"/>
          <ac:picMkLst>
            <pc:docMk/>
            <pc:sldMk cId="0" sldId="329"/>
            <ac:picMk id="9" creationId="{34361AF3-02EB-4A89-9D99-3942B1DC661F}"/>
          </ac:picMkLst>
        </pc:picChg>
      </pc:sldChg>
      <pc:sldChg chg="del">
        <pc:chgData name="Jim McGowan" userId="e2c7446dd3aca506" providerId="LiveId" clId="{1B8299EA-65D9-40E6-ABE8-BD73FB78B488}" dt="2021-01-30T22:06:07.830" v="4402" actId="47"/>
        <pc:sldMkLst>
          <pc:docMk/>
          <pc:sldMk cId="0" sldId="330"/>
        </pc:sldMkLst>
      </pc:sldChg>
      <pc:sldChg chg="delSp modSp mod delAnim modAnim">
        <pc:chgData name="Jim McGowan" userId="e2c7446dd3aca506" providerId="LiveId" clId="{1B8299EA-65D9-40E6-ABE8-BD73FB78B488}" dt="2021-01-30T23:05:40.225" v="5067" actId="12788"/>
        <pc:sldMkLst>
          <pc:docMk/>
          <pc:sldMk cId="0" sldId="331"/>
        </pc:sldMkLst>
        <pc:spChg chg="mod">
          <ac:chgData name="Jim McGowan" userId="e2c7446dd3aca506" providerId="LiveId" clId="{1B8299EA-65D9-40E6-ABE8-BD73FB78B488}" dt="2021-01-30T23:05:40.225" v="5067" actId="12788"/>
          <ac:spMkLst>
            <pc:docMk/>
            <pc:sldMk cId="0" sldId="331"/>
            <ac:spMk id="8" creationId="{62146C80-B15A-4899-9EBA-5277F3145D18}"/>
          </ac:spMkLst>
        </pc:spChg>
        <pc:spChg chg="del mod">
          <ac:chgData name="Jim McGowan" userId="e2c7446dd3aca506" providerId="LiveId" clId="{1B8299EA-65D9-40E6-ABE8-BD73FB78B488}" dt="2021-01-30T17:48:33.773" v="1963" actId="478"/>
          <ac:spMkLst>
            <pc:docMk/>
            <pc:sldMk cId="0" sldId="331"/>
            <ac:spMk id="185347" creationId="{448A68E6-1556-4E52-B12E-87F559F23821}"/>
          </ac:spMkLst>
        </pc:spChg>
        <pc:spChg chg="mod">
          <ac:chgData name="Jim McGowan" userId="e2c7446dd3aca506" providerId="LiveId" clId="{1B8299EA-65D9-40E6-ABE8-BD73FB78B488}" dt="2021-01-30T17:50:31.655" v="1998" actId="12788"/>
          <ac:spMkLst>
            <pc:docMk/>
            <pc:sldMk cId="0" sldId="331"/>
            <ac:spMk id="185350" creationId="{AB08285D-E95F-437D-9161-965704A3354F}"/>
          </ac:spMkLst>
        </pc:spChg>
        <pc:spChg chg="del mod">
          <ac:chgData name="Jim McGowan" userId="e2c7446dd3aca506" providerId="LiveId" clId="{1B8299EA-65D9-40E6-ABE8-BD73FB78B488}" dt="2021-01-30T17:47:58.187" v="1957"/>
          <ac:spMkLst>
            <pc:docMk/>
            <pc:sldMk cId="0" sldId="331"/>
            <ac:spMk id="185352" creationId="{22A22980-B750-4057-A662-8EB5256CD3EB}"/>
          </ac:spMkLst>
        </pc:spChg>
      </pc:sldChg>
      <pc:sldChg chg="addSp delSp modSp mod addAnim delAnim modAnim">
        <pc:chgData name="Jim McGowan" userId="e2c7446dd3aca506" providerId="LiveId" clId="{1B8299EA-65D9-40E6-ABE8-BD73FB78B488}" dt="2021-01-30T22:31:18.203" v="4758" actId="12788"/>
        <pc:sldMkLst>
          <pc:docMk/>
          <pc:sldMk cId="0" sldId="332"/>
        </pc:sldMkLst>
        <pc:spChg chg="add del mod">
          <ac:chgData name="Jim McGowan" userId="e2c7446dd3aca506" providerId="LiveId" clId="{1B8299EA-65D9-40E6-ABE8-BD73FB78B488}" dt="2021-01-30T15:04:16.742" v="35" actId="478"/>
          <ac:spMkLst>
            <pc:docMk/>
            <pc:sldMk cId="0" sldId="332"/>
            <ac:spMk id="2" creationId="{E185139C-E57F-4432-8E7E-2603028971A1}"/>
          </ac:spMkLst>
        </pc:spChg>
        <pc:spChg chg="mod">
          <ac:chgData name="Jim McGowan" userId="e2c7446dd3aca506" providerId="LiveId" clId="{1B8299EA-65D9-40E6-ABE8-BD73FB78B488}" dt="2021-01-30T22:31:18.203" v="4758" actId="12788"/>
          <ac:spMkLst>
            <pc:docMk/>
            <pc:sldMk cId="0" sldId="332"/>
            <ac:spMk id="186370" creationId="{DEAA1FFC-2F01-4DAD-86FF-0C0EFA2AD484}"/>
          </ac:spMkLst>
        </pc:spChg>
        <pc:spChg chg="mod">
          <ac:chgData name="Jim McGowan" userId="e2c7446dd3aca506" providerId="LiveId" clId="{1B8299EA-65D9-40E6-ABE8-BD73FB78B488}" dt="2021-01-30T16:02:11.356" v="229" actId="12789"/>
          <ac:spMkLst>
            <pc:docMk/>
            <pc:sldMk cId="0" sldId="332"/>
            <ac:spMk id="186372" creationId="{3AC212F6-CFD8-4662-8F80-6A61D2D43A02}"/>
          </ac:spMkLst>
        </pc:spChg>
        <pc:spChg chg="add del mod">
          <ac:chgData name="Jim McGowan" userId="e2c7446dd3aca506" providerId="LiveId" clId="{1B8299EA-65D9-40E6-ABE8-BD73FB78B488}" dt="2021-01-30T15:04:14.377" v="34" actId="478"/>
          <ac:spMkLst>
            <pc:docMk/>
            <pc:sldMk cId="0" sldId="332"/>
            <ac:spMk id="186373" creationId="{DABFD5D8-2FE5-465A-9E0E-6DF8D267567B}"/>
          </ac:spMkLst>
        </pc:spChg>
        <pc:spChg chg="add del">
          <ac:chgData name="Jim McGowan" userId="e2c7446dd3aca506" providerId="LiveId" clId="{1B8299EA-65D9-40E6-ABE8-BD73FB78B488}" dt="2021-01-30T15:04:14.377" v="34" actId="478"/>
          <ac:spMkLst>
            <pc:docMk/>
            <pc:sldMk cId="0" sldId="332"/>
            <ac:spMk id="186374" creationId="{D5332BA8-22C2-4B97-8399-869E5EC71B4C}"/>
          </ac:spMkLst>
        </pc:spChg>
      </pc:sldChg>
      <pc:sldChg chg="delSp modSp mod delAnim modAnim">
        <pc:chgData name="Jim McGowan" userId="e2c7446dd3aca506" providerId="LiveId" clId="{1B8299EA-65D9-40E6-ABE8-BD73FB78B488}" dt="2021-01-30T23:05:27.092" v="5064" actId="12788"/>
        <pc:sldMkLst>
          <pc:docMk/>
          <pc:sldMk cId="0" sldId="333"/>
        </pc:sldMkLst>
        <pc:spChg chg="mod">
          <ac:chgData name="Jim McGowan" userId="e2c7446dd3aca506" providerId="LiveId" clId="{1B8299EA-65D9-40E6-ABE8-BD73FB78B488}" dt="2021-01-30T23:05:27.092" v="5064" actId="12788"/>
          <ac:spMkLst>
            <pc:docMk/>
            <pc:sldMk cId="0" sldId="333"/>
            <ac:spMk id="7" creationId="{F28F2003-2A99-4E25-9084-A0165B4C0FCE}"/>
          </ac:spMkLst>
        </pc:spChg>
        <pc:spChg chg="mod">
          <ac:chgData name="Jim McGowan" userId="e2c7446dd3aca506" providerId="LiveId" clId="{1B8299EA-65D9-40E6-ABE8-BD73FB78B488}" dt="2021-01-30T17:42:41.719" v="1896"/>
          <ac:spMkLst>
            <pc:docMk/>
            <pc:sldMk cId="0" sldId="333"/>
            <ac:spMk id="187396" creationId="{506FE59C-6502-4CE8-921E-BFE13BCA279F}"/>
          </ac:spMkLst>
        </pc:spChg>
        <pc:spChg chg="del mod">
          <ac:chgData name="Jim McGowan" userId="e2c7446dd3aca506" providerId="LiveId" clId="{1B8299EA-65D9-40E6-ABE8-BD73FB78B488}" dt="2021-01-30T17:40:57.723" v="1883"/>
          <ac:spMkLst>
            <pc:docMk/>
            <pc:sldMk cId="0" sldId="333"/>
            <ac:spMk id="187397" creationId="{6A3F058E-868A-45A3-805F-694654106BBA}"/>
          </ac:spMkLst>
        </pc:spChg>
      </pc:sldChg>
      <pc:sldChg chg="addSp modSp mod modAnim">
        <pc:chgData name="Jim McGowan" userId="e2c7446dd3aca506" providerId="LiveId" clId="{1B8299EA-65D9-40E6-ABE8-BD73FB78B488}" dt="2021-01-30T23:06:42.083" v="5080" actId="12788"/>
        <pc:sldMkLst>
          <pc:docMk/>
          <pc:sldMk cId="0" sldId="334"/>
        </pc:sldMkLst>
        <pc:spChg chg="mod">
          <ac:chgData name="Jim McGowan" userId="e2c7446dd3aca506" providerId="LiveId" clId="{1B8299EA-65D9-40E6-ABE8-BD73FB78B488}" dt="2021-01-30T23:06:42.083" v="5080" actId="12788"/>
          <ac:spMkLst>
            <pc:docMk/>
            <pc:sldMk cId="0" sldId="334"/>
            <ac:spMk id="6" creationId="{DF1F828C-642E-4F3F-97C0-F54D42E5E6EB}"/>
          </ac:spMkLst>
        </pc:spChg>
        <pc:spChg chg="add mod">
          <ac:chgData name="Jim McGowan" userId="e2c7446dd3aca506" providerId="LiveId" clId="{1B8299EA-65D9-40E6-ABE8-BD73FB78B488}" dt="2021-01-30T19:59:41.184" v="3165" actId="113"/>
          <ac:spMkLst>
            <pc:docMk/>
            <pc:sldMk cId="0" sldId="334"/>
            <ac:spMk id="8" creationId="{1729B85F-3149-483E-B94E-ED2ACFA5310C}"/>
          </ac:spMkLst>
        </pc:spChg>
        <pc:spChg chg="mod">
          <ac:chgData name="Jim McGowan" userId="e2c7446dd3aca506" providerId="LiveId" clId="{1B8299EA-65D9-40E6-ABE8-BD73FB78B488}" dt="2021-01-30T19:59:24.377" v="3163" actId="20577"/>
          <ac:spMkLst>
            <pc:docMk/>
            <pc:sldMk cId="0" sldId="334"/>
            <ac:spMk id="188420" creationId="{7ADE2933-2763-4954-90A4-B48367FFF58E}"/>
          </ac:spMkLst>
        </pc:spChg>
        <pc:picChg chg="add mod">
          <ac:chgData name="Jim McGowan" userId="e2c7446dd3aca506" providerId="LiveId" clId="{1B8299EA-65D9-40E6-ABE8-BD73FB78B488}" dt="2021-01-30T19:58:48.078" v="3157" actId="12788"/>
          <ac:picMkLst>
            <pc:docMk/>
            <pc:sldMk cId="0" sldId="334"/>
            <ac:picMk id="7" creationId="{1C411E9E-27D3-4FBA-B221-1DA545BEBC1C}"/>
          </ac:picMkLst>
        </pc:picChg>
      </pc:sldChg>
      <pc:sldChg chg="modSp mod">
        <pc:chgData name="Jim McGowan" userId="e2c7446dd3aca506" providerId="LiveId" clId="{1B8299EA-65D9-40E6-ABE8-BD73FB78B488}" dt="2021-01-30T20:08:55.266" v="3225" actId="12788"/>
        <pc:sldMkLst>
          <pc:docMk/>
          <pc:sldMk cId="0" sldId="335"/>
        </pc:sldMkLst>
        <pc:spChg chg="mod">
          <ac:chgData name="Jim McGowan" userId="e2c7446dd3aca506" providerId="LiveId" clId="{1B8299EA-65D9-40E6-ABE8-BD73FB78B488}" dt="2021-01-30T20:08:55.266" v="3225" actId="12788"/>
          <ac:spMkLst>
            <pc:docMk/>
            <pc:sldMk cId="0" sldId="335"/>
            <ac:spMk id="6" creationId="{E5872753-1D9E-481D-BC3B-71FD53AA8506}"/>
          </ac:spMkLst>
        </pc:spChg>
        <pc:spChg chg="mod">
          <ac:chgData name="Jim McGowan" userId="e2c7446dd3aca506" providerId="LiveId" clId="{1B8299EA-65D9-40E6-ABE8-BD73FB78B488}" dt="2021-01-30T20:06:44.708" v="3206" actId="12789"/>
          <ac:spMkLst>
            <pc:docMk/>
            <pc:sldMk cId="0" sldId="335"/>
            <ac:spMk id="190467" creationId="{37C7B95D-9745-4EA8-B9C6-EC57D50110B7}"/>
          </ac:spMkLst>
        </pc:spChg>
      </pc:sldChg>
      <pc:sldChg chg="modSp mod">
        <pc:chgData name="Jim McGowan" userId="e2c7446dd3aca506" providerId="LiveId" clId="{1B8299EA-65D9-40E6-ABE8-BD73FB78B488}" dt="2021-01-30T23:07:22.626" v="5088" actId="12788"/>
        <pc:sldMkLst>
          <pc:docMk/>
          <pc:sldMk cId="0" sldId="336"/>
        </pc:sldMkLst>
        <pc:spChg chg="mod">
          <ac:chgData name="Jim McGowan" userId="e2c7446dd3aca506" providerId="LiveId" clId="{1B8299EA-65D9-40E6-ABE8-BD73FB78B488}" dt="2021-01-30T23:07:22.626" v="5088" actId="12788"/>
          <ac:spMkLst>
            <pc:docMk/>
            <pc:sldMk cId="0" sldId="336"/>
            <ac:spMk id="6" creationId="{5470E535-A409-43B9-B82B-90D140DF3F73}"/>
          </ac:spMkLst>
        </pc:spChg>
        <pc:spChg chg="mod">
          <ac:chgData name="Jim McGowan" userId="e2c7446dd3aca506" providerId="LiveId" clId="{1B8299EA-65D9-40E6-ABE8-BD73FB78B488}" dt="2021-01-30T20:32:29.099" v="3364" actId="12789"/>
          <ac:spMkLst>
            <pc:docMk/>
            <pc:sldMk cId="0" sldId="336"/>
            <ac:spMk id="192515" creationId="{8EB790CF-CD84-49DB-AF8A-0D21D2838571}"/>
          </ac:spMkLst>
        </pc:spChg>
      </pc:sldChg>
      <pc:sldChg chg="delSp modSp mod delAnim modAnim">
        <pc:chgData name="Jim McGowan" userId="e2c7446dd3aca506" providerId="LiveId" clId="{1B8299EA-65D9-40E6-ABE8-BD73FB78B488}" dt="2021-01-30T23:08:10.239" v="5098" actId="12788"/>
        <pc:sldMkLst>
          <pc:docMk/>
          <pc:sldMk cId="0" sldId="338"/>
        </pc:sldMkLst>
        <pc:spChg chg="mod">
          <ac:chgData name="Jim McGowan" userId="e2c7446dd3aca506" providerId="LiveId" clId="{1B8299EA-65D9-40E6-ABE8-BD73FB78B488}" dt="2021-01-30T23:08:10.239" v="5098" actId="12788"/>
          <ac:spMkLst>
            <pc:docMk/>
            <pc:sldMk cId="0" sldId="338"/>
            <ac:spMk id="10" creationId="{3405B44E-7357-4D36-ADB0-D1F355E925C3}"/>
          </ac:spMkLst>
        </pc:spChg>
        <pc:spChg chg="del mod">
          <ac:chgData name="Jim McGowan" userId="e2c7446dd3aca506" providerId="LiveId" clId="{1B8299EA-65D9-40E6-ABE8-BD73FB78B488}" dt="2021-01-30T21:20:16.369" v="3917"/>
          <ac:spMkLst>
            <pc:docMk/>
            <pc:sldMk cId="0" sldId="338"/>
            <ac:spMk id="196611" creationId="{6E192A9B-302E-4966-A6E3-752C557D27DA}"/>
          </ac:spMkLst>
        </pc:spChg>
        <pc:spChg chg="mod">
          <ac:chgData name="Jim McGowan" userId="e2c7446dd3aca506" providerId="LiveId" clId="{1B8299EA-65D9-40E6-ABE8-BD73FB78B488}" dt="2021-01-30T21:21:11.049" v="3928" actId="207"/>
          <ac:spMkLst>
            <pc:docMk/>
            <pc:sldMk cId="0" sldId="338"/>
            <ac:spMk id="196612" creationId="{65EB3C17-8800-4E7F-B080-FCD234AF66BE}"/>
          </ac:spMkLst>
        </pc:spChg>
        <pc:spChg chg="del">
          <ac:chgData name="Jim McGowan" userId="e2c7446dd3aca506" providerId="LiveId" clId="{1B8299EA-65D9-40E6-ABE8-BD73FB78B488}" dt="2021-01-30T21:20:16.367" v="3915"/>
          <ac:spMkLst>
            <pc:docMk/>
            <pc:sldMk cId="0" sldId="338"/>
            <ac:spMk id="196613" creationId="{48AC0841-63ED-4594-BA75-B5A15478EEDB}"/>
          </ac:spMkLst>
        </pc:spChg>
        <pc:spChg chg="del">
          <ac:chgData name="Jim McGowan" userId="e2c7446dd3aca506" providerId="LiveId" clId="{1B8299EA-65D9-40E6-ABE8-BD73FB78B488}" dt="2021-01-30T21:20:16.370" v="3919"/>
          <ac:spMkLst>
            <pc:docMk/>
            <pc:sldMk cId="0" sldId="338"/>
            <ac:spMk id="196614" creationId="{5B526A3E-D538-45E4-8E78-28210AD14528}"/>
          </ac:spMkLst>
        </pc:spChg>
        <pc:spChg chg="del mod">
          <ac:chgData name="Jim McGowan" userId="e2c7446dd3aca506" providerId="LiveId" clId="{1B8299EA-65D9-40E6-ABE8-BD73FB78B488}" dt="2021-01-30T21:20:16.372" v="3921"/>
          <ac:spMkLst>
            <pc:docMk/>
            <pc:sldMk cId="0" sldId="338"/>
            <ac:spMk id="196615" creationId="{D43122F1-5A4A-47D8-B9E6-ADDB349556E6}"/>
          </ac:spMkLst>
        </pc:spChg>
      </pc:sldChg>
      <pc:sldChg chg="delSp modSp modAnim">
        <pc:chgData name="Jim McGowan" userId="e2c7446dd3aca506" providerId="LiveId" clId="{1B8299EA-65D9-40E6-ABE8-BD73FB78B488}" dt="2021-01-30T19:56:04.544" v="3120" actId="20577"/>
        <pc:sldMkLst>
          <pc:docMk/>
          <pc:sldMk cId="0" sldId="339"/>
        </pc:sldMkLst>
        <pc:spChg chg="mod">
          <ac:chgData name="Jim McGowan" userId="e2c7446dd3aca506" providerId="LiveId" clId="{1B8299EA-65D9-40E6-ABE8-BD73FB78B488}" dt="2021-01-30T19:55:18.048" v="3107" actId="12788"/>
          <ac:spMkLst>
            <pc:docMk/>
            <pc:sldMk cId="0" sldId="339"/>
            <ac:spMk id="7" creationId="{77D18451-EA45-4F0A-93D1-3B774FCB510C}"/>
          </ac:spMkLst>
        </pc:spChg>
        <pc:spChg chg="del">
          <ac:chgData name="Jim McGowan" userId="e2c7446dd3aca506" providerId="LiveId" clId="{1B8299EA-65D9-40E6-ABE8-BD73FB78B488}" dt="2021-01-30T18:59:44.947" v="2754" actId="478"/>
          <ac:spMkLst>
            <pc:docMk/>
            <pc:sldMk cId="0" sldId="339"/>
            <ac:spMk id="200707" creationId="{91757293-3243-4A77-86EA-C9A1DC6CDDE5}"/>
          </ac:spMkLst>
        </pc:spChg>
        <pc:spChg chg="mod">
          <ac:chgData name="Jim McGowan" userId="e2c7446dd3aca506" providerId="LiveId" clId="{1B8299EA-65D9-40E6-ABE8-BD73FB78B488}" dt="2021-01-30T19:56:04.544" v="3120" actId="20577"/>
          <ac:spMkLst>
            <pc:docMk/>
            <pc:sldMk cId="0" sldId="339"/>
            <ac:spMk id="200708" creationId="{0B2E1203-7139-47F2-9445-EAAF55FF44EA}"/>
          </ac:spMkLst>
        </pc:spChg>
      </pc:sldChg>
      <pc:sldChg chg="modSp">
        <pc:chgData name="Jim McGowan" userId="e2c7446dd3aca506" providerId="LiveId" clId="{1B8299EA-65D9-40E6-ABE8-BD73FB78B488}" dt="2021-01-30T23:09:16.144" v="5110" actId="12788"/>
        <pc:sldMkLst>
          <pc:docMk/>
          <pc:sldMk cId="0" sldId="340"/>
        </pc:sldMkLst>
        <pc:spChg chg="mod">
          <ac:chgData name="Jim McGowan" userId="e2c7446dd3aca506" providerId="LiveId" clId="{1B8299EA-65D9-40E6-ABE8-BD73FB78B488}" dt="2021-01-30T23:09:16.144" v="5110" actId="12788"/>
          <ac:spMkLst>
            <pc:docMk/>
            <pc:sldMk cId="0" sldId="340"/>
            <ac:spMk id="6" creationId="{6BB386AA-BF07-47BD-94D8-93341F093DEB}"/>
          </ac:spMkLst>
        </pc:spChg>
        <pc:spChg chg="mod">
          <ac:chgData name="Jim McGowan" userId="e2c7446dd3aca506" providerId="LiveId" clId="{1B8299EA-65D9-40E6-ABE8-BD73FB78B488}" dt="2021-01-30T22:00:45.221" v="4359" actId="207"/>
          <ac:spMkLst>
            <pc:docMk/>
            <pc:sldMk cId="0" sldId="340"/>
            <ac:spMk id="202757" creationId="{D316691F-242C-4108-B45A-FFDEF082C306}"/>
          </ac:spMkLst>
        </pc:spChg>
      </pc:sldChg>
      <pc:sldChg chg="addSp delSp modSp modAnim">
        <pc:chgData name="Jim McGowan" userId="e2c7446dd3aca506" providerId="LiveId" clId="{1B8299EA-65D9-40E6-ABE8-BD73FB78B488}" dt="2021-01-30T23:04:30.740" v="5055" actId="12788"/>
        <pc:sldMkLst>
          <pc:docMk/>
          <pc:sldMk cId="0" sldId="341"/>
        </pc:sldMkLst>
        <pc:spChg chg="add del mod">
          <ac:chgData name="Jim McGowan" userId="e2c7446dd3aca506" providerId="LiveId" clId="{1B8299EA-65D9-40E6-ABE8-BD73FB78B488}" dt="2021-01-30T16:30:28.891" v="572" actId="478"/>
          <ac:spMkLst>
            <pc:docMk/>
            <pc:sldMk cId="0" sldId="341"/>
            <ac:spMk id="2" creationId="{26F0F25E-604E-49E2-99C2-C73DB8FE56DF}"/>
          </ac:spMkLst>
        </pc:spChg>
        <pc:spChg chg="mod">
          <ac:chgData name="Jim McGowan" userId="e2c7446dd3aca506" providerId="LiveId" clId="{1B8299EA-65D9-40E6-ABE8-BD73FB78B488}" dt="2021-01-30T23:04:30.740" v="5055" actId="12788"/>
          <ac:spMkLst>
            <pc:docMk/>
            <pc:sldMk cId="0" sldId="341"/>
            <ac:spMk id="8" creationId="{B387CD77-FBAC-40C8-B480-75FD30D1C217}"/>
          </ac:spMkLst>
        </pc:spChg>
        <pc:spChg chg="del">
          <ac:chgData name="Jim McGowan" userId="e2c7446dd3aca506" providerId="LiveId" clId="{1B8299EA-65D9-40E6-ABE8-BD73FB78B488}" dt="2021-01-30T16:37:25.239" v="638" actId="478"/>
          <ac:spMkLst>
            <pc:docMk/>
            <pc:sldMk cId="0" sldId="341"/>
            <ac:spMk id="204805" creationId="{0AE5D1A8-E3FF-4FD0-90A8-9708CF090B8B}"/>
          </ac:spMkLst>
        </pc:spChg>
        <pc:spChg chg="mod">
          <ac:chgData name="Jim McGowan" userId="e2c7446dd3aca506" providerId="LiveId" clId="{1B8299EA-65D9-40E6-ABE8-BD73FB78B488}" dt="2021-01-30T17:06:45.380" v="1438" actId="6549"/>
          <ac:spMkLst>
            <pc:docMk/>
            <pc:sldMk cId="0" sldId="341"/>
            <ac:spMk id="204808" creationId="{A3CC988E-C785-4BC8-BD96-B03CA6A13647}"/>
          </ac:spMkLst>
        </pc:spChg>
        <pc:picChg chg="add mod">
          <ac:chgData name="Jim McGowan" userId="e2c7446dd3aca506" providerId="LiveId" clId="{1B8299EA-65D9-40E6-ABE8-BD73FB78B488}" dt="2021-01-30T16:30:30.334" v="573"/>
          <ac:picMkLst>
            <pc:docMk/>
            <pc:sldMk cId="0" sldId="341"/>
            <ac:picMk id="10" creationId="{ED6647DB-72CC-426C-984C-366040368E4F}"/>
          </ac:picMkLst>
        </pc:picChg>
        <pc:picChg chg="del">
          <ac:chgData name="Jim McGowan" userId="e2c7446dd3aca506" providerId="LiveId" clId="{1B8299EA-65D9-40E6-ABE8-BD73FB78B488}" dt="2021-01-30T16:30:26.444" v="571" actId="478"/>
          <ac:picMkLst>
            <pc:docMk/>
            <pc:sldMk cId="0" sldId="341"/>
            <ac:picMk id="204806" creationId="{032177F7-7C3C-4CEB-927C-64FD933FE682}"/>
          </ac:picMkLst>
        </pc:picChg>
      </pc:sldChg>
      <pc:sldChg chg="addSp delSp modSp mod modAnim">
        <pc:chgData name="Jim McGowan" userId="e2c7446dd3aca506" providerId="LiveId" clId="{1B8299EA-65D9-40E6-ABE8-BD73FB78B488}" dt="2021-01-30T23:09:11.138" v="5109" actId="12788"/>
        <pc:sldMkLst>
          <pc:docMk/>
          <pc:sldMk cId="0" sldId="342"/>
        </pc:sldMkLst>
        <pc:spChg chg="mod">
          <ac:chgData name="Jim McGowan" userId="e2c7446dd3aca506" providerId="LiveId" clId="{1B8299EA-65D9-40E6-ABE8-BD73FB78B488}" dt="2021-01-30T23:09:11.138" v="5109" actId="12788"/>
          <ac:spMkLst>
            <pc:docMk/>
            <pc:sldMk cId="0" sldId="342"/>
            <ac:spMk id="9" creationId="{4F269A05-A379-449C-8511-D4F1E7F9E9DC}"/>
          </ac:spMkLst>
        </pc:spChg>
        <pc:spChg chg="add del mod">
          <ac:chgData name="Jim McGowan" userId="e2c7446dd3aca506" providerId="LiveId" clId="{1B8299EA-65D9-40E6-ABE8-BD73FB78B488}" dt="2021-01-30T21:56:01.344" v="4297" actId="478"/>
          <ac:spMkLst>
            <pc:docMk/>
            <pc:sldMk cId="0" sldId="342"/>
            <ac:spMk id="12" creationId="{C0CC8833-D7E8-459F-9ACE-346F66206808}"/>
          </ac:spMkLst>
        </pc:spChg>
        <pc:spChg chg="del">
          <ac:chgData name="Jim McGowan" userId="e2c7446dd3aca506" providerId="LiveId" clId="{1B8299EA-65D9-40E6-ABE8-BD73FB78B488}" dt="2021-01-30T21:54:46.170" v="4285" actId="478"/>
          <ac:spMkLst>
            <pc:docMk/>
            <pc:sldMk cId="0" sldId="342"/>
            <ac:spMk id="208902" creationId="{7770D346-1C60-4241-BEB3-8220661C57EB}"/>
          </ac:spMkLst>
        </pc:spChg>
        <pc:spChg chg="mod">
          <ac:chgData name="Jim McGowan" userId="e2c7446dd3aca506" providerId="LiveId" clId="{1B8299EA-65D9-40E6-ABE8-BD73FB78B488}" dt="2021-01-30T21:59:01.794" v="4340" actId="108"/>
          <ac:spMkLst>
            <pc:docMk/>
            <pc:sldMk cId="0" sldId="342"/>
            <ac:spMk id="208904" creationId="{4AE57A15-0E29-4536-89E9-D6670B271AEA}"/>
          </ac:spMkLst>
        </pc:spChg>
        <pc:spChg chg="mod">
          <ac:chgData name="Jim McGowan" userId="e2c7446dd3aca506" providerId="LiveId" clId="{1B8299EA-65D9-40E6-ABE8-BD73FB78B488}" dt="2021-01-30T21:55:27.975" v="4292" actId="123"/>
          <ac:spMkLst>
            <pc:docMk/>
            <pc:sldMk cId="0" sldId="342"/>
            <ac:spMk id="208906" creationId="{09B256E7-AEAF-48BA-93A2-1736FD85F210}"/>
          </ac:spMkLst>
        </pc:spChg>
        <pc:spChg chg="del">
          <ac:chgData name="Jim McGowan" userId="e2c7446dd3aca506" providerId="LiveId" clId="{1B8299EA-65D9-40E6-ABE8-BD73FB78B488}" dt="2021-01-30T21:54:48.690" v="4286" actId="478"/>
          <ac:spMkLst>
            <pc:docMk/>
            <pc:sldMk cId="0" sldId="342"/>
            <ac:spMk id="208907" creationId="{42E84296-D88C-401D-9BEE-7FFDC78FE6AC}"/>
          </ac:spMkLst>
        </pc:spChg>
        <pc:picChg chg="add del">
          <ac:chgData name="Jim McGowan" userId="e2c7446dd3aca506" providerId="LiveId" clId="{1B8299EA-65D9-40E6-ABE8-BD73FB78B488}" dt="2021-01-30T21:55:44.815" v="4295"/>
          <ac:picMkLst>
            <pc:docMk/>
            <pc:sldMk cId="0" sldId="342"/>
            <ac:picMk id="2" creationId="{67E9CFF0-5A42-4A8F-8918-730E74F52E72}"/>
          </ac:picMkLst>
        </pc:picChg>
        <pc:picChg chg="add mod ord">
          <ac:chgData name="Jim McGowan" userId="e2c7446dd3aca506" providerId="LiveId" clId="{1B8299EA-65D9-40E6-ABE8-BD73FB78B488}" dt="2021-01-30T21:56:11.201" v="4299" actId="14100"/>
          <ac:picMkLst>
            <pc:docMk/>
            <pc:sldMk cId="0" sldId="342"/>
            <ac:picMk id="11" creationId="{29805482-ECA1-4161-8CAB-D04558A47182}"/>
          </ac:picMkLst>
        </pc:picChg>
      </pc:sldChg>
      <pc:sldChg chg="modSp modAnim">
        <pc:chgData name="Jim McGowan" userId="e2c7446dd3aca506" providerId="LiveId" clId="{1B8299EA-65D9-40E6-ABE8-BD73FB78B488}" dt="2021-01-30T23:03:19.395" v="5046" actId="12788"/>
        <pc:sldMkLst>
          <pc:docMk/>
          <pc:sldMk cId="0" sldId="343"/>
        </pc:sldMkLst>
        <pc:spChg chg="mod">
          <ac:chgData name="Jim McGowan" userId="e2c7446dd3aca506" providerId="LiveId" clId="{1B8299EA-65D9-40E6-ABE8-BD73FB78B488}" dt="2021-01-30T23:03:19.395" v="5046" actId="12788"/>
          <ac:spMkLst>
            <pc:docMk/>
            <pc:sldMk cId="0" sldId="343"/>
            <ac:spMk id="6" creationId="{9F368976-A3E6-4951-8FCE-9F958379112E}"/>
          </ac:spMkLst>
        </pc:spChg>
        <pc:spChg chg="mod">
          <ac:chgData name="Jim McGowan" userId="e2c7446dd3aca506" providerId="LiveId" clId="{1B8299EA-65D9-40E6-ABE8-BD73FB78B488}" dt="2021-01-30T22:05:23.004" v="4401" actId="179"/>
          <ac:spMkLst>
            <pc:docMk/>
            <pc:sldMk cId="0" sldId="343"/>
            <ac:spMk id="212995" creationId="{27EB3C27-6BBD-4745-B99C-313A970058CC}"/>
          </ac:spMkLst>
        </pc:spChg>
      </pc:sldChg>
      <pc:sldChg chg="modSp">
        <pc:chgData name="Jim McGowan" userId="e2c7446dd3aca506" providerId="LiveId" clId="{1B8299EA-65D9-40E6-ABE8-BD73FB78B488}" dt="2021-01-30T23:09:27.178" v="5112" actId="12788"/>
        <pc:sldMkLst>
          <pc:docMk/>
          <pc:sldMk cId="0" sldId="345"/>
        </pc:sldMkLst>
        <pc:spChg chg="mod">
          <ac:chgData name="Jim McGowan" userId="e2c7446dd3aca506" providerId="LiveId" clId="{1B8299EA-65D9-40E6-ABE8-BD73FB78B488}" dt="2021-01-30T23:09:27.178" v="5112" actId="12788"/>
          <ac:spMkLst>
            <pc:docMk/>
            <pc:sldMk cId="0" sldId="345"/>
            <ac:spMk id="6" creationId="{51819BF0-CB4F-4C36-835D-66B7307945E5}"/>
          </ac:spMkLst>
        </pc:spChg>
      </pc:sldChg>
      <pc:sldChg chg="modSp mod">
        <pc:chgData name="Jim McGowan" userId="e2c7446dd3aca506" providerId="LiveId" clId="{1B8299EA-65D9-40E6-ABE8-BD73FB78B488}" dt="2021-01-30T23:08:15.269" v="5099" actId="12788"/>
        <pc:sldMkLst>
          <pc:docMk/>
          <pc:sldMk cId="0" sldId="346"/>
        </pc:sldMkLst>
        <pc:spChg chg="mod">
          <ac:chgData name="Jim McGowan" userId="e2c7446dd3aca506" providerId="LiveId" clId="{1B8299EA-65D9-40E6-ABE8-BD73FB78B488}" dt="2021-01-30T23:08:15.269" v="5099" actId="12788"/>
          <ac:spMkLst>
            <pc:docMk/>
            <pc:sldMk cId="0" sldId="346"/>
            <ac:spMk id="6" creationId="{3749BBFB-9AD7-42C4-8663-96E70CFB9B4F}"/>
          </ac:spMkLst>
        </pc:spChg>
        <pc:spChg chg="mod">
          <ac:chgData name="Jim McGowan" userId="e2c7446dd3aca506" providerId="LiveId" clId="{1B8299EA-65D9-40E6-ABE8-BD73FB78B488}" dt="2021-01-30T21:21:39.268" v="3931" actId="12789"/>
          <ac:spMkLst>
            <pc:docMk/>
            <pc:sldMk cId="0" sldId="346"/>
            <ac:spMk id="221187" creationId="{4F0D3109-061C-446A-9B38-5004EC782AB4}"/>
          </ac:spMkLst>
        </pc:spChg>
      </pc:sldChg>
      <pc:sldChg chg="modSp mod">
        <pc:chgData name="Jim McGowan" userId="e2c7446dd3aca506" providerId="LiveId" clId="{1B8299EA-65D9-40E6-ABE8-BD73FB78B488}" dt="2021-01-30T23:08:21.461" v="5100" actId="12788"/>
        <pc:sldMkLst>
          <pc:docMk/>
          <pc:sldMk cId="0" sldId="347"/>
        </pc:sldMkLst>
        <pc:spChg chg="mod">
          <ac:chgData name="Jim McGowan" userId="e2c7446dd3aca506" providerId="LiveId" clId="{1B8299EA-65D9-40E6-ABE8-BD73FB78B488}" dt="2021-01-30T23:08:21.461" v="5100" actId="12788"/>
          <ac:spMkLst>
            <pc:docMk/>
            <pc:sldMk cId="0" sldId="347"/>
            <ac:spMk id="6" creationId="{1A847D94-0156-433F-A0A3-470F895EC6C2}"/>
          </ac:spMkLst>
        </pc:spChg>
        <pc:spChg chg="mod">
          <ac:chgData name="Jim McGowan" userId="e2c7446dd3aca506" providerId="LiveId" clId="{1B8299EA-65D9-40E6-ABE8-BD73FB78B488}" dt="2021-01-30T21:23:35.840" v="3952" actId="179"/>
          <ac:spMkLst>
            <pc:docMk/>
            <pc:sldMk cId="0" sldId="347"/>
            <ac:spMk id="223235" creationId="{4BE92CCE-D843-45B3-8F9F-FFD8206E99C2}"/>
          </ac:spMkLst>
        </pc:spChg>
      </pc:sldChg>
      <pc:sldChg chg="addSp modSp mod modAnim">
        <pc:chgData name="Jim McGowan" userId="e2c7446dd3aca506" providerId="LiveId" clId="{1B8299EA-65D9-40E6-ABE8-BD73FB78B488}" dt="2021-01-30T23:08:25.933" v="5101" actId="12788"/>
        <pc:sldMkLst>
          <pc:docMk/>
          <pc:sldMk cId="0" sldId="348"/>
        </pc:sldMkLst>
        <pc:spChg chg="mod">
          <ac:chgData name="Jim McGowan" userId="e2c7446dd3aca506" providerId="LiveId" clId="{1B8299EA-65D9-40E6-ABE8-BD73FB78B488}" dt="2021-01-30T23:08:25.933" v="5101" actId="12788"/>
          <ac:spMkLst>
            <pc:docMk/>
            <pc:sldMk cId="0" sldId="348"/>
            <ac:spMk id="7" creationId="{1A23B65F-F783-45B2-9F50-5B5F6868C892}"/>
          </ac:spMkLst>
        </pc:spChg>
        <pc:spChg chg="mod">
          <ac:chgData name="Jim McGowan" userId="e2c7446dd3aca506" providerId="LiveId" clId="{1B8299EA-65D9-40E6-ABE8-BD73FB78B488}" dt="2021-01-30T21:24:09.768" v="3957" actId="123"/>
          <ac:spMkLst>
            <pc:docMk/>
            <pc:sldMk cId="0" sldId="348"/>
            <ac:spMk id="225284" creationId="{B44E68B5-B11D-448D-821B-8DE74E48B093}"/>
          </ac:spMkLst>
        </pc:spChg>
        <pc:spChg chg="mod">
          <ac:chgData name="Jim McGowan" userId="e2c7446dd3aca506" providerId="LiveId" clId="{1B8299EA-65D9-40E6-ABE8-BD73FB78B488}" dt="2021-01-30T21:27:36.187" v="4038" actId="123"/>
          <ac:spMkLst>
            <pc:docMk/>
            <pc:sldMk cId="0" sldId="348"/>
            <ac:spMk id="225286" creationId="{1B3F42F0-6D77-413B-8764-AC2AE092E00F}"/>
          </ac:spMkLst>
        </pc:spChg>
        <pc:picChg chg="add mod ord">
          <ac:chgData name="Jim McGowan" userId="e2c7446dd3aca506" providerId="LiveId" clId="{1B8299EA-65D9-40E6-ABE8-BD73FB78B488}" dt="2021-01-30T21:27:23.158" v="4036" actId="1036"/>
          <ac:picMkLst>
            <pc:docMk/>
            <pc:sldMk cId="0" sldId="348"/>
            <ac:picMk id="2" creationId="{BE80CE4A-0401-42AA-81B5-7F78BDC32793}"/>
          </ac:picMkLst>
        </pc:picChg>
      </pc:sldChg>
      <pc:sldChg chg="modSp modAnim">
        <pc:chgData name="Jim McGowan" userId="e2c7446dd3aca506" providerId="LiveId" clId="{1B8299EA-65D9-40E6-ABE8-BD73FB78B488}" dt="2021-01-30T23:08:31.164" v="5102" actId="12788"/>
        <pc:sldMkLst>
          <pc:docMk/>
          <pc:sldMk cId="0" sldId="349"/>
        </pc:sldMkLst>
        <pc:spChg chg="mod">
          <ac:chgData name="Jim McGowan" userId="e2c7446dd3aca506" providerId="LiveId" clId="{1B8299EA-65D9-40E6-ABE8-BD73FB78B488}" dt="2021-01-30T23:08:31.164" v="5102" actId="12788"/>
          <ac:spMkLst>
            <pc:docMk/>
            <pc:sldMk cId="0" sldId="349"/>
            <ac:spMk id="6" creationId="{74303D30-CC66-436D-AB9B-F1448D202FE6}"/>
          </ac:spMkLst>
        </pc:spChg>
        <pc:spChg chg="mod">
          <ac:chgData name="Jim McGowan" userId="e2c7446dd3aca506" providerId="LiveId" clId="{1B8299EA-65D9-40E6-ABE8-BD73FB78B488}" dt="2021-01-30T21:32:39.840" v="4082" actId="1036"/>
          <ac:spMkLst>
            <pc:docMk/>
            <pc:sldMk cId="0" sldId="349"/>
            <ac:spMk id="227331" creationId="{4F7E101D-5E5C-43F0-9F40-4AA0E8FBE92C}"/>
          </ac:spMkLst>
        </pc:spChg>
      </pc:sldChg>
      <pc:sldChg chg="delSp modSp mod">
        <pc:chgData name="Jim McGowan" userId="e2c7446dd3aca506" providerId="LiveId" clId="{1B8299EA-65D9-40E6-ABE8-BD73FB78B488}" dt="2021-01-30T23:08:41.198" v="5104" actId="12788"/>
        <pc:sldMkLst>
          <pc:docMk/>
          <pc:sldMk cId="0" sldId="352"/>
        </pc:sldMkLst>
        <pc:spChg chg="mod">
          <ac:chgData name="Jim McGowan" userId="e2c7446dd3aca506" providerId="LiveId" clId="{1B8299EA-65D9-40E6-ABE8-BD73FB78B488}" dt="2021-01-30T23:08:41.198" v="5104" actId="12788"/>
          <ac:spMkLst>
            <pc:docMk/>
            <pc:sldMk cId="0" sldId="352"/>
            <ac:spMk id="7" creationId="{C9010B50-6BAA-4341-B88F-DD9B095360B7}"/>
          </ac:spMkLst>
        </pc:spChg>
        <pc:spChg chg="mod">
          <ac:chgData name="Jim McGowan" userId="e2c7446dd3aca506" providerId="LiveId" clId="{1B8299EA-65D9-40E6-ABE8-BD73FB78B488}" dt="2021-01-30T21:41:07.884" v="4140" actId="255"/>
          <ac:spMkLst>
            <pc:docMk/>
            <pc:sldMk cId="0" sldId="352"/>
            <ac:spMk id="231426" creationId="{BE4DCC6E-C8BE-49E8-91E2-913C8B03ED32}"/>
          </ac:spMkLst>
        </pc:spChg>
        <pc:spChg chg="del mod">
          <ac:chgData name="Jim McGowan" userId="e2c7446dd3aca506" providerId="LiveId" clId="{1B8299EA-65D9-40E6-ABE8-BD73FB78B488}" dt="2021-01-30T21:35:24.877" v="4099" actId="478"/>
          <ac:spMkLst>
            <pc:docMk/>
            <pc:sldMk cId="0" sldId="352"/>
            <ac:spMk id="231428" creationId="{0F2CC3B7-09D7-44FC-87F4-8D040963513C}"/>
          </ac:spMkLst>
        </pc:spChg>
      </pc:sldChg>
      <pc:sldChg chg="modSp">
        <pc:chgData name="Jim McGowan" userId="e2c7446dd3aca506" providerId="LiveId" clId="{1B8299EA-65D9-40E6-ABE8-BD73FB78B488}" dt="2021-01-30T23:09:02.178" v="5107" actId="12788"/>
        <pc:sldMkLst>
          <pc:docMk/>
          <pc:sldMk cId="0" sldId="353"/>
        </pc:sldMkLst>
        <pc:spChg chg="mod">
          <ac:chgData name="Jim McGowan" userId="e2c7446dd3aca506" providerId="LiveId" clId="{1B8299EA-65D9-40E6-ABE8-BD73FB78B488}" dt="2021-01-30T23:09:02.178" v="5107" actId="12788"/>
          <ac:spMkLst>
            <pc:docMk/>
            <pc:sldMk cId="0" sldId="353"/>
            <ac:spMk id="6" creationId="{E72FC999-F2AA-49BB-9DC6-5B0C31A5BA9E}"/>
          </ac:spMkLst>
        </pc:spChg>
        <pc:spChg chg="mod">
          <ac:chgData name="Jim McGowan" userId="e2c7446dd3aca506" providerId="LiveId" clId="{1B8299EA-65D9-40E6-ABE8-BD73FB78B488}" dt="2021-01-30T21:47:09.871" v="4175" actId="12789"/>
          <ac:spMkLst>
            <pc:docMk/>
            <pc:sldMk cId="0" sldId="353"/>
            <ac:spMk id="232451" creationId="{1D451380-59F0-4A51-9972-770AD4F88960}"/>
          </ac:spMkLst>
        </pc:spChg>
      </pc:sldChg>
      <pc:sldChg chg="modSp mod">
        <pc:chgData name="Jim McGowan" userId="e2c7446dd3aca506" providerId="LiveId" clId="{1B8299EA-65D9-40E6-ABE8-BD73FB78B488}" dt="2021-01-30T15:01:24.827" v="3" actId="207"/>
        <pc:sldMkLst>
          <pc:docMk/>
          <pc:sldMk cId="4058441213" sldId="444"/>
        </pc:sldMkLst>
        <pc:spChg chg="mod">
          <ac:chgData name="Jim McGowan" userId="e2c7446dd3aca506" providerId="LiveId" clId="{1B8299EA-65D9-40E6-ABE8-BD73FB78B488}" dt="2021-01-30T15:01:24.827" v="3" actId="207"/>
          <ac:spMkLst>
            <pc:docMk/>
            <pc:sldMk cId="4058441213" sldId="444"/>
            <ac:spMk id="4" creationId="{00000000-0000-0000-0000-000000000000}"/>
          </ac:spMkLst>
        </pc:spChg>
        <pc:spChg chg="mod">
          <ac:chgData name="Jim McGowan" userId="e2c7446dd3aca506" providerId="LiveId" clId="{1B8299EA-65D9-40E6-ABE8-BD73FB78B488}" dt="2021-01-30T15:01:11.491" v="0" actId="255"/>
          <ac:spMkLst>
            <pc:docMk/>
            <pc:sldMk cId="4058441213" sldId="444"/>
            <ac:spMk id="7" creationId="{C1796DBA-D89A-4910-B49A-4294C83A483B}"/>
          </ac:spMkLst>
        </pc:spChg>
        <pc:picChg chg="mod">
          <ac:chgData name="Jim McGowan" userId="e2c7446dd3aca506" providerId="LiveId" clId="{1B8299EA-65D9-40E6-ABE8-BD73FB78B488}" dt="2021-01-30T15:01:17.366" v="2" actId="1036"/>
          <ac:picMkLst>
            <pc:docMk/>
            <pc:sldMk cId="4058441213" sldId="444"/>
            <ac:picMk id="6" creationId="{00000000-0000-0000-0000-000000000000}"/>
          </ac:picMkLst>
        </pc:picChg>
      </pc:sldChg>
      <pc:sldChg chg="modSp">
        <pc:chgData name="Jim McGowan" userId="e2c7446dd3aca506" providerId="LiveId" clId="{1B8299EA-65D9-40E6-ABE8-BD73FB78B488}" dt="2021-01-30T23:05:22.158" v="5063" actId="12788"/>
        <pc:sldMkLst>
          <pc:docMk/>
          <pc:sldMk cId="4200865402" sldId="445"/>
        </pc:sldMkLst>
        <pc:spChg chg="mod">
          <ac:chgData name="Jim McGowan" userId="e2c7446dd3aca506" providerId="LiveId" clId="{1B8299EA-65D9-40E6-ABE8-BD73FB78B488}" dt="2021-01-30T23:05:22.158" v="5063" actId="12788"/>
          <ac:spMkLst>
            <pc:docMk/>
            <pc:sldMk cId="4200865402" sldId="445"/>
            <ac:spMk id="3" creationId="{D14279F0-F821-4F69-A109-1C39266484BB}"/>
          </ac:spMkLst>
        </pc:spChg>
        <pc:spChg chg="mod">
          <ac:chgData name="Jim McGowan" userId="e2c7446dd3aca506" providerId="LiveId" clId="{1B8299EA-65D9-40E6-ABE8-BD73FB78B488}" dt="2021-01-30T17:42:45.292" v="1897"/>
          <ac:spMkLst>
            <pc:docMk/>
            <pc:sldMk cId="4200865402" sldId="445"/>
            <ac:spMk id="124935" creationId="{02A9483A-CC4B-4C45-A210-96D41A4B0728}"/>
          </ac:spMkLst>
        </pc:spChg>
      </pc:sldChg>
      <pc:sldChg chg="modSp">
        <pc:chgData name="Jim McGowan" userId="e2c7446dd3aca506" providerId="LiveId" clId="{1B8299EA-65D9-40E6-ABE8-BD73FB78B488}" dt="2021-01-30T18:35:38.406" v="2507" actId="12788"/>
        <pc:sldMkLst>
          <pc:docMk/>
          <pc:sldMk cId="464038503" sldId="446"/>
        </pc:sldMkLst>
        <pc:spChg chg="mod">
          <ac:chgData name="Jim McGowan" userId="e2c7446dd3aca506" providerId="LiveId" clId="{1B8299EA-65D9-40E6-ABE8-BD73FB78B488}" dt="2021-01-30T18:35:38.406" v="2507" actId="12788"/>
          <ac:spMkLst>
            <pc:docMk/>
            <pc:sldMk cId="464038503" sldId="446"/>
            <ac:spMk id="3" creationId="{9A478E87-1E9E-47C0-BDC3-CDACA19025B2}"/>
          </ac:spMkLst>
        </pc:spChg>
      </pc:sldChg>
      <pc:sldChg chg="modSp mod">
        <pc:chgData name="Jim McGowan" userId="e2c7446dd3aca506" providerId="LiveId" clId="{1B8299EA-65D9-40E6-ABE8-BD73FB78B488}" dt="2021-01-30T21:43:42.520" v="4154" actId="20577"/>
        <pc:sldMkLst>
          <pc:docMk/>
          <pc:sldMk cId="827595421" sldId="449"/>
        </pc:sldMkLst>
        <pc:graphicFrameChg chg="mod modGraphic">
          <ac:chgData name="Jim McGowan" userId="e2c7446dd3aca506" providerId="LiveId" clId="{1B8299EA-65D9-40E6-ABE8-BD73FB78B488}" dt="2021-01-30T21:43:42.520" v="4154" actId="20577"/>
          <ac:graphicFrameMkLst>
            <pc:docMk/>
            <pc:sldMk cId="827595421" sldId="449"/>
            <ac:graphicFrameMk id="228515" creationId="{200B9D3F-07F0-4919-8B9E-68FCA9D47E09}"/>
          </ac:graphicFrameMkLst>
        </pc:graphicFrameChg>
      </pc:sldChg>
      <pc:sldChg chg="modSp mod">
        <pc:chgData name="Jim McGowan" userId="e2c7446dd3aca506" providerId="LiveId" clId="{1B8299EA-65D9-40E6-ABE8-BD73FB78B488}" dt="2021-01-30T21:44:13.362" v="4155" actId="20577"/>
        <pc:sldMkLst>
          <pc:docMk/>
          <pc:sldMk cId="898308356" sldId="450"/>
        </pc:sldMkLst>
        <pc:graphicFrameChg chg="modGraphic">
          <ac:chgData name="Jim McGowan" userId="e2c7446dd3aca506" providerId="LiveId" clId="{1B8299EA-65D9-40E6-ABE8-BD73FB78B488}" dt="2021-01-30T21:44:13.362" v="4155" actId="20577"/>
          <ac:graphicFrameMkLst>
            <pc:docMk/>
            <pc:sldMk cId="898308356" sldId="450"/>
            <ac:graphicFrameMk id="228515" creationId="{200B9D3F-07F0-4919-8B9E-68FCA9D47E09}"/>
          </ac:graphicFrameMkLst>
        </pc:graphicFrameChg>
      </pc:sldChg>
      <pc:sldChg chg="add del">
        <pc:chgData name="Jim McGowan" userId="e2c7446dd3aca506" providerId="LiveId" clId="{1B8299EA-65D9-40E6-ABE8-BD73FB78B488}" dt="2021-01-30T15:57:28.016" v="189" actId="47"/>
        <pc:sldMkLst>
          <pc:docMk/>
          <pc:sldMk cId="3488400293" sldId="453"/>
        </pc:sldMkLst>
      </pc:sldChg>
      <pc:sldChg chg="modSp add mod">
        <pc:chgData name="Jim McGowan" userId="e2c7446dd3aca506" providerId="LiveId" clId="{1B8299EA-65D9-40E6-ABE8-BD73FB78B488}" dt="2021-01-30T23:03:43.570" v="5048" actId="12788"/>
        <pc:sldMkLst>
          <pc:docMk/>
          <pc:sldMk cId="692587553" sldId="454"/>
        </pc:sldMkLst>
        <pc:spChg chg="mod">
          <ac:chgData name="Jim McGowan" userId="e2c7446dd3aca506" providerId="LiveId" clId="{1B8299EA-65D9-40E6-ABE8-BD73FB78B488}" dt="2021-01-30T23:03:43.570" v="5048" actId="12788"/>
          <ac:spMkLst>
            <pc:docMk/>
            <pc:sldMk cId="692587553" sldId="454"/>
            <ac:spMk id="186370" creationId="{DEAA1FFC-2F01-4DAD-86FF-0C0EFA2AD484}"/>
          </ac:spMkLst>
        </pc:spChg>
        <pc:spChg chg="mod">
          <ac:chgData name="Jim McGowan" userId="e2c7446dd3aca506" providerId="LiveId" clId="{1B8299EA-65D9-40E6-ABE8-BD73FB78B488}" dt="2021-01-30T16:02:19.138" v="230" actId="12789"/>
          <ac:spMkLst>
            <pc:docMk/>
            <pc:sldMk cId="692587553" sldId="454"/>
            <ac:spMk id="186372" creationId="{3AC212F6-CFD8-4662-8F80-6A61D2D43A02}"/>
          </ac:spMkLst>
        </pc:spChg>
      </pc:sldChg>
      <pc:sldChg chg="add del">
        <pc:chgData name="Jim McGowan" userId="e2c7446dd3aca506" providerId="LiveId" clId="{1B8299EA-65D9-40E6-ABE8-BD73FB78B488}" dt="2021-01-30T15:56:09.083" v="185" actId="47"/>
        <pc:sldMkLst>
          <pc:docMk/>
          <pc:sldMk cId="1091458639" sldId="454"/>
        </pc:sldMkLst>
      </pc:sldChg>
      <pc:sldChg chg="add del">
        <pc:chgData name="Jim McGowan" userId="e2c7446dd3aca506" providerId="LiveId" clId="{1B8299EA-65D9-40E6-ABE8-BD73FB78B488}" dt="2021-01-30T16:21:51.243" v="396" actId="47"/>
        <pc:sldMkLst>
          <pc:docMk/>
          <pc:sldMk cId="2418320332" sldId="455"/>
        </pc:sldMkLst>
      </pc:sldChg>
      <pc:sldChg chg="delSp modSp add del">
        <pc:chgData name="Jim McGowan" userId="e2c7446dd3aca506" providerId="LiveId" clId="{1B8299EA-65D9-40E6-ABE8-BD73FB78B488}" dt="2021-01-30T16:17:33.400" v="374" actId="47"/>
        <pc:sldMkLst>
          <pc:docMk/>
          <pc:sldMk cId="1354014956" sldId="456"/>
        </pc:sldMkLst>
        <pc:spChg chg="del mod">
          <ac:chgData name="Jim McGowan" userId="e2c7446dd3aca506" providerId="LiveId" clId="{1B8299EA-65D9-40E6-ABE8-BD73FB78B488}" dt="2021-01-30T16:16:51.986" v="358" actId="478"/>
          <ac:spMkLst>
            <pc:docMk/>
            <pc:sldMk cId="1354014956" sldId="456"/>
            <ac:spMk id="13326" creationId="{FC53503D-CA05-4AC4-B4F6-E639D7F0493D}"/>
          </ac:spMkLst>
        </pc:spChg>
      </pc:sldChg>
      <pc:sldChg chg="addSp modSp add mod modAnim">
        <pc:chgData name="Jim McGowan" userId="e2c7446dd3aca506" providerId="LiveId" clId="{1B8299EA-65D9-40E6-ABE8-BD73FB78B488}" dt="2021-01-30T23:04:14.840" v="5052" actId="12788"/>
        <pc:sldMkLst>
          <pc:docMk/>
          <pc:sldMk cId="3199885423" sldId="457"/>
        </pc:sldMkLst>
        <pc:spChg chg="add mod">
          <ac:chgData name="Jim McGowan" userId="e2c7446dd3aca506" providerId="LiveId" clId="{1B8299EA-65D9-40E6-ABE8-BD73FB78B488}" dt="2021-01-30T16:21:12.663" v="395" actId="207"/>
          <ac:spMkLst>
            <pc:docMk/>
            <pc:sldMk cId="3199885423" sldId="457"/>
            <ac:spMk id="4" creationId="{0BAE95D5-1A5E-4617-BA0D-1C6CB8792A95}"/>
          </ac:spMkLst>
        </pc:spChg>
        <pc:spChg chg="mod">
          <ac:chgData name="Jim McGowan" userId="e2c7446dd3aca506" providerId="LiveId" clId="{1B8299EA-65D9-40E6-ABE8-BD73FB78B488}" dt="2021-01-30T23:04:14.840" v="5052" actId="12788"/>
          <ac:spMkLst>
            <pc:docMk/>
            <pc:sldMk cId="3199885423" sldId="457"/>
            <ac:spMk id="8" creationId="{4A94AB59-0C98-4CD4-886C-29B285392689}"/>
          </ac:spMkLst>
        </pc:spChg>
        <pc:spChg chg="mod">
          <ac:chgData name="Jim McGowan" userId="e2c7446dd3aca506" providerId="LiveId" clId="{1B8299EA-65D9-40E6-ABE8-BD73FB78B488}" dt="2021-01-30T16:35:56.773" v="634" actId="179"/>
          <ac:spMkLst>
            <pc:docMk/>
            <pc:sldMk cId="3199885423" sldId="457"/>
            <ac:spMk id="13326" creationId="{FC53503D-CA05-4AC4-B4F6-E639D7F0493D}"/>
          </ac:spMkLst>
        </pc:spChg>
      </pc:sldChg>
      <pc:sldChg chg="modSp add mod modAnim">
        <pc:chgData name="Jim McGowan" userId="e2c7446dd3aca506" providerId="LiveId" clId="{1B8299EA-65D9-40E6-ABE8-BD73FB78B488}" dt="2021-01-30T23:04:19.671" v="5053" actId="12788"/>
        <pc:sldMkLst>
          <pc:docMk/>
          <pc:sldMk cId="1984031204" sldId="458"/>
        </pc:sldMkLst>
        <pc:spChg chg="mod">
          <ac:chgData name="Jim McGowan" userId="e2c7446dd3aca506" providerId="LiveId" clId="{1B8299EA-65D9-40E6-ABE8-BD73FB78B488}" dt="2021-01-30T23:04:19.671" v="5053" actId="12788"/>
          <ac:spMkLst>
            <pc:docMk/>
            <pc:sldMk cId="1984031204" sldId="458"/>
            <ac:spMk id="8" creationId="{81B9C169-5DF6-4584-917C-55223263B877}"/>
          </ac:spMkLst>
        </pc:spChg>
        <pc:spChg chg="mod">
          <ac:chgData name="Jim McGowan" userId="e2c7446dd3aca506" providerId="LiveId" clId="{1B8299EA-65D9-40E6-ABE8-BD73FB78B488}" dt="2021-01-30T16:29:38.300" v="562" actId="6549"/>
          <ac:spMkLst>
            <pc:docMk/>
            <pc:sldMk cId="1984031204" sldId="458"/>
            <ac:spMk id="145413" creationId="{CD48866B-69DA-4A6A-B4D3-7CF4EAF0957B}"/>
          </ac:spMkLst>
        </pc:spChg>
        <pc:spChg chg="mod">
          <ac:chgData name="Jim McGowan" userId="e2c7446dd3aca506" providerId="LiveId" clId="{1B8299EA-65D9-40E6-ABE8-BD73FB78B488}" dt="2021-01-30T16:36:22.989" v="635" actId="207"/>
          <ac:spMkLst>
            <pc:docMk/>
            <pc:sldMk cId="1984031204" sldId="458"/>
            <ac:spMk id="145414" creationId="{387DE770-6518-4D82-B3CF-67BAD0B0932F}"/>
          </ac:spMkLst>
        </pc:spChg>
        <pc:picChg chg="mod">
          <ac:chgData name="Jim McGowan" userId="e2c7446dd3aca506" providerId="LiveId" clId="{1B8299EA-65D9-40E6-ABE8-BD73FB78B488}" dt="2021-01-30T16:30:10.668" v="567" actId="1036"/>
          <ac:picMkLst>
            <pc:docMk/>
            <pc:sldMk cId="1984031204" sldId="458"/>
            <ac:picMk id="145420" creationId="{AE418D46-008E-4A01-8CA8-C640FD96A6C7}"/>
          </ac:picMkLst>
        </pc:picChg>
      </pc:sldChg>
      <pc:sldChg chg="addSp delSp modSp add mod modAnim">
        <pc:chgData name="Jim McGowan" userId="e2c7446dd3aca506" providerId="LiveId" clId="{1B8299EA-65D9-40E6-ABE8-BD73FB78B488}" dt="2021-01-30T23:04:24.408" v="5054" actId="12788"/>
        <pc:sldMkLst>
          <pc:docMk/>
          <pc:sldMk cId="2086688755" sldId="459"/>
        </pc:sldMkLst>
        <pc:spChg chg="add del mod">
          <ac:chgData name="Jim McGowan" userId="e2c7446dd3aca506" providerId="LiveId" clId="{1B8299EA-65D9-40E6-ABE8-BD73FB78B488}" dt="2021-01-30T16:26:20.523" v="495" actId="478"/>
          <ac:spMkLst>
            <pc:docMk/>
            <pc:sldMk cId="2086688755" sldId="459"/>
            <ac:spMk id="2" creationId="{60507174-6483-4709-8BEF-A753581ED5F8}"/>
          </ac:spMkLst>
        </pc:spChg>
        <pc:spChg chg="add del mod">
          <ac:chgData name="Jim McGowan" userId="e2c7446dd3aca506" providerId="LiveId" clId="{1B8299EA-65D9-40E6-ABE8-BD73FB78B488}" dt="2021-01-30T16:27:56.411" v="509" actId="478"/>
          <ac:spMkLst>
            <pc:docMk/>
            <pc:sldMk cId="2086688755" sldId="459"/>
            <ac:spMk id="3" creationId="{2AA83E80-583E-4F3D-9CA0-3506A6816D2F}"/>
          </ac:spMkLst>
        </pc:spChg>
        <pc:spChg chg="add del mod">
          <ac:chgData name="Jim McGowan" userId="e2c7446dd3aca506" providerId="LiveId" clId="{1B8299EA-65D9-40E6-ABE8-BD73FB78B488}" dt="2021-01-30T16:30:22.093" v="570" actId="478"/>
          <ac:spMkLst>
            <pc:docMk/>
            <pc:sldMk cId="2086688755" sldId="459"/>
            <ac:spMk id="4" creationId="{C89E3EC0-EDBE-4E18-BBB4-A544458EAD40}"/>
          </ac:spMkLst>
        </pc:spChg>
        <pc:spChg chg="add del mod">
          <ac:chgData name="Jim McGowan" userId="e2c7446dd3aca506" providerId="LiveId" clId="{1B8299EA-65D9-40E6-ABE8-BD73FB78B488}" dt="2021-01-30T16:26:01.331" v="465"/>
          <ac:spMkLst>
            <pc:docMk/>
            <pc:sldMk cId="2086688755" sldId="459"/>
            <ac:spMk id="6" creationId="{1C986BFE-EAE9-4A38-B82E-70914A78DAAE}"/>
          </ac:spMkLst>
        </pc:spChg>
        <pc:spChg chg="add del mod">
          <ac:chgData name="Jim McGowan" userId="e2c7446dd3aca506" providerId="LiveId" clId="{1B8299EA-65D9-40E6-ABE8-BD73FB78B488}" dt="2021-01-30T16:27:50.955" v="507" actId="478"/>
          <ac:spMkLst>
            <pc:docMk/>
            <pc:sldMk cId="2086688755" sldId="459"/>
            <ac:spMk id="7" creationId="{4C499F7F-393B-4A05-A009-F7A4936C4FC2}"/>
          </ac:spMkLst>
        </pc:spChg>
        <pc:spChg chg="mod">
          <ac:chgData name="Jim McGowan" userId="e2c7446dd3aca506" providerId="LiveId" clId="{1B8299EA-65D9-40E6-ABE8-BD73FB78B488}" dt="2021-01-30T23:04:24.408" v="5054" actId="12788"/>
          <ac:spMkLst>
            <pc:docMk/>
            <pc:sldMk cId="2086688755" sldId="459"/>
            <ac:spMk id="8" creationId="{81B9C169-5DF6-4584-917C-55223263B877}"/>
          </ac:spMkLst>
        </pc:spChg>
        <pc:spChg chg="add mod">
          <ac:chgData name="Jim McGowan" userId="e2c7446dd3aca506" providerId="LiveId" clId="{1B8299EA-65D9-40E6-ABE8-BD73FB78B488}" dt="2021-01-30T16:37:08.388" v="637" actId="108"/>
          <ac:spMkLst>
            <pc:docMk/>
            <pc:sldMk cId="2086688755" sldId="459"/>
            <ac:spMk id="10" creationId="{B2FDD973-2E61-4F40-8630-38C2F76834A6}"/>
          </ac:spMkLst>
        </pc:spChg>
        <pc:spChg chg="del mod">
          <ac:chgData name="Jim McGowan" userId="e2c7446dd3aca506" providerId="LiveId" clId="{1B8299EA-65D9-40E6-ABE8-BD73FB78B488}" dt="2021-01-30T16:25:50.882" v="463" actId="478"/>
          <ac:spMkLst>
            <pc:docMk/>
            <pc:sldMk cId="2086688755" sldId="459"/>
            <ac:spMk id="145413" creationId="{CD48866B-69DA-4A6A-B4D3-7CF4EAF0957B}"/>
          </ac:spMkLst>
        </pc:spChg>
        <pc:spChg chg="del mod">
          <ac:chgData name="Jim McGowan" userId="e2c7446dd3aca506" providerId="LiveId" clId="{1B8299EA-65D9-40E6-ABE8-BD73FB78B488}" dt="2021-01-30T16:24:50.037" v="431" actId="478"/>
          <ac:spMkLst>
            <pc:docMk/>
            <pc:sldMk cId="2086688755" sldId="459"/>
            <ac:spMk id="145414" creationId="{387DE770-6518-4D82-B3CF-67BAD0B0932F}"/>
          </ac:spMkLst>
        </pc:spChg>
        <pc:picChg chg="add del mod">
          <ac:chgData name="Jim McGowan" userId="e2c7446dd3aca506" providerId="LiveId" clId="{1B8299EA-65D9-40E6-ABE8-BD73FB78B488}" dt="2021-01-30T16:27:53.532" v="508" actId="478"/>
          <ac:picMkLst>
            <pc:docMk/>
            <pc:sldMk cId="2086688755" sldId="459"/>
            <ac:picMk id="9" creationId="{FFADE361-FB88-4853-98AD-DDB3DF4F0192}"/>
          </ac:picMkLst>
        </pc:picChg>
        <pc:picChg chg="add del mod">
          <ac:chgData name="Jim McGowan" userId="e2c7446dd3aca506" providerId="LiveId" clId="{1B8299EA-65D9-40E6-ABE8-BD73FB78B488}" dt="2021-01-30T16:30:19.183" v="569" actId="478"/>
          <ac:picMkLst>
            <pc:docMk/>
            <pc:sldMk cId="2086688755" sldId="459"/>
            <ac:picMk id="12" creationId="{37493093-F5D6-4044-9199-C0B4FCBC984A}"/>
          </ac:picMkLst>
        </pc:picChg>
        <pc:picChg chg="add mod">
          <ac:chgData name="Jim McGowan" userId="e2c7446dd3aca506" providerId="LiveId" clId="{1B8299EA-65D9-40E6-ABE8-BD73FB78B488}" dt="2021-01-30T16:30:17.353" v="568"/>
          <ac:picMkLst>
            <pc:docMk/>
            <pc:sldMk cId="2086688755" sldId="459"/>
            <ac:picMk id="13" creationId="{0F9680E0-3DF9-424F-BB6C-98CE494FEBC2}"/>
          </ac:picMkLst>
        </pc:picChg>
        <pc:picChg chg="del mod">
          <ac:chgData name="Jim McGowan" userId="e2c7446dd3aca506" providerId="LiveId" clId="{1B8299EA-65D9-40E6-ABE8-BD73FB78B488}" dt="2021-01-30T16:26:17.919" v="494" actId="478"/>
          <ac:picMkLst>
            <pc:docMk/>
            <pc:sldMk cId="2086688755" sldId="459"/>
            <ac:picMk id="145420" creationId="{AE418D46-008E-4A01-8CA8-C640FD96A6C7}"/>
          </ac:picMkLst>
        </pc:picChg>
      </pc:sldChg>
      <pc:sldChg chg="addSp modSp add mod modAnim">
        <pc:chgData name="Jim McGowan" userId="e2c7446dd3aca506" providerId="LiveId" clId="{1B8299EA-65D9-40E6-ABE8-BD73FB78B488}" dt="2021-01-30T23:04:35.054" v="5056" actId="12788"/>
        <pc:sldMkLst>
          <pc:docMk/>
          <pc:sldMk cId="4291686037" sldId="460"/>
        </pc:sldMkLst>
        <pc:spChg chg="mod">
          <ac:chgData name="Jim McGowan" userId="e2c7446dd3aca506" providerId="LiveId" clId="{1B8299EA-65D9-40E6-ABE8-BD73FB78B488}" dt="2021-01-30T23:04:35.054" v="5056" actId="12788"/>
          <ac:spMkLst>
            <pc:docMk/>
            <pc:sldMk cId="4291686037" sldId="460"/>
            <ac:spMk id="8" creationId="{B387CD77-FBAC-40C8-B480-75FD30D1C217}"/>
          </ac:spMkLst>
        </pc:spChg>
        <pc:spChg chg="mod">
          <ac:chgData name="Jim McGowan" userId="e2c7446dd3aca506" providerId="LiveId" clId="{1B8299EA-65D9-40E6-ABE8-BD73FB78B488}" dt="2021-01-30T17:15:14.720" v="1662" actId="1036"/>
          <ac:spMkLst>
            <pc:docMk/>
            <pc:sldMk cId="4291686037" sldId="460"/>
            <ac:spMk id="204808" creationId="{A3CC988E-C785-4BC8-BD96-B03CA6A13647}"/>
          </ac:spMkLst>
        </pc:spChg>
        <pc:picChg chg="add mod">
          <ac:chgData name="Jim McGowan" userId="e2c7446dd3aca506" providerId="LiveId" clId="{1B8299EA-65D9-40E6-ABE8-BD73FB78B488}" dt="2021-01-30T17:16:59.489" v="1679" actId="1036"/>
          <ac:picMkLst>
            <pc:docMk/>
            <pc:sldMk cId="4291686037" sldId="460"/>
            <ac:picMk id="2" creationId="{3B503650-EFEF-4485-8E3F-284A5DF5A928}"/>
          </ac:picMkLst>
        </pc:picChg>
      </pc:sldChg>
      <pc:sldChg chg="add del">
        <pc:chgData name="Jim McGowan" userId="e2c7446dd3aca506" providerId="LiveId" clId="{1B8299EA-65D9-40E6-ABE8-BD73FB78B488}" dt="2021-01-30T17:34:06.993" v="1819" actId="47"/>
        <pc:sldMkLst>
          <pc:docMk/>
          <pc:sldMk cId="568031618" sldId="461"/>
        </pc:sldMkLst>
      </pc:sldChg>
      <pc:sldChg chg="addSp delSp modSp add mod">
        <pc:chgData name="Jim McGowan" userId="e2c7446dd3aca506" providerId="LiveId" clId="{1B8299EA-65D9-40E6-ABE8-BD73FB78B488}" dt="2021-01-30T23:05:02.586" v="5059" actId="12788"/>
        <pc:sldMkLst>
          <pc:docMk/>
          <pc:sldMk cId="1912449715" sldId="462"/>
        </pc:sldMkLst>
        <pc:spChg chg="add del mod">
          <ac:chgData name="Jim McGowan" userId="e2c7446dd3aca506" providerId="LiveId" clId="{1B8299EA-65D9-40E6-ABE8-BD73FB78B488}" dt="2021-01-30T17:32:42.227" v="1804" actId="478"/>
          <ac:spMkLst>
            <pc:docMk/>
            <pc:sldMk cId="1912449715" sldId="462"/>
            <ac:spMk id="2" creationId="{27FF488C-8EF0-48D5-BCD9-6546EF1CA25F}"/>
          </ac:spMkLst>
        </pc:spChg>
        <pc:spChg chg="mod">
          <ac:chgData name="Jim McGowan" userId="e2c7446dd3aca506" providerId="LiveId" clId="{1B8299EA-65D9-40E6-ABE8-BD73FB78B488}" dt="2021-01-30T23:05:02.586" v="5059" actId="12788"/>
          <ac:spMkLst>
            <pc:docMk/>
            <pc:sldMk cId="1912449715" sldId="462"/>
            <ac:spMk id="8" creationId="{12530843-3915-47D3-B9B5-C16846BD2BD3}"/>
          </ac:spMkLst>
        </pc:spChg>
        <pc:spChg chg="del">
          <ac:chgData name="Jim McGowan" userId="e2c7446dd3aca506" providerId="LiveId" clId="{1B8299EA-65D9-40E6-ABE8-BD73FB78B488}" dt="2021-01-30T17:32:37.931" v="1803" actId="478"/>
          <ac:spMkLst>
            <pc:docMk/>
            <pc:sldMk cId="1912449715" sldId="462"/>
            <ac:spMk id="154628" creationId="{9AA096C0-F864-40E2-A347-01F4620A7546}"/>
          </ac:spMkLst>
        </pc:spChg>
        <pc:spChg chg="mod">
          <ac:chgData name="Jim McGowan" userId="e2c7446dd3aca506" providerId="LiveId" clId="{1B8299EA-65D9-40E6-ABE8-BD73FB78B488}" dt="2021-01-30T17:33:32.787" v="1815" actId="14100"/>
          <ac:spMkLst>
            <pc:docMk/>
            <pc:sldMk cId="1912449715" sldId="462"/>
            <ac:spMk id="154633" creationId="{06E51907-F55D-4C66-9DBF-CE597A553BF0}"/>
          </ac:spMkLst>
        </pc:spChg>
        <pc:picChg chg="add del">
          <ac:chgData name="Jim McGowan" userId="e2c7446dd3aca506" providerId="LiveId" clId="{1B8299EA-65D9-40E6-ABE8-BD73FB78B488}" dt="2021-01-30T17:33:53.066" v="1818" actId="478"/>
          <ac:picMkLst>
            <pc:docMk/>
            <pc:sldMk cId="1912449715" sldId="462"/>
            <ac:picMk id="3" creationId="{9BD86629-E7CE-4E78-9833-8EBF8F447F8D}"/>
          </ac:picMkLst>
        </pc:picChg>
        <pc:picChg chg="add mod">
          <ac:chgData name="Jim McGowan" userId="e2c7446dd3aca506" providerId="LiveId" clId="{1B8299EA-65D9-40E6-ABE8-BD73FB78B488}" dt="2021-01-30T17:33:51.583" v="1817"/>
          <ac:picMkLst>
            <pc:docMk/>
            <pc:sldMk cId="1912449715" sldId="462"/>
            <ac:picMk id="9" creationId="{1BA1EA0E-0504-4340-A9E6-9EDEC954A508}"/>
          </ac:picMkLst>
        </pc:picChg>
      </pc:sldChg>
      <pc:sldChg chg="modSp add mod">
        <pc:chgData name="Jim McGowan" userId="e2c7446dd3aca506" providerId="LiveId" clId="{1B8299EA-65D9-40E6-ABE8-BD73FB78B488}" dt="2021-01-30T23:05:12.841" v="5061" actId="12788"/>
        <pc:sldMkLst>
          <pc:docMk/>
          <pc:sldMk cId="3216054512" sldId="463"/>
        </pc:sldMkLst>
        <pc:spChg chg="mod">
          <ac:chgData name="Jim McGowan" userId="e2c7446dd3aca506" providerId="LiveId" clId="{1B8299EA-65D9-40E6-ABE8-BD73FB78B488}" dt="2021-01-30T23:05:12.841" v="5061" actId="12788"/>
          <ac:spMkLst>
            <pc:docMk/>
            <pc:sldMk cId="3216054512" sldId="463"/>
            <ac:spMk id="8" creationId="{73917F30-D7BC-4E75-AE08-D4F898C98626}"/>
          </ac:spMkLst>
        </pc:spChg>
        <pc:spChg chg="mod">
          <ac:chgData name="Jim McGowan" userId="e2c7446dd3aca506" providerId="LiveId" clId="{1B8299EA-65D9-40E6-ABE8-BD73FB78B488}" dt="2021-01-30T17:42:47.748" v="1898"/>
          <ac:spMkLst>
            <pc:docMk/>
            <pc:sldMk cId="3216054512" sldId="463"/>
            <ac:spMk id="159750" creationId="{C43E6C65-81DA-426B-8AEB-3DC6D5EC763C}"/>
          </ac:spMkLst>
        </pc:spChg>
      </pc:sldChg>
      <pc:sldChg chg="add del">
        <pc:chgData name="Jim McGowan" userId="e2c7446dd3aca506" providerId="LiveId" clId="{1B8299EA-65D9-40E6-ABE8-BD73FB78B488}" dt="2021-01-30T17:47:03.184" v="1948" actId="47"/>
        <pc:sldMkLst>
          <pc:docMk/>
          <pc:sldMk cId="2034480667" sldId="464"/>
        </pc:sldMkLst>
      </pc:sldChg>
      <pc:sldChg chg="addSp delSp modSp add mod modAnim">
        <pc:chgData name="Jim McGowan" userId="e2c7446dd3aca506" providerId="LiveId" clId="{1B8299EA-65D9-40E6-ABE8-BD73FB78B488}" dt="2021-01-30T23:05:35.855" v="5066" actId="12788"/>
        <pc:sldMkLst>
          <pc:docMk/>
          <pc:sldMk cId="2249271224" sldId="465"/>
        </pc:sldMkLst>
        <pc:spChg chg="add mod">
          <ac:chgData name="Jim McGowan" userId="e2c7446dd3aca506" providerId="LiveId" clId="{1B8299EA-65D9-40E6-ABE8-BD73FB78B488}" dt="2021-01-30T18:03:52.568" v="2072" actId="1036"/>
          <ac:spMkLst>
            <pc:docMk/>
            <pc:sldMk cId="2249271224" sldId="465"/>
            <ac:spMk id="5" creationId="{EEF3A175-4087-4334-A9CD-5C0C88339320}"/>
          </ac:spMkLst>
        </pc:spChg>
        <pc:spChg chg="mod">
          <ac:chgData name="Jim McGowan" userId="e2c7446dd3aca506" providerId="LiveId" clId="{1B8299EA-65D9-40E6-ABE8-BD73FB78B488}" dt="2021-01-30T23:05:35.855" v="5066" actId="12788"/>
          <ac:spMkLst>
            <pc:docMk/>
            <pc:sldMk cId="2249271224" sldId="465"/>
            <ac:spMk id="7" creationId="{3A360737-2915-42D8-8EFC-E8DD88DBAA7D}"/>
          </ac:spMkLst>
        </pc:spChg>
        <pc:spChg chg="add del mod">
          <ac:chgData name="Jim McGowan" userId="e2c7446dd3aca506" providerId="LiveId" clId="{1B8299EA-65D9-40E6-ABE8-BD73FB78B488}" dt="2021-01-30T17:53:56.452" v="2032" actId="478"/>
          <ac:spMkLst>
            <pc:docMk/>
            <pc:sldMk cId="2249271224" sldId="465"/>
            <ac:spMk id="8" creationId="{83AB7BB8-5691-4503-8F35-A07D7D4901B5}"/>
          </ac:spMkLst>
        </pc:spChg>
        <pc:spChg chg="mod">
          <ac:chgData name="Jim McGowan" userId="e2c7446dd3aca506" providerId="LiveId" clId="{1B8299EA-65D9-40E6-ABE8-BD73FB78B488}" dt="2021-01-30T17:46:23.255" v="1946" actId="207"/>
          <ac:spMkLst>
            <pc:docMk/>
            <pc:sldMk cId="2249271224" sldId="465"/>
            <ac:spMk id="72721" creationId="{27FC2563-0526-472C-8F91-AAB38551C664}"/>
          </ac:spMkLst>
        </pc:spChg>
        <pc:picChg chg="add mod ord">
          <ac:chgData name="Jim McGowan" userId="e2c7446dd3aca506" providerId="LiveId" clId="{1B8299EA-65D9-40E6-ABE8-BD73FB78B488}" dt="2021-01-30T18:03:52.568" v="2072" actId="1036"/>
          <ac:picMkLst>
            <pc:docMk/>
            <pc:sldMk cId="2249271224" sldId="465"/>
            <ac:picMk id="9" creationId="{4AEA83D8-F68D-4881-A0E5-3F27E1333ADA}"/>
          </ac:picMkLst>
        </pc:picChg>
      </pc:sldChg>
      <pc:sldChg chg="add del">
        <pc:chgData name="Jim McGowan" userId="e2c7446dd3aca506" providerId="LiveId" clId="{1B8299EA-65D9-40E6-ABE8-BD73FB78B488}" dt="2021-01-30T18:04:43.964" v="2073" actId="47"/>
        <pc:sldMkLst>
          <pc:docMk/>
          <pc:sldMk cId="1060166968" sldId="466"/>
        </pc:sldMkLst>
      </pc:sldChg>
      <pc:sldChg chg="modSp add mod">
        <pc:chgData name="Jim McGowan" userId="e2c7446dd3aca506" providerId="LiveId" clId="{1B8299EA-65D9-40E6-ABE8-BD73FB78B488}" dt="2021-01-30T23:05:46.028" v="5068" actId="12788"/>
        <pc:sldMkLst>
          <pc:docMk/>
          <pc:sldMk cId="1991191778" sldId="467"/>
        </pc:sldMkLst>
        <pc:spChg chg="mod">
          <ac:chgData name="Jim McGowan" userId="e2c7446dd3aca506" providerId="LiveId" clId="{1B8299EA-65D9-40E6-ABE8-BD73FB78B488}" dt="2021-01-30T23:05:46.028" v="5068" actId="12788"/>
          <ac:spMkLst>
            <pc:docMk/>
            <pc:sldMk cId="1991191778" sldId="467"/>
            <ac:spMk id="8" creationId="{62146C80-B15A-4899-9EBA-5277F3145D18}"/>
          </ac:spMkLst>
        </pc:spChg>
        <pc:spChg chg="mod">
          <ac:chgData name="Jim McGowan" userId="e2c7446dd3aca506" providerId="LiveId" clId="{1B8299EA-65D9-40E6-ABE8-BD73FB78B488}" dt="2021-01-30T17:51:10.113" v="2004" actId="207"/>
          <ac:spMkLst>
            <pc:docMk/>
            <pc:sldMk cId="1991191778" sldId="467"/>
            <ac:spMk id="185350" creationId="{AB08285D-E95F-437D-9161-965704A3354F}"/>
          </ac:spMkLst>
        </pc:spChg>
      </pc:sldChg>
      <pc:sldChg chg="add del">
        <pc:chgData name="Jim McGowan" userId="e2c7446dd3aca506" providerId="LiveId" clId="{1B8299EA-65D9-40E6-ABE8-BD73FB78B488}" dt="2021-01-30T18:12:14.503" v="2156" actId="47"/>
        <pc:sldMkLst>
          <pc:docMk/>
          <pc:sldMk cId="3203982407" sldId="468"/>
        </pc:sldMkLst>
      </pc:sldChg>
      <pc:sldChg chg="addSp delSp modSp add mod">
        <pc:chgData name="Jim McGowan" userId="e2c7446dd3aca506" providerId="LiveId" clId="{1B8299EA-65D9-40E6-ABE8-BD73FB78B488}" dt="2021-01-30T23:05:55.297" v="5070" actId="12788"/>
        <pc:sldMkLst>
          <pc:docMk/>
          <pc:sldMk cId="297704393" sldId="469"/>
        </pc:sldMkLst>
        <pc:spChg chg="add mod">
          <ac:chgData name="Jim McGowan" userId="e2c7446dd3aca506" providerId="LiveId" clId="{1B8299EA-65D9-40E6-ABE8-BD73FB78B488}" dt="2021-01-30T18:31:05.691" v="2462" actId="113"/>
          <ac:spMkLst>
            <pc:docMk/>
            <pc:sldMk cId="297704393" sldId="469"/>
            <ac:spMk id="6" creationId="{86A32E4C-5CD2-4827-AAE5-44AB678887C9}"/>
          </ac:spMkLst>
        </pc:spChg>
        <pc:spChg chg="add del mod">
          <ac:chgData name="Jim McGowan" userId="e2c7446dd3aca506" providerId="LiveId" clId="{1B8299EA-65D9-40E6-ABE8-BD73FB78B488}" dt="2021-01-30T18:22:59.268" v="2294"/>
          <ac:spMkLst>
            <pc:docMk/>
            <pc:sldMk cId="297704393" sldId="469"/>
            <ac:spMk id="8" creationId="{B20E3E42-6CFF-49EE-9AD6-2DD9CA428EF7}"/>
          </ac:spMkLst>
        </pc:spChg>
        <pc:spChg chg="mod">
          <ac:chgData name="Jim McGowan" userId="e2c7446dd3aca506" providerId="LiveId" clId="{1B8299EA-65D9-40E6-ABE8-BD73FB78B488}" dt="2021-01-30T23:05:55.297" v="5070" actId="12788"/>
          <ac:spMkLst>
            <pc:docMk/>
            <pc:sldMk cId="297704393" sldId="469"/>
            <ac:spMk id="9" creationId="{565E6CB4-1075-4B5E-807B-30A24E468BD0}"/>
          </ac:spMkLst>
        </pc:spChg>
        <pc:spChg chg="mod">
          <ac:chgData name="Jim McGowan" userId="e2c7446dd3aca506" providerId="LiveId" clId="{1B8299EA-65D9-40E6-ABE8-BD73FB78B488}" dt="2021-01-30T18:27:08.585" v="2396" actId="20577"/>
          <ac:spMkLst>
            <pc:docMk/>
            <pc:sldMk cId="297704393" sldId="469"/>
            <ac:spMk id="157703" creationId="{79F0291E-6070-405F-9FF7-8128856CA9A0}"/>
          </ac:spMkLst>
        </pc:spChg>
        <pc:picChg chg="add mod">
          <ac:chgData name="Jim McGowan" userId="e2c7446dd3aca506" providerId="LiveId" clId="{1B8299EA-65D9-40E6-ABE8-BD73FB78B488}" dt="2021-01-30T18:23:32.906" v="2299" actId="12788"/>
          <ac:picMkLst>
            <pc:docMk/>
            <pc:sldMk cId="297704393" sldId="469"/>
            <ac:picMk id="4" creationId="{20387A71-1F0B-4728-8802-910D77A36B7D}"/>
          </ac:picMkLst>
        </pc:picChg>
      </pc:sldChg>
      <pc:sldChg chg="modSp add del modAnim">
        <pc:chgData name="Jim McGowan" userId="e2c7446dd3aca506" providerId="LiveId" clId="{1B8299EA-65D9-40E6-ABE8-BD73FB78B488}" dt="2021-01-30T18:13:08.853" v="2162" actId="47"/>
        <pc:sldMkLst>
          <pc:docMk/>
          <pc:sldMk cId="1441294291" sldId="470"/>
        </pc:sldMkLst>
        <pc:spChg chg="mod">
          <ac:chgData name="Jim McGowan" userId="e2c7446dd3aca506" providerId="LiveId" clId="{1B8299EA-65D9-40E6-ABE8-BD73FB78B488}" dt="2021-01-30T18:12:53.669" v="2160" actId="6549"/>
          <ac:spMkLst>
            <pc:docMk/>
            <pc:sldMk cId="1441294291" sldId="470"/>
            <ac:spMk id="73741" creationId="{47B69978-40AB-460D-9F98-EDD042A248BE}"/>
          </ac:spMkLst>
        </pc:spChg>
      </pc:sldChg>
      <pc:sldChg chg="addSp delSp modSp add mod modAnim">
        <pc:chgData name="Jim McGowan" userId="e2c7446dd3aca506" providerId="LiveId" clId="{1B8299EA-65D9-40E6-ABE8-BD73FB78B488}" dt="2021-01-30T23:06:08.718" v="5073" actId="12788"/>
        <pc:sldMkLst>
          <pc:docMk/>
          <pc:sldMk cId="2333623690" sldId="470"/>
        </pc:sldMkLst>
        <pc:spChg chg="mod">
          <ac:chgData name="Jim McGowan" userId="e2c7446dd3aca506" providerId="LiveId" clId="{1B8299EA-65D9-40E6-ABE8-BD73FB78B488}" dt="2021-01-30T23:06:08.718" v="5073" actId="12788"/>
          <ac:spMkLst>
            <pc:docMk/>
            <pc:sldMk cId="2333623690" sldId="470"/>
            <ac:spMk id="7" creationId="{F5005EF6-5CD9-4BC2-A819-5E4032B9F9AC}"/>
          </ac:spMkLst>
        </pc:spChg>
        <pc:spChg chg="add del">
          <ac:chgData name="Jim McGowan" userId="e2c7446dd3aca506" providerId="LiveId" clId="{1B8299EA-65D9-40E6-ABE8-BD73FB78B488}" dt="2021-01-30T18:32:06.628" v="2468" actId="22"/>
          <ac:spMkLst>
            <pc:docMk/>
            <pc:sldMk cId="2333623690" sldId="470"/>
            <ac:spMk id="8" creationId="{744E2CC3-1657-432A-AC35-02750F698D70}"/>
          </ac:spMkLst>
        </pc:spChg>
        <pc:spChg chg="add mod">
          <ac:chgData name="Jim McGowan" userId="e2c7446dd3aca506" providerId="LiveId" clId="{1B8299EA-65D9-40E6-ABE8-BD73FB78B488}" dt="2021-01-30T18:34:14.605" v="2497" actId="123"/>
          <ac:spMkLst>
            <pc:docMk/>
            <pc:sldMk cId="2333623690" sldId="470"/>
            <ac:spMk id="9" creationId="{F6A0DB07-97C4-44BB-9652-1B1C9E639568}"/>
          </ac:spMkLst>
        </pc:spChg>
        <pc:spChg chg="mod">
          <ac:chgData name="Jim McGowan" userId="e2c7446dd3aca506" providerId="LiveId" clId="{1B8299EA-65D9-40E6-ABE8-BD73FB78B488}" dt="2021-01-30T18:33:43.563" v="2491" actId="14100"/>
          <ac:spMkLst>
            <pc:docMk/>
            <pc:sldMk cId="2333623690" sldId="470"/>
            <ac:spMk id="73741" creationId="{47B69978-40AB-460D-9F98-EDD042A248BE}"/>
          </ac:spMkLst>
        </pc:spChg>
        <pc:spChg chg="del">
          <ac:chgData name="Jim McGowan" userId="e2c7446dd3aca506" providerId="LiveId" clId="{1B8299EA-65D9-40E6-ABE8-BD73FB78B488}" dt="2021-01-30T18:16:59.501" v="2205" actId="478"/>
          <ac:spMkLst>
            <pc:docMk/>
            <pc:sldMk cId="2333623690" sldId="470"/>
            <ac:spMk id="73742" creationId="{4DB7B500-926B-4B21-B5D5-0DAE2372C5D5}"/>
          </ac:spMkLst>
        </pc:spChg>
        <pc:picChg chg="add mod">
          <ac:chgData name="Jim McGowan" userId="e2c7446dd3aca506" providerId="LiveId" clId="{1B8299EA-65D9-40E6-ABE8-BD73FB78B488}" dt="2021-01-30T18:33:32.441" v="2489" actId="1036"/>
          <ac:picMkLst>
            <pc:docMk/>
            <pc:sldMk cId="2333623690" sldId="470"/>
            <ac:picMk id="5" creationId="{D9A61897-86E8-4CF7-A752-B2AEA537DECF}"/>
          </ac:picMkLst>
        </pc:picChg>
      </pc:sldChg>
      <pc:sldChg chg="addSp delSp modSp add mod">
        <pc:chgData name="Jim McGowan" userId="e2c7446dd3aca506" providerId="LiveId" clId="{1B8299EA-65D9-40E6-ABE8-BD73FB78B488}" dt="2021-01-30T23:06:04.494" v="5072" actId="12788"/>
        <pc:sldMkLst>
          <pc:docMk/>
          <pc:sldMk cId="2563664613" sldId="471"/>
        </pc:sldMkLst>
        <pc:spChg chg="mod">
          <ac:chgData name="Jim McGowan" userId="e2c7446dd3aca506" providerId="LiveId" clId="{1B8299EA-65D9-40E6-ABE8-BD73FB78B488}" dt="2021-01-30T23:06:04.494" v="5072" actId="12788"/>
          <ac:spMkLst>
            <pc:docMk/>
            <pc:sldMk cId="2563664613" sldId="471"/>
            <ac:spMk id="7" creationId="{F5005EF6-5CD9-4BC2-A819-5E4032B9F9AC}"/>
          </ac:spMkLst>
        </pc:spChg>
        <pc:spChg chg="mod">
          <ac:chgData name="Jim McGowan" userId="e2c7446dd3aca506" providerId="LiveId" clId="{1B8299EA-65D9-40E6-ABE8-BD73FB78B488}" dt="2021-01-30T18:30:28.615" v="2461" actId="113"/>
          <ac:spMkLst>
            <pc:docMk/>
            <pc:sldMk cId="2563664613" sldId="471"/>
            <ac:spMk id="9" creationId="{60F76EDA-B238-4D1B-92A3-E493BBFBD8D0}"/>
          </ac:spMkLst>
        </pc:spChg>
        <pc:spChg chg="mod">
          <ac:chgData name="Jim McGowan" userId="e2c7446dd3aca506" providerId="LiveId" clId="{1B8299EA-65D9-40E6-ABE8-BD73FB78B488}" dt="2021-01-30T18:17:57.203" v="2222"/>
          <ac:spMkLst>
            <pc:docMk/>
            <pc:sldMk cId="2563664613" sldId="471"/>
            <ac:spMk id="73741" creationId="{47B69978-40AB-460D-9F98-EDD042A248BE}"/>
          </ac:spMkLst>
        </pc:spChg>
        <pc:picChg chg="add mod ord">
          <ac:chgData name="Jim McGowan" userId="e2c7446dd3aca506" providerId="LiveId" clId="{1B8299EA-65D9-40E6-ABE8-BD73FB78B488}" dt="2021-01-30T18:29:57.568" v="2459" actId="12788"/>
          <ac:picMkLst>
            <pc:docMk/>
            <pc:sldMk cId="2563664613" sldId="471"/>
            <ac:picMk id="6" creationId="{B4F36BE9-50A8-41F1-9A88-A3C9514215FA}"/>
          </ac:picMkLst>
        </pc:picChg>
        <pc:picChg chg="del">
          <ac:chgData name="Jim McGowan" userId="e2c7446dd3aca506" providerId="LiveId" clId="{1B8299EA-65D9-40E6-ABE8-BD73FB78B488}" dt="2021-01-30T18:29:00.208" v="2436" actId="478"/>
          <ac:picMkLst>
            <pc:docMk/>
            <pc:sldMk cId="2563664613" sldId="471"/>
            <ac:picMk id="8" creationId="{8D0559AF-0BEC-4315-B61F-4CE3C1F95674}"/>
          </ac:picMkLst>
        </pc:picChg>
      </pc:sldChg>
      <pc:sldChg chg="addSp delSp modSp add mod modAnim">
        <pc:chgData name="Jim McGowan" userId="e2c7446dd3aca506" providerId="LiveId" clId="{1B8299EA-65D9-40E6-ABE8-BD73FB78B488}" dt="2021-01-30T18:47:34.067" v="2639" actId="12788"/>
        <pc:sldMkLst>
          <pc:docMk/>
          <pc:sldMk cId="384760379" sldId="472"/>
        </pc:sldMkLst>
        <pc:spChg chg="add mod">
          <ac:chgData name="Jim McGowan" userId="e2c7446dd3aca506" providerId="LiveId" clId="{1B8299EA-65D9-40E6-ABE8-BD73FB78B488}" dt="2021-01-30T18:47:02.244" v="2636"/>
          <ac:spMkLst>
            <pc:docMk/>
            <pc:sldMk cId="384760379" sldId="472"/>
            <ac:spMk id="8" creationId="{90ABDDC6-7E32-411F-A572-034336807D04}"/>
          </ac:spMkLst>
        </pc:spChg>
        <pc:spChg chg="mod">
          <ac:chgData name="Jim McGowan" userId="e2c7446dd3aca506" providerId="LiveId" clId="{1B8299EA-65D9-40E6-ABE8-BD73FB78B488}" dt="2021-01-30T18:47:34.067" v="2639" actId="12788"/>
          <ac:spMkLst>
            <pc:docMk/>
            <pc:sldMk cId="384760379" sldId="472"/>
            <ac:spMk id="9" creationId="{9BE3178F-6973-412D-915D-CD12E78D4F2C}"/>
          </ac:spMkLst>
        </pc:spChg>
        <pc:spChg chg="del">
          <ac:chgData name="Jim McGowan" userId="e2c7446dd3aca506" providerId="LiveId" clId="{1B8299EA-65D9-40E6-ABE8-BD73FB78B488}" dt="2021-01-30T18:42:34.415" v="2591" actId="478"/>
          <ac:spMkLst>
            <pc:docMk/>
            <pc:sldMk cId="384760379" sldId="472"/>
            <ac:spMk id="130054" creationId="{7936C1FC-9DC2-44C0-B186-5D40BC3E40A0}"/>
          </ac:spMkLst>
        </pc:spChg>
        <pc:spChg chg="mod">
          <ac:chgData name="Jim McGowan" userId="e2c7446dd3aca506" providerId="LiveId" clId="{1B8299EA-65D9-40E6-ABE8-BD73FB78B488}" dt="2021-01-30T18:47:02.244" v="2636"/>
          <ac:spMkLst>
            <pc:docMk/>
            <pc:sldMk cId="384760379" sldId="472"/>
            <ac:spMk id="130055" creationId="{38A5C3B3-A1F1-4200-BD2F-5FC37C393E0A}"/>
          </ac:spMkLst>
        </pc:spChg>
        <pc:spChg chg="del">
          <ac:chgData name="Jim McGowan" userId="e2c7446dd3aca506" providerId="LiveId" clId="{1B8299EA-65D9-40E6-ABE8-BD73FB78B488}" dt="2021-01-30T18:42:37.047" v="2592" actId="478"/>
          <ac:spMkLst>
            <pc:docMk/>
            <pc:sldMk cId="384760379" sldId="472"/>
            <ac:spMk id="130056" creationId="{B8A86061-15CF-48F8-8524-8F03460A37ED}"/>
          </ac:spMkLst>
        </pc:spChg>
        <pc:spChg chg="del">
          <ac:chgData name="Jim McGowan" userId="e2c7446dd3aca506" providerId="LiveId" clId="{1B8299EA-65D9-40E6-ABE8-BD73FB78B488}" dt="2021-01-30T18:45:02.850" v="2610" actId="478"/>
          <ac:spMkLst>
            <pc:docMk/>
            <pc:sldMk cId="384760379" sldId="472"/>
            <ac:spMk id="130057" creationId="{2AB47A1C-A9FC-4209-9342-DA2E78255F24}"/>
          </ac:spMkLst>
        </pc:spChg>
      </pc:sldChg>
      <pc:sldChg chg="add del">
        <pc:chgData name="Jim McGowan" userId="e2c7446dd3aca506" providerId="LiveId" clId="{1B8299EA-65D9-40E6-ABE8-BD73FB78B488}" dt="2021-01-30T18:53:31.171" v="2693" actId="47"/>
        <pc:sldMkLst>
          <pc:docMk/>
          <pc:sldMk cId="3463990646" sldId="473"/>
        </pc:sldMkLst>
      </pc:sldChg>
      <pc:sldChg chg="add del">
        <pc:chgData name="Jim McGowan" userId="e2c7446dd3aca506" providerId="LiveId" clId="{1B8299EA-65D9-40E6-ABE8-BD73FB78B488}" dt="2021-01-30T18:50:49.386" v="2672" actId="47"/>
        <pc:sldMkLst>
          <pc:docMk/>
          <pc:sldMk cId="1139616651" sldId="474"/>
        </pc:sldMkLst>
      </pc:sldChg>
      <pc:sldChg chg="add del">
        <pc:chgData name="Jim McGowan" userId="e2c7446dd3aca506" providerId="LiveId" clId="{1B8299EA-65D9-40E6-ABE8-BD73FB78B488}" dt="2021-01-30T18:50:23.857" v="2669" actId="47"/>
        <pc:sldMkLst>
          <pc:docMk/>
          <pc:sldMk cId="1550233611" sldId="474"/>
        </pc:sldMkLst>
      </pc:sldChg>
      <pc:sldChg chg="modSp add mod">
        <pc:chgData name="Jim McGowan" userId="e2c7446dd3aca506" providerId="LiveId" clId="{1B8299EA-65D9-40E6-ABE8-BD73FB78B488}" dt="2021-01-30T23:06:27.782" v="5077" actId="12788"/>
        <pc:sldMkLst>
          <pc:docMk/>
          <pc:sldMk cId="3781705289" sldId="474"/>
        </pc:sldMkLst>
        <pc:spChg chg="mod">
          <ac:chgData name="Jim McGowan" userId="e2c7446dd3aca506" providerId="LiveId" clId="{1B8299EA-65D9-40E6-ABE8-BD73FB78B488}" dt="2021-01-30T23:06:27.782" v="5077" actId="12788"/>
          <ac:spMkLst>
            <pc:docMk/>
            <pc:sldMk cId="3781705289" sldId="474"/>
            <ac:spMk id="7" creationId="{294FA4D9-1250-494A-A0AA-59942D8E9980}"/>
          </ac:spMkLst>
        </pc:spChg>
        <pc:spChg chg="mod">
          <ac:chgData name="Jim McGowan" userId="e2c7446dd3aca506" providerId="LiveId" clId="{1B8299EA-65D9-40E6-ABE8-BD73FB78B488}" dt="2021-01-30T18:52:51.445" v="2691" actId="12788"/>
          <ac:spMkLst>
            <pc:docMk/>
            <pc:sldMk cId="3781705289" sldId="474"/>
            <ac:spMk id="49158" creationId="{21A82F88-4B7B-4DDE-BE68-89989692CBE1}"/>
          </ac:spMkLst>
        </pc:spChg>
      </pc:sldChg>
      <pc:sldChg chg="add del">
        <pc:chgData name="Jim McGowan" userId="e2c7446dd3aca506" providerId="LiveId" clId="{1B8299EA-65D9-40E6-ABE8-BD73FB78B488}" dt="2021-01-30T18:49:58.322" v="2665" actId="47"/>
        <pc:sldMkLst>
          <pc:docMk/>
          <pc:sldMk cId="3984901369" sldId="474"/>
        </pc:sldMkLst>
      </pc:sldChg>
      <pc:sldChg chg="modSp add modAnim">
        <pc:chgData name="Jim McGowan" userId="e2c7446dd3aca506" providerId="LiveId" clId="{1B8299EA-65D9-40E6-ABE8-BD73FB78B488}" dt="2021-01-30T23:06:36.178" v="5079" actId="12788"/>
        <pc:sldMkLst>
          <pc:docMk/>
          <pc:sldMk cId="2510212548" sldId="475"/>
        </pc:sldMkLst>
        <pc:spChg chg="mod">
          <ac:chgData name="Jim McGowan" userId="e2c7446dd3aca506" providerId="LiveId" clId="{1B8299EA-65D9-40E6-ABE8-BD73FB78B488}" dt="2021-01-30T23:06:36.178" v="5079" actId="12788"/>
          <ac:spMkLst>
            <pc:docMk/>
            <pc:sldMk cId="2510212548" sldId="475"/>
            <ac:spMk id="7" creationId="{6D5F13F8-7379-4C86-BD93-C521BFF04ED0}"/>
          </ac:spMkLst>
        </pc:spChg>
        <pc:spChg chg="mod">
          <ac:chgData name="Jim McGowan" userId="e2c7446dd3aca506" providerId="LiveId" clId="{1B8299EA-65D9-40E6-ABE8-BD73FB78B488}" dt="2021-01-30T18:59:26.555" v="2753" actId="255"/>
          <ac:spMkLst>
            <pc:docMk/>
            <pc:sldMk cId="2510212548" sldId="475"/>
            <ac:spMk id="48131" creationId="{BF355E67-DD89-4235-9DDA-DCA6E6D9E3DF}"/>
          </ac:spMkLst>
        </pc:spChg>
      </pc:sldChg>
      <pc:sldChg chg="add del">
        <pc:chgData name="Jim McGowan" userId="e2c7446dd3aca506" providerId="LiveId" clId="{1B8299EA-65D9-40E6-ABE8-BD73FB78B488}" dt="2021-01-30T18:55:02.914" v="2711" actId="47"/>
        <pc:sldMkLst>
          <pc:docMk/>
          <pc:sldMk cId="3807830218" sldId="475"/>
        </pc:sldMkLst>
      </pc:sldChg>
      <pc:sldChg chg="modSp add modAnim">
        <pc:chgData name="Jim McGowan" userId="e2c7446dd3aca506" providerId="LiveId" clId="{1B8299EA-65D9-40E6-ABE8-BD73FB78B488}" dt="2021-01-30T23:06:46.007" v="5081" actId="12788"/>
        <pc:sldMkLst>
          <pc:docMk/>
          <pc:sldMk cId="2812914155" sldId="476"/>
        </pc:sldMkLst>
        <pc:spChg chg="mod">
          <ac:chgData name="Jim McGowan" userId="e2c7446dd3aca506" providerId="LiveId" clId="{1B8299EA-65D9-40E6-ABE8-BD73FB78B488}" dt="2021-01-30T23:06:46.007" v="5081" actId="12788"/>
          <ac:spMkLst>
            <pc:docMk/>
            <pc:sldMk cId="2812914155" sldId="476"/>
            <ac:spMk id="6" creationId="{DF1F828C-642E-4F3F-97C0-F54D42E5E6EB}"/>
          </ac:spMkLst>
        </pc:spChg>
        <pc:spChg chg="mod">
          <ac:chgData name="Jim McGowan" userId="e2c7446dd3aca506" providerId="LiveId" clId="{1B8299EA-65D9-40E6-ABE8-BD73FB78B488}" dt="2021-01-30T20:00:15.346" v="3167"/>
          <ac:spMkLst>
            <pc:docMk/>
            <pc:sldMk cId="2812914155" sldId="476"/>
            <ac:spMk id="188420" creationId="{7ADE2933-2763-4954-90A4-B48367FFF58E}"/>
          </ac:spMkLst>
        </pc:spChg>
      </pc:sldChg>
      <pc:sldChg chg="addSp delSp modSp add mod ord delAnim modAnim">
        <pc:chgData name="Jim McGowan" userId="e2c7446dd3aca506" providerId="LiveId" clId="{1B8299EA-65D9-40E6-ABE8-BD73FB78B488}" dt="2021-01-30T23:06:50.137" v="5082" actId="12788"/>
        <pc:sldMkLst>
          <pc:docMk/>
          <pc:sldMk cId="2328225070" sldId="477"/>
        </pc:sldMkLst>
        <pc:spChg chg="add mod">
          <ac:chgData name="Jim McGowan" userId="e2c7446dd3aca506" providerId="LiveId" clId="{1B8299EA-65D9-40E6-ABE8-BD73FB78B488}" dt="2021-01-30T20:01:19.436" v="3170" actId="113"/>
          <ac:spMkLst>
            <pc:docMk/>
            <pc:sldMk cId="2328225070" sldId="477"/>
            <ac:spMk id="8" creationId="{DEE4EBF3-B8C0-4327-92A6-34F48E36E30A}"/>
          </ac:spMkLst>
        </pc:spChg>
        <pc:spChg chg="mod">
          <ac:chgData name="Jim McGowan" userId="e2c7446dd3aca506" providerId="LiveId" clId="{1B8299EA-65D9-40E6-ABE8-BD73FB78B488}" dt="2021-01-30T23:06:50.137" v="5082" actId="12788"/>
          <ac:spMkLst>
            <pc:docMk/>
            <pc:sldMk cId="2328225070" sldId="477"/>
            <ac:spMk id="9" creationId="{E8769394-E660-4C87-A167-1E2D750ED90F}"/>
          </ac:spMkLst>
        </pc:spChg>
        <pc:spChg chg="mod">
          <ac:chgData name="Jim McGowan" userId="e2c7446dd3aca506" providerId="LiveId" clId="{1B8299EA-65D9-40E6-ABE8-BD73FB78B488}" dt="2021-01-30T19:24:20.823" v="2914" actId="20577"/>
          <ac:spMkLst>
            <pc:docMk/>
            <pc:sldMk cId="2328225070" sldId="477"/>
            <ac:spMk id="163848" creationId="{4AD234B5-BEAE-4977-BCB2-915893946ABD}"/>
          </ac:spMkLst>
        </pc:spChg>
        <pc:spChg chg="del mod">
          <ac:chgData name="Jim McGowan" userId="e2c7446dd3aca506" providerId="LiveId" clId="{1B8299EA-65D9-40E6-ABE8-BD73FB78B488}" dt="2021-01-30T19:19:05.601" v="2873"/>
          <ac:spMkLst>
            <pc:docMk/>
            <pc:sldMk cId="2328225070" sldId="477"/>
            <ac:spMk id="163849" creationId="{6CB3E899-EBE0-4E03-A3D8-74ABD7FB1F6F}"/>
          </ac:spMkLst>
        </pc:spChg>
        <pc:spChg chg="del mod">
          <ac:chgData name="Jim McGowan" userId="e2c7446dd3aca506" providerId="LiveId" clId="{1B8299EA-65D9-40E6-ABE8-BD73FB78B488}" dt="2021-01-30T19:19:34.938" v="2880"/>
          <ac:spMkLst>
            <pc:docMk/>
            <pc:sldMk cId="2328225070" sldId="477"/>
            <ac:spMk id="163850" creationId="{966209CC-EE30-4C68-9E74-3E3614EB5294}"/>
          </ac:spMkLst>
        </pc:spChg>
        <pc:spChg chg="del mod">
          <ac:chgData name="Jim McGowan" userId="e2c7446dd3aca506" providerId="LiveId" clId="{1B8299EA-65D9-40E6-ABE8-BD73FB78B488}" dt="2021-01-30T19:19:34.927" v="2878" actId="478"/>
          <ac:spMkLst>
            <pc:docMk/>
            <pc:sldMk cId="2328225070" sldId="477"/>
            <ac:spMk id="163851" creationId="{905118EB-F98E-4A1B-A934-566E002249C9}"/>
          </ac:spMkLst>
        </pc:spChg>
        <pc:picChg chg="add mod">
          <ac:chgData name="Jim McGowan" userId="e2c7446dd3aca506" providerId="LiveId" clId="{1B8299EA-65D9-40E6-ABE8-BD73FB78B488}" dt="2021-01-30T19:29:10.783" v="2949" actId="12788"/>
          <ac:picMkLst>
            <pc:docMk/>
            <pc:sldMk cId="2328225070" sldId="477"/>
            <ac:picMk id="7" creationId="{C7A80752-9B82-45A8-BA99-637121586194}"/>
          </ac:picMkLst>
        </pc:picChg>
      </pc:sldChg>
      <pc:sldChg chg="addSp modSp add mod ord">
        <pc:chgData name="Jim McGowan" userId="e2c7446dd3aca506" providerId="LiveId" clId="{1B8299EA-65D9-40E6-ABE8-BD73FB78B488}" dt="2021-01-30T23:06:54.106" v="5083" actId="12788"/>
        <pc:sldMkLst>
          <pc:docMk/>
          <pc:sldMk cId="3321598056" sldId="478"/>
        </pc:sldMkLst>
        <pc:spChg chg="add mod">
          <ac:chgData name="Jim McGowan" userId="e2c7446dd3aca506" providerId="LiveId" clId="{1B8299EA-65D9-40E6-ABE8-BD73FB78B488}" dt="2021-01-30T19:48:44.969" v="3098" actId="108"/>
          <ac:spMkLst>
            <pc:docMk/>
            <pc:sldMk cId="3321598056" sldId="478"/>
            <ac:spMk id="5" creationId="{39216B6E-F302-4D99-B15D-E6C325F3FA43}"/>
          </ac:spMkLst>
        </pc:spChg>
        <pc:spChg chg="mod">
          <ac:chgData name="Jim McGowan" userId="e2c7446dd3aca506" providerId="LiveId" clId="{1B8299EA-65D9-40E6-ABE8-BD73FB78B488}" dt="2021-01-30T23:06:54.106" v="5083" actId="12788"/>
          <ac:spMkLst>
            <pc:docMk/>
            <pc:sldMk cId="3321598056" sldId="478"/>
            <ac:spMk id="9" creationId="{E8769394-E660-4C87-A167-1E2D750ED90F}"/>
          </ac:spMkLst>
        </pc:spChg>
        <pc:spChg chg="mod">
          <ac:chgData name="Jim McGowan" userId="e2c7446dd3aca506" providerId="LiveId" clId="{1B8299EA-65D9-40E6-ABE8-BD73FB78B488}" dt="2021-01-30T19:25:33.486" v="2915" actId="20577"/>
          <ac:spMkLst>
            <pc:docMk/>
            <pc:sldMk cId="3321598056" sldId="478"/>
            <ac:spMk id="163848" creationId="{4AD234B5-BEAE-4977-BCB2-915893946ABD}"/>
          </ac:spMkLst>
        </pc:spChg>
        <pc:picChg chg="add mod">
          <ac:chgData name="Jim McGowan" userId="e2c7446dd3aca506" providerId="LiveId" clId="{1B8299EA-65D9-40E6-ABE8-BD73FB78B488}" dt="2021-01-30T19:28:07.158" v="2942" actId="12788"/>
          <ac:picMkLst>
            <pc:docMk/>
            <pc:sldMk cId="3321598056" sldId="478"/>
            <ac:picMk id="4" creationId="{903C66F1-1EF7-4CA2-AEDA-8DAEDC25F3E7}"/>
          </ac:picMkLst>
        </pc:picChg>
      </pc:sldChg>
      <pc:sldChg chg="modSp add del">
        <pc:chgData name="Jim McGowan" userId="e2c7446dd3aca506" providerId="LiveId" clId="{1B8299EA-65D9-40E6-ABE8-BD73FB78B488}" dt="2021-01-30T19:49:19.568" v="3102" actId="47"/>
        <pc:sldMkLst>
          <pc:docMk/>
          <pc:sldMk cId="4137254623" sldId="479"/>
        </pc:sldMkLst>
        <pc:spChg chg="mod">
          <ac:chgData name="Jim McGowan" userId="e2c7446dd3aca506" providerId="LiveId" clId="{1B8299EA-65D9-40E6-ABE8-BD73FB78B488}" dt="2021-01-30T19:49:07.099" v="3101" actId="6549"/>
          <ac:spMkLst>
            <pc:docMk/>
            <pc:sldMk cId="4137254623" sldId="479"/>
            <ac:spMk id="162824" creationId="{02949C4D-AA78-4C96-A655-1D2979CA595C}"/>
          </ac:spMkLst>
        </pc:spChg>
      </pc:sldChg>
      <pc:sldChg chg="addSp delSp modSp add mod modAnim">
        <pc:chgData name="Jim McGowan" userId="e2c7446dd3aca506" providerId="LiveId" clId="{1B8299EA-65D9-40E6-ABE8-BD73FB78B488}" dt="2021-01-30T23:07:02.304" v="5085" actId="12788"/>
        <pc:sldMkLst>
          <pc:docMk/>
          <pc:sldMk cId="3882579256" sldId="480"/>
        </pc:sldMkLst>
        <pc:spChg chg="add mod">
          <ac:chgData name="Jim McGowan" userId="e2c7446dd3aca506" providerId="LiveId" clId="{1B8299EA-65D9-40E6-ABE8-BD73FB78B488}" dt="2021-01-30T19:48:00.270" v="3095" actId="14100"/>
          <ac:spMkLst>
            <pc:docMk/>
            <pc:sldMk cId="3882579256" sldId="480"/>
            <ac:spMk id="5" creationId="{7C6A232B-E529-45BA-97A4-06B370E93F83}"/>
          </ac:spMkLst>
        </pc:spChg>
        <pc:spChg chg="mod">
          <ac:chgData name="Jim McGowan" userId="e2c7446dd3aca506" providerId="LiveId" clId="{1B8299EA-65D9-40E6-ABE8-BD73FB78B488}" dt="2021-01-30T23:07:02.304" v="5085" actId="12788"/>
          <ac:spMkLst>
            <pc:docMk/>
            <pc:sldMk cId="3882579256" sldId="480"/>
            <ac:spMk id="6" creationId="{DC44B016-1EEC-42DF-8DA1-E092F3B816AE}"/>
          </ac:spMkLst>
        </pc:spChg>
        <pc:spChg chg="mod">
          <ac:chgData name="Jim McGowan" userId="e2c7446dd3aca506" providerId="LiveId" clId="{1B8299EA-65D9-40E6-ABE8-BD73FB78B488}" dt="2021-01-30T20:06:14.032" v="3201"/>
          <ac:spMkLst>
            <pc:docMk/>
            <pc:sldMk cId="3882579256" sldId="480"/>
            <ac:spMk id="162824" creationId="{02949C4D-AA78-4C96-A655-1D2979CA595C}"/>
          </ac:spMkLst>
        </pc:spChg>
        <pc:picChg chg="add del mod ord">
          <ac:chgData name="Jim McGowan" userId="e2c7446dd3aca506" providerId="LiveId" clId="{1B8299EA-65D9-40E6-ABE8-BD73FB78B488}" dt="2021-01-30T19:44:44.320" v="3041" actId="478"/>
          <ac:picMkLst>
            <pc:docMk/>
            <pc:sldMk cId="3882579256" sldId="480"/>
            <ac:picMk id="3" creationId="{BFC0C30D-633E-4D81-AC34-2684DFE59CCB}"/>
          </ac:picMkLst>
        </pc:picChg>
        <pc:picChg chg="add mod ord">
          <ac:chgData name="Jim McGowan" userId="e2c7446dd3aca506" providerId="LiveId" clId="{1B8299EA-65D9-40E6-ABE8-BD73FB78B488}" dt="2021-01-30T19:47:50.070" v="3091" actId="1035"/>
          <ac:picMkLst>
            <pc:docMk/>
            <pc:sldMk cId="3882579256" sldId="480"/>
            <ac:picMk id="7" creationId="{314723AD-9CE5-44B7-A04E-80E2FE90B213}"/>
          </ac:picMkLst>
        </pc:picChg>
      </pc:sldChg>
      <pc:sldChg chg="add del">
        <pc:chgData name="Jim McGowan" userId="e2c7446dd3aca506" providerId="LiveId" clId="{1B8299EA-65D9-40E6-ABE8-BD73FB78B488}" dt="2021-01-30T20:05:29.029" v="3196" actId="47"/>
        <pc:sldMkLst>
          <pc:docMk/>
          <pc:sldMk cId="3121485531" sldId="481"/>
        </pc:sldMkLst>
      </pc:sldChg>
      <pc:sldChg chg="modSp add del">
        <pc:chgData name="Jim McGowan" userId="e2c7446dd3aca506" providerId="LiveId" clId="{1B8299EA-65D9-40E6-ABE8-BD73FB78B488}" dt="2021-01-30T20:00:20.609" v="3168" actId="47"/>
        <pc:sldMkLst>
          <pc:docMk/>
          <pc:sldMk cId="3635358661" sldId="481"/>
        </pc:sldMkLst>
        <pc:spChg chg="mod">
          <ac:chgData name="Jim McGowan" userId="e2c7446dd3aca506" providerId="LiveId" clId="{1B8299EA-65D9-40E6-ABE8-BD73FB78B488}" dt="2021-01-30T19:59:55.191" v="3166" actId="6549"/>
          <ac:spMkLst>
            <pc:docMk/>
            <pc:sldMk cId="3635358661" sldId="481"/>
            <ac:spMk id="188420" creationId="{7ADE2933-2763-4954-90A4-B48367FFF58E}"/>
          </ac:spMkLst>
        </pc:spChg>
      </pc:sldChg>
      <pc:sldChg chg="modSp add">
        <pc:chgData name="Jim McGowan" userId="e2c7446dd3aca506" providerId="LiveId" clId="{1B8299EA-65D9-40E6-ABE8-BD73FB78B488}" dt="2021-01-30T20:06:00.537" v="3199"/>
        <pc:sldMkLst>
          <pc:docMk/>
          <pc:sldMk cId="3567634561" sldId="482"/>
        </pc:sldMkLst>
        <pc:spChg chg="mod">
          <ac:chgData name="Jim McGowan" userId="e2c7446dd3aca506" providerId="LiveId" clId="{1B8299EA-65D9-40E6-ABE8-BD73FB78B488}" dt="2021-01-30T20:06:00.537" v="3199"/>
          <ac:spMkLst>
            <pc:docMk/>
            <pc:sldMk cId="3567634561" sldId="482"/>
            <ac:spMk id="6" creationId="{797CB259-71C7-483F-96EA-33B3538C6A01}"/>
          </ac:spMkLst>
        </pc:spChg>
        <pc:spChg chg="mod">
          <ac:chgData name="Jim McGowan" userId="e2c7446dd3aca506" providerId="LiveId" clId="{1B8299EA-65D9-40E6-ABE8-BD73FB78B488}" dt="2021-01-30T20:06:00.537" v="3199"/>
          <ac:spMkLst>
            <pc:docMk/>
            <pc:sldMk cId="3567634561" sldId="482"/>
            <ac:spMk id="46088" creationId="{C6285DF7-048F-474E-9C45-D41199DC27CA}"/>
          </ac:spMkLst>
        </pc:spChg>
      </pc:sldChg>
      <pc:sldChg chg="modSp add modAnim">
        <pc:chgData name="Jim McGowan" userId="e2c7446dd3aca506" providerId="LiveId" clId="{1B8299EA-65D9-40E6-ABE8-BD73FB78B488}" dt="2021-01-30T20:23:18.550" v="3308" actId="20577"/>
        <pc:sldMkLst>
          <pc:docMk/>
          <pc:sldMk cId="4087682566" sldId="483"/>
        </pc:sldMkLst>
        <pc:spChg chg="mod">
          <ac:chgData name="Jim McGowan" userId="e2c7446dd3aca506" providerId="LiveId" clId="{1B8299EA-65D9-40E6-ABE8-BD73FB78B488}" dt="2021-01-30T20:09:06.106" v="3227" actId="12788"/>
          <ac:spMkLst>
            <pc:docMk/>
            <pc:sldMk cId="4087682566" sldId="483"/>
            <ac:spMk id="6" creationId="{7D81B1F8-3012-464C-9320-373E1EAF48B5}"/>
          </ac:spMkLst>
        </pc:spChg>
        <pc:spChg chg="mod">
          <ac:chgData name="Jim McGowan" userId="e2c7446dd3aca506" providerId="LiveId" clId="{1B8299EA-65D9-40E6-ABE8-BD73FB78B488}" dt="2021-01-30T20:23:18.550" v="3308" actId="20577"/>
          <ac:spMkLst>
            <pc:docMk/>
            <pc:sldMk cId="4087682566" sldId="483"/>
            <ac:spMk id="171013" creationId="{D369A8A7-596C-487C-BCEE-BB8BD2898088}"/>
          </ac:spMkLst>
        </pc:spChg>
      </pc:sldChg>
      <pc:sldChg chg="modSp add modAnim">
        <pc:chgData name="Jim McGowan" userId="e2c7446dd3aca506" providerId="LiveId" clId="{1B8299EA-65D9-40E6-ABE8-BD73FB78B488}" dt="2021-01-30T20:25:40.208" v="3313" actId="1076"/>
        <pc:sldMkLst>
          <pc:docMk/>
          <pc:sldMk cId="2421196152" sldId="484"/>
        </pc:sldMkLst>
        <pc:spChg chg="mod">
          <ac:chgData name="Jim McGowan" userId="e2c7446dd3aca506" providerId="LiveId" clId="{1B8299EA-65D9-40E6-ABE8-BD73FB78B488}" dt="2021-01-30T20:25:40.208" v="3313" actId="1076"/>
          <ac:spMkLst>
            <pc:docMk/>
            <pc:sldMk cId="2421196152" sldId="484"/>
            <ac:spMk id="177156" creationId="{85ADEEE1-A3EA-41CB-A891-823624A02215}"/>
          </ac:spMkLst>
        </pc:spChg>
      </pc:sldChg>
      <pc:sldChg chg="modSp add">
        <pc:chgData name="Jim McGowan" userId="e2c7446dd3aca506" providerId="LiveId" clId="{1B8299EA-65D9-40E6-ABE8-BD73FB78B488}" dt="2021-01-30T20:24:48.583" v="3311" actId="255"/>
        <pc:sldMkLst>
          <pc:docMk/>
          <pc:sldMk cId="3057846805" sldId="485"/>
        </pc:sldMkLst>
        <pc:spChg chg="mod">
          <ac:chgData name="Jim McGowan" userId="e2c7446dd3aca506" providerId="LiveId" clId="{1B8299EA-65D9-40E6-ABE8-BD73FB78B488}" dt="2021-01-30T20:24:48.583" v="3311" actId="255"/>
          <ac:spMkLst>
            <pc:docMk/>
            <pc:sldMk cId="3057846805" sldId="485"/>
            <ac:spMk id="177156" creationId="{85ADEEE1-A3EA-41CB-A891-823624A02215}"/>
          </ac:spMkLst>
        </pc:spChg>
      </pc:sldChg>
      <pc:sldChg chg="delSp modSp add mod">
        <pc:chgData name="Jim McGowan" userId="e2c7446dd3aca506" providerId="LiveId" clId="{1B8299EA-65D9-40E6-ABE8-BD73FB78B488}" dt="2021-01-30T20:22:56.290" v="3305" actId="115"/>
        <pc:sldMkLst>
          <pc:docMk/>
          <pc:sldMk cId="1703255139" sldId="486"/>
        </pc:sldMkLst>
        <pc:spChg chg="del">
          <ac:chgData name="Jim McGowan" userId="e2c7446dd3aca506" providerId="LiveId" clId="{1B8299EA-65D9-40E6-ABE8-BD73FB78B488}" dt="2021-01-30T20:20:31.864" v="3284" actId="478"/>
          <ac:spMkLst>
            <pc:docMk/>
            <pc:sldMk cId="1703255139" sldId="486"/>
            <ac:spMk id="6" creationId="{89C1153A-4E84-4CAB-95E4-D265252A30E1}"/>
          </ac:spMkLst>
        </pc:spChg>
        <pc:spChg chg="mod">
          <ac:chgData name="Jim McGowan" userId="e2c7446dd3aca506" providerId="LiveId" clId="{1B8299EA-65D9-40E6-ABE8-BD73FB78B488}" dt="2021-01-30T20:22:56.290" v="3305" actId="115"/>
          <ac:spMkLst>
            <pc:docMk/>
            <pc:sldMk cId="1703255139" sldId="486"/>
            <ac:spMk id="8" creationId="{9AEF0056-1C1B-4C6F-B56D-3911855595FC}"/>
          </ac:spMkLst>
        </pc:spChg>
        <pc:spChg chg="del">
          <ac:chgData name="Jim McGowan" userId="e2c7446dd3aca506" providerId="LiveId" clId="{1B8299EA-65D9-40E6-ABE8-BD73FB78B488}" dt="2021-01-30T20:20:29.595" v="3283" actId="478"/>
          <ac:spMkLst>
            <pc:docMk/>
            <pc:sldMk cId="1703255139" sldId="486"/>
            <ac:spMk id="177156" creationId="{85ADEEE1-A3EA-41CB-A891-823624A02215}"/>
          </ac:spMkLst>
        </pc:spChg>
        <pc:picChg chg="mod">
          <ac:chgData name="Jim McGowan" userId="e2c7446dd3aca506" providerId="LiveId" clId="{1B8299EA-65D9-40E6-ABE8-BD73FB78B488}" dt="2021-01-30T20:20:53.267" v="3289" actId="14100"/>
          <ac:picMkLst>
            <pc:docMk/>
            <pc:sldMk cId="1703255139" sldId="486"/>
            <ac:picMk id="9" creationId="{06243C59-1237-4763-BADC-95308BAA604D}"/>
          </ac:picMkLst>
        </pc:picChg>
      </pc:sldChg>
      <pc:sldChg chg="modSp add">
        <pc:chgData name="Jim McGowan" userId="e2c7446dd3aca506" providerId="LiveId" clId="{1B8299EA-65D9-40E6-ABE8-BD73FB78B488}" dt="2021-01-30T23:07:18.130" v="5087" actId="12788"/>
        <pc:sldMkLst>
          <pc:docMk/>
          <pc:sldMk cId="2232650914" sldId="487"/>
        </pc:sldMkLst>
        <pc:spChg chg="mod">
          <ac:chgData name="Jim McGowan" userId="e2c7446dd3aca506" providerId="LiveId" clId="{1B8299EA-65D9-40E6-ABE8-BD73FB78B488}" dt="2021-01-30T23:07:18.130" v="5087" actId="12788"/>
          <ac:spMkLst>
            <pc:docMk/>
            <pc:sldMk cId="2232650914" sldId="487"/>
            <ac:spMk id="6" creationId="{B8ECA126-CBEC-47F7-8A66-CD976E0133C3}"/>
          </ac:spMkLst>
        </pc:spChg>
        <pc:spChg chg="mod">
          <ac:chgData name="Jim McGowan" userId="e2c7446dd3aca506" providerId="LiveId" clId="{1B8299EA-65D9-40E6-ABE8-BD73FB78B488}" dt="2021-01-30T20:31:49.748" v="3360" actId="6549"/>
          <ac:spMkLst>
            <pc:docMk/>
            <pc:sldMk cId="2232650914" sldId="487"/>
            <ac:spMk id="164869" creationId="{7A3A30FC-939B-4BC7-8B3C-99B9A52E413C}"/>
          </ac:spMkLst>
        </pc:spChg>
      </pc:sldChg>
      <pc:sldChg chg="modSp add mod">
        <pc:chgData name="Jim McGowan" userId="e2c7446dd3aca506" providerId="LiveId" clId="{1B8299EA-65D9-40E6-ABE8-BD73FB78B488}" dt="2021-01-30T23:07:31.897" v="5090" actId="12788"/>
        <pc:sldMkLst>
          <pc:docMk/>
          <pc:sldMk cId="2971908313" sldId="488"/>
        </pc:sldMkLst>
        <pc:spChg chg="mod">
          <ac:chgData name="Jim McGowan" userId="e2c7446dd3aca506" providerId="LiveId" clId="{1B8299EA-65D9-40E6-ABE8-BD73FB78B488}" dt="2021-01-30T23:07:31.897" v="5090" actId="12788"/>
          <ac:spMkLst>
            <pc:docMk/>
            <pc:sldMk cId="2971908313" sldId="488"/>
            <ac:spMk id="6" creationId="{5388E004-0E27-468B-9100-8F94C85DE84A}"/>
          </ac:spMkLst>
        </pc:spChg>
        <pc:spChg chg="mod">
          <ac:chgData name="Jim McGowan" userId="e2c7446dd3aca506" providerId="LiveId" clId="{1B8299EA-65D9-40E6-ABE8-BD73FB78B488}" dt="2021-01-30T20:48:10.914" v="3477" actId="12788"/>
          <ac:spMkLst>
            <pc:docMk/>
            <pc:sldMk cId="2971908313" sldId="488"/>
            <ac:spMk id="166916" creationId="{D2B56460-3A12-46B6-9CB1-F050CA2F885D}"/>
          </ac:spMkLst>
        </pc:spChg>
      </pc:sldChg>
      <pc:sldChg chg="modSp add mod">
        <pc:chgData name="Jim McGowan" userId="e2c7446dd3aca506" providerId="LiveId" clId="{1B8299EA-65D9-40E6-ABE8-BD73FB78B488}" dt="2021-01-30T23:07:42.557" v="5092" actId="12788"/>
        <pc:sldMkLst>
          <pc:docMk/>
          <pc:sldMk cId="3145632487" sldId="489"/>
        </pc:sldMkLst>
        <pc:spChg chg="mod">
          <ac:chgData name="Jim McGowan" userId="e2c7446dd3aca506" providerId="LiveId" clId="{1B8299EA-65D9-40E6-ABE8-BD73FB78B488}" dt="2021-01-30T23:07:42.557" v="5092" actId="12788"/>
          <ac:spMkLst>
            <pc:docMk/>
            <pc:sldMk cId="3145632487" sldId="489"/>
            <ac:spMk id="8" creationId="{9B8C1C1B-A072-4BFC-9D4D-6750C5D1CD5E}"/>
          </ac:spMkLst>
        </pc:spChg>
        <pc:spChg chg="mod">
          <ac:chgData name="Jim McGowan" userId="e2c7446dd3aca506" providerId="LiveId" clId="{1B8299EA-65D9-40E6-ABE8-BD73FB78B488}" dt="2021-01-30T20:50:03.929" v="3493" actId="6549"/>
          <ac:spMkLst>
            <pc:docMk/>
            <pc:sldMk cId="3145632487" sldId="489"/>
            <ac:spMk id="175109" creationId="{401F6F6F-4FFF-4C0A-9017-85F9F94191F8}"/>
          </ac:spMkLst>
        </pc:spChg>
      </pc:sldChg>
      <pc:sldChg chg="addSp delSp modSp add mod delAnim modAnim">
        <pc:chgData name="Jim McGowan" userId="e2c7446dd3aca506" providerId="LiveId" clId="{1B8299EA-65D9-40E6-ABE8-BD73FB78B488}" dt="2021-01-30T23:07:51.694" v="5094" actId="12788"/>
        <pc:sldMkLst>
          <pc:docMk/>
          <pc:sldMk cId="1807744340" sldId="490"/>
        </pc:sldMkLst>
        <pc:spChg chg="add mod">
          <ac:chgData name="Jim McGowan" userId="e2c7446dd3aca506" providerId="LiveId" clId="{1B8299EA-65D9-40E6-ABE8-BD73FB78B488}" dt="2021-01-30T21:00:13.204" v="3643" actId="1035"/>
          <ac:spMkLst>
            <pc:docMk/>
            <pc:sldMk cId="1807744340" sldId="490"/>
            <ac:spMk id="8" creationId="{B359DE59-7398-4F85-8AFC-D579FBE60FE4}"/>
          </ac:spMkLst>
        </pc:spChg>
        <pc:spChg chg="mod">
          <ac:chgData name="Jim McGowan" userId="e2c7446dd3aca506" providerId="LiveId" clId="{1B8299EA-65D9-40E6-ABE8-BD73FB78B488}" dt="2021-01-30T23:07:51.694" v="5094" actId="12788"/>
          <ac:spMkLst>
            <pc:docMk/>
            <pc:sldMk cId="1807744340" sldId="490"/>
            <ac:spMk id="9" creationId="{242DAB4B-169B-4AA8-98AF-C4F77B29068B}"/>
          </ac:spMkLst>
        </pc:spChg>
        <pc:spChg chg="add mod">
          <ac:chgData name="Jim McGowan" userId="e2c7446dd3aca506" providerId="LiveId" clId="{1B8299EA-65D9-40E6-ABE8-BD73FB78B488}" dt="2021-01-30T21:01:32.885" v="3653" actId="6549"/>
          <ac:spMkLst>
            <pc:docMk/>
            <pc:sldMk cId="1807744340" sldId="490"/>
            <ac:spMk id="11" creationId="{14DE57FB-E90F-41E9-98C0-6405E4DACB11}"/>
          </ac:spMkLst>
        </pc:spChg>
        <pc:spChg chg="add del mod">
          <ac:chgData name="Jim McGowan" userId="e2c7446dd3aca506" providerId="LiveId" clId="{1B8299EA-65D9-40E6-ABE8-BD73FB78B488}" dt="2021-01-30T21:00:07.377" v="3641" actId="12788"/>
          <ac:spMkLst>
            <pc:docMk/>
            <pc:sldMk cId="1807744340" sldId="490"/>
            <ac:spMk id="173060" creationId="{F4341282-BC96-4659-B79B-4500ACF45105}"/>
          </ac:spMkLst>
        </pc:spChg>
        <pc:spChg chg="del">
          <ac:chgData name="Jim McGowan" userId="e2c7446dd3aca506" providerId="LiveId" clId="{1B8299EA-65D9-40E6-ABE8-BD73FB78B488}" dt="2021-01-30T20:55:08.332" v="3534" actId="478"/>
          <ac:spMkLst>
            <pc:docMk/>
            <pc:sldMk cId="1807744340" sldId="490"/>
            <ac:spMk id="173062" creationId="{B2601353-6DDB-458F-B71B-A3863E027202}"/>
          </ac:spMkLst>
        </pc:spChg>
        <pc:spChg chg="del">
          <ac:chgData name="Jim McGowan" userId="e2c7446dd3aca506" providerId="LiveId" clId="{1B8299EA-65D9-40E6-ABE8-BD73FB78B488}" dt="2021-01-30T20:55:05.821" v="3533" actId="478"/>
          <ac:spMkLst>
            <pc:docMk/>
            <pc:sldMk cId="1807744340" sldId="490"/>
            <ac:spMk id="173063" creationId="{1CFED342-ABCD-4512-B352-8FDB180E3446}"/>
          </ac:spMkLst>
        </pc:spChg>
        <pc:spChg chg="add del mod">
          <ac:chgData name="Jim McGowan" userId="e2c7446dd3aca506" providerId="LiveId" clId="{1B8299EA-65D9-40E6-ABE8-BD73FB78B488}" dt="2021-01-30T20:56:06.391" v="3545"/>
          <ac:spMkLst>
            <pc:docMk/>
            <pc:sldMk cId="1807744340" sldId="490"/>
            <ac:spMk id="173064" creationId="{A1D0338E-E551-4A77-8149-EA42E79CB17A}"/>
          </ac:spMkLst>
        </pc:spChg>
        <pc:picChg chg="add mod ord">
          <ac:chgData name="Jim McGowan" userId="e2c7446dd3aca506" providerId="LiveId" clId="{1B8299EA-65D9-40E6-ABE8-BD73FB78B488}" dt="2021-01-30T21:00:13.204" v="3643" actId="1035"/>
          <ac:picMkLst>
            <pc:docMk/>
            <pc:sldMk cId="1807744340" sldId="490"/>
            <ac:picMk id="10" creationId="{153B0FA6-2111-439D-817E-CC99D530EEAF}"/>
          </ac:picMkLst>
        </pc:picChg>
      </pc:sldChg>
      <pc:sldChg chg="modSp add">
        <pc:chgData name="Jim McGowan" userId="e2c7446dd3aca506" providerId="LiveId" clId="{1B8299EA-65D9-40E6-ABE8-BD73FB78B488}" dt="2021-01-30T23:07:55.771" v="5095" actId="12788"/>
        <pc:sldMkLst>
          <pc:docMk/>
          <pc:sldMk cId="594520324" sldId="491"/>
        </pc:sldMkLst>
        <pc:spChg chg="mod">
          <ac:chgData name="Jim McGowan" userId="e2c7446dd3aca506" providerId="LiveId" clId="{1B8299EA-65D9-40E6-ABE8-BD73FB78B488}" dt="2021-01-30T23:07:55.771" v="5095" actId="12788"/>
          <ac:spMkLst>
            <pc:docMk/>
            <pc:sldMk cId="594520324" sldId="491"/>
            <ac:spMk id="9" creationId="{242DAB4B-169B-4AA8-98AF-C4F77B29068B}"/>
          </ac:spMkLst>
        </pc:spChg>
        <pc:spChg chg="mod">
          <ac:chgData name="Jim McGowan" userId="e2c7446dd3aca506" providerId="LiveId" clId="{1B8299EA-65D9-40E6-ABE8-BD73FB78B488}" dt="2021-01-30T21:15:27.447" v="3876" actId="6549"/>
          <ac:spMkLst>
            <pc:docMk/>
            <pc:sldMk cId="594520324" sldId="491"/>
            <ac:spMk id="173060" creationId="{F4341282-BC96-4659-B79B-4500ACF45105}"/>
          </ac:spMkLst>
        </pc:spChg>
      </pc:sldChg>
      <pc:sldChg chg="delSp modSp add modAnim">
        <pc:chgData name="Jim McGowan" userId="e2c7446dd3aca506" providerId="LiveId" clId="{1B8299EA-65D9-40E6-ABE8-BD73FB78B488}" dt="2021-01-30T23:08:05.436" v="5097" actId="12788"/>
        <pc:sldMkLst>
          <pc:docMk/>
          <pc:sldMk cId="79452969" sldId="492"/>
        </pc:sldMkLst>
        <pc:spChg chg="mod">
          <ac:chgData name="Jim McGowan" userId="e2c7446dd3aca506" providerId="LiveId" clId="{1B8299EA-65D9-40E6-ABE8-BD73FB78B488}" dt="2021-01-30T23:08:05.436" v="5097" actId="12788"/>
          <ac:spMkLst>
            <pc:docMk/>
            <pc:sldMk cId="79452969" sldId="492"/>
            <ac:spMk id="7" creationId="{93F103C1-5638-41B1-BB48-9F081B73ED8A}"/>
          </ac:spMkLst>
        </pc:spChg>
        <pc:spChg chg="del">
          <ac:chgData name="Jim McGowan" userId="e2c7446dd3aca506" providerId="LiveId" clId="{1B8299EA-65D9-40E6-ABE8-BD73FB78B488}" dt="2021-01-30T21:17:44.845" v="3892" actId="478"/>
          <ac:spMkLst>
            <pc:docMk/>
            <pc:sldMk cId="79452969" sldId="492"/>
            <ac:spMk id="181251" creationId="{B01A4B35-219B-4CF7-A0AC-B7A782A81FAF}"/>
          </ac:spMkLst>
        </pc:spChg>
        <pc:spChg chg="mod">
          <ac:chgData name="Jim McGowan" userId="e2c7446dd3aca506" providerId="LiveId" clId="{1B8299EA-65D9-40E6-ABE8-BD73FB78B488}" dt="2021-01-30T21:20:54.396" v="3924" actId="20577"/>
          <ac:spMkLst>
            <pc:docMk/>
            <pc:sldMk cId="79452969" sldId="492"/>
            <ac:spMk id="181253" creationId="{4C2DF807-064C-4431-9C99-9B0B146D7358}"/>
          </ac:spMkLst>
        </pc:spChg>
      </pc:sldChg>
      <pc:sldChg chg="modSp add del">
        <pc:chgData name="Jim McGowan" userId="e2c7446dd3aca506" providerId="LiveId" clId="{1B8299EA-65D9-40E6-ABE8-BD73FB78B488}" dt="2021-01-30T21:01:56.625" v="3654" actId="47"/>
        <pc:sldMkLst>
          <pc:docMk/>
          <pc:sldMk cId="3028588139" sldId="492"/>
        </pc:sldMkLst>
        <pc:spChg chg="mod">
          <ac:chgData name="Jim McGowan" userId="e2c7446dd3aca506" providerId="LiveId" clId="{1B8299EA-65D9-40E6-ABE8-BD73FB78B488}" dt="2021-01-30T20:59:15.730" v="3590" actId="6549"/>
          <ac:spMkLst>
            <pc:docMk/>
            <pc:sldMk cId="3028588139" sldId="492"/>
            <ac:spMk id="173060" creationId="{F4341282-BC96-4659-B79B-4500ACF45105}"/>
          </ac:spMkLst>
        </pc:spChg>
      </pc:sldChg>
      <pc:sldChg chg="modSp add modAnim">
        <pc:chgData name="Jim McGowan" userId="e2c7446dd3aca506" providerId="LiveId" clId="{1B8299EA-65D9-40E6-ABE8-BD73FB78B488}" dt="2021-01-30T23:08:01.043" v="5096" actId="12788"/>
        <pc:sldMkLst>
          <pc:docMk/>
          <pc:sldMk cId="823405051" sldId="493"/>
        </pc:sldMkLst>
        <pc:spChg chg="mod">
          <ac:chgData name="Jim McGowan" userId="e2c7446dd3aca506" providerId="LiveId" clId="{1B8299EA-65D9-40E6-ABE8-BD73FB78B488}" dt="2021-01-30T23:08:01.043" v="5096" actId="12788"/>
          <ac:spMkLst>
            <pc:docMk/>
            <pc:sldMk cId="823405051" sldId="493"/>
            <ac:spMk id="7" creationId="{93F103C1-5638-41B1-BB48-9F081B73ED8A}"/>
          </ac:spMkLst>
        </pc:spChg>
        <pc:spChg chg="mod">
          <ac:chgData name="Jim McGowan" userId="e2c7446dd3aca506" providerId="LiveId" clId="{1B8299EA-65D9-40E6-ABE8-BD73FB78B488}" dt="2021-01-30T21:14:06.756" v="3832" actId="20577"/>
          <ac:spMkLst>
            <pc:docMk/>
            <pc:sldMk cId="823405051" sldId="493"/>
            <ac:spMk id="181251" creationId="{B01A4B35-219B-4CF7-A0AC-B7A782A81FAF}"/>
          </ac:spMkLst>
        </pc:spChg>
      </pc:sldChg>
      <pc:sldChg chg="add del">
        <pc:chgData name="Jim McGowan" userId="e2c7446dd3aca506" providerId="LiveId" clId="{1B8299EA-65D9-40E6-ABE8-BD73FB78B488}" dt="2021-01-30T21:33:58.219" v="4083" actId="47"/>
        <pc:sldMkLst>
          <pc:docMk/>
          <pc:sldMk cId="895723386" sldId="494"/>
        </pc:sldMkLst>
      </pc:sldChg>
      <pc:sldChg chg="addSp delSp modSp add modAnim">
        <pc:chgData name="Jim McGowan" userId="e2c7446dd3aca506" providerId="LiveId" clId="{1B8299EA-65D9-40E6-ABE8-BD73FB78B488}" dt="2021-01-30T23:08:35.354" v="5103" actId="12788"/>
        <pc:sldMkLst>
          <pc:docMk/>
          <pc:sldMk cId="1408020190" sldId="495"/>
        </pc:sldMkLst>
        <pc:spChg chg="add del mod">
          <ac:chgData name="Jim McGowan" userId="e2c7446dd3aca506" providerId="LiveId" clId="{1B8299EA-65D9-40E6-ABE8-BD73FB78B488}" dt="2021-01-30T21:34:58.639" v="4096" actId="478"/>
          <ac:spMkLst>
            <pc:docMk/>
            <pc:sldMk cId="1408020190" sldId="495"/>
            <ac:spMk id="4" creationId="{3B32309A-854A-4E74-8155-F0D3D59290C4}"/>
          </ac:spMkLst>
        </pc:spChg>
        <pc:spChg chg="mod">
          <ac:chgData name="Jim McGowan" userId="e2c7446dd3aca506" providerId="LiveId" clId="{1B8299EA-65D9-40E6-ABE8-BD73FB78B488}" dt="2021-01-30T23:08:35.354" v="5103" actId="12788"/>
          <ac:spMkLst>
            <pc:docMk/>
            <pc:sldMk cId="1408020190" sldId="495"/>
            <ac:spMk id="6" creationId="{74303D30-CC66-436D-AB9B-F1448D202FE6}"/>
          </ac:spMkLst>
        </pc:spChg>
        <pc:spChg chg="mod">
          <ac:chgData name="Jim McGowan" userId="e2c7446dd3aca506" providerId="LiveId" clId="{1B8299EA-65D9-40E6-ABE8-BD73FB78B488}" dt="2021-01-30T21:35:20.518" v="4098" actId="14100"/>
          <ac:spMkLst>
            <pc:docMk/>
            <pc:sldMk cId="1408020190" sldId="495"/>
            <ac:spMk id="227331" creationId="{4F7E101D-5E5C-43F0-9F40-4AA0E8FBE92C}"/>
          </ac:spMkLst>
        </pc:spChg>
      </pc:sldChg>
      <pc:sldChg chg="addSp delSp modSp add mod ord modAnim">
        <pc:chgData name="Jim McGowan" userId="e2c7446dd3aca506" providerId="LiveId" clId="{1B8299EA-65D9-40E6-ABE8-BD73FB78B488}" dt="2021-01-30T23:09:06.656" v="5108" actId="12788"/>
        <pc:sldMkLst>
          <pc:docMk/>
          <pc:sldMk cId="4062878418" sldId="496"/>
        </pc:sldMkLst>
        <pc:spChg chg="add del mod">
          <ac:chgData name="Jim McGowan" userId="e2c7446dd3aca506" providerId="LiveId" clId="{1B8299EA-65D9-40E6-ABE8-BD73FB78B488}" dt="2021-01-30T21:51:08.305" v="4223" actId="478"/>
          <ac:spMkLst>
            <pc:docMk/>
            <pc:sldMk cId="4062878418" sldId="496"/>
            <ac:spMk id="8" creationId="{44E524A6-CA38-4B52-8950-ADBE66D154EC}"/>
          </ac:spMkLst>
        </pc:spChg>
        <pc:spChg chg="mod">
          <ac:chgData name="Jim McGowan" userId="e2c7446dd3aca506" providerId="LiveId" clId="{1B8299EA-65D9-40E6-ABE8-BD73FB78B488}" dt="2021-01-30T23:09:06.656" v="5108" actId="12788"/>
          <ac:spMkLst>
            <pc:docMk/>
            <pc:sldMk cId="4062878418" sldId="496"/>
            <ac:spMk id="9" creationId="{4F269A05-A379-449C-8511-D4F1E7F9E9DC}"/>
          </ac:spMkLst>
        </pc:spChg>
        <pc:spChg chg="mod">
          <ac:chgData name="Jim McGowan" userId="e2c7446dd3aca506" providerId="LiveId" clId="{1B8299EA-65D9-40E6-ABE8-BD73FB78B488}" dt="2021-01-30T21:53:41.887" v="4276" actId="1076"/>
          <ac:spMkLst>
            <pc:docMk/>
            <pc:sldMk cId="4062878418" sldId="496"/>
            <ac:spMk id="208902" creationId="{7770D346-1C60-4241-BEB3-8220661C57EB}"/>
          </ac:spMkLst>
        </pc:spChg>
        <pc:spChg chg="del mod">
          <ac:chgData name="Jim McGowan" userId="e2c7446dd3aca506" providerId="LiveId" clId="{1B8299EA-65D9-40E6-ABE8-BD73FB78B488}" dt="2021-01-30T21:49:58.868" v="4205" actId="478"/>
          <ac:spMkLst>
            <pc:docMk/>
            <pc:sldMk cId="4062878418" sldId="496"/>
            <ac:spMk id="208904" creationId="{4AE57A15-0E29-4536-89E9-D6670B271AEA}"/>
          </ac:spMkLst>
        </pc:spChg>
        <pc:spChg chg="del mod">
          <ac:chgData name="Jim McGowan" userId="e2c7446dd3aca506" providerId="LiveId" clId="{1B8299EA-65D9-40E6-ABE8-BD73FB78B488}" dt="2021-01-30T21:49:56.036" v="4204" actId="478"/>
          <ac:spMkLst>
            <pc:docMk/>
            <pc:sldMk cId="4062878418" sldId="496"/>
            <ac:spMk id="208906" creationId="{09B256E7-AEAF-48BA-93A2-1736FD85F210}"/>
          </ac:spMkLst>
        </pc:spChg>
        <pc:spChg chg="mod">
          <ac:chgData name="Jim McGowan" userId="e2c7446dd3aca506" providerId="LiveId" clId="{1B8299EA-65D9-40E6-ABE8-BD73FB78B488}" dt="2021-01-30T21:58:19.598" v="4336" actId="179"/>
          <ac:spMkLst>
            <pc:docMk/>
            <pc:sldMk cId="4062878418" sldId="496"/>
            <ac:spMk id="208907" creationId="{42E84296-D88C-401D-9BEE-7FFDC78FE6AC}"/>
          </ac:spMkLst>
        </pc:spChg>
        <pc:picChg chg="add mod ord">
          <ac:chgData name="Jim McGowan" userId="e2c7446dd3aca506" providerId="LiveId" clId="{1B8299EA-65D9-40E6-ABE8-BD73FB78B488}" dt="2021-01-30T21:54:31.942" v="4284" actId="1035"/>
          <ac:picMkLst>
            <pc:docMk/>
            <pc:sldMk cId="4062878418" sldId="496"/>
            <ac:picMk id="7" creationId="{9ECB59D9-0213-41BD-A7FD-36CDAF5A8739}"/>
          </ac:picMkLst>
        </pc:picChg>
      </pc:sldChg>
      <pc:sldChg chg="modSp add ord modAnim">
        <pc:chgData name="Jim McGowan" userId="e2c7446dd3aca506" providerId="LiveId" clId="{1B8299EA-65D9-40E6-ABE8-BD73FB78B488}" dt="2021-01-30T23:09:20.377" v="5111" actId="12788"/>
        <pc:sldMkLst>
          <pc:docMk/>
          <pc:sldMk cId="709181449" sldId="497"/>
        </pc:sldMkLst>
        <pc:spChg chg="mod">
          <ac:chgData name="Jim McGowan" userId="e2c7446dd3aca506" providerId="LiveId" clId="{1B8299EA-65D9-40E6-ABE8-BD73FB78B488}" dt="2021-01-30T23:09:20.377" v="5111" actId="12788"/>
          <ac:spMkLst>
            <pc:docMk/>
            <pc:sldMk cId="709181449" sldId="497"/>
            <ac:spMk id="6" creationId="{9F368976-A3E6-4951-8FCE-9F958379112E}"/>
          </ac:spMkLst>
        </pc:spChg>
        <pc:spChg chg="mod">
          <ac:chgData name="Jim McGowan" userId="e2c7446dd3aca506" providerId="LiveId" clId="{1B8299EA-65D9-40E6-ABE8-BD73FB78B488}" dt="2021-01-30T22:04:46.795" v="4396" actId="6549"/>
          <ac:spMkLst>
            <pc:docMk/>
            <pc:sldMk cId="709181449" sldId="497"/>
            <ac:spMk id="212995" creationId="{27EB3C27-6BBD-4745-B99C-313A970058CC}"/>
          </ac:spMkLst>
        </pc:spChg>
      </pc:sldChg>
      <pc:sldChg chg="add del">
        <pc:chgData name="Jim McGowan" userId="e2c7446dd3aca506" providerId="LiveId" clId="{1B8299EA-65D9-40E6-ABE8-BD73FB78B488}" dt="2021-01-30T22:12:52.246" v="4466" actId="47"/>
        <pc:sldMkLst>
          <pc:docMk/>
          <pc:sldMk cId="2239764272" sldId="498"/>
        </pc:sldMkLst>
      </pc:sldChg>
      <pc:sldChg chg="modSp add mod">
        <pc:chgData name="Jim McGowan" userId="e2c7446dd3aca506" providerId="LiveId" clId="{1B8299EA-65D9-40E6-ABE8-BD73FB78B488}" dt="2021-01-30T23:09:37.604" v="5114" actId="12788"/>
        <pc:sldMkLst>
          <pc:docMk/>
          <pc:sldMk cId="4202623971" sldId="499"/>
        </pc:sldMkLst>
        <pc:spChg chg="mod">
          <ac:chgData name="Jim McGowan" userId="e2c7446dd3aca506" providerId="LiveId" clId="{1B8299EA-65D9-40E6-ABE8-BD73FB78B488}" dt="2021-01-30T23:09:37.604" v="5114" actId="12788"/>
          <ac:spMkLst>
            <pc:docMk/>
            <pc:sldMk cId="4202623971" sldId="499"/>
            <ac:spMk id="6" creationId="{5CC5D900-FF42-4EA0-B519-29D88C336394}"/>
          </ac:spMkLst>
        </pc:spChg>
        <pc:spChg chg="mod">
          <ac:chgData name="Jim McGowan" userId="e2c7446dd3aca506" providerId="LiveId" clId="{1B8299EA-65D9-40E6-ABE8-BD73FB78B488}" dt="2021-01-30T22:16:23.648" v="4511" actId="14100"/>
          <ac:spMkLst>
            <pc:docMk/>
            <pc:sldMk cId="4202623971" sldId="499"/>
            <ac:spMk id="158723" creationId="{CFF828A3-F011-497A-B311-9A291BE1A121}"/>
          </ac:spMkLst>
        </pc:spChg>
      </pc:sldChg>
      <pc:sldChg chg="modSp add mod">
        <pc:chgData name="Jim McGowan" userId="e2c7446dd3aca506" providerId="LiveId" clId="{1B8299EA-65D9-40E6-ABE8-BD73FB78B488}" dt="2021-01-30T23:09:47.617" v="5116" actId="12788"/>
        <pc:sldMkLst>
          <pc:docMk/>
          <pc:sldMk cId="3527626820" sldId="500"/>
        </pc:sldMkLst>
        <pc:spChg chg="mod">
          <ac:chgData name="Jim McGowan" userId="e2c7446dd3aca506" providerId="LiveId" clId="{1B8299EA-65D9-40E6-ABE8-BD73FB78B488}" dt="2021-01-30T23:09:47.617" v="5116" actId="12788"/>
          <ac:spMkLst>
            <pc:docMk/>
            <pc:sldMk cId="3527626820" sldId="500"/>
            <ac:spMk id="7" creationId="{7772F48F-5EE2-461C-B5DC-3372414FB3A1}"/>
          </ac:spMkLst>
        </pc:spChg>
        <pc:spChg chg="mod">
          <ac:chgData name="Jim McGowan" userId="e2c7446dd3aca506" providerId="LiveId" clId="{1B8299EA-65D9-40E6-ABE8-BD73FB78B488}" dt="2021-01-30T22:19:15.581" v="4620" actId="20577"/>
          <ac:spMkLst>
            <pc:docMk/>
            <pc:sldMk cId="3527626820" sldId="500"/>
            <ac:spMk id="11267" creationId="{39006E1D-91E8-4D4D-9DDA-A7B17CBE60AD}"/>
          </ac:spMkLst>
        </pc:spChg>
      </pc:sldChg>
      <pc:sldChg chg="addSp delSp modSp new mod">
        <pc:chgData name="Jim McGowan" userId="e2c7446dd3aca506" providerId="LiveId" clId="{1B8299EA-65D9-40E6-ABE8-BD73FB78B488}" dt="2021-01-30T23:03:33.888" v="5047" actId="12788"/>
        <pc:sldMkLst>
          <pc:docMk/>
          <pc:sldMk cId="3734120402" sldId="501"/>
        </pc:sldMkLst>
        <pc:spChg chg="del">
          <ac:chgData name="Jim McGowan" userId="e2c7446dd3aca506" providerId="LiveId" clId="{1B8299EA-65D9-40E6-ABE8-BD73FB78B488}" dt="2021-01-30T22:20:26.125" v="4623" actId="478"/>
          <ac:spMkLst>
            <pc:docMk/>
            <pc:sldMk cId="3734120402" sldId="501"/>
            <ac:spMk id="2" creationId="{7F31E195-AACC-4B98-96AA-46D0C810DAE1}"/>
          </ac:spMkLst>
        </pc:spChg>
        <pc:spChg chg="del">
          <ac:chgData name="Jim McGowan" userId="e2c7446dd3aca506" providerId="LiveId" clId="{1B8299EA-65D9-40E6-ABE8-BD73FB78B488}" dt="2021-01-30T22:20:29.127" v="4624" actId="478"/>
          <ac:spMkLst>
            <pc:docMk/>
            <pc:sldMk cId="3734120402" sldId="501"/>
            <ac:spMk id="3" creationId="{99C45874-712E-40D8-9BCA-07A8F9F0865B}"/>
          </ac:spMkLst>
        </pc:spChg>
        <pc:spChg chg="add mod">
          <ac:chgData name="Jim McGowan" userId="e2c7446dd3aca506" providerId="LiveId" clId="{1B8299EA-65D9-40E6-ABE8-BD73FB78B488}" dt="2021-01-30T23:00:45.189" v="5037" actId="179"/>
          <ac:spMkLst>
            <pc:docMk/>
            <pc:sldMk cId="3734120402" sldId="501"/>
            <ac:spMk id="4" creationId="{249CF292-289C-4BDE-80EA-202DA2F880BD}"/>
          </ac:spMkLst>
        </pc:spChg>
        <pc:spChg chg="add mod">
          <ac:chgData name="Jim McGowan" userId="e2c7446dd3aca506" providerId="LiveId" clId="{1B8299EA-65D9-40E6-ABE8-BD73FB78B488}" dt="2021-01-30T23:03:33.888" v="5047" actId="12788"/>
          <ac:spMkLst>
            <pc:docMk/>
            <pc:sldMk cId="3734120402" sldId="501"/>
            <ac:spMk id="5" creationId="{9A1EE319-0E29-46ED-B9E4-C5B9D218522A}"/>
          </ac:spMkLst>
        </pc:spChg>
        <pc:spChg chg="add del mod">
          <ac:chgData name="Jim McGowan" userId="e2c7446dd3aca506" providerId="LiveId" clId="{1B8299EA-65D9-40E6-ABE8-BD73FB78B488}" dt="2021-01-30T22:51:51.730" v="4925" actId="478"/>
          <ac:spMkLst>
            <pc:docMk/>
            <pc:sldMk cId="3734120402" sldId="501"/>
            <ac:spMk id="7" creationId="{BFEC7D67-D04D-4979-A3E1-CD51D4DF8CEF}"/>
          </ac:spMkLst>
        </pc:spChg>
      </pc:sldChg>
      <pc:sldChg chg="add del">
        <pc:chgData name="Jim McGowan" userId="e2c7446dd3aca506" providerId="LiveId" clId="{1B8299EA-65D9-40E6-ABE8-BD73FB78B488}" dt="2021-01-30T22:49:27.011" v="4912" actId="47"/>
        <pc:sldMkLst>
          <pc:docMk/>
          <pc:sldMk cId="1343564783" sldId="502"/>
        </pc:sldMkLst>
      </pc:sldChg>
      <pc:sldChg chg="modSp add del mod">
        <pc:chgData name="Jim McGowan" userId="e2c7446dd3aca506" providerId="LiveId" clId="{1B8299EA-65D9-40E6-ABE8-BD73FB78B488}" dt="2021-01-30T22:56:23.445" v="4994" actId="47"/>
        <pc:sldMkLst>
          <pc:docMk/>
          <pc:sldMk cId="865840808" sldId="503"/>
        </pc:sldMkLst>
        <pc:spChg chg="mod">
          <ac:chgData name="Jim McGowan" userId="e2c7446dd3aca506" providerId="LiveId" clId="{1B8299EA-65D9-40E6-ABE8-BD73FB78B488}" dt="2021-01-30T22:48:47.459" v="4909" actId="108"/>
          <ac:spMkLst>
            <pc:docMk/>
            <pc:sldMk cId="865840808" sldId="503"/>
            <ac:spMk id="4" creationId="{249CF292-289C-4BDE-80EA-202DA2F880BD}"/>
          </ac:spMkLst>
        </pc:spChg>
      </pc:sldChg>
      <pc:sldChg chg="modSp add del mod">
        <pc:chgData name="Jim McGowan" userId="e2c7446dd3aca506" providerId="LiveId" clId="{1B8299EA-65D9-40E6-ABE8-BD73FB78B488}" dt="2021-01-30T22:57:02.683" v="5001" actId="47"/>
        <pc:sldMkLst>
          <pc:docMk/>
          <pc:sldMk cId="4214901094" sldId="504"/>
        </pc:sldMkLst>
        <pc:spChg chg="mod">
          <ac:chgData name="Jim McGowan" userId="e2c7446dd3aca506" providerId="LiveId" clId="{1B8299EA-65D9-40E6-ABE8-BD73FB78B488}" dt="2021-01-30T22:49:43.951" v="4918" actId="207"/>
          <ac:spMkLst>
            <pc:docMk/>
            <pc:sldMk cId="4214901094" sldId="504"/>
            <ac:spMk id="4" creationId="{249CF292-289C-4BDE-80EA-202DA2F880BD}"/>
          </ac:spMkLst>
        </pc:spChg>
      </pc:sldChg>
      <pc:sldChg chg="modSp add del mod">
        <pc:chgData name="Jim McGowan" userId="e2c7446dd3aca506" providerId="LiveId" clId="{1B8299EA-65D9-40E6-ABE8-BD73FB78B488}" dt="2021-01-30T22:57:41.903" v="5005" actId="47"/>
        <pc:sldMkLst>
          <pc:docMk/>
          <pc:sldMk cId="2133655444" sldId="505"/>
        </pc:sldMkLst>
        <pc:spChg chg="mod">
          <ac:chgData name="Jim McGowan" userId="e2c7446dd3aca506" providerId="LiveId" clId="{1B8299EA-65D9-40E6-ABE8-BD73FB78B488}" dt="2021-01-30T22:50:26.381" v="4924" actId="113"/>
          <ac:spMkLst>
            <pc:docMk/>
            <pc:sldMk cId="2133655444" sldId="505"/>
            <ac:spMk id="4" creationId="{249CF292-289C-4BDE-80EA-202DA2F880BD}"/>
          </ac:spMkLst>
        </pc:spChg>
      </pc:sldChg>
      <pc:sldChg chg="modSp add mod">
        <pc:chgData name="Jim McGowan" userId="e2c7446dd3aca506" providerId="LiveId" clId="{1B8299EA-65D9-40E6-ABE8-BD73FB78B488}" dt="2021-01-30T23:01:02.881" v="5041" actId="179"/>
        <pc:sldMkLst>
          <pc:docMk/>
          <pc:sldMk cId="54321157" sldId="506"/>
        </pc:sldMkLst>
        <pc:spChg chg="mod">
          <ac:chgData name="Jim McGowan" userId="e2c7446dd3aca506" providerId="LiveId" clId="{1B8299EA-65D9-40E6-ABE8-BD73FB78B488}" dt="2021-01-30T23:01:02.881" v="5041" actId="179"/>
          <ac:spMkLst>
            <pc:docMk/>
            <pc:sldMk cId="54321157" sldId="506"/>
            <ac:spMk id="4" creationId="{249CF292-289C-4BDE-80EA-202DA2F880BD}"/>
          </ac:spMkLst>
        </pc:spChg>
      </pc:sldChg>
      <pc:sldChg chg="modSp add mod">
        <pc:chgData name="Jim McGowan" userId="e2c7446dd3aca506" providerId="LiveId" clId="{1B8299EA-65D9-40E6-ABE8-BD73FB78B488}" dt="2021-01-30T23:05:17.090" v="5062" actId="12788"/>
        <pc:sldMkLst>
          <pc:docMk/>
          <pc:sldMk cId="3307299492" sldId="507"/>
        </pc:sldMkLst>
        <pc:spChg chg="mod">
          <ac:chgData name="Jim McGowan" userId="e2c7446dd3aca506" providerId="LiveId" clId="{1B8299EA-65D9-40E6-ABE8-BD73FB78B488}" dt="2021-01-30T23:02:10.174" v="5043" actId="179"/>
          <ac:spMkLst>
            <pc:docMk/>
            <pc:sldMk cId="3307299492" sldId="507"/>
            <ac:spMk id="4" creationId="{249CF292-289C-4BDE-80EA-202DA2F880BD}"/>
          </ac:spMkLst>
        </pc:spChg>
        <pc:spChg chg="mod">
          <ac:chgData name="Jim McGowan" userId="e2c7446dd3aca506" providerId="LiveId" clId="{1B8299EA-65D9-40E6-ABE8-BD73FB78B488}" dt="2021-01-30T23:05:17.090" v="5062" actId="12788"/>
          <ac:spMkLst>
            <pc:docMk/>
            <pc:sldMk cId="3307299492" sldId="507"/>
            <ac:spMk id="5" creationId="{9A1EE319-0E29-46ED-B9E4-C5B9D218522A}"/>
          </ac:spMkLst>
        </pc:spChg>
      </pc:sldChg>
      <pc:sldChg chg="modSp add mod">
        <pc:chgData name="Jim McGowan" userId="e2c7446dd3aca506" providerId="LiveId" clId="{1B8299EA-65D9-40E6-ABE8-BD73FB78B488}" dt="2021-01-30T23:02:23.164" v="5045" actId="179"/>
        <pc:sldMkLst>
          <pc:docMk/>
          <pc:sldMk cId="3597868989" sldId="508"/>
        </pc:sldMkLst>
        <pc:spChg chg="mod">
          <ac:chgData name="Jim McGowan" userId="e2c7446dd3aca506" providerId="LiveId" clId="{1B8299EA-65D9-40E6-ABE8-BD73FB78B488}" dt="2021-01-30T23:02:23.164" v="5045" actId="179"/>
          <ac:spMkLst>
            <pc:docMk/>
            <pc:sldMk cId="3597868989" sldId="508"/>
            <ac:spMk id="4" creationId="{249CF292-289C-4BDE-80EA-202DA2F880BD}"/>
          </ac:spMkLst>
        </pc:spChg>
      </pc:sldChg>
      <pc:sldChg chg="modSp add mod">
        <pc:chgData name="Jim McGowan" userId="e2c7446dd3aca506" providerId="LiveId" clId="{1B8299EA-65D9-40E6-ABE8-BD73FB78B488}" dt="2021-01-30T23:08:56.545" v="5106" actId="12788"/>
        <pc:sldMkLst>
          <pc:docMk/>
          <pc:sldMk cId="1508571054" sldId="509"/>
        </pc:sldMkLst>
        <pc:spChg chg="mod">
          <ac:chgData name="Jim McGowan" userId="e2c7446dd3aca506" providerId="LiveId" clId="{1B8299EA-65D9-40E6-ABE8-BD73FB78B488}" dt="2021-01-30T22:59:04.999" v="5012" actId="179"/>
          <ac:spMkLst>
            <pc:docMk/>
            <pc:sldMk cId="1508571054" sldId="509"/>
            <ac:spMk id="4" creationId="{249CF292-289C-4BDE-80EA-202DA2F880BD}"/>
          </ac:spMkLst>
        </pc:spChg>
        <pc:spChg chg="mod">
          <ac:chgData name="Jim McGowan" userId="e2c7446dd3aca506" providerId="LiveId" clId="{1B8299EA-65D9-40E6-ABE8-BD73FB78B488}" dt="2021-01-30T23:08:56.545" v="5106" actId="12788"/>
          <ac:spMkLst>
            <pc:docMk/>
            <pc:sldMk cId="1508571054" sldId="509"/>
            <ac:spMk id="5" creationId="{9A1EE319-0E29-46ED-B9E4-C5B9D218522A}"/>
          </ac:spMkLst>
        </pc:spChg>
      </pc:sldChg>
      <pc:sldChg chg="modSp add mod">
        <pc:chgData name="Jim McGowan" userId="e2c7446dd3aca506" providerId="LiveId" clId="{1B8299EA-65D9-40E6-ABE8-BD73FB78B488}" dt="2021-01-30T22:59:31.321" v="5016" actId="14100"/>
        <pc:sldMkLst>
          <pc:docMk/>
          <pc:sldMk cId="1881026942" sldId="510"/>
        </pc:sldMkLst>
        <pc:spChg chg="mod">
          <ac:chgData name="Jim McGowan" userId="e2c7446dd3aca506" providerId="LiveId" clId="{1B8299EA-65D9-40E6-ABE8-BD73FB78B488}" dt="2021-01-30T22:59:31.321" v="5016" actId="14100"/>
          <ac:spMkLst>
            <pc:docMk/>
            <pc:sldMk cId="1881026942" sldId="510"/>
            <ac:spMk id="4" creationId="{249CF292-289C-4BDE-80EA-202DA2F880BD}"/>
          </ac:spMkLst>
        </pc:spChg>
      </pc:sldChg>
      <pc:sldChg chg="modSp add mod">
        <pc:chgData name="Jim McGowan" userId="e2c7446dd3aca506" providerId="LiveId" clId="{1B8299EA-65D9-40E6-ABE8-BD73FB78B488}" dt="2021-01-30T23:09:53.343" v="5117" actId="12788"/>
        <pc:sldMkLst>
          <pc:docMk/>
          <pc:sldMk cId="286812028" sldId="511"/>
        </pc:sldMkLst>
        <pc:spChg chg="mod">
          <ac:chgData name="Jim McGowan" userId="e2c7446dd3aca506" providerId="LiveId" clId="{1B8299EA-65D9-40E6-ABE8-BD73FB78B488}" dt="2021-01-30T23:00:29.387" v="5035" actId="207"/>
          <ac:spMkLst>
            <pc:docMk/>
            <pc:sldMk cId="286812028" sldId="511"/>
            <ac:spMk id="4" creationId="{249CF292-289C-4BDE-80EA-202DA2F880BD}"/>
          </ac:spMkLst>
        </pc:spChg>
        <pc:spChg chg="mod">
          <ac:chgData name="Jim McGowan" userId="e2c7446dd3aca506" providerId="LiveId" clId="{1B8299EA-65D9-40E6-ABE8-BD73FB78B488}" dt="2021-01-30T23:09:53.343" v="5117" actId="12788"/>
          <ac:spMkLst>
            <pc:docMk/>
            <pc:sldMk cId="286812028" sldId="511"/>
            <ac:spMk id="5" creationId="{9A1EE319-0E29-46ED-B9E4-C5B9D218522A}"/>
          </ac:spMkLst>
        </pc:spChg>
      </pc:sldChg>
      <pc:sldChg chg="delSp modSp new mod">
        <pc:chgData name="Jim McGowan" userId="e2c7446dd3aca506" providerId="LiveId" clId="{1B8299EA-65D9-40E6-ABE8-BD73FB78B488}" dt="2021-01-30T23:00:17.474" v="5032" actId="2711"/>
        <pc:sldMkLst>
          <pc:docMk/>
          <pc:sldMk cId="3237164712" sldId="512"/>
        </pc:sldMkLst>
        <pc:spChg chg="mod">
          <ac:chgData name="Jim McGowan" userId="e2c7446dd3aca506" providerId="LiveId" clId="{1B8299EA-65D9-40E6-ABE8-BD73FB78B488}" dt="2021-01-30T23:00:17.474" v="5032" actId="2711"/>
          <ac:spMkLst>
            <pc:docMk/>
            <pc:sldMk cId="3237164712" sldId="512"/>
            <ac:spMk id="2" creationId="{E21DFA74-13DA-404B-86C1-D8D67B7AA96D}"/>
          </ac:spMkLst>
        </pc:spChg>
        <pc:spChg chg="del">
          <ac:chgData name="Jim McGowan" userId="e2c7446dd3aca506" providerId="LiveId" clId="{1B8299EA-65D9-40E6-ABE8-BD73FB78B488}" dt="2021-01-30T22:59:59.046" v="5019" actId="478"/>
          <ac:spMkLst>
            <pc:docMk/>
            <pc:sldMk cId="3237164712" sldId="512"/>
            <ac:spMk id="3" creationId="{DC7027D5-026B-4506-AE6B-C002054CCF89}"/>
          </ac:spMkLst>
        </pc:spChg>
      </pc:sldChg>
    </pc:docChg>
  </pc:docChgLst>
  <pc:docChgLst>
    <pc:chgData name="Jim McGowan" userId="e2c7446dd3aca506" providerId="LiveId" clId="{3A68AD5A-8F72-4FFC-8720-3015A5343D9F}"/>
    <pc:docChg chg="undo custSel addSld delSld modSld sldOrd modHandout">
      <pc:chgData name="Jim McGowan" userId="e2c7446dd3aca506" providerId="LiveId" clId="{3A68AD5A-8F72-4FFC-8720-3015A5343D9F}" dt="2023-10-06T16:55:49.681" v="662" actId="12789"/>
      <pc:docMkLst>
        <pc:docMk/>
      </pc:docMkLst>
      <pc:sldChg chg="modSp add mod ord">
        <pc:chgData name="Jim McGowan" userId="e2c7446dd3aca506" providerId="LiveId" clId="{3A68AD5A-8F72-4FFC-8720-3015A5343D9F}" dt="2023-10-06T16:54:24.867" v="643" actId="6549"/>
        <pc:sldMkLst>
          <pc:docMk/>
          <pc:sldMk cId="398915815" sldId="283"/>
        </pc:sldMkLst>
        <pc:spChg chg="mod">
          <ac:chgData name="Jim McGowan" userId="e2c7446dd3aca506" providerId="LiveId" clId="{3A68AD5A-8F72-4FFC-8720-3015A5343D9F}" dt="2023-10-06T16:54:24.867" v="643" actId="6549"/>
          <ac:spMkLst>
            <pc:docMk/>
            <pc:sldMk cId="398915815" sldId="283"/>
            <ac:spMk id="2" creationId="{00000000-0000-0000-0000-000000000000}"/>
          </ac:spMkLst>
        </pc:spChg>
      </pc:sldChg>
      <pc:sldChg chg="modSp mod">
        <pc:chgData name="Jim McGowan" userId="e2c7446dd3aca506" providerId="LiveId" clId="{3A68AD5A-8F72-4FFC-8720-3015A5343D9F}" dt="2023-10-06T16:52:21.962" v="626" actId="20577"/>
        <pc:sldMkLst>
          <pc:docMk/>
          <pc:sldMk cId="0" sldId="328"/>
        </pc:sldMkLst>
        <pc:spChg chg="mod">
          <ac:chgData name="Jim McGowan" userId="e2c7446dd3aca506" providerId="LiveId" clId="{3A68AD5A-8F72-4FFC-8720-3015A5343D9F}" dt="2023-10-06T16:52:21.962" v="626" actId="20577"/>
          <ac:spMkLst>
            <pc:docMk/>
            <pc:sldMk cId="0" sldId="328"/>
            <ac:spMk id="179206" creationId="{73299D7F-601D-4165-8D7E-35469C1FBA94}"/>
          </ac:spMkLst>
        </pc:spChg>
      </pc:sldChg>
      <pc:sldChg chg="modSp mod">
        <pc:chgData name="Jim McGowan" userId="e2c7446dd3aca506" providerId="LiveId" clId="{3A68AD5A-8F72-4FFC-8720-3015A5343D9F}" dt="2023-10-06T15:31:30.938" v="99" actId="113"/>
        <pc:sldMkLst>
          <pc:docMk/>
          <pc:sldMk cId="0" sldId="346"/>
        </pc:sldMkLst>
        <pc:spChg chg="mod">
          <ac:chgData name="Jim McGowan" userId="e2c7446dd3aca506" providerId="LiveId" clId="{3A68AD5A-8F72-4FFC-8720-3015A5343D9F}" dt="2023-10-06T15:31:30.938" v="99" actId="113"/>
          <ac:spMkLst>
            <pc:docMk/>
            <pc:sldMk cId="0" sldId="346"/>
            <ac:spMk id="221187" creationId="{4F0D3109-061C-446A-9B38-5004EC782AB4}"/>
          </ac:spMkLst>
        </pc:spChg>
      </pc:sldChg>
      <pc:sldChg chg="modSp mod">
        <pc:chgData name="Jim McGowan" userId="e2c7446dd3aca506" providerId="LiveId" clId="{3A68AD5A-8F72-4FFC-8720-3015A5343D9F}" dt="2023-10-06T14:44:06.433" v="8" actId="108"/>
        <pc:sldMkLst>
          <pc:docMk/>
          <pc:sldMk cId="0" sldId="347"/>
        </pc:sldMkLst>
        <pc:spChg chg="mod">
          <ac:chgData name="Jim McGowan" userId="e2c7446dd3aca506" providerId="LiveId" clId="{3A68AD5A-8F72-4FFC-8720-3015A5343D9F}" dt="2023-10-06T14:44:06.433" v="8" actId="108"/>
          <ac:spMkLst>
            <pc:docMk/>
            <pc:sldMk cId="0" sldId="347"/>
            <ac:spMk id="223235" creationId="{4BE92CCE-D843-45B3-8F9F-FFD8206E99C2}"/>
          </ac:spMkLst>
        </pc:spChg>
      </pc:sldChg>
      <pc:sldChg chg="modSp mod">
        <pc:chgData name="Jim McGowan" userId="e2c7446dd3aca506" providerId="LiveId" clId="{3A68AD5A-8F72-4FFC-8720-3015A5343D9F}" dt="2023-10-06T15:32:34.258" v="156" actId="115"/>
        <pc:sldMkLst>
          <pc:docMk/>
          <pc:sldMk cId="0" sldId="348"/>
        </pc:sldMkLst>
        <pc:spChg chg="mod">
          <ac:chgData name="Jim McGowan" userId="e2c7446dd3aca506" providerId="LiveId" clId="{3A68AD5A-8F72-4FFC-8720-3015A5343D9F}" dt="2023-10-06T15:32:34.258" v="156" actId="115"/>
          <ac:spMkLst>
            <pc:docMk/>
            <pc:sldMk cId="0" sldId="348"/>
            <ac:spMk id="225284" creationId="{B44E68B5-B11D-448D-821B-8DE74E48B093}"/>
          </ac:spMkLst>
        </pc:spChg>
      </pc:sldChg>
      <pc:sldChg chg="modSp mod">
        <pc:chgData name="Jim McGowan" userId="e2c7446dd3aca506" providerId="LiveId" clId="{3A68AD5A-8F72-4FFC-8720-3015A5343D9F}" dt="2023-10-06T15:33:47.706" v="160" actId="108"/>
        <pc:sldMkLst>
          <pc:docMk/>
          <pc:sldMk cId="0" sldId="349"/>
        </pc:sldMkLst>
        <pc:spChg chg="mod">
          <ac:chgData name="Jim McGowan" userId="e2c7446dd3aca506" providerId="LiveId" clId="{3A68AD5A-8F72-4FFC-8720-3015A5343D9F}" dt="2023-10-06T15:33:47.706" v="160" actId="108"/>
          <ac:spMkLst>
            <pc:docMk/>
            <pc:sldMk cId="0" sldId="349"/>
            <ac:spMk id="227331" creationId="{4F7E101D-5E5C-43F0-9F40-4AA0E8FBE92C}"/>
          </ac:spMkLst>
        </pc:spChg>
      </pc:sldChg>
      <pc:sldChg chg="addSp modSp mod">
        <pc:chgData name="Jim McGowan" userId="e2c7446dd3aca506" providerId="LiveId" clId="{3A68AD5A-8F72-4FFC-8720-3015A5343D9F}" dt="2023-10-06T16:00:03.489" v="298" actId="12789"/>
        <pc:sldMkLst>
          <pc:docMk/>
          <pc:sldMk cId="0" sldId="350"/>
        </pc:sldMkLst>
        <pc:spChg chg="add mod">
          <ac:chgData name="Jim McGowan" userId="e2c7446dd3aca506" providerId="LiveId" clId="{3A68AD5A-8F72-4FFC-8720-3015A5343D9F}" dt="2023-10-06T15:59:29.455" v="279"/>
          <ac:spMkLst>
            <pc:docMk/>
            <pc:sldMk cId="0" sldId="350"/>
            <ac:spMk id="2" creationId="{9EA2EA26-3F07-69E5-A664-612423CCF826}"/>
          </ac:spMkLst>
        </pc:spChg>
        <pc:graphicFrameChg chg="mod modGraphic">
          <ac:chgData name="Jim McGowan" userId="e2c7446dd3aca506" providerId="LiveId" clId="{3A68AD5A-8F72-4FFC-8720-3015A5343D9F}" dt="2023-10-06T16:00:03.489" v="298" actId="12789"/>
          <ac:graphicFrameMkLst>
            <pc:docMk/>
            <pc:sldMk cId="0" sldId="350"/>
            <ac:graphicFrameMk id="228515" creationId="{200B9D3F-07F0-4919-8B9E-68FCA9D47E09}"/>
          </ac:graphicFrameMkLst>
        </pc:graphicFrameChg>
      </pc:sldChg>
      <pc:sldChg chg="addSp modSp mod">
        <pc:chgData name="Jim McGowan" userId="e2c7446dd3aca506" providerId="LiveId" clId="{3A68AD5A-8F72-4FFC-8720-3015A5343D9F}" dt="2023-10-06T15:59:11.035" v="278" actId="1035"/>
        <pc:sldMkLst>
          <pc:docMk/>
          <pc:sldMk cId="0" sldId="352"/>
        </pc:sldMkLst>
        <pc:spChg chg="add mod">
          <ac:chgData name="Jim McGowan" userId="e2c7446dd3aca506" providerId="LiveId" clId="{3A68AD5A-8F72-4FFC-8720-3015A5343D9F}" dt="2023-10-06T15:59:11.035" v="278" actId="1035"/>
          <ac:spMkLst>
            <pc:docMk/>
            <pc:sldMk cId="0" sldId="352"/>
            <ac:spMk id="3" creationId="{DA9FF536-84D7-E4A3-8921-BAEC01DA65FA}"/>
          </ac:spMkLst>
        </pc:spChg>
        <pc:spChg chg="mod">
          <ac:chgData name="Jim McGowan" userId="e2c7446dd3aca506" providerId="LiveId" clId="{3A68AD5A-8F72-4FFC-8720-3015A5343D9F}" dt="2023-10-06T15:31:00.625" v="98" actId="108"/>
          <ac:spMkLst>
            <pc:docMk/>
            <pc:sldMk cId="0" sldId="352"/>
            <ac:spMk id="231426" creationId="{BE4DCC6E-C8BE-49E8-91E2-913C8B03ED32}"/>
          </ac:spMkLst>
        </pc:spChg>
      </pc:sldChg>
      <pc:sldChg chg="modSp mod ord">
        <pc:chgData name="Jim McGowan" userId="e2c7446dd3aca506" providerId="LiveId" clId="{3A68AD5A-8F72-4FFC-8720-3015A5343D9F}" dt="2023-10-06T16:51:07.610" v="609"/>
        <pc:sldMkLst>
          <pc:docMk/>
          <pc:sldMk cId="0" sldId="353"/>
        </pc:sldMkLst>
        <pc:spChg chg="mod">
          <ac:chgData name="Jim McGowan" userId="e2c7446dd3aca506" providerId="LiveId" clId="{3A68AD5A-8F72-4FFC-8720-3015A5343D9F}" dt="2023-10-06T16:49:02.918" v="594" actId="6549"/>
          <ac:spMkLst>
            <pc:docMk/>
            <pc:sldMk cId="0" sldId="353"/>
            <ac:spMk id="232451" creationId="{1D451380-59F0-4A51-9972-770AD4F88960}"/>
          </ac:spMkLst>
        </pc:spChg>
      </pc:sldChg>
      <pc:sldChg chg="addSp modSp mod">
        <pc:chgData name="Jim McGowan" userId="e2c7446dd3aca506" providerId="LiveId" clId="{3A68AD5A-8F72-4FFC-8720-3015A5343D9F}" dt="2023-10-06T16:00:26.267" v="303" actId="1035"/>
        <pc:sldMkLst>
          <pc:docMk/>
          <pc:sldMk cId="2268576725" sldId="447"/>
        </pc:sldMkLst>
        <pc:spChg chg="add mod">
          <ac:chgData name="Jim McGowan" userId="e2c7446dd3aca506" providerId="LiveId" clId="{3A68AD5A-8F72-4FFC-8720-3015A5343D9F}" dt="2023-10-06T15:59:49.687" v="296"/>
          <ac:spMkLst>
            <pc:docMk/>
            <pc:sldMk cId="2268576725" sldId="447"/>
            <ac:spMk id="2" creationId="{83812562-32F8-4881-82F2-C6BA3FE3F53C}"/>
          </ac:spMkLst>
        </pc:spChg>
        <pc:graphicFrameChg chg="mod modGraphic">
          <ac:chgData name="Jim McGowan" userId="e2c7446dd3aca506" providerId="LiveId" clId="{3A68AD5A-8F72-4FFC-8720-3015A5343D9F}" dt="2023-10-06T16:00:26.267" v="303" actId="1035"/>
          <ac:graphicFrameMkLst>
            <pc:docMk/>
            <pc:sldMk cId="2268576725" sldId="447"/>
            <ac:graphicFrameMk id="228515" creationId="{200B9D3F-07F0-4919-8B9E-68FCA9D47E09}"/>
          </ac:graphicFrameMkLst>
        </pc:graphicFrameChg>
      </pc:sldChg>
      <pc:sldChg chg="addSp modSp mod">
        <pc:chgData name="Jim McGowan" userId="e2c7446dd3aca506" providerId="LiveId" clId="{3A68AD5A-8F72-4FFC-8720-3015A5343D9F}" dt="2023-10-06T16:00:17.987" v="300" actId="1035"/>
        <pc:sldMkLst>
          <pc:docMk/>
          <pc:sldMk cId="827595421" sldId="449"/>
        </pc:sldMkLst>
        <pc:spChg chg="add mod">
          <ac:chgData name="Jim McGowan" userId="e2c7446dd3aca506" providerId="LiveId" clId="{3A68AD5A-8F72-4FFC-8720-3015A5343D9F}" dt="2023-10-06T15:59:37.855" v="286"/>
          <ac:spMkLst>
            <pc:docMk/>
            <pc:sldMk cId="827595421" sldId="449"/>
            <ac:spMk id="2" creationId="{8FBF867C-082B-734C-5895-76EAD0FC9C9D}"/>
          </ac:spMkLst>
        </pc:spChg>
        <pc:graphicFrameChg chg="mod modGraphic">
          <ac:chgData name="Jim McGowan" userId="e2c7446dd3aca506" providerId="LiveId" clId="{3A68AD5A-8F72-4FFC-8720-3015A5343D9F}" dt="2023-10-06T16:00:17.987" v="300" actId="1035"/>
          <ac:graphicFrameMkLst>
            <pc:docMk/>
            <pc:sldMk cId="827595421" sldId="449"/>
            <ac:graphicFrameMk id="228515" creationId="{200B9D3F-07F0-4919-8B9E-68FCA9D47E09}"/>
          </ac:graphicFrameMkLst>
        </pc:graphicFrameChg>
      </pc:sldChg>
      <pc:sldChg chg="addSp modSp mod">
        <pc:chgData name="Jim McGowan" userId="e2c7446dd3aca506" providerId="LiveId" clId="{3A68AD5A-8F72-4FFC-8720-3015A5343D9F}" dt="2023-10-06T16:01:25.412" v="313" actId="1036"/>
        <pc:sldMkLst>
          <pc:docMk/>
          <pc:sldMk cId="898308356" sldId="450"/>
        </pc:sldMkLst>
        <pc:spChg chg="add mod">
          <ac:chgData name="Jim McGowan" userId="e2c7446dd3aca506" providerId="LiveId" clId="{3A68AD5A-8F72-4FFC-8720-3015A5343D9F}" dt="2023-10-06T16:01:21.463" v="312"/>
          <ac:spMkLst>
            <pc:docMk/>
            <pc:sldMk cId="898308356" sldId="450"/>
            <ac:spMk id="2" creationId="{E9C65EEC-9C84-830B-4E7E-8436BD4A3E2E}"/>
          </ac:spMkLst>
        </pc:spChg>
        <pc:graphicFrameChg chg="mod modGraphic">
          <ac:chgData name="Jim McGowan" userId="e2c7446dd3aca506" providerId="LiveId" clId="{3A68AD5A-8F72-4FFC-8720-3015A5343D9F}" dt="2023-10-06T16:01:25.412" v="313" actId="1036"/>
          <ac:graphicFrameMkLst>
            <pc:docMk/>
            <pc:sldMk cId="898308356" sldId="450"/>
            <ac:graphicFrameMk id="228515" creationId="{200B9D3F-07F0-4919-8B9E-68FCA9D47E09}"/>
          </ac:graphicFrameMkLst>
        </pc:graphicFrameChg>
      </pc:sldChg>
      <pc:sldChg chg="addSp modSp mod">
        <pc:chgData name="Jim McGowan" userId="e2c7446dd3aca506" providerId="LiveId" clId="{3A68AD5A-8F72-4FFC-8720-3015A5343D9F}" dt="2023-10-06T16:02:03" v="323"/>
        <pc:sldMkLst>
          <pc:docMk/>
          <pc:sldMk cId="1803146757" sldId="452"/>
        </pc:sldMkLst>
        <pc:spChg chg="add mod">
          <ac:chgData name="Jim McGowan" userId="e2c7446dd3aca506" providerId="LiveId" clId="{3A68AD5A-8F72-4FFC-8720-3015A5343D9F}" dt="2023-10-06T16:01:33.822" v="314"/>
          <ac:spMkLst>
            <pc:docMk/>
            <pc:sldMk cId="1803146757" sldId="452"/>
            <ac:spMk id="2" creationId="{8E4BBEBC-BAD9-9A04-7BB3-DA668A19FE0A}"/>
          </ac:spMkLst>
        </pc:spChg>
        <pc:spChg chg="add mod">
          <ac:chgData name="Jim McGowan" userId="e2c7446dd3aca506" providerId="LiveId" clId="{3A68AD5A-8F72-4FFC-8720-3015A5343D9F}" dt="2023-10-06T16:02:03" v="323"/>
          <ac:spMkLst>
            <pc:docMk/>
            <pc:sldMk cId="1803146757" sldId="452"/>
            <ac:spMk id="3" creationId="{93ACE9BD-F340-89F4-6C05-84FD7AFF6AF2}"/>
          </ac:spMkLst>
        </pc:spChg>
        <pc:graphicFrameChg chg="mod modGraphic">
          <ac:chgData name="Jim McGowan" userId="e2c7446dd3aca506" providerId="LiveId" clId="{3A68AD5A-8F72-4FFC-8720-3015A5343D9F}" dt="2023-10-06T16:01:41.283" v="322" actId="1035"/>
          <ac:graphicFrameMkLst>
            <pc:docMk/>
            <pc:sldMk cId="1803146757" sldId="452"/>
            <ac:graphicFrameMk id="228515" creationId="{200B9D3F-07F0-4919-8B9E-68FCA9D47E09}"/>
          </ac:graphicFrameMkLst>
        </pc:graphicFrameChg>
      </pc:sldChg>
      <pc:sldChg chg="modSp mod">
        <pc:chgData name="Jim McGowan" userId="e2c7446dd3aca506" providerId="LiveId" clId="{3A68AD5A-8F72-4FFC-8720-3015A5343D9F}" dt="2023-10-06T15:34:17.047" v="162" actId="14100"/>
        <pc:sldMkLst>
          <pc:docMk/>
          <pc:sldMk cId="1408020190" sldId="495"/>
        </pc:sldMkLst>
        <pc:spChg chg="mod">
          <ac:chgData name="Jim McGowan" userId="e2c7446dd3aca506" providerId="LiveId" clId="{3A68AD5A-8F72-4FFC-8720-3015A5343D9F}" dt="2023-10-06T15:34:17.047" v="162" actId="14100"/>
          <ac:spMkLst>
            <pc:docMk/>
            <pc:sldMk cId="1408020190" sldId="495"/>
            <ac:spMk id="227331" creationId="{4F7E101D-5E5C-43F0-9F40-4AA0E8FBE92C}"/>
          </ac:spMkLst>
        </pc:spChg>
      </pc:sldChg>
      <pc:sldChg chg="modSp mod">
        <pc:chgData name="Jim McGowan" userId="e2c7446dd3aca506" providerId="LiveId" clId="{3A68AD5A-8F72-4FFC-8720-3015A5343D9F}" dt="2023-10-06T14:41:35.437" v="2" actId="108"/>
        <pc:sldMkLst>
          <pc:docMk/>
          <pc:sldMk cId="1115413766" sldId="515"/>
        </pc:sldMkLst>
        <pc:spChg chg="mod">
          <ac:chgData name="Jim McGowan" userId="e2c7446dd3aca506" providerId="LiveId" clId="{3A68AD5A-8F72-4FFC-8720-3015A5343D9F}" dt="2023-10-06T14:41:35.437" v="2" actId="108"/>
          <ac:spMkLst>
            <pc:docMk/>
            <pc:sldMk cId="1115413766" sldId="515"/>
            <ac:spMk id="4" creationId="{249CF292-289C-4BDE-80EA-202DA2F880BD}"/>
          </ac:spMkLst>
        </pc:spChg>
      </pc:sldChg>
      <pc:sldChg chg="del">
        <pc:chgData name="Jim McGowan" userId="e2c7446dd3aca506" providerId="LiveId" clId="{3A68AD5A-8F72-4FFC-8720-3015A5343D9F}" dt="2023-10-06T16:39:00.920" v="494" actId="47"/>
        <pc:sldMkLst>
          <pc:docMk/>
          <pc:sldMk cId="4233445989" sldId="517"/>
        </pc:sldMkLst>
      </pc:sldChg>
      <pc:sldChg chg="addSp delSp modSp add mod">
        <pc:chgData name="Jim McGowan" userId="e2c7446dd3aca506" providerId="LiveId" clId="{3A68AD5A-8F72-4FFC-8720-3015A5343D9F}" dt="2023-10-06T16:10:57.571" v="407" actId="1035"/>
        <pc:sldMkLst>
          <pc:docMk/>
          <pc:sldMk cId="1975910315" sldId="533"/>
        </pc:sldMkLst>
        <pc:spChg chg="add del mod">
          <ac:chgData name="Jim McGowan" userId="e2c7446dd3aca506" providerId="LiveId" clId="{3A68AD5A-8F72-4FFC-8720-3015A5343D9F}" dt="2023-10-06T15:28:07.155" v="84" actId="478"/>
          <ac:spMkLst>
            <pc:docMk/>
            <pc:sldMk cId="1975910315" sldId="533"/>
            <ac:spMk id="3" creationId="{515FF18E-CF94-1AA7-D635-87CBBC698123}"/>
          </ac:spMkLst>
        </pc:spChg>
        <pc:spChg chg="add mod">
          <ac:chgData name="Jim McGowan" userId="e2c7446dd3aca506" providerId="LiveId" clId="{3A68AD5A-8F72-4FFC-8720-3015A5343D9F}" dt="2023-10-06T16:10:57.571" v="407" actId="1035"/>
          <ac:spMkLst>
            <pc:docMk/>
            <pc:sldMk cId="1975910315" sldId="533"/>
            <ac:spMk id="5" creationId="{ABD96F4C-0AA9-AF83-22C8-24AF91D80A35}"/>
          </ac:spMkLst>
        </pc:spChg>
        <pc:spChg chg="add mod">
          <ac:chgData name="Jim McGowan" userId="e2c7446dd3aca506" providerId="LiveId" clId="{3A68AD5A-8F72-4FFC-8720-3015A5343D9F}" dt="2023-10-06T16:03:11.563" v="334" actId="1035"/>
          <ac:spMkLst>
            <pc:docMk/>
            <pc:sldMk cId="1975910315" sldId="533"/>
            <ac:spMk id="7" creationId="{B50EDA01-73D9-211F-3ABE-ECE5550432FA}"/>
          </ac:spMkLst>
        </pc:spChg>
        <pc:spChg chg="add mod">
          <ac:chgData name="Jim McGowan" userId="e2c7446dd3aca506" providerId="LiveId" clId="{3A68AD5A-8F72-4FFC-8720-3015A5343D9F}" dt="2023-10-06T15:44:54.676" v="237" actId="1035"/>
          <ac:spMkLst>
            <pc:docMk/>
            <pc:sldMk cId="1975910315" sldId="533"/>
            <ac:spMk id="9" creationId="{0C779BDD-0952-A7AF-BEBA-1257C8EC3C54}"/>
          </ac:spMkLst>
        </pc:spChg>
        <pc:spChg chg="add del mod">
          <ac:chgData name="Jim McGowan" userId="e2c7446dd3aca506" providerId="LiveId" clId="{3A68AD5A-8F72-4FFC-8720-3015A5343D9F}" dt="2023-10-06T16:02:47.164" v="330"/>
          <ac:spMkLst>
            <pc:docMk/>
            <pc:sldMk cId="1975910315" sldId="533"/>
            <ac:spMk id="10" creationId="{660A22DA-59FE-631F-7601-672476641E11}"/>
          </ac:spMkLst>
        </pc:spChg>
        <pc:graphicFrameChg chg="del">
          <ac:chgData name="Jim McGowan" userId="e2c7446dd3aca506" providerId="LiveId" clId="{3A68AD5A-8F72-4FFC-8720-3015A5343D9F}" dt="2023-10-06T15:28:03.418" v="83" actId="478"/>
          <ac:graphicFrameMkLst>
            <pc:docMk/>
            <pc:sldMk cId="1975910315" sldId="533"/>
            <ac:graphicFrameMk id="228515" creationId="{200B9D3F-07F0-4919-8B9E-68FCA9D47E09}"/>
          </ac:graphicFrameMkLst>
        </pc:graphicFrameChg>
      </pc:sldChg>
      <pc:sldChg chg="addSp delSp modSp add mod modAnim">
        <pc:chgData name="Jim McGowan" userId="e2c7446dd3aca506" providerId="LiveId" clId="{3A68AD5A-8F72-4FFC-8720-3015A5343D9F}" dt="2023-10-06T16:12:39.795" v="467" actId="20577"/>
        <pc:sldMkLst>
          <pc:docMk/>
          <pc:sldMk cId="698400044" sldId="534"/>
        </pc:sldMkLst>
        <pc:spChg chg="add mod">
          <ac:chgData name="Jim McGowan" userId="e2c7446dd3aca506" providerId="LiveId" clId="{3A68AD5A-8F72-4FFC-8720-3015A5343D9F}" dt="2023-10-06T16:03:23.903" v="336"/>
          <ac:spMkLst>
            <pc:docMk/>
            <pc:sldMk cId="698400044" sldId="534"/>
            <ac:spMk id="2" creationId="{51A24EF4-6046-04EE-C593-49DD0E482E91}"/>
          </ac:spMkLst>
        </pc:spChg>
        <pc:spChg chg="mod">
          <ac:chgData name="Jim McGowan" userId="e2c7446dd3aca506" providerId="LiveId" clId="{3A68AD5A-8F72-4FFC-8720-3015A5343D9F}" dt="2023-10-06T16:12:39.795" v="467" actId="20577"/>
          <ac:spMkLst>
            <pc:docMk/>
            <pc:sldMk cId="698400044" sldId="534"/>
            <ac:spMk id="5" creationId="{ABD96F4C-0AA9-AF83-22C8-24AF91D80A35}"/>
          </ac:spMkLst>
        </pc:spChg>
        <pc:spChg chg="del">
          <ac:chgData name="Jim McGowan" userId="e2c7446dd3aca506" providerId="LiveId" clId="{3A68AD5A-8F72-4FFC-8720-3015A5343D9F}" dt="2023-10-06T16:03:22.691" v="335" actId="478"/>
          <ac:spMkLst>
            <pc:docMk/>
            <pc:sldMk cId="698400044" sldId="534"/>
            <ac:spMk id="7" creationId="{B50EDA01-73D9-211F-3ABE-ECE5550432FA}"/>
          </ac:spMkLst>
        </pc:spChg>
        <pc:spChg chg="mod">
          <ac:chgData name="Jim McGowan" userId="e2c7446dd3aca506" providerId="LiveId" clId="{3A68AD5A-8F72-4FFC-8720-3015A5343D9F}" dt="2023-10-06T15:45:03.147" v="241" actId="1035"/>
          <ac:spMkLst>
            <pc:docMk/>
            <pc:sldMk cId="698400044" sldId="534"/>
            <ac:spMk id="9" creationId="{0C779BDD-0952-A7AF-BEBA-1257C8EC3C54}"/>
          </ac:spMkLst>
        </pc:spChg>
      </pc:sldChg>
      <pc:sldChg chg="add del modAnim">
        <pc:chgData name="Jim McGowan" userId="e2c7446dd3aca506" providerId="LiveId" clId="{3A68AD5A-8F72-4FFC-8720-3015A5343D9F}" dt="2023-10-06T15:43:19.642" v="217" actId="47"/>
        <pc:sldMkLst>
          <pc:docMk/>
          <pc:sldMk cId="4180650452" sldId="534"/>
        </pc:sldMkLst>
      </pc:sldChg>
      <pc:sldChg chg="addSp delSp modSp new mod">
        <pc:chgData name="Jim McGowan" userId="e2c7446dd3aca506" providerId="LiveId" clId="{3A68AD5A-8F72-4FFC-8720-3015A5343D9F}" dt="2023-10-06T16:43:22.447" v="547" actId="14100"/>
        <pc:sldMkLst>
          <pc:docMk/>
          <pc:sldMk cId="1317345919" sldId="535"/>
        </pc:sldMkLst>
        <pc:spChg chg="del">
          <ac:chgData name="Jim McGowan" userId="e2c7446dd3aca506" providerId="LiveId" clId="{3A68AD5A-8F72-4FFC-8720-3015A5343D9F}" dt="2023-10-06T16:19:16.106" v="469" actId="478"/>
          <ac:spMkLst>
            <pc:docMk/>
            <pc:sldMk cId="1317345919" sldId="535"/>
            <ac:spMk id="2" creationId="{85CEC8D8-DCA2-6F62-3602-9AD506E064FB}"/>
          </ac:spMkLst>
        </pc:spChg>
        <pc:spChg chg="add mod">
          <ac:chgData name="Jim McGowan" userId="e2c7446dd3aca506" providerId="LiveId" clId="{3A68AD5A-8F72-4FFC-8720-3015A5343D9F}" dt="2023-10-06T16:43:22.447" v="547" actId="14100"/>
          <ac:spMkLst>
            <pc:docMk/>
            <pc:sldMk cId="1317345919" sldId="535"/>
            <ac:spMk id="7" creationId="{12883E28-FA96-4972-CFD2-81EC10EA2CDD}"/>
          </ac:spMkLst>
        </pc:spChg>
        <pc:picChg chg="add del">
          <ac:chgData name="Jim McGowan" userId="e2c7446dd3aca506" providerId="LiveId" clId="{3A68AD5A-8F72-4FFC-8720-3015A5343D9F}" dt="2023-10-06T16:21:31.490" v="471" actId="478"/>
          <ac:picMkLst>
            <pc:docMk/>
            <pc:sldMk cId="1317345919" sldId="535"/>
            <ac:picMk id="3" creationId="{32A56500-C4AC-4A7A-B969-541C0A83B8A3}"/>
          </ac:picMkLst>
        </pc:picChg>
        <pc:picChg chg="add del">
          <ac:chgData name="Jim McGowan" userId="e2c7446dd3aca506" providerId="LiveId" clId="{3A68AD5A-8F72-4FFC-8720-3015A5343D9F}" dt="2023-10-06T16:36:10.659" v="485" actId="478"/>
          <ac:picMkLst>
            <pc:docMk/>
            <pc:sldMk cId="1317345919" sldId="535"/>
            <ac:picMk id="5" creationId="{AF56B56D-64FD-9BFE-EBA0-6C1F1D3E7466}"/>
          </ac:picMkLst>
        </pc:picChg>
        <pc:picChg chg="add mod">
          <ac:chgData name="Jim McGowan" userId="e2c7446dd3aca506" providerId="LiveId" clId="{3A68AD5A-8F72-4FFC-8720-3015A5343D9F}" dt="2023-10-06T16:37:15.235" v="493" actId="1036"/>
          <ac:picMkLst>
            <pc:docMk/>
            <pc:sldMk cId="1317345919" sldId="535"/>
            <ac:picMk id="9" creationId="{B6CFC41A-5F3D-20BC-1197-7E2297BD0B34}"/>
          </ac:picMkLst>
        </pc:picChg>
      </pc:sldChg>
      <pc:sldChg chg="add del">
        <pc:chgData name="Jim McGowan" userId="e2c7446dd3aca506" providerId="LiveId" clId="{3A68AD5A-8F72-4FFC-8720-3015A5343D9F}" dt="2023-10-06T16:48:25.924" v="590" actId="2890"/>
        <pc:sldMkLst>
          <pc:docMk/>
          <pc:sldMk cId="1066934557" sldId="536"/>
        </pc:sldMkLst>
      </pc:sldChg>
      <pc:sldChg chg="modSp add mod">
        <pc:chgData name="Jim McGowan" userId="e2c7446dd3aca506" providerId="LiveId" clId="{3A68AD5A-8F72-4FFC-8720-3015A5343D9F}" dt="2023-10-06T16:54:49.153" v="649" actId="12788"/>
        <pc:sldMkLst>
          <pc:docMk/>
          <pc:sldMk cId="4024838173" sldId="536"/>
        </pc:sldMkLst>
        <pc:spChg chg="mod">
          <ac:chgData name="Jim McGowan" userId="e2c7446dd3aca506" providerId="LiveId" clId="{3A68AD5A-8F72-4FFC-8720-3015A5343D9F}" dt="2023-10-06T16:54:49.153" v="649" actId="12788"/>
          <ac:spMkLst>
            <pc:docMk/>
            <pc:sldMk cId="4024838173" sldId="536"/>
            <ac:spMk id="2" creationId="{00000000-0000-0000-0000-000000000000}"/>
          </ac:spMkLst>
        </pc:spChg>
      </pc:sldChg>
      <pc:sldChg chg="modSp add mod ord modAnim">
        <pc:chgData name="Jim McGowan" userId="e2c7446dd3aca506" providerId="LiveId" clId="{3A68AD5A-8F72-4FFC-8720-3015A5343D9F}" dt="2023-10-06T16:55:49.681" v="662" actId="12789"/>
        <pc:sldMkLst>
          <pc:docMk/>
          <pc:sldMk cId="3946830959" sldId="537"/>
        </pc:sldMkLst>
        <pc:spChg chg="mod">
          <ac:chgData name="Jim McGowan" userId="e2c7446dd3aca506" providerId="LiveId" clId="{3A68AD5A-8F72-4FFC-8720-3015A5343D9F}" dt="2023-10-06T16:55:49.681" v="662" actId="12789"/>
          <ac:spMkLst>
            <pc:docMk/>
            <pc:sldMk cId="3946830959" sldId="537"/>
            <ac:spMk id="232451" creationId="{1D451380-59F0-4A51-9972-770AD4F88960}"/>
          </ac:spMkLst>
        </pc:spChg>
      </pc:sldChg>
    </pc:docChg>
  </pc:docChgLst>
  <pc:docChgLst>
    <pc:chgData name="Jim McGowan" userId="e2c7446dd3aca506" providerId="LiveId" clId="{879559C2-67E2-459D-8D70-5D5DE468FE23}"/>
    <pc:docChg chg="undo custSel addSld delSld modSld sldOrd replTag delTag">
      <pc:chgData name="Jim McGowan" userId="e2c7446dd3aca506" providerId="LiveId" clId="{879559C2-67E2-459D-8D70-5D5DE468FE23}" dt="2023-09-15T16:20:09.468" v="50"/>
      <pc:docMkLst>
        <pc:docMk/>
      </pc:docMkLst>
      <pc:sldChg chg="del">
        <pc:chgData name="Jim McGowan" userId="e2c7446dd3aca506" providerId="LiveId" clId="{879559C2-67E2-459D-8D70-5D5DE468FE23}" dt="2023-09-15T14:37:55.824" v="3" actId="47"/>
        <pc:sldMkLst>
          <pc:docMk/>
          <pc:sldMk cId="0" sldId="258"/>
        </pc:sldMkLst>
      </pc:sldChg>
      <pc:sldChg chg="del">
        <pc:chgData name="Jim McGowan" userId="e2c7446dd3aca506" providerId="LiveId" clId="{879559C2-67E2-459D-8D70-5D5DE468FE23}" dt="2023-09-15T14:38:28.492" v="6" actId="47"/>
        <pc:sldMkLst>
          <pc:docMk/>
          <pc:sldMk cId="0" sldId="262"/>
        </pc:sldMkLst>
      </pc:sldChg>
      <pc:sldChg chg="del">
        <pc:chgData name="Jim McGowan" userId="e2c7446dd3aca506" providerId="LiveId" clId="{879559C2-67E2-459D-8D70-5D5DE468FE23}" dt="2023-09-15T14:38:28.492" v="6" actId="47"/>
        <pc:sldMkLst>
          <pc:docMk/>
          <pc:sldMk cId="0" sldId="263"/>
        </pc:sldMkLst>
      </pc:sldChg>
      <pc:sldChg chg="del">
        <pc:chgData name="Jim McGowan" userId="e2c7446dd3aca506" providerId="LiveId" clId="{879559C2-67E2-459D-8D70-5D5DE468FE23}" dt="2023-09-15T14:38:28.492" v="6" actId="47"/>
        <pc:sldMkLst>
          <pc:docMk/>
          <pc:sldMk cId="0" sldId="265"/>
        </pc:sldMkLst>
      </pc:sldChg>
      <pc:sldChg chg="del">
        <pc:chgData name="Jim McGowan" userId="e2c7446dd3aca506" providerId="LiveId" clId="{879559C2-67E2-459D-8D70-5D5DE468FE23}" dt="2023-09-15T14:38:28.492" v="6" actId="47"/>
        <pc:sldMkLst>
          <pc:docMk/>
          <pc:sldMk cId="0" sldId="266"/>
        </pc:sldMkLst>
      </pc:sldChg>
      <pc:sldChg chg="del">
        <pc:chgData name="Jim McGowan" userId="e2c7446dd3aca506" providerId="LiveId" clId="{879559C2-67E2-459D-8D70-5D5DE468FE23}" dt="2023-09-15T14:38:28.492" v="6" actId="47"/>
        <pc:sldMkLst>
          <pc:docMk/>
          <pc:sldMk cId="0" sldId="289"/>
        </pc:sldMkLst>
      </pc:sldChg>
      <pc:sldChg chg="del">
        <pc:chgData name="Jim McGowan" userId="e2c7446dd3aca506" providerId="LiveId" clId="{879559C2-67E2-459D-8D70-5D5DE468FE23}" dt="2023-09-15T14:38:28.492" v="6" actId="47"/>
        <pc:sldMkLst>
          <pc:docMk/>
          <pc:sldMk cId="0" sldId="290"/>
        </pc:sldMkLst>
      </pc:sldChg>
      <pc:sldChg chg="del">
        <pc:chgData name="Jim McGowan" userId="e2c7446dd3aca506" providerId="LiveId" clId="{879559C2-67E2-459D-8D70-5D5DE468FE23}" dt="2023-09-15T14:37:55.824" v="3" actId="47"/>
        <pc:sldMkLst>
          <pc:docMk/>
          <pc:sldMk cId="0" sldId="295"/>
        </pc:sldMkLst>
      </pc:sldChg>
      <pc:sldChg chg="del">
        <pc:chgData name="Jim McGowan" userId="e2c7446dd3aca506" providerId="LiveId" clId="{879559C2-67E2-459D-8D70-5D5DE468FE23}" dt="2023-09-15T14:38:28.492" v="6" actId="47"/>
        <pc:sldMkLst>
          <pc:docMk/>
          <pc:sldMk cId="0" sldId="298"/>
        </pc:sldMkLst>
      </pc:sldChg>
      <pc:sldChg chg="del">
        <pc:chgData name="Jim McGowan" userId="e2c7446dd3aca506" providerId="LiveId" clId="{879559C2-67E2-459D-8D70-5D5DE468FE23}" dt="2023-09-15T14:37:55.824" v="3" actId="47"/>
        <pc:sldMkLst>
          <pc:docMk/>
          <pc:sldMk cId="0" sldId="300"/>
        </pc:sldMkLst>
      </pc:sldChg>
      <pc:sldChg chg="del">
        <pc:chgData name="Jim McGowan" userId="e2c7446dd3aca506" providerId="LiveId" clId="{879559C2-67E2-459D-8D70-5D5DE468FE23}" dt="2023-09-15T14:37:55.824" v="3" actId="47"/>
        <pc:sldMkLst>
          <pc:docMk/>
          <pc:sldMk cId="0" sldId="306"/>
        </pc:sldMkLst>
      </pc:sldChg>
      <pc:sldChg chg="del">
        <pc:chgData name="Jim McGowan" userId="e2c7446dd3aca506" providerId="LiveId" clId="{879559C2-67E2-459D-8D70-5D5DE468FE23}" dt="2023-09-15T14:38:28.492" v="6" actId="47"/>
        <pc:sldMkLst>
          <pc:docMk/>
          <pc:sldMk cId="0" sldId="308"/>
        </pc:sldMkLst>
      </pc:sldChg>
      <pc:sldChg chg="del">
        <pc:chgData name="Jim McGowan" userId="e2c7446dd3aca506" providerId="LiveId" clId="{879559C2-67E2-459D-8D70-5D5DE468FE23}" dt="2023-09-15T14:37:55.824" v="3" actId="47"/>
        <pc:sldMkLst>
          <pc:docMk/>
          <pc:sldMk cId="0" sldId="310"/>
        </pc:sldMkLst>
      </pc:sldChg>
      <pc:sldChg chg="del">
        <pc:chgData name="Jim McGowan" userId="e2c7446dd3aca506" providerId="LiveId" clId="{879559C2-67E2-459D-8D70-5D5DE468FE23}" dt="2023-09-15T14:37:55.824" v="3" actId="47"/>
        <pc:sldMkLst>
          <pc:docMk/>
          <pc:sldMk cId="0" sldId="311"/>
        </pc:sldMkLst>
      </pc:sldChg>
      <pc:sldChg chg="del">
        <pc:chgData name="Jim McGowan" userId="e2c7446dd3aca506" providerId="LiveId" clId="{879559C2-67E2-459D-8D70-5D5DE468FE23}" dt="2023-09-15T14:37:55.824" v="3" actId="47"/>
        <pc:sldMkLst>
          <pc:docMk/>
          <pc:sldMk cId="0" sldId="312"/>
        </pc:sldMkLst>
      </pc:sldChg>
      <pc:sldChg chg="del">
        <pc:chgData name="Jim McGowan" userId="e2c7446dd3aca506" providerId="LiveId" clId="{879559C2-67E2-459D-8D70-5D5DE468FE23}" dt="2023-09-15T14:38:28.492" v="6" actId="47"/>
        <pc:sldMkLst>
          <pc:docMk/>
          <pc:sldMk cId="0" sldId="315"/>
        </pc:sldMkLst>
      </pc:sldChg>
      <pc:sldChg chg="del">
        <pc:chgData name="Jim McGowan" userId="e2c7446dd3aca506" providerId="LiveId" clId="{879559C2-67E2-459D-8D70-5D5DE468FE23}" dt="2023-09-15T14:37:55.824" v="3" actId="47"/>
        <pc:sldMkLst>
          <pc:docMk/>
          <pc:sldMk cId="0" sldId="317"/>
        </pc:sldMkLst>
      </pc:sldChg>
      <pc:sldChg chg="del">
        <pc:chgData name="Jim McGowan" userId="e2c7446dd3aca506" providerId="LiveId" clId="{879559C2-67E2-459D-8D70-5D5DE468FE23}" dt="2023-09-15T14:38:28.492" v="6" actId="47"/>
        <pc:sldMkLst>
          <pc:docMk/>
          <pc:sldMk cId="0" sldId="318"/>
        </pc:sldMkLst>
      </pc:sldChg>
      <pc:sldChg chg="del">
        <pc:chgData name="Jim McGowan" userId="e2c7446dd3aca506" providerId="LiveId" clId="{879559C2-67E2-459D-8D70-5D5DE468FE23}" dt="2023-09-15T14:38:28.492" v="6" actId="47"/>
        <pc:sldMkLst>
          <pc:docMk/>
          <pc:sldMk cId="0" sldId="319"/>
        </pc:sldMkLst>
      </pc:sldChg>
      <pc:sldChg chg="del">
        <pc:chgData name="Jim McGowan" userId="e2c7446dd3aca506" providerId="LiveId" clId="{879559C2-67E2-459D-8D70-5D5DE468FE23}" dt="2023-09-15T14:38:28.492" v="6" actId="47"/>
        <pc:sldMkLst>
          <pc:docMk/>
          <pc:sldMk cId="0" sldId="321"/>
        </pc:sldMkLst>
      </pc:sldChg>
      <pc:sldChg chg="del">
        <pc:chgData name="Jim McGowan" userId="e2c7446dd3aca506" providerId="LiveId" clId="{879559C2-67E2-459D-8D70-5D5DE468FE23}" dt="2023-09-15T14:38:28.492" v="6" actId="47"/>
        <pc:sldMkLst>
          <pc:docMk/>
          <pc:sldMk cId="0" sldId="322"/>
        </pc:sldMkLst>
      </pc:sldChg>
      <pc:sldChg chg="del">
        <pc:chgData name="Jim McGowan" userId="e2c7446dd3aca506" providerId="LiveId" clId="{879559C2-67E2-459D-8D70-5D5DE468FE23}" dt="2023-09-15T14:38:28.492" v="6" actId="47"/>
        <pc:sldMkLst>
          <pc:docMk/>
          <pc:sldMk cId="0" sldId="324"/>
        </pc:sldMkLst>
      </pc:sldChg>
      <pc:sldChg chg="del">
        <pc:chgData name="Jim McGowan" userId="e2c7446dd3aca506" providerId="LiveId" clId="{879559C2-67E2-459D-8D70-5D5DE468FE23}" dt="2023-09-15T14:38:28.492" v="6" actId="47"/>
        <pc:sldMkLst>
          <pc:docMk/>
          <pc:sldMk cId="0" sldId="325"/>
        </pc:sldMkLst>
      </pc:sldChg>
      <pc:sldChg chg="del">
        <pc:chgData name="Jim McGowan" userId="e2c7446dd3aca506" providerId="LiveId" clId="{879559C2-67E2-459D-8D70-5D5DE468FE23}" dt="2023-09-15T14:38:28.492" v="6" actId="47"/>
        <pc:sldMkLst>
          <pc:docMk/>
          <pc:sldMk cId="0" sldId="326"/>
        </pc:sldMkLst>
      </pc:sldChg>
      <pc:sldChg chg="del">
        <pc:chgData name="Jim McGowan" userId="e2c7446dd3aca506" providerId="LiveId" clId="{879559C2-67E2-459D-8D70-5D5DE468FE23}" dt="2023-09-15T14:38:28.492" v="6" actId="47"/>
        <pc:sldMkLst>
          <pc:docMk/>
          <pc:sldMk cId="0" sldId="329"/>
        </pc:sldMkLst>
      </pc:sldChg>
      <pc:sldChg chg="del">
        <pc:chgData name="Jim McGowan" userId="e2c7446dd3aca506" providerId="LiveId" clId="{879559C2-67E2-459D-8D70-5D5DE468FE23}" dt="2023-09-15T14:38:28.492" v="6" actId="47"/>
        <pc:sldMkLst>
          <pc:docMk/>
          <pc:sldMk cId="0" sldId="331"/>
        </pc:sldMkLst>
      </pc:sldChg>
      <pc:sldChg chg="del">
        <pc:chgData name="Jim McGowan" userId="e2c7446dd3aca506" providerId="LiveId" clId="{879559C2-67E2-459D-8D70-5D5DE468FE23}" dt="2023-09-15T14:37:55.824" v="3" actId="47"/>
        <pc:sldMkLst>
          <pc:docMk/>
          <pc:sldMk cId="0" sldId="332"/>
        </pc:sldMkLst>
      </pc:sldChg>
      <pc:sldChg chg="del">
        <pc:chgData name="Jim McGowan" userId="e2c7446dd3aca506" providerId="LiveId" clId="{879559C2-67E2-459D-8D70-5D5DE468FE23}" dt="2023-09-15T14:38:28.492" v="6" actId="47"/>
        <pc:sldMkLst>
          <pc:docMk/>
          <pc:sldMk cId="0" sldId="333"/>
        </pc:sldMkLst>
      </pc:sldChg>
      <pc:sldChg chg="del">
        <pc:chgData name="Jim McGowan" userId="e2c7446dd3aca506" providerId="LiveId" clId="{879559C2-67E2-459D-8D70-5D5DE468FE23}" dt="2023-09-15T14:38:28.492" v="6" actId="47"/>
        <pc:sldMkLst>
          <pc:docMk/>
          <pc:sldMk cId="0" sldId="334"/>
        </pc:sldMkLst>
      </pc:sldChg>
      <pc:sldChg chg="del">
        <pc:chgData name="Jim McGowan" userId="e2c7446dd3aca506" providerId="LiveId" clId="{879559C2-67E2-459D-8D70-5D5DE468FE23}" dt="2023-09-15T14:38:28.492" v="6" actId="47"/>
        <pc:sldMkLst>
          <pc:docMk/>
          <pc:sldMk cId="0" sldId="335"/>
        </pc:sldMkLst>
      </pc:sldChg>
      <pc:sldChg chg="del">
        <pc:chgData name="Jim McGowan" userId="e2c7446dd3aca506" providerId="LiveId" clId="{879559C2-67E2-459D-8D70-5D5DE468FE23}" dt="2023-09-15T14:38:28.492" v="6" actId="47"/>
        <pc:sldMkLst>
          <pc:docMk/>
          <pc:sldMk cId="0" sldId="336"/>
        </pc:sldMkLst>
      </pc:sldChg>
      <pc:sldChg chg="del">
        <pc:chgData name="Jim McGowan" userId="e2c7446dd3aca506" providerId="LiveId" clId="{879559C2-67E2-459D-8D70-5D5DE468FE23}" dt="2023-09-15T14:38:28.492" v="6" actId="47"/>
        <pc:sldMkLst>
          <pc:docMk/>
          <pc:sldMk cId="0" sldId="338"/>
        </pc:sldMkLst>
      </pc:sldChg>
      <pc:sldChg chg="del">
        <pc:chgData name="Jim McGowan" userId="e2c7446dd3aca506" providerId="LiveId" clId="{879559C2-67E2-459D-8D70-5D5DE468FE23}" dt="2023-09-15T14:38:28.492" v="6" actId="47"/>
        <pc:sldMkLst>
          <pc:docMk/>
          <pc:sldMk cId="0" sldId="339"/>
        </pc:sldMkLst>
      </pc:sldChg>
      <pc:sldChg chg="del">
        <pc:chgData name="Jim McGowan" userId="e2c7446dd3aca506" providerId="LiveId" clId="{879559C2-67E2-459D-8D70-5D5DE468FE23}" dt="2023-09-15T14:37:55.824" v="3" actId="47"/>
        <pc:sldMkLst>
          <pc:docMk/>
          <pc:sldMk cId="0" sldId="341"/>
        </pc:sldMkLst>
      </pc:sldChg>
      <pc:sldChg chg="modSp mod">
        <pc:chgData name="Jim McGowan" userId="e2c7446dd3aca506" providerId="LiveId" clId="{879559C2-67E2-459D-8D70-5D5DE468FE23}" dt="2023-09-15T16:20:07.824" v="48" actId="6549"/>
        <pc:sldMkLst>
          <pc:docMk/>
          <pc:sldMk cId="4058441213" sldId="444"/>
        </pc:sldMkLst>
        <pc:spChg chg="mod">
          <ac:chgData name="Jim McGowan" userId="e2c7446dd3aca506" providerId="LiveId" clId="{879559C2-67E2-459D-8D70-5D5DE468FE23}" dt="2023-09-15T16:20:07.824" v="48" actId="6549"/>
          <ac:spMkLst>
            <pc:docMk/>
            <pc:sldMk cId="4058441213" sldId="444"/>
            <ac:spMk id="4" creationId="{00000000-0000-0000-0000-000000000000}"/>
          </ac:spMkLst>
        </pc:spChg>
      </pc:sldChg>
      <pc:sldChg chg="del">
        <pc:chgData name="Jim McGowan" userId="e2c7446dd3aca506" providerId="LiveId" clId="{879559C2-67E2-459D-8D70-5D5DE468FE23}" dt="2023-09-15T14:38:28.492" v="6" actId="47"/>
        <pc:sldMkLst>
          <pc:docMk/>
          <pc:sldMk cId="4200865402" sldId="445"/>
        </pc:sldMkLst>
      </pc:sldChg>
      <pc:sldChg chg="del">
        <pc:chgData name="Jim McGowan" userId="e2c7446dd3aca506" providerId="LiveId" clId="{879559C2-67E2-459D-8D70-5D5DE468FE23}" dt="2023-09-15T14:38:28.492" v="6" actId="47"/>
        <pc:sldMkLst>
          <pc:docMk/>
          <pc:sldMk cId="464038503" sldId="446"/>
        </pc:sldMkLst>
      </pc:sldChg>
      <pc:sldChg chg="del">
        <pc:chgData name="Jim McGowan" userId="e2c7446dd3aca506" providerId="LiveId" clId="{879559C2-67E2-459D-8D70-5D5DE468FE23}" dt="2023-09-15T14:37:55.824" v="3" actId="47"/>
        <pc:sldMkLst>
          <pc:docMk/>
          <pc:sldMk cId="692587553" sldId="454"/>
        </pc:sldMkLst>
      </pc:sldChg>
      <pc:sldChg chg="del">
        <pc:chgData name="Jim McGowan" userId="e2c7446dd3aca506" providerId="LiveId" clId="{879559C2-67E2-459D-8D70-5D5DE468FE23}" dt="2023-09-15T14:37:55.824" v="3" actId="47"/>
        <pc:sldMkLst>
          <pc:docMk/>
          <pc:sldMk cId="3199885423" sldId="457"/>
        </pc:sldMkLst>
      </pc:sldChg>
      <pc:sldChg chg="del">
        <pc:chgData name="Jim McGowan" userId="e2c7446dd3aca506" providerId="LiveId" clId="{879559C2-67E2-459D-8D70-5D5DE468FE23}" dt="2023-09-15T14:37:55.824" v="3" actId="47"/>
        <pc:sldMkLst>
          <pc:docMk/>
          <pc:sldMk cId="1984031204" sldId="458"/>
        </pc:sldMkLst>
      </pc:sldChg>
      <pc:sldChg chg="del">
        <pc:chgData name="Jim McGowan" userId="e2c7446dd3aca506" providerId="LiveId" clId="{879559C2-67E2-459D-8D70-5D5DE468FE23}" dt="2023-09-15T14:37:55.824" v="3" actId="47"/>
        <pc:sldMkLst>
          <pc:docMk/>
          <pc:sldMk cId="2086688755" sldId="459"/>
        </pc:sldMkLst>
      </pc:sldChg>
      <pc:sldChg chg="del">
        <pc:chgData name="Jim McGowan" userId="e2c7446dd3aca506" providerId="LiveId" clId="{879559C2-67E2-459D-8D70-5D5DE468FE23}" dt="2023-09-15T14:37:55.824" v="3" actId="47"/>
        <pc:sldMkLst>
          <pc:docMk/>
          <pc:sldMk cId="4291686037" sldId="460"/>
        </pc:sldMkLst>
      </pc:sldChg>
      <pc:sldChg chg="del">
        <pc:chgData name="Jim McGowan" userId="e2c7446dd3aca506" providerId="LiveId" clId="{879559C2-67E2-459D-8D70-5D5DE468FE23}" dt="2023-09-15T14:37:55.824" v="3" actId="47"/>
        <pc:sldMkLst>
          <pc:docMk/>
          <pc:sldMk cId="1912449715" sldId="462"/>
        </pc:sldMkLst>
      </pc:sldChg>
      <pc:sldChg chg="del">
        <pc:chgData name="Jim McGowan" userId="e2c7446dd3aca506" providerId="LiveId" clId="{879559C2-67E2-459D-8D70-5D5DE468FE23}" dt="2023-09-15T14:38:28.492" v="6" actId="47"/>
        <pc:sldMkLst>
          <pc:docMk/>
          <pc:sldMk cId="2249271224" sldId="465"/>
        </pc:sldMkLst>
      </pc:sldChg>
      <pc:sldChg chg="del">
        <pc:chgData name="Jim McGowan" userId="e2c7446dd3aca506" providerId="LiveId" clId="{879559C2-67E2-459D-8D70-5D5DE468FE23}" dt="2023-09-15T14:38:28.492" v="6" actId="47"/>
        <pc:sldMkLst>
          <pc:docMk/>
          <pc:sldMk cId="1991191778" sldId="467"/>
        </pc:sldMkLst>
      </pc:sldChg>
      <pc:sldChg chg="del">
        <pc:chgData name="Jim McGowan" userId="e2c7446dd3aca506" providerId="LiveId" clId="{879559C2-67E2-459D-8D70-5D5DE468FE23}" dt="2023-09-15T14:38:28.492" v="6" actId="47"/>
        <pc:sldMkLst>
          <pc:docMk/>
          <pc:sldMk cId="297704393" sldId="469"/>
        </pc:sldMkLst>
      </pc:sldChg>
      <pc:sldChg chg="del">
        <pc:chgData name="Jim McGowan" userId="e2c7446dd3aca506" providerId="LiveId" clId="{879559C2-67E2-459D-8D70-5D5DE468FE23}" dt="2023-09-15T14:38:28.492" v="6" actId="47"/>
        <pc:sldMkLst>
          <pc:docMk/>
          <pc:sldMk cId="2333623690" sldId="470"/>
        </pc:sldMkLst>
      </pc:sldChg>
      <pc:sldChg chg="del">
        <pc:chgData name="Jim McGowan" userId="e2c7446dd3aca506" providerId="LiveId" clId="{879559C2-67E2-459D-8D70-5D5DE468FE23}" dt="2023-09-15T14:38:28.492" v="6" actId="47"/>
        <pc:sldMkLst>
          <pc:docMk/>
          <pc:sldMk cId="2563664613" sldId="471"/>
        </pc:sldMkLst>
      </pc:sldChg>
      <pc:sldChg chg="del">
        <pc:chgData name="Jim McGowan" userId="e2c7446dd3aca506" providerId="LiveId" clId="{879559C2-67E2-459D-8D70-5D5DE468FE23}" dt="2023-09-15T14:38:28.492" v="6" actId="47"/>
        <pc:sldMkLst>
          <pc:docMk/>
          <pc:sldMk cId="384760379" sldId="472"/>
        </pc:sldMkLst>
      </pc:sldChg>
      <pc:sldChg chg="del">
        <pc:chgData name="Jim McGowan" userId="e2c7446dd3aca506" providerId="LiveId" clId="{879559C2-67E2-459D-8D70-5D5DE468FE23}" dt="2023-09-15T14:38:28.492" v="6" actId="47"/>
        <pc:sldMkLst>
          <pc:docMk/>
          <pc:sldMk cId="3781705289" sldId="474"/>
        </pc:sldMkLst>
      </pc:sldChg>
      <pc:sldChg chg="del">
        <pc:chgData name="Jim McGowan" userId="e2c7446dd3aca506" providerId="LiveId" clId="{879559C2-67E2-459D-8D70-5D5DE468FE23}" dt="2023-09-15T14:38:28.492" v="6" actId="47"/>
        <pc:sldMkLst>
          <pc:docMk/>
          <pc:sldMk cId="2510212548" sldId="475"/>
        </pc:sldMkLst>
      </pc:sldChg>
      <pc:sldChg chg="del">
        <pc:chgData name="Jim McGowan" userId="e2c7446dd3aca506" providerId="LiveId" clId="{879559C2-67E2-459D-8D70-5D5DE468FE23}" dt="2023-09-15T14:38:28.492" v="6" actId="47"/>
        <pc:sldMkLst>
          <pc:docMk/>
          <pc:sldMk cId="2812914155" sldId="476"/>
        </pc:sldMkLst>
      </pc:sldChg>
      <pc:sldChg chg="del">
        <pc:chgData name="Jim McGowan" userId="e2c7446dd3aca506" providerId="LiveId" clId="{879559C2-67E2-459D-8D70-5D5DE468FE23}" dt="2023-09-15T14:38:28.492" v="6" actId="47"/>
        <pc:sldMkLst>
          <pc:docMk/>
          <pc:sldMk cId="2328225070" sldId="477"/>
        </pc:sldMkLst>
      </pc:sldChg>
      <pc:sldChg chg="del">
        <pc:chgData name="Jim McGowan" userId="e2c7446dd3aca506" providerId="LiveId" clId="{879559C2-67E2-459D-8D70-5D5DE468FE23}" dt="2023-09-15T14:38:28.492" v="6" actId="47"/>
        <pc:sldMkLst>
          <pc:docMk/>
          <pc:sldMk cId="3321598056" sldId="478"/>
        </pc:sldMkLst>
      </pc:sldChg>
      <pc:sldChg chg="del">
        <pc:chgData name="Jim McGowan" userId="e2c7446dd3aca506" providerId="LiveId" clId="{879559C2-67E2-459D-8D70-5D5DE468FE23}" dt="2023-09-15T14:38:28.492" v="6" actId="47"/>
        <pc:sldMkLst>
          <pc:docMk/>
          <pc:sldMk cId="3882579256" sldId="480"/>
        </pc:sldMkLst>
      </pc:sldChg>
      <pc:sldChg chg="del">
        <pc:chgData name="Jim McGowan" userId="e2c7446dd3aca506" providerId="LiveId" clId="{879559C2-67E2-459D-8D70-5D5DE468FE23}" dt="2023-09-15T14:38:28.492" v="6" actId="47"/>
        <pc:sldMkLst>
          <pc:docMk/>
          <pc:sldMk cId="3567634561" sldId="482"/>
        </pc:sldMkLst>
      </pc:sldChg>
      <pc:sldChg chg="del">
        <pc:chgData name="Jim McGowan" userId="e2c7446dd3aca506" providerId="LiveId" clId="{879559C2-67E2-459D-8D70-5D5DE468FE23}" dt="2023-09-15T14:38:28.492" v="6" actId="47"/>
        <pc:sldMkLst>
          <pc:docMk/>
          <pc:sldMk cId="4087682566" sldId="483"/>
        </pc:sldMkLst>
      </pc:sldChg>
      <pc:sldChg chg="del">
        <pc:chgData name="Jim McGowan" userId="e2c7446dd3aca506" providerId="LiveId" clId="{879559C2-67E2-459D-8D70-5D5DE468FE23}" dt="2023-09-15T14:38:28.492" v="6" actId="47"/>
        <pc:sldMkLst>
          <pc:docMk/>
          <pc:sldMk cId="3057846805" sldId="485"/>
        </pc:sldMkLst>
      </pc:sldChg>
      <pc:sldChg chg="del">
        <pc:chgData name="Jim McGowan" userId="e2c7446dd3aca506" providerId="LiveId" clId="{879559C2-67E2-459D-8D70-5D5DE468FE23}" dt="2023-09-15T14:38:28.492" v="6" actId="47"/>
        <pc:sldMkLst>
          <pc:docMk/>
          <pc:sldMk cId="1703255139" sldId="486"/>
        </pc:sldMkLst>
      </pc:sldChg>
      <pc:sldChg chg="del">
        <pc:chgData name="Jim McGowan" userId="e2c7446dd3aca506" providerId="LiveId" clId="{879559C2-67E2-459D-8D70-5D5DE468FE23}" dt="2023-09-15T14:38:28.492" v="6" actId="47"/>
        <pc:sldMkLst>
          <pc:docMk/>
          <pc:sldMk cId="2232650914" sldId="487"/>
        </pc:sldMkLst>
      </pc:sldChg>
      <pc:sldChg chg="del">
        <pc:chgData name="Jim McGowan" userId="e2c7446dd3aca506" providerId="LiveId" clId="{879559C2-67E2-459D-8D70-5D5DE468FE23}" dt="2023-09-15T14:38:28.492" v="6" actId="47"/>
        <pc:sldMkLst>
          <pc:docMk/>
          <pc:sldMk cId="2971908313" sldId="488"/>
        </pc:sldMkLst>
      </pc:sldChg>
      <pc:sldChg chg="del">
        <pc:chgData name="Jim McGowan" userId="e2c7446dd3aca506" providerId="LiveId" clId="{879559C2-67E2-459D-8D70-5D5DE468FE23}" dt="2023-09-15T14:38:28.492" v="6" actId="47"/>
        <pc:sldMkLst>
          <pc:docMk/>
          <pc:sldMk cId="3145632487" sldId="489"/>
        </pc:sldMkLst>
      </pc:sldChg>
      <pc:sldChg chg="del">
        <pc:chgData name="Jim McGowan" userId="e2c7446dd3aca506" providerId="LiveId" clId="{879559C2-67E2-459D-8D70-5D5DE468FE23}" dt="2023-09-15T14:38:28.492" v="6" actId="47"/>
        <pc:sldMkLst>
          <pc:docMk/>
          <pc:sldMk cId="1807744340" sldId="490"/>
        </pc:sldMkLst>
      </pc:sldChg>
      <pc:sldChg chg="del">
        <pc:chgData name="Jim McGowan" userId="e2c7446dd3aca506" providerId="LiveId" clId="{879559C2-67E2-459D-8D70-5D5DE468FE23}" dt="2023-09-15T14:38:28.492" v="6" actId="47"/>
        <pc:sldMkLst>
          <pc:docMk/>
          <pc:sldMk cId="594520324" sldId="491"/>
        </pc:sldMkLst>
      </pc:sldChg>
      <pc:sldChg chg="del">
        <pc:chgData name="Jim McGowan" userId="e2c7446dd3aca506" providerId="LiveId" clId="{879559C2-67E2-459D-8D70-5D5DE468FE23}" dt="2023-09-15T14:38:28.492" v="6" actId="47"/>
        <pc:sldMkLst>
          <pc:docMk/>
          <pc:sldMk cId="79452969" sldId="492"/>
        </pc:sldMkLst>
      </pc:sldChg>
      <pc:sldChg chg="del">
        <pc:chgData name="Jim McGowan" userId="e2c7446dd3aca506" providerId="LiveId" clId="{879559C2-67E2-459D-8D70-5D5DE468FE23}" dt="2023-09-15T14:38:28.492" v="6" actId="47"/>
        <pc:sldMkLst>
          <pc:docMk/>
          <pc:sldMk cId="823405051" sldId="493"/>
        </pc:sldMkLst>
      </pc:sldChg>
      <pc:sldChg chg="del">
        <pc:chgData name="Jim McGowan" userId="e2c7446dd3aca506" providerId="LiveId" clId="{879559C2-67E2-459D-8D70-5D5DE468FE23}" dt="2023-09-15T14:37:55.824" v="3" actId="47"/>
        <pc:sldMkLst>
          <pc:docMk/>
          <pc:sldMk cId="1897520510" sldId="514"/>
        </pc:sldMkLst>
      </pc:sldChg>
      <pc:sldChg chg="add del">
        <pc:chgData name="Jim McGowan" userId="e2c7446dd3aca506" providerId="LiveId" clId="{879559C2-67E2-459D-8D70-5D5DE468FE23}" dt="2023-09-15T14:38:51.925" v="14"/>
        <pc:sldMkLst>
          <pc:docMk/>
          <pc:sldMk cId="1706904622" sldId="516"/>
        </pc:sldMkLst>
      </pc:sldChg>
      <pc:sldChg chg="modSp mod ord">
        <pc:chgData name="Jim McGowan" userId="e2c7446dd3aca506" providerId="LiveId" clId="{879559C2-67E2-459D-8D70-5D5DE468FE23}" dt="2023-09-15T14:39:20.515" v="26"/>
        <pc:sldMkLst>
          <pc:docMk/>
          <pc:sldMk cId="368875972" sldId="522"/>
        </pc:sldMkLst>
        <pc:spChg chg="mod">
          <ac:chgData name="Jim McGowan" userId="e2c7446dd3aca506" providerId="LiveId" clId="{879559C2-67E2-459D-8D70-5D5DE468FE23}" dt="2023-09-15T14:39:04.384" v="20" actId="6549"/>
          <ac:spMkLst>
            <pc:docMk/>
            <pc:sldMk cId="368875972" sldId="522"/>
            <ac:spMk id="3" creationId="{DE38A229-6EEC-BDB2-3F33-072AF8B723A2}"/>
          </ac:spMkLst>
        </pc:spChg>
      </pc:sldChg>
      <pc:sldChg chg="del">
        <pc:chgData name="Jim McGowan" userId="e2c7446dd3aca506" providerId="LiveId" clId="{879559C2-67E2-459D-8D70-5D5DE468FE23}" dt="2023-09-15T14:38:28.492" v="6" actId="47"/>
        <pc:sldMkLst>
          <pc:docMk/>
          <pc:sldMk cId="3826386719" sldId="524"/>
        </pc:sldMkLst>
      </pc:sldChg>
      <pc:sldChg chg="del">
        <pc:chgData name="Jim McGowan" userId="e2c7446dd3aca506" providerId="LiveId" clId="{879559C2-67E2-459D-8D70-5D5DE468FE23}" dt="2023-09-15T14:37:44.237" v="0" actId="47"/>
        <pc:sldMkLst>
          <pc:docMk/>
          <pc:sldMk cId="2461263523" sldId="525"/>
        </pc:sldMkLst>
      </pc:sldChg>
      <pc:sldChg chg="del">
        <pc:chgData name="Jim McGowan" userId="e2c7446dd3aca506" providerId="LiveId" clId="{879559C2-67E2-459D-8D70-5D5DE468FE23}" dt="2023-09-15T14:38:28.492" v="6" actId="47"/>
        <pc:sldMkLst>
          <pc:docMk/>
          <pc:sldMk cId="907806689" sldId="529"/>
        </pc:sldMkLst>
      </pc:sldChg>
      <pc:sldChg chg="modSp add mod ord">
        <pc:chgData name="Jim McGowan" userId="e2c7446dd3aca506" providerId="LiveId" clId="{879559C2-67E2-459D-8D70-5D5DE468FE23}" dt="2023-09-15T14:39:22.569" v="30"/>
        <pc:sldMkLst>
          <pc:docMk/>
          <pc:sldMk cId="65873199" sldId="531"/>
        </pc:sldMkLst>
        <pc:spChg chg="mod">
          <ac:chgData name="Jim McGowan" userId="e2c7446dd3aca506" providerId="LiveId" clId="{879559C2-67E2-459D-8D70-5D5DE468FE23}" dt="2023-09-15T14:39:08.970" v="22" actId="6549"/>
          <ac:spMkLst>
            <pc:docMk/>
            <pc:sldMk cId="65873199" sldId="531"/>
            <ac:spMk id="3" creationId="{DE38A229-6EEC-BDB2-3F33-072AF8B723A2}"/>
          </ac:spMkLst>
        </pc:spChg>
      </pc:sldChg>
      <pc:sldChg chg="add">
        <pc:chgData name="Jim McGowan" userId="e2c7446dd3aca506" providerId="LiveId" clId="{879559C2-67E2-459D-8D70-5D5DE468FE23}" dt="2023-09-15T14:39:00.021" v="18"/>
        <pc:sldMkLst>
          <pc:docMk/>
          <pc:sldMk cId="3036779113" sldId="532"/>
        </pc:sldMkLst>
      </pc:sldChg>
    </pc:docChg>
  </pc:docChgLst>
  <pc:docChgLst>
    <pc:chgData name="Jim McGowan" userId="e2c7446dd3aca506" providerId="LiveId" clId="{1854B2C2-0286-48A5-A569-CE7A1A02EB21}"/>
    <pc:docChg chg="undo custSel modSld">
      <pc:chgData name="Jim McGowan" userId="e2c7446dd3aca506" providerId="LiveId" clId="{1854B2C2-0286-48A5-A569-CE7A1A02EB21}" dt="2023-10-10T15:47:11.763" v="92" actId="255"/>
      <pc:docMkLst>
        <pc:docMk/>
      </pc:docMkLst>
      <pc:sldChg chg="addSp delSp modSp mod">
        <pc:chgData name="Jim McGowan" userId="e2c7446dd3aca506" providerId="LiveId" clId="{1854B2C2-0286-48A5-A569-CE7A1A02EB21}" dt="2023-10-10T15:44:35.613" v="91" actId="1036"/>
        <pc:sldMkLst>
          <pc:docMk/>
          <pc:sldMk cId="0" sldId="353"/>
        </pc:sldMkLst>
        <pc:spChg chg="mod">
          <ac:chgData name="Jim McGowan" userId="e2c7446dd3aca506" providerId="LiveId" clId="{1854B2C2-0286-48A5-A569-CE7A1A02EB21}" dt="2023-10-10T15:41:53.845" v="39" actId="1035"/>
          <ac:spMkLst>
            <pc:docMk/>
            <pc:sldMk cId="0" sldId="353"/>
            <ac:spMk id="232451" creationId="{1D451380-59F0-4A51-9972-770AD4F88960}"/>
          </ac:spMkLst>
        </pc:spChg>
        <pc:picChg chg="add del mod">
          <ac:chgData name="Jim McGowan" userId="e2c7446dd3aca506" providerId="LiveId" clId="{1854B2C2-0286-48A5-A569-CE7A1A02EB21}" dt="2023-10-10T15:44:09.030" v="58" actId="478"/>
          <ac:picMkLst>
            <pc:docMk/>
            <pc:sldMk cId="0" sldId="353"/>
            <ac:picMk id="2" creationId="{BB0FCF2E-DF6B-5EE6-353C-D94798BF7F07}"/>
          </ac:picMkLst>
        </pc:picChg>
        <pc:picChg chg="add mod">
          <ac:chgData name="Jim McGowan" userId="e2c7446dd3aca506" providerId="LiveId" clId="{1854B2C2-0286-48A5-A569-CE7A1A02EB21}" dt="2023-10-10T15:44:35.613" v="91" actId="1036"/>
          <ac:picMkLst>
            <pc:docMk/>
            <pc:sldMk cId="0" sldId="353"/>
            <ac:picMk id="4" creationId="{4C004506-7FBC-DD12-1930-795941E6AF4F}"/>
          </ac:picMkLst>
        </pc:picChg>
      </pc:sldChg>
      <pc:sldChg chg="modSp mod">
        <pc:chgData name="Jim McGowan" userId="e2c7446dd3aca506" providerId="LiveId" clId="{1854B2C2-0286-48A5-A569-CE7A1A02EB21}" dt="2023-10-10T15:47:11.763" v="92" actId="255"/>
        <pc:sldMkLst>
          <pc:docMk/>
          <pc:sldMk cId="4202623971" sldId="499"/>
        </pc:sldMkLst>
        <pc:spChg chg="mod">
          <ac:chgData name="Jim McGowan" userId="e2c7446dd3aca506" providerId="LiveId" clId="{1854B2C2-0286-48A5-A569-CE7A1A02EB21}" dt="2023-10-10T15:47:11.763" v="92" actId="255"/>
          <ac:spMkLst>
            <pc:docMk/>
            <pc:sldMk cId="4202623971" sldId="499"/>
            <ac:spMk id="158723" creationId="{CFF828A3-F011-497A-B311-9A291BE1A121}"/>
          </ac:spMkLst>
        </pc:spChg>
      </pc:sldChg>
      <pc:sldChg chg="addSp modSp">
        <pc:chgData name="Jim McGowan" userId="e2c7446dd3aca506" providerId="LiveId" clId="{1854B2C2-0286-48A5-A569-CE7A1A02EB21}" dt="2023-10-10T15:03:39.303" v="0"/>
        <pc:sldMkLst>
          <pc:docMk/>
          <pc:sldMk cId="368875972" sldId="522"/>
        </pc:sldMkLst>
        <pc:spChg chg="add mod">
          <ac:chgData name="Jim McGowan" userId="e2c7446dd3aca506" providerId="LiveId" clId="{1854B2C2-0286-48A5-A569-CE7A1A02EB21}" dt="2023-10-10T15:03:39.303" v="0"/>
          <ac:spMkLst>
            <pc:docMk/>
            <pc:sldMk cId="368875972" sldId="522"/>
            <ac:spMk id="2" creationId="{30D180F7-0E57-A04A-A1DD-258A97021AE3}"/>
          </ac:spMkLst>
        </pc:spChg>
      </pc:sldChg>
      <pc:sldChg chg="addSp modSp">
        <pc:chgData name="Jim McGowan" userId="e2c7446dd3aca506" providerId="LiveId" clId="{1854B2C2-0286-48A5-A569-CE7A1A02EB21}" dt="2023-10-10T15:03:43.198" v="1"/>
        <pc:sldMkLst>
          <pc:docMk/>
          <pc:sldMk cId="65873199" sldId="531"/>
        </pc:sldMkLst>
        <pc:spChg chg="add mod">
          <ac:chgData name="Jim McGowan" userId="e2c7446dd3aca506" providerId="LiveId" clId="{1854B2C2-0286-48A5-A569-CE7A1A02EB21}" dt="2023-10-10T15:03:43.198" v="1"/>
          <ac:spMkLst>
            <pc:docMk/>
            <pc:sldMk cId="65873199" sldId="531"/>
            <ac:spMk id="2" creationId="{DD20E485-19AB-7DAF-F1FB-F7C01E2BAD10}"/>
          </ac:spMkLst>
        </pc:spChg>
      </pc:sldChg>
      <pc:sldChg chg="addSp modSp">
        <pc:chgData name="Jim McGowan" userId="e2c7446dd3aca506" providerId="LiveId" clId="{1854B2C2-0286-48A5-A569-CE7A1A02EB21}" dt="2023-10-10T15:03:48.802" v="2"/>
        <pc:sldMkLst>
          <pc:docMk/>
          <pc:sldMk cId="3036779113" sldId="532"/>
        </pc:sldMkLst>
        <pc:spChg chg="add mod">
          <ac:chgData name="Jim McGowan" userId="e2c7446dd3aca506" providerId="LiveId" clId="{1854B2C2-0286-48A5-A569-CE7A1A02EB21}" dt="2023-10-10T15:03:48.802" v="2"/>
          <ac:spMkLst>
            <pc:docMk/>
            <pc:sldMk cId="3036779113" sldId="532"/>
            <ac:spMk id="2" creationId="{406A8E4A-98FF-BCA9-4C07-B0A3736403C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6" name="Rectangle 4">
            <a:extLst>
              <a:ext uri="{FF2B5EF4-FFF2-40B4-BE49-F238E27FC236}">
                <a16:creationId xmlns:a16="http://schemas.microsoft.com/office/drawing/2014/main" id="{73539A82-FCAE-418E-B797-4C20BAF6D6C8}"/>
              </a:ext>
            </a:extLst>
          </p:cNvPr>
          <p:cNvSpPr>
            <a:spLocks noGrp="1" noChangeArrowheads="1"/>
          </p:cNvSpPr>
          <p:nvPr>
            <p:ph type="ftr" sz="quarter" idx="2"/>
          </p:nvPr>
        </p:nvSpPr>
        <p:spPr bwMode="auto">
          <a:xfrm>
            <a:off x="0" y="8684684"/>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latin typeface="Arial" panose="020B0604020202020204" pitchFamily="34" charset="0"/>
              </a:defRPr>
            </a:lvl1pPr>
          </a:lstStyle>
          <a:p>
            <a:r>
              <a:rPr lang="en-US" dirty="0">
                <a:latin typeface="+mn-lt"/>
              </a:rPr>
              <a:t>Sugar Land Bible Church</a:t>
            </a:r>
            <a:endParaRPr lang="en-US" altLang="en-US" dirty="0">
              <a:latin typeface="Calibri" panose="020F0502020204030204" pitchFamily="34" charset="0"/>
              <a:cs typeface="Calibri" panose="020F0502020204030204" pitchFamily="34" charset="0"/>
            </a:endParaRPr>
          </a:p>
        </p:txBody>
      </p:sp>
      <p:sp>
        <p:nvSpPr>
          <p:cNvPr id="95237" name="Rectangle 5">
            <a:extLst>
              <a:ext uri="{FF2B5EF4-FFF2-40B4-BE49-F238E27FC236}">
                <a16:creationId xmlns:a16="http://schemas.microsoft.com/office/drawing/2014/main" id="{304E462A-CE2A-4854-B6B9-3CDAEFD9B806}"/>
              </a:ext>
            </a:extLst>
          </p:cNvPr>
          <p:cNvSpPr>
            <a:spLocks noGrp="1" noChangeArrowheads="1"/>
          </p:cNvSpPr>
          <p:nvPr>
            <p:ph type="sldNum" sz="quarter" idx="3"/>
          </p:nvPr>
        </p:nvSpPr>
        <p:spPr bwMode="auto">
          <a:xfrm>
            <a:off x="3885010" y="8684684"/>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latin typeface="Arial" panose="020B0604020202020204" pitchFamily="34" charset="0"/>
              </a:defRPr>
            </a:lvl1pPr>
          </a:lstStyle>
          <a:p>
            <a:fld id="{BF075B33-F784-4D43-8C98-430B73017790}" type="slidenum">
              <a:rPr lang="en-US" altLang="en-US">
                <a:latin typeface="Calibri" panose="020F0502020204030204" pitchFamily="34" charset="0"/>
                <a:cs typeface="Calibri" panose="020F0502020204030204" pitchFamily="34" charset="0"/>
              </a:rPr>
              <a:pPr/>
              <a:t>‹#›</a:t>
            </a:fld>
            <a:endParaRPr lang="en-US" altLang="en-US" dirty="0">
              <a:latin typeface="Calibri" panose="020F0502020204030204" pitchFamily="34" charset="0"/>
              <a:cs typeface="Calibri" panose="020F0502020204030204" pitchFamily="34" charset="0"/>
            </a:endParaRPr>
          </a:p>
        </p:txBody>
      </p:sp>
      <p:sp>
        <p:nvSpPr>
          <p:cNvPr id="2" name="Header Placeholder 1">
            <a:extLst>
              <a:ext uri="{FF2B5EF4-FFF2-40B4-BE49-F238E27FC236}">
                <a16:creationId xmlns:a16="http://schemas.microsoft.com/office/drawing/2014/main" id="{6EC54BB5-14AB-C89E-CCCF-B060DC2EA9A8}"/>
              </a:ext>
            </a:extLst>
          </p:cNvPr>
          <p:cNvSpPr>
            <a:spLocks noGrp="1"/>
          </p:cNvSpPr>
          <p:nvPr>
            <p:ph type="hdr" sz="quarter"/>
          </p:nvPr>
        </p:nvSpPr>
        <p:spPr>
          <a:xfrm>
            <a:off x="1783279" y="76200"/>
            <a:ext cx="3291443" cy="990600"/>
          </a:xfrm>
          <a:prstGeom prst="rect">
            <a:avLst/>
          </a:prstGeom>
        </p:spPr>
        <p:txBody>
          <a:bodyPr vert="horz" lIns="120702" tIns="60352" rIns="120702" bIns="60352" rtlCol="0"/>
          <a:lstStyle>
            <a:lvl1pPr algn="l">
              <a:defRPr sz="1700"/>
            </a:lvl1pPr>
          </a:lstStyle>
          <a:p>
            <a:pPr algn="ctr"/>
            <a:r>
              <a:rPr lang="en-US" sz="1200" dirty="0">
                <a:latin typeface="+mn-lt"/>
              </a:rPr>
              <a:t>Dr. Jim McGowan</a:t>
            </a:r>
          </a:p>
          <a:p>
            <a:pPr algn="ctr"/>
            <a:r>
              <a:rPr lang="en-US" sz="1200" dirty="0">
                <a:latin typeface="+mn-lt"/>
              </a:rPr>
              <a:t>Are Repentance &amp; Confession</a:t>
            </a:r>
          </a:p>
          <a:p>
            <a:pPr algn="ctr"/>
            <a:r>
              <a:rPr lang="en-US" sz="1200" b="1" i="1" dirty="0">
                <a:latin typeface="+mn-lt"/>
              </a:rPr>
              <a:t>“Requirements”</a:t>
            </a:r>
            <a:r>
              <a:rPr lang="en-US" sz="1200" i="1" dirty="0">
                <a:latin typeface="+mn-lt"/>
              </a:rPr>
              <a:t> </a:t>
            </a:r>
            <a:r>
              <a:rPr lang="en-US" sz="1200" dirty="0">
                <a:latin typeface="+mn-lt"/>
              </a:rPr>
              <a:t>for Salvation? – Part 3</a:t>
            </a:r>
          </a:p>
          <a:p>
            <a:pPr algn="ctr"/>
            <a:r>
              <a:rPr lang="en-US" sz="1200" dirty="0">
                <a:latin typeface="+mn-lt"/>
              </a:rPr>
              <a:t>10-11-2023</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6F6663F8-8322-450A-9301-BDD78DF9408C}"/>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effectLst/>
                <a:latin typeface="Calibri" panose="020F0502020204030204" pitchFamily="34" charset="0"/>
                <a:cs typeface="Calibri" panose="020F0502020204030204" pitchFamily="34" charset="0"/>
              </a:defRPr>
            </a:lvl1pPr>
          </a:lstStyle>
          <a:p>
            <a:endParaRPr lang="en-US" altLang="en-US" dirty="0"/>
          </a:p>
        </p:txBody>
      </p:sp>
      <p:sp>
        <p:nvSpPr>
          <p:cNvPr id="77827" name="Rectangle 3">
            <a:extLst>
              <a:ext uri="{FF2B5EF4-FFF2-40B4-BE49-F238E27FC236}">
                <a16:creationId xmlns:a16="http://schemas.microsoft.com/office/drawing/2014/main" id="{793D8637-DD5A-4C72-B2D9-D11D2CADA899}"/>
              </a:ext>
            </a:extLst>
          </p:cNvPr>
          <p:cNvSpPr>
            <a:spLocks noGrp="1" noChangeArrowheads="1"/>
          </p:cNvSpPr>
          <p:nvPr>
            <p:ph type="dt" idx="1"/>
          </p:nvPr>
        </p:nvSpPr>
        <p:spPr bwMode="auto">
          <a:xfrm>
            <a:off x="388501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effectLst/>
                <a:latin typeface="Calibri" panose="020F0502020204030204" pitchFamily="34" charset="0"/>
                <a:cs typeface="Calibri" panose="020F0502020204030204" pitchFamily="34" charset="0"/>
              </a:defRPr>
            </a:lvl1pPr>
          </a:lstStyle>
          <a:p>
            <a:endParaRPr lang="en-US" altLang="en-US" dirty="0"/>
          </a:p>
        </p:txBody>
      </p:sp>
      <p:sp>
        <p:nvSpPr>
          <p:cNvPr id="77828" name="Rectangle 4">
            <a:extLst>
              <a:ext uri="{FF2B5EF4-FFF2-40B4-BE49-F238E27FC236}">
                <a16:creationId xmlns:a16="http://schemas.microsoft.com/office/drawing/2014/main" id="{191E1857-06F9-424A-809D-9E0357E71EAB}"/>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7829" name="Rectangle 5">
            <a:extLst>
              <a:ext uri="{FF2B5EF4-FFF2-40B4-BE49-F238E27FC236}">
                <a16:creationId xmlns:a16="http://schemas.microsoft.com/office/drawing/2014/main" id="{0109E049-7C4E-41A4-A4F4-49C5FEA5A73C}"/>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7830" name="Rectangle 6">
            <a:extLst>
              <a:ext uri="{FF2B5EF4-FFF2-40B4-BE49-F238E27FC236}">
                <a16:creationId xmlns:a16="http://schemas.microsoft.com/office/drawing/2014/main" id="{9117F127-048A-4C58-83B4-419E81AF58B2}"/>
              </a:ext>
            </a:extLst>
          </p:cNvPr>
          <p:cNvSpPr>
            <a:spLocks noGrp="1" noChangeArrowheads="1"/>
          </p:cNvSpPr>
          <p:nvPr>
            <p:ph type="ftr" sz="quarter" idx="4"/>
          </p:nvPr>
        </p:nvSpPr>
        <p:spPr bwMode="auto">
          <a:xfrm>
            <a:off x="0" y="8684684"/>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latin typeface="Calibri" panose="020F0502020204030204" pitchFamily="34" charset="0"/>
                <a:cs typeface="Calibri" panose="020F0502020204030204" pitchFamily="34" charset="0"/>
              </a:defRPr>
            </a:lvl1pPr>
          </a:lstStyle>
          <a:p>
            <a:endParaRPr lang="en-US" altLang="en-US" dirty="0"/>
          </a:p>
        </p:txBody>
      </p:sp>
      <p:sp>
        <p:nvSpPr>
          <p:cNvPr id="77831" name="Rectangle 7">
            <a:extLst>
              <a:ext uri="{FF2B5EF4-FFF2-40B4-BE49-F238E27FC236}">
                <a16:creationId xmlns:a16="http://schemas.microsoft.com/office/drawing/2014/main" id="{FF9B0138-CC05-4C37-92B4-CEDAF617ECA8}"/>
              </a:ext>
            </a:extLst>
          </p:cNvPr>
          <p:cNvSpPr>
            <a:spLocks noGrp="1" noChangeArrowheads="1"/>
          </p:cNvSpPr>
          <p:nvPr>
            <p:ph type="sldNum" sz="quarter" idx="5"/>
          </p:nvPr>
        </p:nvSpPr>
        <p:spPr bwMode="auto">
          <a:xfrm>
            <a:off x="3885010" y="8684684"/>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latin typeface="Calibri" panose="020F0502020204030204" pitchFamily="34" charset="0"/>
                <a:cs typeface="Calibri" panose="020F0502020204030204" pitchFamily="34" charset="0"/>
              </a:defRPr>
            </a:lvl1pPr>
          </a:lstStyle>
          <a:p>
            <a:fld id="{9C061B86-CF98-47D5-8324-1237FDD06376}"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anose="020F0502020204030204" pitchFamily="34" charset="0"/>
        <a:ea typeface="+mn-ea"/>
        <a:cs typeface="Calibri" panose="020F0502020204030204" pitchFamily="34" charset="0"/>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71439F1-CDD9-4153-9376-778A0DF6C6AC}"/>
              </a:ext>
            </a:extLst>
          </p:cNvPr>
          <p:cNvSpPr>
            <a:spLocks noGrp="1" noChangeArrowheads="1"/>
          </p:cNvSpPr>
          <p:nvPr>
            <p:ph type="sldNum" sz="quarter" idx="5"/>
          </p:nvPr>
        </p:nvSpPr>
        <p:spPr>
          <a:ln/>
        </p:spPr>
        <p:txBody>
          <a:bodyPr/>
          <a:lstStyle/>
          <a:p>
            <a:fld id="{259E3A70-4531-4EAE-80AD-AFDEB786CCB1}" type="slidenum">
              <a:rPr lang="en-US" altLang="en-US"/>
              <a:pPr/>
              <a:t>9</a:t>
            </a:fld>
            <a:endParaRPr lang="en-US" altLang="en-US"/>
          </a:p>
        </p:txBody>
      </p:sp>
      <p:sp>
        <p:nvSpPr>
          <p:cNvPr id="222210" name="Rectangle 2">
            <a:extLst>
              <a:ext uri="{FF2B5EF4-FFF2-40B4-BE49-F238E27FC236}">
                <a16:creationId xmlns:a16="http://schemas.microsoft.com/office/drawing/2014/main" id="{4F6883EC-1634-4232-8EBE-47E9424AECEA}"/>
              </a:ext>
            </a:extLst>
          </p:cNvPr>
          <p:cNvSpPr>
            <a:spLocks noGrp="1" noRot="1" noChangeAspect="1" noChangeArrowheads="1" noTextEdit="1"/>
          </p:cNvSpPr>
          <p:nvPr>
            <p:ph type="sldImg"/>
          </p:nvPr>
        </p:nvSpPr>
        <p:spPr>
          <a:xfrm>
            <a:off x="381000" y="685800"/>
            <a:ext cx="6096000" cy="3429000"/>
          </a:xfrm>
          <a:ln/>
        </p:spPr>
      </p:sp>
      <p:sp>
        <p:nvSpPr>
          <p:cNvPr id="222211" name="Rectangle 3">
            <a:extLst>
              <a:ext uri="{FF2B5EF4-FFF2-40B4-BE49-F238E27FC236}">
                <a16:creationId xmlns:a16="http://schemas.microsoft.com/office/drawing/2014/main" id="{E3B3A52D-519D-4C45-BB4A-95F34481A28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7088" y="1228725"/>
            <a:ext cx="5895975" cy="3317875"/>
          </a:xfrm>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fld id="{FDB32C7B-119E-4056-A523-4B0123AAD9C6}" type="slidenum">
              <a:rPr lang="en-US" smtClean="0"/>
              <a:t>28</a:t>
            </a:fld>
            <a:endParaRPr lang="en-US"/>
          </a:p>
        </p:txBody>
      </p:sp>
      <p:sp>
        <p:nvSpPr>
          <p:cNvPr id="8" name="Footer Placeholder 9">
            <a:extLst>
              <a:ext uri="{FF2B5EF4-FFF2-40B4-BE49-F238E27FC236}">
                <a16:creationId xmlns:a16="http://schemas.microsoft.com/office/drawing/2014/main" id="{C01F69A6-4555-4AB9-BD16-336DBC2B0564}"/>
              </a:ext>
            </a:extLst>
          </p:cNvPr>
          <p:cNvSpPr>
            <a:spLocks noGrp="1"/>
          </p:cNvSpPr>
          <p:nvPr>
            <p:ph type="ftr" sz="quarter" idx="4"/>
          </p:nvPr>
        </p:nvSpPr>
        <p:spPr>
          <a:xfrm>
            <a:off x="0" y="9337963"/>
            <a:ext cx="3271181" cy="493267"/>
          </a:xfrm>
        </p:spPr>
        <p:txBody>
          <a:bodyPr/>
          <a:lstStyle/>
          <a:p>
            <a:r>
              <a:rPr lang="en-US" dirty="0"/>
              <a:t>Sugar Land Bible Church</a:t>
            </a:r>
          </a:p>
        </p:txBody>
      </p:sp>
      <p:sp>
        <p:nvSpPr>
          <p:cNvPr id="9" name="Header Placeholder 3">
            <a:extLst>
              <a:ext uri="{FF2B5EF4-FFF2-40B4-BE49-F238E27FC236}">
                <a16:creationId xmlns:a16="http://schemas.microsoft.com/office/drawing/2014/main" id="{F331E5F0-01D8-465A-8E90-08BC0F5DB873}"/>
              </a:ext>
            </a:extLst>
          </p:cNvPr>
          <p:cNvSpPr>
            <a:spLocks noGrp="1"/>
          </p:cNvSpPr>
          <p:nvPr>
            <p:ph type="hdr" sz="quarter"/>
          </p:nvPr>
        </p:nvSpPr>
        <p:spPr>
          <a:xfrm>
            <a:off x="1057495" y="258283"/>
            <a:ext cx="5433893" cy="678016"/>
          </a:xfrm>
          <a:prstGeom prst="rect">
            <a:avLst/>
          </a:prstGeom>
        </p:spPr>
        <p:txBody>
          <a:bodyPr/>
          <a:lstStyle/>
          <a:p>
            <a:pPr algn="ctr" defTabSz="496453">
              <a:defRPr/>
            </a:pPr>
            <a:r>
              <a:rPr lang="en-US" dirty="0">
                <a:solidFill>
                  <a:prstClr val="black"/>
                </a:solidFill>
              </a:rPr>
              <a:t>Jim McGowan, Th.D. – Session 9</a:t>
            </a:r>
          </a:p>
          <a:p>
            <a:pPr algn="ctr" defTabSz="496453">
              <a:defRPr/>
            </a:pPr>
            <a:r>
              <a:rPr lang="en-US" b="1" dirty="0">
                <a:solidFill>
                  <a:prstClr val="black"/>
                </a:solidFill>
              </a:rPr>
              <a:t>False Charges Against Biblical Dispensationalism – Part 2</a:t>
            </a:r>
          </a:p>
          <a:p>
            <a:pPr algn="ctr" defTabSz="496453">
              <a:defRPr/>
            </a:pPr>
            <a:r>
              <a:rPr lang="en-US" dirty="0">
                <a:solidFill>
                  <a:prstClr val="black"/>
                </a:solidFill>
              </a:rPr>
              <a:t>02-26-2020</a:t>
            </a:r>
          </a:p>
        </p:txBody>
      </p:sp>
    </p:spTree>
    <p:extLst>
      <p:ext uri="{BB962C8B-B14F-4D97-AF65-F5344CB8AC3E}">
        <p14:creationId xmlns:p14="http://schemas.microsoft.com/office/powerpoint/2010/main" val="1360441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7E2D52A-AEC5-4A8C-A808-2E37D263F722}"/>
              </a:ext>
            </a:extLst>
          </p:cNvPr>
          <p:cNvSpPr>
            <a:spLocks noGrp="1" noChangeArrowheads="1"/>
          </p:cNvSpPr>
          <p:nvPr>
            <p:ph type="sldNum" sz="quarter" idx="5"/>
          </p:nvPr>
        </p:nvSpPr>
        <p:spPr>
          <a:ln/>
        </p:spPr>
        <p:txBody>
          <a:bodyPr/>
          <a:lstStyle/>
          <a:p>
            <a:fld id="{64533CAB-E5C6-4A0A-ACCD-738356185182}" type="slidenum">
              <a:rPr lang="en-US" altLang="en-US"/>
              <a:pPr/>
              <a:t>29</a:t>
            </a:fld>
            <a:endParaRPr lang="en-US" altLang="en-US"/>
          </a:p>
        </p:txBody>
      </p:sp>
      <p:sp>
        <p:nvSpPr>
          <p:cNvPr id="233474" name="Rectangle 2">
            <a:extLst>
              <a:ext uri="{FF2B5EF4-FFF2-40B4-BE49-F238E27FC236}">
                <a16:creationId xmlns:a16="http://schemas.microsoft.com/office/drawing/2014/main" id="{2E528468-82AE-4C14-AA7A-0D8701902BE4}"/>
              </a:ext>
            </a:extLst>
          </p:cNvPr>
          <p:cNvSpPr>
            <a:spLocks noGrp="1" noRot="1" noChangeAspect="1" noChangeArrowheads="1" noTextEdit="1"/>
          </p:cNvSpPr>
          <p:nvPr>
            <p:ph type="sldImg"/>
          </p:nvPr>
        </p:nvSpPr>
        <p:spPr>
          <a:xfrm>
            <a:off x="381000" y="685800"/>
            <a:ext cx="6096000" cy="3429000"/>
          </a:xfrm>
          <a:ln/>
        </p:spPr>
      </p:sp>
      <p:sp>
        <p:nvSpPr>
          <p:cNvPr id="233475" name="Rectangle 3">
            <a:extLst>
              <a:ext uri="{FF2B5EF4-FFF2-40B4-BE49-F238E27FC236}">
                <a16:creationId xmlns:a16="http://schemas.microsoft.com/office/drawing/2014/main" id="{88569E59-6995-4D52-A508-892B024126C3}"/>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00194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EFAC6F5-112E-4027-AF22-7CB152E71CBF}"/>
              </a:ext>
            </a:extLst>
          </p:cNvPr>
          <p:cNvSpPr>
            <a:spLocks noGrp="1" noChangeArrowheads="1"/>
          </p:cNvSpPr>
          <p:nvPr>
            <p:ph type="sldNum" sz="quarter" idx="5"/>
          </p:nvPr>
        </p:nvSpPr>
        <p:spPr>
          <a:ln/>
        </p:spPr>
        <p:txBody>
          <a:bodyPr/>
          <a:lstStyle/>
          <a:p>
            <a:fld id="{E5D2AC40-53A3-4DC9-9181-1D44B9E94681}" type="slidenum">
              <a:rPr lang="en-US" altLang="en-US"/>
              <a:pPr/>
              <a:t>30</a:t>
            </a:fld>
            <a:endParaRPr lang="en-US" altLang="en-US"/>
          </a:p>
        </p:txBody>
      </p:sp>
      <p:sp>
        <p:nvSpPr>
          <p:cNvPr id="209922" name="Rectangle 2">
            <a:extLst>
              <a:ext uri="{FF2B5EF4-FFF2-40B4-BE49-F238E27FC236}">
                <a16:creationId xmlns:a16="http://schemas.microsoft.com/office/drawing/2014/main" id="{B3FE36BA-C3AF-49C9-A259-65506FAC14C0}"/>
              </a:ext>
            </a:extLst>
          </p:cNvPr>
          <p:cNvSpPr>
            <a:spLocks noGrp="1" noRot="1" noChangeAspect="1" noChangeArrowheads="1" noTextEdit="1"/>
          </p:cNvSpPr>
          <p:nvPr>
            <p:ph type="sldImg"/>
          </p:nvPr>
        </p:nvSpPr>
        <p:spPr>
          <a:xfrm>
            <a:off x="381000" y="685800"/>
            <a:ext cx="6096000" cy="3429000"/>
          </a:xfrm>
          <a:ln/>
        </p:spPr>
      </p:sp>
      <p:sp>
        <p:nvSpPr>
          <p:cNvPr id="209923" name="Rectangle 3">
            <a:extLst>
              <a:ext uri="{FF2B5EF4-FFF2-40B4-BE49-F238E27FC236}">
                <a16:creationId xmlns:a16="http://schemas.microsoft.com/office/drawing/2014/main" id="{1B5ED008-EC8F-4710-9596-8D5B133A9095}"/>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96433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EFAC6F5-112E-4027-AF22-7CB152E71CBF}"/>
              </a:ext>
            </a:extLst>
          </p:cNvPr>
          <p:cNvSpPr>
            <a:spLocks noGrp="1" noChangeArrowheads="1"/>
          </p:cNvSpPr>
          <p:nvPr>
            <p:ph type="sldNum" sz="quarter" idx="5"/>
          </p:nvPr>
        </p:nvSpPr>
        <p:spPr>
          <a:ln/>
        </p:spPr>
        <p:txBody>
          <a:bodyPr/>
          <a:lstStyle/>
          <a:p>
            <a:fld id="{E5D2AC40-53A3-4DC9-9181-1D44B9E94681}" type="slidenum">
              <a:rPr lang="en-US" altLang="en-US"/>
              <a:pPr/>
              <a:t>31</a:t>
            </a:fld>
            <a:endParaRPr lang="en-US" altLang="en-US"/>
          </a:p>
        </p:txBody>
      </p:sp>
      <p:sp>
        <p:nvSpPr>
          <p:cNvPr id="209922" name="Rectangle 2">
            <a:extLst>
              <a:ext uri="{FF2B5EF4-FFF2-40B4-BE49-F238E27FC236}">
                <a16:creationId xmlns:a16="http://schemas.microsoft.com/office/drawing/2014/main" id="{B3FE36BA-C3AF-49C9-A259-65506FAC14C0}"/>
              </a:ext>
            </a:extLst>
          </p:cNvPr>
          <p:cNvSpPr>
            <a:spLocks noGrp="1" noRot="1" noChangeAspect="1" noChangeArrowheads="1" noTextEdit="1"/>
          </p:cNvSpPr>
          <p:nvPr>
            <p:ph type="sldImg"/>
          </p:nvPr>
        </p:nvSpPr>
        <p:spPr>
          <a:xfrm>
            <a:off x="381000" y="685800"/>
            <a:ext cx="6096000" cy="3429000"/>
          </a:xfrm>
          <a:ln/>
        </p:spPr>
      </p:sp>
      <p:sp>
        <p:nvSpPr>
          <p:cNvPr id="209923" name="Rectangle 3">
            <a:extLst>
              <a:ext uri="{FF2B5EF4-FFF2-40B4-BE49-F238E27FC236}">
                <a16:creationId xmlns:a16="http://schemas.microsoft.com/office/drawing/2014/main" id="{1B5ED008-EC8F-4710-9596-8D5B133A909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D557912-7A1B-4DF9-8D09-04E0FF582B2B}"/>
              </a:ext>
            </a:extLst>
          </p:cNvPr>
          <p:cNvSpPr>
            <a:spLocks noGrp="1" noChangeArrowheads="1"/>
          </p:cNvSpPr>
          <p:nvPr>
            <p:ph type="sldNum" sz="quarter" idx="5"/>
          </p:nvPr>
        </p:nvSpPr>
        <p:spPr>
          <a:ln/>
        </p:spPr>
        <p:txBody>
          <a:bodyPr/>
          <a:lstStyle/>
          <a:p>
            <a:fld id="{998B53DC-007D-4797-AF08-99FFEDA1CB4D}" type="slidenum">
              <a:rPr lang="en-US" altLang="en-US"/>
              <a:pPr/>
              <a:t>32</a:t>
            </a:fld>
            <a:endParaRPr lang="en-US" altLang="en-US"/>
          </a:p>
        </p:txBody>
      </p:sp>
      <p:sp>
        <p:nvSpPr>
          <p:cNvPr id="203778" name="Rectangle 2">
            <a:extLst>
              <a:ext uri="{FF2B5EF4-FFF2-40B4-BE49-F238E27FC236}">
                <a16:creationId xmlns:a16="http://schemas.microsoft.com/office/drawing/2014/main" id="{D3DEA311-206D-4F65-829F-277AF12961DD}"/>
              </a:ext>
            </a:extLst>
          </p:cNvPr>
          <p:cNvSpPr>
            <a:spLocks noGrp="1" noRot="1" noChangeAspect="1" noChangeArrowheads="1" noTextEdit="1"/>
          </p:cNvSpPr>
          <p:nvPr>
            <p:ph type="sldImg"/>
          </p:nvPr>
        </p:nvSpPr>
        <p:spPr>
          <a:xfrm>
            <a:off x="381000" y="685800"/>
            <a:ext cx="6096000" cy="3429000"/>
          </a:xfrm>
          <a:ln/>
        </p:spPr>
      </p:sp>
      <p:sp>
        <p:nvSpPr>
          <p:cNvPr id="203779" name="Rectangle 3">
            <a:extLst>
              <a:ext uri="{FF2B5EF4-FFF2-40B4-BE49-F238E27FC236}">
                <a16:creationId xmlns:a16="http://schemas.microsoft.com/office/drawing/2014/main" id="{8C698D74-A693-4C92-A07E-6C8F2D2650E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24AA36E-FF10-4EE6-BD90-928BF4FC5421}"/>
              </a:ext>
            </a:extLst>
          </p:cNvPr>
          <p:cNvSpPr>
            <a:spLocks noGrp="1" noChangeArrowheads="1"/>
          </p:cNvSpPr>
          <p:nvPr>
            <p:ph type="sldNum" sz="quarter" idx="5"/>
          </p:nvPr>
        </p:nvSpPr>
        <p:spPr>
          <a:ln/>
        </p:spPr>
        <p:txBody>
          <a:bodyPr/>
          <a:lstStyle/>
          <a:p>
            <a:fld id="{327AD860-4C51-4AC4-A776-F85652DC3167}" type="slidenum">
              <a:rPr lang="en-US" altLang="en-US"/>
              <a:pPr/>
              <a:t>33</a:t>
            </a:fld>
            <a:endParaRPr lang="en-US" altLang="en-US"/>
          </a:p>
        </p:txBody>
      </p:sp>
      <p:sp>
        <p:nvSpPr>
          <p:cNvPr id="214018" name="Rectangle 2">
            <a:extLst>
              <a:ext uri="{FF2B5EF4-FFF2-40B4-BE49-F238E27FC236}">
                <a16:creationId xmlns:a16="http://schemas.microsoft.com/office/drawing/2014/main" id="{08ADD1AE-491C-44E5-8283-FC5418443FB7}"/>
              </a:ext>
            </a:extLst>
          </p:cNvPr>
          <p:cNvSpPr>
            <a:spLocks noGrp="1" noRot="1" noChangeAspect="1" noChangeArrowheads="1" noTextEdit="1"/>
          </p:cNvSpPr>
          <p:nvPr>
            <p:ph type="sldImg"/>
          </p:nvPr>
        </p:nvSpPr>
        <p:spPr>
          <a:xfrm>
            <a:off x="381000" y="685800"/>
            <a:ext cx="6096000" cy="3429000"/>
          </a:xfrm>
          <a:ln/>
        </p:spPr>
      </p:sp>
      <p:sp>
        <p:nvSpPr>
          <p:cNvPr id="214019" name="Rectangle 3">
            <a:extLst>
              <a:ext uri="{FF2B5EF4-FFF2-40B4-BE49-F238E27FC236}">
                <a16:creationId xmlns:a16="http://schemas.microsoft.com/office/drawing/2014/main" id="{B4099F5A-D938-45FD-9AEB-DCE479842CA7}"/>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11287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24AA36E-FF10-4EE6-BD90-928BF4FC5421}"/>
              </a:ext>
            </a:extLst>
          </p:cNvPr>
          <p:cNvSpPr>
            <a:spLocks noGrp="1" noChangeArrowheads="1"/>
          </p:cNvSpPr>
          <p:nvPr>
            <p:ph type="sldNum" sz="quarter" idx="5"/>
          </p:nvPr>
        </p:nvSpPr>
        <p:spPr>
          <a:ln/>
        </p:spPr>
        <p:txBody>
          <a:bodyPr/>
          <a:lstStyle/>
          <a:p>
            <a:fld id="{327AD860-4C51-4AC4-A776-F85652DC3167}" type="slidenum">
              <a:rPr lang="en-US" altLang="en-US"/>
              <a:pPr/>
              <a:t>34</a:t>
            </a:fld>
            <a:endParaRPr lang="en-US" altLang="en-US"/>
          </a:p>
        </p:txBody>
      </p:sp>
      <p:sp>
        <p:nvSpPr>
          <p:cNvPr id="214018" name="Rectangle 2">
            <a:extLst>
              <a:ext uri="{FF2B5EF4-FFF2-40B4-BE49-F238E27FC236}">
                <a16:creationId xmlns:a16="http://schemas.microsoft.com/office/drawing/2014/main" id="{08ADD1AE-491C-44E5-8283-FC5418443FB7}"/>
              </a:ext>
            </a:extLst>
          </p:cNvPr>
          <p:cNvSpPr>
            <a:spLocks noGrp="1" noRot="1" noChangeAspect="1" noChangeArrowheads="1" noTextEdit="1"/>
          </p:cNvSpPr>
          <p:nvPr>
            <p:ph type="sldImg"/>
          </p:nvPr>
        </p:nvSpPr>
        <p:spPr>
          <a:xfrm>
            <a:off x="381000" y="685800"/>
            <a:ext cx="6096000" cy="3429000"/>
          </a:xfrm>
          <a:ln/>
        </p:spPr>
      </p:sp>
      <p:sp>
        <p:nvSpPr>
          <p:cNvPr id="214019" name="Rectangle 3">
            <a:extLst>
              <a:ext uri="{FF2B5EF4-FFF2-40B4-BE49-F238E27FC236}">
                <a16:creationId xmlns:a16="http://schemas.microsoft.com/office/drawing/2014/main" id="{B4099F5A-D938-45FD-9AEB-DCE479842CA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3AB2D2B-8C44-4306-9916-F69B00699131}"/>
              </a:ext>
            </a:extLst>
          </p:cNvPr>
          <p:cNvSpPr>
            <a:spLocks noGrp="1" noChangeArrowheads="1"/>
          </p:cNvSpPr>
          <p:nvPr>
            <p:ph type="sldNum" sz="quarter" idx="5"/>
          </p:nvPr>
        </p:nvSpPr>
        <p:spPr>
          <a:ln/>
        </p:spPr>
        <p:txBody>
          <a:bodyPr/>
          <a:lstStyle/>
          <a:p>
            <a:fld id="{430B4876-7AA4-41E3-AEFF-14C4940E0EE2}" type="slidenum">
              <a:rPr lang="en-US" altLang="en-US"/>
              <a:pPr/>
              <a:t>36</a:t>
            </a:fld>
            <a:endParaRPr lang="en-US" altLang="en-US"/>
          </a:p>
        </p:txBody>
      </p:sp>
      <p:sp>
        <p:nvSpPr>
          <p:cNvPr id="220162" name="Rectangle 2">
            <a:extLst>
              <a:ext uri="{FF2B5EF4-FFF2-40B4-BE49-F238E27FC236}">
                <a16:creationId xmlns:a16="http://schemas.microsoft.com/office/drawing/2014/main" id="{A6741EFB-28A3-43E7-AE09-B9EF514EB950}"/>
              </a:ext>
            </a:extLst>
          </p:cNvPr>
          <p:cNvSpPr>
            <a:spLocks noGrp="1" noRot="1" noChangeAspect="1" noChangeArrowheads="1" noTextEdit="1"/>
          </p:cNvSpPr>
          <p:nvPr>
            <p:ph type="sldImg"/>
          </p:nvPr>
        </p:nvSpPr>
        <p:spPr>
          <a:xfrm>
            <a:off x="381000" y="685800"/>
            <a:ext cx="6096000" cy="3429000"/>
          </a:xfrm>
          <a:ln/>
        </p:spPr>
      </p:sp>
      <p:sp>
        <p:nvSpPr>
          <p:cNvPr id="220163" name="Rectangle 3">
            <a:extLst>
              <a:ext uri="{FF2B5EF4-FFF2-40B4-BE49-F238E27FC236}">
                <a16:creationId xmlns:a16="http://schemas.microsoft.com/office/drawing/2014/main" id="{901CAF4E-2561-439C-979C-87CB6660D9A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061B86-CF98-47D5-8324-1237FDD06376}" type="slidenum">
              <a:rPr lang="en-US" altLang="en-US" smtClean="0"/>
              <a:pPr/>
              <a:t>37</a:t>
            </a:fld>
            <a:endParaRPr lang="en-US" altLang="en-US" dirty="0"/>
          </a:p>
        </p:txBody>
      </p:sp>
    </p:spTree>
    <p:extLst>
      <p:ext uri="{BB962C8B-B14F-4D97-AF65-F5344CB8AC3E}">
        <p14:creationId xmlns:p14="http://schemas.microsoft.com/office/powerpoint/2010/main" val="3134273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061B86-CF98-47D5-8324-1237FDD06376}" type="slidenum">
              <a:rPr lang="en-US" altLang="en-US" smtClean="0"/>
              <a:pPr/>
              <a:t>38</a:t>
            </a:fld>
            <a:endParaRPr lang="en-US" altLang="en-US" dirty="0"/>
          </a:p>
        </p:txBody>
      </p:sp>
    </p:spTree>
    <p:extLst>
      <p:ext uri="{BB962C8B-B14F-4D97-AF65-F5344CB8AC3E}">
        <p14:creationId xmlns:p14="http://schemas.microsoft.com/office/powerpoint/2010/main" val="2162489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99B6FE6-D2FA-4254-8FD0-EE5BBE3F752D}"/>
              </a:ext>
            </a:extLst>
          </p:cNvPr>
          <p:cNvSpPr>
            <a:spLocks noGrp="1" noChangeArrowheads="1"/>
          </p:cNvSpPr>
          <p:nvPr>
            <p:ph type="sldNum" sz="quarter" idx="5"/>
          </p:nvPr>
        </p:nvSpPr>
        <p:spPr>
          <a:ln/>
        </p:spPr>
        <p:txBody>
          <a:bodyPr/>
          <a:lstStyle/>
          <a:p>
            <a:fld id="{F07E39C6-0F28-46BA-B4F6-9178521B1CFA}" type="slidenum">
              <a:rPr lang="en-US" altLang="en-US"/>
              <a:pPr/>
              <a:t>10</a:t>
            </a:fld>
            <a:endParaRPr lang="en-US" altLang="en-US"/>
          </a:p>
        </p:txBody>
      </p:sp>
      <p:sp>
        <p:nvSpPr>
          <p:cNvPr id="224258" name="Rectangle 2">
            <a:extLst>
              <a:ext uri="{FF2B5EF4-FFF2-40B4-BE49-F238E27FC236}">
                <a16:creationId xmlns:a16="http://schemas.microsoft.com/office/drawing/2014/main" id="{8F995BAC-4A4F-4D58-A681-B06703082F27}"/>
              </a:ext>
            </a:extLst>
          </p:cNvPr>
          <p:cNvSpPr>
            <a:spLocks noGrp="1" noRot="1" noChangeAspect="1" noChangeArrowheads="1" noTextEdit="1"/>
          </p:cNvSpPr>
          <p:nvPr>
            <p:ph type="sldImg"/>
          </p:nvPr>
        </p:nvSpPr>
        <p:spPr>
          <a:xfrm>
            <a:off x="381000" y="685800"/>
            <a:ext cx="6096000" cy="3429000"/>
          </a:xfrm>
          <a:ln/>
        </p:spPr>
      </p:sp>
      <p:sp>
        <p:nvSpPr>
          <p:cNvPr id="224259" name="Rectangle 3">
            <a:extLst>
              <a:ext uri="{FF2B5EF4-FFF2-40B4-BE49-F238E27FC236}">
                <a16:creationId xmlns:a16="http://schemas.microsoft.com/office/drawing/2014/main" id="{884DF75B-11DD-4310-9AB1-9421A055FC6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6661213-29AC-4756-B084-6B7C3C45C60B}"/>
              </a:ext>
            </a:extLst>
          </p:cNvPr>
          <p:cNvSpPr>
            <a:spLocks noGrp="1" noChangeArrowheads="1"/>
          </p:cNvSpPr>
          <p:nvPr>
            <p:ph type="sldNum" sz="quarter" idx="5"/>
          </p:nvPr>
        </p:nvSpPr>
        <p:spPr>
          <a:ln/>
        </p:spPr>
        <p:txBody>
          <a:bodyPr/>
          <a:lstStyle/>
          <a:p>
            <a:fld id="{9F00D4CC-EB68-4C84-881E-5E8B198DE097}" type="slidenum">
              <a:rPr lang="en-US" altLang="en-US"/>
              <a:pPr/>
              <a:t>39</a:t>
            </a:fld>
            <a:endParaRPr lang="en-US" altLang="en-US"/>
          </a:p>
        </p:txBody>
      </p:sp>
      <p:sp>
        <p:nvSpPr>
          <p:cNvPr id="78850" name="Rectangle 2">
            <a:extLst>
              <a:ext uri="{FF2B5EF4-FFF2-40B4-BE49-F238E27FC236}">
                <a16:creationId xmlns:a16="http://schemas.microsoft.com/office/drawing/2014/main" id="{589F8065-664E-42B9-BE3C-0FF9D973B77F}"/>
              </a:ext>
            </a:extLst>
          </p:cNvPr>
          <p:cNvSpPr>
            <a:spLocks noGrp="1" noRot="1" noChangeAspect="1" noChangeArrowheads="1" noTextEdit="1"/>
          </p:cNvSpPr>
          <p:nvPr>
            <p:ph type="sldImg"/>
          </p:nvPr>
        </p:nvSpPr>
        <p:spPr>
          <a:xfrm>
            <a:off x="381000" y="685800"/>
            <a:ext cx="6096000" cy="3429000"/>
          </a:xfrm>
          <a:ln/>
        </p:spPr>
      </p:sp>
      <p:sp>
        <p:nvSpPr>
          <p:cNvPr id="78851" name="Rectangle 3">
            <a:extLst>
              <a:ext uri="{FF2B5EF4-FFF2-40B4-BE49-F238E27FC236}">
                <a16:creationId xmlns:a16="http://schemas.microsoft.com/office/drawing/2014/main" id="{27CD4A00-180F-4DDD-8C34-1C72BA6E88F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6661213-29AC-4756-B084-6B7C3C45C60B}"/>
              </a:ext>
            </a:extLst>
          </p:cNvPr>
          <p:cNvSpPr>
            <a:spLocks noGrp="1" noChangeArrowheads="1"/>
          </p:cNvSpPr>
          <p:nvPr>
            <p:ph type="sldNum" sz="quarter" idx="5"/>
          </p:nvPr>
        </p:nvSpPr>
        <p:spPr>
          <a:ln/>
        </p:spPr>
        <p:txBody>
          <a:bodyPr/>
          <a:lstStyle/>
          <a:p>
            <a:fld id="{9F00D4CC-EB68-4C84-881E-5E8B198DE097}" type="slidenum">
              <a:rPr lang="en-US" altLang="en-US"/>
              <a:pPr/>
              <a:t>40</a:t>
            </a:fld>
            <a:endParaRPr lang="en-US" altLang="en-US"/>
          </a:p>
        </p:txBody>
      </p:sp>
      <p:sp>
        <p:nvSpPr>
          <p:cNvPr id="78850" name="Rectangle 2">
            <a:extLst>
              <a:ext uri="{FF2B5EF4-FFF2-40B4-BE49-F238E27FC236}">
                <a16:creationId xmlns:a16="http://schemas.microsoft.com/office/drawing/2014/main" id="{589F8065-664E-42B9-BE3C-0FF9D973B77F}"/>
              </a:ext>
            </a:extLst>
          </p:cNvPr>
          <p:cNvSpPr>
            <a:spLocks noGrp="1" noRot="1" noChangeAspect="1" noChangeArrowheads="1" noTextEdit="1"/>
          </p:cNvSpPr>
          <p:nvPr>
            <p:ph type="sldImg"/>
          </p:nvPr>
        </p:nvSpPr>
        <p:spPr>
          <a:xfrm>
            <a:off x="381000" y="685800"/>
            <a:ext cx="6096000" cy="3429000"/>
          </a:xfrm>
          <a:ln/>
        </p:spPr>
      </p:sp>
      <p:sp>
        <p:nvSpPr>
          <p:cNvPr id="78851" name="Rectangle 3">
            <a:extLst>
              <a:ext uri="{FF2B5EF4-FFF2-40B4-BE49-F238E27FC236}">
                <a16:creationId xmlns:a16="http://schemas.microsoft.com/office/drawing/2014/main" id="{27CD4A00-180F-4DDD-8C34-1C72BA6E88FE}"/>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26590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04371C7-8C09-43A1-BB76-392A3A0CA69A}"/>
              </a:ext>
            </a:extLst>
          </p:cNvPr>
          <p:cNvSpPr>
            <a:spLocks noGrp="1" noChangeArrowheads="1"/>
          </p:cNvSpPr>
          <p:nvPr>
            <p:ph type="sldNum" sz="quarter" idx="5"/>
          </p:nvPr>
        </p:nvSpPr>
        <p:spPr>
          <a:ln/>
        </p:spPr>
        <p:txBody>
          <a:bodyPr/>
          <a:lstStyle/>
          <a:p>
            <a:fld id="{0D38F569-199B-4890-A3CC-A5B25E157446}" type="slidenum">
              <a:rPr lang="en-US" altLang="en-US"/>
              <a:pPr/>
              <a:t>44</a:t>
            </a:fld>
            <a:endParaRPr lang="en-US" altLang="en-US"/>
          </a:p>
        </p:txBody>
      </p:sp>
      <p:sp>
        <p:nvSpPr>
          <p:cNvPr id="99330" name="Rectangle 2">
            <a:extLst>
              <a:ext uri="{FF2B5EF4-FFF2-40B4-BE49-F238E27FC236}">
                <a16:creationId xmlns:a16="http://schemas.microsoft.com/office/drawing/2014/main" id="{B11C5F91-1794-42A8-B6DA-9B49C33BAFCF}"/>
              </a:ext>
            </a:extLst>
          </p:cNvPr>
          <p:cNvSpPr>
            <a:spLocks noGrp="1" noRot="1" noChangeAspect="1" noChangeArrowheads="1" noTextEdit="1"/>
          </p:cNvSpPr>
          <p:nvPr>
            <p:ph type="sldImg"/>
          </p:nvPr>
        </p:nvSpPr>
        <p:spPr>
          <a:xfrm>
            <a:off x="381000" y="685800"/>
            <a:ext cx="6096000" cy="3429000"/>
          </a:xfrm>
          <a:ln/>
        </p:spPr>
      </p:sp>
      <p:sp>
        <p:nvSpPr>
          <p:cNvPr id="99331" name="Rectangle 3">
            <a:extLst>
              <a:ext uri="{FF2B5EF4-FFF2-40B4-BE49-F238E27FC236}">
                <a16:creationId xmlns:a16="http://schemas.microsoft.com/office/drawing/2014/main" id="{14546A63-4259-4978-8A0B-82E7AA00415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8695D8E-DCAA-460D-854C-DC9A3575348A}"/>
              </a:ext>
            </a:extLst>
          </p:cNvPr>
          <p:cNvSpPr>
            <a:spLocks noGrp="1" noChangeArrowheads="1"/>
          </p:cNvSpPr>
          <p:nvPr>
            <p:ph type="sldNum" sz="quarter" idx="5"/>
          </p:nvPr>
        </p:nvSpPr>
        <p:spPr>
          <a:ln/>
        </p:spPr>
        <p:txBody>
          <a:bodyPr/>
          <a:lstStyle/>
          <a:p>
            <a:fld id="{AD7D4A3E-FB8F-4A8A-BB85-7F0674355816}" type="slidenum">
              <a:rPr lang="en-US" altLang="en-US"/>
              <a:pPr/>
              <a:t>11</a:t>
            </a:fld>
            <a:endParaRPr lang="en-US" altLang="en-US"/>
          </a:p>
        </p:txBody>
      </p:sp>
      <p:sp>
        <p:nvSpPr>
          <p:cNvPr id="226306" name="Rectangle 2">
            <a:extLst>
              <a:ext uri="{FF2B5EF4-FFF2-40B4-BE49-F238E27FC236}">
                <a16:creationId xmlns:a16="http://schemas.microsoft.com/office/drawing/2014/main" id="{C8324A5B-40B9-4D59-A1BD-79ADA6756EA4}"/>
              </a:ext>
            </a:extLst>
          </p:cNvPr>
          <p:cNvSpPr>
            <a:spLocks noGrp="1" noRot="1" noChangeAspect="1" noChangeArrowheads="1" noTextEdit="1"/>
          </p:cNvSpPr>
          <p:nvPr>
            <p:ph type="sldImg"/>
          </p:nvPr>
        </p:nvSpPr>
        <p:spPr>
          <a:xfrm>
            <a:off x="381000" y="685800"/>
            <a:ext cx="6096000" cy="3429000"/>
          </a:xfrm>
          <a:ln/>
        </p:spPr>
      </p:sp>
      <p:sp>
        <p:nvSpPr>
          <p:cNvPr id="226307" name="Rectangle 3">
            <a:extLst>
              <a:ext uri="{FF2B5EF4-FFF2-40B4-BE49-F238E27FC236}">
                <a16:creationId xmlns:a16="http://schemas.microsoft.com/office/drawing/2014/main" id="{EBFBFBC6-C021-4A68-987A-53CCFA10A37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061B86-CF98-47D5-8324-1237FDD06376}" type="slidenum">
              <a:rPr lang="en-US" altLang="en-US" smtClean="0"/>
              <a:pPr/>
              <a:t>21</a:t>
            </a:fld>
            <a:endParaRPr lang="en-US" altLang="en-US" dirty="0"/>
          </a:p>
        </p:txBody>
      </p:sp>
    </p:spTree>
    <p:extLst>
      <p:ext uri="{BB962C8B-B14F-4D97-AF65-F5344CB8AC3E}">
        <p14:creationId xmlns:p14="http://schemas.microsoft.com/office/powerpoint/2010/main" val="1570201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061B86-CF98-47D5-8324-1237FDD06376}" type="slidenum">
              <a:rPr lang="en-US" altLang="en-US" smtClean="0"/>
              <a:pPr/>
              <a:t>22</a:t>
            </a:fld>
            <a:endParaRPr lang="en-US" altLang="en-US" dirty="0"/>
          </a:p>
        </p:txBody>
      </p:sp>
    </p:spTree>
    <p:extLst>
      <p:ext uri="{BB962C8B-B14F-4D97-AF65-F5344CB8AC3E}">
        <p14:creationId xmlns:p14="http://schemas.microsoft.com/office/powerpoint/2010/main" val="2909618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061B86-CF98-47D5-8324-1237FDD06376}" type="slidenum">
              <a:rPr lang="en-US" altLang="en-US" smtClean="0"/>
              <a:pPr/>
              <a:t>23</a:t>
            </a:fld>
            <a:endParaRPr lang="en-US" altLang="en-US" dirty="0"/>
          </a:p>
        </p:txBody>
      </p:sp>
    </p:spTree>
    <p:extLst>
      <p:ext uri="{BB962C8B-B14F-4D97-AF65-F5344CB8AC3E}">
        <p14:creationId xmlns:p14="http://schemas.microsoft.com/office/powerpoint/2010/main" val="2147605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62B1792-D0E9-4238-8114-24744D08C073}"/>
              </a:ext>
            </a:extLst>
          </p:cNvPr>
          <p:cNvSpPr>
            <a:spLocks noGrp="1" noChangeArrowheads="1"/>
          </p:cNvSpPr>
          <p:nvPr>
            <p:ph type="sldNum" sz="quarter" idx="5"/>
          </p:nvPr>
        </p:nvSpPr>
        <p:spPr>
          <a:ln/>
        </p:spPr>
        <p:txBody>
          <a:bodyPr/>
          <a:lstStyle/>
          <a:p>
            <a:fld id="{41D54A2E-BA5C-47C3-8E6C-39EEB8776B4A}" type="slidenum">
              <a:rPr lang="en-US" altLang="en-US"/>
              <a:pPr/>
              <a:t>25</a:t>
            </a:fld>
            <a:endParaRPr lang="en-US" altLang="en-US"/>
          </a:p>
        </p:txBody>
      </p:sp>
      <p:sp>
        <p:nvSpPr>
          <p:cNvPr id="180226" name="Rectangle 2">
            <a:extLst>
              <a:ext uri="{FF2B5EF4-FFF2-40B4-BE49-F238E27FC236}">
                <a16:creationId xmlns:a16="http://schemas.microsoft.com/office/drawing/2014/main" id="{B8686C01-3C0B-4F1E-9D9D-FC4FDC5402BF}"/>
              </a:ext>
            </a:extLst>
          </p:cNvPr>
          <p:cNvSpPr>
            <a:spLocks noGrp="1" noRot="1" noChangeAspect="1" noChangeArrowheads="1" noTextEdit="1"/>
          </p:cNvSpPr>
          <p:nvPr>
            <p:ph type="sldImg"/>
          </p:nvPr>
        </p:nvSpPr>
        <p:spPr>
          <a:xfrm>
            <a:off x="381000" y="685800"/>
            <a:ext cx="6096000" cy="3429000"/>
          </a:xfrm>
          <a:ln/>
        </p:spPr>
      </p:sp>
      <p:sp>
        <p:nvSpPr>
          <p:cNvPr id="180227" name="Rectangle 3">
            <a:extLst>
              <a:ext uri="{FF2B5EF4-FFF2-40B4-BE49-F238E27FC236}">
                <a16:creationId xmlns:a16="http://schemas.microsoft.com/office/drawing/2014/main" id="{6B8F755B-26AE-4859-94C3-1678682F389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7088" y="1228725"/>
            <a:ext cx="5895975" cy="3317875"/>
          </a:xfrm>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fld id="{FDB32C7B-119E-4056-A523-4B0123AAD9C6}" type="slidenum">
              <a:rPr lang="en-US" smtClean="0"/>
              <a:t>26</a:t>
            </a:fld>
            <a:endParaRPr lang="en-US"/>
          </a:p>
        </p:txBody>
      </p:sp>
      <p:sp>
        <p:nvSpPr>
          <p:cNvPr id="8" name="Footer Placeholder 9">
            <a:extLst>
              <a:ext uri="{FF2B5EF4-FFF2-40B4-BE49-F238E27FC236}">
                <a16:creationId xmlns:a16="http://schemas.microsoft.com/office/drawing/2014/main" id="{C01F69A6-4555-4AB9-BD16-336DBC2B0564}"/>
              </a:ext>
            </a:extLst>
          </p:cNvPr>
          <p:cNvSpPr>
            <a:spLocks noGrp="1"/>
          </p:cNvSpPr>
          <p:nvPr>
            <p:ph type="ftr" sz="quarter" idx="4"/>
          </p:nvPr>
        </p:nvSpPr>
        <p:spPr>
          <a:xfrm>
            <a:off x="0" y="9337963"/>
            <a:ext cx="3271181" cy="493267"/>
          </a:xfrm>
        </p:spPr>
        <p:txBody>
          <a:bodyPr/>
          <a:lstStyle/>
          <a:p>
            <a:r>
              <a:rPr lang="en-US" dirty="0"/>
              <a:t>Sugar Land Bible Church</a:t>
            </a:r>
          </a:p>
        </p:txBody>
      </p:sp>
      <p:sp>
        <p:nvSpPr>
          <p:cNvPr id="9" name="Header Placeholder 3">
            <a:extLst>
              <a:ext uri="{FF2B5EF4-FFF2-40B4-BE49-F238E27FC236}">
                <a16:creationId xmlns:a16="http://schemas.microsoft.com/office/drawing/2014/main" id="{F331E5F0-01D8-465A-8E90-08BC0F5DB873}"/>
              </a:ext>
            </a:extLst>
          </p:cNvPr>
          <p:cNvSpPr>
            <a:spLocks noGrp="1"/>
          </p:cNvSpPr>
          <p:nvPr>
            <p:ph type="hdr" sz="quarter"/>
          </p:nvPr>
        </p:nvSpPr>
        <p:spPr>
          <a:xfrm>
            <a:off x="1057495" y="258283"/>
            <a:ext cx="5433893" cy="678016"/>
          </a:xfrm>
          <a:prstGeom prst="rect">
            <a:avLst/>
          </a:prstGeom>
        </p:spPr>
        <p:txBody>
          <a:bodyPr/>
          <a:lstStyle/>
          <a:p>
            <a:pPr algn="ctr" defTabSz="496453">
              <a:defRPr/>
            </a:pPr>
            <a:r>
              <a:rPr lang="en-US" dirty="0">
                <a:solidFill>
                  <a:prstClr val="black"/>
                </a:solidFill>
              </a:rPr>
              <a:t>Jim McGowan, Th.D. – Session 9</a:t>
            </a:r>
          </a:p>
          <a:p>
            <a:pPr algn="ctr" defTabSz="496453">
              <a:defRPr/>
            </a:pPr>
            <a:r>
              <a:rPr lang="en-US" b="1" dirty="0">
                <a:solidFill>
                  <a:prstClr val="black"/>
                </a:solidFill>
              </a:rPr>
              <a:t>False Charges Against Biblical Dispensationalism – Part 2</a:t>
            </a:r>
          </a:p>
          <a:p>
            <a:pPr algn="ctr" defTabSz="496453">
              <a:defRPr/>
            </a:pPr>
            <a:r>
              <a:rPr lang="en-US" dirty="0">
                <a:solidFill>
                  <a:prstClr val="black"/>
                </a:solidFill>
              </a:rPr>
              <a:t>02-26-2020</a:t>
            </a:r>
          </a:p>
        </p:txBody>
      </p:sp>
    </p:spTree>
    <p:extLst>
      <p:ext uri="{BB962C8B-B14F-4D97-AF65-F5344CB8AC3E}">
        <p14:creationId xmlns:p14="http://schemas.microsoft.com/office/powerpoint/2010/main" val="1139345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7E2D52A-AEC5-4A8C-A808-2E37D263F722}"/>
              </a:ext>
            </a:extLst>
          </p:cNvPr>
          <p:cNvSpPr>
            <a:spLocks noGrp="1" noChangeArrowheads="1"/>
          </p:cNvSpPr>
          <p:nvPr>
            <p:ph type="sldNum" sz="quarter" idx="5"/>
          </p:nvPr>
        </p:nvSpPr>
        <p:spPr>
          <a:ln/>
        </p:spPr>
        <p:txBody>
          <a:bodyPr/>
          <a:lstStyle/>
          <a:p>
            <a:fld id="{64533CAB-E5C6-4A0A-ACCD-738356185182}" type="slidenum">
              <a:rPr lang="en-US" altLang="en-US"/>
              <a:pPr/>
              <a:t>27</a:t>
            </a:fld>
            <a:endParaRPr lang="en-US" altLang="en-US"/>
          </a:p>
        </p:txBody>
      </p:sp>
      <p:sp>
        <p:nvSpPr>
          <p:cNvPr id="233474" name="Rectangle 2">
            <a:extLst>
              <a:ext uri="{FF2B5EF4-FFF2-40B4-BE49-F238E27FC236}">
                <a16:creationId xmlns:a16="http://schemas.microsoft.com/office/drawing/2014/main" id="{2E528468-82AE-4C14-AA7A-0D8701902BE4}"/>
              </a:ext>
            </a:extLst>
          </p:cNvPr>
          <p:cNvSpPr>
            <a:spLocks noGrp="1" noRot="1" noChangeAspect="1" noChangeArrowheads="1" noTextEdit="1"/>
          </p:cNvSpPr>
          <p:nvPr>
            <p:ph type="sldImg"/>
          </p:nvPr>
        </p:nvSpPr>
        <p:spPr>
          <a:xfrm>
            <a:off x="381000" y="685800"/>
            <a:ext cx="6096000" cy="3429000"/>
          </a:xfrm>
          <a:ln/>
        </p:spPr>
      </p:sp>
      <p:sp>
        <p:nvSpPr>
          <p:cNvPr id="233475" name="Rectangle 3">
            <a:extLst>
              <a:ext uri="{FF2B5EF4-FFF2-40B4-BE49-F238E27FC236}">
                <a16:creationId xmlns:a16="http://schemas.microsoft.com/office/drawing/2014/main" id="{88569E59-6995-4D52-A508-892B024126C3}"/>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DB186-2D3E-4BF3-9E85-35DA740FAC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7A4BD5-34B5-45CF-8C26-913F7623F2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C8DE98-6418-435F-BFA5-A3B8DD3431A4}"/>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36E92878-9F9C-42A2-981E-351E32470961}"/>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80878EB4-F425-4B0E-AFA4-398C443DD20F}"/>
              </a:ext>
            </a:extLst>
          </p:cNvPr>
          <p:cNvSpPr>
            <a:spLocks noGrp="1"/>
          </p:cNvSpPr>
          <p:nvPr>
            <p:ph type="sldNum" sz="quarter" idx="12"/>
          </p:nvPr>
        </p:nvSpPr>
        <p:spPr/>
        <p:txBody>
          <a:bodyPr/>
          <a:lstStyle/>
          <a:p>
            <a:fld id="{3284409A-0E53-461B-9D77-FD2E0262B086}" type="slidenum">
              <a:rPr lang="en-US" altLang="en-US" smtClean="0"/>
              <a:pPr/>
              <a:t>‹#›</a:t>
            </a:fld>
            <a:endParaRPr lang="en-US" altLang="en-US"/>
          </a:p>
        </p:txBody>
      </p:sp>
    </p:spTree>
    <p:extLst>
      <p:ext uri="{BB962C8B-B14F-4D97-AF65-F5344CB8AC3E}">
        <p14:creationId xmlns:p14="http://schemas.microsoft.com/office/powerpoint/2010/main" val="1245429656"/>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50F3B-E708-4043-8CA5-2517C59FE2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029203-0E4F-4BB8-8A9E-6064A7D2E6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403BF6-A117-43FD-B8D5-7FB1D14937EA}"/>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01C652D0-BF2D-45B3-82E9-CDE58ACE2386}"/>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06701D04-AD9E-4FCC-A328-E089F4A158F2}"/>
              </a:ext>
            </a:extLst>
          </p:cNvPr>
          <p:cNvSpPr>
            <a:spLocks noGrp="1"/>
          </p:cNvSpPr>
          <p:nvPr>
            <p:ph type="sldNum" sz="quarter" idx="12"/>
          </p:nvPr>
        </p:nvSpPr>
        <p:spPr/>
        <p:txBody>
          <a:bodyPr/>
          <a:lstStyle/>
          <a:p>
            <a:fld id="{032FF9C7-78E1-4409-ABD4-1FBC51713209}" type="slidenum">
              <a:rPr lang="en-US" altLang="en-US" smtClean="0"/>
              <a:pPr/>
              <a:t>‹#›</a:t>
            </a:fld>
            <a:endParaRPr lang="en-US" altLang="en-US"/>
          </a:p>
        </p:txBody>
      </p:sp>
    </p:spTree>
    <p:extLst>
      <p:ext uri="{BB962C8B-B14F-4D97-AF65-F5344CB8AC3E}">
        <p14:creationId xmlns:p14="http://schemas.microsoft.com/office/powerpoint/2010/main" val="3225219626"/>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6072C3-7A1D-456D-AFC2-D81D237A3D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0C778E-6594-4B4A-ACEF-36EF753512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BFCBE4-1CC3-4A40-BCA0-C3BEF3C279DE}"/>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2056B488-EA15-41A9-9F68-F8F824D5D4EB}"/>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6644F9A0-EC5D-4877-84BF-34CE0BFF59AD}"/>
              </a:ext>
            </a:extLst>
          </p:cNvPr>
          <p:cNvSpPr>
            <a:spLocks noGrp="1"/>
          </p:cNvSpPr>
          <p:nvPr>
            <p:ph type="sldNum" sz="quarter" idx="12"/>
          </p:nvPr>
        </p:nvSpPr>
        <p:spPr/>
        <p:txBody>
          <a:bodyPr/>
          <a:lstStyle/>
          <a:p>
            <a:fld id="{23F1B7E2-E4FE-4ECF-A8D1-232949E1AA21}" type="slidenum">
              <a:rPr lang="en-US" altLang="en-US" smtClean="0"/>
              <a:pPr/>
              <a:t>‹#›</a:t>
            </a:fld>
            <a:endParaRPr lang="en-US" altLang="en-US"/>
          </a:p>
        </p:txBody>
      </p:sp>
    </p:spTree>
    <p:extLst>
      <p:ext uri="{BB962C8B-B14F-4D97-AF65-F5344CB8AC3E}">
        <p14:creationId xmlns:p14="http://schemas.microsoft.com/office/powerpoint/2010/main" val="1571748476"/>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663A99-DD83-4776-B188-2D22311B8AE7}"/>
              </a:ext>
            </a:extLst>
          </p:cNvPr>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7A4B6269-DD12-4993-9A2E-5810A215A855}"/>
              </a:ext>
            </a:extLst>
          </p:cNvPr>
          <p:cNvSpPr>
            <a:spLocks noGrp="1"/>
          </p:cNvSpPr>
          <p:nvPr>
            <p:ph type="dt" sz="half" idx="10"/>
          </p:nvPr>
        </p:nvSpPr>
        <p:spPr>
          <a:xfrm>
            <a:off x="609600" y="6251575"/>
            <a:ext cx="2844800" cy="476250"/>
          </a:xfrm>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697D8246-F6F5-41CD-B895-12EC56671C39}"/>
              </a:ext>
            </a:extLst>
          </p:cNvPr>
          <p:cNvSpPr>
            <a:spLocks noGrp="1"/>
          </p:cNvSpPr>
          <p:nvPr>
            <p:ph type="sldNum" sz="quarter" idx="11"/>
          </p:nvPr>
        </p:nvSpPr>
        <p:spPr>
          <a:xfrm>
            <a:off x="8737600" y="6248400"/>
            <a:ext cx="2844800" cy="476250"/>
          </a:xfrm>
        </p:spPr>
        <p:txBody>
          <a:bodyPr/>
          <a:lstStyle>
            <a:lvl1pPr>
              <a:defRPr/>
            </a:lvl1pPr>
          </a:lstStyle>
          <a:p>
            <a:fld id="{257F3F22-400B-441B-9F1E-039DBC5E4EC5}" type="slidenum">
              <a:rPr lang="en-US" altLang="en-US"/>
              <a:pPr/>
              <a:t>‹#›</a:t>
            </a:fld>
            <a:endParaRPr lang="en-US" altLang="en-US"/>
          </a:p>
        </p:txBody>
      </p:sp>
      <p:sp>
        <p:nvSpPr>
          <p:cNvPr id="5" name="Footer Placeholder 4">
            <a:extLst>
              <a:ext uri="{FF2B5EF4-FFF2-40B4-BE49-F238E27FC236}">
                <a16:creationId xmlns:a16="http://schemas.microsoft.com/office/drawing/2014/main" id="{8991F70E-9CFC-4FA5-879B-E8589DF2B9D3}"/>
              </a:ext>
            </a:extLst>
          </p:cNvPr>
          <p:cNvSpPr>
            <a:spLocks noGrp="1"/>
          </p:cNvSpPr>
          <p:nvPr>
            <p:ph type="ftr" sz="quarter" idx="12"/>
          </p:nvPr>
        </p:nvSpPr>
        <p:spPr>
          <a:xfrm>
            <a:off x="4165600" y="6248400"/>
            <a:ext cx="3860800" cy="476250"/>
          </a:xfrm>
        </p:spPr>
        <p:txBody>
          <a:bodyPr/>
          <a:lstStyle>
            <a:lvl1pPr>
              <a:defRPr/>
            </a:lvl1pPr>
          </a:lstStyle>
          <a:p>
            <a:endParaRPr lang="en-US" altLang="en-US"/>
          </a:p>
        </p:txBody>
      </p:sp>
    </p:spTree>
    <p:extLst>
      <p:ext uri="{BB962C8B-B14F-4D97-AF65-F5344CB8AC3E}">
        <p14:creationId xmlns:p14="http://schemas.microsoft.com/office/powerpoint/2010/main" val="3746925597"/>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CA378-12E5-44A5-A8C1-EA4F7F0CEE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6DF6A0-3FE8-472B-87F9-7996CE27F3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3C45D7-E412-43BA-A142-FAF3668C02CB}"/>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33A1450A-2303-4107-B755-0249DBAEBCD8}"/>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6652A979-3E4F-4D26-A8A5-561C5EB8B9AE}"/>
              </a:ext>
            </a:extLst>
          </p:cNvPr>
          <p:cNvSpPr>
            <a:spLocks noGrp="1"/>
          </p:cNvSpPr>
          <p:nvPr>
            <p:ph type="sldNum" sz="quarter" idx="12"/>
          </p:nvPr>
        </p:nvSpPr>
        <p:spPr/>
        <p:txBody>
          <a:bodyPr/>
          <a:lstStyle/>
          <a:p>
            <a:fld id="{2C5CBF31-649B-48A4-8962-188AB84757C8}" type="slidenum">
              <a:rPr lang="en-US" altLang="en-US" smtClean="0"/>
              <a:pPr/>
              <a:t>‹#›</a:t>
            </a:fld>
            <a:endParaRPr lang="en-US" altLang="en-US"/>
          </a:p>
        </p:txBody>
      </p:sp>
    </p:spTree>
    <p:extLst>
      <p:ext uri="{BB962C8B-B14F-4D97-AF65-F5344CB8AC3E}">
        <p14:creationId xmlns:p14="http://schemas.microsoft.com/office/powerpoint/2010/main" val="3145892550"/>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D452B-423C-49F9-821D-8962CF8293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CCE08C-1AA2-4859-AC66-8458876E44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B14F6A-BFC4-4F27-A59D-6C9F3B6834BF}"/>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0D21350A-69E3-4786-AB05-67C13CBFE205}"/>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90BB40F0-1481-4C9F-9D72-1D275B1178CE}"/>
              </a:ext>
            </a:extLst>
          </p:cNvPr>
          <p:cNvSpPr>
            <a:spLocks noGrp="1"/>
          </p:cNvSpPr>
          <p:nvPr>
            <p:ph type="sldNum" sz="quarter" idx="12"/>
          </p:nvPr>
        </p:nvSpPr>
        <p:spPr/>
        <p:txBody>
          <a:bodyPr/>
          <a:lstStyle/>
          <a:p>
            <a:fld id="{09474E5F-051E-4392-BB1B-1CE968BC88C5}" type="slidenum">
              <a:rPr lang="en-US" altLang="en-US" smtClean="0"/>
              <a:pPr/>
              <a:t>‹#›</a:t>
            </a:fld>
            <a:endParaRPr lang="en-US" altLang="en-US"/>
          </a:p>
        </p:txBody>
      </p:sp>
    </p:spTree>
    <p:extLst>
      <p:ext uri="{BB962C8B-B14F-4D97-AF65-F5344CB8AC3E}">
        <p14:creationId xmlns:p14="http://schemas.microsoft.com/office/powerpoint/2010/main" val="2128601044"/>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DB279-5804-4D45-8F0E-195A8609D6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34301E-569F-4A3E-86FF-6395A16C13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69F5C5-2B24-4159-8A42-262D12DE9B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9574D8-2E2D-4C12-AE7E-A8DCDC1401A5}"/>
              </a:ext>
            </a:extLst>
          </p:cNvPr>
          <p:cNvSpPr>
            <a:spLocks noGrp="1"/>
          </p:cNvSpPr>
          <p:nvPr>
            <p:ph type="dt" sz="half" idx="10"/>
          </p:nvPr>
        </p:nvSpPr>
        <p:spPr/>
        <p:txBody>
          <a:bodyPr/>
          <a:lstStyle/>
          <a:p>
            <a:endParaRPr lang="en-US" altLang="en-US"/>
          </a:p>
        </p:txBody>
      </p:sp>
      <p:sp>
        <p:nvSpPr>
          <p:cNvPr id="6" name="Footer Placeholder 5">
            <a:extLst>
              <a:ext uri="{FF2B5EF4-FFF2-40B4-BE49-F238E27FC236}">
                <a16:creationId xmlns:a16="http://schemas.microsoft.com/office/drawing/2014/main" id="{1737317B-8A09-4AB1-B43F-902A5A7EDA90}"/>
              </a:ext>
            </a:extLst>
          </p:cNvPr>
          <p:cNvSpPr>
            <a:spLocks noGrp="1"/>
          </p:cNvSpPr>
          <p:nvPr>
            <p:ph type="ftr" sz="quarter" idx="11"/>
          </p:nvPr>
        </p:nvSpPr>
        <p:spPr/>
        <p:txBody>
          <a:bodyPr/>
          <a:lstStyle/>
          <a:p>
            <a:endParaRPr lang="en-US" altLang="en-US"/>
          </a:p>
        </p:txBody>
      </p:sp>
      <p:sp>
        <p:nvSpPr>
          <p:cNvPr id="7" name="Slide Number Placeholder 6">
            <a:extLst>
              <a:ext uri="{FF2B5EF4-FFF2-40B4-BE49-F238E27FC236}">
                <a16:creationId xmlns:a16="http://schemas.microsoft.com/office/drawing/2014/main" id="{200A7941-2D1C-4E88-9509-450CB3670623}"/>
              </a:ext>
            </a:extLst>
          </p:cNvPr>
          <p:cNvSpPr>
            <a:spLocks noGrp="1"/>
          </p:cNvSpPr>
          <p:nvPr>
            <p:ph type="sldNum" sz="quarter" idx="12"/>
          </p:nvPr>
        </p:nvSpPr>
        <p:spPr/>
        <p:txBody>
          <a:bodyPr/>
          <a:lstStyle/>
          <a:p>
            <a:fld id="{8B3D5141-CA80-40B9-89CB-7FF68B2D7CF5}" type="slidenum">
              <a:rPr lang="en-US" altLang="en-US" smtClean="0"/>
              <a:pPr/>
              <a:t>‹#›</a:t>
            </a:fld>
            <a:endParaRPr lang="en-US" altLang="en-US"/>
          </a:p>
        </p:txBody>
      </p:sp>
    </p:spTree>
    <p:extLst>
      <p:ext uri="{BB962C8B-B14F-4D97-AF65-F5344CB8AC3E}">
        <p14:creationId xmlns:p14="http://schemas.microsoft.com/office/powerpoint/2010/main" val="1655224606"/>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2BEBA-E509-4269-91E6-50DBD7567D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C205DE-521F-4D09-985B-45208BFCA3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204779-4F58-4CA9-BFFC-D719096801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4CEAA8-545C-4C6F-9FFE-2B6FB3B163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EAC167-234D-463A-A42B-7715157F45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FFEA8C-B631-4885-922C-86FA855A2683}"/>
              </a:ext>
            </a:extLst>
          </p:cNvPr>
          <p:cNvSpPr>
            <a:spLocks noGrp="1"/>
          </p:cNvSpPr>
          <p:nvPr>
            <p:ph type="dt" sz="half" idx="10"/>
          </p:nvPr>
        </p:nvSpPr>
        <p:spPr/>
        <p:txBody>
          <a:bodyPr/>
          <a:lstStyle/>
          <a:p>
            <a:endParaRPr lang="en-US" altLang="en-US"/>
          </a:p>
        </p:txBody>
      </p:sp>
      <p:sp>
        <p:nvSpPr>
          <p:cNvPr id="8" name="Footer Placeholder 7">
            <a:extLst>
              <a:ext uri="{FF2B5EF4-FFF2-40B4-BE49-F238E27FC236}">
                <a16:creationId xmlns:a16="http://schemas.microsoft.com/office/drawing/2014/main" id="{46BCD79C-E0FF-4ADC-876D-6C8E3E3A7A5E}"/>
              </a:ext>
            </a:extLst>
          </p:cNvPr>
          <p:cNvSpPr>
            <a:spLocks noGrp="1"/>
          </p:cNvSpPr>
          <p:nvPr>
            <p:ph type="ftr" sz="quarter" idx="11"/>
          </p:nvPr>
        </p:nvSpPr>
        <p:spPr/>
        <p:txBody>
          <a:bodyPr/>
          <a:lstStyle/>
          <a:p>
            <a:endParaRPr lang="en-US" altLang="en-US"/>
          </a:p>
        </p:txBody>
      </p:sp>
      <p:sp>
        <p:nvSpPr>
          <p:cNvPr id="9" name="Slide Number Placeholder 8">
            <a:extLst>
              <a:ext uri="{FF2B5EF4-FFF2-40B4-BE49-F238E27FC236}">
                <a16:creationId xmlns:a16="http://schemas.microsoft.com/office/drawing/2014/main" id="{C3DA463D-5839-411E-832A-F5AEDDFBC572}"/>
              </a:ext>
            </a:extLst>
          </p:cNvPr>
          <p:cNvSpPr>
            <a:spLocks noGrp="1"/>
          </p:cNvSpPr>
          <p:nvPr>
            <p:ph type="sldNum" sz="quarter" idx="12"/>
          </p:nvPr>
        </p:nvSpPr>
        <p:spPr/>
        <p:txBody>
          <a:bodyPr/>
          <a:lstStyle/>
          <a:p>
            <a:fld id="{1FA54990-28EE-450E-925B-5AAAD6B4DAAE}" type="slidenum">
              <a:rPr lang="en-US" altLang="en-US" smtClean="0"/>
              <a:pPr/>
              <a:t>‹#›</a:t>
            </a:fld>
            <a:endParaRPr lang="en-US" altLang="en-US"/>
          </a:p>
        </p:txBody>
      </p:sp>
    </p:spTree>
    <p:extLst>
      <p:ext uri="{BB962C8B-B14F-4D97-AF65-F5344CB8AC3E}">
        <p14:creationId xmlns:p14="http://schemas.microsoft.com/office/powerpoint/2010/main" val="3747085464"/>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D1D6D-92FB-4DB8-BE36-159AC34080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153EC7-9A65-4D1C-B960-349E97E69264}"/>
              </a:ext>
            </a:extLst>
          </p:cNvPr>
          <p:cNvSpPr>
            <a:spLocks noGrp="1"/>
          </p:cNvSpPr>
          <p:nvPr>
            <p:ph type="dt" sz="half" idx="10"/>
          </p:nvPr>
        </p:nvSpPr>
        <p:spPr/>
        <p:txBody>
          <a:bodyPr/>
          <a:lstStyle/>
          <a:p>
            <a:endParaRPr lang="en-US" altLang="en-US"/>
          </a:p>
        </p:txBody>
      </p:sp>
      <p:sp>
        <p:nvSpPr>
          <p:cNvPr id="4" name="Footer Placeholder 3">
            <a:extLst>
              <a:ext uri="{FF2B5EF4-FFF2-40B4-BE49-F238E27FC236}">
                <a16:creationId xmlns:a16="http://schemas.microsoft.com/office/drawing/2014/main" id="{2B489FEE-B3D4-4306-A306-4BD743C5C6A7}"/>
              </a:ext>
            </a:extLst>
          </p:cNvPr>
          <p:cNvSpPr>
            <a:spLocks noGrp="1"/>
          </p:cNvSpPr>
          <p:nvPr>
            <p:ph type="ftr" sz="quarter" idx="11"/>
          </p:nvPr>
        </p:nvSpPr>
        <p:spPr/>
        <p:txBody>
          <a:bodyPr/>
          <a:lstStyle/>
          <a:p>
            <a:endParaRPr lang="en-US" altLang="en-US"/>
          </a:p>
        </p:txBody>
      </p:sp>
      <p:sp>
        <p:nvSpPr>
          <p:cNvPr id="5" name="Slide Number Placeholder 4">
            <a:extLst>
              <a:ext uri="{FF2B5EF4-FFF2-40B4-BE49-F238E27FC236}">
                <a16:creationId xmlns:a16="http://schemas.microsoft.com/office/drawing/2014/main" id="{4B8DE794-120D-46B3-836C-925E95DFC20A}"/>
              </a:ext>
            </a:extLst>
          </p:cNvPr>
          <p:cNvSpPr>
            <a:spLocks noGrp="1"/>
          </p:cNvSpPr>
          <p:nvPr>
            <p:ph type="sldNum" sz="quarter" idx="12"/>
          </p:nvPr>
        </p:nvSpPr>
        <p:spPr/>
        <p:txBody>
          <a:bodyPr/>
          <a:lstStyle/>
          <a:p>
            <a:fld id="{83964F52-8EAB-44E8-828A-1943ABB6A85A}" type="slidenum">
              <a:rPr lang="en-US" altLang="en-US" smtClean="0"/>
              <a:pPr/>
              <a:t>‹#›</a:t>
            </a:fld>
            <a:endParaRPr lang="en-US" altLang="en-US"/>
          </a:p>
        </p:txBody>
      </p:sp>
    </p:spTree>
    <p:extLst>
      <p:ext uri="{BB962C8B-B14F-4D97-AF65-F5344CB8AC3E}">
        <p14:creationId xmlns:p14="http://schemas.microsoft.com/office/powerpoint/2010/main" val="4167173355"/>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E2E282-3FB5-49A5-8AAE-A5ECE60D6E97}"/>
              </a:ext>
            </a:extLst>
          </p:cNvPr>
          <p:cNvSpPr>
            <a:spLocks noGrp="1"/>
          </p:cNvSpPr>
          <p:nvPr>
            <p:ph type="dt" sz="half" idx="10"/>
          </p:nvPr>
        </p:nvSpPr>
        <p:spPr/>
        <p:txBody>
          <a:bodyPr/>
          <a:lstStyle/>
          <a:p>
            <a:endParaRPr lang="en-US" altLang="en-US"/>
          </a:p>
        </p:txBody>
      </p:sp>
      <p:sp>
        <p:nvSpPr>
          <p:cNvPr id="3" name="Footer Placeholder 2">
            <a:extLst>
              <a:ext uri="{FF2B5EF4-FFF2-40B4-BE49-F238E27FC236}">
                <a16:creationId xmlns:a16="http://schemas.microsoft.com/office/drawing/2014/main" id="{8B5D206A-C333-4502-B432-2C7D058092BF}"/>
              </a:ext>
            </a:extLst>
          </p:cNvPr>
          <p:cNvSpPr>
            <a:spLocks noGrp="1"/>
          </p:cNvSpPr>
          <p:nvPr>
            <p:ph type="ftr" sz="quarter" idx="11"/>
          </p:nvPr>
        </p:nvSpPr>
        <p:spPr/>
        <p:txBody>
          <a:bodyPr/>
          <a:lstStyle/>
          <a:p>
            <a:endParaRPr lang="en-US" altLang="en-US"/>
          </a:p>
        </p:txBody>
      </p:sp>
      <p:sp>
        <p:nvSpPr>
          <p:cNvPr id="4" name="Slide Number Placeholder 3">
            <a:extLst>
              <a:ext uri="{FF2B5EF4-FFF2-40B4-BE49-F238E27FC236}">
                <a16:creationId xmlns:a16="http://schemas.microsoft.com/office/drawing/2014/main" id="{3E9ADB19-DB56-45C6-9288-FC9DA83E5903}"/>
              </a:ext>
            </a:extLst>
          </p:cNvPr>
          <p:cNvSpPr>
            <a:spLocks noGrp="1"/>
          </p:cNvSpPr>
          <p:nvPr>
            <p:ph type="sldNum" sz="quarter" idx="12"/>
          </p:nvPr>
        </p:nvSpPr>
        <p:spPr/>
        <p:txBody>
          <a:bodyPr/>
          <a:lstStyle/>
          <a:p>
            <a:fld id="{D523B077-F709-43F6-BFEB-AF2A2CF918E0}" type="slidenum">
              <a:rPr lang="en-US" altLang="en-US" smtClean="0"/>
              <a:pPr/>
              <a:t>‹#›</a:t>
            </a:fld>
            <a:endParaRPr lang="en-US" altLang="en-US"/>
          </a:p>
        </p:txBody>
      </p:sp>
    </p:spTree>
    <p:extLst>
      <p:ext uri="{BB962C8B-B14F-4D97-AF65-F5344CB8AC3E}">
        <p14:creationId xmlns:p14="http://schemas.microsoft.com/office/powerpoint/2010/main" val="947458852"/>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61C6E-A634-4911-9112-596660350C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051BDF-39E0-4868-99AF-9023F9F406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8BEE0B-8DD1-4101-B1DF-A179DDE800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DE57E2-6DBC-45AA-853A-68A626ECC949}"/>
              </a:ext>
            </a:extLst>
          </p:cNvPr>
          <p:cNvSpPr>
            <a:spLocks noGrp="1"/>
          </p:cNvSpPr>
          <p:nvPr>
            <p:ph type="dt" sz="half" idx="10"/>
          </p:nvPr>
        </p:nvSpPr>
        <p:spPr/>
        <p:txBody>
          <a:bodyPr/>
          <a:lstStyle/>
          <a:p>
            <a:endParaRPr lang="en-US" altLang="en-US"/>
          </a:p>
        </p:txBody>
      </p:sp>
      <p:sp>
        <p:nvSpPr>
          <p:cNvPr id="6" name="Footer Placeholder 5">
            <a:extLst>
              <a:ext uri="{FF2B5EF4-FFF2-40B4-BE49-F238E27FC236}">
                <a16:creationId xmlns:a16="http://schemas.microsoft.com/office/drawing/2014/main" id="{BDF71A45-0CB7-4966-98D4-4558666FF995}"/>
              </a:ext>
            </a:extLst>
          </p:cNvPr>
          <p:cNvSpPr>
            <a:spLocks noGrp="1"/>
          </p:cNvSpPr>
          <p:nvPr>
            <p:ph type="ftr" sz="quarter" idx="11"/>
          </p:nvPr>
        </p:nvSpPr>
        <p:spPr/>
        <p:txBody>
          <a:bodyPr/>
          <a:lstStyle/>
          <a:p>
            <a:endParaRPr lang="en-US" altLang="en-US"/>
          </a:p>
        </p:txBody>
      </p:sp>
      <p:sp>
        <p:nvSpPr>
          <p:cNvPr id="7" name="Slide Number Placeholder 6">
            <a:extLst>
              <a:ext uri="{FF2B5EF4-FFF2-40B4-BE49-F238E27FC236}">
                <a16:creationId xmlns:a16="http://schemas.microsoft.com/office/drawing/2014/main" id="{4BA6C6A6-F6E8-456B-9BC2-25CA10D17D7C}"/>
              </a:ext>
            </a:extLst>
          </p:cNvPr>
          <p:cNvSpPr>
            <a:spLocks noGrp="1"/>
          </p:cNvSpPr>
          <p:nvPr>
            <p:ph type="sldNum" sz="quarter" idx="12"/>
          </p:nvPr>
        </p:nvSpPr>
        <p:spPr/>
        <p:txBody>
          <a:bodyPr/>
          <a:lstStyle/>
          <a:p>
            <a:fld id="{5861A5FA-EF3A-42C0-8A02-0D53AF52935F}" type="slidenum">
              <a:rPr lang="en-US" altLang="en-US" smtClean="0"/>
              <a:pPr/>
              <a:t>‹#›</a:t>
            </a:fld>
            <a:endParaRPr lang="en-US" altLang="en-US"/>
          </a:p>
        </p:txBody>
      </p:sp>
    </p:spTree>
    <p:extLst>
      <p:ext uri="{BB962C8B-B14F-4D97-AF65-F5344CB8AC3E}">
        <p14:creationId xmlns:p14="http://schemas.microsoft.com/office/powerpoint/2010/main" val="3271537645"/>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719E5-8FA5-44A9-B7EC-89DD9FA1DD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0652DD-31E8-4094-89D9-C451917648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408765-486E-4279-B465-E3170E4B9D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709D0-A667-4D13-94C5-2E5332BF82D9}"/>
              </a:ext>
            </a:extLst>
          </p:cNvPr>
          <p:cNvSpPr>
            <a:spLocks noGrp="1"/>
          </p:cNvSpPr>
          <p:nvPr>
            <p:ph type="dt" sz="half" idx="10"/>
          </p:nvPr>
        </p:nvSpPr>
        <p:spPr/>
        <p:txBody>
          <a:bodyPr/>
          <a:lstStyle/>
          <a:p>
            <a:endParaRPr lang="en-US" altLang="en-US"/>
          </a:p>
        </p:txBody>
      </p:sp>
      <p:sp>
        <p:nvSpPr>
          <p:cNvPr id="6" name="Footer Placeholder 5">
            <a:extLst>
              <a:ext uri="{FF2B5EF4-FFF2-40B4-BE49-F238E27FC236}">
                <a16:creationId xmlns:a16="http://schemas.microsoft.com/office/drawing/2014/main" id="{A701A091-641F-43EF-9997-E5F860E6642F}"/>
              </a:ext>
            </a:extLst>
          </p:cNvPr>
          <p:cNvSpPr>
            <a:spLocks noGrp="1"/>
          </p:cNvSpPr>
          <p:nvPr>
            <p:ph type="ftr" sz="quarter" idx="11"/>
          </p:nvPr>
        </p:nvSpPr>
        <p:spPr/>
        <p:txBody>
          <a:bodyPr/>
          <a:lstStyle/>
          <a:p>
            <a:endParaRPr lang="en-US" altLang="en-US"/>
          </a:p>
        </p:txBody>
      </p:sp>
      <p:sp>
        <p:nvSpPr>
          <p:cNvPr id="7" name="Slide Number Placeholder 6">
            <a:extLst>
              <a:ext uri="{FF2B5EF4-FFF2-40B4-BE49-F238E27FC236}">
                <a16:creationId xmlns:a16="http://schemas.microsoft.com/office/drawing/2014/main" id="{03272A32-075B-47DD-B82E-AFFC87AF683F}"/>
              </a:ext>
            </a:extLst>
          </p:cNvPr>
          <p:cNvSpPr>
            <a:spLocks noGrp="1"/>
          </p:cNvSpPr>
          <p:nvPr>
            <p:ph type="sldNum" sz="quarter" idx="12"/>
          </p:nvPr>
        </p:nvSpPr>
        <p:spPr/>
        <p:txBody>
          <a:bodyPr/>
          <a:lstStyle/>
          <a:p>
            <a:fld id="{F2C0183C-BC4E-4AEF-9A9F-74263F35AAD4}" type="slidenum">
              <a:rPr lang="en-US" altLang="en-US" smtClean="0"/>
              <a:pPr/>
              <a:t>‹#›</a:t>
            </a:fld>
            <a:endParaRPr lang="en-US" altLang="en-US"/>
          </a:p>
        </p:txBody>
      </p:sp>
    </p:spTree>
    <p:extLst>
      <p:ext uri="{BB962C8B-B14F-4D97-AF65-F5344CB8AC3E}">
        <p14:creationId xmlns:p14="http://schemas.microsoft.com/office/powerpoint/2010/main" val="3884568828"/>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4F385B-11D2-4AAA-96EE-05849C10DA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0B55F5-A262-4E75-AD49-02750CFB6B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2B003E-F43D-48F3-A78F-3E91746ED1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dirty="0"/>
          </a:p>
        </p:txBody>
      </p:sp>
      <p:sp>
        <p:nvSpPr>
          <p:cNvPr id="5" name="Footer Placeholder 4">
            <a:extLst>
              <a:ext uri="{FF2B5EF4-FFF2-40B4-BE49-F238E27FC236}">
                <a16:creationId xmlns:a16="http://schemas.microsoft.com/office/drawing/2014/main" id="{018885DB-F64D-456D-8D36-F4B7C6CEAA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dirty="0"/>
          </a:p>
        </p:txBody>
      </p:sp>
      <p:sp>
        <p:nvSpPr>
          <p:cNvPr id="6" name="Slide Number Placeholder 5">
            <a:extLst>
              <a:ext uri="{FF2B5EF4-FFF2-40B4-BE49-F238E27FC236}">
                <a16:creationId xmlns:a16="http://schemas.microsoft.com/office/drawing/2014/main" id="{4C3A1F29-D910-4037-9CC6-565A33585D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29C1E2-2867-4E1C-BEF0-47E5B06159D2}" type="slidenum">
              <a:rPr lang="en-US" altLang="en-US" smtClean="0"/>
              <a:pPr/>
              <a:t>‹#›</a:t>
            </a:fld>
            <a:endParaRPr lang="en-US" altLang="en-US" dirty="0"/>
          </a:p>
        </p:txBody>
      </p:sp>
    </p:spTree>
    <p:extLst>
      <p:ext uri="{BB962C8B-B14F-4D97-AF65-F5344CB8AC3E}">
        <p14:creationId xmlns:p14="http://schemas.microsoft.com/office/powerpoint/2010/main" val="371186489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bible.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www.middletownbiblechurch.org/" TargetMode="External"/><Relationship Id="rId5" Type="http://schemas.openxmlformats.org/officeDocument/2006/relationships/hyperlink" Target="http://www.faithalone.org/" TargetMode="External"/><Relationship Id="rId4" Type="http://schemas.openxmlformats.org/officeDocument/2006/relationships/hyperlink" Target="http://www.gracelife.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bwMode="auto">
          <a:xfrm>
            <a:off x="4664869" y="5727699"/>
            <a:ext cx="2862262" cy="1054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1800" dirty="0">
                <a:solidFill>
                  <a:schemeClr val="bg1"/>
                </a:solidFill>
                <a:effectLst>
                  <a:outerShdw blurRad="38100" dist="38100" dir="2700000" algn="tl">
                    <a:srgbClr val="000000">
                      <a:alpha val="43137"/>
                    </a:srgbClr>
                  </a:outerShdw>
                </a:effectLst>
              </a:rPr>
              <a:t>Jim McGowan, Th.D.</a:t>
            </a:r>
            <a:br>
              <a:rPr lang="en-US" altLang="en-US" sz="1800" dirty="0">
                <a:solidFill>
                  <a:schemeClr val="bg1"/>
                </a:solidFill>
                <a:effectLst>
                  <a:outerShdw blurRad="38100" dist="38100" dir="2700000" algn="tl">
                    <a:srgbClr val="000000">
                      <a:alpha val="43137"/>
                    </a:srgbClr>
                  </a:outerShdw>
                </a:effectLst>
              </a:rPr>
            </a:br>
            <a:r>
              <a:rPr lang="en-US" altLang="en-US" sz="1800" dirty="0">
                <a:solidFill>
                  <a:schemeClr val="bg1"/>
                </a:solidFill>
                <a:effectLst>
                  <a:outerShdw blurRad="38100" dist="38100" dir="2700000" algn="tl">
                    <a:srgbClr val="000000">
                      <a:alpha val="43137"/>
                    </a:srgbClr>
                  </a:outerShdw>
                </a:effectLst>
              </a:rPr>
              <a:t>Sugar Land Bible Church</a:t>
            </a:r>
            <a:br>
              <a:rPr lang="en-US" altLang="en-US" sz="1800" dirty="0">
                <a:solidFill>
                  <a:schemeClr val="bg1"/>
                </a:solidFill>
                <a:effectLst>
                  <a:outerShdw blurRad="38100" dist="38100" dir="2700000" algn="tl">
                    <a:srgbClr val="000000">
                      <a:alpha val="43137"/>
                    </a:srgbClr>
                  </a:outerShdw>
                </a:effectLst>
              </a:rPr>
            </a:br>
            <a:r>
              <a:rPr lang="en-US" altLang="en-US" sz="1800" dirty="0">
                <a:solidFill>
                  <a:schemeClr val="bg1"/>
                </a:solidFill>
                <a:effectLst>
                  <a:outerShdw blurRad="38100" dist="38100" dir="2700000" algn="tl">
                    <a:srgbClr val="000000">
                      <a:alpha val="43137"/>
                    </a:srgbClr>
                  </a:outerShdw>
                </a:effectLst>
              </a:rPr>
              <a:t>10-11-2023</a:t>
            </a:r>
            <a:endParaRPr lang="en-US" sz="2800" b="1" dirty="0">
              <a:solidFill>
                <a:schemeClr val="bg1"/>
              </a:solidFill>
              <a:effectLst>
                <a:outerShdw blurRad="38100" dist="38100" dir="2700000" algn="tl">
                  <a:srgbClr val="000000">
                    <a:alpha val="43137"/>
                  </a:srgbClr>
                </a:outerShdw>
              </a:effectLst>
            </a:endParaRPr>
          </a:p>
        </p:txBody>
      </p:sp>
      <p:sp>
        <p:nvSpPr>
          <p:cNvPr id="7" name="Rectangle 3">
            <a:extLst>
              <a:ext uri="{FF2B5EF4-FFF2-40B4-BE49-F238E27FC236}">
                <a16:creationId xmlns:a16="http://schemas.microsoft.com/office/drawing/2014/main" id="{C1796DBA-D89A-4910-B49A-4294C83A483B}"/>
              </a:ext>
            </a:extLst>
          </p:cNvPr>
          <p:cNvSpPr txBox="1">
            <a:spLocks noChangeArrowheads="1"/>
          </p:cNvSpPr>
          <p:nvPr/>
        </p:nvSpPr>
        <p:spPr bwMode="auto">
          <a:xfrm>
            <a:off x="609600" y="2286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Repentance &amp; Confession “Requirements” for Salvation?</a:t>
            </a:r>
          </a:p>
        </p:txBody>
      </p:sp>
      <p:pic>
        <p:nvPicPr>
          <p:cNvPr id="13" name="Picture 12">
            <a:extLst>
              <a:ext uri="{FF2B5EF4-FFF2-40B4-BE49-F238E27FC236}">
                <a16:creationId xmlns:a16="http://schemas.microsoft.com/office/drawing/2014/main" id="{8A56FF8B-5F07-6617-4004-9A6A5B9E2417}"/>
              </a:ext>
            </a:extLst>
          </p:cNvPr>
          <p:cNvPicPr>
            <a:picLocks noChangeAspect="1"/>
          </p:cNvPicPr>
          <p:nvPr/>
        </p:nvPicPr>
        <p:blipFill>
          <a:blip r:embed="rId2"/>
          <a:stretch>
            <a:fillRect/>
          </a:stretch>
        </p:blipFill>
        <p:spPr>
          <a:xfrm>
            <a:off x="2926080" y="1051560"/>
            <a:ext cx="6339840" cy="4754880"/>
          </a:xfrm>
          <a:prstGeom prst="rect">
            <a:avLst/>
          </a:prstGeom>
        </p:spPr>
      </p:pic>
    </p:spTree>
    <p:extLst>
      <p:ext uri="{BB962C8B-B14F-4D97-AF65-F5344CB8AC3E}">
        <p14:creationId xmlns:p14="http://schemas.microsoft.com/office/powerpoint/2010/main" val="4058441213"/>
      </p:ext>
    </p:extLst>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3235" name="Rectangle 3">
            <a:extLst>
              <a:ext uri="{FF2B5EF4-FFF2-40B4-BE49-F238E27FC236}">
                <a16:creationId xmlns:a16="http://schemas.microsoft.com/office/drawing/2014/main" id="{4BE92CCE-D843-45B3-8F9F-FFD8206E99C2}"/>
              </a:ext>
            </a:extLst>
          </p:cNvPr>
          <p:cNvSpPr>
            <a:spLocks noChangeArrowheads="1"/>
          </p:cNvSpPr>
          <p:nvPr/>
        </p:nvSpPr>
        <p:spPr bwMode="auto">
          <a:xfrm>
            <a:off x="609600" y="1371600"/>
            <a:ext cx="10972800" cy="430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ambition to secure apparent results and the sincere desire to make decisions for Christ to be definite, have prompted preachers in their general appeals </a:t>
            </a:r>
            <a:r>
              <a:rPr lang="en-US" alt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insist upon</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 </a:t>
            </a:r>
            <a:r>
              <a:rPr lang="en-US" altLang="en-US" sz="2800"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public confession of Christ </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 the part of those </a:t>
            </a:r>
            <a:r>
              <a:rPr lang="en-US" alt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 would be saved</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algn="just">
              <a:spcAft>
                <a:spcPts val="1200"/>
              </a:spcAft>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all practical purposes and in the majority of instances these confessions are, </a:t>
            </a:r>
            <a:r>
              <a:rPr lang="en-US" altLang="en-US" sz="2800"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minds of the unsaved</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coupled with saving faith and seem, as presented, </a:t>
            </a:r>
            <a:r>
              <a:rPr lang="en-US" altLang="en-US" sz="2800"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be of equal importance with that faith</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marL="5029200" algn="just"/>
            <a:r>
              <a:rPr lang="en-US" altLang="en-US" sz="2400"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Lewis Sperry Chafer Systematic Theology</a:t>
            </a:r>
            <a:r>
              <a:rPr lang="en-US" altLang="en-US" sz="24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marL="5029200" algn="just"/>
            <a:r>
              <a:rPr lang="en-US" altLang="en-US" sz="24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Vol. 3, Kregel, Grand Rapids, 1993, p. 378-79.</a:t>
            </a:r>
          </a:p>
        </p:txBody>
      </p:sp>
      <p:sp>
        <p:nvSpPr>
          <p:cNvPr id="6" name="Rectangle 2">
            <a:extLst>
              <a:ext uri="{FF2B5EF4-FFF2-40B4-BE49-F238E27FC236}">
                <a16:creationId xmlns:a16="http://schemas.microsoft.com/office/drawing/2014/main" id="{1A847D94-0156-433F-A0A3-470F895EC6C2}"/>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and Confession “Requirements” for Salvation?</a:t>
            </a:r>
          </a:p>
        </p:txBody>
      </p:sp>
      <p:pic>
        <p:nvPicPr>
          <p:cNvPr id="2" name="Picture 1">
            <a:extLst>
              <a:ext uri="{FF2B5EF4-FFF2-40B4-BE49-F238E27FC236}">
                <a16:creationId xmlns:a16="http://schemas.microsoft.com/office/drawing/2014/main" id="{B0BE4684-E139-428A-776A-C30380A52009}"/>
              </a:ext>
            </a:extLst>
          </p:cNvPr>
          <p:cNvPicPr>
            <a:picLocks noChangeAspect="1"/>
          </p:cNvPicPr>
          <p:nvPr/>
        </p:nvPicPr>
        <p:blipFill>
          <a:blip r:embed="rId3"/>
          <a:stretch>
            <a:fillRect/>
          </a:stretch>
        </p:blipFill>
        <p:spPr>
          <a:xfrm>
            <a:off x="609601" y="76200"/>
            <a:ext cx="873696" cy="1097280"/>
          </a:xfrm>
          <a:prstGeom prst="rect">
            <a:avLst/>
          </a:prstGeom>
        </p:spPr>
      </p:pic>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80CE4A-0401-42AA-81B5-7F78BDC32793}"/>
              </a:ext>
            </a:extLst>
          </p:cNvPr>
          <p:cNvPicPr>
            <a:picLocks noChangeAspect="1"/>
          </p:cNvPicPr>
          <p:nvPr/>
        </p:nvPicPr>
        <p:blipFill>
          <a:blip r:embed="rId3"/>
          <a:stretch>
            <a:fillRect/>
          </a:stretch>
        </p:blipFill>
        <p:spPr>
          <a:xfrm>
            <a:off x="1828800" y="1981200"/>
            <a:ext cx="8458200" cy="4572000"/>
          </a:xfrm>
          <a:prstGeom prst="rect">
            <a:avLst/>
          </a:prstGeom>
        </p:spPr>
      </p:pic>
      <p:sp>
        <p:nvSpPr>
          <p:cNvPr id="225284" name="Rectangle 4">
            <a:extLst>
              <a:ext uri="{FF2B5EF4-FFF2-40B4-BE49-F238E27FC236}">
                <a16:creationId xmlns:a16="http://schemas.microsoft.com/office/drawing/2014/main" id="{B44E68B5-B11D-448D-821B-8DE74E48B093}"/>
              </a:ext>
            </a:extLst>
          </p:cNvPr>
          <p:cNvSpPr>
            <a:spLocks noChangeArrowheads="1"/>
          </p:cNvSpPr>
          <p:nvPr/>
        </p:nvSpPr>
        <p:spPr bwMode="auto">
          <a:xfrm>
            <a:off x="609600" y="838201"/>
            <a:ext cx="10972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altLang="en-US" sz="28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The two passages most often used to justify public confession, are Matthew 10:32-33 and Romans 10:9, both </a:t>
            </a:r>
            <a:r>
              <a:rPr lang="en-US" altLang="en-US" sz="2800"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contextually addressing </a:t>
            </a:r>
            <a:r>
              <a:rPr lang="en-US" altLang="en-US" sz="2800" b="1" i="1" u="sng"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a:t>
            </a:r>
            <a:r>
              <a:rPr lang="en-US" altLang="en-US" sz="2800"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sp>
        <p:nvSpPr>
          <p:cNvPr id="225286" name="Rectangle 6">
            <a:extLst>
              <a:ext uri="{FF2B5EF4-FFF2-40B4-BE49-F238E27FC236}">
                <a16:creationId xmlns:a16="http://schemas.microsoft.com/office/drawing/2014/main" id="{1B3F42F0-6D77-413B-8764-AC2AE092E00F}"/>
              </a:ext>
            </a:extLst>
          </p:cNvPr>
          <p:cNvSpPr>
            <a:spLocks noChangeArrowheads="1"/>
          </p:cNvSpPr>
          <p:nvPr/>
        </p:nvSpPr>
        <p:spPr bwMode="auto">
          <a:xfrm>
            <a:off x="1828800" y="1981200"/>
            <a:ext cx="8458200" cy="3939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Aft>
                <a:spcPts val="1200"/>
              </a:spcAft>
            </a:pPr>
            <a:r>
              <a:rPr lang="en-US" altLang="en-US" sz="2800" b="1" dirty="0">
                <a:solidFill>
                  <a:srgbClr val="0000CC"/>
                </a:solidFill>
                <a:latin typeface="Calibri" panose="020F0502020204030204" pitchFamily="34" charset="0"/>
                <a:cs typeface="Calibri" panose="020F0502020204030204" pitchFamily="34" charset="0"/>
              </a:rPr>
              <a:t>Matthew 10:32-33</a:t>
            </a:r>
          </a:p>
          <a:p>
            <a:pPr algn="just"/>
            <a:r>
              <a:rPr lang="en-US" altLang="en-US" sz="2400" baseline="30000" dirty="0">
                <a:solidFill>
                  <a:srgbClr val="C00000"/>
                </a:solidFill>
                <a:effectLst/>
                <a:latin typeface="Calibri" panose="020F0502020204030204" pitchFamily="34" charset="0"/>
                <a:cs typeface="Calibri" panose="020F0502020204030204" pitchFamily="34" charset="0"/>
              </a:rPr>
              <a:t>32</a:t>
            </a:r>
            <a:r>
              <a:rPr lang="en-US" altLang="en-US" sz="2400" dirty="0">
                <a:solidFill>
                  <a:srgbClr val="C00000"/>
                </a:solidFill>
                <a:effectLst/>
                <a:latin typeface="Calibri" panose="020F0502020204030204" pitchFamily="34" charset="0"/>
                <a:cs typeface="Calibri" panose="020F0502020204030204" pitchFamily="34" charset="0"/>
              </a:rPr>
              <a:t> Everyone therefore who shall </a:t>
            </a:r>
            <a:r>
              <a:rPr lang="en-US" altLang="en-US" sz="2400" b="1" u="sng" dirty="0">
                <a:solidFill>
                  <a:srgbClr val="C00000"/>
                </a:solidFill>
                <a:effectLst/>
                <a:highlight>
                  <a:srgbClr val="FFFF00"/>
                </a:highlight>
                <a:latin typeface="Calibri" panose="020F0502020204030204" pitchFamily="34" charset="0"/>
                <a:cs typeface="Calibri" panose="020F0502020204030204" pitchFamily="34" charset="0"/>
              </a:rPr>
              <a:t>confess</a:t>
            </a:r>
            <a:r>
              <a:rPr lang="en-US" altLang="en-US" sz="2400" dirty="0">
                <a:solidFill>
                  <a:srgbClr val="C00000"/>
                </a:solidFill>
                <a:effectLst/>
                <a:latin typeface="Calibri" panose="020F0502020204030204" pitchFamily="34" charset="0"/>
                <a:cs typeface="Calibri" panose="020F0502020204030204" pitchFamily="34" charset="0"/>
              </a:rPr>
              <a:t> Me before men, I will also confess him before My Father who is in heaven. </a:t>
            </a:r>
            <a:r>
              <a:rPr lang="en-US" altLang="en-US" sz="2400" baseline="30000" dirty="0">
                <a:solidFill>
                  <a:srgbClr val="C00000"/>
                </a:solidFill>
                <a:effectLst/>
                <a:latin typeface="Calibri" panose="020F0502020204030204" pitchFamily="34" charset="0"/>
                <a:cs typeface="Calibri" panose="020F0502020204030204" pitchFamily="34" charset="0"/>
              </a:rPr>
              <a:t>33</a:t>
            </a:r>
            <a:r>
              <a:rPr lang="en-US" altLang="en-US" sz="2400" dirty="0">
                <a:solidFill>
                  <a:srgbClr val="C00000"/>
                </a:solidFill>
                <a:effectLst/>
                <a:latin typeface="Calibri" panose="020F0502020204030204" pitchFamily="34" charset="0"/>
                <a:cs typeface="Calibri" panose="020F0502020204030204" pitchFamily="34" charset="0"/>
              </a:rPr>
              <a:t> But whoever shall deny Me before men, I will also deny him before My Father who is in heaven.</a:t>
            </a:r>
          </a:p>
          <a:p>
            <a:pPr algn="ctr">
              <a:spcAft>
                <a:spcPts val="1200"/>
              </a:spcAft>
            </a:pPr>
            <a:r>
              <a:rPr lang="en-US" altLang="en-US" sz="2800" b="1" dirty="0">
                <a:solidFill>
                  <a:srgbClr val="0000CC"/>
                </a:solidFill>
                <a:latin typeface="Calibri" panose="020F0502020204030204" pitchFamily="34" charset="0"/>
                <a:cs typeface="Calibri" panose="020F0502020204030204" pitchFamily="34" charset="0"/>
              </a:rPr>
              <a:t>Romans 10:9</a:t>
            </a:r>
          </a:p>
          <a:p>
            <a:pPr algn="just"/>
            <a:r>
              <a:rPr lang="en-US" altLang="en-US" sz="2400" dirty="0">
                <a:effectLst/>
                <a:latin typeface="Calibri" panose="020F0502020204030204" pitchFamily="34" charset="0"/>
                <a:cs typeface="Calibri" panose="020F0502020204030204" pitchFamily="34" charset="0"/>
              </a:rPr>
              <a:t>…that if you </a:t>
            </a:r>
            <a:r>
              <a:rPr lang="en-US" altLang="en-US" sz="2400" b="1" u="sng" dirty="0">
                <a:effectLst/>
                <a:highlight>
                  <a:srgbClr val="FFFF00"/>
                </a:highlight>
                <a:latin typeface="Calibri" panose="020F0502020204030204" pitchFamily="34" charset="0"/>
                <a:cs typeface="Calibri" panose="020F0502020204030204" pitchFamily="34" charset="0"/>
              </a:rPr>
              <a:t>confess</a:t>
            </a:r>
            <a:r>
              <a:rPr lang="en-US" altLang="en-US" sz="2400" dirty="0">
                <a:effectLst/>
                <a:latin typeface="Calibri" panose="020F0502020204030204" pitchFamily="34" charset="0"/>
                <a:cs typeface="Calibri" panose="020F0502020204030204" pitchFamily="34" charset="0"/>
              </a:rPr>
              <a:t> with your mouth Jesus as Lord, and believe in your heart that God raised Him from the dead, you shall be saved… </a:t>
            </a:r>
          </a:p>
        </p:txBody>
      </p:sp>
      <p:sp>
        <p:nvSpPr>
          <p:cNvPr id="7" name="Rectangle 2">
            <a:extLst>
              <a:ext uri="{FF2B5EF4-FFF2-40B4-BE49-F238E27FC236}">
                <a16:creationId xmlns:a16="http://schemas.microsoft.com/office/drawing/2014/main" id="{1A23B65F-F783-45B2-9F50-5B5F6868C892}"/>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and Confession “Requirements” for Salvation?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28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28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286">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528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7331" name="Rectangle 3">
            <a:extLst>
              <a:ext uri="{FF2B5EF4-FFF2-40B4-BE49-F238E27FC236}">
                <a16:creationId xmlns:a16="http://schemas.microsoft.com/office/drawing/2014/main" id="{4F7E101D-5E5C-43F0-9F40-4AA0E8FBE92C}"/>
              </a:ext>
            </a:extLst>
          </p:cNvPr>
          <p:cNvSpPr>
            <a:spLocks noGrp="1" noChangeArrowheads="1"/>
          </p:cNvSpPr>
          <p:nvPr>
            <p:ph idx="1"/>
          </p:nvPr>
        </p:nvSpPr>
        <p:spPr>
          <a:xfrm>
            <a:off x="609600" y="838200"/>
            <a:ext cx="10972800" cy="5791200"/>
          </a:xfrm>
        </p:spPr>
        <p:txBody>
          <a:bodyPr>
            <a:normAutofit/>
          </a:bodyPr>
          <a:lstStyle/>
          <a:p>
            <a:pPr marL="0" indent="0" algn="just">
              <a:lnSpc>
                <a:spcPct val="100000"/>
              </a:lnSpc>
              <a:spcBef>
                <a:spcPts val="0"/>
              </a:spcBef>
              <a:spcAft>
                <a:spcPts val="1200"/>
              </a:spcAft>
              <a:buNone/>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rPr>
              <a:t>The weight of New Testament passages (some 150) </a:t>
            </a:r>
            <a:r>
              <a:rPr lang="en-US" altLang="en-US"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reject</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rPr>
              <a:t> the notion that public confession of the Savior is part of the gospel message and therefore a </a:t>
            </a:r>
            <a:r>
              <a:rPr lang="en-US" altLang="en-US"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requirement</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rPr>
              <a:t> for salvation.  </a:t>
            </a:r>
          </a:p>
          <a:p>
            <a:pPr marL="0" indent="0" algn="just">
              <a:lnSpc>
                <a:spcPct val="100000"/>
              </a:lnSpc>
              <a:spcBef>
                <a:spcPts val="0"/>
              </a:spcBef>
              <a:spcAft>
                <a:spcPts val="1200"/>
              </a:spcAft>
              <a:buNone/>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rPr>
              <a:t>How then are we to understand </a:t>
            </a:r>
            <a:r>
              <a:rPr lang="en-US" altLang="en-US" sz="2800" b="1" dirty="0">
                <a:solidFill>
                  <a:srgbClr val="FFFFCC"/>
                </a:solidFill>
                <a:effectLst>
                  <a:outerShdw blurRad="38100" dist="38100" dir="2700000" algn="tl">
                    <a:srgbClr val="000000">
                      <a:alpha val="43137"/>
                    </a:srgbClr>
                  </a:outerShdw>
                </a:effectLst>
                <a:latin typeface="Calibri" panose="020F0502020204030204" pitchFamily="34" charset="0"/>
              </a:rPr>
              <a:t>Matthew 10:32-33</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rPr>
              <a:t>Simply, by taking it in context.  </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rPr>
              <a:t>In Matthew 10:32-33, the Lord was not challenging unbelievers, but </a:t>
            </a:r>
            <a:r>
              <a:rPr lang="en-US" altLang="en-US"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 own disciples </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rPr>
              <a:t>with regard to the commission He gave them to go to </a:t>
            </a:r>
            <a:r>
              <a:rPr lang="en-US" altLang="en-US"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lost sheep of Israel</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rPr>
              <a:t> (vss. 1-15). </a:t>
            </a:r>
          </a:p>
          <a:p>
            <a:pPr marL="0" indent="0" algn="just">
              <a:lnSpc>
                <a:spcPct val="100000"/>
              </a:lnSpc>
              <a:spcBef>
                <a:spcPts val="0"/>
              </a:spcBef>
              <a:spcAft>
                <a:spcPts val="1200"/>
              </a:spcAft>
              <a:buNone/>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rPr>
              <a:t>Due to the hostility of the Jewish religious leaders and the gentile world in general (see 15-20), </a:t>
            </a: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rPr>
              <a:t>they </a:t>
            </a:r>
            <a:r>
              <a:rPr lang="en-US" altLang="en-US"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 disciples]</a:t>
            </a: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rPr>
              <a:t>would be placed at risk</a:t>
            </a:r>
            <a:r>
              <a:rPr lang="en-US" altLang="en-US" sz="2800" b="1"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rPr>
              <a:t>. They are warned that if people despised and </a:t>
            </a: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rPr>
              <a:t>persecuted the Savior, the disciples too could expect the same (see 24-25). </a:t>
            </a:r>
          </a:p>
          <a:p>
            <a:pPr marL="0" indent="0" algn="just">
              <a:lnSpc>
                <a:spcPct val="100000"/>
              </a:lnSpc>
              <a:spcBef>
                <a:spcPts val="0"/>
              </a:spcBef>
              <a:spcAft>
                <a:spcPts val="1200"/>
              </a:spcAft>
              <a:buNone/>
            </a:pPr>
            <a:r>
              <a:rPr lang="en-US" altLang="en-US" sz="2400" b="1" dirty="0">
                <a:solidFill>
                  <a:srgbClr val="FFFFCC"/>
                </a:solidFill>
                <a:effectLst>
                  <a:outerShdw blurRad="38100" dist="38100" dir="2700000" algn="tl">
                    <a:srgbClr val="000000">
                      <a:alpha val="43137"/>
                    </a:srgbClr>
                  </a:outerShdw>
                </a:effectLst>
                <a:latin typeface="Calibri" panose="020F0502020204030204" pitchFamily="34" charset="0"/>
              </a:rPr>
              <a:t>*especially in the days of the Tribulation just before the return of Christ (see 21-23).</a:t>
            </a:r>
          </a:p>
        </p:txBody>
      </p:sp>
      <p:sp>
        <p:nvSpPr>
          <p:cNvPr id="6" name="Rectangle 2">
            <a:extLst>
              <a:ext uri="{FF2B5EF4-FFF2-40B4-BE49-F238E27FC236}">
                <a16:creationId xmlns:a16="http://schemas.microsoft.com/office/drawing/2014/main" id="{74303D30-CC66-436D-AB9B-F1448D202FE6}"/>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latin typeface="Calibri" panose="020F0502020204030204" pitchFamily="34" charset="0"/>
                <a:cs typeface="Calibri" panose="020F0502020204030204" pitchFamily="34" charset="0"/>
              </a:rPr>
              <a:t>Are Repentance and Confession “Requirements” for Salvation?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733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27331">
                                            <p:txEl>
                                              <p:pRg st="2" end="2"/>
                                            </p:txEl>
                                          </p:spTgt>
                                        </p:tgtEl>
                                        <p:attrNameLst>
                                          <p:attrName>ppt_c</p:attrName>
                                        </p:attrNameLst>
                                      </p:cBhvr>
                                      <p:to>
                                        <a:srgbClr val="87828C"/>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733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27331">
                                            <p:txEl>
                                              <p:pRg st="3" end="3"/>
                                            </p:txEl>
                                          </p:spTgt>
                                        </p:tgtEl>
                                        <p:attrNameLst>
                                          <p:attrName>ppt_c</p:attrName>
                                        </p:attrNameLst>
                                      </p:cBhvr>
                                      <p:to>
                                        <a:srgbClr val="87828C"/>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7331" name="Rectangle 3">
            <a:extLst>
              <a:ext uri="{FF2B5EF4-FFF2-40B4-BE49-F238E27FC236}">
                <a16:creationId xmlns:a16="http://schemas.microsoft.com/office/drawing/2014/main" id="{4F7E101D-5E5C-43F0-9F40-4AA0E8FBE92C}"/>
              </a:ext>
            </a:extLst>
          </p:cNvPr>
          <p:cNvSpPr>
            <a:spLocks noGrp="1" noChangeArrowheads="1"/>
          </p:cNvSpPr>
          <p:nvPr>
            <p:ph idx="1"/>
          </p:nvPr>
        </p:nvSpPr>
        <p:spPr>
          <a:xfrm>
            <a:off x="609600" y="838200"/>
            <a:ext cx="10972800" cy="4343400"/>
          </a:xfrm>
        </p:spPr>
        <p:txBody>
          <a:bodyPr>
            <a:noAutofit/>
          </a:bodyPr>
          <a:lstStyle/>
          <a:p>
            <a:pPr marL="0" indent="0" algn="just">
              <a:lnSpc>
                <a:spcPct val="100000"/>
              </a:lnSpc>
              <a:spcBef>
                <a:spcPts val="0"/>
              </a:spcBef>
              <a:spcAft>
                <a:spcPts val="1200"/>
              </a:spcAft>
              <a:buNone/>
            </a:pP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rPr>
              <a:t>Jesus then </a:t>
            </a:r>
            <a:r>
              <a:rPr lang="en-US" altLang="en-US" b="1" i="1" u="sng"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encouraged</a:t>
            </a: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rPr>
              <a:t> them </a:t>
            </a:r>
            <a:r>
              <a:rPr lang="en-US" altLang="en-US"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 disciples] </a:t>
            </a: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rPr>
              <a:t>against fear (see 26-31), </a:t>
            </a:r>
            <a:r>
              <a:rPr lang="en-US" altLang="en-US" b="1" i="1" u="sng"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challenged</a:t>
            </a:r>
            <a:r>
              <a:rPr lang="en-US" altLang="en-US"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rPr>
              <a:t>them</a:t>
            </a:r>
            <a:r>
              <a:rPr lang="en-US" altLang="en-US"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[His disciples] to confess Him before men</a:t>
            </a: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rPr>
              <a:t>, and </a:t>
            </a:r>
            <a:r>
              <a:rPr lang="en-US" altLang="en-US" b="1" i="1" u="sng"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warned</a:t>
            </a: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rPr>
              <a:t> them </a:t>
            </a:r>
            <a:r>
              <a:rPr lang="en-US" altLang="en-US"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 disciples] </a:t>
            </a: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rPr>
              <a:t>against denying Him before men (see 32-33). </a:t>
            </a:r>
          </a:p>
          <a:p>
            <a:pPr marL="0" indent="0" algn="just">
              <a:lnSpc>
                <a:spcPct val="100000"/>
              </a:lnSpc>
              <a:spcBef>
                <a:spcPts val="0"/>
              </a:spcBef>
              <a:spcAft>
                <a:spcPts val="1200"/>
              </a:spcAft>
              <a:buNone/>
            </a:pP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rPr>
              <a:t>It is clear that the challenge and warning </a:t>
            </a:r>
            <a:r>
              <a:rPr lang="en-US" altLang="en-US"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this context</a:t>
            </a: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rPr>
              <a:t> refer primarily to the commission of the disciples and, secondarily by application, to the responsibility of </a:t>
            </a:r>
            <a:r>
              <a:rPr lang="en-US" altLang="en-US" b="1" i="1" u="sng"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believers</a:t>
            </a: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altLang="en-US"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be witnesses of the Savior</a:t>
            </a: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rPr>
              <a:t>.  </a:t>
            </a:r>
          </a:p>
          <a:p>
            <a:pPr marL="0" indent="0" algn="just">
              <a:lnSpc>
                <a:spcPct val="100000"/>
              </a:lnSpc>
              <a:spcBef>
                <a:spcPts val="0"/>
              </a:spcBef>
              <a:spcAft>
                <a:spcPts val="1200"/>
              </a:spcAft>
              <a:buNone/>
            </a:pP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rPr>
              <a:t>And what is the warning?  Not that they will lose their salvation but that they will lose rewards at the Bema Seat Judgment.</a:t>
            </a:r>
          </a:p>
        </p:txBody>
      </p:sp>
      <p:sp>
        <p:nvSpPr>
          <p:cNvPr id="6" name="Rectangle 2">
            <a:extLst>
              <a:ext uri="{FF2B5EF4-FFF2-40B4-BE49-F238E27FC236}">
                <a16:creationId xmlns:a16="http://schemas.microsoft.com/office/drawing/2014/main" id="{74303D30-CC66-436D-AB9B-F1448D202FE6}"/>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latin typeface="Calibri" panose="020F0502020204030204" pitchFamily="34" charset="0"/>
                <a:cs typeface="Calibri" panose="020F0502020204030204" pitchFamily="34" charset="0"/>
              </a:rPr>
              <a:t>Are Repentance and Confession “Requirements” for Salvation?</a:t>
            </a:r>
          </a:p>
        </p:txBody>
      </p:sp>
    </p:spTree>
    <p:extLst>
      <p:ext uri="{BB962C8B-B14F-4D97-AF65-F5344CB8AC3E}">
        <p14:creationId xmlns:p14="http://schemas.microsoft.com/office/powerpoint/2010/main" val="140802019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733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27331">
                                            <p:txEl>
                                              <p:pRg st="0" end="0"/>
                                            </p:txEl>
                                          </p:spTgt>
                                        </p:tgtEl>
                                        <p:attrNameLst>
                                          <p:attrName>ppt_c</p:attrName>
                                        </p:attrNameLst>
                                      </p:cBhvr>
                                      <p:to>
                                        <a:srgbClr val="87828C"/>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73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73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7331" name="Rectangle 3">
            <a:extLst>
              <a:ext uri="{FF2B5EF4-FFF2-40B4-BE49-F238E27FC236}">
                <a16:creationId xmlns:a16="http://schemas.microsoft.com/office/drawing/2014/main" id="{4F7E101D-5E5C-43F0-9F40-4AA0E8FBE92C}"/>
              </a:ext>
            </a:extLst>
          </p:cNvPr>
          <p:cNvSpPr>
            <a:spLocks noGrp="1" noChangeArrowheads="1"/>
          </p:cNvSpPr>
          <p:nvPr>
            <p:ph idx="1"/>
          </p:nvPr>
        </p:nvSpPr>
        <p:spPr>
          <a:xfrm>
            <a:off x="609600" y="838200"/>
            <a:ext cx="10972800" cy="4876800"/>
          </a:xfrm>
        </p:spPr>
        <p:txBody>
          <a:bodyPr>
            <a:noAutofit/>
          </a:bodyPr>
          <a:lstStyle/>
          <a:p>
            <a:pPr marL="0" indent="0" algn="just">
              <a:lnSpc>
                <a:spcPct val="100000"/>
              </a:lnSpc>
              <a:spcBef>
                <a:spcPts val="0"/>
              </a:spcBef>
              <a:spcAft>
                <a:spcPts val="1200"/>
              </a:spcAft>
              <a:buNone/>
            </a:pP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rPr>
              <a:t>Commenting on this passage, Robert N. Wilkin, writes:</a:t>
            </a:r>
          </a:p>
          <a:p>
            <a:pPr marL="0" indent="0" algn="just">
              <a:lnSpc>
                <a:spcPct val="100000"/>
              </a:lnSpc>
              <a:spcBef>
                <a:spcPts val="0"/>
              </a:spcBef>
              <a:spcAft>
                <a:spcPts val="1200"/>
              </a:spcAft>
              <a:buNone/>
            </a:pP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rPr>
              <a:t>“The view that this passage teaches that a believer may lose his or her salvation if he or she fails to confess or denies Jesus cannot be correct. </a:t>
            </a:r>
            <a:r>
              <a:rPr lang="en-US" altLang="en-US"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Elsewhere Jesus taught that believers will never lose their salvation </a:t>
            </a: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rPr>
              <a:t>(cf. Joh 10:28-29). This is the consistent revelation of the rest of the New Testament (e.g., Joh 10:28-29; Rom 8:31-39; et al.). </a:t>
            </a:r>
            <a:r>
              <a:rPr lang="en-US" altLang="en-US"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Jesus was speaking here of </a:t>
            </a:r>
            <a:r>
              <a:rPr lang="en-US" altLang="en-US" b="1" i="1" u="sng"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rewards</a:t>
            </a:r>
            <a:r>
              <a:rPr lang="en-US" altLang="en-US"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not salvation</a:t>
            </a: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rPr>
              <a:t>.” </a:t>
            </a:r>
          </a:p>
          <a:p>
            <a:pPr marL="2743200" indent="0" algn="just">
              <a:lnSpc>
                <a:spcPct val="100000"/>
              </a:lnSpc>
              <a:spcBef>
                <a:spcPts val="0"/>
              </a:spcBef>
              <a:spcAft>
                <a:spcPts val="2400"/>
              </a:spcAft>
              <a:buNone/>
            </a:pPr>
            <a:r>
              <a:rPr lang="en-US" altLang="en-US" sz="2400" dirty="0">
                <a:solidFill>
                  <a:schemeClr val="bg1"/>
                </a:solidFill>
                <a:effectLst>
                  <a:outerShdw blurRad="38100" dist="38100" dir="2700000" algn="tl">
                    <a:srgbClr val="000000">
                      <a:alpha val="43137"/>
                    </a:srgbClr>
                  </a:outerShdw>
                </a:effectLst>
                <a:latin typeface="Calibri" panose="020F0502020204030204" pitchFamily="34" charset="0"/>
              </a:rPr>
              <a:t>Robert N. Wilkin, </a:t>
            </a:r>
            <a:r>
              <a:rPr lang="en-US" altLang="en-US" sz="2400" i="1" dirty="0">
                <a:solidFill>
                  <a:schemeClr val="bg1"/>
                </a:solidFill>
                <a:effectLst>
                  <a:outerShdw blurRad="38100" dist="38100" dir="2700000" algn="tl">
                    <a:srgbClr val="000000">
                      <a:alpha val="43137"/>
                    </a:srgbClr>
                  </a:outerShdw>
                </a:effectLst>
                <a:latin typeface="Calibri" panose="020F0502020204030204" pitchFamily="34" charset="0"/>
              </a:rPr>
              <a:t>"Is Confessing Christ a Condition of Salvation?" </a:t>
            </a:r>
            <a:r>
              <a:rPr lang="en-US" altLang="en-US" sz="2400" dirty="0">
                <a:solidFill>
                  <a:schemeClr val="bg1"/>
                </a:solidFill>
                <a:effectLst>
                  <a:outerShdw blurRad="38100" dist="38100" dir="2700000" algn="tl">
                    <a:srgbClr val="000000">
                      <a:alpha val="43137"/>
                    </a:srgbClr>
                  </a:outerShdw>
                </a:effectLst>
                <a:latin typeface="Calibri" panose="020F0502020204030204" pitchFamily="34" charset="0"/>
              </a:rPr>
              <a:t>The Grace Evangelical Society News 9:4 (July-August 1994):2-3.]</a:t>
            </a:r>
          </a:p>
          <a:p>
            <a:pPr marL="0" indent="0" algn="just">
              <a:lnSpc>
                <a:spcPct val="100000"/>
              </a:lnSpc>
              <a:spcBef>
                <a:spcPts val="0"/>
              </a:spcBef>
              <a:spcAft>
                <a:spcPts val="1200"/>
              </a:spcAft>
              <a:buNone/>
            </a:pP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rPr>
              <a:t>Now, What About Rom. 10:9-10?</a:t>
            </a:r>
          </a:p>
        </p:txBody>
      </p:sp>
      <p:sp>
        <p:nvSpPr>
          <p:cNvPr id="6" name="Rectangle 2">
            <a:extLst>
              <a:ext uri="{FF2B5EF4-FFF2-40B4-BE49-F238E27FC236}">
                <a16:creationId xmlns:a16="http://schemas.microsoft.com/office/drawing/2014/main" id="{74303D30-CC66-436D-AB9B-F1448D202FE6}"/>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latin typeface="Calibri" panose="020F0502020204030204" pitchFamily="34" charset="0"/>
                <a:cs typeface="Calibri" panose="020F0502020204030204" pitchFamily="34" charset="0"/>
              </a:rPr>
              <a:t>Are Repentance and Confession “Requirements” for Salvation?</a:t>
            </a:r>
          </a:p>
        </p:txBody>
      </p:sp>
    </p:spTree>
    <p:extLst>
      <p:ext uri="{BB962C8B-B14F-4D97-AF65-F5344CB8AC3E}">
        <p14:creationId xmlns:p14="http://schemas.microsoft.com/office/powerpoint/2010/main" val="247041173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73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73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73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73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7331" name="Rectangle 3">
            <a:extLst>
              <a:ext uri="{FF2B5EF4-FFF2-40B4-BE49-F238E27FC236}">
                <a16:creationId xmlns:a16="http://schemas.microsoft.com/office/drawing/2014/main" id="{4F7E101D-5E5C-43F0-9F40-4AA0E8FBE92C}"/>
              </a:ext>
            </a:extLst>
          </p:cNvPr>
          <p:cNvSpPr>
            <a:spLocks noGrp="1" noChangeArrowheads="1"/>
          </p:cNvSpPr>
          <p:nvPr>
            <p:ph idx="1"/>
          </p:nvPr>
        </p:nvSpPr>
        <p:spPr>
          <a:xfrm>
            <a:off x="609600" y="838200"/>
            <a:ext cx="10972800" cy="2362200"/>
          </a:xfrm>
        </p:spPr>
        <p:txBody>
          <a:bodyPr>
            <a:noAutofit/>
          </a:bodyPr>
          <a:lstStyle/>
          <a:p>
            <a:pPr marL="0" indent="0" algn="ctr">
              <a:lnSpc>
                <a:spcPct val="100000"/>
              </a:lnSpc>
              <a:spcBef>
                <a:spcPts val="0"/>
              </a:spcBef>
              <a:spcAft>
                <a:spcPts val="1200"/>
              </a:spcAft>
              <a:buNone/>
            </a:pP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rPr>
              <a:t>OVERVIEW OF ROMANS 9-11</a:t>
            </a:r>
          </a:p>
          <a:p>
            <a:pPr marL="0" indent="0" algn="just">
              <a:lnSpc>
                <a:spcPct val="100000"/>
              </a:lnSpc>
              <a:spcBef>
                <a:spcPts val="0"/>
              </a:spcBef>
              <a:spcAft>
                <a:spcPts val="1200"/>
              </a:spcAft>
              <a:buNone/>
            </a:pP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rPr>
              <a:t>Chapter 9 – 	Israel in the past,………………...………………………………..</a:t>
            </a:r>
            <a:r>
              <a:rPr lang="en-US" altLang="en-US"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elected!</a:t>
            </a:r>
          </a:p>
          <a:p>
            <a:pPr marL="0" indent="0" algn="just">
              <a:lnSpc>
                <a:spcPct val="100000"/>
              </a:lnSpc>
              <a:spcBef>
                <a:spcPts val="0"/>
              </a:spcBef>
              <a:spcAft>
                <a:spcPts val="1200"/>
              </a:spcAft>
              <a:buNone/>
            </a:pP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rPr>
              <a:t>Chapter 10 – Israel in the present, ,………………………………………...</a:t>
            </a:r>
            <a:r>
              <a:rPr lang="en-US" altLang="en-US"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rejected!</a:t>
            </a:r>
          </a:p>
          <a:p>
            <a:pPr marL="0" indent="0" algn="just">
              <a:lnSpc>
                <a:spcPct val="100000"/>
              </a:lnSpc>
              <a:spcBef>
                <a:spcPts val="0"/>
              </a:spcBef>
              <a:spcAft>
                <a:spcPts val="1200"/>
              </a:spcAft>
              <a:buNone/>
            </a:pP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rPr>
              <a:t>Chapter 11 – Israel in the future, ,…………….…………………………….</a:t>
            </a:r>
            <a:r>
              <a:rPr lang="en-US" altLang="en-US"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accepted!</a:t>
            </a:r>
          </a:p>
        </p:txBody>
      </p:sp>
      <p:sp>
        <p:nvSpPr>
          <p:cNvPr id="6" name="Rectangle 2">
            <a:extLst>
              <a:ext uri="{FF2B5EF4-FFF2-40B4-BE49-F238E27FC236}">
                <a16:creationId xmlns:a16="http://schemas.microsoft.com/office/drawing/2014/main" id="{74303D30-CC66-436D-AB9B-F1448D202FE6}"/>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latin typeface="Calibri" panose="020F0502020204030204" pitchFamily="34" charset="0"/>
                <a:cs typeface="Calibri" panose="020F0502020204030204" pitchFamily="34" charset="0"/>
              </a:rPr>
              <a:t>Are Repentance and Confession “Requirements” for Salvation?</a:t>
            </a:r>
          </a:p>
        </p:txBody>
      </p:sp>
      <p:pic>
        <p:nvPicPr>
          <p:cNvPr id="2" name="Picture 1">
            <a:extLst>
              <a:ext uri="{FF2B5EF4-FFF2-40B4-BE49-F238E27FC236}">
                <a16:creationId xmlns:a16="http://schemas.microsoft.com/office/drawing/2014/main" id="{372A1402-EA08-4096-F1D2-8D0C3A7D8BC1}"/>
              </a:ext>
            </a:extLst>
          </p:cNvPr>
          <p:cNvPicPr>
            <a:picLocks noChangeAspect="1"/>
          </p:cNvPicPr>
          <p:nvPr/>
        </p:nvPicPr>
        <p:blipFill>
          <a:blip r:embed="rId2"/>
          <a:stretch>
            <a:fillRect/>
          </a:stretch>
        </p:blipFill>
        <p:spPr>
          <a:xfrm>
            <a:off x="3695700" y="3276600"/>
            <a:ext cx="4800600" cy="3200400"/>
          </a:xfrm>
          <a:prstGeom prst="rect">
            <a:avLst/>
          </a:prstGeom>
        </p:spPr>
      </p:pic>
    </p:spTree>
    <p:extLst>
      <p:ext uri="{BB962C8B-B14F-4D97-AF65-F5344CB8AC3E}">
        <p14:creationId xmlns:p14="http://schemas.microsoft.com/office/powerpoint/2010/main" val="59689795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73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73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73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73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1426" name="Rectangle 2">
            <a:extLst>
              <a:ext uri="{FF2B5EF4-FFF2-40B4-BE49-F238E27FC236}">
                <a16:creationId xmlns:a16="http://schemas.microsoft.com/office/drawing/2014/main" id="{BE4DCC6E-C8BE-49E8-91E2-913C8B03ED32}"/>
              </a:ext>
            </a:extLst>
          </p:cNvPr>
          <p:cNvSpPr>
            <a:spLocks noGrp="1" noChangeArrowheads="1"/>
          </p:cNvSpPr>
          <p:nvPr>
            <p:ph idx="1"/>
          </p:nvPr>
        </p:nvSpPr>
        <p:spPr>
          <a:xfrm>
            <a:off x="609600" y="685800"/>
            <a:ext cx="10972800" cy="5486400"/>
          </a:xfrm>
        </p:spPr>
        <p:txBody>
          <a:bodyPr/>
          <a:lstStyle/>
          <a:p>
            <a:pPr marL="568325" indent="-568325" algn="ctr">
              <a:lnSpc>
                <a:spcPct val="100000"/>
              </a:lnSpc>
              <a:spcBef>
                <a:spcPts val="0"/>
              </a:spcBef>
              <a:spcAft>
                <a:spcPts val="1200"/>
              </a:spcAft>
              <a:buNone/>
            </a:pP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rPr>
              <a:t>General Outline of Romans 10</a:t>
            </a:r>
          </a:p>
          <a:p>
            <a:pPr marL="461963" indent="-461963">
              <a:lnSpc>
                <a:spcPct val="100000"/>
              </a:lnSpc>
              <a:spcBef>
                <a:spcPts val="0"/>
              </a:spcBef>
              <a:spcAft>
                <a:spcPts val="600"/>
              </a:spcAft>
              <a:buClr>
                <a:srgbClr val="00FFFF"/>
              </a:buClr>
              <a:buSzTx/>
              <a:buFont typeface="Wingdings" panose="05000000000000000000" pitchFamily="2" charset="2"/>
              <a:buAutoNum type="romanUcPeriod"/>
            </a:pPr>
            <a:r>
              <a:rPr lang="en-US" altLang="en-US" sz="2400" dirty="0">
                <a:solidFill>
                  <a:schemeClr val="bg1"/>
                </a:solidFill>
                <a:effectLst>
                  <a:outerShdw blurRad="38100" dist="38100" dir="2700000" algn="tl">
                    <a:srgbClr val="000000">
                      <a:alpha val="43137"/>
                    </a:srgbClr>
                  </a:outerShdw>
                </a:effectLst>
                <a:latin typeface="Calibri" panose="020F0502020204030204" pitchFamily="34" charset="0"/>
              </a:rPr>
              <a:t>The Prayer and Desire for </a:t>
            </a:r>
            <a:r>
              <a:rPr lang="en-US" altLang="en-US" sz="2400" b="1" u="sng" dirty="0">
                <a:solidFill>
                  <a:srgbClr val="FFC000"/>
                </a:solidFill>
                <a:effectLst>
                  <a:outerShdw blurRad="38100" dist="38100" dir="2700000" algn="tl">
                    <a:srgbClr val="000000">
                      <a:alpha val="43137"/>
                    </a:srgbClr>
                  </a:outerShdw>
                </a:effectLst>
                <a:latin typeface="Calibri" panose="020F0502020204030204" pitchFamily="34" charset="0"/>
              </a:rPr>
              <a:t>Israel’s</a:t>
            </a:r>
            <a:r>
              <a:rPr lang="en-US" altLang="en-US" sz="2400" dirty="0">
                <a:solidFill>
                  <a:schemeClr val="bg1"/>
                </a:solidFill>
                <a:effectLst>
                  <a:outerShdw blurRad="38100" dist="38100" dir="2700000" algn="tl">
                    <a:srgbClr val="000000">
                      <a:alpha val="43137"/>
                    </a:srgbClr>
                  </a:outerShdw>
                </a:effectLst>
                <a:latin typeface="Calibri" panose="020F0502020204030204" pitchFamily="34" charset="0"/>
              </a:rPr>
              <a:t> Salvation (10:1)</a:t>
            </a:r>
          </a:p>
          <a:p>
            <a:pPr marL="461963" indent="-461963">
              <a:lnSpc>
                <a:spcPct val="100000"/>
              </a:lnSpc>
              <a:spcBef>
                <a:spcPts val="0"/>
              </a:spcBef>
              <a:spcAft>
                <a:spcPts val="600"/>
              </a:spcAft>
              <a:buClr>
                <a:srgbClr val="00FFFF"/>
              </a:buClr>
              <a:buSzTx/>
              <a:buFont typeface="Wingdings" panose="05000000000000000000" pitchFamily="2" charset="2"/>
              <a:buAutoNum type="romanUcPeriod"/>
            </a:pPr>
            <a:r>
              <a:rPr lang="en-US" altLang="en-US" sz="2400" dirty="0">
                <a:solidFill>
                  <a:schemeClr val="bg1"/>
                </a:solidFill>
                <a:effectLst>
                  <a:outerShdw blurRad="38100" dist="38100" dir="2700000" algn="tl">
                    <a:srgbClr val="000000">
                      <a:alpha val="43137"/>
                    </a:srgbClr>
                  </a:outerShdw>
                </a:effectLst>
                <a:latin typeface="Calibri" panose="020F0502020204030204" pitchFamily="34" charset="0"/>
              </a:rPr>
              <a:t>The Problem of </a:t>
            </a:r>
            <a:r>
              <a:rPr lang="en-US" altLang="en-US" sz="2400" b="1" u="sng" dirty="0">
                <a:solidFill>
                  <a:srgbClr val="FFC000"/>
                </a:solidFill>
                <a:effectLst>
                  <a:outerShdw blurRad="38100" dist="38100" dir="2700000" algn="tl">
                    <a:srgbClr val="000000">
                      <a:alpha val="43137"/>
                    </a:srgbClr>
                  </a:outerShdw>
                </a:effectLst>
                <a:latin typeface="Calibri" panose="020F0502020204030204" pitchFamily="34" charset="0"/>
              </a:rPr>
              <a:t>Israel’s</a:t>
            </a:r>
            <a:r>
              <a:rPr lang="en-US" altLang="en-US" sz="2400" dirty="0">
                <a:solidFill>
                  <a:schemeClr val="bg1"/>
                </a:solidFill>
                <a:effectLst>
                  <a:outerShdw blurRad="38100" dist="38100" dir="2700000" algn="tl">
                    <a:srgbClr val="000000">
                      <a:alpha val="43137"/>
                    </a:srgbClr>
                  </a:outerShdw>
                </a:effectLst>
                <a:latin typeface="Calibri" panose="020F0502020204030204" pitchFamily="34" charset="0"/>
              </a:rPr>
              <a:t> Self-Righteousness (10:2-3) </a:t>
            </a:r>
          </a:p>
          <a:p>
            <a:pPr marL="461963" indent="-461963">
              <a:lnSpc>
                <a:spcPct val="100000"/>
              </a:lnSpc>
              <a:spcBef>
                <a:spcPts val="0"/>
              </a:spcBef>
              <a:spcAft>
                <a:spcPts val="600"/>
              </a:spcAft>
              <a:buClr>
                <a:srgbClr val="00FFFF"/>
              </a:buClr>
              <a:buSzTx/>
              <a:buFont typeface="Wingdings" panose="05000000000000000000" pitchFamily="2" charset="2"/>
              <a:buAutoNum type="romanUcPeriod"/>
            </a:pPr>
            <a:r>
              <a:rPr lang="en-US" altLang="en-US" sz="2400" dirty="0">
                <a:solidFill>
                  <a:schemeClr val="bg1"/>
                </a:solidFill>
                <a:effectLst>
                  <a:outerShdw blurRad="38100" dist="38100" dir="2700000" algn="tl">
                    <a:srgbClr val="000000">
                      <a:alpha val="43137"/>
                    </a:srgbClr>
                  </a:outerShdw>
                </a:effectLst>
                <a:latin typeface="Calibri" panose="020F0502020204030204" pitchFamily="34" charset="0"/>
              </a:rPr>
              <a:t>Provision of </a:t>
            </a:r>
            <a:r>
              <a:rPr lang="en-US" altLang="en-US" sz="2400" b="1" u="sng" dirty="0">
                <a:solidFill>
                  <a:srgbClr val="FFC000"/>
                </a:solidFill>
                <a:effectLst>
                  <a:outerShdw blurRad="38100" dist="38100" dir="2700000" algn="tl">
                    <a:srgbClr val="000000">
                      <a:alpha val="43137"/>
                    </a:srgbClr>
                  </a:outerShdw>
                </a:effectLst>
                <a:latin typeface="Calibri" panose="020F0502020204030204" pitchFamily="34" charset="0"/>
              </a:rPr>
              <a:t>Righteousness Through Faith Alone</a:t>
            </a:r>
            <a:r>
              <a:rPr lang="en-US" altLang="en-US" sz="2400" b="1" dirty="0">
                <a:solidFill>
                  <a:srgbClr val="FFC000"/>
                </a:solidFill>
                <a:effectLst>
                  <a:outerShdw blurRad="38100" dist="38100" dir="2700000" algn="tl">
                    <a:srgbClr val="000000">
                      <a:alpha val="43137"/>
                    </a:srgbClr>
                  </a:outerShdw>
                </a:effectLst>
                <a:latin typeface="Calibri" panose="020F0502020204030204" pitchFamily="34" charset="0"/>
              </a:rPr>
              <a:t> </a:t>
            </a:r>
            <a:r>
              <a:rPr lang="en-US" altLang="en-US" sz="2400" dirty="0">
                <a:solidFill>
                  <a:schemeClr val="bg1"/>
                </a:solidFill>
                <a:effectLst>
                  <a:outerShdw blurRad="38100" dist="38100" dir="2700000" algn="tl">
                    <a:srgbClr val="000000">
                      <a:alpha val="43137"/>
                    </a:srgbClr>
                  </a:outerShdw>
                </a:effectLst>
                <a:latin typeface="Calibri" panose="020F0502020204030204" pitchFamily="34" charset="0"/>
              </a:rPr>
              <a:t>(10:4-8) </a:t>
            </a:r>
          </a:p>
          <a:p>
            <a:pPr marL="914400" lvl="1" indent="-465138">
              <a:lnSpc>
                <a:spcPct val="100000"/>
              </a:lnSpc>
              <a:spcBef>
                <a:spcPts val="0"/>
              </a:spcBef>
              <a:spcAft>
                <a:spcPts val="600"/>
              </a:spcAft>
              <a:buClr>
                <a:srgbClr val="FFFF99"/>
              </a:buClr>
              <a:buSzTx/>
              <a:buFont typeface="Wingdings" panose="05000000000000000000" pitchFamily="2" charset="2"/>
              <a:buAutoNum type="alphaUcPeriod"/>
            </a:pPr>
            <a:r>
              <a:rPr lang="en-US" altLang="en-US" sz="2400" dirty="0">
                <a:solidFill>
                  <a:schemeClr val="bg1"/>
                </a:solidFill>
                <a:effectLst>
                  <a:outerShdw blurRad="38100" dist="38100" dir="2700000" algn="tl">
                    <a:srgbClr val="000000">
                      <a:alpha val="43137"/>
                    </a:srgbClr>
                  </a:outerShdw>
                </a:effectLst>
                <a:latin typeface="Calibri" panose="020F0502020204030204" pitchFamily="34" charset="0"/>
              </a:rPr>
              <a:t>Christ’s Termination of </a:t>
            </a:r>
            <a:r>
              <a:rPr lang="en-US" altLang="en-US" sz="2400" b="1" u="sng" dirty="0">
                <a:solidFill>
                  <a:srgbClr val="FFC000"/>
                </a:solidFill>
                <a:effectLst>
                  <a:outerShdw blurRad="38100" dist="38100" dir="2700000" algn="tl">
                    <a:srgbClr val="000000">
                      <a:alpha val="43137"/>
                    </a:srgbClr>
                  </a:outerShdw>
                </a:effectLst>
                <a:latin typeface="Calibri" panose="020F0502020204030204" pitchFamily="34" charset="0"/>
              </a:rPr>
              <a:t>the Law</a:t>
            </a:r>
            <a:r>
              <a:rPr lang="en-US" altLang="en-US" sz="2400" b="1" dirty="0">
                <a:solidFill>
                  <a:srgbClr val="FFC000"/>
                </a:solidFill>
                <a:effectLst>
                  <a:outerShdw blurRad="38100" dist="38100" dir="2700000" algn="tl">
                    <a:srgbClr val="000000">
                      <a:alpha val="43137"/>
                    </a:srgbClr>
                  </a:outerShdw>
                </a:effectLst>
                <a:latin typeface="Calibri" panose="020F0502020204030204" pitchFamily="34" charset="0"/>
              </a:rPr>
              <a:t> </a:t>
            </a:r>
            <a:r>
              <a:rPr lang="en-US" altLang="en-US" sz="2400" dirty="0">
                <a:solidFill>
                  <a:schemeClr val="bg1"/>
                </a:solidFill>
                <a:effectLst>
                  <a:outerShdw blurRad="38100" dist="38100" dir="2700000" algn="tl">
                    <a:srgbClr val="000000">
                      <a:alpha val="43137"/>
                    </a:srgbClr>
                  </a:outerShdw>
                </a:effectLst>
                <a:latin typeface="Calibri" panose="020F0502020204030204" pitchFamily="34" charset="0"/>
              </a:rPr>
              <a:t>for Righteousness (vs. 4).</a:t>
            </a:r>
          </a:p>
          <a:p>
            <a:pPr marL="914400" lvl="1" indent="-465138">
              <a:lnSpc>
                <a:spcPct val="100000"/>
              </a:lnSpc>
              <a:spcBef>
                <a:spcPts val="0"/>
              </a:spcBef>
              <a:spcAft>
                <a:spcPts val="600"/>
              </a:spcAft>
              <a:buClr>
                <a:srgbClr val="FFFF99"/>
              </a:buClr>
              <a:buSzTx/>
              <a:buFont typeface="Wingdings" panose="05000000000000000000" pitchFamily="2" charset="2"/>
              <a:buAutoNum type="alphaUcPeriod"/>
            </a:pPr>
            <a:r>
              <a:rPr lang="en-US" altLang="en-US" sz="2400" dirty="0">
                <a:solidFill>
                  <a:schemeClr val="bg1"/>
                </a:solidFill>
                <a:effectLst>
                  <a:outerShdw blurRad="38100" dist="38100" dir="2700000" algn="tl">
                    <a:srgbClr val="000000">
                      <a:alpha val="43137"/>
                    </a:srgbClr>
                  </a:outerShdw>
                </a:effectLst>
                <a:latin typeface="Calibri" panose="020F0502020204030204" pitchFamily="34" charset="0"/>
              </a:rPr>
              <a:t>Moses’ Declaration About Those Who Practice </a:t>
            </a:r>
            <a:r>
              <a:rPr lang="en-US" altLang="en-US" sz="2400" b="1" u="sng" dirty="0">
                <a:solidFill>
                  <a:srgbClr val="FFC000"/>
                </a:solidFill>
                <a:effectLst>
                  <a:outerShdw blurRad="38100" dist="38100" dir="2700000" algn="tl">
                    <a:srgbClr val="000000">
                      <a:alpha val="43137"/>
                    </a:srgbClr>
                  </a:outerShdw>
                </a:effectLst>
                <a:latin typeface="Calibri" panose="020F0502020204030204" pitchFamily="34" charset="0"/>
              </a:rPr>
              <a:t>the Law</a:t>
            </a:r>
            <a:r>
              <a:rPr lang="en-US" altLang="en-US" sz="2400" b="1" dirty="0">
                <a:solidFill>
                  <a:srgbClr val="FFC000"/>
                </a:solidFill>
                <a:effectLst>
                  <a:outerShdw blurRad="38100" dist="38100" dir="2700000" algn="tl">
                    <a:srgbClr val="000000">
                      <a:alpha val="43137"/>
                    </a:srgbClr>
                  </a:outerShdw>
                </a:effectLst>
                <a:latin typeface="Calibri" panose="020F0502020204030204" pitchFamily="34" charset="0"/>
              </a:rPr>
              <a:t> </a:t>
            </a:r>
            <a:r>
              <a:rPr lang="en-US" altLang="en-US" sz="2400" dirty="0">
                <a:solidFill>
                  <a:schemeClr val="bg1"/>
                </a:solidFill>
                <a:effectLst>
                  <a:outerShdw blurRad="38100" dist="38100" dir="2700000" algn="tl">
                    <a:srgbClr val="000000">
                      <a:alpha val="43137"/>
                    </a:srgbClr>
                  </a:outerShdw>
                </a:effectLst>
                <a:latin typeface="Calibri" panose="020F0502020204030204" pitchFamily="34" charset="0"/>
              </a:rPr>
              <a:t>(vs. 5).</a:t>
            </a:r>
          </a:p>
          <a:p>
            <a:pPr marL="914400" lvl="1" indent="-465138">
              <a:lnSpc>
                <a:spcPct val="100000"/>
              </a:lnSpc>
              <a:spcBef>
                <a:spcPts val="0"/>
              </a:spcBef>
              <a:spcAft>
                <a:spcPts val="600"/>
              </a:spcAft>
              <a:buClr>
                <a:srgbClr val="FFFF99"/>
              </a:buClr>
              <a:buSzTx/>
              <a:buFont typeface="Wingdings" panose="05000000000000000000" pitchFamily="2" charset="2"/>
              <a:buAutoNum type="alphaUcPeriod"/>
            </a:pPr>
            <a:r>
              <a:rPr lang="en-US" altLang="en-US" sz="2400" dirty="0">
                <a:solidFill>
                  <a:schemeClr val="bg1"/>
                </a:solidFill>
                <a:effectLst>
                  <a:outerShdw blurRad="38100" dist="38100" dir="2700000" algn="tl">
                    <a:srgbClr val="000000">
                      <a:alpha val="43137"/>
                    </a:srgbClr>
                  </a:outerShdw>
                </a:effectLst>
                <a:latin typeface="Calibri" panose="020F0502020204030204" pitchFamily="34" charset="0"/>
              </a:rPr>
              <a:t>God’s Initiation of </a:t>
            </a:r>
            <a:r>
              <a:rPr lang="en-US" altLang="en-US" sz="2400" b="1" u="sng" dirty="0">
                <a:solidFill>
                  <a:srgbClr val="FFC000"/>
                </a:solidFill>
                <a:effectLst>
                  <a:outerShdw blurRad="38100" dist="38100" dir="2700000" algn="tl">
                    <a:srgbClr val="000000">
                      <a:alpha val="43137"/>
                    </a:srgbClr>
                  </a:outerShdw>
                </a:effectLst>
                <a:latin typeface="Calibri" panose="020F0502020204030204" pitchFamily="34" charset="0"/>
              </a:rPr>
              <a:t>Salvation by Grace</a:t>
            </a:r>
            <a:r>
              <a:rPr lang="en-US" altLang="en-US" sz="2400" dirty="0">
                <a:solidFill>
                  <a:srgbClr val="FFC000"/>
                </a:solidFill>
                <a:effectLst>
                  <a:outerShdw blurRad="38100" dist="38100" dir="2700000" algn="tl">
                    <a:srgbClr val="000000">
                      <a:alpha val="43137"/>
                    </a:srgbClr>
                  </a:outerShdw>
                </a:effectLst>
                <a:latin typeface="Calibri" panose="020F0502020204030204" pitchFamily="34" charset="0"/>
              </a:rPr>
              <a:t> </a:t>
            </a:r>
            <a:r>
              <a:rPr lang="en-US" altLang="en-US" sz="2400" dirty="0">
                <a:solidFill>
                  <a:schemeClr val="bg1"/>
                </a:solidFill>
                <a:effectLst>
                  <a:outerShdw blurRad="38100" dist="38100" dir="2700000" algn="tl">
                    <a:srgbClr val="000000">
                      <a:alpha val="43137"/>
                    </a:srgbClr>
                  </a:outerShdw>
                </a:effectLst>
                <a:latin typeface="Calibri" panose="020F0502020204030204" pitchFamily="34" charset="0"/>
              </a:rPr>
              <a:t>Through the Message of Faith (vss. 6-8). </a:t>
            </a:r>
          </a:p>
          <a:p>
            <a:pPr marL="461963" indent="-461963">
              <a:lnSpc>
                <a:spcPct val="100000"/>
              </a:lnSpc>
              <a:spcBef>
                <a:spcPts val="0"/>
              </a:spcBef>
              <a:spcAft>
                <a:spcPts val="600"/>
              </a:spcAft>
              <a:buClr>
                <a:srgbClr val="00FFFF"/>
              </a:buClr>
              <a:buSzTx/>
              <a:buFont typeface="Wingdings" panose="05000000000000000000" pitchFamily="2" charset="2"/>
              <a:buAutoNum type="romanUcPeriod"/>
            </a:pPr>
            <a:r>
              <a:rPr lang="en-US" altLang="en-US" sz="2400" dirty="0">
                <a:solidFill>
                  <a:schemeClr val="bg1"/>
                </a:solidFill>
                <a:effectLst>
                  <a:outerShdw blurRad="38100" dist="38100" dir="2700000" algn="tl">
                    <a:srgbClr val="000000">
                      <a:alpha val="43137"/>
                    </a:srgbClr>
                  </a:outerShdw>
                </a:effectLst>
                <a:latin typeface="Calibri" panose="020F0502020204030204" pitchFamily="34" charset="0"/>
              </a:rPr>
              <a:t>Paul’s Description of </a:t>
            </a:r>
            <a:r>
              <a:rPr lang="en-US" altLang="en-US" sz="2400" b="1" u="sng" dirty="0">
                <a:solidFill>
                  <a:srgbClr val="FFC000"/>
                </a:solidFill>
                <a:effectLst>
                  <a:outerShdw blurRad="38100" dist="38100" dir="2700000" algn="tl">
                    <a:srgbClr val="000000">
                      <a:alpha val="43137"/>
                    </a:srgbClr>
                  </a:outerShdw>
                </a:effectLst>
                <a:latin typeface="Calibri" panose="020F0502020204030204" pitchFamily="34" charset="0"/>
              </a:rPr>
              <a:t>the Grace Message </a:t>
            </a:r>
            <a:r>
              <a:rPr lang="en-US" altLang="en-US" sz="2400" dirty="0">
                <a:solidFill>
                  <a:schemeClr val="bg1"/>
                </a:solidFill>
                <a:effectLst>
                  <a:outerShdw blurRad="38100" dist="38100" dir="2700000" algn="tl">
                    <a:srgbClr val="000000">
                      <a:alpha val="43137"/>
                    </a:srgbClr>
                  </a:outerShdw>
                </a:effectLst>
                <a:latin typeface="Calibri" panose="020F0502020204030204" pitchFamily="34" charset="0"/>
              </a:rPr>
              <a:t>(vss. 9-13) </a:t>
            </a:r>
          </a:p>
          <a:p>
            <a:pPr marL="914400" lvl="1" indent="-465138">
              <a:lnSpc>
                <a:spcPct val="100000"/>
              </a:lnSpc>
              <a:spcBef>
                <a:spcPts val="0"/>
              </a:spcBef>
              <a:spcAft>
                <a:spcPts val="600"/>
              </a:spcAft>
              <a:buClr>
                <a:srgbClr val="FFFF99"/>
              </a:buClr>
              <a:buSzTx/>
              <a:buFont typeface="Wingdings" panose="05000000000000000000" pitchFamily="2" charset="2"/>
              <a:buAutoNum type="alphaUcPeriod"/>
            </a:pPr>
            <a:r>
              <a:rPr lang="en-US" altLang="en-US" sz="2400" dirty="0">
                <a:solidFill>
                  <a:schemeClr val="bg1"/>
                </a:solidFill>
                <a:effectLst>
                  <a:outerShdw blurRad="38100" dist="38100" dir="2700000" algn="tl">
                    <a:srgbClr val="000000">
                      <a:alpha val="43137"/>
                    </a:srgbClr>
                  </a:outerShdw>
                </a:effectLst>
                <a:latin typeface="Calibri" panose="020F0502020204030204" pitchFamily="34" charset="0"/>
              </a:rPr>
              <a:t>The Message Described (vs. 9) </a:t>
            </a:r>
          </a:p>
          <a:p>
            <a:pPr marL="914400" lvl="1" indent="-465138">
              <a:lnSpc>
                <a:spcPct val="100000"/>
              </a:lnSpc>
              <a:spcBef>
                <a:spcPts val="0"/>
              </a:spcBef>
              <a:spcAft>
                <a:spcPts val="600"/>
              </a:spcAft>
              <a:buClr>
                <a:srgbClr val="FFFF99"/>
              </a:buClr>
              <a:buSzTx/>
              <a:buFont typeface="Wingdings" panose="05000000000000000000" pitchFamily="2" charset="2"/>
              <a:buAutoNum type="alphaUcPeriod"/>
            </a:pPr>
            <a:r>
              <a:rPr lang="en-US" altLang="en-US" sz="2400" dirty="0">
                <a:solidFill>
                  <a:schemeClr val="bg1"/>
                </a:solidFill>
                <a:effectLst>
                  <a:outerShdw blurRad="38100" dist="38100" dir="2700000" algn="tl">
                    <a:srgbClr val="000000">
                      <a:alpha val="43137"/>
                    </a:srgbClr>
                  </a:outerShdw>
                </a:effectLst>
                <a:latin typeface="Calibri" panose="020F0502020204030204" pitchFamily="34" charset="0"/>
              </a:rPr>
              <a:t>The Message Explained (vss. 10-13)</a:t>
            </a:r>
          </a:p>
          <a:p>
            <a:pPr marL="461963" indent="-461963">
              <a:lnSpc>
                <a:spcPct val="100000"/>
              </a:lnSpc>
              <a:spcBef>
                <a:spcPts val="0"/>
              </a:spcBef>
              <a:spcAft>
                <a:spcPts val="600"/>
              </a:spcAft>
              <a:buClr>
                <a:srgbClr val="00FFFF"/>
              </a:buClr>
              <a:buSzTx/>
              <a:buFont typeface="Wingdings" panose="05000000000000000000" pitchFamily="2" charset="2"/>
              <a:buAutoNum type="romanUcPeriod"/>
            </a:pPr>
            <a:r>
              <a:rPr lang="en-US" altLang="en-US" sz="2400" dirty="0">
                <a:solidFill>
                  <a:schemeClr val="bg1"/>
                </a:solidFill>
                <a:effectLst>
                  <a:outerShdw blurRad="38100" dist="38100" dir="2700000" algn="tl">
                    <a:srgbClr val="000000">
                      <a:alpha val="43137"/>
                    </a:srgbClr>
                  </a:outerShdw>
                </a:effectLst>
                <a:latin typeface="Calibri" panose="020F0502020204030204" pitchFamily="34" charset="0"/>
              </a:rPr>
              <a:t>The Priority of Preaching the Faith Alone Message (vss. 14-17)</a:t>
            </a:r>
          </a:p>
          <a:p>
            <a:pPr marL="461963" indent="-461963">
              <a:lnSpc>
                <a:spcPct val="100000"/>
              </a:lnSpc>
              <a:spcBef>
                <a:spcPts val="0"/>
              </a:spcBef>
              <a:spcAft>
                <a:spcPts val="600"/>
              </a:spcAft>
              <a:buClr>
                <a:srgbClr val="00FFFF"/>
              </a:buClr>
              <a:buSzTx/>
              <a:buFont typeface="Wingdings" panose="05000000000000000000" pitchFamily="2" charset="2"/>
              <a:buAutoNum type="romanUcPeriod"/>
            </a:pPr>
            <a:r>
              <a:rPr lang="en-US" altLang="en-US" sz="2400" dirty="0">
                <a:solidFill>
                  <a:schemeClr val="bg1"/>
                </a:solidFill>
                <a:effectLst>
                  <a:outerShdw blurRad="38100" dist="38100" dir="2700000" algn="tl">
                    <a:srgbClr val="000000">
                      <a:alpha val="43137"/>
                    </a:srgbClr>
                  </a:outerShdw>
                </a:effectLst>
                <a:latin typeface="Calibri" panose="020F0502020204030204" pitchFamily="34" charset="0"/>
              </a:rPr>
              <a:t>The Witness of </a:t>
            </a:r>
            <a:r>
              <a:rPr lang="en-US" altLang="en-US" sz="2400" b="1" u="sng" dirty="0">
                <a:solidFill>
                  <a:srgbClr val="FFC000"/>
                </a:solidFill>
                <a:effectLst>
                  <a:outerShdw blurRad="38100" dist="38100" dir="2700000" algn="tl">
                    <a:srgbClr val="000000">
                      <a:alpha val="43137"/>
                    </a:srgbClr>
                  </a:outerShdw>
                </a:effectLst>
                <a:latin typeface="Calibri" panose="020F0502020204030204" pitchFamily="34" charset="0"/>
              </a:rPr>
              <a:t>Deuteronomy</a:t>
            </a:r>
            <a:r>
              <a:rPr lang="en-US" altLang="en-US" sz="2400" dirty="0">
                <a:solidFill>
                  <a:schemeClr val="bg1"/>
                </a:solidFill>
                <a:effectLst>
                  <a:outerShdw blurRad="38100" dist="38100" dir="2700000" algn="tl">
                    <a:srgbClr val="000000">
                      <a:alpha val="43137"/>
                    </a:srgbClr>
                  </a:outerShdw>
                </a:effectLst>
                <a:latin typeface="Calibri" panose="020F0502020204030204" pitchFamily="34" charset="0"/>
              </a:rPr>
              <a:t> and </a:t>
            </a:r>
            <a:r>
              <a:rPr lang="en-US" altLang="en-US" sz="2400" b="1" u="sng" dirty="0">
                <a:solidFill>
                  <a:srgbClr val="FFC000"/>
                </a:solidFill>
                <a:effectLst>
                  <a:outerShdw blurRad="38100" dist="38100" dir="2700000" algn="tl">
                    <a:srgbClr val="000000">
                      <a:alpha val="43137"/>
                    </a:srgbClr>
                  </a:outerShdw>
                </a:effectLst>
                <a:latin typeface="Calibri" panose="020F0502020204030204" pitchFamily="34" charset="0"/>
              </a:rPr>
              <a:t>Isaiah</a:t>
            </a:r>
            <a:r>
              <a:rPr lang="en-US" altLang="en-US" sz="2400" dirty="0">
                <a:solidFill>
                  <a:schemeClr val="bg1"/>
                </a:solidFill>
                <a:effectLst>
                  <a:outerShdw blurRad="38100" dist="38100" dir="2700000" algn="tl">
                    <a:srgbClr val="000000">
                      <a:alpha val="43137"/>
                    </a:srgbClr>
                  </a:outerShdw>
                </a:effectLst>
                <a:latin typeface="Calibri" panose="020F0502020204030204" pitchFamily="34" charset="0"/>
              </a:rPr>
              <a:t> (vss. 19-21)</a:t>
            </a:r>
          </a:p>
        </p:txBody>
      </p:sp>
      <p:sp>
        <p:nvSpPr>
          <p:cNvPr id="7" name="Rectangle 2">
            <a:extLst>
              <a:ext uri="{FF2B5EF4-FFF2-40B4-BE49-F238E27FC236}">
                <a16:creationId xmlns:a16="http://schemas.microsoft.com/office/drawing/2014/main" id="{C9010B50-6BAA-4341-B88F-DD9B095360B7}"/>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latin typeface="Calibri" panose="020F0502020204030204" pitchFamily="34" charset="0"/>
                <a:cs typeface="Calibri" panose="020F0502020204030204" pitchFamily="34" charset="0"/>
              </a:rPr>
              <a:t>Are Repentance and Confession “Requirements” for Salvation?</a:t>
            </a:r>
          </a:p>
        </p:txBody>
      </p:sp>
      <p:sp>
        <p:nvSpPr>
          <p:cNvPr id="3" name="TextBox 2">
            <a:extLst>
              <a:ext uri="{FF2B5EF4-FFF2-40B4-BE49-F238E27FC236}">
                <a16:creationId xmlns:a16="http://schemas.microsoft.com/office/drawing/2014/main" id="{DA9FF536-84D7-E4A3-8921-BAEC01DA65FA}"/>
              </a:ext>
            </a:extLst>
          </p:cNvPr>
          <p:cNvSpPr txBox="1"/>
          <p:nvPr/>
        </p:nvSpPr>
        <p:spPr>
          <a:xfrm>
            <a:off x="3010458" y="6400800"/>
            <a:ext cx="6171084" cy="369332"/>
          </a:xfrm>
          <a:prstGeom prst="rect">
            <a:avLst/>
          </a:prstGeom>
          <a:noFill/>
        </p:spPr>
        <p:txBody>
          <a:bodyPr wrap="square">
            <a:spAutoFit/>
          </a:bodyPr>
          <a:lstStyle/>
          <a:p>
            <a:r>
              <a:rPr lang="en-US" dirty="0">
                <a:solidFill>
                  <a:schemeClr val="bg1"/>
                </a:solidFill>
              </a:rPr>
              <a:t>https://bible.org/series/abcs-christian-growth-laying-foundation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142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142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142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1426">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1426">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1426">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1426">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1426">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1426">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1426">
                                            <p:txEl>
                                              <p:pRg st="9" end="9"/>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1426">
                                            <p:txEl>
                                              <p:pRg st="10" end="10"/>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142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6"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28515" name="Group 163">
            <a:extLst>
              <a:ext uri="{FF2B5EF4-FFF2-40B4-BE49-F238E27FC236}">
                <a16:creationId xmlns:a16="http://schemas.microsoft.com/office/drawing/2014/main" id="{200B9D3F-07F0-4919-8B9E-68FCA9D47E09}"/>
              </a:ext>
            </a:extLst>
          </p:cNvPr>
          <p:cNvGraphicFramePr>
            <a:graphicFrameLocks noGrp="1"/>
          </p:cNvGraphicFramePr>
          <p:nvPr>
            <p:ph/>
            <p:extLst>
              <p:ext uri="{D42A27DB-BD31-4B8C-83A1-F6EECF244321}">
                <p14:modId xmlns:p14="http://schemas.microsoft.com/office/powerpoint/2010/main" val="1501519710"/>
              </p:ext>
            </p:extLst>
          </p:nvPr>
        </p:nvGraphicFramePr>
        <p:xfrm>
          <a:off x="609600" y="1649140"/>
          <a:ext cx="10972800" cy="3559720"/>
        </p:xfrm>
        <a:graphic>
          <a:graphicData uri="http://schemas.openxmlformats.org/drawingml/2006/table">
            <a:tbl>
              <a:tblPr>
                <a:tableStyleId>{5940675A-B579-460E-94D1-54222C63F5DA}</a:tableStyleId>
              </a:tblPr>
              <a:tblGrid>
                <a:gridCol w="5435126">
                  <a:extLst>
                    <a:ext uri="{9D8B030D-6E8A-4147-A177-3AD203B41FA5}">
                      <a16:colId xmlns:a16="http://schemas.microsoft.com/office/drawing/2014/main" val="3920184017"/>
                    </a:ext>
                  </a:extLst>
                </a:gridCol>
                <a:gridCol w="5537674">
                  <a:extLst>
                    <a:ext uri="{9D8B030D-6E8A-4147-A177-3AD203B41FA5}">
                      <a16:colId xmlns:a16="http://schemas.microsoft.com/office/drawing/2014/main" val="2073189976"/>
                    </a:ext>
                  </a:extLst>
                </a:gridCol>
              </a:tblGrid>
              <a:tr h="755560">
                <a:tc gridSpan="2">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ctr" defTabSz="914400" rtl="0" eaLnBrk="1" fontAlgn="base" latinLnBrk="0" hangingPunct="1">
                        <a:lnSpc>
                          <a:spcPct val="100000"/>
                        </a:lnSpc>
                        <a:spcBef>
                          <a:spcPts val="1200"/>
                        </a:spcBef>
                        <a:spcAft>
                          <a:spcPts val="1200"/>
                        </a:spcAft>
                        <a:buClr>
                          <a:schemeClr val="hlink"/>
                        </a:buClr>
                        <a:buSzPct val="70000"/>
                        <a:buFont typeface="Wingdings" panose="05000000000000000000" pitchFamily="2" charset="2"/>
                        <a:buNone/>
                        <a:tabLst/>
                      </a:pPr>
                      <a:r>
                        <a:rPr kumimoji="0" lang="en-US" altLang="en-US" sz="3200" b="1" u="none" strike="noStrike" cap="none" normalizeH="0" baseline="0" dirty="0">
                          <a:ln>
                            <a:noFill/>
                          </a:ln>
                          <a:solidFill>
                            <a:schemeClr val="tx1"/>
                          </a:solidFill>
                          <a:effectLst/>
                          <a:latin typeface="Calibri" panose="020F0502020204030204" pitchFamily="34" charset="0"/>
                          <a:cs typeface="Calibri" panose="020F0502020204030204" pitchFamily="34" charset="0"/>
                        </a:rPr>
                        <a:t>OVERVIEW OF ROMANS 10:8-14</a:t>
                      </a:r>
                      <a:r>
                        <a:rPr kumimoji="0" lang="en-US" altLang="en-US" sz="3200" b="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en-US" alt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anchor="ctr" horzOverflow="overflow">
                    <a:solidFill>
                      <a:schemeClr val="bg2">
                        <a:lumMod val="75000"/>
                        <a:lumOff val="25000"/>
                      </a:schemeClr>
                    </a:solidFill>
                  </a:tcPr>
                </a:tc>
                <a:tc hMerge="1">
                  <a:txBody>
                    <a:bodyPr/>
                    <a:lstStyle/>
                    <a:p>
                      <a:endParaRPr lang="en-US"/>
                    </a:p>
                  </a:txBody>
                  <a:tcPr/>
                </a:tc>
                <a:extLst>
                  <a:ext uri="{0D108BD9-81ED-4DB2-BD59-A6C34878D82A}">
                    <a16:rowId xmlns:a16="http://schemas.microsoft.com/office/drawing/2014/main" val="1704104871"/>
                  </a:ext>
                </a:extLst>
              </a:tr>
              <a:tr h="472226">
                <a:tc gridSpan="2">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ctr" defTabSz="914400" rtl="0" eaLnBrk="1" fontAlgn="base" latinLnBrk="0" hangingPunct="1">
                        <a:lnSpc>
                          <a:spcPct val="100000"/>
                        </a:lnSpc>
                        <a:spcBef>
                          <a:spcPts val="1200"/>
                        </a:spcBef>
                        <a:spcAft>
                          <a:spcPts val="1200"/>
                        </a:spcAft>
                        <a:buClr>
                          <a:schemeClr val="hlink"/>
                        </a:buClr>
                        <a:buSzPct val="70000"/>
                        <a:buFont typeface="Wingdings" panose="05000000000000000000" pitchFamily="2" charset="2"/>
                        <a:buNone/>
                        <a:tabLst/>
                      </a:pPr>
                      <a:r>
                        <a:rPr kumimoji="0" lang="en-US" altLang="en-US" sz="3200" b="1" u="none" strike="noStrike" cap="none" normalizeH="0" baseline="0" dirty="0">
                          <a:ln>
                            <a:noFill/>
                          </a:ln>
                          <a:solidFill>
                            <a:schemeClr val="hlink"/>
                          </a:solidFill>
                          <a:effectLst/>
                          <a:latin typeface="Calibri" panose="020F0502020204030204" pitchFamily="34" charset="0"/>
                          <a:cs typeface="Calibri" panose="020F0502020204030204" pitchFamily="34" charset="0"/>
                        </a:rPr>
                        <a:t>THE </a:t>
                      </a:r>
                      <a:r>
                        <a:rPr kumimoji="0" lang="en-US" altLang="en-US" sz="3200" b="1" u="sng" strike="noStrike" cap="none" normalizeH="0" baseline="0" dirty="0">
                          <a:ln>
                            <a:noFill/>
                          </a:ln>
                          <a:solidFill>
                            <a:schemeClr val="hlink"/>
                          </a:solidFill>
                          <a:effectLst/>
                          <a:highlight>
                            <a:srgbClr val="FFFF00"/>
                          </a:highlight>
                          <a:latin typeface="Calibri" panose="020F0502020204030204" pitchFamily="34" charset="0"/>
                          <a:cs typeface="Calibri" panose="020F0502020204030204" pitchFamily="34" charset="0"/>
                        </a:rPr>
                        <a:t>AVAILABILITY</a:t>
                      </a:r>
                      <a:r>
                        <a:rPr kumimoji="0" lang="en-US" altLang="en-US" sz="3200" b="1" u="none" strike="noStrike" cap="none" normalizeH="0" baseline="0" dirty="0">
                          <a:ln>
                            <a:noFill/>
                          </a:ln>
                          <a:solidFill>
                            <a:schemeClr val="hlink"/>
                          </a:solidFill>
                          <a:effectLst/>
                          <a:latin typeface="Calibri" panose="020F0502020204030204" pitchFamily="34" charset="0"/>
                          <a:cs typeface="Calibri" panose="020F0502020204030204" pitchFamily="34" charset="0"/>
                        </a:rPr>
                        <a:t> OF SALVATION</a:t>
                      </a:r>
                      <a:endParaRPr kumimoji="0" lang="en-US" altLang="en-US" sz="3200" b="1" i="0" u="none" strike="noStrike" cap="none" normalizeH="0" baseline="0" dirty="0">
                        <a:ln>
                          <a:noFill/>
                        </a:ln>
                        <a:solidFill>
                          <a:schemeClr val="hlink"/>
                        </a:solidFill>
                        <a:effectLst/>
                        <a:latin typeface="Calibri" panose="020F0502020204030204" pitchFamily="34" charset="0"/>
                        <a:cs typeface="Calibri" panose="020F0502020204030204" pitchFamily="34" charset="0"/>
                      </a:endParaRPr>
                    </a:p>
                  </a:txBody>
                  <a:tcPr horzOverflow="overflow">
                    <a:solidFill>
                      <a:schemeClr val="bg2">
                        <a:lumMod val="75000"/>
                        <a:lumOff val="25000"/>
                      </a:schemeClr>
                    </a:solidFill>
                  </a:tcPr>
                </a:tc>
                <a:tc hMerge="1">
                  <a:txBody>
                    <a:bodyPr/>
                    <a:lstStyle/>
                    <a:p>
                      <a:endParaRPr lang="en-US"/>
                    </a:p>
                  </a:txBody>
                  <a:tcPr/>
                </a:tc>
                <a:extLst>
                  <a:ext uri="{0D108BD9-81ED-4DB2-BD59-A6C34878D82A}">
                    <a16:rowId xmlns:a16="http://schemas.microsoft.com/office/drawing/2014/main" val="2412371034"/>
                  </a:ext>
                </a:extLst>
              </a:tr>
              <a:tr h="1479639">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just" defTabSz="914400" rtl="0" eaLnBrk="1" fontAlgn="base" latinLnBrk="0" hangingPunct="1">
                        <a:lnSpc>
                          <a:spcPct val="100000"/>
                        </a:lnSpc>
                        <a:spcBef>
                          <a:spcPts val="1200"/>
                        </a:spcBef>
                        <a:spcAft>
                          <a:spcPts val="1200"/>
                        </a:spcAft>
                        <a:buClr>
                          <a:schemeClr val="hlink"/>
                        </a:buClr>
                        <a:buSzPct val="70000"/>
                        <a:buFont typeface="Wingdings" panose="05000000000000000000" pitchFamily="2" charset="2"/>
                        <a:buNone/>
                        <a:tabLst/>
                      </a:pPr>
                      <a:r>
                        <a:rPr kumimoji="0" lang="en-US" altLang="en-US" sz="2800" b="1" u="none" strike="noStrike" cap="none" normalizeH="0" baseline="0" dirty="0">
                          <a:ln>
                            <a:noFill/>
                          </a:ln>
                          <a:solidFill>
                            <a:schemeClr val="tx1"/>
                          </a:solidFill>
                          <a:effectLst/>
                          <a:latin typeface="Calibri" panose="020F0502020204030204" pitchFamily="34" charset="0"/>
                          <a:cs typeface="Calibri" panose="020F0502020204030204" pitchFamily="34" charset="0"/>
                        </a:rPr>
                        <a:t>Rom. 10:8 </a:t>
                      </a:r>
                      <a:r>
                        <a:rPr kumimoji="0" lang="en-US" altLang="en-US" sz="2800" b="0" u="none" strike="noStrike" cap="none" normalizeH="0" baseline="0" dirty="0">
                          <a:ln>
                            <a:noFill/>
                          </a:ln>
                          <a:solidFill>
                            <a:schemeClr val="tx1"/>
                          </a:solidFill>
                          <a:effectLst/>
                          <a:latin typeface="Calibri" panose="020F0502020204030204" pitchFamily="34" charset="0"/>
                          <a:cs typeface="Calibri" panose="020F0502020204030204" pitchFamily="34" charset="0"/>
                        </a:rPr>
                        <a:t>- But what does it say? “The word is near you, in your mouth and in your heart”</a:t>
                      </a:r>
                      <a:r>
                        <a:rPr kumimoji="0" lang="en-US" altLang="en-US" sz="2800" b="1"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 (</a:t>
                      </a:r>
                      <a:r>
                        <a:rPr kumimoji="0" lang="en-US" sz="2800" b="1" u="none" strike="noStrike" kern="1200" cap="none" normalizeH="0" baseline="0" dirty="0" err="1">
                          <a:ln>
                            <a:noFill/>
                          </a:ln>
                          <a:solidFill>
                            <a:schemeClr val="tx1"/>
                          </a:solidFill>
                          <a:effectLst/>
                          <a:latin typeface="Calibri" panose="020F0502020204030204" pitchFamily="34" charset="0"/>
                          <a:ea typeface="+mn-ea"/>
                          <a:cs typeface="Calibri" panose="020F0502020204030204" pitchFamily="34" charset="0"/>
                        </a:rPr>
                        <a:t>Deut</a:t>
                      </a:r>
                      <a:r>
                        <a:rPr kumimoji="0" lang="en-US" sz="2800" b="1"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 30:14</a:t>
                      </a:r>
                      <a:r>
                        <a:rPr kumimoji="0" lang="en-US" altLang="en-US" sz="2800" b="1"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 </a:t>
                      </a:r>
                      <a:r>
                        <a:rPr kumimoji="0" lang="en-US" altLang="en-US" sz="2800" b="0" u="none" strike="noStrike" cap="none" normalizeH="0" baseline="0" dirty="0">
                          <a:ln>
                            <a:noFill/>
                          </a:ln>
                          <a:solidFill>
                            <a:schemeClr val="tx1"/>
                          </a:solidFill>
                          <a:effectLst/>
                          <a:latin typeface="Calibri" panose="020F0502020204030204" pitchFamily="34" charset="0"/>
                          <a:cs typeface="Calibri" panose="020F0502020204030204" pitchFamily="34" charset="0"/>
                        </a:rPr>
                        <a:t>— that is, the word of faith which we are preaching, </a:t>
                      </a:r>
                      <a:endParaRPr kumimoji="0" lang="en-US" altLang="en-US"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horzOverflow="overflow">
                    <a:solidFill>
                      <a:schemeClr val="bg2">
                        <a:lumMod val="75000"/>
                        <a:lumOff val="25000"/>
                      </a:schemeClr>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just" defTabSz="914400" rtl="0" eaLnBrk="1" fontAlgn="base" latinLnBrk="0" hangingPunct="1">
                        <a:lnSpc>
                          <a:spcPct val="100000"/>
                        </a:lnSpc>
                        <a:spcBef>
                          <a:spcPts val="1200"/>
                        </a:spcBef>
                        <a:spcAft>
                          <a:spcPts val="1200"/>
                        </a:spcAft>
                        <a:buClr>
                          <a:schemeClr val="hlink"/>
                        </a:buClr>
                        <a:buSzPct val="70000"/>
                        <a:buFont typeface="Wingdings" panose="05000000000000000000" pitchFamily="2" charset="2"/>
                        <a:buNone/>
                        <a:tabLst/>
                      </a:pPr>
                      <a:r>
                        <a:rPr kumimoji="0" lang="en-US" altLang="en-US" sz="2800" b="1" u="none" strike="noStrike" cap="none" normalizeH="0" baseline="0" dirty="0">
                          <a:ln>
                            <a:noFill/>
                          </a:ln>
                          <a:solidFill>
                            <a:schemeClr val="tx1"/>
                          </a:solidFill>
                          <a:effectLst/>
                          <a:latin typeface="Calibri" panose="020F0502020204030204" pitchFamily="34" charset="0"/>
                          <a:cs typeface="Calibri" panose="020F0502020204030204" pitchFamily="34" charset="0"/>
                        </a:rPr>
                        <a:t>Points to the </a:t>
                      </a:r>
                      <a:r>
                        <a:rPr kumimoji="0" lang="en-US" altLang="en-US" sz="2800" b="1" u="sng" strike="noStrike" cap="none" normalizeH="0" baseline="0" dirty="0">
                          <a:ln>
                            <a:noFill/>
                          </a:ln>
                          <a:solidFill>
                            <a:srgbClr val="0000CC"/>
                          </a:solidFill>
                          <a:effectLst/>
                          <a:latin typeface="Calibri" panose="020F0502020204030204" pitchFamily="34" charset="0"/>
                          <a:cs typeface="Calibri" panose="020F0502020204030204" pitchFamily="34" charset="0"/>
                        </a:rPr>
                        <a:t>initiative of God’s grace</a:t>
                      </a:r>
                      <a:r>
                        <a:rPr kumimoji="0" lang="en-US" alt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 </a:t>
                      </a:r>
                      <a:r>
                        <a:rPr kumimoji="0" lang="en-US" altLang="en-US" sz="2800" b="1" u="none" strike="noStrike" cap="none" normalizeH="0" baseline="0" dirty="0">
                          <a:ln>
                            <a:noFill/>
                          </a:ln>
                          <a:solidFill>
                            <a:schemeClr val="tx1"/>
                          </a:solidFill>
                          <a:effectLst/>
                          <a:latin typeface="Calibri" panose="020F0502020204030204" pitchFamily="34" charset="0"/>
                          <a:cs typeface="Calibri" panose="020F0502020204030204" pitchFamily="34" charset="0"/>
                        </a:rPr>
                        <a:t>in </a:t>
                      </a:r>
                      <a:r>
                        <a:rPr kumimoji="0" lang="en-US" altLang="en-US" sz="2800" b="1"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bringing salvation to men.  Notice that Paul is quoting the </a:t>
                      </a:r>
                      <a:r>
                        <a:rPr kumimoji="0" lang="en-US" altLang="en-US" sz="28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Mosaic Law</a:t>
                      </a:r>
                      <a:r>
                        <a:rPr kumimoji="0" lang="en-US" altLang="en-US" sz="2800" b="1"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 here.</a:t>
                      </a:r>
                    </a:p>
                  </a:txBody>
                  <a:tcPr horzOverflow="overflow">
                    <a:solidFill>
                      <a:schemeClr val="bg2">
                        <a:lumMod val="75000"/>
                        <a:lumOff val="25000"/>
                      </a:schemeClr>
                    </a:solidFill>
                  </a:tcPr>
                </a:tc>
                <a:extLst>
                  <a:ext uri="{0D108BD9-81ED-4DB2-BD59-A6C34878D82A}">
                    <a16:rowId xmlns:a16="http://schemas.microsoft.com/office/drawing/2014/main" val="2461033935"/>
                  </a:ext>
                </a:extLst>
              </a:tr>
            </a:tbl>
          </a:graphicData>
        </a:graphic>
      </p:graphicFrame>
      <p:sp>
        <p:nvSpPr>
          <p:cNvPr id="2" name="Rectangle 2">
            <a:extLst>
              <a:ext uri="{FF2B5EF4-FFF2-40B4-BE49-F238E27FC236}">
                <a16:creationId xmlns:a16="http://schemas.microsoft.com/office/drawing/2014/main" id="{9EA2EA26-3F07-69E5-A664-612423CCF826}"/>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latin typeface="Calibri" panose="020F0502020204030204" pitchFamily="34" charset="0"/>
                <a:cs typeface="Calibri" panose="020F0502020204030204" pitchFamily="34" charset="0"/>
              </a:rPr>
              <a:t>Are Repentance and Confession “Requirements” for Salvation?</a:t>
            </a:r>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28515" name="Group 163">
            <a:extLst>
              <a:ext uri="{FF2B5EF4-FFF2-40B4-BE49-F238E27FC236}">
                <a16:creationId xmlns:a16="http://schemas.microsoft.com/office/drawing/2014/main" id="{200B9D3F-07F0-4919-8B9E-68FCA9D47E09}"/>
              </a:ext>
            </a:extLst>
          </p:cNvPr>
          <p:cNvGraphicFramePr>
            <a:graphicFrameLocks noGrp="1"/>
          </p:cNvGraphicFramePr>
          <p:nvPr>
            <p:ph/>
            <p:extLst>
              <p:ext uri="{D42A27DB-BD31-4B8C-83A1-F6EECF244321}">
                <p14:modId xmlns:p14="http://schemas.microsoft.com/office/powerpoint/2010/main" val="3298155403"/>
              </p:ext>
            </p:extLst>
          </p:nvPr>
        </p:nvGraphicFramePr>
        <p:xfrm>
          <a:off x="609600" y="685800"/>
          <a:ext cx="10972800" cy="5998120"/>
        </p:xfrm>
        <a:graphic>
          <a:graphicData uri="http://schemas.openxmlformats.org/drawingml/2006/table">
            <a:tbl>
              <a:tblPr>
                <a:tableStyleId>{5940675A-B579-460E-94D1-54222C63F5DA}</a:tableStyleId>
              </a:tblPr>
              <a:tblGrid>
                <a:gridCol w="5435126">
                  <a:extLst>
                    <a:ext uri="{9D8B030D-6E8A-4147-A177-3AD203B41FA5}">
                      <a16:colId xmlns:a16="http://schemas.microsoft.com/office/drawing/2014/main" val="3920184017"/>
                    </a:ext>
                  </a:extLst>
                </a:gridCol>
                <a:gridCol w="5537674">
                  <a:extLst>
                    <a:ext uri="{9D8B030D-6E8A-4147-A177-3AD203B41FA5}">
                      <a16:colId xmlns:a16="http://schemas.microsoft.com/office/drawing/2014/main" val="2073189976"/>
                    </a:ext>
                  </a:extLst>
                </a:gridCol>
              </a:tblGrid>
              <a:tr h="755560">
                <a:tc gridSpan="2">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ctr" defTabSz="914400" rtl="0" eaLnBrk="1" fontAlgn="base" latinLnBrk="0" hangingPunct="1">
                        <a:lnSpc>
                          <a:spcPct val="100000"/>
                        </a:lnSpc>
                        <a:spcBef>
                          <a:spcPts val="1200"/>
                        </a:spcBef>
                        <a:spcAft>
                          <a:spcPts val="1200"/>
                        </a:spcAft>
                        <a:buClr>
                          <a:schemeClr val="hlink"/>
                        </a:buClr>
                        <a:buSzPct val="70000"/>
                        <a:buFont typeface="Wingdings" panose="05000000000000000000" pitchFamily="2" charset="2"/>
                        <a:buNone/>
                        <a:tabLst/>
                      </a:pPr>
                      <a:r>
                        <a:rPr kumimoji="0" lang="en-US" altLang="en-US" sz="3200" b="1" u="none" strike="noStrike" cap="none" normalizeH="0" baseline="0" dirty="0">
                          <a:ln>
                            <a:noFill/>
                          </a:ln>
                          <a:solidFill>
                            <a:schemeClr val="tx1"/>
                          </a:solidFill>
                          <a:effectLst/>
                          <a:latin typeface="Calibri" panose="020F0502020204030204" pitchFamily="34" charset="0"/>
                          <a:cs typeface="Calibri" panose="020F0502020204030204" pitchFamily="34" charset="0"/>
                        </a:rPr>
                        <a:t>OVERVIEW OF ROMANS 10:8-14 (cont’d)</a:t>
                      </a:r>
                      <a:r>
                        <a:rPr kumimoji="0" lang="en-US" altLang="en-US" sz="3200" b="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en-US" alt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anchor="ctr" horzOverflow="overflow">
                    <a:solidFill>
                      <a:schemeClr val="bg2">
                        <a:lumMod val="75000"/>
                        <a:lumOff val="25000"/>
                      </a:schemeClr>
                    </a:solidFill>
                  </a:tcPr>
                </a:tc>
                <a:tc hMerge="1">
                  <a:txBody>
                    <a:bodyPr/>
                    <a:lstStyle/>
                    <a:p>
                      <a:endParaRPr lang="en-US"/>
                    </a:p>
                  </a:txBody>
                  <a:tcPr/>
                </a:tc>
                <a:extLst>
                  <a:ext uri="{0D108BD9-81ED-4DB2-BD59-A6C34878D82A}">
                    <a16:rowId xmlns:a16="http://schemas.microsoft.com/office/drawing/2014/main" val="1704104871"/>
                  </a:ext>
                </a:extLst>
              </a:tr>
              <a:tr h="472226">
                <a:tc gridSpan="2">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ctr" defTabSz="914400" rtl="0" eaLnBrk="1" fontAlgn="base" latinLnBrk="0" hangingPunct="1">
                        <a:lnSpc>
                          <a:spcPct val="100000"/>
                        </a:lnSpc>
                        <a:spcBef>
                          <a:spcPts val="1200"/>
                        </a:spcBef>
                        <a:spcAft>
                          <a:spcPts val="1200"/>
                        </a:spcAft>
                        <a:buClr>
                          <a:schemeClr val="hlink"/>
                        </a:buClr>
                        <a:buSzPct val="70000"/>
                        <a:buFont typeface="Wingdings" panose="05000000000000000000" pitchFamily="2" charset="2"/>
                        <a:buNone/>
                        <a:tabLst/>
                      </a:pPr>
                      <a:r>
                        <a:rPr kumimoji="0" lang="en-US" altLang="en-US" sz="3200" b="1" u="none" strike="noStrike" cap="none" normalizeH="0" baseline="0" dirty="0">
                          <a:ln>
                            <a:noFill/>
                          </a:ln>
                          <a:solidFill>
                            <a:schemeClr val="hlink"/>
                          </a:solidFill>
                          <a:effectLst/>
                          <a:latin typeface="Calibri" panose="020F0502020204030204" pitchFamily="34" charset="0"/>
                          <a:cs typeface="Calibri" panose="020F0502020204030204" pitchFamily="34" charset="0"/>
                        </a:rPr>
                        <a:t>MAN’S </a:t>
                      </a:r>
                      <a:r>
                        <a:rPr kumimoji="0" lang="en-US" altLang="en-US" sz="3200" b="1" u="sng" strike="noStrike" cap="none" normalizeH="0" baseline="0" dirty="0">
                          <a:ln>
                            <a:noFill/>
                          </a:ln>
                          <a:solidFill>
                            <a:schemeClr val="hlink"/>
                          </a:solidFill>
                          <a:effectLst/>
                          <a:highlight>
                            <a:srgbClr val="FFFF00"/>
                          </a:highlight>
                          <a:latin typeface="Calibri" panose="020F0502020204030204" pitchFamily="34" charset="0"/>
                          <a:cs typeface="Calibri" panose="020F0502020204030204" pitchFamily="34" charset="0"/>
                        </a:rPr>
                        <a:t>RESPONSIBILITY</a:t>
                      </a:r>
                      <a:r>
                        <a:rPr kumimoji="0" lang="en-US" altLang="en-US" sz="3200" b="1" u="none" strike="noStrike" cap="none" normalizeH="0" baseline="0" dirty="0">
                          <a:ln>
                            <a:noFill/>
                          </a:ln>
                          <a:solidFill>
                            <a:schemeClr val="hlink"/>
                          </a:solidFill>
                          <a:effectLst/>
                          <a:latin typeface="Calibri" panose="020F0502020204030204" pitchFamily="34" charset="0"/>
                          <a:cs typeface="Calibri" panose="020F0502020204030204" pitchFamily="34" charset="0"/>
                        </a:rPr>
                        <a:t> </a:t>
                      </a:r>
                      <a:endParaRPr kumimoji="0" lang="en-US" alt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horzOverflow="overflow">
                    <a:solidFill>
                      <a:schemeClr val="bg2">
                        <a:lumMod val="75000"/>
                        <a:lumOff val="25000"/>
                      </a:schemeClr>
                    </a:solidFill>
                  </a:tcPr>
                </a:tc>
                <a:tc hMerge="1">
                  <a:txBody>
                    <a:bodyPr/>
                    <a:lstStyle/>
                    <a:p>
                      <a:endParaRPr lang="en-US"/>
                    </a:p>
                  </a:txBody>
                  <a:tcPr/>
                </a:tc>
                <a:extLst>
                  <a:ext uri="{0D108BD9-81ED-4DB2-BD59-A6C34878D82A}">
                    <a16:rowId xmlns:a16="http://schemas.microsoft.com/office/drawing/2014/main" val="401309091"/>
                  </a:ext>
                </a:extLst>
              </a:tr>
              <a:tr h="3525949">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just" defTabSz="914400" rtl="0" eaLnBrk="1" fontAlgn="base" latinLnBrk="0" hangingPunct="1">
                        <a:lnSpc>
                          <a:spcPct val="100000"/>
                        </a:lnSpc>
                        <a:spcBef>
                          <a:spcPts val="1200"/>
                        </a:spcBef>
                        <a:spcAft>
                          <a:spcPts val="1200"/>
                        </a:spcAft>
                        <a:buClr>
                          <a:schemeClr val="hlink"/>
                        </a:buClr>
                        <a:buSzPct val="70000"/>
                        <a:buFont typeface="Wingdings" panose="05000000000000000000" pitchFamily="2" charset="2"/>
                        <a:buNone/>
                        <a:tabLst/>
                      </a:pPr>
                      <a:r>
                        <a:rPr kumimoji="0" lang="en-US" altLang="en-US" sz="2800" b="1" u="none" strike="noStrike" cap="none" normalizeH="0" baseline="0" dirty="0">
                          <a:ln>
                            <a:noFill/>
                          </a:ln>
                          <a:solidFill>
                            <a:schemeClr val="tx1"/>
                          </a:solidFill>
                          <a:effectLst/>
                          <a:latin typeface="Calibri" panose="020F0502020204030204" pitchFamily="34" charset="0"/>
                          <a:cs typeface="Calibri" panose="020F0502020204030204" pitchFamily="34" charset="0"/>
                        </a:rPr>
                        <a:t>Rom. 10:9 </a:t>
                      </a:r>
                      <a:r>
                        <a:rPr kumimoji="0" lang="en-US" altLang="en-US" sz="2800" b="0" u="none" strike="noStrike" cap="none" normalizeH="0" baseline="0" dirty="0">
                          <a:ln>
                            <a:noFill/>
                          </a:ln>
                          <a:solidFill>
                            <a:schemeClr val="tx1"/>
                          </a:solidFill>
                          <a:effectLst/>
                          <a:latin typeface="Calibri" panose="020F0502020204030204" pitchFamily="34" charset="0"/>
                          <a:cs typeface="Calibri" panose="020F0502020204030204" pitchFamily="34" charset="0"/>
                        </a:rPr>
                        <a:t>- that if you </a:t>
                      </a:r>
                      <a:r>
                        <a:rPr kumimoji="0" lang="en-US" alt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confess</a:t>
                      </a:r>
                      <a:r>
                        <a:rPr kumimoji="0" lang="en-US" altLang="en-US" sz="2800" b="0" u="none" strike="noStrike" cap="none" normalizeH="0" baseline="0" dirty="0">
                          <a:ln>
                            <a:noFill/>
                          </a:ln>
                          <a:solidFill>
                            <a:schemeClr val="tx1"/>
                          </a:solidFill>
                          <a:effectLst/>
                          <a:latin typeface="Calibri" panose="020F0502020204030204" pitchFamily="34" charset="0"/>
                          <a:cs typeface="Calibri" panose="020F0502020204030204" pitchFamily="34" charset="0"/>
                        </a:rPr>
                        <a:t> with your mouth Jesus as Lord, </a:t>
                      </a:r>
                    </a:p>
                    <a:p>
                      <a:pPr marL="0" marR="0" lvl="0" indent="0" algn="just" defTabSz="914400" rtl="0" eaLnBrk="1" fontAlgn="base" latinLnBrk="0" hangingPunct="1">
                        <a:lnSpc>
                          <a:spcPct val="100000"/>
                        </a:lnSpc>
                        <a:spcBef>
                          <a:spcPts val="1200"/>
                        </a:spcBef>
                        <a:spcAft>
                          <a:spcPts val="1200"/>
                        </a:spcAft>
                        <a:buClr>
                          <a:schemeClr val="hlink"/>
                        </a:buClr>
                        <a:buSzPct val="70000"/>
                        <a:buFont typeface="Wingdings" panose="05000000000000000000" pitchFamily="2" charset="2"/>
                        <a:buNone/>
                        <a:tabLst/>
                      </a:pPr>
                      <a:endParaRPr kumimoji="0" lang="en-US" altLang="en-US" sz="2800" b="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1" fontAlgn="base" latinLnBrk="0" hangingPunct="1">
                        <a:lnSpc>
                          <a:spcPct val="100000"/>
                        </a:lnSpc>
                        <a:spcBef>
                          <a:spcPts val="1200"/>
                        </a:spcBef>
                        <a:spcAft>
                          <a:spcPts val="1200"/>
                        </a:spcAft>
                        <a:buClr>
                          <a:schemeClr val="hlink"/>
                        </a:buClr>
                        <a:buSzPct val="70000"/>
                        <a:buFont typeface="Wingdings" panose="05000000000000000000" pitchFamily="2" charset="2"/>
                        <a:buNone/>
                        <a:tabLst/>
                      </a:pPr>
                      <a:endParaRPr kumimoji="0" lang="en-US" altLang="en-US" sz="2800" b="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1" fontAlgn="base" latinLnBrk="0" hangingPunct="1">
                        <a:lnSpc>
                          <a:spcPct val="100000"/>
                        </a:lnSpc>
                        <a:spcBef>
                          <a:spcPts val="1200"/>
                        </a:spcBef>
                        <a:spcAft>
                          <a:spcPts val="1200"/>
                        </a:spcAft>
                        <a:buClr>
                          <a:schemeClr val="hlink"/>
                        </a:buClr>
                        <a:buSzPct val="70000"/>
                        <a:buFont typeface="Wingdings" panose="05000000000000000000" pitchFamily="2" charset="2"/>
                        <a:buNone/>
                        <a:tabLst/>
                      </a:pPr>
                      <a:r>
                        <a:rPr kumimoji="0" lang="en-US" altLang="en-US" sz="2800" b="0" u="none" strike="noStrike" cap="none" normalizeH="0" baseline="0" dirty="0">
                          <a:ln>
                            <a:noFill/>
                          </a:ln>
                          <a:solidFill>
                            <a:schemeClr val="tx1"/>
                          </a:solidFill>
                          <a:effectLst/>
                          <a:latin typeface="Calibri" panose="020F0502020204030204" pitchFamily="34" charset="0"/>
                          <a:cs typeface="Calibri" panose="020F0502020204030204" pitchFamily="34" charset="0"/>
                        </a:rPr>
                        <a:t>and </a:t>
                      </a:r>
                      <a:r>
                        <a:rPr kumimoji="0" lang="en-US" alt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believe</a:t>
                      </a:r>
                      <a:r>
                        <a:rPr kumimoji="0" lang="en-US" altLang="en-US" sz="2800" b="0" u="none" strike="noStrike" cap="none" normalizeH="0" baseline="0" dirty="0">
                          <a:ln>
                            <a:noFill/>
                          </a:ln>
                          <a:solidFill>
                            <a:schemeClr val="tx1"/>
                          </a:solidFill>
                          <a:effectLst/>
                          <a:latin typeface="Calibri" panose="020F0502020204030204" pitchFamily="34" charset="0"/>
                          <a:cs typeface="Calibri" panose="020F0502020204030204" pitchFamily="34" charset="0"/>
                        </a:rPr>
                        <a:t> in your heart that God raised Him from the dead, you shall be saved;</a:t>
                      </a:r>
                      <a:endParaRPr kumimoji="0" lang="en-US" altLang="en-US"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horzOverflow="overflow">
                    <a:solidFill>
                      <a:schemeClr val="bg2">
                        <a:lumMod val="75000"/>
                        <a:lumOff val="25000"/>
                      </a:schemeClr>
                    </a:solidFill>
                  </a:tcPr>
                </a:tc>
                <a:tc>
                  <a:txBody>
                    <a:bodyPr/>
                    <a:lstStyle>
                      <a:lvl1pPr marL="344488" indent="-344488">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marL="631825">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344488" marR="0" lvl="0" indent="-344488" algn="just" defTabSz="914400" rtl="0" eaLnBrk="1" fontAlgn="base" latinLnBrk="0" hangingPunct="1">
                        <a:lnSpc>
                          <a:spcPct val="100000"/>
                        </a:lnSpc>
                        <a:spcBef>
                          <a:spcPts val="1200"/>
                        </a:spcBef>
                        <a:spcAft>
                          <a:spcPts val="1200"/>
                        </a:spcAft>
                        <a:buClr>
                          <a:schemeClr val="tx1"/>
                        </a:buClr>
                        <a:buSzTx/>
                        <a:buFont typeface="Wingdings" panose="05000000000000000000" pitchFamily="2" charset="2"/>
                        <a:buAutoNum type="arabicPeriod"/>
                        <a:tabLst/>
                      </a:pPr>
                      <a:r>
                        <a:rPr kumimoji="0" lang="en-US" altLang="en-US" sz="2800" b="1" u="sng" strike="noStrike" cap="none" normalizeH="0" baseline="0" dirty="0">
                          <a:ln>
                            <a:noFill/>
                          </a:ln>
                          <a:solidFill>
                            <a:srgbClr val="0000CC"/>
                          </a:solidFill>
                          <a:effectLst/>
                          <a:latin typeface="Calibri" panose="020F0502020204030204" pitchFamily="34" charset="0"/>
                          <a:cs typeface="Calibri" panose="020F0502020204030204" pitchFamily="34" charset="0"/>
                        </a:rPr>
                        <a:t>In this context</a:t>
                      </a:r>
                      <a:r>
                        <a:rPr kumimoji="0" lang="en-US" altLang="en-US" sz="2800" b="1" u="none" strike="noStrike" cap="none" normalizeH="0" baseline="0" dirty="0">
                          <a:ln>
                            <a:noFill/>
                          </a:ln>
                          <a:solidFill>
                            <a:srgbClr val="FFFF99"/>
                          </a:solidFill>
                          <a:effectLst/>
                          <a:latin typeface="Calibri" panose="020F0502020204030204" pitchFamily="34" charset="0"/>
                          <a:cs typeface="Calibri" panose="020F0502020204030204" pitchFamily="34" charset="0"/>
                        </a:rPr>
                        <a:t> </a:t>
                      </a:r>
                      <a:r>
                        <a:rPr kumimoji="0" lang="en-US" altLang="en-US" sz="2800" b="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(w</a:t>
                      </a:r>
                      <a:r>
                        <a:rPr kumimoji="0" lang="en-US" altLang="en-US" sz="2800" b="0" u="none" strike="noStrike" cap="none" normalizeH="0" baseline="0" dirty="0">
                          <a:ln>
                            <a:noFill/>
                          </a:ln>
                          <a:solidFill>
                            <a:schemeClr val="tx1"/>
                          </a:solidFill>
                          <a:effectLst/>
                          <a:latin typeface="Calibri" panose="020F0502020204030204" pitchFamily="34" charset="0"/>
                          <a:cs typeface="Calibri" panose="020F0502020204030204" pitchFamily="34" charset="0"/>
                        </a:rPr>
                        <a:t>hich deals with </a:t>
                      </a:r>
                      <a:r>
                        <a:rPr kumimoji="0" lang="en-US" altLang="en-US" sz="2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Israel’s rejection</a:t>
                      </a:r>
                      <a:r>
                        <a:rPr kumimoji="0" lang="en-US" altLang="en-US" sz="2800" b="1" u="none" strike="noStrike" cap="none" normalizeH="0" baseline="0" dirty="0">
                          <a:ln>
                            <a:noFill/>
                          </a:ln>
                          <a:solidFill>
                            <a:schemeClr val="tx1"/>
                          </a:solidFill>
                          <a:effectLst/>
                          <a:latin typeface="Calibri" panose="020F0502020204030204" pitchFamily="34" charset="0"/>
                          <a:cs typeface="Calibri" panose="020F0502020204030204" pitchFamily="34" charset="0"/>
                        </a:rPr>
                        <a:t> of J</a:t>
                      </a:r>
                      <a:r>
                        <a:rPr kumimoji="0" lang="en-US" altLang="en-US" sz="2800" b="1"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esus, their Messiah</a:t>
                      </a:r>
                      <a:r>
                        <a:rPr kumimoji="0" lang="en-US" altLang="en-US" sz="2800" b="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a:t>
                      </a:r>
                      <a:r>
                        <a:rPr kumimoji="0" lang="en-US" altLang="en-US" sz="2800" b="0" u="none" strike="noStrike" cap="none" normalizeH="0" baseline="0" dirty="0">
                          <a:ln>
                            <a:noFill/>
                          </a:ln>
                          <a:solidFill>
                            <a:schemeClr val="tx1"/>
                          </a:solidFill>
                          <a:effectLst/>
                          <a:latin typeface="Calibri" panose="020F0502020204030204" pitchFamily="34" charset="0"/>
                          <a:cs typeface="Calibri" panose="020F0502020204030204" pitchFamily="34" charset="0"/>
                        </a:rPr>
                        <a:t> it means to concede or acknowledge to God that </a:t>
                      </a:r>
                      <a:r>
                        <a:rPr kumimoji="0" lang="en-US" alt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Jesus is Yahweh of the OT</a:t>
                      </a:r>
                      <a:r>
                        <a:rPr kumimoji="0" lang="en-US" altLang="en-US" sz="2800" b="0" u="none" strike="noStrike" cap="none" normalizeH="0" baseline="0" dirty="0">
                          <a:ln>
                            <a:noFill/>
                          </a:ln>
                          <a:solidFill>
                            <a:schemeClr val="tx1"/>
                          </a:solidFill>
                          <a:effectLst/>
                          <a:latin typeface="Calibri" panose="020F0502020204030204" pitchFamily="34" charset="0"/>
                          <a:cs typeface="Calibri" panose="020F0502020204030204" pitchFamily="34" charset="0"/>
                        </a:rPr>
                        <a:t> and is therefore an affirmation of His deity.</a:t>
                      </a:r>
                    </a:p>
                    <a:p>
                      <a:pPr marL="344488" marR="0" lvl="0" indent="-344488" algn="just" defTabSz="914400" rtl="0" eaLnBrk="1" fontAlgn="base" latinLnBrk="0" hangingPunct="1">
                        <a:lnSpc>
                          <a:spcPct val="100000"/>
                        </a:lnSpc>
                        <a:spcBef>
                          <a:spcPts val="1200"/>
                        </a:spcBef>
                        <a:spcAft>
                          <a:spcPts val="1200"/>
                        </a:spcAft>
                        <a:buClr>
                          <a:schemeClr val="tx1"/>
                        </a:buClr>
                        <a:buSzTx/>
                        <a:buFont typeface="Wingdings" panose="05000000000000000000" pitchFamily="2" charset="2"/>
                        <a:buAutoNum type="arabicPeriod"/>
                        <a:tabLst/>
                      </a:pPr>
                      <a:r>
                        <a:rPr kumimoji="0" lang="en-US" altLang="en-US" sz="28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Israel</a:t>
                      </a:r>
                      <a:r>
                        <a:rPr kumimoji="0" lang="en-US" altLang="en-US" sz="2800" b="0" u="none" strike="noStrike" cap="none" normalizeH="0" baseline="0" dirty="0">
                          <a:ln>
                            <a:noFill/>
                          </a:ln>
                          <a:solidFill>
                            <a:schemeClr val="tx1"/>
                          </a:solidFill>
                          <a:effectLst/>
                          <a:latin typeface="Calibri" panose="020F0502020204030204" pitchFamily="34" charset="0"/>
                          <a:cs typeface="Calibri" panose="020F0502020204030204" pitchFamily="34" charset="0"/>
                        </a:rPr>
                        <a:t> must believe in the Messiah’s bodily resurrection and all that the resurrection proves (Rom. 1:4; 4:24-25).</a:t>
                      </a:r>
                      <a:endParaRPr kumimoji="0" lang="en-US" altLang="en-US"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horzOverflow="overflow">
                    <a:solidFill>
                      <a:schemeClr val="bg2">
                        <a:lumMod val="75000"/>
                        <a:lumOff val="25000"/>
                      </a:schemeClr>
                    </a:solidFill>
                  </a:tcPr>
                </a:tc>
                <a:extLst>
                  <a:ext uri="{0D108BD9-81ED-4DB2-BD59-A6C34878D82A}">
                    <a16:rowId xmlns:a16="http://schemas.microsoft.com/office/drawing/2014/main" val="3679489923"/>
                  </a:ext>
                </a:extLst>
              </a:tr>
            </a:tbl>
          </a:graphicData>
        </a:graphic>
      </p:graphicFrame>
      <p:sp>
        <p:nvSpPr>
          <p:cNvPr id="2" name="Rectangle 2">
            <a:extLst>
              <a:ext uri="{FF2B5EF4-FFF2-40B4-BE49-F238E27FC236}">
                <a16:creationId xmlns:a16="http://schemas.microsoft.com/office/drawing/2014/main" id="{8FBF867C-082B-734C-5895-76EAD0FC9C9D}"/>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latin typeface="Calibri" panose="020F0502020204030204" pitchFamily="34" charset="0"/>
                <a:cs typeface="Calibri" panose="020F0502020204030204" pitchFamily="34" charset="0"/>
              </a:rPr>
              <a:t>Are Repentance and Confession “Requirements” for Salvation?</a:t>
            </a:r>
          </a:p>
        </p:txBody>
      </p:sp>
    </p:spTree>
    <p:extLst>
      <p:ext uri="{BB962C8B-B14F-4D97-AF65-F5344CB8AC3E}">
        <p14:creationId xmlns:p14="http://schemas.microsoft.com/office/powerpoint/2010/main" val="827595421"/>
      </p:ext>
    </p:ext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28515" name="Group 163">
            <a:extLst>
              <a:ext uri="{FF2B5EF4-FFF2-40B4-BE49-F238E27FC236}">
                <a16:creationId xmlns:a16="http://schemas.microsoft.com/office/drawing/2014/main" id="{200B9D3F-07F0-4919-8B9E-68FCA9D47E09}"/>
              </a:ext>
            </a:extLst>
          </p:cNvPr>
          <p:cNvGraphicFramePr>
            <a:graphicFrameLocks noGrp="1"/>
          </p:cNvGraphicFramePr>
          <p:nvPr>
            <p:ph/>
            <p:extLst>
              <p:ext uri="{D42A27DB-BD31-4B8C-83A1-F6EECF244321}">
                <p14:modId xmlns:p14="http://schemas.microsoft.com/office/powerpoint/2010/main" val="2996252969"/>
              </p:ext>
            </p:extLst>
          </p:nvPr>
        </p:nvGraphicFramePr>
        <p:xfrm>
          <a:off x="609600" y="685800"/>
          <a:ext cx="10972800" cy="5327904"/>
        </p:xfrm>
        <a:graphic>
          <a:graphicData uri="http://schemas.openxmlformats.org/drawingml/2006/table">
            <a:tbl>
              <a:tblPr>
                <a:tableStyleId>{5940675A-B579-460E-94D1-54222C63F5DA}</a:tableStyleId>
              </a:tblPr>
              <a:tblGrid>
                <a:gridCol w="5435126">
                  <a:extLst>
                    <a:ext uri="{9D8B030D-6E8A-4147-A177-3AD203B41FA5}">
                      <a16:colId xmlns:a16="http://schemas.microsoft.com/office/drawing/2014/main" val="3920184017"/>
                    </a:ext>
                  </a:extLst>
                </a:gridCol>
                <a:gridCol w="5537674">
                  <a:extLst>
                    <a:ext uri="{9D8B030D-6E8A-4147-A177-3AD203B41FA5}">
                      <a16:colId xmlns:a16="http://schemas.microsoft.com/office/drawing/2014/main" val="2073189976"/>
                    </a:ext>
                  </a:extLst>
                </a:gridCol>
              </a:tblGrid>
              <a:tr h="731520">
                <a:tc gridSpan="2">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US" sz="3200" b="1" u="none" strike="noStrike" cap="none" normalizeH="0" baseline="0" dirty="0">
                          <a:ln>
                            <a:noFill/>
                          </a:ln>
                          <a:solidFill>
                            <a:schemeClr val="tx1"/>
                          </a:solidFill>
                          <a:effectLst/>
                          <a:latin typeface="Calibri" panose="020F0502020204030204" pitchFamily="34" charset="0"/>
                          <a:cs typeface="Calibri" panose="020F0502020204030204" pitchFamily="34" charset="0"/>
                        </a:rPr>
                        <a:t>OVERVIEW OF ROMANS 10:8-14</a:t>
                      </a:r>
                      <a:r>
                        <a:rPr kumimoji="0" lang="en-US" altLang="en-US" sz="3200" b="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n-US" altLang="en-US" sz="3200" b="1" u="none" strike="noStrike" cap="none" normalizeH="0" baseline="0" dirty="0">
                          <a:ln>
                            <a:noFill/>
                          </a:ln>
                          <a:solidFill>
                            <a:schemeClr val="tx1"/>
                          </a:solidFill>
                          <a:effectLst/>
                          <a:latin typeface="Calibri" panose="020F0502020204030204" pitchFamily="34" charset="0"/>
                          <a:cs typeface="Calibri" panose="020F0502020204030204" pitchFamily="34" charset="0"/>
                        </a:rPr>
                        <a:t>(cont’d)</a:t>
                      </a:r>
                      <a:r>
                        <a:rPr kumimoji="0" lang="en-US" altLang="en-US" sz="3200" b="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en-US" alt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anchor="ctr" horzOverflow="overflow">
                    <a:solidFill>
                      <a:schemeClr val="bg2">
                        <a:lumMod val="75000"/>
                        <a:lumOff val="25000"/>
                      </a:schemeClr>
                    </a:solidFill>
                  </a:tcPr>
                </a:tc>
                <a:tc hMerge="1">
                  <a:txBody>
                    <a:bodyPr/>
                    <a:lstStyle/>
                    <a:p>
                      <a:endParaRPr lang="en-US"/>
                    </a:p>
                  </a:txBody>
                  <a:tcPr/>
                </a:tc>
                <a:extLst>
                  <a:ext uri="{0D108BD9-81ED-4DB2-BD59-A6C34878D82A}">
                    <a16:rowId xmlns:a16="http://schemas.microsoft.com/office/drawing/2014/main" val="1704104871"/>
                  </a:ext>
                </a:extLst>
              </a:tr>
              <a:tr h="338138">
                <a:tc gridSpan="2">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ctr" defTabSz="914400" rtl="0" eaLnBrk="1" fontAlgn="base" latinLnBrk="0" hangingPunct="1">
                        <a:lnSpc>
                          <a:spcPct val="100000"/>
                        </a:lnSpc>
                        <a:spcBef>
                          <a:spcPts val="1200"/>
                        </a:spcBef>
                        <a:spcAft>
                          <a:spcPts val="1200"/>
                        </a:spcAft>
                        <a:buClr>
                          <a:schemeClr val="hlink"/>
                        </a:buClr>
                        <a:buSzPct val="70000"/>
                        <a:buFont typeface="Wingdings" panose="05000000000000000000" pitchFamily="2" charset="2"/>
                        <a:buNone/>
                        <a:tabLst/>
                      </a:pPr>
                      <a:r>
                        <a:rPr kumimoji="0" lang="en-US" alt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PAUL’S </a:t>
                      </a:r>
                      <a:r>
                        <a:rPr kumimoji="0" lang="en-US" altLang="en-US" sz="3200" b="1" u="sng" strike="noStrike" kern="1200" cap="none" normalizeH="0" baseline="0" dirty="0">
                          <a:ln>
                            <a:noFill/>
                          </a:ln>
                          <a:solidFill>
                            <a:srgbClr val="C00000"/>
                          </a:solidFill>
                          <a:effectLst/>
                          <a:highlight>
                            <a:srgbClr val="FFFF00"/>
                          </a:highlight>
                          <a:latin typeface="Calibri" panose="020F0502020204030204" pitchFamily="34" charset="0"/>
                          <a:ea typeface="+mn-ea"/>
                          <a:cs typeface="Calibri" panose="020F0502020204030204" pitchFamily="34" charset="0"/>
                        </a:rPr>
                        <a:t>EXPLANATION</a:t>
                      </a:r>
                      <a:r>
                        <a:rPr kumimoji="0" lang="en-US" alt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 OF VERSE 9 </a:t>
                      </a:r>
                    </a:p>
                  </a:txBody>
                  <a:tcPr horzOverflow="overflow">
                    <a:solidFill>
                      <a:schemeClr val="bg2">
                        <a:lumMod val="75000"/>
                        <a:lumOff val="25000"/>
                      </a:schemeClr>
                    </a:solidFill>
                  </a:tcPr>
                </a:tc>
                <a:tc hMerge="1">
                  <a:txBody>
                    <a:bodyPr/>
                    <a:lstStyle/>
                    <a:p>
                      <a:endParaRPr lang="en-US"/>
                    </a:p>
                  </a:txBody>
                  <a:tcPr/>
                </a:tc>
                <a:extLst>
                  <a:ext uri="{0D108BD9-81ED-4DB2-BD59-A6C34878D82A}">
                    <a16:rowId xmlns:a16="http://schemas.microsoft.com/office/drawing/2014/main" val="793966940"/>
                  </a:ext>
                </a:extLst>
              </a:tr>
              <a:tr h="58420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US" sz="2800" b="1"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Rom. 10:10a </a:t>
                      </a:r>
                      <a:r>
                        <a:rPr kumimoji="0" lang="en-US" altLang="en-US" sz="2800" b="0" u="none" strike="noStrike" cap="none" normalizeH="0" baseline="0" dirty="0">
                          <a:ln>
                            <a:noFill/>
                          </a:ln>
                          <a:solidFill>
                            <a:schemeClr val="tx1"/>
                          </a:solidFill>
                          <a:effectLst/>
                          <a:latin typeface="Calibri" panose="020F0502020204030204" pitchFamily="34" charset="0"/>
                          <a:cs typeface="Calibri" panose="020F0502020204030204" pitchFamily="34" charset="0"/>
                        </a:rPr>
                        <a:t>- for with the heart man </a:t>
                      </a:r>
                      <a:r>
                        <a:rPr kumimoji="0" lang="en-US" alt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believes</a:t>
                      </a:r>
                      <a:r>
                        <a:rPr kumimoji="0" lang="en-US" altLang="en-US" sz="2800" b="0" u="none" strike="noStrike" cap="none" normalizeH="0" baseline="0" dirty="0">
                          <a:ln>
                            <a:noFill/>
                          </a:ln>
                          <a:solidFill>
                            <a:schemeClr val="tx1"/>
                          </a:solidFill>
                          <a:effectLst/>
                          <a:latin typeface="Calibri" panose="020F0502020204030204" pitchFamily="34" charset="0"/>
                          <a:cs typeface="Calibri" panose="020F0502020204030204" pitchFamily="34" charset="0"/>
                        </a:rPr>
                        <a:t>, resulting in righteousness, </a:t>
                      </a:r>
                    </a:p>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en-US" altLang="en-US" sz="2800" b="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US" sz="2800" b="1"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Rom. 10:10b </a:t>
                      </a:r>
                      <a:r>
                        <a:rPr kumimoji="0" lang="en-US" altLang="en-US" sz="2800" b="0" u="none" strike="noStrike" cap="none" normalizeH="0" baseline="0" dirty="0">
                          <a:ln>
                            <a:noFill/>
                          </a:ln>
                          <a:solidFill>
                            <a:schemeClr val="tx1"/>
                          </a:solidFill>
                          <a:effectLst/>
                          <a:latin typeface="Calibri" panose="020F0502020204030204" pitchFamily="34" charset="0"/>
                          <a:cs typeface="Calibri" panose="020F0502020204030204" pitchFamily="34" charset="0"/>
                        </a:rPr>
                        <a:t>- and with the mouth he </a:t>
                      </a:r>
                      <a:r>
                        <a:rPr kumimoji="0" lang="en-US" alt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confesses</a:t>
                      </a:r>
                      <a:r>
                        <a:rPr kumimoji="0" lang="en-US" altLang="en-US" sz="2800" b="0" u="none" strike="noStrike" cap="none" normalizeH="0" baseline="0" dirty="0">
                          <a:ln>
                            <a:noFill/>
                          </a:ln>
                          <a:solidFill>
                            <a:schemeClr val="tx1"/>
                          </a:solidFill>
                          <a:effectLst/>
                          <a:latin typeface="Calibri" panose="020F0502020204030204" pitchFamily="34" charset="0"/>
                          <a:cs typeface="Calibri" panose="020F0502020204030204" pitchFamily="34" charset="0"/>
                        </a:rPr>
                        <a:t>, resulting in salvation. </a:t>
                      </a:r>
                      <a:endParaRPr kumimoji="0" lang="en-US" altLang="en-US"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horzOverflow="overflow">
                    <a:solidFill>
                      <a:schemeClr val="bg2">
                        <a:lumMod val="75000"/>
                        <a:lumOff val="25000"/>
                      </a:schemeClr>
                    </a:solidFill>
                  </a:tcPr>
                </a:tc>
                <a:tc>
                  <a:txBody>
                    <a:bodyPr/>
                    <a:lstStyle>
                      <a:lvl1pPr marL="344488" indent="-344488">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marL="1089025" indent="-457200">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marL="1584325" indent="-3810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marL="2041525" indent="-342900">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marL="2498725" indent="-342900">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2955925" indent="-3429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3413125" indent="-3429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3870325" indent="-3429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4327525" indent="-3429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344488" marR="0" lvl="0" indent="-344488" algn="just" defTabSz="914400" rtl="0" eaLnBrk="1" fontAlgn="base" latinLnBrk="0" hangingPunct="1">
                        <a:lnSpc>
                          <a:spcPct val="100000"/>
                        </a:lnSpc>
                        <a:spcBef>
                          <a:spcPct val="20000"/>
                        </a:spcBef>
                        <a:spcAft>
                          <a:spcPct val="0"/>
                        </a:spcAft>
                        <a:buClr>
                          <a:schemeClr val="tx1"/>
                        </a:buClr>
                        <a:buSzTx/>
                        <a:buFont typeface="Wingdings" panose="05000000000000000000" pitchFamily="2" charset="2"/>
                        <a:buAutoNum type="arabicPeriod"/>
                        <a:tabLst/>
                      </a:pPr>
                      <a:r>
                        <a:rPr kumimoji="0" lang="en-US" altLang="en-US" sz="2800" b="0" u="none" strike="noStrike" cap="none" normalizeH="0" baseline="0" dirty="0">
                          <a:ln>
                            <a:noFill/>
                          </a:ln>
                          <a:solidFill>
                            <a:schemeClr val="tx1"/>
                          </a:solidFill>
                          <a:effectLst/>
                          <a:latin typeface="Calibri" panose="020F0502020204030204" pitchFamily="34" charset="0"/>
                          <a:cs typeface="Calibri" panose="020F0502020204030204" pitchFamily="34" charset="0"/>
                        </a:rPr>
                        <a:t>Verse </a:t>
                      </a:r>
                      <a:r>
                        <a:rPr kumimoji="0" lang="en-US" altLang="en-US" sz="2800" b="1"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10a </a:t>
                      </a:r>
                      <a:r>
                        <a:rPr kumimoji="0" lang="en-US" altLang="en-US" sz="2800" b="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 </a:t>
                      </a:r>
                      <a:r>
                        <a:rPr kumimoji="0" lang="en-US" altLang="en-US" sz="2800" b="0" u="none" strike="noStrike" cap="none" normalizeH="0" baseline="0" dirty="0">
                          <a:ln>
                            <a:noFill/>
                          </a:ln>
                          <a:solidFill>
                            <a:schemeClr val="tx1"/>
                          </a:solidFill>
                          <a:effectLst/>
                          <a:latin typeface="Calibri" panose="020F0502020204030204" pitchFamily="34" charset="0"/>
                          <a:cs typeface="Calibri" panose="020F0502020204030204" pitchFamily="34" charset="0"/>
                        </a:rPr>
                        <a:t>With the heart, from the inner man, one believes, puts his trust in the person of </a:t>
                      </a:r>
                      <a:r>
                        <a:rPr kumimoji="0" lang="en-US" altLang="en-US" sz="28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the Messiah</a:t>
                      </a:r>
                      <a:r>
                        <a:rPr kumimoji="0" lang="en-US" altLang="en-US" sz="2800" b="0" u="none" strike="noStrike" cap="none" normalizeH="0" baseline="0" dirty="0">
                          <a:ln>
                            <a:noFill/>
                          </a:ln>
                          <a:solidFill>
                            <a:schemeClr val="tx1"/>
                          </a:solidFill>
                          <a:effectLst/>
                          <a:latin typeface="Calibri" panose="020F0502020204030204" pitchFamily="34" charset="0"/>
                          <a:cs typeface="Calibri" panose="020F0502020204030204" pitchFamily="34" charset="0"/>
                        </a:rPr>
                        <a:t> who then imparts His righteousness and salvation.</a:t>
                      </a:r>
                    </a:p>
                    <a:p>
                      <a:pPr marL="344488" marR="0" lvl="0" indent="-344488" algn="just" defTabSz="914400" rtl="0" eaLnBrk="1" fontAlgn="base" latinLnBrk="0" hangingPunct="1">
                        <a:lnSpc>
                          <a:spcPct val="100000"/>
                        </a:lnSpc>
                        <a:spcBef>
                          <a:spcPct val="20000"/>
                        </a:spcBef>
                        <a:spcAft>
                          <a:spcPct val="0"/>
                        </a:spcAft>
                        <a:buClr>
                          <a:schemeClr val="tx1"/>
                        </a:buClr>
                        <a:buSzTx/>
                        <a:buFont typeface="Wingdings" panose="05000000000000000000" pitchFamily="2" charset="2"/>
                        <a:buAutoNum type="arabicPeriod"/>
                        <a:tabLst/>
                      </a:pPr>
                      <a:r>
                        <a:rPr kumimoji="0" lang="en-US" altLang="en-US" sz="2800" b="0" u="none" strike="noStrike" cap="none" normalizeH="0" baseline="0" dirty="0">
                          <a:ln>
                            <a:noFill/>
                          </a:ln>
                          <a:solidFill>
                            <a:schemeClr val="tx1"/>
                          </a:solidFill>
                          <a:effectLst/>
                          <a:latin typeface="Calibri" panose="020F0502020204030204" pitchFamily="34" charset="0"/>
                          <a:cs typeface="Calibri" panose="020F0502020204030204" pitchFamily="34" charset="0"/>
                        </a:rPr>
                        <a:t>Verse </a:t>
                      </a:r>
                      <a:r>
                        <a:rPr kumimoji="0" lang="en-US" altLang="en-US" sz="2800" b="1"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10b </a:t>
                      </a:r>
                      <a:r>
                        <a:rPr kumimoji="0" lang="en-US" altLang="en-US" sz="2800" b="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 </a:t>
                      </a:r>
                      <a:r>
                        <a:rPr kumimoji="0" lang="en-US" altLang="en-US" sz="2800" b="0" u="none" strike="noStrike" cap="none" normalizeH="0" baseline="0" dirty="0">
                          <a:ln>
                            <a:noFill/>
                          </a:ln>
                          <a:solidFill>
                            <a:schemeClr val="tx1"/>
                          </a:solidFill>
                          <a:effectLst/>
                          <a:latin typeface="Calibri" panose="020F0502020204030204" pitchFamily="34" charset="0"/>
                          <a:cs typeface="Calibri" panose="020F0502020204030204" pitchFamily="34" charset="0"/>
                        </a:rPr>
                        <a:t>With the mouth one confesses or acknowledges and affirms to God his faith in </a:t>
                      </a:r>
                      <a:r>
                        <a:rPr kumimoji="0" lang="en-US" altLang="en-US" sz="28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the Messiah</a:t>
                      </a:r>
                      <a:r>
                        <a:rPr kumimoji="0" lang="en-US" altLang="en-US" sz="2800" b="0" u="none" strike="noStrike" cap="none" normalizeH="0" baseline="0" dirty="0">
                          <a:ln>
                            <a:noFill/>
                          </a:ln>
                          <a:solidFill>
                            <a:schemeClr val="tx1"/>
                          </a:solidFill>
                          <a:effectLst/>
                          <a:latin typeface="Calibri" panose="020F0502020204030204" pitchFamily="34" charset="0"/>
                          <a:cs typeface="Calibri" panose="020F0502020204030204" pitchFamily="34" charset="0"/>
                        </a:rPr>
                        <a:t> resulting in salvation.</a:t>
                      </a:r>
                      <a:endParaRPr kumimoji="0" lang="en-US" altLang="en-US"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horzOverflow="overflow">
                    <a:solidFill>
                      <a:schemeClr val="bg2">
                        <a:lumMod val="75000"/>
                        <a:lumOff val="25000"/>
                      </a:schemeClr>
                    </a:solidFill>
                  </a:tcPr>
                </a:tc>
                <a:extLst>
                  <a:ext uri="{0D108BD9-81ED-4DB2-BD59-A6C34878D82A}">
                    <a16:rowId xmlns:a16="http://schemas.microsoft.com/office/drawing/2014/main" val="851090067"/>
                  </a:ext>
                </a:extLst>
              </a:tr>
            </a:tbl>
          </a:graphicData>
        </a:graphic>
      </p:graphicFrame>
      <p:sp>
        <p:nvSpPr>
          <p:cNvPr id="2" name="Rectangle 2">
            <a:extLst>
              <a:ext uri="{FF2B5EF4-FFF2-40B4-BE49-F238E27FC236}">
                <a16:creationId xmlns:a16="http://schemas.microsoft.com/office/drawing/2014/main" id="{83812562-32F8-4881-82F2-C6BA3FE3F53C}"/>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latin typeface="Calibri" panose="020F0502020204030204" pitchFamily="34" charset="0"/>
                <a:cs typeface="Calibri" panose="020F0502020204030204" pitchFamily="34" charset="0"/>
              </a:rPr>
              <a:t>Are Repentance and Confession “Requirements” for Salvation?</a:t>
            </a:r>
          </a:p>
        </p:txBody>
      </p:sp>
    </p:spTree>
    <p:extLst>
      <p:ext uri="{BB962C8B-B14F-4D97-AF65-F5344CB8AC3E}">
        <p14:creationId xmlns:p14="http://schemas.microsoft.com/office/powerpoint/2010/main" val="2268576725"/>
      </p:ext>
    </p:ext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9CF292-289C-4BDE-80EA-202DA2F880BD}"/>
              </a:ext>
            </a:extLst>
          </p:cNvPr>
          <p:cNvSpPr txBox="1">
            <a:spLocks noChangeArrowheads="1"/>
          </p:cNvSpPr>
          <p:nvPr/>
        </p:nvSpPr>
        <p:spPr bwMode="auto">
          <a:xfrm>
            <a:off x="609600" y="1143000"/>
            <a:ext cx="10972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1963" indent="-461963">
              <a:spcBef>
                <a:spcPts val="0"/>
              </a:spcBef>
              <a:spcAft>
                <a:spcPts val="1200"/>
              </a:spcAft>
              <a:buClr>
                <a:schemeClr val="bg1"/>
              </a:buClr>
              <a:buSzPct val="100000"/>
              <a:buFont typeface="+mj-lt"/>
              <a:buAutoNum type="romanUcPeriod"/>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Introduction – </a:t>
            </a:r>
            <a:r>
              <a:rPr lang="en-US" sz="2800" dirty="0" err="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Minirth</a:t>
            </a:r>
            <a:r>
              <a:rPr 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Quote</a:t>
            </a:r>
            <a:endPar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971550" lvl="1" indent="-514350" algn="just">
              <a:spcBef>
                <a:spcPts val="0"/>
              </a:spcBef>
              <a:spcAft>
                <a:spcPts val="1200"/>
              </a:spcAft>
              <a:buClr>
                <a:srgbClr val="00FFFF"/>
              </a:buClr>
              <a:buSzPct val="100000"/>
              <a:buFont typeface="+mj-lt"/>
              <a:buAutoNum type="alphaUcPeriod"/>
              <a:defRPr/>
            </a:pPr>
            <a:r>
              <a:rPr lang="en-US" altLang="zh-CN"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3 </a:t>
            </a: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Theological</a:t>
            </a: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And </a:t>
            </a: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Doctrinal</a:t>
            </a: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a:t>
            </a:r>
            <a:r>
              <a:rPr lang="en-US" altLang="zh-CN" u="sng"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Errors</a:t>
            </a:r>
          </a:p>
          <a:p>
            <a:pPr marL="1371600" lvl="2" indent="-514350" algn="just">
              <a:spcBef>
                <a:spcPts val="0"/>
              </a:spcBef>
              <a:spcAft>
                <a:spcPts val="1200"/>
              </a:spcAft>
              <a:buClr>
                <a:srgbClr val="FFC000"/>
              </a:buClr>
              <a:buSzPct val="100000"/>
              <a:buFont typeface="+mj-lt"/>
              <a:buAutoNum type="arabicPeriod"/>
              <a:defRPr/>
            </a:pP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“Repentance” Means Much More Than “To Change The Mind.” </a:t>
            </a:r>
          </a:p>
          <a:p>
            <a:pPr marL="1371600" lvl="2" indent="-514350" algn="just">
              <a:spcBef>
                <a:spcPts val="0"/>
              </a:spcBef>
              <a:spcAft>
                <a:spcPts val="1200"/>
              </a:spcAft>
              <a:buClr>
                <a:srgbClr val="FFC000"/>
              </a:buClr>
              <a:buSzPct val="100000"/>
              <a:buFont typeface="+mj-lt"/>
              <a:buAutoNum type="arabicPeriod"/>
              <a:defRPr/>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Repentance and belief” are separate acts! </a:t>
            </a:r>
          </a:p>
          <a:p>
            <a:pPr marL="1371600" lvl="2" indent="-514350" algn="just">
              <a:spcBef>
                <a:spcPts val="0"/>
              </a:spcBef>
              <a:spcAft>
                <a:spcPts val="1200"/>
              </a:spcAft>
              <a:buClr>
                <a:srgbClr val="FFC000"/>
              </a:buClr>
              <a:buSzPct val="100000"/>
              <a:buFont typeface="+mj-lt"/>
              <a:buAutoNum type="arabicPeriod"/>
              <a:defRPr/>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Failing to recognize and maintain clear dispensational distinctions!</a:t>
            </a:r>
          </a:p>
          <a:p>
            <a:pPr marL="971550" lvl="1" indent="-514350" algn="just">
              <a:spcBef>
                <a:spcPts val="0"/>
              </a:spcBef>
              <a:spcAft>
                <a:spcPts val="1200"/>
              </a:spcAft>
              <a:buClr>
                <a:srgbClr val="00FFFF"/>
              </a:buClr>
              <a:buSzPct val="100000"/>
              <a:buFont typeface="+mj-lt"/>
              <a:buAutoNum type="alphaUcPeriod"/>
              <a:defRPr/>
            </a:pP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What About Confession of Christ and/or Confession of Sin?</a:t>
            </a:r>
          </a:p>
          <a:p>
            <a:pPr marL="971550" lvl="1" indent="-514350" algn="just">
              <a:spcBef>
                <a:spcPts val="0"/>
              </a:spcBef>
              <a:spcAft>
                <a:spcPts val="1200"/>
              </a:spcAft>
              <a:buClr>
                <a:srgbClr val="00FFFF"/>
              </a:buClr>
              <a:buSzPct val="100000"/>
              <a:buFont typeface="+mj-lt"/>
              <a:buAutoNum type="alphaUcPeriod"/>
              <a:defRPr/>
            </a:pP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What Is The Distinction Between A Requirement For Salvation And A Result Of Salvation?</a:t>
            </a:r>
          </a:p>
          <a:p>
            <a:pPr algn="ctr">
              <a:spcBef>
                <a:spcPts val="0"/>
              </a:spcBef>
              <a:buNone/>
            </a:pPr>
            <a:endParaRPr lang="en-US" altLang="en-US" sz="3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08B95C7A-8426-AD94-4208-D785438A0271}"/>
              </a:ext>
            </a:extLst>
          </p:cNvPr>
          <p:cNvSpPr txBox="1"/>
          <p:nvPr/>
        </p:nvSpPr>
        <p:spPr>
          <a:xfrm>
            <a:off x="3048615" y="228600"/>
            <a:ext cx="6094770" cy="646331"/>
          </a:xfrm>
          <a:prstGeom prst="rect">
            <a:avLst/>
          </a:prstGeom>
          <a:noFill/>
        </p:spPr>
        <p:txBody>
          <a:bodyPr wrap="square">
            <a:spAutoFit/>
          </a:bodyPr>
          <a:lstStyle/>
          <a:p>
            <a:pPr algn="ctr">
              <a:spcBef>
                <a:spcPts val="0"/>
              </a:spcBef>
              <a:spcAft>
                <a:spcPts val="1200"/>
              </a:spcAft>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Outline</a:t>
            </a:r>
          </a:p>
        </p:txBody>
      </p:sp>
    </p:spTree>
    <p:extLst>
      <p:ext uri="{BB962C8B-B14F-4D97-AF65-F5344CB8AC3E}">
        <p14:creationId xmlns:p14="http://schemas.microsoft.com/office/powerpoint/2010/main" val="3734120402"/>
      </p:ext>
    </p:extLst>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28515" name="Group 163">
            <a:extLst>
              <a:ext uri="{FF2B5EF4-FFF2-40B4-BE49-F238E27FC236}">
                <a16:creationId xmlns:a16="http://schemas.microsoft.com/office/drawing/2014/main" id="{200B9D3F-07F0-4919-8B9E-68FCA9D47E09}"/>
              </a:ext>
            </a:extLst>
          </p:cNvPr>
          <p:cNvGraphicFramePr>
            <a:graphicFrameLocks noGrp="1"/>
          </p:cNvGraphicFramePr>
          <p:nvPr>
            <p:ph/>
            <p:extLst>
              <p:ext uri="{D42A27DB-BD31-4B8C-83A1-F6EECF244321}">
                <p14:modId xmlns:p14="http://schemas.microsoft.com/office/powerpoint/2010/main" val="2846758687"/>
              </p:ext>
            </p:extLst>
          </p:nvPr>
        </p:nvGraphicFramePr>
        <p:xfrm>
          <a:off x="609600" y="685800"/>
          <a:ext cx="10972800" cy="5943600"/>
        </p:xfrm>
        <a:graphic>
          <a:graphicData uri="http://schemas.openxmlformats.org/drawingml/2006/table">
            <a:tbl>
              <a:tblPr>
                <a:tableStyleId>{5940675A-B579-460E-94D1-54222C63F5DA}</a:tableStyleId>
              </a:tblPr>
              <a:tblGrid>
                <a:gridCol w="5435126">
                  <a:extLst>
                    <a:ext uri="{9D8B030D-6E8A-4147-A177-3AD203B41FA5}">
                      <a16:colId xmlns:a16="http://schemas.microsoft.com/office/drawing/2014/main" val="3920184017"/>
                    </a:ext>
                  </a:extLst>
                </a:gridCol>
                <a:gridCol w="5537674">
                  <a:extLst>
                    <a:ext uri="{9D8B030D-6E8A-4147-A177-3AD203B41FA5}">
                      <a16:colId xmlns:a16="http://schemas.microsoft.com/office/drawing/2014/main" val="2073189976"/>
                    </a:ext>
                  </a:extLst>
                </a:gridCol>
              </a:tblGrid>
              <a:tr h="731520">
                <a:tc gridSpan="2">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US" sz="3200" b="1" u="none" strike="noStrike" cap="none" normalizeH="0" baseline="0" dirty="0">
                          <a:ln>
                            <a:noFill/>
                          </a:ln>
                          <a:solidFill>
                            <a:schemeClr val="tx1"/>
                          </a:solidFill>
                          <a:effectLst/>
                          <a:latin typeface="Calibri" panose="020F0502020204030204" pitchFamily="34" charset="0"/>
                          <a:cs typeface="Calibri" panose="020F0502020204030204" pitchFamily="34" charset="0"/>
                        </a:rPr>
                        <a:t>OVERVIEW OF ROMANS 10:8-14</a:t>
                      </a:r>
                      <a:r>
                        <a:rPr kumimoji="0" lang="en-US" altLang="en-US" sz="3200" b="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n-US" altLang="en-US" sz="3200" b="1" u="none" strike="noStrike" cap="none" normalizeH="0" baseline="0" dirty="0">
                          <a:ln>
                            <a:noFill/>
                          </a:ln>
                          <a:solidFill>
                            <a:schemeClr val="tx1"/>
                          </a:solidFill>
                          <a:effectLst/>
                          <a:latin typeface="Calibri" panose="020F0502020204030204" pitchFamily="34" charset="0"/>
                          <a:cs typeface="Calibri" panose="020F0502020204030204" pitchFamily="34" charset="0"/>
                        </a:rPr>
                        <a:t>(cont’d)</a:t>
                      </a:r>
                      <a:r>
                        <a:rPr kumimoji="0" lang="en-US" altLang="en-US" sz="3200" b="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en-US" alt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anchor="ctr" horzOverflow="overflow">
                    <a:solidFill>
                      <a:schemeClr val="bg2">
                        <a:lumMod val="75000"/>
                        <a:lumOff val="25000"/>
                      </a:schemeClr>
                    </a:solidFill>
                  </a:tcPr>
                </a:tc>
                <a:tc hMerge="1">
                  <a:txBody>
                    <a:bodyPr/>
                    <a:lstStyle/>
                    <a:p>
                      <a:endParaRPr lang="en-US"/>
                    </a:p>
                  </a:txBody>
                  <a:tcPr/>
                </a:tc>
                <a:extLst>
                  <a:ext uri="{0D108BD9-81ED-4DB2-BD59-A6C34878D82A}">
                    <a16:rowId xmlns:a16="http://schemas.microsoft.com/office/drawing/2014/main" val="1704104871"/>
                  </a:ext>
                </a:extLst>
              </a:tr>
              <a:tr h="338138">
                <a:tc gridSpan="2">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ctr" defTabSz="914400" rtl="0" eaLnBrk="1" fontAlgn="base" latinLnBrk="0" hangingPunct="1">
                        <a:lnSpc>
                          <a:spcPct val="100000"/>
                        </a:lnSpc>
                        <a:spcBef>
                          <a:spcPts val="1200"/>
                        </a:spcBef>
                        <a:spcAft>
                          <a:spcPts val="1200"/>
                        </a:spcAft>
                        <a:buClr>
                          <a:schemeClr val="hlink"/>
                        </a:buClr>
                        <a:buSzPct val="70000"/>
                        <a:buFont typeface="Wingdings" panose="05000000000000000000" pitchFamily="2" charset="2"/>
                        <a:buNone/>
                        <a:tabLst/>
                      </a:pPr>
                      <a:r>
                        <a:rPr kumimoji="0" lang="en-US" altLang="en-US" sz="3000" b="1" u="none" strike="noStrike" kern="1200" cap="none" normalizeH="0" baseline="0" dirty="0">
                          <a:ln>
                            <a:noFill/>
                          </a:ln>
                          <a:solidFill>
                            <a:srgbClr val="00B050"/>
                          </a:solidFill>
                          <a:effectLst/>
                          <a:latin typeface="Calibri" panose="020F0502020204030204" pitchFamily="34" charset="0"/>
                          <a:ea typeface="+mn-ea"/>
                          <a:cs typeface="Calibri" panose="020F0502020204030204" pitchFamily="34" charset="0"/>
                        </a:rPr>
                        <a:t>JUSTIFICATION FROM THE OLD TESTAMENT (vv.11-13)</a:t>
                      </a:r>
                      <a:r>
                        <a:rPr kumimoji="0" lang="en-US" altLang="en-US" sz="3000" b="1" u="none" strike="noStrike" kern="1200" cap="none" normalizeH="0" baseline="0" dirty="0">
                          <a:ln>
                            <a:noFill/>
                          </a:ln>
                          <a:solidFill>
                            <a:schemeClr val="hlink"/>
                          </a:solidFill>
                          <a:effectLst/>
                          <a:latin typeface="Calibri" panose="020F0502020204030204" pitchFamily="34" charset="0"/>
                          <a:ea typeface="+mn-ea"/>
                          <a:cs typeface="Calibri" panose="020F0502020204030204" pitchFamily="34" charset="0"/>
                        </a:rPr>
                        <a:t> </a:t>
                      </a:r>
                    </a:p>
                  </a:txBody>
                  <a:tcPr horzOverflow="overflow">
                    <a:solidFill>
                      <a:schemeClr val="bg2">
                        <a:lumMod val="75000"/>
                        <a:lumOff val="25000"/>
                      </a:schemeClr>
                    </a:solidFill>
                  </a:tcPr>
                </a:tc>
                <a:tc hMerge="1">
                  <a:txBody>
                    <a:bodyPr/>
                    <a:lstStyle/>
                    <a:p>
                      <a:endParaRPr lang="en-US"/>
                    </a:p>
                  </a:txBody>
                  <a:tcPr/>
                </a:tc>
                <a:extLst>
                  <a:ext uri="{0D108BD9-81ED-4DB2-BD59-A6C34878D82A}">
                    <a16:rowId xmlns:a16="http://schemas.microsoft.com/office/drawing/2014/main" val="793966940"/>
                  </a:ext>
                </a:extLst>
              </a:tr>
              <a:tr h="58420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just" defTabSz="914400" rtl="0" eaLnBrk="1" fontAlgn="base" latinLnBrk="0" hangingPunct="1">
                        <a:lnSpc>
                          <a:spcPct val="100000"/>
                        </a:lnSpc>
                        <a:spcBef>
                          <a:spcPts val="0"/>
                        </a:spcBef>
                        <a:spcAft>
                          <a:spcPts val="2400"/>
                        </a:spcAft>
                        <a:buClr>
                          <a:schemeClr val="hlink"/>
                        </a:buClr>
                        <a:buSzPct val="70000"/>
                        <a:buFont typeface="Wingdings" panose="05000000000000000000" pitchFamily="2" charset="2"/>
                        <a:buNone/>
                        <a:tabLst/>
                      </a:pPr>
                      <a:r>
                        <a:rPr kumimoji="0" lang="en-US" altLang="en-US" sz="2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Rom. 10:11-12a </a:t>
                      </a:r>
                      <a:r>
                        <a:rPr kumimoji="0" lang="en-US" altLang="en-US"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For the Scripture says, “Whoever </a:t>
                      </a:r>
                      <a:r>
                        <a:rPr kumimoji="0" lang="en-US" alt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believes</a:t>
                      </a:r>
                      <a:r>
                        <a:rPr kumimoji="0" lang="en-US" altLang="en-US"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in Him will not be disappointed.” For there is no distinction between Jew and Greek; </a:t>
                      </a:r>
                      <a:r>
                        <a:rPr kumimoji="0" lang="en-US" alt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a:t>
                      </a:r>
                      <a:r>
                        <a:rPr kumimoji="0" lang="en-US" alt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Explains faith</a:t>
                      </a:r>
                      <a:r>
                        <a:rPr kumimoji="0" lang="en-US" alt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a:t>
                      </a:r>
                    </a:p>
                    <a:p>
                      <a:pPr marL="0" marR="0" lvl="0" indent="0" algn="just" defTabSz="914400" rtl="0" eaLnBrk="1" fontAlgn="base" latinLnBrk="0" hangingPunct="1">
                        <a:lnSpc>
                          <a:spcPct val="100000"/>
                        </a:lnSpc>
                        <a:spcBef>
                          <a:spcPts val="0"/>
                        </a:spcBef>
                        <a:spcAft>
                          <a:spcPts val="1200"/>
                        </a:spcAft>
                        <a:buClr>
                          <a:schemeClr val="hlink"/>
                        </a:buClr>
                        <a:buSzPct val="70000"/>
                        <a:buFont typeface="Wingdings" panose="05000000000000000000" pitchFamily="2" charset="2"/>
                        <a:buNone/>
                        <a:tabLst/>
                      </a:pPr>
                      <a:r>
                        <a:rPr kumimoji="0" lang="en-US" altLang="en-US" sz="2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Rom. 10:12b-13</a:t>
                      </a:r>
                      <a:r>
                        <a:rPr kumimoji="0" lang="en-US" altLang="en-US"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—for the same </a:t>
                      </a:r>
                      <a:r>
                        <a:rPr kumimoji="0" lang="en-US" altLang="en-US" sz="2800" b="0" i="1" u="none" strike="noStrike" cap="none" normalizeH="0" baseline="0" dirty="0">
                          <a:ln>
                            <a:noFill/>
                          </a:ln>
                          <a:solidFill>
                            <a:schemeClr val="tx1"/>
                          </a:solidFill>
                          <a:effectLst/>
                          <a:latin typeface="Calibri" panose="020F0502020204030204" pitchFamily="34" charset="0"/>
                          <a:cs typeface="Calibri" panose="020F0502020204030204" pitchFamily="34" charset="0"/>
                        </a:rPr>
                        <a:t>Lord</a:t>
                      </a:r>
                      <a:r>
                        <a:rPr kumimoji="0" lang="en-US" altLang="en-US"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is Lord of all, abounding in riches for all who call upon Him; for “Whoever will call upon the name of the Lord will be saved.” </a:t>
                      </a:r>
                      <a:r>
                        <a:rPr kumimoji="0" lang="en-US" alt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a:t>
                      </a:r>
                      <a:r>
                        <a:rPr kumimoji="0" lang="en-US" alt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Explains confess</a:t>
                      </a:r>
                      <a:r>
                        <a:rPr kumimoji="0" lang="en-US" alt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a:t>
                      </a:r>
                    </a:p>
                  </a:txBody>
                  <a:tcPr horzOverflow="overflow">
                    <a:solidFill>
                      <a:schemeClr val="bg2">
                        <a:lumMod val="75000"/>
                        <a:lumOff val="25000"/>
                      </a:schemeClr>
                    </a:solidFill>
                  </a:tcPr>
                </a:tc>
                <a:tc>
                  <a:txBody>
                    <a:bodyPr/>
                    <a:lstStyle>
                      <a:lvl1pPr marL="344488" indent="-344488">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marL="1089025" indent="-457200">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marL="1584325" indent="-3810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marL="2041525" indent="-342900">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marL="2498725" indent="-342900">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2955925" indent="-3429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3413125" indent="-3429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3870325" indent="-3429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4327525" indent="-3429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344488" marR="0" lvl="0" indent="-344488" algn="just" defTabSz="914400" rtl="0" eaLnBrk="1" fontAlgn="base" latinLnBrk="0" hangingPunct="1">
                        <a:lnSpc>
                          <a:spcPct val="100000"/>
                        </a:lnSpc>
                        <a:spcBef>
                          <a:spcPts val="0"/>
                        </a:spcBef>
                        <a:spcAft>
                          <a:spcPts val="1200"/>
                        </a:spcAft>
                        <a:buClr>
                          <a:schemeClr val="tx1"/>
                        </a:buClr>
                        <a:buSzTx/>
                        <a:buFont typeface="Wingdings" panose="05000000000000000000" pitchFamily="2" charset="2"/>
                        <a:buAutoNum type="arabicPeriod"/>
                        <a:tabLst/>
                      </a:pPr>
                      <a:r>
                        <a:rPr kumimoji="0" lang="en-US" altLang="en-US"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Verses </a:t>
                      </a:r>
                      <a:r>
                        <a:rPr kumimoji="0" lang="en-US" altLang="en-US" sz="2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11-12a</a:t>
                      </a:r>
                      <a:r>
                        <a:rPr kumimoji="0" lang="en-US" altLang="en-US"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 Quotes </a:t>
                      </a:r>
                      <a:r>
                        <a:rPr kumimoji="0" lang="en-US" altLang="en-US" sz="2800" b="1"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Isa. 28:16 </a:t>
                      </a:r>
                      <a:r>
                        <a:rPr kumimoji="0" lang="en-US" altLang="en-US"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to show Salvation comes by faith (man’s first responsibility). This explains the “whoever,” in vs. 11, i.e., both Jew &amp; Greek come the same way (cf. Rom. 3:22, 29).</a:t>
                      </a:r>
                    </a:p>
                    <a:p>
                      <a:pPr marL="344488" marR="0" lvl="0" indent="-344488" algn="just" defTabSz="914400" rtl="0" eaLnBrk="1" fontAlgn="base" latinLnBrk="0" hangingPunct="1">
                        <a:lnSpc>
                          <a:spcPct val="100000"/>
                        </a:lnSpc>
                        <a:spcBef>
                          <a:spcPts val="0"/>
                        </a:spcBef>
                        <a:spcAft>
                          <a:spcPts val="1200"/>
                        </a:spcAft>
                        <a:buClr>
                          <a:schemeClr val="tx1"/>
                        </a:buClr>
                        <a:buSzTx/>
                        <a:buFont typeface="Wingdings" panose="05000000000000000000" pitchFamily="2" charset="2"/>
                        <a:buAutoNum type="arabicPeriod"/>
                        <a:tabLst/>
                      </a:pPr>
                      <a:r>
                        <a:rPr kumimoji="0" lang="en-US" altLang="en-US" sz="28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Verses </a:t>
                      </a:r>
                      <a:r>
                        <a:rPr kumimoji="0" lang="en-US" altLang="en-US" sz="2800" b="1"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12b-13</a:t>
                      </a:r>
                      <a:r>
                        <a:rPr kumimoji="0" lang="en-US" altLang="en-US"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 </a:t>
                      </a:r>
                      <a:r>
                        <a:rPr kumimoji="0" lang="en-US" altLang="en-US" sz="28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Explains the other part of man’s responsibility, the </a:t>
                      </a:r>
                      <a:r>
                        <a:rPr kumimoji="0" lang="en-US" altLang="en-US" sz="28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confession</a:t>
                      </a:r>
                      <a:r>
                        <a:rPr kumimoji="0" lang="en-US" altLang="en-US" sz="28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 of the mouth, </a:t>
                      </a:r>
                      <a:r>
                        <a:rPr kumimoji="0" lang="en-US" altLang="en-US" sz="28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meaning</a:t>
                      </a:r>
                      <a:r>
                        <a:rPr kumimoji="0" lang="en-US" altLang="en-US" sz="28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 </a:t>
                      </a:r>
                      <a:r>
                        <a:rPr kumimoji="0" lang="en-US" altLang="en-US" sz="28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to call on the name of the Lord</a:t>
                      </a:r>
                      <a:r>
                        <a:rPr kumimoji="0" lang="en-US" altLang="en-US" sz="28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a:t>
                      </a:r>
                    </a:p>
                  </a:txBody>
                  <a:tcPr horzOverflow="overflow">
                    <a:solidFill>
                      <a:schemeClr val="bg2">
                        <a:lumMod val="75000"/>
                        <a:lumOff val="25000"/>
                      </a:schemeClr>
                    </a:solidFill>
                  </a:tcPr>
                </a:tc>
                <a:extLst>
                  <a:ext uri="{0D108BD9-81ED-4DB2-BD59-A6C34878D82A}">
                    <a16:rowId xmlns:a16="http://schemas.microsoft.com/office/drawing/2014/main" val="851090067"/>
                  </a:ext>
                </a:extLst>
              </a:tr>
            </a:tbl>
          </a:graphicData>
        </a:graphic>
      </p:graphicFrame>
      <p:sp>
        <p:nvSpPr>
          <p:cNvPr id="2" name="Rectangle 2">
            <a:extLst>
              <a:ext uri="{FF2B5EF4-FFF2-40B4-BE49-F238E27FC236}">
                <a16:creationId xmlns:a16="http://schemas.microsoft.com/office/drawing/2014/main" id="{E9C65EEC-9C84-830B-4E7E-8436BD4A3E2E}"/>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latin typeface="Calibri" panose="020F0502020204030204" pitchFamily="34" charset="0"/>
                <a:cs typeface="Calibri" panose="020F0502020204030204" pitchFamily="34" charset="0"/>
              </a:rPr>
              <a:t>Are Repentance and Confession “Requirements” for Salvation?</a:t>
            </a:r>
          </a:p>
        </p:txBody>
      </p:sp>
    </p:spTree>
    <p:extLst>
      <p:ext uri="{BB962C8B-B14F-4D97-AF65-F5344CB8AC3E}">
        <p14:creationId xmlns:p14="http://schemas.microsoft.com/office/powerpoint/2010/main" val="898308356"/>
      </p:ext>
    </p:extLst>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28515" name="Group 163">
            <a:extLst>
              <a:ext uri="{FF2B5EF4-FFF2-40B4-BE49-F238E27FC236}">
                <a16:creationId xmlns:a16="http://schemas.microsoft.com/office/drawing/2014/main" id="{200B9D3F-07F0-4919-8B9E-68FCA9D47E09}"/>
              </a:ext>
            </a:extLst>
          </p:cNvPr>
          <p:cNvGraphicFramePr>
            <a:graphicFrameLocks noGrp="1"/>
          </p:cNvGraphicFramePr>
          <p:nvPr>
            <p:ph/>
            <p:extLst>
              <p:ext uri="{D42A27DB-BD31-4B8C-83A1-F6EECF244321}">
                <p14:modId xmlns:p14="http://schemas.microsoft.com/office/powerpoint/2010/main" val="371043458"/>
              </p:ext>
            </p:extLst>
          </p:nvPr>
        </p:nvGraphicFramePr>
        <p:xfrm>
          <a:off x="609600" y="685800"/>
          <a:ext cx="10972800" cy="4602480"/>
        </p:xfrm>
        <a:graphic>
          <a:graphicData uri="http://schemas.openxmlformats.org/drawingml/2006/table">
            <a:tbl>
              <a:tblPr>
                <a:tableStyleId>{5940675A-B579-460E-94D1-54222C63F5DA}</a:tableStyleId>
              </a:tblPr>
              <a:tblGrid>
                <a:gridCol w="5435126">
                  <a:extLst>
                    <a:ext uri="{9D8B030D-6E8A-4147-A177-3AD203B41FA5}">
                      <a16:colId xmlns:a16="http://schemas.microsoft.com/office/drawing/2014/main" val="3920184017"/>
                    </a:ext>
                  </a:extLst>
                </a:gridCol>
                <a:gridCol w="5537674">
                  <a:extLst>
                    <a:ext uri="{9D8B030D-6E8A-4147-A177-3AD203B41FA5}">
                      <a16:colId xmlns:a16="http://schemas.microsoft.com/office/drawing/2014/main" val="2073189976"/>
                    </a:ext>
                  </a:extLst>
                </a:gridCol>
              </a:tblGrid>
              <a:tr h="731520">
                <a:tc gridSpan="2">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US" sz="3200" b="1" u="none" strike="noStrike" cap="none" normalizeH="0" baseline="0" dirty="0">
                          <a:ln>
                            <a:noFill/>
                          </a:ln>
                          <a:solidFill>
                            <a:schemeClr val="tx1"/>
                          </a:solidFill>
                          <a:effectLst/>
                          <a:latin typeface="Calibri" panose="020F0502020204030204" pitchFamily="34" charset="0"/>
                          <a:cs typeface="Calibri" panose="020F0502020204030204" pitchFamily="34" charset="0"/>
                        </a:rPr>
                        <a:t>OVERVIEW OF ROMANS 10:8-14 (cont’d) </a:t>
                      </a:r>
                      <a:endParaRPr kumimoji="0" lang="en-US" altLang="en-US" sz="3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anchor="ctr" horzOverflow="overflow">
                    <a:solidFill>
                      <a:schemeClr val="bg2">
                        <a:lumMod val="75000"/>
                        <a:lumOff val="25000"/>
                      </a:schemeClr>
                    </a:solidFill>
                  </a:tcPr>
                </a:tc>
                <a:tc hMerge="1">
                  <a:txBody>
                    <a:bodyPr/>
                    <a:lstStyle/>
                    <a:p>
                      <a:endParaRPr lang="en-US"/>
                    </a:p>
                  </a:txBody>
                  <a:tcPr/>
                </a:tc>
                <a:extLst>
                  <a:ext uri="{0D108BD9-81ED-4DB2-BD59-A6C34878D82A}">
                    <a16:rowId xmlns:a16="http://schemas.microsoft.com/office/drawing/2014/main" val="1704104871"/>
                  </a:ext>
                </a:extLst>
              </a:tr>
              <a:tr h="338138">
                <a:tc gridSpan="2">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ctr" defTabSz="914400" rtl="0" eaLnBrk="1" fontAlgn="base" latinLnBrk="0" hangingPunct="1">
                        <a:lnSpc>
                          <a:spcPct val="100000"/>
                        </a:lnSpc>
                        <a:spcBef>
                          <a:spcPts val="1200"/>
                        </a:spcBef>
                        <a:spcAft>
                          <a:spcPts val="1200"/>
                        </a:spcAft>
                        <a:buClr>
                          <a:schemeClr val="hlink"/>
                        </a:buClr>
                        <a:buSzPct val="70000"/>
                        <a:buFont typeface="Wingdings" panose="05000000000000000000" pitchFamily="2" charset="2"/>
                        <a:buNone/>
                        <a:tabLst/>
                      </a:pPr>
                      <a:r>
                        <a:rPr kumimoji="0" lang="en-US" altLang="en-US" sz="3200" b="1" u="none" strike="noStrike" kern="1200" cap="none" normalizeH="0" baseline="0" dirty="0">
                          <a:ln>
                            <a:noFill/>
                          </a:ln>
                          <a:solidFill>
                            <a:srgbClr val="CC00CC"/>
                          </a:solidFill>
                          <a:effectLst/>
                          <a:latin typeface="Calibri" panose="020F0502020204030204" pitchFamily="34" charset="0"/>
                          <a:ea typeface="+mn-ea"/>
                          <a:cs typeface="Calibri" panose="020F0502020204030204" pitchFamily="34" charset="0"/>
                        </a:rPr>
                        <a:t>THE QUESTION </a:t>
                      </a:r>
                    </a:p>
                  </a:txBody>
                  <a:tcPr horzOverflow="overflow">
                    <a:solidFill>
                      <a:schemeClr val="bg2">
                        <a:lumMod val="75000"/>
                        <a:lumOff val="25000"/>
                      </a:schemeClr>
                    </a:solidFill>
                  </a:tcPr>
                </a:tc>
                <a:tc hMerge="1">
                  <a:txBody>
                    <a:bodyPr/>
                    <a:lstStyle/>
                    <a:p>
                      <a:endParaRPr lang="en-US"/>
                    </a:p>
                  </a:txBody>
                  <a:tcPr/>
                </a:tc>
                <a:extLst>
                  <a:ext uri="{0D108BD9-81ED-4DB2-BD59-A6C34878D82A}">
                    <a16:rowId xmlns:a16="http://schemas.microsoft.com/office/drawing/2014/main" val="793966940"/>
                  </a:ext>
                </a:extLst>
              </a:tr>
              <a:tr h="58420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US" sz="2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Rom. 10:14 </a:t>
                      </a:r>
                      <a:r>
                        <a:rPr kumimoji="0" lang="en-US" altLang="en-US"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How then shall they </a:t>
                      </a:r>
                      <a:r>
                        <a:rPr kumimoji="0" lang="en-US" alt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call upon</a:t>
                      </a:r>
                      <a:r>
                        <a:rPr kumimoji="0" lang="en-US" alt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 </a:t>
                      </a:r>
                      <a:r>
                        <a:rPr kumimoji="0" lang="en-US" altLang="en-US"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Him in whom they have not </a:t>
                      </a:r>
                      <a:r>
                        <a:rPr kumimoji="0" lang="en-US" alt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believed</a:t>
                      </a:r>
                      <a:r>
                        <a:rPr kumimoji="0" lang="en-US" altLang="en-US"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And how shall they </a:t>
                      </a:r>
                      <a:r>
                        <a:rPr kumimoji="0" lang="en-US" alt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believe</a:t>
                      </a:r>
                      <a:r>
                        <a:rPr kumimoji="0" lang="en-US" altLang="en-US"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in Him whom they have not heard? And how shall they hear without a preacher?</a:t>
                      </a:r>
                    </a:p>
                  </a:txBody>
                  <a:tcPr horzOverflow="overflow">
                    <a:solidFill>
                      <a:schemeClr val="bg2">
                        <a:lumMod val="75000"/>
                        <a:lumOff val="25000"/>
                      </a:schemeClr>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US"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Here again, </a:t>
                      </a:r>
                      <a:r>
                        <a:rPr kumimoji="0" lang="en-US" altLang="en-US" sz="28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the two key ideas, </a:t>
                      </a:r>
                      <a:r>
                        <a:rPr kumimoji="0" lang="en-US" altLang="en-US" sz="28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belief </a:t>
                      </a:r>
                      <a:r>
                        <a:rPr kumimoji="0" lang="en-US" altLang="en-US" sz="28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and</a:t>
                      </a:r>
                      <a:r>
                        <a:rPr kumimoji="0" lang="en-US" altLang="en-US" sz="28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 calling on the Lord</a:t>
                      </a:r>
                      <a:r>
                        <a:rPr kumimoji="0" lang="en-US" altLang="en-US" sz="28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 are linked together </a:t>
                      </a:r>
                      <a:r>
                        <a:rPr kumimoji="0" lang="en-US" altLang="en-US"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and correspond to belief and </a:t>
                      </a:r>
                      <a:r>
                        <a:rPr kumimoji="0" lang="en-US" altLang="en-US" sz="28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confessing with the mouth</a:t>
                      </a:r>
                      <a:r>
                        <a:rPr kumimoji="0" lang="en-US" altLang="en-US"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which is an affirmation of faith in the Messiah in vss. 9-10.</a:t>
                      </a:r>
                    </a:p>
                  </a:txBody>
                  <a:tcPr horzOverflow="overflow">
                    <a:solidFill>
                      <a:schemeClr val="bg2">
                        <a:lumMod val="75000"/>
                        <a:lumOff val="25000"/>
                      </a:schemeClr>
                    </a:solidFill>
                  </a:tcPr>
                </a:tc>
                <a:extLst>
                  <a:ext uri="{0D108BD9-81ED-4DB2-BD59-A6C34878D82A}">
                    <a16:rowId xmlns:a16="http://schemas.microsoft.com/office/drawing/2014/main" val="851090067"/>
                  </a:ext>
                </a:extLst>
              </a:tr>
              <a:tr h="584200">
                <a:tc gridSpan="2">
                  <a:txBody>
                    <a:bodyPr/>
                    <a:lstStyle/>
                    <a:p>
                      <a:pPr algn="ctr"/>
                      <a:r>
                        <a:rPr lang="en-US" altLang="en-US" sz="1800" b="0" dirty="0">
                          <a:effectLst/>
                          <a:latin typeface="Calibri" panose="020F0502020204030204" pitchFamily="34" charset="0"/>
                          <a:cs typeface="Calibri" panose="020F0502020204030204" pitchFamily="34" charset="0"/>
                        </a:rPr>
                        <a:t>J. Hampton </a:t>
                      </a:r>
                      <a:r>
                        <a:rPr lang="en-US" altLang="en-US" sz="1800" b="0" dirty="0" err="1">
                          <a:effectLst/>
                          <a:latin typeface="Calibri" panose="020F0502020204030204" pitchFamily="34" charset="0"/>
                          <a:cs typeface="Calibri" panose="020F0502020204030204" pitchFamily="34" charset="0"/>
                        </a:rPr>
                        <a:t>Keathley</a:t>
                      </a:r>
                      <a:r>
                        <a:rPr lang="en-US" altLang="en-US" sz="1800" b="0" dirty="0">
                          <a:effectLst/>
                          <a:latin typeface="Calibri" panose="020F0502020204030204" pitchFamily="34" charset="0"/>
                          <a:cs typeface="Calibri" panose="020F0502020204030204" pitchFamily="34" charset="0"/>
                        </a:rPr>
                        <a:t> III, ABCs for Christian Growth:</a:t>
                      </a:r>
                    </a:p>
                    <a:p>
                      <a:pPr algn="ctr"/>
                      <a:r>
                        <a:rPr lang="en-US" altLang="en-US" sz="1800" b="0" dirty="0">
                          <a:effectLst/>
                          <a:latin typeface="Calibri" panose="020F0502020204030204" pitchFamily="34" charset="0"/>
                          <a:cs typeface="Calibri" panose="020F0502020204030204" pitchFamily="34" charset="0"/>
                        </a:rPr>
                        <a:t> Laying the Foundation;  The Biblical Studies Foundation </a:t>
                      </a:r>
                    </a:p>
                  </a:txBody>
                  <a:tcPr horzOverflow="overflow">
                    <a:solidFill>
                      <a:schemeClr val="bg2">
                        <a:lumMod val="75000"/>
                        <a:lumOff val="25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en-US" altLang="en-US" sz="1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chemeClr val="bg2">
                        <a:lumMod val="75000"/>
                        <a:lumOff val="25000"/>
                      </a:schemeClr>
                    </a:solidFill>
                  </a:tcPr>
                </a:tc>
                <a:extLst>
                  <a:ext uri="{0D108BD9-81ED-4DB2-BD59-A6C34878D82A}">
                    <a16:rowId xmlns:a16="http://schemas.microsoft.com/office/drawing/2014/main" val="556959506"/>
                  </a:ext>
                </a:extLst>
              </a:tr>
            </a:tbl>
          </a:graphicData>
        </a:graphic>
      </p:graphicFrame>
      <p:sp>
        <p:nvSpPr>
          <p:cNvPr id="2" name="Rectangle 2">
            <a:extLst>
              <a:ext uri="{FF2B5EF4-FFF2-40B4-BE49-F238E27FC236}">
                <a16:creationId xmlns:a16="http://schemas.microsoft.com/office/drawing/2014/main" id="{8E4BBEBC-BAD9-9A04-7BB3-DA668A19FE0A}"/>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latin typeface="Calibri" panose="020F0502020204030204" pitchFamily="34" charset="0"/>
                <a:cs typeface="Calibri" panose="020F0502020204030204" pitchFamily="34" charset="0"/>
              </a:rPr>
              <a:t>Are Repentance and Confession “Requirements” for Salvation?</a:t>
            </a:r>
          </a:p>
        </p:txBody>
      </p:sp>
      <p:sp>
        <p:nvSpPr>
          <p:cNvPr id="3" name="TextBox 2">
            <a:extLst>
              <a:ext uri="{FF2B5EF4-FFF2-40B4-BE49-F238E27FC236}">
                <a16:creationId xmlns:a16="http://schemas.microsoft.com/office/drawing/2014/main" id="{93ACE9BD-F340-89F4-6C05-84FD7AFF6AF2}"/>
              </a:ext>
            </a:extLst>
          </p:cNvPr>
          <p:cNvSpPr txBox="1"/>
          <p:nvPr/>
        </p:nvSpPr>
        <p:spPr>
          <a:xfrm>
            <a:off x="3010458" y="6400800"/>
            <a:ext cx="6171084" cy="369332"/>
          </a:xfrm>
          <a:prstGeom prst="rect">
            <a:avLst/>
          </a:prstGeom>
          <a:noFill/>
        </p:spPr>
        <p:txBody>
          <a:bodyPr wrap="square">
            <a:spAutoFit/>
          </a:bodyPr>
          <a:lstStyle/>
          <a:p>
            <a:r>
              <a:rPr lang="en-US" dirty="0">
                <a:solidFill>
                  <a:schemeClr val="bg1"/>
                </a:solidFill>
              </a:rPr>
              <a:t>https://bible.org/series/abcs-christian-growth-laying-foundation</a:t>
            </a:r>
          </a:p>
        </p:txBody>
      </p:sp>
    </p:spTree>
    <p:extLst>
      <p:ext uri="{BB962C8B-B14F-4D97-AF65-F5344CB8AC3E}">
        <p14:creationId xmlns:p14="http://schemas.microsoft.com/office/powerpoint/2010/main" val="1803146757"/>
      </p:ext>
    </p:extLst>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BD96F4C-0AA9-AF83-22C8-24AF91D80A35}"/>
              </a:ext>
            </a:extLst>
          </p:cNvPr>
          <p:cNvSpPr txBox="1"/>
          <p:nvPr/>
        </p:nvSpPr>
        <p:spPr>
          <a:xfrm>
            <a:off x="609600" y="1143000"/>
            <a:ext cx="10972800" cy="4401205"/>
          </a:xfrm>
          <a:prstGeom prst="rect">
            <a:avLst/>
          </a:prstGeom>
          <a:noFill/>
        </p:spPr>
        <p:txBody>
          <a:bodyPr wrap="square">
            <a:spAutoFit/>
          </a:bodyPr>
          <a:lstStyle/>
          <a:p>
            <a:pPr algn="just"/>
            <a:r>
              <a:rPr lang="en-US" sz="2800" dirty="0">
                <a:solidFill>
                  <a:schemeClr val="bg1"/>
                </a:solidFill>
                <a:effectLst>
                  <a:outerShdw blurRad="38100" dist="38100" dir="2700000" algn="tl">
                    <a:srgbClr val="000000">
                      <a:alpha val="43137"/>
                    </a:srgbClr>
                  </a:outerShdw>
                </a:effectLst>
                <a:latin typeface="Calibri" panose="020F0502020204030204" pitchFamily="34" charset="0"/>
              </a:rPr>
              <a:t>“Confess,” </a:t>
            </a:r>
            <a:r>
              <a:rPr lang="en-US" sz="2800" i="1" dirty="0" err="1">
                <a:solidFill>
                  <a:schemeClr val="bg1"/>
                </a:solidFill>
                <a:effectLst>
                  <a:outerShdw blurRad="38100" dist="38100" dir="2700000" algn="tl">
                    <a:srgbClr val="000000">
                      <a:alpha val="43137"/>
                    </a:srgbClr>
                  </a:outerShdw>
                </a:effectLst>
                <a:latin typeface="Calibri" panose="020F0502020204030204" pitchFamily="34" charset="0"/>
              </a:rPr>
              <a:t>homologeo</a:t>
            </a:r>
            <a:r>
              <a:rPr lang="en-US" sz="2800" dirty="0">
                <a:solidFill>
                  <a:schemeClr val="bg1"/>
                </a:solidFill>
                <a:effectLst>
                  <a:outerShdw blurRad="38100" dist="38100" dir="2700000" algn="tl">
                    <a:srgbClr val="000000">
                      <a:alpha val="43137"/>
                    </a:srgbClr>
                  </a:outerShdw>
                </a:effectLst>
                <a:latin typeface="Calibri" panose="020F0502020204030204" pitchFamily="34" charset="0"/>
              </a:rPr>
              <a:t>, means “to agree with, say the same thing, acknowledge.” As the context will show, </a:t>
            </a:r>
            <a:r>
              <a:rPr lang="en-US" sz="2800"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confession here is not to men</a:t>
            </a:r>
            <a:r>
              <a:rPr lang="en-US" sz="2800" dirty="0">
                <a:solidFill>
                  <a:schemeClr val="bg1"/>
                </a:solidFill>
                <a:effectLst>
                  <a:outerShdw blurRad="38100" dist="38100" dir="2700000" algn="tl">
                    <a:srgbClr val="000000">
                      <a:alpha val="43137"/>
                    </a:srgbClr>
                  </a:outerShdw>
                </a:effectLst>
                <a:latin typeface="Calibri" panose="020F0502020204030204" pitchFamily="34" charset="0"/>
              </a:rPr>
              <a:t>, but to God and involves, as an outworking of faith in Christ, </a:t>
            </a:r>
            <a:r>
              <a:rPr lang="en-US" sz="2800"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acknowledging to God </a:t>
            </a:r>
            <a:r>
              <a:rPr lang="en-US" sz="2800" dirty="0">
                <a:solidFill>
                  <a:schemeClr val="bg1"/>
                </a:solidFill>
                <a:effectLst>
                  <a:outerShdw blurRad="38100" dist="38100" dir="2700000" algn="tl">
                    <a:srgbClr val="000000">
                      <a:alpha val="43137"/>
                    </a:srgbClr>
                  </a:outerShdw>
                </a:effectLst>
                <a:latin typeface="Calibri" panose="020F0502020204030204" pitchFamily="34" charset="0"/>
              </a:rPr>
              <a:t>one’s faith in Christ as God come in the flesh. It involves </a:t>
            </a:r>
            <a:r>
              <a:rPr lang="en-US" sz="2800"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agreeing with God’s witness about Jesus</a:t>
            </a:r>
            <a:r>
              <a:rPr lang="en-US" sz="2800" dirty="0">
                <a:solidFill>
                  <a:schemeClr val="bg1"/>
                </a:solidFill>
                <a:effectLst>
                  <a:outerShdw blurRad="38100" dist="38100" dir="2700000" algn="tl">
                    <a:srgbClr val="000000">
                      <a:alpha val="43137"/>
                    </a:srgbClr>
                  </a:outerShdw>
                </a:effectLst>
                <a:latin typeface="Calibri" panose="020F0502020204030204" pitchFamily="34" charset="0"/>
              </a:rPr>
              <a:t> as God’s own Son. Literally the text says, “the Lord Jesus,” but…means </a:t>
            </a:r>
            <a:r>
              <a:rPr lang="en-US" sz="2800"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acknowledging that Jesus is God. </a:t>
            </a:r>
            <a:r>
              <a:rPr lang="en-US" sz="2800" dirty="0">
                <a:solidFill>
                  <a:schemeClr val="bg1"/>
                </a:solidFill>
                <a:effectLst>
                  <a:outerShdw blurRad="38100" dist="38100" dir="2700000" algn="tl">
                    <a:srgbClr val="000000">
                      <a:alpha val="43137"/>
                    </a:srgbClr>
                  </a:outerShdw>
                </a:effectLst>
                <a:latin typeface="Calibri" panose="020F0502020204030204" pitchFamily="34" charset="0"/>
              </a:rPr>
              <a:t>The passage is talking about acknowledging the deity of Christ and thus the fact of the incarnation (cf. 1 John 2:22-23; 4:2, 15 which uses the same word, </a:t>
            </a:r>
            <a:r>
              <a:rPr lang="en-US" sz="2800" i="1" dirty="0" err="1">
                <a:solidFill>
                  <a:schemeClr val="bg1"/>
                </a:solidFill>
                <a:effectLst>
                  <a:outerShdw blurRad="38100" dist="38100" dir="2700000" algn="tl">
                    <a:srgbClr val="000000">
                      <a:alpha val="43137"/>
                    </a:srgbClr>
                  </a:outerShdw>
                </a:effectLst>
                <a:latin typeface="Calibri" panose="020F0502020204030204" pitchFamily="34" charset="0"/>
              </a:rPr>
              <a:t>homologeo</a:t>
            </a:r>
            <a:r>
              <a:rPr lang="en-US" sz="2800" dirty="0">
                <a:solidFill>
                  <a:schemeClr val="bg1"/>
                </a:solidFill>
                <a:effectLst>
                  <a:outerShdw blurRad="38100" dist="38100" dir="2700000" algn="tl">
                    <a:srgbClr val="000000">
                      <a:alpha val="43137"/>
                    </a:srgbClr>
                  </a:outerShdw>
                </a:effectLst>
                <a:latin typeface="Calibri" panose="020F0502020204030204" pitchFamily="34" charset="0"/>
              </a:rPr>
              <a:t>). This passage is not calling for submission to Christ in the sense of lordship salvationists.</a:t>
            </a:r>
          </a:p>
        </p:txBody>
      </p:sp>
      <p:sp>
        <p:nvSpPr>
          <p:cNvPr id="7" name="TextBox 6">
            <a:extLst>
              <a:ext uri="{FF2B5EF4-FFF2-40B4-BE49-F238E27FC236}">
                <a16:creationId xmlns:a16="http://schemas.microsoft.com/office/drawing/2014/main" id="{B50EDA01-73D9-211F-3ABE-ECE5550432FA}"/>
              </a:ext>
            </a:extLst>
          </p:cNvPr>
          <p:cNvSpPr txBox="1"/>
          <p:nvPr/>
        </p:nvSpPr>
        <p:spPr>
          <a:xfrm>
            <a:off x="609600" y="6096000"/>
            <a:ext cx="10972800" cy="646331"/>
          </a:xfrm>
          <a:prstGeom prst="rect">
            <a:avLst/>
          </a:prstGeom>
          <a:noFill/>
        </p:spPr>
        <p:txBody>
          <a:bodyPr wrap="square">
            <a:spAutoFit/>
          </a:bodyPr>
          <a:lstStyle/>
          <a:p>
            <a:pPr algn="ctr"/>
            <a:r>
              <a:rPr lang="en-US" altLang="en-US" sz="1800" b="0" dirty="0">
                <a:solidFill>
                  <a:schemeClr val="bg1"/>
                </a:solidFill>
                <a:effectLst/>
                <a:latin typeface="Calibri" panose="020F0502020204030204" pitchFamily="34" charset="0"/>
                <a:cs typeface="Calibri" panose="020F0502020204030204" pitchFamily="34" charset="0"/>
              </a:rPr>
              <a:t>J. Hampton </a:t>
            </a:r>
            <a:r>
              <a:rPr lang="en-US" altLang="en-US" sz="1800" b="0" dirty="0" err="1">
                <a:solidFill>
                  <a:schemeClr val="bg1"/>
                </a:solidFill>
                <a:effectLst/>
                <a:latin typeface="Calibri" panose="020F0502020204030204" pitchFamily="34" charset="0"/>
                <a:cs typeface="Calibri" panose="020F0502020204030204" pitchFamily="34" charset="0"/>
              </a:rPr>
              <a:t>Keathley</a:t>
            </a:r>
            <a:r>
              <a:rPr lang="en-US" altLang="en-US" sz="1800" b="0" dirty="0">
                <a:solidFill>
                  <a:schemeClr val="bg1"/>
                </a:solidFill>
                <a:effectLst/>
                <a:latin typeface="Calibri" panose="020F0502020204030204" pitchFamily="34" charset="0"/>
                <a:cs typeface="Calibri" panose="020F0502020204030204" pitchFamily="34" charset="0"/>
              </a:rPr>
              <a:t> III, ABCs for Christian Growth:  Laying the Foundation;  The Biblical Studies Foundation</a:t>
            </a:r>
          </a:p>
          <a:p>
            <a:pPr algn="ctr"/>
            <a:r>
              <a:rPr lang="en-US" altLang="en-US" sz="1800" b="0" dirty="0">
                <a:solidFill>
                  <a:schemeClr val="bg1"/>
                </a:solidFill>
                <a:effectLst/>
                <a:latin typeface="Calibri" panose="020F0502020204030204" pitchFamily="34" charset="0"/>
                <a:cs typeface="Calibri" panose="020F0502020204030204" pitchFamily="34" charset="0"/>
              </a:rPr>
              <a:t> </a:t>
            </a:r>
            <a:r>
              <a:rPr lang="en-US" dirty="0">
                <a:solidFill>
                  <a:schemeClr val="bg1"/>
                </a:solidFill>
              </a:rPr>
              <a:t>https://bible.org/series/abcs-christian-growth-laying-foundation</a:t>
            </a:r>
          </a:p>
        </p:txBody>
      </p:sp>
      <p:sp>
        <p:nvSpPr>
          <p:cNvPr id="9" name="TextBox 8">
            <a:extLst>
              <a:ext uri="{FF2B5EF4-FFF2-40B4-BE49-F238E27FC236}">
                <a16:creationId xmlns:a16="http://schemas.microsoft.com/office/drawing/2014/main" id="{0C779BDD-0952-A7AF-BEBA-1257C8EC3C54}"/>
              </a:ext>
            </a:extLst>
          </p:cNvPr>
          <p:cNvSpPr txBox="1"/>
          <p:nvPr/>
        </p:nvSpPr>
        <p:spPr>
          <a:xfrm>
            <a:off x="609600" y="152400"/>
            <a:ext cx="10972800" cy="914400"/>
          </a:xfrm>
          <a:prstGeom prst="rect">
            <a:avLst/>
          </a:prstGeom>
          <a:noFill/>
        </p:spPr>
        <p:txBody>
          <a:bodyPr wrap="square" anchor="ctr">
            <a:spAutoFit/>
          </a:bodyPr>
          <a:lstStyle/>
          <a:p>
            <a:pPr algn="ctr"/>
            <a:r>
              <a:rPr lang="en-US" sz="2800" dirty="0">
                <a:solidFill>
                  <a:schemeClr val="bg1"/>
                </a:solidFill>
                <a:effectLst>
                  <a:outerShdw blurRad="38100" dist="38100" dir="2700000" algn="tl">
                    <a:srgbClr val="000000">
                      <a:alpha val="43137"/>
                    </a:srgbClr>
                  </a:outerShdw>
                </a:effectLst>
                <a:latin typeface="Calibri" panose="020F0502020204030204" pitchFamily="34" charset="0"/>
              </a:rPr>
              <a:t>Paul’s Description of the Grace Message (vss. 9-13)</a:t>
            </a:r>
          </a:p>
        </p:txBody>
      </p:sp>
    </p:spTree>
    <p:extLst>
      <p:ext uri="{BB962C8B-B14F-4D97-AF65-F5344CB8AC3E}">
        <p14:creationId xmlns:p14="http://schemas.microsoft.com/office/powerpoint/2010/main" val="1975910315"/>
      </p:ext>
    </p:extLst>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BD96F4C-0AA9-AF83-22C8-24AF91D80A35}"/>
              </a:ext>
            </a:extLst>
          </p:cNvPr>
          <p:cNvSpPr txBox="1"/>
          <p:nvPr/>
        </p:nvSpPr>
        <p:spPr>
          <a:xfrm>
            <a:off x="609600" y="1143000"/>
            <a:ext cx="10972800" cy="4985980"/>
          </a:xfrm>
          <a:prstGeom prst="rect">
            <a:avLst/>
          </a:prstGeom>
          <a:noFill/>
        </p:spPr>
        <p:txBody>
          <a:bodyPr wrap="square">
            <a:spAutoFit/>
          </a:bodyPr>
          <a:lstStyle/>
          <a:p>
            <a:pPr algn="just">
              <a:spcAft>
                <a:spcPts val="1200"/>
              </a:spcAft>
            </a:pPr>
            <a:r>
              <a:rPr lang="en-US" sz="2800" dirty="0">
                <a:solidFill>
                  <a:schemeClr val="bg1"/>
                </a:solidFill>
                <a:effectLst>
                  <a:outerShdw blurRad="38100" dist="38100" dir="2700000" algn="tl">
                    <a:srgbClr val="000000">
                      <a:alpha val="43137"/>
                    </a:srgbClr>
                  </a:outerShdw>
                </a:effectLst>
                <a:latin typeface="Calibri" panose="020F0502020204030204" pitchFamily="34" charset="0"/>
              </a:rPr>
              <a:t>Since the issue is faith in the work of God for man in the person and work of Jesus Christ, there is an important question that must be answered. How can men turn from their religious works [</a:t>
            </a:r>
            <a:r>
              <a:rPr lang="en-US" sz="2800" i="1" dirty="0">
                <a:solidFill>
                  <a:schemeClr val="bg1"/>
                </a:solidFill>
                <a:effectLst>
                  <a:outerShdw blurRad="38100" dist="38100" dir="2700000" algn="tl">
                    <a:srgbClr val="000000">
                      <a:alpha val="43137"/>
                    </a:srgbClr>
                  </a:outerShdw>
                </a:effectLst>
                <a:latin typeface="Calibri" panose="020F0502020204030204" pitchFamily="34" charset="0"/>
              </a:rPr>
              <a:t>pharisaic righteousness</a:t>
            </a:r>
            <a:r>
              <a:rPr lang="en-US" sz="28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2800"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with the Jews</a:t>
            </a:r>
            <a:r>
              <a:rPr lang="en-US" sz="2800" dirty="0">
                <a:solidFill>
                  <a:schemeClr val="bg1"/>
                </a:solidFill>
                <a:effectLst>
                  <a:outerShdw blurRad="38100" dist="38100" dir="2700000" algn="tl">
                    <a:srgbClr val="000000">
                      <a:alpha val="43137"/>
                    </a:srgbClr>
                  </a:outerShdw>
                </a:effectLst>
                <a:latin typeface="Calibri" panose="020F0502020204030204" pitchFamily="34" charset="0"/>
              </a:rPr>
              <a:t>, so they may come to Christ by faith alone? Only through the work of evangelism through believers who understand the message and go out proclaiming the glad tidings of God’s gracious gift.</a:t>
            </a:r>
          </a:p>
          <a:p>
            <a:pPr algn="just">
              <a:spcAft>
                <a:spcPts val="1200"/>
              </a:spcAft>
            </a:pPr>
            <a:r>
              <a:rPr lang="en-US" sz="2800" b="1" u="sng"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Note the emphasis</a:t>
            </a:r>
            <a:r>
              <a:rPr lang="en-US" sz="2800" dirty="0">
                <a:solidFill>
                  <a:schemeClr val="bg1"/>
                </a:solidFill>
                <a:effectLst>
                  <a:outerShdw blurRad="38100" dist="38100" dir="2700000" algn="tl">
                    <a:srgbClr val="000000">
                      <a:alpha val="43137"/>
                    </a:srgbClr>
                  </a:outerShdw>
                </a:effectLst>
                <a:latin typeface="Calibri" panose="020F0502020204030204" pitchFamily="34" charset="0"/>
              </a:rPr>
              <a:t>: The Jews by-in-large </a:t>
            </a:r>
            <a:r>
              <a:rPr lang="en-US" sz="2800"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mentality</a:t>
            </a:r>
            <a:r>
              <a:rPr lang="en-US" sz="28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2800"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rejected</a:t>
            </a:r>
            <a:r>
              <a:rPr lang="en-US" sz="2800" dirty="0">
                <a:solidFill>
                  <a:schemeClr val="bg1"/>
                </a:solidFill>
                <a:effectLst>
                  <a:outerShdw blurRad="38100" dist="38100" dir="2700000" algn="tl">
                    <a:srgbClr val="000000">
                      <a:alpha val="43137"/>
                    </a:srgbClr>
                  </a:outerShdw>
                </a:effectLst>
                <a:latin typeface="Calibri" panose="020F0502020204030204" pitchFamily="34" charset="0"/>
              </a:rPr>
              <a:t> the message of grace because of their works [</a:t>
            </a:r>
            <a:r>
              <a:rPr lang="en-US" sz="2800" i="1" dirty="0">
                <a:solidFill>
                  <a:schemeClr val="bg1"/>
                </a:solidFill>
                <a:effectLst>
                  <a:outerShdw blurRad="38100" dist="38100" dir="2700000" algn="tl">
                    <a:srgbClr val="000000">
                      <a:alpha val="43137"/>
                    </a:srgbClr>
                  </a:outerShdw>
                </a:effectLst>
                <a:latin typeface="Calibri" panose="020F0502020204030204" pitchFamily="34" charset="0"/>
              </a:rPr>
              <a:t>pharisaic righteousness</a:t>
            </a:r>
            <a:r>
              <a:rPr lang="en-US" sz="2800" dirty="0">
                <a:solidFill>
                  <a:schemeClr val="bg1"/>
                </a:solidFill>
                <a:effectLst>
                  <a:outerShdw blurRad="38100" dist="38100" dir="2700000" algn="tl">
                    <a:srgbClr val="000000">
                      <a:alpha val="43137"/>
                    </a:srgbClr>
                  </a:outerShdw>
                </a:effectLst>
                <a:latin typeface="Calibri" panose="020F0502020204030204" pitchFamily="34" charset="0"/>
              </a:rPr>
              <a:t>] . Nevertheless, faith comes from hearing, [</a:t>
            </a:r>
            <a:r>
              <a:rPr lang="en-US" sz="2800" i="1" dirty="0">
                <a:solidFill>
                  <a:schemeClr val="bg1"/>
                </a:solidFill>
                <a:effectLst>
                  <a:outerShdw blurRad="38100" dist="38100" dir="2700000" algn="tl">
                    <a:srgbClr val="000000">
                      <a:alpha val="43137"/>
                    </a:srgbClr>
                  </a:outerShdw>
                </a:effectLst>
                <a:latin typeface="Calibri" panose="020F0502020204030204" pitchFamily="34" charset="0"/>
              </a:rPr>
              <a:t>engaging the mind</a:t>
            </a:r>
            <a:r>
              <a:rPr lang="en-US" sz="2800" dirty="0">
                <a:solidFill>
                  <a:schemeClr val="bg1"/>
                </a:solidFill>
                <a:effectLst>
                  <a:outerShdw blurRad="38100" dist="38100" dir="2700000" algn="tl">
                    <a:srgbClr val="000000">
                      <a:alpha val="43137"/>
                    </a:srgbClr>
                  </a:outerShdw>
                </a:effectLst>
                <a:latin typeface="Calibri" panose="020F0502020204030204" pitchFamily="34" charset="0"/>
              </a:rPr>
              <a:t>] and hearing [</a:t>
            </a:r>
            <a:r>
              <a:rPr lang="en-US" sz="2800" i="1" dirty="0">
                <a:solidFill>
                  <a:schemeClr val="bg1"/>
                </a:solidFill>
                <a:effectLst>
                  <a:outerShdw blurRad="38100" dist="38100" dir="2700000" algn="tl">
                    <a:srgbClr val="000000">
                      <a:alpha val="43137"/>
                    </a:srgbClr>
                  </a:outerShdw>
                </a:effectLst>
                <a:latin typeface="Calibri" panose="020F0502020204030204" pitchFamily="34" charset="0"/>
              </a:rPr>
              <a:t>engaging the mind</a:t>
            </a:r>
            <a:r>
              <a:rPr lang="en-US" sz="2800" dirty="0">
                <a:solidFill>
                  <a:schemeClr val="bg1"/>
                </a:solidFill>
                <a:effectLst>
                  <a:outerShdw blurRad="38100" dist="38100" dir="2700000" algn="tl">
                    <a:srgbClr val="000000">
                      <a:alpha val="43137"/>
                    </a:srgbClr>
                  </a:outerShdw>
                </a:effectLst>
                <a:latin typeface="Calibri" panose="020F0502020204030204" pitchFamily="34" charset="0"/>
              </a:rPr>
              <a:t>] with the Word of Christ, i.e., the telling of the story about the Lord Jesus Christ as the one and only means of salvation.</a:t>
            </a:r>
          </a:p>
        </p:txBody>
      </p:sp>
      <p:sp>
        <p:nvSpPr>
          <p:cNvPr id="9" name="TextBox 8">
            <a:extLst>
              <a:ext uri="{FF2B5EF4-FFF2-40B4-BE49-F238E27FC236}">
                <a16:creationId xmlns:a16="http://schemas.microsoft.com/office/drawing/2014/main" id="{0C779BDD-0952-A7AF-BEBA-1257C8EC3C54}"/>
              </a:ext>
            </a:extLst>
          </p:cNvPr>
          <p:cNvSpPr txBox="1"/>
          <p:nvPr/>
        </p:nvSpPr>
        <p:spPr>
          <a:xfrm>
            <a:off x="609600" y="152400"/>
            <a:ext cx="10972800" cy="914400"/>
          </a:xfrm>
          <a:prstGeom prst="rect">
            <a:avLst/>
          </a:prstGeom>
          <a:noFill/>
        </p:spPr>
        <p:txBody>
          <a:bodyPr wrap="square" anchor="ctr">
            <a:spAutoFit/>
          </a:bodyPr>
          <a:lstStyle/>
          <a:p>
            <a:pPr algn="ctr"/>
            <a:r>
              <a:rPr lang="en-US" sz="2800" dirty="0">
                <a:solidFill>
                  <a:schemeClr val="bg1"/>
                </a:solidFill>
                <a:effectLst>
                  <a:outerShdw blurRad="38100" dist="38100" dir="2700000" algn="tl">
                    <a:srgbClr val="000000">
                      <a:alpha val="43137"/>
                    </a:srgbClr>
                  </a:outerShdw>
                </a:effectLst>
                <a:latin typeface="Calibri" panose="020F0502020204030204" pitchFamily="34" charset="0"/>
              </a:rPr>
              <a:t>The Priority of Preaching the Faith Alone Message (vss. 14-17)</a:t>
            </a:r>
          </a:p>
        </p:txBody>
      </p:sp>
      <p:sp>
        <p:nvSpPr>
          <p:cNvPr id="2" name="TextBox 1">
            <a:extLst>
              <a:ext uri="{FF2B5EF4-FFF2-40B4-BE49-F238E27FC236}">
                <a16:creationId xmlns:a16="http://schemas.microsoft.com/office/drawing/2014/main" id="{51A24EF4-6046-04EE-C593-49DD0E482E91}"/>
              </a:ext>
            </a:extLst>
          </p:cNvPr>
          <p:cNvSpPr txBox="1"/>
          <p:nvPr/>
        </p:nvSpPr>
        <p:spPr>
          <a:xfrm>
            <a:off x="609600" y="6096000"/>
            <a:ext cx="10972800" cy="646331"/>
          </a:xfrm>
          <a:prstGeom prst="rect">
            <a:avLst/>
          </a:prstGeom>
          <a:noFill/>
        </p:spPr>
        <p:txBody>
          <a:bodyPr wrap="square">
            <a:spAutoFit/>
          </a:bodyPr>
          <a:lstStyle/>
          <a:p>
            <a:pPr algn="ctr"/>
            <a:r>
              <a:rPr lang="en-US" altLang="en-US" sz="1800" b="0" dirty="0">
                <a:solidFill>
                  <a:schemeClr val="bg1"/>
                </a:solidFill>
                <a:effectLst/>
                <a:latin typeface="Calibri" panose="020F0502020204030204" pitchFamily="34" charset="0"/>
                <a:cs typeface="Calibri" panose="020F0502020204030204" pitchFamily="34" charset="0"/>
              </a:rPr>
              <a:t>J. Hampton </a:t>
            </a:r>
            <a:r>
              <a:rPr lang="en-US" altLang="en-US" sz="1800" b="0" dirty="0" err="1">
                <a:solidFill>
                  <a:schemeClr val="bg1"/>
                </a:solidFill>
                <a:effectLst/>
                <a:latin typeface="Calibri" panose="020F0502020204030204" pitchFamily="34" charset="0"/>
                <a:cs typeface="Calibri" panose="020F0502020204030204" pitchFamily="34" charset="0"/>
              </a:rPr>
              <a:t>Keathley</a:t>
            </a:r>
            <a:r>
              <a:rPr lang="en-US" altLang="en-US" sz="1800" b="0" dirty="0">
                <a:solidFill>
                  <a:schemeClr val="bg1"/>
                </a:solidFill>
                <a:effectLst/>
                <a:latin typeface="Calibri" panose="020F0502020204030204" pitchFamily="34" charset="0"/>
                <a:cs typeface="Calibri" panose="020F0502020204030204" pitchFamily="34" charset="0"/>
              </a:rPr>
              <a:t> III, ABCs for Christian Growth:  Laying the Foundation;  The Biblical Studies Foundation</a:t>
            </a:r>
          </a:p>
          <a:p>
            <a:pPr algn="ctr"/>
            <a:r>
              <a:rPr lang="en-US" altLang="en-US" sz="1800" b="0" dirty="0">
                <a:solidFill>
                  <a:schemeClr val="bg1"/>
                </a:solidFill>
                <a:effectLst/>
                <a:latin typeface="Calibri" panose="020F0502020204030204" pitchFamily="34" charset="0"/>
                <a:cs typeface="Calibri" panose="020F0502020204030204" pitchFamily="34" charset="0"/>
              </a:rPr>
              <a:t> </a:t>
            </a:r>
            <a:r>
              <a:rPr lang="en-US" dirty="0">
                <a:solidFill>
                  <a:schemeClr val="bg1"/>
                </a:solidFill>
              </a:rPr>
              <a:t>https://bible.org/series/abcs-christian-growth-laying-foundation</a:t>
            </a:r>
          </a:p>
        </p:txBody>
      </p:sp>
    </p:spTree>
    <p:extLst>
      <p:ext uri="{BB962C8B-B14F-4D97-AF65-F5344CB8AC3E}">
        <p14:creationId xmlns:p14="http://schemas.microsoft.com/office/powerpoint/2010/main" val="698400044"/>
      </p:ext>
    </p:extLst>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883E28-FA96-4972-CFD2-81EC10EA2CDD}"/>
              </a:ext>
            </a:extLst>
          </p:cNvPr>
          <p:cNvSpPr txBox="1"/>
          <p:nvPr/>
        </p:nvSpPr>
        <p:spPr>
          <a:xfrm>
            <a:off x="2438400" y="152400"/>
            <a:ext cx="7315200" cy="646331"/>
          </a:xfrm>
          <a:prstGeom prst="rect">
            <a:avLst/>
          </a:prstGeom>
          <a:noFill/>
        </p:spPr>
        <p:txBody>
          <a:bodyPr wrap="square">
            <a:spAutoFit/>
          </a:bodyPr>
          <a:lstStyle/>
          <a:p>
            <a:pPr algn="ctr"/>
            <a:r>
              <a:rPr lang="en-US" sz="3600" dirty="0">
                <a:solidFill>
                  <a:schemeClr val="bg1"/>
                </a:solidFill>
              </a:rPr>
              <a:t>GOD’S PROMISE TRAIN</a:t>
            </a:r>
          </a:p>
        </p:txBody>
      </p:sp>
      <p:pic>
        <p:nvPicPr>
          <p:cNvPr id="9" name="Picture 8">
            <a:extLst>
              <a:ext uri="{FF2B5EF4-FFF2-40B4-BE49-F238E27FC236}">
                <a16:creationId xmlns:a16="http://schemas.microsoft.com/office/drawing/2014/main" id="{B6CFC41A-5F3D-20BC-1197-7E2297BD0B34}"/>
              </a:ext>
            </a:extLst>
          </p:cNvPr>
          <p:cNvPicPr>
            <a:picLocks noChangeAspect="1"/>
          </p:cNvPicPr>
          <p:nvPr/>
        </p:nvPicPr>
        <p:blipFill>
          <a:blip r:embed="rId2"/>
          <a:stretch>
            <a:fillRect/>
          </a:stretch>
        </p:blipFill>
        <p:spPr>
          <a:xfrm>
            <a:off x="1358762" y="990600"/>
            <a:ext cx="9474477" cy="5486400"/>
          </a:xfrm>
          <a:prstGeom prst="rect">
            <a:avLst/>
          </a:prstGeom>
        </p:spPr>
      </p:pic>
    </p:spTree>
    <p:extLst>
      <p:ext uri="{BB962C8B-B14F-4D97-AF65-F5344CB8AC3E}">
        <p14:creationId xmlns:p14="http://schemas.microsoft.com/office/powerpoint/2010/main" val="1317345919"/>
      </p:ext>
    </p:extLst>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9206" name="Rectangle 6">
            <a:extLst>
              <a:ext uri="{FF2B5EF4-FFF2-40B4-BE49-F238E27FC236}">
                <a16:creationId xmlns:a16="http://schemas.microsoft.com/office/drawing/2014/main" id="{73299D7F-601D-4165-8D7E-35469C1FBA94}"/>
              </a:ext>
            </a:extLst>
          </p:cNvPr>
          <p:cNvSpPr>
            <a:spLocks noChangeArrowheads="1"/>
          </p:cNvSpPr>
          <p:nvPr/>
        </p:nvSpPr>
        <p:spPr bwMode="auto">
          <a:xfrm>
            <a:off x="609600" y="914401"/>
            <a:ext cx="109728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US" altLang="en-US" sz="28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Conclusion: Confession of Christ is not a “Requirement” for Salvation</a:t>
            </a:r>
          </a:p>
          <a:p>
            <a:pPr algn="just">
              <a:spcAft>
                <a:spcPts val="1200"/>
              </a:spcAft>
            </a:pPr>
            <a:r>
              <a:rPr lang="en-US" altLang="en-US" sz="28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Just as a believer’s good works are </a:t>
            </a:r>
            <a:r>
              <a:rPr lang="en-US" altLang="en-US" sz="2800" b="1" i="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faith made visible</a:t>
            </a:r>
            <a:r>
              <a:rPr lang="en-US" altLang="en-US" sz="28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 (James 2:14-26), so confessing faith in Christ is </a:t>
            </a:r>
            <a:r>
              <a:rPr lang="en-US" altLang="en-US" sz="2800" b="1" i="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faith made audible</a:t>
            </a:r>
            <a:r>
              <a:rPr lang="en-US" altLang="en-US" sz="28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  </a:t>
            </a:r>
          </a:p>
          <a:p>
            <a:pPr algn="just">
              <a:spcAft>
                <a:spcPts val="1200"/>
              </a:spcAft>
            </a:pPr>
            <a:r>
              <a:rPr lang="en-US" altLang="en-US" sz="28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Romans 10 is not addressing a </a:t>
            </a:r>
            <a:r>
              <a:rPr lang="en-US" altLang="en-US" sz="2800" b="1" i="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“public”</a:t>
            </a:r>
            <a:r>
              <a:rPr lang="en-US" altLang="en-US" sz="28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 declaration or affirmation of Christ as a condition of salvation, rather it addressing </a:t>
            </a:r>
            <a:r>
              <a:rPr lang="en-US" altLang="en-US" sz="2800" b="1" i="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in context</a:t>
            </a:r>
            <a:r>
              <a:rPr lang="en-US" altLang="en-US" sz="28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 the confession; i.e., the acknowledging and affirming of faith by an Israelite to God, of the fact that Jesus is 1) Yahweh of the OT and 2) Israel’s Resurrected Messiah.</a:t>
            </a:r>
          </a:p>
        </p:txBody>
      </p:sp>
      <p:sp>
        <p:nvSpPr>
          <p:cNvPr id="7" name="Rectangle 2">
            <a:extLst>
              <a:ext uri="{FF2B5EF4-FFF2-40B4-BE49-F238E27FC236}">
                <a16:creationId xmlns:a16="http://schemas.microsoft.com/office/drawing/2014/main" id="{631F20AC-D612-49A4-B9CD-03F891492643}"/>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latin typeface="Calibri" panose="020F0502020204030204" pitchFamily="34" charset="0"/>
                <a:cs typeface="Calibri" panose="020F0502020204030204" pitchFamily="34" charset="0"/>
              </a:rPr>
              <a:t>Are Repentance and Confession “Requirements” for Salvation?</a:t>
            </a:r>
          </a:p>
        </p:txBody>
      </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9858"/>
            <a:ext cx="10972800" cy="1097280"/>
          </a:xfrm>
        </p:spPr>
        <p:txBody>
          <a:bodyPr>
            <a:noAutofit/>
          </a:bodyPr>
          <a:lstStyle/>
          <a:p>
            <a:pPr algn="ctr">
              <a:lnSpc>
                <a:spcPct val="100000"/>
              </a:lnSpc>
            </a:pPr>
            <a:r>
              <a:rPr lang="en-US" sz="3600" u="sng" dirty="0">
                <a:solidFill>
                  <a:srgbClr val="00FFFF"/>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Public</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Confession of Christ is a Requirement for Salvation</a:t>
            </a:r>
            <a:endParaRPr lang="en-US"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3828" y="1676400"/>
            <a:ext cx="5484344" cy="4572000"/>
          </a:xfrm>
          <a:prstGeom prst="rect">
            <a:avLst/>
          </a:prstGeom>
        </p:spPr>
      </p:pic>
    </p:spTree>
    <p:extLst>
      <p:ext uri="{BB962C8B-B14F-4D97-AF65-F5344CB8AC3E}">
        <p14:creationId xmlns:p14="http://schemas.microsoft.com/office/powerpoint/2010/main" val="398915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2451" name="Rectangle 3">
            <a:extLst>
              <a:ext uri="{FF2B5EF4-FFF2-40B4-BE49-F238E27FC236}">
                <a16:creationId xmlns:a16="http://schemas.microsoft.com/office/drawing/2014/main" id="{1D451380-59F0-4A51-9972-770AD4F88960}"/>
              </a:ext>
            </a:extLst>
          </p:cNvPr>
          <p:cNvSpPr>
            <a:spLocks noChangeArrowheads="1"/>
          </p:cNvSpPr>
          <p:nvPr/>
        </p:nvSpPr>
        <p:spPr bwMode="auto">
          <a:xfrm>
            <a:off x="609600" y="914400"/>
            <a:ext cx="10972800"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40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What About </a:t>
            </a:r>
            <a:r>
              <a:rPr lang="en-US" altLang="en-US" sz="40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Public</a:t>
            </a:r>
            <a:r>
              <a:rPr lang="en-US" altLang="en-US" sz="40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 Confession of Sin?</a:t>
            </a:r>
            <a:r>
              <a:rPr lang="en-US" altLang="en-US" sz="4000" dirty="0">
                <a:effectLst>
                  <a:outerShdw blurRad="38100" dist="38100" dir="2700000" algn="tl">
                    <a:srgbClr val="000000"/>
                  </a:outerShdw>
                </a:effectLst>
                <a:latin typeface="Calibri" panose="020F0502020204030204" pitchFamily="34" charset="0"/>
                <a:cs typeface="Calibri" panose="020F0502020204030204" pitchFamily="34" charset="0"/>
              </a:rPr>
              <a:t> </a:t>
            </a:r>
          </a:p>
          <a:p>
            <a:pPr algn="ctr"/>
            <a:endParaRPr lang="en-US" altLang="en-US" sz="3200" dirty="0">
              <a:effectLst>
                <a:outerShdw blurRad="38100" dist="38100" dir="2700000" algn="tl">
                  <a:srgbClr val="000000"/>
                </a:outerShdw>
              </a:effectLst>
              <a:latin typeface="Calibri" panose="020F0502020204030204" pitchFamily="34" charset="0"/>
              <a:cs typeface="Calibri" panose="020F0502020204030204" pitchFamily="34" charset="0"/>
            </a:endParaRPr>
          </a:p>
          <a:p>
            <a:pPr algn="ctr"/>
            <a:r>
              <a:rPr lang="en-US" altLang="en-US" sz="3200"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NO SCRIPTURE REQUIRES CONFESSION OF SIN </a:t>
            </a:r>
            <a:r>
              <a:rPr lang="en-US" altLang="en-US" sz="3200" u="sng"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AS A CONDITION OF SALVATION IN THIS AGE!</a:t>
            </a:r>
          </a:p>
        </p:txBody>
      </p:sp>
      <p:sp>
        <p:nvSpPr>
          <p:cNvPr id="6" name="Rectangle 2">
            <a:extLst>
              <a:ext uri="{FF2B5EF4-FFF2-40B4-BE49-F238E27FC236}">
                <a16:creationId xmlns:a16="http://schemas.microsoft.com/office/drawing/2014/main" id="{E72FC999-F2AA-49BB-9DC6-5B0C31A5BA9E}"/>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latin typeface="Calibri" panose="020F0502020204030204" pitchFamily="34" charset="0"/>
                <a:cs typeface="Calibri" panose="020F0502020204030204" pitchFamily="34" charset="0"/>
              </a:rPr>
              <a:t>Are Repentance and Confession “Requirements” for Salvation?</a:t>
            </a:r>
          </a:p>
        </p:txBody>
      </p:sp>
      <p:pic>
        <p:nvPicPr>
          <p:cNvPr id="4" name="Picture 3">
            <a:extLst>
              <a:ext uri="{FF2B5EF4-FFF2-40B4-BE49-F238E27FC236}">
                <a16:creationId xmlns:a16="http://schemas.microsoft.com/office/drawing/2014/main" id="{4C004506-7FBC-DD12-1930-795941E6AF4F}"/>
              </a:ext>
            </a:extLst>
          </p:cNvPr>
          <p:cNvPicPr>
            <a:picLocks noChangeAspect="1"/>
          </p:cNvPicPr>
          <p:nvPr/>
        </p:nvPicPr>
        <p:blipFill>
          <a:blip r:embed="rId3"/>
          <a:stretch>
            <a:fillRect/>
          </a:stretch>
        </p:blipFill>
        <p:spPr>
          <a:xfrm>
            <a:off x="4859088" y="3352800"/>
            <a:ext cx="2473825" cy="3200400"/>
          </a:xfrm>
          <a:prstGeom prst="rect">
            <a:avLst/>
          </a:prstGeom>
        </p:spPr>
      </p:pic>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9858"/>
            <a:ext cx="10972800" cy="1097280"/>
          </a:xfrm>
        </p:spPr>
        <p:txBody>
          <a:bodyPr>
            <a:noAutofit/>
          </a:bodyPr>
          <a:lstStyle/>
          <a:p>
            <a:pPr algn="ctr">
              <a:lnSpc>
                <a:spcPct val="100000"/>
              </a:lnSpc>
            </a:pPr>
            <a:r>
              <a:rPr lang="en-US" sz="3600" u="sng" dirty="0">
                <a:solidFill>
                  <a:srgbClr val="00FFFF"/>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Public</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Confession of Sin is a Requirement for Salvation</a:t>
            </a:r>
            <a:endParaRPr lang="en-US"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3828" y="1676400"/>
            <a:ext cx="5484344" cy="4572000"/>
          </a:xfrm>
          <a:prstGeom prst="rect">
            <a:avLst/>
          </a:prstGeom>
        </p:spPr>
      </p:pic>
    </p:spTree>
    <p:extLst>
      <p:ext uri="{BB962C8B-B14F-4D97-AF65-F5344CB8AC3E}">
        <p14:creationId xmlns:p14="http://schemas.microsoft.com/office/powerpoint/2010/main" val="4024838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1" name="Rectangle 3">
            <a:extLst>
              <a:ext uri="{FF2B5EF4-FFF2-40B4-BE49-F238E27FC236}">
                <a16:creationId xmlns:a16="http://schemas.microsoft.com/office/drawing/2014/main" id="{1D451380-59F0-4A51-9972-770AD4F88960}"/>
              </a:ext>
            </a:extLst>
          </p:cNvPr>
          <p:cNvSpPr>
            <a:spLocks noChangeArrowheads="1"/>
          </p:cNvSpPr>
          <p:nvPr/>
        </p:nvSpPr>
        <p:spPr bwMode="auto">
          <a:xfrm>
            <a:off x="609600" y="838200"/>
            <a:ext cx="10972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40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What About </a:t>
            </a:r>
            <a:r>
              <a:rPr lang="en-US" altLang="en-US" sz="40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Private</a:t>
            </a:r>
            <a:r>
              <a:rPr lang="en-US" altLang="en-US" sz="40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 Confession of Sin?</a:t>
            </a:r>
            <a:r>
              <a:rPr lang="en-US" altLang="en-US" sz="4000" dirty="0">
                <a:effectLst>
                  <a:outerShdw blurRad="38100" dist="38100" dir="2700000" algn="tl">
                    <a:srgbClr val="000000"/>
                  </a:outerShdw>
                </a:effectLst>
                <a:latin typeface="Calibri" panose="020F0502020204030204" pitchFamily="34" charset="0"/>
                <a:cs typeface="Calibri" panose="020F0502020204030204" pitchFamily="34" charset="0"/>
              </a:rPr>
              <a:t> </a:t>
            </a:r>
          </a:p>
        </p:txBody>
      </p:sp>
      <p:sp>
        <p:nvSpPr>
          <p:cNvPr id="6" name="Rectangle 2">
            <a:extLst>
              <a:ext uri="{FF2B5EF4-FFF2-40B4-BE49-F238E27FC236}">
                <a16:creationId xmlns:a16="http://schemas.microsoft.com/office/drawing/2014/main" id="{E72FC999-F2AA-49BB-9DC6-5B0C31A5BA9E}"/>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latin typeface="Calibri" panose="020F0502020204030204" pitchFamily="34" charset="0"/>
                <a:cs typeface="Calibri" panose="020F0502020204030204" pitchFamily="34" charset="0"/>
              </a:rPr>
              <a:t>Are Repentance and Confession “Requirements” for Salvation?</a:t>
            </a:r>
          </a:p>
        </p:txBody>
      </p:sp>
      <p:pic>
        <p:nvPicPr>
          <p:cNvPr id="2" name="Picture 1">
            <a:extLst>
              <a:ext uri="{FF2B5EF4-FFF2-40B4-BE49-F238E27FC236}">
                <a16:creationId xmlns:a16="http://schemas.microsoft.com/office/drawing/2014/main" id="{A87F7314-ACF0-5D56-72D1-2E354FD37531}"/>
              </a:ext>
            </a:extLst>
          </p:cNvPr>
          <p:cNvPicPr>
            <a:picLocks noChangeAspect="1"/>
          </p:cNvPicPr>
          <p:nvPr/>
        </p:nvPicPr>
        <p:blipFill>
          <a:blip r:embed="rId3"/>
          <a:stretch>
            <a:fillRect/>
          </a:stretch>
        </p:blipFill>
        <p:spPr>
          <a:xfrm>
            <a:off x="615221" y="2209483"/>
            <a:ext cx="10961558" cy="3657917"/>
          </a:xfrm>
          <a:prstGeom prst="rect">
            <a:avLst/>
          </a:prstGeom>
          <a:ln w="57150">
            <a:solidFill>
              <a:schemeClr val="bg1"/>
            </a:solidFill>
          </a:ln>
        </p:spPr>
      </p:pic>
    </p:spTree>
    <p:extLst>
      <p:ext uri="{BB962C8B-B14F-4D97-AF65-F5344CB8AC3E}">
        <p14:creationId xmlns:p14="http://schemas.microsoft.com/office/powerpoint/2010/main" val="3946830959"/>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38A229-6EEC-BDB2-3F33-072AF8B723A2}"/>
              </a:ext>
            </a:extLst>
          </p:cNvPr>
          <p:cNvSpPr>
            <a:spLocks noGrp="1"/>
          </p:cNvSpPr>
          <p:nvPr>
            <p:ph idx="1"/>
          </p:nvPr>
        </p:nvSpPr>
        <p:spPr>
          <a:xfrm>
            <a:off x="838200" y="2988866"/>
            <a:ext cx="10515600" cy="880269"/>
          </a:xfrm>
        </p:spPr>
        <p:txBody>
          <a:bodyPr>
            <a:noAutofit/>
          </a:bodyPr>
          <a:lstStyle/>
          <a:p>
            <a:pPr marL="0" indent="0" algn="ctr">
              <a:buNone/>
            </a:pPr>
            <a:r>
              <a:rPr lang="en-US" sz="6000" dirty="0">
                <a:solidFill>
                  <a:schemeClr val="bg1"/>
                </a:solidFill>
              </a:rPr>
              <a:t>PART 1</a:t>
            </a:r>
          </a:p>
        </p:txBody>
      </p:sp>
      <p:sp>
        <p:nvSpPr>
          <p:cNvPr id="2" name="Rectangle 3">
            <a:extLst>
              <a:ext uri="{FF2B5EF4-FFF2-40B4-BE49-F238E27FC236}">
                <a16:creationId xmlns:a16="http://schemas.microsoft.com/office/drawing/2014/main" id="{30D180F7-0E57-A04A-A1DD-258A97021AE3}"/>
              </a:ext>
            </a:extLst>
          </p:cNvPr>
          <p:cNvSpPr txBox="1">
            <a:spLocks noChangeArrowheads="1"/>
          </p:cNvSpPr>
          <p:nvPr/>
        </p:nvSpPr>
        <p:spPr bwMode="auto">
          <a:xfrm>
            <a:off x="609600" y="2286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Repentance &amp; Confession “Requirements” for Salvation?</a:t>
            </a:r>
          </a:p>
        </p:txBody>
      </p:sp>
    </p:spTree>
    <p:extLst>
      <p:ext uri="{BB962C8B-B14F-4D97-AF65-F5344CB8AC3E}">
        <p14:creationId xmlns:p14="http://schemas.microsoft.com/office/powerpoint/2010/main" val="368875972"/>
      </p:ext>
    </p:extLst>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EA3956-9505-9FD3-9385-D840E1D9AF1F}"/>
              </a:ext>
            </a:extLst>
          </p:cNvPr>
          <p:cNvPicPr>
            <a:picLocks noChangeAspect="1"/>
          </p:cNvPicPr>
          <p:nvPr/>
        </p:nvPicPr>
        <p:blipFill>
          <a:blip r:embed="rId3"/>
          <a:stretch>
            <a:fillRect/>
          </a:stretch>
        </p:blipFill>
        <p:spPr>
          <a:xfrm>
            <a:off x="2881157" y="2594252"/>
            <a:ext cx="6429687" cy="3895344"/>
          </a:xfrm>
          <a:prstGeom prst="rect">
            <a:avLst/>
          </a:prstGeom>
        </p:spPr>
      </p:pic>
      <p:sp>
        <p:nvSpPr>
          <p:cNvPr id="208902" name="Rectangle 6">
            <a:extLst>
              <a:ext uri="{FF2B5EF4-FFF2-40B4-BE49-F238E27FC236}">
                <a16:creationId xmlns:a16="http://schemas.microsoft.com/office/drawing/2014/main" id="{7770D346-1C60-4241-BEB3-8220661C57EB}"/>
              </a:ext>
            </a:extLst>
          </p:cNvPr>
          <p:cNvSpPr>
            <a:spLocks noChangeArrowheads="1"/>
          </p:cNvSpPr>
          <p:nvPr/>
        </p:nvSpPr>
        <p:spPr bwMode="auto">
          <a:xfrm>
            <a:off x="609600" y="914400"/>
            <a:ext cx="109728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346075" indent="-231775">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28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The Book of 1</a:t>
            </a:r>
            <a:r>
              <a:rPr lang="en-US" altLang="en-US" sz="2800" baseline="300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st</a:t>
            </a:r>
            <a:r>
              <a:rPr lang="en-US" altLang="en-US" sz="28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 John, </a:t>
            </a:r>
            <a:r>
              <a:rPr lang="en-US" altLang="en-US" sz="2800" b="1" i="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written to believers</a:t>
            </a:r>
            <a:r>
              <a:rPr lang="en-US" altLang="en-US" sz="28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 reveals that as believers, we are in a relationship of fellowship with the Father.  This realization should bring joy to our hearts.</a:t>
            </a:r>
          </a:p>
        </p:txBody>
      </p:sp>
      <p:sp>
        <p:nvSpPr>
          <p:cNvPr id="208907" name="Rectangle 11">
            <a:extLst>
              <a:ext uri="{FF2B5EF4-FFF2-40B4-BE49-F238E27FC236}">
                <a16:creationId xmlns:a16="http://schemas.microsoft.com/office/drawing/2014/main" id="{42E84296-D88C-401D-9BEE-7FFDC78FE6AC}"/>
              </a:ext>
            </a:extLst>
          </p:cNvPr>
          <p:cNvSpPr>
            <a:spLocks noChangeArrowheads="1"/>
          </p:cNvSpPr>
          <p:nvPr/>
        </p:nvSpPr>
        <p:spPr bwMode="auto">
          <a:xfrm>
            <a:off x="2914650" y="2601724"/>
            <a:ext cx="6362700" cy="3062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114300">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1" algn="ctr">
              <a:spcAft>
                <a:spcPts val="600"/>
              </a:spcAft>
              <a:buClr>
                <a:schemeClr val="hlink"/>
              </a:buClr>
              <a:buSzPct val="125000"/>
            </a:pPr>
            <a:r>
              <a:rPr lang="en-US" sz="3200" b="1" dirty="0">
                <a:solidFill>
                  <a:srgbClr val="0000CC"/>
                </a:solidFill>
                <a:latin typeface="Calibri" panose="020F0502020204030204" pitchFamily="34" charset="0"/>
                <a:cs typeface="Calibri" panose="020F0502020204030204" pitchFamily="34" charset="0"/>
              </a:rPr>
              <a:t>1 John 1:3-4</a:t>
            </a:r>
          </a:p>
          <a:p>
            <a:pPr algn="just">
              <a:spcAft>
                <a:spcPts val="1000"/>
              </a:spcAft>
            </a:pPr>
            <a:r>
              <a:rPr lang="en-US" sz="2600" baseline="30000" dirty="0">
                <a:latin typeface="Calibri" panose="020F0502020204030204" pitchFamily="34" charset="0"/>
              </a:rPr>
              <a:t>3</a:t>
            </a:r>
            <a:r>
              <a:rPr lang="en-US" sz="2600" dirty="0">
                <a:latin typeface="Calibri" panose="020F0502020204030204" pitchFamily="34" charset="0"/>
              </a:rPr>
              <a:t> what we have seen and heard we proclaim to you also, so that you too may have </a:t>
            </a:r>
            <a:r>
              <a:rPr lang="en-US" sz="2600" b="1" u="sng" dirty="0">
                <a:solidFill>
                  <a:srgbClr val="0000CC"/>
                </a:solidFill>
                <a:latin typeface="Calibri" panose="020F0502020204030204" pitchFamily="34" charset="0"/>
              </a:rPr>
              <a:t>fellowship</a:t>
            </a:r>
            <a:r>
              <a:rPr lang="en-US" sz="2600" dirty="0">
                <a:latin typeface="Calibri" panose="020F0502020204030204" pitchFamily="34" charset="0"/>
              </a:rPr>
              <a:t> with us; and indeed our </a:t>
            </a:r>
            <a:r>
              <a:rPr lang="en-US" sz="2600" b="1" u="sng" dirty="0">
                <a:solidFill>
                  <a:srgbClr val="0000CC"/>
                </a:solidFill>
                <a:latin typeface="Calibri" panose="020F0502020204030204" pitchFamily="34" charset="0"/>
              </a:rPr>
              <a:t>fellowship</a:t>
            </a:r>
            <a:r>
              <a:rPr lang="en-US" sz="2600" dirty="0">
                <a:latin typeface="Calibri" panose="020F0502020204030204" pitchFamily="34" charset="0"/>
              </a:rPr>
              <a:t> is with the Father, and with His Son Jesus Christ. </a:t>
            </a:r>
            <a:r>
              <a:rPr lang="en-US" sz="2600" baseline="30000" dirty="0">
                <a:latin typeface="Calibri" panose="020F0502020204030204" pitchFamily="34" charset="0"/>
              </a:rPr>
              <a:t>4</a:t>
            </a:r>
            <a:r>
              <a:rPr lang="en-US" sz="2600" dirty="0">
                <a:latin typeface="Calibri" panose="020F0502020204030204" pitchFamily="34" charset="0"/>
              </a:rPr>
              <a:t> These things we write, so that our joy may be made complete. </a:t>
            </a:r>
          </a:p>
        </p:txBody>
      </p:sp>
      <p:sp>
        <p:nvSpPr>
          <p:cNvPr id="9" name="Rectangle 2">
            <a:extLst>
              <a:ext uri="{FF2B5EF4-FFF2-40B4-BE49-F238E27FC236}">
                <a16:creationId xmlns:a16="http://schemas.microsoft.com/office/drawing/2014/main" id="{4F269A05-A379-449C-8511-D4F1E7F9E9DC}"/>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and Confession “Requirements” for Salvation?</a:t>
            </a:r>
          </a:p>
        </p:txBody>
      </p:sp>
    </p:spTree>
    <p:extLst>
      <p:ext uri="{BB962C8B-B14F-4D97-AF65-F5344CB8AC3E}">
        <p14:creationId xmlns:p14="http://schemas.microsoft.com/office/powerpoint/2010/main" val="406287841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89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7"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9805482-ECA1-4161-8CAB-D04558A47182}"/>
              </a:ext>
            </a:extLst>
          </p:cNvPr>
          <p:cNvPicPr>
            <a:picLocks noChangeAspect="1"/>
          </p:cNvPicPr>
          <p:nvPr/>
        </p:nvPicPr>
        <p:blipFill>
          <a:blip r:embed="rId3"/>
          <a:stretch>
            <a:fillRect/>
          </a:stretch>
        </p:blipFill>
        <p:spPr>
          <a:xfrm>
            <a:off x="2881157" y="2594252"/>
            <a:ext cx="6429687" cy="3895344"/>
          </a:xfrm>
          <a:prstGeom prst="rect">
            <a:avLst/>
          </a:prstGeom>
        </p:spPr>
      </p:pic>
      <p:sp>
        <p:nvSpPr>
          <p:cNvPr id="208904" name="Rectangle 8">
            <a:extLst>
              <a:ext uri="{FF2B5EF4-FFF2-40B4-BE49-F238E27FC236}">
                <a16:creationId xmlns:a16="http://schemas.microsoft.com/office/drawing/2014/main" id="{4AE57A15-0E29-4536-89E9-D6670B271AEA}"/>
              </a:ext>
            </a:extLst>
          </p:cNvPr>
          <p:cNvSpPr>
            <a:spLocks noChangeArrowheads="1"/>
          </p:cNvSpPr>
          <p:nvPr/>
        </p:nvSpPr>
        <p:spPr bwMode="auto">
          <a:xfrm>
            <a:off x="2914650" y="2590800"/>
            <a:ext cx="6362700" cy="3062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114300">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1" algn="ctr">
              <a:spcAft>
                <a:spcPts val="600"/>
              </a:spcAft>
              <a:buClr>
                <a:schemeClr val="hlink"/>
              </a:buClr>
              <a:buSzPct val="125000"/>
            </a:pPr>
            <a:r>
              <a:rPr lang="en-US" altLang="en-US" sz="3200" b="1" dirty="0">
                <a:solidFill>
                  <a:srgbClr val="0000CC"/>
                </a:solidFill>
                <a:latin typeface="Calibri" panose="020F0502020204030204" pitchFamily="34" charset="0"/>
                <a:cs typeface="Calibri" panose="020F0502020204030204" pitchFamily="34" charset="0"/>
              </a:rPr>
              <a:t>1 John 1:6-7</a:t>
            </a:r>
          </a:p>
          <a:p>
            <a:pPr marL="0" lvl="1" algn="just">
              <a:buClr>
                <a:schemeClr val="hlink"/>
              </a:buClr>
              <a:buSzPct val="125000"/>
            </a:pPr>
            <a:r>
              <a:rPr lang="en-US" altLang="en-US" sz="2600" dirty="0">
                <a:effectLst/>
                <a:latin typeface="Calibri" panose="020F0502020204030204" pitchFamily="34" charset="0"/>
                <a:cs typeface="Calibri" panose="020F0502020204030204" pitchFamily="34" charset="0"/>
              </a:rPr>
              <a:t>"If we say that we have </a:t>
            </a:r>
            <a:r>
              <a:rPr lang="en-US" altLang="en-US" sz="2600" b="1" u="sng" dirty="0">
                <a:solidFill>
                  <a:srgbClr val="0000CC"/>
                </a:solidFill>
                <a:latin typeface="Calibri" panose="020F0502020204030204" pitchFamily="34" charset="0"/>
              </a:rPr>
              <a:t>fellowship</a:t>
            </a:r>
            <a:r>
              <a:rPr lang="en-US" altLang="en-US" sz="2600" dirty="0">
                <a:effectLst/>
                <a:latin typeface="Calibri" panose="020F0502020204030204" pitchFamily="34" charset="0"/>
                <a:cs typeface="Calibri" panose="020F0502020204030204" pitchFamily="34" charset="0"/>
              </a:rPr>
              <a:t> with him, and walk in darkness, we lie, and do not the truth: but if we walk in the light, as he is in the light, we have </a:t>
            </a:r>
            <a:r>
              <a:rPr lang="en-US" altLang="en-US" sz="2600" b="1" u="sng" dirty="0">
                <a:solidFill>
                  <a:srgbClr val="0000CC"/>
                </a:solidFill>
                <a:latin typeface="Calibri" panose="020F0502020204030204" pitchFamily="34" charset="0"/>
              </a:rPr>
              <a:t>fellowship</a:t>
            </a:r>
            <a:r>
              <a:rPr lang="en-US" altLang="en-US" sz="2600" dirty="0">
                <a:effectLst/>
                <a:latin typeface="Calibri" panose="020F0502020204030204" pitchFamily="34" charset="0"/>
                <a:cs typeface="Calibri" panose="020F0502020204030204" pitchFamily="34" charset="0"/>
              </a:rPr>
              <a:t> one with another, and the blood of Jesus Christ his Son </a:t>
            </a:r>
            <a:r>
              <a:rPr lang="en-US" altLang="en-US" sz="2600" dirty="0" err="1">
                <a:effectLst/>
                <a:latin typeface="Calibri" panose="020F0502020204030204" pitchFamily="34" charset="0"/>
                <a:cs typeface="Calibri" panose="020F0502020204030204" pitchFamily="34" charset="0"/>
              </a:rPr>
              <a:t>cleanseth</a:t>
            </a:r>
            <a:r>
              <a:rPr lang="en-US" altLang="en-US" sz="2600" dirty="0">
                <a:effectLst/>
                <a:latin typeface="Calibri" panose="020F0502020204030204" pitchFamily="34" charset="0"/>
                <a:cs typeface="Calibri" panose="020F0502020204030204" pitchFamily="34" charset="0"/>
              </a:rPr>
              <a:t> us from all sin"</a:t>
            </a:r>
          </a:p>
        </p:txBody>
      </p:sp>
      <p:sp>
        <p:nvSpPr>
          <p:cNvPr id="208906" name="Rectangle 10">
            <a:extLst>
              <a:ext uri="{FF2B5EF4-FFF2-40B4-BE49-F238E27FC236}">
                <a16:creationId xmlns:a16="http://schemas.microsoft.com/office/drawing/2014/main" id="{09B256E7-AEAF-48BA-93A2-1736FD85F210}"/>
              </a:ext>
            </a:extLst>
          </p:cNvPr>
          <p:cNvSpPr>
            <a:spLocks noChangeArrowheads="1"/>
          </p:cNvSpPr>
          <p:nvPr/>
        </p:nvSpPr>
        <p:spPr bwMode="auto">
          <a:xfrm>
            <a:off x="609600" y="914400"/>
            <a:ext cx="109728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346075" indent="-231775">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28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But 1 John 1:6-7 explains that unresolved sin </a:t>
            </a:r>
            <a:r>
              <a:rPr lang="en-US" altLang="en-US" sz="2800" b="1" i="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“in the believer”</a:t>
            </a:r>
            <a:r>
              <a:rPr lang="en-US" altLang="en-US" sz="28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 obstructs his fellowship with Christ and fellow believers. Failing to deal with his sin, the believer is robbed of both personal joy and blessing.</a:t>
            </a:r>
          </a:p>
        </p:txBody>
      </p:sp>
      <p:sp>
        <p:nvSpPr>
          <p:cNvPr id="9" name="Rectangle 2">
            <a:extLst>
              <a:ext uri="{FF2B5EF4-FFF2-40B4-BE49-F238E27FC236}">
                <a16:creationId xmlns:a16="http://schemas.microsoft.com/office/drawing/2014/main" id="{4F269A05-A379-449C-8511-D4F1E7F9E9DC}"/>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and Confession “Requirements” for Salvation?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89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89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4" grpId="0"/>
      <p:bldP spid="208906"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2757" name="Rectangle 5">
            <a:extLst>
              <a:ext uri="{FF2B5EF4-FFF2-40B4-BE49-F238E27FC236}">
                <a16:creationId xmlns:a16="http://schemas.microsoft.com/office/drawing/2014/main" id="{D316691F-242C-4108-B45A-FFDEF082C306}"/>
              </a:ext>
            </a:extLst>
          </p:cNvPr>
          <p:cNvSpPr>
            <a:spLocks noChangeArrowheads="1"/>
          </p:cNvSpPr>
          <p:nvPr/>
        </p:nvSpPr>
        <p:spPr bwMode="auto">
          <a:xfrm>
            <a:off x="609600" y="1381304"/>
            <a:ext cx="10972800"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US" altLang="en-US" sz="28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A regenerate person who has wandered from fellowship may return to his place of blessing by a faithful confession of his sin. </a:t>
            </a:r>
          </a:p>
          <a:p>
            <a:pPr algn="just">
              <a:spcAft>
                <a:spcPts val="1200"/>
              </a:spcAft>
            </a:pPr>
            <a:r>
              <a:rPr lang="en-US" altLang="en-US" sz="28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1 John 1:9 is addressed only to believers. </a:t>
            </a:r>
            <a:r>
              <a:rPr lang="en-US" altLang="en-US" sz="2800" b="1" i="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“If we confess our sins, he is faithful and just to forgive us our sins, and to cleanse us from all unrighteousness.”</a:t>
            </a:r>
            <a:endParaRPr lang="en-US" altLang="en-US" sz="2000"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endParaRPr>
          </a:p>
          <a:p>
            <a:pPr marL="3205163">
              <a:spcAft>
                <a:spcPts val="0"/>
              </a:spcAft>
            </a:pPr>
            <a:r>
              <a:rPr lang="en-US" altLang="en-US" sz="24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Lewis Sperry Chafer</a:t>
            </a:r>
          </a:p>
          <a:p>
            <a:pPr marL="3205163">
              <a:spcAft>
                <a:spcPts val="0"/>
              </a:spcAft>
            </a:pPr>
            <a:r>
              <a:rPr lang="en-US" altLang="en-US" sz="24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Salvation: God’s Marvelous Work of Grace, 51</a:t>
            </a:r>
          </a:p>
        </p:txBody>
      </p:sp>
      <p:sp>
        <p:nvSpPr>
          <p:cNvPr id="6" name="Rectangle 2">
            <a:extLst>
              <a:ext uri="{FF2B5EF4-FFF2-40B4-BE49-F238E27FC236}">
                <a16:creationId xmlns:a16="http://schemas.microsoft.com/office/drawing/2014/main" id="{6BB386AA-BF07-47BD-94D8-93341F093DEB}"/>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and Confession “Requirements” for Salvation?</a:t>
            </a:r>
          </a:p>
        </p:txBody>
      </p:sp>
      <p:pic>
        <p:nvPicPr>
          <p:cNvPr id="2" name="Picture 1">
            <a:extLst>
              <a:ext uri="{FF2B5EF4-FFF2-40B4-BE49-F238E27FC236}">
                <a16:creationId xmlns:a16="http://schemas.microsoft.com/office/drawing/2014/main" id="{A46BB1E8-952A-354A-8635-D9F813CB2444}"/>
              </a:ext>
            </a:extLst>
          </p:cNvPr>
          <p:cNvPicPr>
            <a:picLocks noChangeAspect="1"/>
          </p:cNvPicPr>
          <p:nvPr/>
        </p:nvPicPr>
        <p:blipFill>
          <a:blip r:embed="rId3"/>
          <a:stretch>
            <a:fillRect/>
          </a:stretch>
        </p:blipFill>
        <p:spPr>
          <a:xfrm>
            <a:off x="609601" y="76200"/>
            <a:ext cx="873696" cy="109728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0275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275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2995" name="Rectangle 3">
            <a:extLst>
              <a:ext uri="{FF2B5EF4-FFF2-40B4-BE49-F238E27FC236}">
                <a16:creationId xmlns:a16="http://schemas.microsoft.com/office/drawing/2014/main" id="{27EB3C27-6BBD-4745-B99C-313A970058CC}"/>
              </a:ext>
            </a:extLst>
          </p:cNvPr>
          <p:cNvSpPr>
            <a:spLocks noChangeArrowheads="1"/>
          </p:cNvSpPr>
          <p:nvPr/>
        </p:nvSpPr>
        <p:spPr bwMode="auto">
          <a:xfrm>
            <a:off x="609600" y="1143000"/>
            <a:ext cx="10972800"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346075" indent="-231775">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Aft>
                <a:spcPts val="1200"/>
              </a:spcAft>
            </a:pPr>
            <a:r>
              <a:rPr lang="en-US" altLang="en-US" sz="2800" dirty="0">
                <a:solidFill>
                  <a:schemeClr val="bg1"/>
                </a:solidFill>
                <a:effectLst/>
                <a:latin typeface="Calibri" panose="020F0502020204030204" pitchFamily="34" charset="0"/>
                <a:cs typeface="Calibri" panose="020F0502020204030204" pitchFamily="34" charset="0"/>
              </a:rPr>
              <a:t> </a:t>
            </a:r>
            <a:r>
              <a:rPr lang="en-US" altLang="en-US" sz="28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The "Prodigal Son" presents an illustration of the way in which a Christian may return to fellowship and blessing. </a:t>
            </a:r>
          </a:p>
          <a:p>
            <a:pPr algn="just">
              <a:spcAft>
                <a:spcPts val="1200"/>
              </a:spcAft>
            </a:pPr>
            <a:r>
              <a:rPr lang="en-US" altLang="en-US" sz="28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Although in a far country, he was no less a son than he was in his own home.  There is no indication that his return was conditioned upon either sacrifice or atonement.  </a:t>
            </a:r>
          </a:p>
          <a:p>
            <a:pPr algn="just">
              <a:spcAft>
                <a:spcPts val="1200"/>
              </a:spcAft>
            </a:pPr>
            <a:r>
              <a:rPr lang="en-US" altLang="en-US" sz="28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What is stated is that he was welcomed back into </a:t>
            </a:r>
            <a:r>
              <a:rPr lang="en-US" altLang="en-US" sz="2800" b="1" i="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fellowship</a:t>
            </a:r>
            <a:r>
              <a:rPr lang="en-US" altLang="en-US" sz="28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 with His Father based upon his confession, </a:t>
            </a:r>
            <a:r>
              <a:rPr lang="en-US" altLang="en-US" sz="2800" b="1" i="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“Father, I have sinned against heaven, and in thy sight, and am no more worthy to be called thy son.”</a:t>
            </a:r>
          </a:p>
          <a:p>
            <a:pPr algn="just">
              <a:spcAft>
                <a:spcPts val="1200"/>
              </a:spcAft>
            </a:pPr>
            <a:r>
              <a:rPr lang="en-US" altLang="en-US" sz="28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Likewise, confession of sin is the only requirement demanded of a sinning saint. Sin in a believer, of necessity, interrupts his fellowship with a holy God, though not his salvation.  </a:t>
            </a:r>
            <a:endParaRPr lang="en-US" altLang="en-US" sz="2800" b="1" i="1"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endParaRPr>
          </a:p>
        </p:txBody>
      </p:sp>
      <p:sp>
        <p:nvSpPr>
          <p:cNvPr id="6" name="Rectangle 2">
            <a:extLst>
              <a:ext uri="{FF2B5EF4-FFF2-40B4-BE49-F238E27FC236}">
                <a16:creationId xmlns:a16="http://schemas.microsoft.com/office/drawing/2014/main" id="{9F368976-A3E6-4951-8FCE-9F958379112E}"/>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and Confession “Requirements” for Salvation?</a:t>
            </a:r>
          </a:p>
        </p:txBody>
      </p:sp>
    </p:spTree>
    <p:extLst>
      <p:ext uri="{BB962C8B-B14F-4D97-AF65-F5344CB8AC3E}">
        <p14:creationId xmlns:p14="http://schemas.microsoft.com/office/powerpoint/2010/main" val="709181449"/>
      </p:ext>
    </p:extLst>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2995" name="Rectangle 3">
            <a:extLst>
              <a:ext uri="{FF2B5EF4-FFF2-40B4-BE49-F238E27FC236}">
                <a16:creationId xmlns:a16="http://schemas.microsoft.com/office/drawing/2014/main" id="{27EB3C27-6BBD-4745-B99C-313A970058CC}"/>
              </a:ext>
            </a:extLst>
          </p:cNvPr>
          <p:cNvSpPr>
            <a:spLocks noChangeArrowheads="1"/>
          </p:cNvSpPr>
          <p:nvPr/>
        </p:nvSpPr>
        <p:spPr bwMode="auto">
          <a:xfrm>
            <a:off x="609600" y="1382554"/>
            <a:ext cx="10972800"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346075" indent="-231775">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Aft>
                <a:spcPts val="1200"/>
              </a:spcAft>
            </a:pPr>
            <a:r>
              <a:rPr lang="en-US" altLang="en-US" sz="28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Lewis Sperry Chafer is correct when he writes:</a:t>
            </a:r>
          </a:p>
          <a:p>
            <a:pPr marL="230188" lvl="1" indent="-4763" algn="just">
              <a:spcAft>
                <a:spcPts val="1200"/>
              </a:spcAft>
            </a:pPr>
            <a:r>
              <a:rPr lang="en-US" altLang="en-US" sz="28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When fellowship with God is broken by sin, it can be re-established only by a frank admission of guilt and failure on the part of the sinning one. To refuse a confession is to contend that right is wrong, and wrong is right, which would be a contradiction of the very nature and character of God.  </a:t>
            </a:r>
            <a:endParaRPr lang="en-US" altLang="en-US" sz="16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endParaRPr>
          </a:p>
          <a:p>
            <a:pPr marL="230188" lvl="1" indent="-4763" algn="just">
              <a:spcAft>
                <a:spcPts val="1200"/>
              </a:spcAft>
            </a:pPr>
            <a:r>
              <a:rPr lang="en-US" altLang="en-US" sz="28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Confession re-opens the way for fellowship with God and of access to God, but it does not in any way atone for sin. Propitiation for sin was perfectly accomplished at the cross. </a:t>
            </a:r>
          </a:p>
          <a:p>
            <a:pPr marL="6400800" lvl="1" indent="-4763" algn="just">
              <a:spcAft>
                <a:spcPts val="0"/>
              </a:spcAft>
            </a:pPr>
            <a:r>
              <a:rPr lang="en-US" altLang="en-US" sz="24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Lewis Sperry Chafer</a:t>
            </a:r>
          </a:p>
          <a:p>
            <a:pPr marL="6400800" lvl="1" indent="-4763" algn="just">
              <a:spcAft>
                <a:spcPts val="0"/>
              </a:spcAft>
            </a:pPr>
            <a:r>
              <a:rPr lang="en-US" altLang="en-US" sz="2400" i="1"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True Evangelism</a:t>
            </a:r>
            <a:r>
              <a:rPr lang="en-US" altLang="en-US" sz="24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 88</a:t>
            </a:r>
          </a:p>
        </p:txBody>
      </p:sp>
      <p:sp>
        <p:nvSpPr>
          <p:cNvPr id="6" name="Rectangle 2">
            <a:extLst>
              <a:ext uri="{FF2B5EF4-FFF2-40B4-BE49-F238E27FC236}">
                <a16:creationId xmlns:a16="http://schemas.microsoft.com/office/drawing/2014/main" id="{9F368976-A3E6-4951-8FCE-9F958379112E}"/>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and Confession “Requirements” for Salvation?</a:t>
            </a:r>
          </a:p>
        </p:txBody>
      </p:sp>
      <p:pic>
        <p:nvPicPr>
          <p:cNvPr id="2" name="Picture 1">
            <a:extLst>
              <a:ext uri="{FF2B5EF4-FFF2-40B4-BE49-F238E27FC236}">
                <a16:creationId xmlns:a16="http://schemas.microsoft.com/office/drawing/2014/main" id="{168CE237-E718-6BB9-7F7B-BF014C2E379A}"/>
              </a:ext>
            </a:extLst>
          </p:cNvPr>
          <p:cNvPicPr>
            <a:picLocks noChangeAspect="1"/>
          </p:cNvPicPr>
          <p:nvPr/>
        </p:nvPicPr>
        <p:blipFill>
          <a:blip r:embed="rId3"/>
          <a:stretch>
            <a:fillRect/>
          </a:stretch>
        </p:blipFill>
        <p:spPr>
          <a:xfrm>
            <a:off x="609601" y="76200"/>
            <a:ext cx="873696" cy="109728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29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29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29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29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29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9CF292-289C-4BDE-80EA-202DA2F880BD}"/>
              </a:ext>
            </a:extLst>
          </p:cNvPr>
          <p:cNvSpPr txBox="1">
            <a:spLocks noChangeArrowheads="1"/>
          </p:cNvSpPr>
          <p:nvPr/>
        </p:nvSpPr>
        <p:spPr bwMode="auto">
          <a:xfrm>
            <a:off x="609600" y="1143000"/>
            <a:ext cx="10972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1963" indent="-461963">
              <a:spcBef>
                <a:spcPts val="0"/>
              </a:spcBef>
              <a:spcAft>
                <a:spcPts val="1200"/>
              </a:spcAft>
              <a:buClr>
                <a:schemeClr val="bg1"/>
              </a:buClr>
              <a:buSzPct val="100000"/>
              <a:buFont typeface="+mj-lt"/>
              <a:buAutoNum type="romanUcPeriod"/>
            </a:pPr>
            <a:r>
              <a:rPr lang="en-US" alt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Introduction – </a:t>
            </a:r>
            <a:r>
              <a:rPr lang="en-US" sz="2800" b="1"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Minirth</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Quote</a:t>
            </a:r>
            <a:endParaRPr lang="en-US" alt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971550" lvl="1" indent="-514350" algn="just">
              <a:spcBef>
                <a:spcPts val="0"/>
              </a:spcBef>
              <a:spcAft>
                <a:spcPts val="1200"/>
              </a:spcAft>
              <a:buClr>
                <a:srgbClr val="00FFFF"/>
              </a:buClr>
              <a:buSzPct val="100000"/>
              <a:buFont typeface="+mj-lt"/>
              <a:buAutoNum type="alphaUcPeriod"/>
              <a:defRPr/>
            </a:pPr>
            <a:r>
              <a:rPr lang="en-US" altLang="zh-CN"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Theological And Doctrinal </a:t>
            </a:r>
            <a:r>
              <a:rPr lang="en-US" altLang="zh-CN" u="sng"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Errors</a:t>
            </a:r>
          </a:p>
          <a:p>
            <a:pPr marL="1371600" lvl="2" indent="-514350" algn="just">
              <a:spcBef>
                <a:spcPts val="0"/>
              </a:spcBef>
              <a:spcAft>
                <a:spcPts val="1200"/>
              </a:spcAft>
              <a:buClr>
                <a:srgbClr val="FFC000"/>
              </a:buClr>
              <a:buSzPct val="100000"/>
              <a:buFont typeface="+mj-lt"/>
              <a:buAutoNum type="arabicPeriod"/>
              <a:defRPr/>
            </a:pP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“Repentance” Means Much More Than “To Change The Mind.” </a:t>
            </a:r>
          </a:p>
          <a:p>
            <a:pPr marL="1371600" lvl="2" indent="-514350" algn="just">
              <a:spcBef>
                <a:spcPts val="0"/>
              </a:spcBef>
              <a:spcAft>
                <a:spcPts val="1200"/>
              </a:spcAft>
              <a:buClr>
                <a:srgbClr val="FFC000"/>
              </a:buClr>
              <a:buSzPct val="100000"/>
              <a:buFont typeface="+mj-lt"/>
              <a:buAutoNum type="arabicPeriod"/>
              <a:defRPr/>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Repentance and belief” are separate acts! </a:t>
            </a:r>
          </a:p>
          <a:p>
            <a:pPr marL="1371600" lvl="2" indent="-514350" algn="just">
              <a:spcBef>
                <a:spcPts val="0"/>
              </a:spcBef>
              <a:spcAft>
                <a:spcPts val="1200"/>
              </a:spcAft>
              <a:buClr>
                <a:srgbClr val="FFC000"/>
              </a:buClr>
              <a:buSzPct val="100000"/>
              <a:buFont typeface="+mj-lt"/>
              <a:buAutoNum type="arabicPeriod"/>
              <a:defRPr/>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Failing to recognize and maintain clear dispensational distinctions!</a:t>
            </a:r>
          </a:p>
          <a:p>
            <a:pPr marL="971550" lvl="1" indent="-514350" algn="just">
              <a:spcBef>
                <a:spcPts val="0"/>
              </a:spcBef>
              <a:spcAft>
                <a:spcPts val="1200"/>
              </a:spcAft>
              <a:buClr>
                <a:srgbClr val="00FFFF"/>
              </a:buClr>
              <a:buSzPct val="100000"/>
              <a:buFont typeface="+mj-lt"/>
              <a:buAutoNum type="alphaUcPeriod"/>
              <a:defRPr/>
            </a:pP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About Confession of Sin?</a:t>
            </a:r>
          </a:p>
          <a:p>
            <a:pPr marL="971550" lvl="1" indent="-514350" algn="just">
              <a:spcBef>
                <a:spcPts val="0"/>
              </a:spcBef>
              <a:spcAft>
                <a:spcPts val="1200"/>
              </a:spcAft>
              <a:buClr>
                <a:srgbClr val="00FFFF"/>
              </a:buClr>
              <a:buSzPct val="100000"/>
              <a:buFont typeface="+mj-lt"/>
              <a:buAutoNum type="alphaUcPeriod"/>
              <a:defRPr/>
            </a:pPr>
            <a:r>
              <a:rPr lang="en-US" alt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The Distinction Between A Requirement For Salvation And A Result Of Salvation</a:t>
            </a:r>
            <a:r>
              <a:rPr lang="en-US" altLang="en-US"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algn="ctr">
              <a:spcBef>
                <a:spcPts val="0"/>
              </a:spcBef>
              <a:buNone/>
            </a:pPr>
            <a:endParaRPr lang="en-US" altLang="en-US" sz="3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08B95C7A-8426-AD94-4208-D785438A0271}"/>
              </a:ext>
            </a:extLst>
          </p:cNvPr>
          <p:cNvSpPr txBox="1"/>
          <p:nvPr/>
        </p:nvSpPr>
        <p:spPr>
          <a:xfrm>
            <a:off x="3048615" y="228600"/>
            <a:ext cx="6094770" cy="646331"/>
          </a:xfrm>
          <a:prstGeom prst="rect">
            <a:avLst/>
          </a:prstGeom>
          <a:noFill/>
        </p:spPr>
        <p:txBody>
          <a:bodyPr wrap="square">
            <a:spAutoFit/>
          </a:bodyPr>
          <a:lstStyle/>
          <a:p>
            <a:pPr algn="ctr">
              <a:spcBef>
                <a:spcPts val="0"/>
              </a:spcBef>
              <a:spcAft>
                <a:spcPts val="1200"/>
              </a:spcAft>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Outline</a:t>
            </a:r>
          </a:p>
        </p:txBody>
      </p:sp>
    </p:spTree>
    <p:extLst>
      <p:ext uri="{BB962C8B-B14F-4D97-AF65-F5344CB8AC3E}">
        <p14:creationId xmlns:p14="http://schemas.microsoft.com/office/powerpoint/2010/main" val="2145029844"/>
      </p:ext>
    </p:extLst>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9140" name="Text Box 4">
            <a:extLst>
              <a:ext uri="{FF2B5EF4-FFF2-40B4-BE49-F238E27FC236}">
                <a16:creationId xmlns:a16="http://schemas.microsoft.com/office/drawing/2014/main" id="{E9919F33-75E5-40F6-B414-2C16B8A3586C}"/>
              </a:ext>
            </a:extLst>
          </p:cNvPr>
          <p:cNvSpPr txBox="1">
            <a:spLocks noChangeArrowheads="1"/>
          </p:cNvSpPr>
          <p:nvPr/>
        </p:nvSpPr>
        <p:spPr bwMode="auto">
          <a:xfrm>
            <a:off x="609600" y="2514600"/>
            <a:ext cx="10972800" cy="989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0000"/>
              </a:lnSpc>
              <a:spcBef>
                <a:spcPct val="20000"/>
              </a:spcBef>
              <a:buClr>
                <a:schemeClr val="hlink"/>
              </a:buClr>
              <a:buSzPct val="70000"/>
              <a:buFont typeface="Wingdings" panose="05000000000000000000" pitchFamily="2" charset="2"/>
              <a:buNone/>
            </a:pPr>
            <a:r>
              <a:rPr lang="en-US" altLang="en-US" sz="3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The Distinction Between A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Requirement</a:t>
            </a:r>
            <a:r>
              <a:rPr lang="en-US" alt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sz="3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Salvation And A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Result</a:t>
            </a:r>
            <a:r>
              <a:rPr lang="en-US" alt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sz="3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 Salvation?</a:t>
            </a:r>
            <a:endParaRPr lang="en-US" altLang="zh-CN" sz="3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 name="Rectangle 2">
            <a:extLst>
              <a:ext uri="{FF2B5EF4-FFF2-40B4-BE49-F238E27FC236}">
                <a16:creationId xmlns:a16="http://schemas.microsoft.com/office/drawing/2014/main" id="{51819BF0-CB4F-4C36-835D-66B7307945E5}"/>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latin typeface="Calibri" panose="020F0502020204030204" pitchFamily="34" charset="0"/>
                <a:cs typeface="Calibri" panose="020F0502020204030204" pitchFamily="34" charset="0"/>
              </a:rPr>
              <a:t>Are Repentance and Confession “Requirements” for Salvation?</a:t>
            </a:r>
          </a:p>
        </p:txBody>
      </p:sp>
    </p:spTree>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8723" name="Rectangle 3">
            <a:extLst>
              <a:ext uri="{FF2B5EF4-FFF2-40B4-BE49-F238E27FC236}">
                <a16:creationId xmlns:a16="http://schemas.microsoft.com/office/drawing/2014/main" id="{CFF828A3-F011-497A-B311-9A291BE1A121}"/>
              </a:ext>
            </a:extLst>
          </p:cNvPr>
          <p:cNvSpPr>
            <a:spLocks noGrp="1" noChangeArrowheads="1"/>
          </p:cNvSpPr>
          <p:nvPr>
            <p:ph idx="1"/>
          </p:nvPr>
        </p:nvSpPr>
        <p:spPr>
          <a:xfrm>
            <a:off x="609600" y="1371600"/>
            <a:ext cx="10972800" cy="4846320"/>
          </a:xfrm>
        </p:spPr>
        <p:txBody>
          <a:bodyPr>
            <a:normAutofit/>
          </a:bodyPr>
          <a:lstStyle/>
          <a:p>
            <a:pPr marL="0" indent="0" algn="just">
              <a:lnSpc>
                <a:spcPct val="100000"/>
              </a:lnSpc>
              <a:spcBef>
                <a:spcPts val="0"/>
              </a:spcBef>
              <a:spcAft>
                <a:spcPts val="1200"/>
              </a:spcAft>
              <a:buNone/>
            </a:pPr>
            <a:r>
              <a:rPr lang="en-US" altLang="en-US" sz="2800" dirty="0">
                <a:solidFill>
                  <a:schemeClr val="bg1"/>
                </a:solidFill>
                <a:latin typeface="Calibri" panose="020F0502020204030204" pitchFamily="34" charset="0"/>
                <a:ea typeface="宋体" panose="02010600030101010101" pitchFamily="2" charset="-122"/>
              </a:rPr>
              <a:t>Dr. </a:t>
            </a:r>
            <a:r>
              <a:rPr lang="en-US" altLang="en-US" sz="2800" dirty="0" err="1">
                <a:solidFill>
                  <a:schemeClr val="bg1"/>
                </a:solidFill>
                <a:latin typeface="Calibri" panose="020F0502020204030204" pitchFamily="34" charset="0"/>
                <a:ea typeface="宋体" panose="02010600030101010101" pitchFamily="2" charset="-122"/>
              </a:rPr>
              <a:t>Renald</a:t>
            </a:r>
            <a:r>
              <a:rPr lang="en-US" altLang="en-US" sz="2800" dirty="0">
                <a:solidFill>
                  <a:schemeClr val="bg1"/>
                </a:solidFill>
                <a:latin typeface="Calibri" panose="020F0502020204030204" pitchFamily="34" charset="0"/>
                <a:ea typeface="宋体" panose="02010600030101010101" pitchFamily="2" charset="-122"/>
              </a:rPr>
              <a:t> Showers notes:</a:t>
            </a:r>
          </a:p>
          <a:p>
            <a:pPr marL="0" indent="0" algn="just">
              <a:lnSpc>
                <a:spcPct val="100000"/>
              </a:lnSpc>
              <a:spcBef>
                <a:spcPts val="0"/>
              </a:spcBef>
              <a:spcAft>
                <a:spcPts val="1200"/>
              </a:spcAft>
              <a:buNone/>
            </a:pPr>
            <a:r>
              <a:rPr lang="en-US" altLang="en-US" b="1" i="1" dirty="0">
                <a:solidFill>
                  <a:srgbClr val="FFC000"/>
                </a:solidFill>
                <a:latin typeface="Calibri" panose="020F0502020204030204" pitchFamily="34" charset="0"/>
                <a:cs typeface="Calibri" panose="020F0502020204030204" pitchFamily="34" charset="0"/>
              </a:rPr>
              <a:t>There is a clear distinction between a requirement for salvation and a result of salvation</a:t>
            </a:r>
            <a:r>
              <a:rPr lang="en-US" altLang="en-US" sz="2800" dirty="0">
                <a:solidFill>
                  <a:schemeClr val="bg1"/>
                </a:solidFill>
                <a:latin typeface="Calibri" panose="020F0502020204030204" pitchFamily="34" charset="0"/>
                <a:ea typeface="宋体" panose="02010600030101010101" pitchFamily="2" charset="-122"/>
              </a:rPr>
              <a:t>. The two should not be confused with each other. A willingness and desire for Christ to rule over one’s life are prompted by the new spiritual life imparted by the Holy Spirit when He regenerates the believer at salvation. </a:t>
            </a:r>
          </a:p>
          <a:p>
            <a:pPr marL="0" indent="0" algn="just">
              <a:lnSpc>
                <a:spcPct val="100000"/>
              </a:lnSpc>
              <a:spcBef>
                <a:spcPts val="0"/>
              </a:spcBef>
              <a:spcAft>
                <a:spcPts val="1200"/>
              </a:spcAft>
              <a:buNone/>
            </a:pPr>
            <a:r>
              <a:rPr lang="en-US" altLang="en-US" sz="2800" dirty="0">
                <a:solidFill>
                  <a:schemeClr val="bg1"/>
                </a:solidFill>
                <a:latin typeface="Calibri" panose="020F0502020204030204" pitchFamily="34" charset="0"/>
                <a:ea typeface="宋体" panose="02010600030101010101" pitchFamily="2" charset="-122"/>
              </a:rPr>
              <a:t>The unsaved do not and cannot submit to divine rule (Romans 8:7). Just as a tree cannot have apples unless it already has the nature of an apple tree, so </a:t>
            </a:r>
            <a:r>
              <a:rPr lang="en-US" altLang="en-US" sz="2800" b="1" i="1" dirty="0">
                <a:solidFill>
                  <a:srgbClr val="FFFFCC"/>
                </a:solidFill>
                <a:latin typeface="Calibri" panose="020F0502020204030204" pitchFamily="34" charset="0"/>
                <a:ea typeface="宋体" panose="02010600030101010101" pitchFamily="2" charset="-122"/>
              </a:rPr>
              <a:t>a person cannot have a willingness and desire to submit to Christ’s rule </a:t>
            </a:r>
            <a:r>
              <a:rPr lang="en-US" altLang="en-US" b="1" i="1" dirty="0">
                <a:solidFill>
                  <a:srgbClr val="FFC000"/>
                </a:solidFill>
                <a:latin typeface="Calibri" panose="020F0502020204030204" pitchFamily="34" charset="0"/>
                <a:cs typeface="Calibri" panose="020F0502020204030204" pitchFamily="34" charset="0"/>
              </a:rPr>
              <a:t>unless</a:t>
            </a:r>
            <a:r>
              <a:rPr lang="en-US" altLang="en-US" sz="2800" dirty="0">
                <a:solidFill>
                  <a:schemeClr val="bg1"/>
                </a:solidFill>
                <a:latin typeface="Calibri" panose="020F0502020204030204" pitchFamily="34" charset="0"/>
                <a:ea typeface="宋体" panose="02010600030101010101" pitchFamily="2" charset="-122"/>
              </a:rPr>
              <a:t> he already possesses the new nature received </a:t>
            </a:r>
            <a:r>
              <a:rPr lang="en-US" altLang="en-US" dirty="0">
                <a:solidFill>
                  <a:schemeClr val="bg1"/>
                </a:solidFill>
                <a:latin typeface="Calibri" panose="020F0502020204030204" pitchFamily="34" charset="0"/>
                <a:ea typeface="宋体" panose="02010600030101010101" pitchFamily="2" charset="-122"/>
              </a:rPr>
              <a:t>by. . . </a:t>
            </a:r>
            <a:endParaRPr lang="en-US" altLang="en-US" b="1" i="1" dirty="0">
              <a:solidFill>
                <a:srgbClr val="FFC000"/>
              </a:solidFill>
              <a:latin typeface="Calibri" panose="020F0502020204030204" pitchFamily="34" charset="0"/>
              <a:cs typeface="Calibri" panose="020F0502020204030204" pitchFamily="34" charset="0"/>
            </a:endParaRPr>
          </a:p>
        </p:txBody>
      </p:sp>
      <p:sp>
        <p:nvSpPr>
          <p:cNvPr id="6" name="Rectangle 2">
            <a:extLst>
              <a:ext uri="{FF2B5EF4-FFF2-40B4-BE49-F238E27FC236}">
                <a16:creationId xmlns:a16="http://schemas.microsoft.com/office/drawing/2014/main" id="{5CC5D900-FF42-4EA0-B519-29D88C336394}"/>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and Confession “Requirements” for Salvation?</a:t>
            </a:r>
          </a:p>
        </p:txBody>
      </p:sp>
      <p:pic>
        <p:nvPicPr>
          <p:cNvPr id="2" name="Picture 1">
            <a:extLst>
              <a:ext uri="{FF2B5EF4-FFF2-40B4-BE49-F238E27FC236}">
                <a16:creationId xmlns:a16="http://schemas.microsoft.com/office/drawing/2014/main" id="{E3305A45-1CC3-AEDE-8900-977DBDA06826}"/>
              </a:ext>
            </a:extLst>
          </p:cNvPr>
          <p:cNvPicPr>
            <a:picLocks noChangeAspect="1"/>
          </p:cNvPicPr>
          <p:nvPr/>
        </p:nvPicPr>
        <p:blipFill>
          <a:blip r:embed="rId3"/>
          <a:stretch>
            <a:fillRect/>
          </a:stretch>
        </p:blipFill>
        <p:spPr>
          <a:xfrm>
            <a:off x="609600" y="76200"/>
            <a:ext cx="1092404" cy="1097280"/>
          </a:xfrm>
          <a:prstGeom prst="rect">
            <a:avLst/>
          </a:prstGeom>
          <a:ln>
            <a:solidFill>
              <a:schemeClr val="bg1"/>
            </a:solidFill>
          </a:ln>
        </p:spPr>
      </p:pic>
    </p:spTree>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8723" name="Rectangle 3">
            <a:extLst>
              <a:ext uri="{FF2B5EF4-FFF2-40B4-BE49-F238E27FC236}">
                <a16:creationId xmlns:a16="http://schemas.microsoft.com/office/drawing/2014/main" id="{CFF828A3-F011-497A-B311-9A291BE1A121}"/>
              </a:ext>
            </a:extLst>
          </p:cNvPr>
          <p:cNvSpPr>
            <a:spLocks noGrp="1" noChangeArrowheads="1"/>
          </p:cNvSpPr>
          <p:nvPr>
            <p:ph idx="1"/>
          </p:nvPr>
        </p:nvSpPr>
        <p:spPr>
          <a:xfrm>
            <a:off x="609600" y="1371600"/>
            <a:ext cx="10972800" cy="2468880"/>
          </a:xfrm>
        </p:spPr>
        <p:txBody>
          <a:bodyPr>
            <a:normAutofit/>
          </a:bodyPr>
          <a:lstStyle/>
          <a:p>
            <a:pPr marL="0" indent="0" algn="just">
              <a:lnSpc>
                <a:spcPct val="100000"/>
              </a:lnSpc>
              <a:spcBef>
                <a:spcPts val="0"/>
              </a:spcBef>
              <a:spcAft>
                <a:spcPts val="1200"/>
              </a:spcAft>
              <a:buNone/>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rPr>
              <a:t>. . . </a:t>
            </a:r>
            <a:r>
              <a:rPr lang="en-US" altLang="en-US" sz="2800" dirty="0">
                <a:solidFill>
                  <a:schemeClr val="bg1"/>
                </a:solidFill>
                <a:latin typeface="Calibri" panose="020F0502020204030204" pitchFamily="34" charset="0"/>
                <a:ea typeface="宋体" panose="02010600030101010101" pitchFamily="2" charset="-122"/>
              </a:rPr>
              <a:t>regeneration </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rPr>
              <a:t>at salvation (2 Pet. 1:3-4). </a:t>
            </a:r>
            <a:r>
              <a:rPr lang="en-US" altLang="en-US" dirty="0">
                <a:solidFill>
                  <a:schemeClr val="bg1"/>
                </a:solidFill>
                <a:latin typeface="Calibri" panose="020F0502020204030204" pitchFamily="34" charset="0"/>
                <a:ea typeface="宋体" panose="02010600030101010101" pitchFamily="2" charset="-122"/>
              </a:rPr>
              <a:t>Thus, </a:t>
            </a:r>
            <a:r>
              <a:rPr lang="en-US" altLang="en-US" b="1" i="1" u="sng"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even the willingness and desire to submit to Christ’s rule</a:t>
            </a:r>
            <a:r>
              <a:rPr lang="en-US" altLang="en-US" dirty="0">
                <a:solidFill>
                  <a:schemeClr val="bg1"/>
                </a:solidFill>
                <a:latin typeface="Calibri" panose="020F0502020204030204" pitchFamily="34" charset="0"/>
                <a:ea typeface="宋体" panose="02010600030101010101" pitchFamily="2" charset="-122"/>
              </a:rPr>
              <a:t> are the </a:t>
            </a:r>
            <a:r>
              <a:rPr lang="en-US" altLang="en-US" b="1" i="1" u="sng"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result of</a:t>
            </a:r>
            <a:r>
              <a:rPr lang="en-US" altLang="en-US"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dirty="0">
                <a:solidFill>
                  <a:schemeClr val="bg1"/>
                </a:solidFill>
                <a:latin typeface="Calibri" panose="020F0502020204030204" pitchFamily="34" charset="0"/>
                <a:ea typeface="宋体" panose="02010600030101010101" pitchFamily="2" charset="-122"/>
              </a:rPr>
              <a:t>and not a </a:t>
            </a:r>
            <a:r>
              <a:rPr lang="en-US" altLang="en-US" b="1" i="1" u="sng"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requirement for</a:t>
            </a:r>
            <a:r>
              <a:rPr lang="en-US" altLang="en-US"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dirty="0">
                <a:solidFill>
                  <a:schemeClr val="bg1"/>
                </a:solidFill>
                <a:latin typeface="Calibri" panose="020F0502020204030204" pitchFamily="34" charset="0"/>
                <a:ea typeface="宋体" panose="02010600030101010101" pitchFamily="2" charset="-122"/>
              </a:rPr>
              <a:t>salvation</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rPr>
              <a:t>.</a:t>
            </a:r>
          </a:p>
          <a:p>
            <a:pPr marL="1828800" indent="0" algn="just">
              <a:lnSpc>
                <a:spcPct val="100000"/>
              </a:lnSpc>
              <a:spcBef>
                <a:spcPts val="0"/>
              </a:spcBef>
              <a:buNone/>
            </a:pPr>
            <a:r>
              <a:rPr lang="en-US" altLang="en-US" sz="24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rPr>
              <a:t>– (Quoted in an article entitled, SAVED BY GRACE: A Clarification of the Lordship Salvation Issue, www.middletownbiblechurch.org)</a:t>
            </a:r>
          </a:p>
        </p:txBody>
      </p:sp>
      <p:sp>
        <p:nvSpPr>
          <p:cNvPr id="6" name="Rectangle 2">
            <a:extLst>
              <a:ext uri="{FF2B5EF4-FFF2-40B4-BE49-F238E27FC236}">
                <a16:creationId xmlns:a16="http://schemas.microsoft.com/office/drawing/2014/main" id="{5CC5D900-FF42-4EA0-B519-29D88C336394}"/>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and Confession “Requirements” for Salvation?</a:t>
            </a:r>
          </a:p>
        </p:txBody>
      </p:sp>
      <p:pic>
        <p:nvPicPr>
          <p:cNvPr id="2" name="Picture 1">
            <a:extLst>
              <a:ext uri="{FF2B5EF4-FFF2-40B4-BE49-F238E27FC236}">
                <a16:creationId xmlns:a16="http://schemas.microsoft.com/office/drawing/2014/main" id="{18D9972B-BEAC-1F9F-7F90-70CB573CB99E}"/>
              </a:ext>
            </a:extLst>
          </p:cNvPr>
          <p:cNvPicPr>
            <a:picLocks noChangeAspect="1"/>
          </p:cNvPicPr>
          <p:nvPr/>
        </p:nvPicPr>
        <p:blipFill>
          <a:blip r:embed="rId3"/>
          <a:stretch>
            <a:fillRect/>
          </a:stretch>
        </p:blipFill>
        <p:spPr>
          <a:xfrm>
            <a:off x="609600" y="76200"/>
            <a:ext cx="1092404" cy="1097280"/>
          </a:xfrm>
          <a:prstGeom prst="rect">
            <a:avLst/>
          </a:prstGeom>
          <a:ln>
            <a:solidFill>
              <a:schemeClr val="bg1"/>
            </a:solidFill>
          </a:ln>
        </p:spPr>
      </p:pic>
    </p:spTree>
    <p:extLst>
      <p:ext uri="{BB962C8B-B14F-4D97-AF65-F5344CB8AC3E}">
        <p14:creationId xmlns:p14="http://schemas.microsoft.com/office/powerpoint/2010/main" val="4202623971"/>
      </p:ext>
    </p:extLst>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39006E1D-91E8-4D4D-9DDA-A7B17CBE60AD}"/>
              </a:ext>
            </a:extLst>
          </p:cNvPr>
          <p:cNvSpPr>
            <a:spLocks noGrp="1" noChangeArrowheads="1"/>
          </p:cNvSpPr>
          <p:nvPr>
            <p:ph type="subTitle" idx="1"/>
          </p:nvPr>
        </p:nvSpPr>
        <p:spPr>
          <a:xfrm>
            <a:off x="609600" y="1371600"/>
            <a:ext cx="10972800" cy="5303520"/>
          </a:xfrm>
        </p:spPr>
        <p:txBody>
          <a:bodyPr>
            <a:noAutofit/>
          </a:bodyPr>
          <a:lstStyle/>
          <a:p>
            <a:pPr algn="just">
              <a:lnSpc>
                <a:spcPct val="100000"/>
              </a:lnSpc>
              <a:spcBef>
                <a:spcPts val="0"/>
              </a:spcBef>
              <a:spcAft>
                <a:spcPts val="1200"/>
              </a:spcAft>
            </a:pP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rPr>
              <a:t>Lewis Sperry Chafer notes in his Systematic Theology: </a:t>
            </a:r>
          </a:p>
          <a:p>
            <a:pPr algn="just">
              <a:lnSpc>
                <a:spcPct val="100000"/>
              </a:lnSpc>
              <a:spcBef>
                <a:spcPts val="0"/>
              </a:spcBef>
              <a:spcAft>
                <a:spcPts val="1200"/>
              </a:spcAft>
            </a:pP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rPr>
              <a:t>Outside the doctrines related to the Person and work of Christ, there is no truth more far-reaching in its implications and no fact more to be defended than that salvation in all its limitless magnitude is secured, so far as human responsibility is concerned, by </a:t>
            </a:r>
            <a:r>
              <a:rPr lang="en-US" altLang="zh-CN" sz="2800" b="1" i="1" u="sng"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believing</a:t>
            </a: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rPr>
              <a:t> on Christ as Savior. </a:t>
            </a:r>
          </a:p>
          <a:p>
            <a:pPr algn="just">
              <a:lnSpc>
                <a:spcPct val="100000"/>
              </a:lnSpc>
              <a:spcBef>
                <a:spcPts val="0"/>
              </a:spcBef>
              <a:spcAft>
                <a:spcPts val="1200"/>
              </a:spcAft>
            </a:pP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rPr>
              <a:t>To this </a:t>
            </a:r>
            <a:r>
              <a:rPr lang="en-US" altLang="zh-CN" sz="2800" b="1" i="1" u="sng"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requirement</a:t>
            </a:r>
            <a:r>
              <a:rPr lang="en-US" altLang="zh-CN" sz="2800"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rPr>
              <a:t>no other obligation may be added without violence to the Scriptures and total disruption of the essential doctrine of salvation by grace alone. Only ignorance or reprehensible inattention to the structure of a right Soteriology will attempt to intrude some form . . .</a:t>
            </a:r>
          </a:p>
        </p:txBody>
      </p:sp>
      <p:sp>
        <p:nvSpPr>
          <p:cNvPr id="7" name="Rectangle 2">
            <a:extLst>
              <a:ext uri="{FF2B5EF4-FFF2-40B4-BE49-F238E27FC236}">
                <a16:creationId xmlns:a16="http://schemas.microsoft.com/office/drawing/2014/main" id="{7772F48F-5EE2-461C-B5DC-3372414FB3A1}"/>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latin typeface="Calibri" panose="020F0502020204030204" pitchFamily="34" charset="0"/>
                <a:cs typeface="Calibri" panose="020F0502020204030204" pitchFamily="34" charset="0"/>
              </a:rPr>
              <a:t>Are Repentance and Confession “Requirements” for Salvation?</a:t>
            </a:r>
          </a:p>
        </p:txBody>
      </p:sp>
      <p:pic>
        <p:nvPicPr>
          <p:cNvPr id="2" name="Picture 1">
            <a:extLst>
              <a:ext uri="{FF2B5EF4-FFF2-40B4-BE49-F238E27FC236}">
                <a16:creationId xmlns:a16="http://schemas.microsoft.com/office/drawing/2014/main" id="{A3F07E5C-A68D-8D76-4A71-9CEE803AF00F}"/>
              </a:ext>
            </a:extLst>
          </p:cNvPr>
          <p:cNvPicPr>
            <a:picLocks noChangeAspect="1"/>
          </p:cNvPicPr>
          <p:nvPr/>
        </p:nvPicPr>
        <p:blipFill>
          <a:blip r:embed="rId3"/>
          <a:stretch>
            <a:fillRect/>
          </a:stretch>
        </p:blipFill>
        <p:spPr>
          <a:xfrm>
            <a:off x="609601" y="76200"/>
            <a:ext cx="873696" cy="1097280"/>
          </a:xfrm>
          <a:prstGeom prst="rect">
            <a:avLst/>
          </a:prstGeom>
        </p:spPr>
      </p:pic>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9CF292-289C-4BDE-80EA-202DA2F880BD}"/>
              </a:ext>
            </a:extLst>
          </p:cNvPr>
          <p:cNvSpPr txBox="1">
            <a:spLocks noChangeArrowheads="1"/>
          </p:cNvSpPr>
          <p:nvPr/>
        </p:nvSpPr>
        <p:spPr bwMode="auto">
          <a:xfrm>
            <a:off x="609600" y="1143000"/>
            <a:ext cx="10972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1963" indent="-461963">
              <a:spcBef>
                <a:spcPts val="0"/>
              </a:spcBef>
              <a:spcAft>
                <a:spcPts val="1200"/>
              </a:spcAft>
              <a:buClr>
                <a:schemeClr val="bg1"/>
              </a:buClr>
              <a:buSzPct val="100000"/>
              <a:buFont typeface="+mj-lt"/>
              <a:buAutoNum type="romanUcPeriod"/>
            </a:pPr>
            <a:r>
              <a:rPr lang="en-US" alt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Introduction – </a:t>
            </a:r>
            <a:r>
              <a:rPr lang="en-US" sz="2800" b="1"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Minirth</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Quote</a:t>
            </a:r>
            <a:endParaRPr lang="en-US" alt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971550" lvl="1" indent="-514350" algn="just">
              <a:spcBef>
                <a:spcPts val="0"/>
              </a:spcBef>
              <a:spcAft>
                <a:spcPts val="1200"/>
              </a:spcAft>
              <a:buClr>
                <a:srgbClr val="00FFFF"/>
              </a:buClr>
              <a:buSzPct val="100000"/>
              <a:buFont typeface="+mj-lt"/>
              <a:buAutoNum type="alphaUcPeriod"/>
              <a:defRPr/>
            </a:pPr>
            <a:r>
              <a:rPr lang="en-US" altLang="zh-CN" b="1" dirty="0">
                <a:solidFill>
                  <a:srgbClr val="FFFFCC"/>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3 </a:t>
            </a:r>
            <a:r>
              <a:rPr lang="en-US" altLang="en-US"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Theological</a:t>
            </a:r>
            <a:r>
              <a:rPr lang="en-US" altLang="en-US" b="1" dirty="0">
                <a:solidFill>
                  <a:srgbClr val="FFFFCC"/>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And </a:t>
            </a:r>
            <a:r>
              <a:rPr lang="en-US" altLang="en-US"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Doctrinal</a:t>
            </a:r>
            <a:r>
              <a:rPr lang="en-US" altLang="en-US" b="1" dirty="0">
                <a:solidFill>
                  <a:srgbClr val="FFFFCC"/>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a:t>
            </a:r>
            <a:r>
              <a:rPr lang="en-US" altLang="zh-CN" b="1" u="sng" dirty="0">
                <a:solidFill>
                  <a:srgbClr val="FFFFCC"/>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Errors</a:t>
            </a:r>
          </a:p>
          <a:p>
            <a:pPr marL="1371600" lvl="2" indent="-514350" algn="just">
              <a:spcBef>
                <a:spcPts val="0"/>
              </a:spcBef>
              <a:spcAft>
                <a:spcPts val="1200"/>
              </a:spcAft>
              <a:buClr>
                <a:srgbClr val="FFC000"/>
              </a:buClr>
              <a:buSzPct val="100000"/>
              <a:buFont typeface="+mj-lt"/>
              <a:buAutoNum type="arabicPeriod"/>
              <a:defRPr/>
            </a:pPr>
            <a:r>
              <a:rPr lang="en-US" altLang="zh-CN"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“Repentance” Means Much More Than “To Change The Mind.” </a:t>
            </a:r>
          </a:p>
          <a:p>
            <a:pPr marL="1371600" lvl="2" indent="-514350" algn="just">
              <a:spcBef>
                <a:spcPts val="0"/>
              </a:spcBef>
              <a:spcAft>
                <a:spcPts val="1200"/>
              </a:spcAft>
              <a:buClr>
                <a:srgbClr val="FFC000"/>
              </a:buClr>
              <a:buSzPct val="100000"/>
              <a:buFont typeface="+mj-lt"/>
              <a:buAutoNum type="arabicPeriod"/>
              <a:defRPr/>
            </a:pPr>
            <a:r>
              <a:rPr lang="en-US" alt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Repentance and belief” are separate acts! </a:t>
            </a:r>
          </a:p>
          <a:p>
            <a:pPr marL="1371600" lvl="2" indent="-514350" algn="just">
              <a:spcBef>
                <a:spcPts val="0"/>
              </a:spcBef>
              <a:spcAft>
                <a:spcPts val="1200"/>
              </a:spcAft>
              <a:buClr>
                <a:srgbClr val="FFC000"/>
              </a:buClr>
              <a:buSzPct val="100000"/>
              <a:buFont typeface="+mj-lt"/>
              <a:buAutoNum type="arabicPeriod"/>
              <a:defRPr/>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Failing to recognize and maintain clear dispensational distinctions!</a:t>
            </a:r>
          </a:p>
          <a:p>
            <a:pPr marL="971550" lvl="1" indent="-514350" algn="just">
              <a:spcBef>
                <a:spcPts val="0"/>
              </a:spcBef>
              <a:spcAft>
                <a:spcPts val="1200"/>
              </a:spcAft>
              <a:buClr>
                <a:srgbClr val="00FFFF"/>
              </a:buClr>
              <a:buSzPct val="100000"/>
              <a:buFont typeface="+mj-lt"/>
              <a:buAutoNum type="alphaUcPeriod"/>
              <a:defRPr/>
            </a:pP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What About Confession of Christ and/or Confession of Sin?</a:t>
            </a:r>
          </a:p>
          <a:p>
            <a:pPr marL="971550" lvl="1" indent="-514350" algn="just">
              <a:spcBef>
                <a:spcPts val="0"/>
              </a:spcBef>
              <a:spcAft>
                <a:spcPts val="1200"/>
              </a:spcAft>
              <a:buClr>
                <a:srgbClr val="00FFFF"/>
              </a:buClr>
              <a:buSzPct val="100000"/>
              <a:buFont typeface="+mj-lt"/>
              <a:buAutoNum type="alphaUcPeriod"/>
              <a:defRPr/>
            </a:pP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What Is The Distinction Between A Requirement For Salvation And A Result Of Salvation?</a:t>
            </a:r>
          </a:p>
          <a:p>
            <a:pPr algn="ctr">
              <a:spcBef>
                <a:spcPts val="0"/>
              </a:spcBef>
              <a:buNone/>
            </a:pPr>
            <a:endParaRPr lang="en-US" altLang="en-US" sz="3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08B95C7A-8426-AD94-4208-D785438A0271}"/>
              </a:ext>
            </a:extLst>
          </p:cNvPr>
          <p:cNvSpPr txBox="1"/>
          <p:nvPr/>
        </p:nvSpPr>
        <p:spPr>
          <a:xfrm>
            <a:off x="3048615" y="228600"/>
            <a:ext cx="6094770" cy="646331"/>
          </a:xfrm>
          <a:prstGeom prst="rect">
            <a:avLst/>
          </a:prstGeom>
          <a:noFill/>
        </p:spPr>
        <p:txBody>
          <a:bodyPr wrap="square">
            <a:spAutoFit/>
          </a:bodyPr>
          <a:lstStyle/>
          <a:p>
            <a:pPr algn="ctr">
              <a:spcBef>
                <a:spcPts val="0"/>
              </a:spcBef>
              <a:spcAft>
                <a:spcPts val="1200"/>
              </a:spcAft>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Outline</a:t>
            </a:r>
          </a:p>
        </p:txBody>
      </p:sp>
    </p:spTree>
    <p:extLst>
      <p:ext uri="{BB962C8B-B14F-4D97-AF65-F5344CB8AC3E}">
        <p14:creationId xmlns:p14="http://schemas.microsoft.com/office/powerpoint/2010/main" val="2594043181"/>
      </p:ext>
    </p:extLst>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39006E1D-91E8-4D4D-9DDA-A7B17CBE60AD}"/>
              </a:ext>
            </a:extLst>
          </p:cNvPr>
          <p:cNvSpPr>
            <a:spLocks noGrp="1" noChangeArrowheads="1"/>
          </p:cNvSpPr>
          <p:nvPr>
            <p:ph type="subTitle" idx="1"/>
          </p:nvPr>
        </p:nvSpPr>
        <p:spPr>
          <a:xfrm>
            <a:off x="609600" y="1371600"/>
            <a:ext cx="10972800" cy="2926080"/>
          </a:xfrm>
        </p:spPr>
        <p:txBody>
          <a:bodyPr/>
          <a:lstStyle/>
          <a:p>
            <a:pPr algn="just">
              <a:lnSpc>
                <a:spcPct val="100000"/>
              </a:lnSpc>
              <a:spcBef>
                <a:spcPts val="0"/>
              </a:spcBef>
              <a:spcAft>
                <a:spcPts val="1200"/>
              </a:spcAft>
            </a:pP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rPr>
              <a:t>. . . of human works with its </a:t>
            </a:r>
            <a:r>
              <a:rPr lang="en-US" altLang="zh-CN" sz="2800" b="1" i="1" u="sng"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supposed merit</a:t>
            </a: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rPr>
              <a:t> into that which, if done at all, must, by the very nature of the case, be wrought by God alone and on the principle of sovereign grace. </a:t>
            </a:r>
          </a:p>
          <a:p>
            <a:pPr marL="4572000" algn="just">
              <a:lnSpc>
                <a:spcPct val="100000"/>
              </a:lnSpc>
              <a:spcBef>
                <a:spcPts val="0"/>
              </a:spcBef>
              <a:spcAft>
                <a:spcPts val="0"/>
              </a:spcAft>
            </a:pPr>
            <a:r>
              <a:rPr lang="en-US" altLang="zh-CN"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rPr>
              <a:t>Chafer, </a:t>
            </a:r>
            <a:r>
              <a:rPr lang="en-US" altLang="zh-CN" i="1"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rPr>
              <a:t>Systematic Theology</a:t>
            </a:r>
            <a:r>
              <a:rPr lang="en-US" altLang="zh-CN"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rPr>
              <a:t>, Vol. 3,</a:t>
            </a:r>
          </a:p>
          <a:p>
            <a:pPr marL="4572000" algn="just">
              <a:lnSpc>
                <a:spcPct val="100000"/>
              </a:lnSpc>
              <a:spcBef>
                <a:spcPts val="0"/>
              </a:spcBef>
              <a:spcAft>
                <a:spcPts val="0"/>
              </a:spcAft>
            </a:pPr>
            <a:r>
              <a:rPr lang="en-US" altLang="zh-CN"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rPr>
              <a:t>Dallas Seminary Press, </a:t>
            </a:r>
          </a:p>
          <a:p>
            <a:pPr marL="4572000" algn="just">
              <a:lnSpc>
                <a:spcPct val="100000"/>
              </a:lnSpc>
              <a:spcBef>
                <a:spcPts val="0"/>
              </a:spcBef>
              <a:spcAft>
                <a:spcPts val="0"/>
              </a:spcAft>
            </a:pPr>
            <a:r>
              <a:rPr lang="en-US" altLang="zh-CN"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rPr>
              <a:t>Dallas, TX, 1948, p. 371. </a:t>
            </a:r>
            <a:endParaRPr lang="en-US" altLang="en-US"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endParaRPr>
          </a:p>
        </p:txBody>
      </p:sp>
      <p:sp>
        <p:nvSpPr>
          <p:cNvPr id="7" name="Rectangle 2">
            <a:extLst>
              <a:ext uri="{FF2B5EF4-FFF2-40B4-BE49-F238E27FC236}">
                <a16:creationId xmlns:a16="http://schemas.microsoft.com/office/drawing/2014/main" id="{7772F48F-5EE2-461C-B5DC-3372414FB3A1}"/>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latin typeface="Calibri" panose="020F0502020204030204" pitchFamily="34" charset="0"/>
                <a:cs typeface="Calibri" panose="020F0502020204030204" pitchFamily="34" charset="0"/>
              </a:rPr>
              <a:t>Are Repentance and Confession “Requirements” for Salvation?</a:t>
            </a:r>
          </a:p>
        </p:txBody>
      </p:sp>
      <p:pic>
        <p:nvPicPr>
          <p:cNvPr id="2" name="Picture 1">
            <a:extLst>
              <a:ext uri="{FF2B5EF4-FFF2-40B4-BE49-F238E27FC236}">
                <a16:creationId xmlns:a16="http://schemas.microsoft.com/office/drawing/2014/main" id="{CB7CED37-32B9-24A6-7DC3-2444A182E79F}"/>
              </a:ext>
            </a:extLst>
          </p:cNvPr>
          <p:cNvPicPr>
            <a:picLocks noChangeAspect="1"/>
          </p:cNvPicPr>
          <p:nvPr/>
        </p:nvPicPr>
        <p:blipFill>
          <a:blip r:embed="rId3"/>
          <a:stretch>
            <a:fillRect/>
          </a:stretch>
        </p:blipFill>
        <p:spPr>
          <a:xfrm>
            <a:off x="609601" y="76200"/>
            <a:ext cx="873696" cy="1097280"/>
          </a:xfrm>
          <a:prstGeom prst="rect">
            <a:avLst/>
          </a:prstGeom>
        </p:spPr>
      </p:pic>
    </p:spTree>
    <p:extLst>
      <p:ext uri="{BB962C8B-B14F-4D97-AF65-F5344CB8AC3E}">
        <p14:creationId xmlns:p14="http://schemas.microsoft.com/office/powerpoint/2010/main" val="3527626820"/>
      </p:ext>
    </p:extLst>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DFA74-13DA-404B-86C1-D8D67B7AA96D}"/>
              </a:ext>
            </a:extLst>
          </p:cNvPr>
          <p:cNvSpPr>
            <a:spLocks noGrp="1"/>
          </p:cNvSpPr>
          <p:nvPr>
            <p:ph type="title"/>
          </p:nvPr>
        </p:nvSpPr>
        <p:spPr>
          <a:xfrm>
            <a:off x="1981200" y="2857500"/>
            <a:ext cx="8229600" cy="1143000"/>
          </a:xfrm>
        </p:spPr>
        <p:txBody>
          <a:bodyPr/>
          <a:lstStyle/>
          <a:p>
            <a:pPr algn="ctr"/>
            <a:r>
              <a:rPr lang="en-US" dirty="0">
                <a:solidFill>
                  <a:schemeClr val="bg1"/>
                </a:solidFill>
                <a:latin typeface="Calibri" panose="020F0502020204030204" pitchFamily="34" charset="0"/>
              </a:rPr>
              <a:t>CONCLUSION</a:t>
            </a:r>
          </a:p>
        </p:txBody>
      </p:sp>
    </p:spTree>
    <p:extLst>
      <p:ext uri="{BB962C8B-B14F-4D97-AF65-F5344CB8AC3E}">
        <p14:creationId xmlns:p14="http://schemas.microsoft.com/office/powerpoint/2010/main" val="3237164712"/>
      </p:ext>
    </p:extLst>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9CF292-289C-4BDE-80EA-202DA2F880BD}"/>
              </a:ext>
            </a:extLst>
          </p:cNvPr>
          <p:cNvSpPr txBox="1">
            <a:spLocks noChangeArrowheads="1"/>
          </p:cNvSpPr>
          <p:nvPr/>
        </p:nvSpPr>
        <p:spPr bwMode="auto">
          <a:xfrm>
            <a:off x="609600" y="1143000"/>
            <a:ext cx="10972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1963" indent="-461963">
              <a:spcBef>
                <a:spcPts val="0"/>
              </a:spcBef>
              <a:spcAft>
                <a:spcPts val="1200"/>
              </a:spcAft>
              <a:buClr>
                <a:schemeClr val="bg1"/>
              </a:buClr>
              <a:buSzPct val="100000"/>
              <a:buFont typeface="+mj-lt"/>
              <a:buAutoNum type="romanUcPeriod"/>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Introduction – </a:t>
            </a:r>
            <a:r>
              <a:rPr lang="en-US" sz="2800" dirty="0" err="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Minirth</a:t>
            </a:r>
            <a:r>
              <a:rPr 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Quote</a:t>
            </a:r>
            <a:endPar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971550" lvl="1" indent="-514350" algn="just">
              <a:spcBef>
                <a:spcPts val="0"/>
              </a:spcBef>
              <a:spcAft>
                <a:spcPts val="1200"/>
              </a:spcAft>
              <a:buClr>
                <a:srgbClr val="00FFFF"/>
              </a:buClr>
              <a:buSzPct val="100000"/>
              <a:buFont typeface="+mj-lt"/>
              <a:buAutoNum type="alphaUcPeriod"/>
              <a:defRPr/>
            </a:pPr>
            <a:r>
              <a:rPr lang="en-US" altLang="zh-CN"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Theological And Doctrinal </a:t>
            </a:r>
            <a:r>
              <a:rPr lang="en-US" altLang="zh-CN"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Errors</a:t>
            </a:r>
          </a:p>
          <a:p>
            <a:pPr marL="1371600" lvl="2" indent="-514350" algn="just">
              <a:spcBef>
                <a:spcPts val="0"/>
              </a:spcBef>
              <a:spcAft>
                <a:spcPts val="1200"/>
              </a:spcAft>
              <a:buClr>
                <a:srgbClr val="FFC000"/>
              </a:buClr>
              <a:buSzPct val="100000"/>
              <a:buFont typeface="+mj-lt"/>
              <a:buAutoNum type="arabicPeriod"/>
              <a:defRPr/>
            </a:pP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“Repentance” Means Much More Than “To Change The Mind.” </a:t>
            </a:r>
          </a:p>
          <a:p>
            <a:pPr marL="1371600" lvl="2" indent="-514350" algn="just">
              <a:spcBef>
                <a:spcPts val="0"/>
              </a:spcBef>
              <a:spcAft>
                <a:spcPts val="1200"/>
              </a:spcAft>
              <a:buClr>
                <a:srgbClr val="FFC000"/>
              </a:buClr>
              <a:buSzPct val="100000"/>
              <a:buFont typeface="+mj-lt"/>
              <a:buAutoNum type="arabicPeriod"/>
              <a:defRPr/>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Repentance and belief” are separate acts! </a:t>
            </a:r>
          </a:p>
          <a:p>
            <a:pPr marL="1371600" lvl="2" indent="-514350" algn="just">
              <a:spcBef>
                <a:spcPts val="0"/>
              </a:spcBef>
              <a:spcAft>
                <a:spcPts val="1200"/>
              </a:spcAft>
              <a:buClr>
                <a:srgbClr val="FFC000"/>
              </a:buClr>
              <a:buSzPct val="100000"/>
              <a:buFont typeface="+mj-lt"/>
              <a:buAutoNum type="arabicPeriod"/>
              <a:defRPr/>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Failing to recognize and maintain clear dispensational distinctions!</a:t>
            </a:r>
          </a:p>
          <a:p>
            <a:pPr marL="971550" lvl="1" indent="-514350" algn="just">
              <a:spcBef>
                <a:spcPts val="0"/>
              </a:spcBef>
              <a:spcAft>
                <a:spcPts val="1200"/>
              </a:spcAft>
              <a:buClr>
                <a:srgbClr val="00FFFF"/>
              </a:buClr>
              <a:buSzPct val="100000"/>
              <a:buFont typeface="+mj-lt"/>
              <a:buAutoNum type="alphaUcPeriod"/>
              <a:defRPr/>
            </a:pP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About Confession of Sin?</a:t>
            </a:r>
          </a:p>
          <a:p>
            <a:pPr marL="971550" lvl="1" indent="-514350" algn="just">
              <a:spcBef>
                <a:spcPts val="0"/>
              </a:spcBef>
              <a:spcAft>
                <a:spcPts val="1200"/>
              </a:spcAft>
              <a:buClr>
                <a:srgbClr val="00FFFF"/>
              </a:buClr>
              <a:buSzPct val="100000"/>
              <a:buFont typeface="+mj-lt"/>
              <a:buAutoNum type="alphaUcPeriod"/>
              <a:defRPr/>
            </a:pP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The Distinction Between A Requirement For Salvation And A Result Of Salvation?</a:t>
            </a:r>
          </a:p>
        </p:txBody>
      </p:sp>
      <p:sp>
        <p:nvSpPr>
          <p:cNvPr id="7" name="TextBox 6">
            <a:extLst>
              <a:ext uri="{FF2B5EF4-FFF2-40B4-BE49-F238E27FC236}">
                <a16:creationId xmlns:a16="http://schemas.microsoft.com/office/drawing/2014/main" id="{08B95C7A-8426-AD94-4208-D785438A0271}"/>
              </a:ext>
            </a:extLst>
          </p:cNvPr>
          <p:cNvSpPr txBox="1"/>
          <p:nvPr/>
        </p:nvSpPr>
        <p:spPr>
          <a:xfrm>
            <a:off x="3048615" y="228600"/>
            <a:ext cx="6094770" cy="646331"/>
          </a:xfrm>
          <a:prstGeom prst="rect">
            <a:avLst/>
          </a:prstGeom>
          <a:noFill/>
        </p:spPr>
        <p:txBody>
          <a:bodyPr wrap="square">
            <a:spAutoFit/>
          </a:bodyPr>
          <a:lstStyle/>
          <a:p>
            <a:pPr algn="ctr">
              <a:spcBef>
                <a:spcPts val="0"/>
              </a:spcBef>
              <a:spcAft>
                <a:spcPts val="1200"/>
              </a:spcAft>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Outline</a:t>
            </a:r>
          </a:p>
        </p:txBody>
      </p:sp>
    </p:spTree>
    <p:extLst>
      <p:ext uri="{BB962C8B-B14F-4D97-AF65-F5344CB8AC3E}">
        <p14:creationId xmlns:p14="http://schemas.microsoft.com/office/powerpoint/2010/main" val="1053923834"/>
      </p:ext>
    </p:extLst>
  </p:cSld>
  <p:clrMapOvr>
    <a:masterClrMapping/>
  </p:clrMapOvr>
  <p:transition>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A56FF8B-5F07-6617-4004-9A6A5B9E2417}"/>
              </a:ext>
            </a:extLst>
          </p:cNvPr>
          <p:cNvPicPr>
            <a:picLocks noChangeAspect="1"/>
          </p:cNvPicPr>
          <p:nvPr/>
        </p:nvPicPr>
        <p:blipFill>
          <a:blip r:embed="rId2"/>
          <a:stretch>
            <a:fillRect/>
          </a:stretch>
        </p:blipFill>
        <p:spPr>
          <a:xfrm>
            <a:off x="2926080" y="1051560"/>
            <a:ext cx="6339840" cy="4754880"/>
          </a:xfrm>
          <a:prstGeom prst="rect">
            <a:avLst/>
          </a:prstGeom>
        </p:spPr>
      </p:pic>
      <p:pic>
        <p:nvPicPr>
          <p:cNvPr id="2" name="Picture 1">
            <a:extLst>
              <a:ext uri="{FF2B5EF4-FFF2-40B4-BE49-F238E27FC236}">
                <a16:creationId xmlns:a16="http://schemas.microsoft.com/office/drawing/2014/main" id="{426C2130-F165-9205-60EA-8B20FB1559A7}"/>
              </a:ext>
            </a:extLst>
          </p:cNvPr>
          <p:cNvPicPr>
            <a:picLocks noChangeAspect="1"/>
          </p:cNvPicPr>
          <p:nvPr/>
        </p:nvPicPr>
        <p:blipFill>
          <a:blip r:embed="rId3"/>
          <a:stretch>
            <a:fillRect/>
          </a:stretch>
        </p:blipFill>
        <p:spPr>
          <a:xfrm>
            <a:off x="2032000" y="1066800"/>
            <a:ext cx="8128000" cy="4724400"/>
          </a:xfrm>
          <a:prstGeom prst="rect">
            <a:avLst/>
          </a:prstGeom>
        </p:spPr>
      </p:pic>
      <p:sp>
        <p:nvSpPr>
          <p:cNvPr id="4" name="Title 1"/>
          <p:cNvSpPr txBox="1">
            <a:spLocks/>
          </p:cNvSpPr>
          <p:nvPr/>
        </p:nvSpPr>
        <p:spPr bwMode="auto">
          <a:xfrm>
            <a:off x="4664869" y="5727699"/>
            <a:ext cx="2862262" cy="1054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1800" dirty="0">
                <a:solidFill>
                  <a:schemeClr val="bg1"/>
                </a:solidFill>
                <a:effectLst>
                  <a:outerShdw blurRad="38100" dist="38100" dir="2700000" algn="tl">
                    <a:srgbClr val="000000">
                      <a:alpha val="43137"/>
                    </a:srgbClr>
                  </a:outerShdw>
                </a:effectLst>
              </a:rPr>
              <a:t>Jim McGowan, Th.D.</a:t>
            </a:r>
            <a:br>
              <a:rPr lang="en-US" altLang="en-US" sz="1800" dirty="0">
                <a:solidFill>
                  <a:schemeClr val="bg1"/>
                </a:solidFill>
                <a:effectLst>
                  <a:outerShdw blurRad="38100" dist="38100" dir="2700000" algn="tl">
                    <a:srgbClr val="000000">
                      <a:alpha val="43137"/>
                    </a:srgbClr>
                  </a:outerShdw>
                </a:effectLst>
              </a:rPr>
            </a:br>
            <a:r>
              <a:rPr lang="en-US" altLang="en-US" sz="1800" dirty="0">
                <a:solidFill>
                  <a:schemeClr val="bg1"/>
                </a:solidFill>
                <a:effectLst>
                  <a:outerShdw blurRad="38100" dist="38100" dir="2700000" algn="tl">
                    <a:srgbClr val="000000">
                      <a:alpha val="43137"/>
                    </a:srgbClr>
                  </a:outerShdw>
                </a:effectLst>
              </a:rPr>
              <a:t>Sugar Land Bible Church</a:t>
            </a:r>
            <a:br>
              <a:rPr lang="en-US" altLang="en-US" sz="1800" dirty="0">
                <a:solidFill>
                  <a:schemeClr val="bg1"/>
                </a:solidFill>
                <a:effectLst>
                  <a:outerShdw blurRad="38100" dist="38100" dir="2700000" algn="tl">
                    <a:srgbClr val="000000">
                      <a:alpha val="43137"/>
                    </a:srgbClr>
                  </a:outerShdw>
                </a:effectLst>
              </a:rPr>
            </a:br>
            <a:r>
              <a:rPr lang="en-US" altLang="en-US" sz="1800" dirty="0">
                <a:solidFill>
                  <a:schemeClr val="bg1"/>
                </a:solidFill>
                <a:effectLst>
                  <a:outerShdw blurRad="38100" dist="38100" dir="2700000" algn="tl">
                    <a:srgbClr val="000000">
                      <a:alpha val="43137"/>
                    </a:srgbClr>
                  </a:outerShdw>
                </a:effectLst>
              </a:rPr>
              <a:t>10-11-2023</a:t>
            </a:r>
            <a:endParaRPr lang="en-US" sz="2800" b="1" dirty="0">
              <a:solidFill>
                <a:schemeClr val="bg1"/>
              </a:solidFill>
              <a:effectLst>
                <a:outerShdw blurRad="38100" dist="38100" dir="2700000" algn="tl">
                  <a:srgbClr val="000000">
                    <a:alpha val="43137"/>
                  </a:srgbClr>
                </a:outerShdw>
              </a:effectLst>
            </a:endParaRPr>
          </a:p>
        </p:txBody>
      </p:sp>
      <p:sp>
        <p:nvSpPr>
          <p:cNvPr id="7" name="Rectangle 3">
            <a:extLst>
              <a:ext uri="{FF2B5EF4-FFF2-40B4-BE49-F238E27FC236}">
                <a16:creationId xmlns:a16="http://schemas.microsoft.com/office/drawing/2014/main" id="{C1796DBA-D89A-4910-B49A-4294C83A483B}"/>
              </a:ext>
            </a:extLst>
          </p:cNvPr>
          <p:cNvSpPr txBox="1">
            <a:spLocks noChangeArrowheads="1"/>
          </p:cNvSpPr>
          <p:nvPr/>
        </p:nvSpPr>
        <p:spPr bwMode="auto">
          <a:xfrm>
            <a:off x="609600" y="228600"/>
            <a:ext cx="10972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buNone/>
            </a:pPr>
            <a:r>
              <a:rPr lang="en-US" altLang="en-US" sz="34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&amp; Confession “Requirements” for Salvation?</a:t>
            </a:r>
          </a:p>
        </p:txBody>
      </p:sp>
    </p:spTree>
    <p:extLst>
      <p:ext uri="{BB962C8B-B14F-4D97-AF65-F5344CB8AC3E}">
        <p14:creationId xmlns:p14="http://schemas.microsoft.com/office/powerpoint/2010/main" val="11193689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33" name="Rectangle 9">
            <a:extLst>
              <a:ext uri="{FF2B5EF4-FFF2-40B4-BE49-F238E27FC236}">
                <a16:creationId xmlns:a16="http://schemas.microsoft.com/office/drawing/2014/main" id="{DA4BD656-CC8F-48C5-AB21-BB954A17F42B}"/>
              </a:ext>
            </a:extLst>
          </p:cNvPr>
          <p:cNvSpPr>
            <a:spLocks noGrp="1" noChangeArrowheads="1"/>
          </p:cNvSpPr>
          <p:nvPr>
            <p:ph idx="1"/>
          </p:nvPr>
        </p:nvSpPr>
        <p:spPr>
          <a:xfrm>
            <a:off x="609600" y="838200"/>
            <a:ext cx="10972800" cy="5867400"/>
          </a:xfrm>
          <a:noFill/>
          <a:ln/>
        </p:spPr>
        <p:txBody>
          <a:bodyPr>
            <a:noAutofit/>
          </a:bodyPr>
          <a:lstStyle/>
          <a:p>
            <a:pPr marL="0" indent="0">
              <a:lnSpc>
                <a:spcPct val="100000"/>
              </a:lnSpc>
              <a:spcBef>
                <a:spcPts val="0"/>
              </a:spcBef>
              <a:spcAft>
                <a:spcPts val="600"/>
              </a:spcAft>
              <a:buNone/>
            </a:pPr>
            <a:r>
              <a:rPr lang="en-US" altLang="en-US" sz="2000" b="1" dirty="0">
                <a:solidFill>
                  <a:schemeClr val="bg1"/>
                </a:solidFill>
                <a:effectLst>
                  <a:outerShdw blurRad="38100" dist="38100" dir="2700000" algn="tl">
                    <a:srgbClr val="000000">
                      <a:alpha val="43137"/>
                    </a:srgbClr>
                  </a:outerShdw>
                </a:effectLst>
                <a:latin typeface="Calibri" panose="020F0502020204030204" pitchFamily="34" charset="0"/>
              </a:rPr>
              <a:t>Recommended Reading :</a:t>
            </a:r>
          </a:p>
          <a:p>
            <a:pPr lvl="1">
              <a:lnSpc>
                <a:spcPct val="100000"/>
              </a:lnSpc>
              <a:spcBef>
                <a:spcPts val="0"/>
              </a:spcBef>
              <a:spcAft>
                <a:spcPts val="600"/>
              </a:spcAft>
              <a:buClr>
                <a:srgbClr val="00FFFF"/>
              </a:buClr>
            </a:pPr>
            <a:r>
              <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rPr>
              <a:t>Various Articles from The Biblical Studies Foundation - </a:t>
            </a:r>
            <a:r>
              <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hlinkClick r:id="rId3">
                  <a:extLst>
                    <a:ext uri="{A12FA001-AC4F-418D-AE19-62706E023703}">
                      <ahyp:hlinkClr xmlns:ahyp="http://schemas.microsoft.com/office/drawing/2018/hyperlinkcolor" val="tx"/>
                    </a:ext>
                  </a:extLst>
                </a:hlinkClick>
              </a:rPr>
              <a:t>www.bible.org</a:t>
            </a:r>
            <a:endPar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endParaRPr>
          </a:p>
          <a:p>
            <a:pPr lvl="1">
              <a:lnSpc>
                <a:spcPct val="100000"/>
              </a:lnSpc>
              <a:spcBef>
                <a:spcPts val="0"/>
              </a:spcBef>
              <a:spcAft>
                <a:spcPts val="600"/>
              </a:spcAft>
              <a:buClr>
                <a:srgbClr val="00FFFF"/>
              </a:buClr>
            </a:pPr>
            <a:r>
              <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rPr>
              <a:t>Lordship Salvation: An Evaluation and Response – Charles Bing</a:t>
            </a:r>
          </a:p>
          <a:p>
            <a:pPr lvl="1">
              <a:lnSpc>
                <a:spcPct val="100000"/>
              </a:lnSpc>
              <a:spcBef>
                <a:spcPts val="0"/>
              </a:spcBef>
              <a:spcAft>
                <a:spcPts val="600"/>
              </a:spcAft>
              <a:buClr>
                <a:srgbClr val="00FFFF"/>
              </a:buClr>
            </a:pPr>
            <a:r>
              <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rPr>
              <a:t>True Evangelism: Winning Souls Through Prayer – Lewis Sperry Chafer</a:t>
            </a:r>
          </a:p>
          <a:p>
            <a:pPr lvl="1">
              <a:lnSpc>
                <a:spcPct val="100000"/>
              </a:lnSpc>
              <a:spcBef>
                <a:spcPts val="0"/>
              </a:spcBef>
              <a:spcAft>
                <a:spcPts val="600"/>
              </a:spcAft>
              <a:buClr>
                <a:srgbClr val="00FFFF"/>
              </a:buClr>
            </a:pPr>
            <a:r>
              <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rPr>
              <a:t>Salvation: God’s Marvelous Work of Grace – Lewis Sperry Chafer</a:t>
            </a:r>
          </a:p>
          <a:p>
            <a:pPr lvl="1">
              <a:lnSpc>
                <a:spcPct val="100000"/>
              </a:lnSpc>
              <a:spcBef>
                <a:spcPts val="0"/>
              </a:spcBef>
              <a:spcAft>
                <a:spcPts val="600"/>
              </a:spcAft>
              <a:buClr>
                <a:srgbClr val="00FFFF"/>
              </a:buClr>
            </a:pPr>
            <a:r>
              <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rPr>
              <a:t>Systematic Theology: 8 Vols in 4 - Lewis Sperry Chafer</a:t>
            </a:r>
          </a:p>
          <a:p>
            <a:pPr lvl="1">
              <a:lnSpc>
                <a:spcPct val="100000"/>
              </a:lnSpc>
              <a:spcBef>
                <a:spcPts val="0"/>
              </a:spcBef>
              <a:spcAft>
                <a:spcPts val="600"/>
              </a:spcAft>
              <a:buClr>
                <a:srgbClr val="00FFFF"/>
              </a:buClr>
            </a:pPr>
            <a:r>
              <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rPr>
              <a:t>So Great Salvation: What It Means to Believe In Jesus Christ – Charles Ryrie</a:t>
            </a:r>
          </a:p>
          <a:p>
            <a:pPr lvl="1">
              <a:lnSpc>
                <a:spcPct val="100000"/>
              </a:lnSpc>
              <a:spcBef>
                <a:spcPts val="0"/>
              </a:spcBef>
              <a:spcAft>
                <a:spcPts val="600"/>
              </a:spcAft>
              <a:buClr>
                <a:srgbClr val="00FFFF"/>
              </a:buClr>
            </a:pPr>
            <a:r>
              <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rPr>
              <a:t>Balancing the Christian Life – Charles Ryrie</a:t>
            </a:r>
          </a:p>
          <a:p>
            <a:pPr lvl="1">
              <a:lnSpc>
                <a:spcPct val="100000"/>
              </a:lnSpc>
              <a:spcBef>
                <a:spcPts val="0"/>
              </a:spcBef>
              <a:spcAft>
                <a:spcPts val="600"/>
              </a:spcAft>
              <a:buClr>
                <a:srgbClr val="00FFFF"/>
              </a:buClr>
            </a:pPr>
            <a:r>
              <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rPr>
              <a:t>The Gospel Under Siege – Zane Hodges</a:t>
            </a:r>
          </a:p>
          <a:p>
            <a:pPr lvl="1">
              <a:lnSpc>
                <a:spcPct val="100000"/>
              </a:lnSpc>
              <a:spcBef>
                <a:spcPts val="0"/>
              </a:spcBef>
              <a:spcAft>
                <a:spcPts val="600"/>
              </a:spcAft>
              <a:buClr>
                <a:srgbClr val="00FFFF"/>
              </a:buClr>
            </a:pPr>
            <a:r>
              <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rPr>
              <a:t>Absolutely Free – Zane Hodges</a:t>
            </a:r>
          </a:p>
          <a:p>
            <a:pPr marL="0" indent="0">
              <a:lnSpc>
                <a:spcPct val="100000"/>
              </a:lnSpc>
              <a:spcBef>
                <a:spcPts val="0"/>
              </a:spcBef>
              <a:spcAft>
                <a:spcPts val="600"/>
              </a:spcAft>
              <a:buNone/>
            </a:pPr>
            <a:r>
              <a:rPr lang="en-US" altLang="en-US" sz="2000" b="1" dirty="0">
                <a:solidFill>
                  <a:schemeClr val="bg1"/>
                </a:solidFill>
                <a:effectLst>
                  <a:outerShdw blurRad="38100" dist="38100" dir="2700000" algn="tl">
                    <a:srgbClr val="000000">
                      <a:alpha val="43137"/>
                    </a:srgbClr>
                  </a:outerShdw>
                </a:effectLst>
                <a:latin typeface="Calibri" panose="020F0502020204030204" pitchFamily="34" charset="0"/>
              </a:rPr>
              <a:t>See also:</a:t>
            </a:r>
          </a:p>
          <a:p>
            <a:pPr lvl="1">
              <a:lnSpc>
                <a:spcPct val="100000"/>
              </a:lnSpc>
              <a:spcBef>
                <a:spcPts val="0"/>
              </a:spcBef>
              <a:spcAft>
                <a:spcPts val="600"/>
              </a:spcAft>
              <a:buClr>
                <a:srgbClr val="00FFFF"/>
              </a:buClr>
            </a:pPr>
            <a:r>
              <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hlinkClick r:id="rId3">
                  <a:extLst>
                    <a:ext uri="{A12FA001-AC4F-418D-AE19-62706E023703}">
                      <ahyp:hlinkClr xmlns:ahyp="http://schemas.microsoft.com/office/drawing/2018/hyperlinkcolor" val="tx"/>
                    </a:ext>
                  </a:extLst>
                </a:hlinkClick>
              </a:rPr>
              <a:t>www.bible.org</a:t>
            </a:r>
            <a:endPar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endParaRPr>
          </a:p>
          <a:p>
            <a:pPr lvl="1">
              <a:lnSpc>
                <a:spcPct val="100000"/>
              </a:lnSpc>
              <a:spcBef>
                <a:spcPts val="0"/>
              </a:spcBef>
              <a:spcAft>
                <a:spcPts val="600"/>
              </a:spcAft>
              <a:buClr>
                <a:srgbClr val="00FFFF"/>
              </a:buClr>
            </a:pPr>
            <a:r>
              <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hlinkClick r:id="rId4">
                  <a:extLst>
                    <a:ext uri="{A12FA001-AC4F-418D-AE19-62706E023703}">
                      <ahyp:hlinkClr xmlns:ahyp="http://schemas.microsoft.com/office/drawing/2018/hyperlinkcolor" val="tx"/>
                    </a:ext>
                  </a:extLst>
                </a:hlinkClick>
              </a:rPr>
              <a:t>www.gracelife.org</a:t>
            </a:r>
            <a:endPar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endParaRPr>
          </a:p>
          <a:p>
            <a:pPr lvl="1">
              <a:lnSpc>
                <a:spcPct val="100000"/>
              </a:lnSpc>
              <a:spcBef>
                <a:spcPts val="0"/>
              </a:spcBef>
              <a:spcAft>
                <a:spcPts val="600"/>
              </a:spcAft>
              <a:buClr>
                <a:srgbClr val="00FFFF"/>
              </a:buClr>
            </a:pPr>
            <a:r>
              <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hlinkClick r:id="rId5">
                  <a:extLst>
                    <a:ext uri="{A12FA001-AC4F-418D-AE19-62706E023703}">
                      <ahyp:hlinkClr xmlns:ahyp="http://schemas.microsoft.com/office/drawing/2018/hyperlinkcolor" val="tx"/>
                    </a:ext>
                  </a:extLst>
                </a:hlinkClick>
              </a:rPr>
              <a:t>www.faithalone.org</a:t>
            </a:r>
            <a:endPar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endParaRPr>
          </a:p>
          <a:p>
            <a:pPr lvl="1">
              <a:lnSpc>
                <a:spcPct val="100000"/>
              </a:lnSpc>
              <a:spcBef>
                <a:spcPts val="0"/>
              </a:spcBef>
              <a:spcAft>
                <a:spcPts val="600"/>
              </a:spcAft>
              <a:buClr>
                <a:srgbClr val="00FFFF"/>
              </a:buClr>
            </a:pPr>
            <a:r>
              <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hlinkClick r:id="rId6">
                  <a:extLst>
                    <a:ext uri="{A12FA001-AC4F-418D-AE19-62706E023703}">
                      <ahyp:hlinkClr xmlns:ahyp="http://schemas.microsoft.com/office/drawing/2018/hyperlinkcolor" val="tx"/>
                    </a:ext>
                  </a:extLst>
                </a:hlinkClick>
              </a:rPr>
              <a:t>www.middletownbiblechurch.org</a:t>
            </a:r>
            <a:endPar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
        <p:nvSpPr>
          <p:cNvPr id="6" name="Rectangle 2">
            <a:extLst>
              <a:ext uri="{FF2B5EF4-FFF2-40B4-BE49-F238E27FC236}">
                <a16:creationId xmlns:a16="http://schemas.microsoft.com/office/drawing/2014/main" id="{F6D5A188-1909-4A9D-A46B-74E49E87774D}"/>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and Confession “Requirements” for Salvation?</a:t>
            </a:r>
          </a:p>
        </p:txBody>
      </p:sp>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38A229-6EEC-BDB2-3F33-072AF8B723A2}"/>
              </a:ext>
            </a:extLst>
          </p:cNvPr>
          <p:cNvSpPr>
            <a:spLocks noGrp="1"/>
          </p:cNvSpPr>
          <p:nvPr>
            <p:ph idx="1"/>
          </p:nvPr>
        </p:nvSpPr>
        <p:spPr>
          <a:xfrm>
            <a:off x="838200" y="2988866"/>
            <a:ext cx="10515600" cy="880269"/>
          </a:xfrm>
        </p:spPr>
        <p:txBody>
          <a:bodyPr>
            <a:noAutofit/>
          </a:bodyPr>
          <a:lstStyle/>
          <a:p>
            <a:pPr marL="0" indent="0" algn="ctr">
              <a:buNone/>
            </a:pPr>
            <a:r>
              <a:rPr lang="en-US" sz="6000" dirty="0">
                <a:solidFill>
                  <a:schemeClr val="bg1"/>
                </a:solidFill>
              </a:rPr>
              <a:t>PART 2</a:t>
            </a:r>
          </a:p>
        </p:txBody>
      </p:sp>
      <p:sp>
        <p:nvSpPr>
          <p:cNvPr id="2" name="Rectangle 3">
            <a:extLst>
              <a:ext uri="{FF2B5EF4-FFF2-40B4-BE49-F238E27FC236}">
                <a16:creationId xmlns:a16="http://schemas.microsoft.com/office/drawing/2014/main" id="{DD20E485-19AB-7DAF-F1FB-F7C01E2BAD10}"/>
              </a:ext>
            </a:extLst>
          </p:cNvPr>
          <p:cNvSpPr txBox="1">
            <a:spLocks noChangeArrowheads="1"/>
          </p:cNvSpPr>
          <p:nvPr/>
        </p:nvSpPr>
        <p:spPr bwMode="auto">
          <a:xfrm>
            <a:off x="609600" y="2286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Repentance &amp; Confession “Requirements” for Salvation?</a:t>
            </a:r>
          </a:p>
        </p:txBody>
      </p:sp>
    </p:spTree>
    <p:extLst>
      <p:ext uri="{BB962C8B-B14F-4D97-AF65-F5344CB8AC3E}">
        <p14:creationId xmlns:p14="http://schemas.microsoft.com/office/powerpoint/2010/main" val="65873199"/>
      </p:ext>
    </p:extLst>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9CF292-289C-4BDE-80EA-202DA2F880BD}"/>
              </a:ext>
            </a:extLst>
          </p:cNvPr>
          <p:cNvSpPr txBox="1">
            <a:spLocks noChangeArrowheads="1"/>
          </p:cNvSpPr>
          <p:nvPr/>
        </p:nvSpPr>
        <p:spPr bwMode="auto">
          <a:xfrm>
            <a:off x="609600" y="1143000"/>
            <a:ext cx="10972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1963" indent="-461963">
              <a:spcBef>
                <a:spcPts val="0"/>
              </a:spcBef>
              <a:spcAft>
                <a:spcPts val="1200"/>
              </a:spcAft>
              <a:buClr>
                <a:schemeClr val="bg1"/>
              </a:buClr>
              <a:buSzPct val="100000"/>
              <a:buFont typeface="+mj-lt"/>
              <a:buAutoNum type="romanUcPeriod"/>
            </a:pPr>
            <a:r>
              <a:rPr lang="en-US" alt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Introduction – </a:t>
            </a:r>
            <a:r>
              <a:rPr lang="en-US" sz="2800" b="1"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Minirth</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Quote</a:t>
            </a:r>
            <a:endParaRPr lang="en-US" alt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971550" lvl="1" indent="-514350" algn="just">
              <a:spcBef>
                <a:spcPts val="0"/>
              </a:spcBef>
              <a:spcAft>
                <a:spcPts val="1200"/>
              </a:spcAft>
              <a:buClr>
                <a:srgbClr val="00FFFF"/>
              </a:buClr>
              <a:buSzPct val="100000"/>
              <a:buFont typeface="+mj-lt"/>
              <a:buAutoNum type="alphaUcPeriod"/>
              <a:defRPr/>
            </a:pPr>
            <a:r>
              <a:rPr lang="en-US" altLang="zh-CN" b="1" dirty="0">
                <a:solidFill>
                  <a:srgbClr val="FFFFCC"/>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3 </a:t>
            </a:r>
            <a:r>
              <a:rPr lang="en-US" altLang="en-US"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Theological</a:t>
            </a:r>
            <a:r>
              <a:rPr lang="en-US" altLang="en-US" b="1" dirty="0">
                <a:solidFill>
                  <a:srgbClr val="FFFFCC"/>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And </a:t>
            </a:r>
            <a:r>
              <a:rPr lang="en-US" altLang="en-US"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Doctrinal</a:t>
            </a:r>
            <a:r>
              <a:rPr lang="en-US" altLang="en-US" b="1" dirty="0">
                <a:solidFill>
                  <a:srgbClr val="FFFFCC"/>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a:t>
            </a:r>
            <a:r>
              <a:rPr lang="en-US" altLang="zh-CN" b="1" u="sng" dirty="0">
                <a:solidFill>
                  <a:srgbClr val="FFFFCC"/>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Errors</a:t>
            </a:r>
          </a:p>
          <a:p>
            <a:pPr marL="1371600" lvl="2" indent="-514350" algn="just">
              <a:spcBef>
                <a:spcPts val="0"/>
              </a:spcBef>
              <a:spcAft>
                <a:spcPts val="1200"/>
              </a:spcAft>
              <a:buClr>
                <a:srgbClr val="FFC000"/>
              </a:buClr>
              <a:buSzPct val="100000"/>
              <a:buFont typeface="+mj-lt"/>
              <a:buAutoNum type="arabicPeriod"/>
              <a:defRPr/>
            </a:pP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“Repentance” Means Much More Than “To Change The Mind.” </a:t>
            </a:r>
          </a:p>
          <a:p>
            <a:pPr marL="1371600" lvl="2" indent="-514350" algn="just">
              <a:spcBef>
                <a:spcPts val="0"/>
              </a:spcBef>
              <a:spcAft>
                <a:spcPts val="1200"/>
              </a:spcAft>
              <a:buClr>
                <a:srgbClr val="FFC000"/>
              </a:buClr>
              <a:buSzPct val="100000"/>
              <a:buFont typeface="+mj-lt"/>
              <a:buAutoNum type="arabicPeriod"/>
              <a:defRPr/>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Repentance and belief” are separate acts! </a:t>
            </a:r>
          </a:p>
          <a:p>
            <a:pPr marL="1371600" lvl="2" indent="-514350" algn="just">
              <a:spcBef>
                <a:spcPts val="0"/>
              </a:spcBef>
              <a:spcAft>
                <a:spcPts val="1200"/>
              </a:spcAft>
              <a:buClr>
                <a:srgbClr val="FFC000"/>
              </a:buClr>
              <a:buSzPct val="100000"/>
              <a:buFont typeface="+mj-lt"/>
              <a:buAutoNum type="arabicPeriod"/>
              <a:defRPr/>
            </a:pP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Failing to recognize and maintain clear dispensational distinctions!</a:t>
            </a:r>
          </a:p>
          <a:p>
            <a:pPr marL="971550" lvl="1" indent="-514350" algn="just">
              <a:spcBef>
                <a:spcPts val="0"/>
              </a:spcBef>
              <a:spcAft>
                <a:spcPts val="1200"/>
              </a:spcAft>
              <a:buClr>
                <a:srgbClr val="00FFFF"/>
              </a:buClr>
              <a:buSzPct val="100000"/>
              <a:buFont typeface="+mj-lt"/>
              <a:buAutoNum type="alphaUcPeriod"/>
              <a:defRPr/>
            </a:pP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What About Confession of Christ and/or Confession of Sin?</a:t>
            </a:r>
          </a:p>
          <a:p>
            <a:pPr marL="971550" lvl="1" indent="-514350" algn="just">
              <a:spcBef>
                <a:spcPts val="0"/>
              </a:spcBef>
              <a:spcAft>
                <a:spcPts val="1200"/>
              </a:spcAft>
              <a:buClr>
                <a:srgbClr val="00FFFF"/>
              </a:buClr>
              <a:buSzPct val="100000"/>
              <a:buFont typeface="+mj-lt"/>
              <a:buAutoNum type="alphaUcPeriod"/>
              <a:defRPr/>
            </a:pP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What Is The Distinction Between A Requirement For Salvation And A Result Of Salvation?</a:t>
            </a:r>
          </a:p>
          <a:p>
            <a:pPr algn="ctr">
              <a:spcBef>
                <a:spcPts val="0"/>
              </a:spcBef>
              <a:buNone/>
            </a:pPr>
            <a:endParaRPr lang="en-US" altLang="en-US" sz="3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08B95C7A-8426-AD94-4208-D785438A0271}"/>
              </a:ext>
            </a:extLst>
          </p:cNvPr>
          <p:cNvSpPr txBox="1"/>
          <p:nvPr/>
        </p:nvSpPr>
        <p:spPr>
          <a:xfrm>
            <a:off x="3048615" y="228600"/>
            <a:ext cx="6094770" cy="646331"/>
          </a:xfrm>
          <a:prstGeom prst="rect">
            <a:avLst/>
          </a:prstGeom>
          <a:noFill/>
        </p:spPr>
        <p:txBody>
          <a:bodyPr wrap="square">
            <a:spAutoFit/>
          </a:bodyPr>
          <a:lstStyle/>
          <a:p>
            <a:pPr algn="ctr">
              <a:spcBef>
                <a:spcPts val="0"/>
              </a:spcBef>
              <a:spcAft>
                <a:spcPts val="1200"/>
              </a:spcAft>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Outline</a:t>
            </a:r>
          </a:p>
        </p:txBody>
      </p:sp>
    </p:spTree>
    <p:extLst>
      <p:ext uri="{BB962C8B-B14F-4D97-AF65-F5344CB8AC3E}">
        <p14:creationId xmlns:p14="http://schemas.microsoft.com/office/powerpoint/2010/main" val="1115413766"/>
      </p:ext>
    </p:ext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38A229-6EEC-BDB2-3F33-072AF8B723A2}"/>
              </a:ext>
            </a:extLst>
          </p:cNvPr>
          <p:cNvSpPr>
            <a:spLocks noGrp="1"/>
          </p:cNvSpPr>
          <p:nvPr>
            <p:ph idx="1"/>
          </p:nvPr>
        </p:nvSpPr>
        <p:spPr>
          <a:xfrm>
            <a:off x="838200" y="2988866"/>
            <a:ext cx="10515600" cy="880269"/>
          </a:xfrm>
        </p:spPr>
        <p:txBody>
          <a:bodyPr>
            <a:noAutofit/>
          </a:bodyPr>
          <a:lstStyle/>
          <a:p>
            <a:pPr marL="0" indent="0" algn="ctr">
              <a:buNone/>
            </a:pPr>
            <a:r>
              <a:rPr lang="en-US" sz="6000" dirty="0">
                <a:solidFill>
                  <a:schemeClr val="bg1"/>
                </a:solidFill>
              </a:rPr>
              <a:t>PART 3</a:t>
            </a:r>
          </a:p>
        </p:txBody>
      </p:sp>
      <p:sp>
        <p:nvSpPr>
          <p:cNvPr id="2" name="Rectangle 3">
            <a:extLst>
              <a:ext uri="{FF2B5EF4-FFF2-40B4-BE49-F238E27FC236}">
                <a16:creationId xmlns:a16="http://schemas.microsoft.com/office/drawing/2014/main" id="{406A8E4A-98FF-BCA9-4C07-B0A3736403C1}"/>
              </a:ext>
            </a:extLst>
          </p:cNvPr>
          <p:cNvSpPr txBox="1">
            <a:spLocks noChangeArrowheads="1"/>
          </p:cNvSpPr>
          <p:nvPr/>
        </p:nvSpPr>
        <p:spPr bwMode="auto">
          <a:xfrm>
            <a:off x="609600" y="2286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Repentance &amp; Confession “Requirements” for Salvation?</a:t>
            </a:r>
          </a:p>
        </p:txBody>
      </p:sp>
    </p:spTree>
    <p:extLst>
      <p:ext uri="{BB962C8B-B14F-4D97-AF65-F5344CB8AC3E}">
        <p14:creationId xmlns:p14="http://schemas.microsoft.com/office/powerpoint/2010/main" val="3036779113"/>
      </p:ext>
    </p:ext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9CF292-289C-4BDE-80EA-202DA2F880BD}"/>
              </a:ext>
            </a:extLst>
          </p:cNvPr>
          <p:cNvSpPr txBox="1">
            <a:spLocks noChangeArrowheads="1"/>
          </p:cNvSpPr>
          <p:nvPr/>
        </p:nvSpPr>
        <p:spPr bwMode="auto">
          <a:xfrm>
            <a:off x="609600" y="1143000"/>
            <a:ext cx="10972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1963" indent="-461963">
              <a:spcBef>
                <a:spcPts val="0"/>
              </a:spcBef>
              <a:spcAft>
                <a:spcPts val="1200"/>
              </a:spcAft>
              <a:buClr>
                <a:schemeClr val="bg1"/>
              </a:buClr>
              <a:buSzPct val="100000"/>
              <a:buFont typeface="+mj-lt"/>
              <a:buAutoNum type="romanUcPeriod"/>
            </a:pPr>
            <a:r>
              <a:rPr lang="en-US" alt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Introduction – </a:t>
            </a:r>
            <a:r>
              <a:rPr lang="en-US" sz="2800" b="1"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Minirth</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Quote</a:t>
            </a:r>
            <a:endParaRPr lang="en-US" alt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971550" lvl="1" indent="-514350" algn="just">
              <a:spcBef>
                <a:spcPts val="0"/>
              </a:spcBef>
              <a:spcAft>
                <a:spcPts val="1200"/>
              </a:spcAft>
              <a:buClr>
                <a:srgbClr val="00FFFF"/>
              </a:buClr>
              <a:buSzPct val="100000"/>
              <a:buFont typeface="+mj-lt"/>
              <a:buAutoNum type="alphaUcPeriod"/>
              <a:defRPr/>
            </a:pPr>
            <a:r>
              <a:rPr lang="en-US" altLang="zh-CN"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Theological And Doctrinal </a:t>
            </a:r>
            <a:r>
              <a:rPr lang="en-US" altLang="zh-CN" u="sng"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Errors</a:t>
            </a:r>
          </a:p>
          <a:p>
            <a:pPr marL="1371600" lvl="2" indent="-514350" algn="just">
              <a:spcBef>
                <a:spcPts val="0"/>
              </a:spcBef>
              <a:spcAft>
                <a:spcPts val="1200"/>
              </a:spcAft>
              <a:buClr>
                <a:srgbClr val="FFC000"/>
              </a:buClr>
              <a:buSzPct val="100000"/>
              <a:buFont typeface="+mj-lt"/>
              <a:buAutoNum type="arabicPeriod"/>
              <a:defRPr/>
            </a:pP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“Repentance” Means Much More Than “To Change The Mind.” </a:t>
            </a:r>
          </a:p>
          <a:p>
            <a:pPr marL="1371600" lvl="2" indent="-514350" algn="just">
              <a:spcBef>
                <a:spcPts val="0"/>
              </a:spcBef>
              <a:spcAft>
                <a:spcPts val="1200"/>
              </a:spcAft>
              <a:buClr>
                <a:srgbClr val="FFC000"/>
              </a:buClr>
              <a:buSzPct val="100000"/>
              <a:buFont typeface="+mj-lt"/>
              <a:buAutoNum type="arabicPeriod"/>
              <a:defRPr/>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Repentance and belief” are separate acts! </a:t>
            </a:r>
          </a:p>
          <a:p>
            <a:pPr marL="1371600" lvl="2" indent="-514350" algn="just">
              <a:spcBef>
                <a:spcPts val="0"/>
              </a:spcBef>
              <a:spcAft>
                <a:spcPts val="1200"/>
              </a:spcAft>
              <a:buClr>
                <a:srgbClr val="FFC000"/>
              </a:buClr>
              <a:buSzPct val="100000"/>
              <a:buFont typeface="+mj-lt"/>
              <a:buAutoNum type="arabicPeriod"/>
              <a:defRPr/>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Failing to recognize and maintain clear dispensational distinctions!</a:t>
            </a:r>
          </a:p>
          <a:p>
            <a:pPr marL="971550" lvl="1" indent="-514350" algn="just">
              <a:spcBef>
                <a:spcPts val="0"/>
              </a:spcBef>
              <a:spcAft>
                <a:spcPts val="1200"/>
              </a:spcAft>
              <a:buClr>
                <a:srgbClr val="00FFFF"/>
              </a:buClr>
              <a:buSzPct val="100000"/>
              <a:buFont typeface="+mj-lt"/>
              <a:buAutoNum type="alphaUcPeriod"/>
              <a:defRPr/>
            </a:pPr>
            <a:r>
              <a:rPr lang="en-US" alt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About Confession </a:t>
            </a:r>
            <a:r>
              <a:rPr lang="en-US" altLang="en-US" b="1" i="1" u="sng"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 Christ</a:t>
            </a:r>
            <a:r>
              <a:rPr lang="en-US" alt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and/or Confession </a:t>
            </a:r>
            <a:r>
              <a:rPr lang="en-US" altLang="en-US" b="1" i="1" u="sng"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 Sin</a:t>
            </a:r>
            <a:r>
              <a:rPr lang="en-US" alt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marL="971550" lvl="1" indent="-514350" algn="just">
              <a:spcBef>
                <a:spcPts val="0"/>
              </a:spcBef>
              <a:spcAft>
                <a:spcPts val="1200"/>
              </a:spcAft>
              <a:buClr>
                <a:srgbClr val="00FFFF"/>
              </a:buClr>
              <a:buSzPct val="100000"/>
              <a:buFont typeface="+mj-lt"/>
              <a:buAutoNum type="alphaUcPeriod"/>
              <a:defRPr/>
            </a:pP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What Is The Distinction Between A Requirement For Salvation And A Result Of Salvation?</a:t>
            </a:r>
          </a:p>
          <a:p>
            <a:pPr algn="ctr">
              <a:spcBef>
                <a:spcPts val="0"/>
              </a:spcBef>
              <a:buNone/>
            </a:pPr>
            <a:endParaRPr lang="en-US" altLang="en-US" sz="3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08B95C7A-8426-AD94-4208-D785438A0271}"/>
              </a:ext>
            </a:extLst>
          </p:cNvPr>
          <p:cNvSpPr txBox="1"/>
          <p:nvPr/>
        </p:nvSpPr>
        <p:spPr>
          <a:xfrm>
            <a:off x="3048615" y="228600"/>
            <a:ext cx="6094770" cy="646331"/>
          </a:xfrm>
          <a:prstGeom prst="rect">
            <a:avLst/>
          </a:prstGeom>
          <a:noFill/>
        </p:spPr>
        <p:txBody>
          <a:bodyPr wrap="square">
            <a:spAutoFit/>
          </a:bodyPr>
          <a:lstStyle/>
          <a:p>
            <a:pPr algn="ctr">
              <a:spcBef>
                <a:spcPts val="0"/>
              </a:spcBef>
              <a:spcAft>
                <a:spcPts val="1200"/>
              </a:spcAft>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Outline</a:t>
            </a:r>
          </a:p>
        </p:txBody>
      </p:sp>
    </p:spTree>
    <p:extLst>
      <p:ext uri="{BB962C8B-B14F-4D97-AF65-F5344CB8AC3E}">
        <p14:creationId xmlns:p14="http://schemas.microsoft.com/office/powerpoint/2010/main" val="116335954"/>
      </p:ext>
    </p:ext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1187" name="Rectangle 3">
            <a:extLst>
              <a:ext uri="{FF2B5EF4-FFF2-40B4-BE49-F238E27FC236}">
                <a16:creationId xmlns:a16="http://schemas.microsoft.com/office/drawing/2014/main" id="{4F0D3109-061C-446A-9B38-5004EC782AB4}"/>
              </a:ext>
            </a:extLst>
          </p:cNvPr>
          <p:cNvSpPr>
            <a:spLocks noChangeArrowheads="1"/>
          </p:cNvSpPr>
          <p:nvPr/>
        </p:nvSpPr>
        <p:spPr bwMode="auto">
          <a:xfrm>
            <a:off x="1524000" y="3075057"/>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40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What About </a:t>
            </a:r>
            <a:r>
              <a:rPr lang="en-US" altLang="en-US" sz="40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Public</a:t>
            </a:r>
            <a:r>
              <a:rPr lang="en-US" altLang="en-US" sz="40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 Confession of Christ? </a:t>
            </a:r>
          </a:p>
        </p:txBody>
      </p:sp>
      <p:sp>
        <p:nvSpPr>
          <p:cNvPr id="6" name="Rectangle 2">
            <a:extLst>
              <a:ext uri="{FF2B5EF4-FFF2-40B4-BE49-F238E27FC236}">
                <a16:creationId xmlns:a16="http://schemas.microsoft.com/office/drawing/2014/main" id="{3749BBFB-9AD7-42C4-8663-96E70CFB9B4F}"/>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and Confession “Requirements” for Salvation?</a:t>
            </a:r>
          </a:p>
        </p:txBody>
      </p:sp>
    </p:spTree>
  </p:cSld>
  <p:clrMapOvr>
    <a:masterClrMapping/>
  </p:clrMapOvr>
  <p:transition>
    <p:random/>
  </p:transition>
</p:sld>
</file>

<file path=ppt/tags/tag1.xml><?xml version="1.0" encoding="utf-8"?>
<p:tagLst xmlns:a="http://schemas.openxmlformats.org/drawingml/2006/main" xmlns:r="http://schemas.openxmlformats.org/officeDocument/2006/relationships" xmlns:p="http://schemas.openxmlformats.org/presentationml/2006/main">
  <p:tag name="PREVIOUS_ACTIVE_SLIDE" val="26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5287</TotalTime>
  <Words>3680</Words>
  <Application>Microsoft Office PowerPoint</Application>
  <PresentationFormat>Widescreen</PresentationFormat>
  <Paragraphs>252</Paragraphs>
  <Slides>44</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Public Confession of Christ is a Requirement for Salvation</vt:lpstr>
      <vt:lpstr>PowerPoint Presentation</vt:lpstr>
      <vt:lpstr>Public Confession of Sin is a Requirement for Salvation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PowerPoint Presentation</vt:lpstr>
      <vt:lpstr>PowerPoint Presentation</vt:lpstr>
      <vt:lpstr>PowerPoint Presentation</vt:lpstr>
    </vt:vector>
  </TitlesOfParts>
  <Company>McGowan Ministries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Repentance and Confession “Requirements” for Salvation - Part 3</dc:title>
  <dc:subject>Are Repentance and Confession “Requirements” for Salvation</dc:subject>
  <dc:creator>Jim McGowan</dc:creator>
  <cp:lastModifiedBy>Jim McGowan</cp:lastModifiedBy>
  <cp:revision>635</cp:revision>
  <dcterms:created xsi:type="dcterms:W3CDTF">2002-08-15T19:08:20Z</dcterms:created>
  <dcterms:modified xsi:type="dcterms:W3CDTF">2023-10-10T15:47:19Z</dcterms:modified>
</cp:coreProperties>
</file>