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49"/>
  </p:notesMasterIdLst>
  <p:handoutMasterIdLst>
    <p:handoutMasterId r:id="rId50"/>
  </p:handoutMasterIdLst>
  <p:sldIdLst>
    <p:sldId id="444" r:id="rId2"/>
    <p:sldId id="516" r:id="rId3"/>
    <p:sldId id="524" r:id="rId4"/>
    <p:sldId id="528" r:id="rId5"/>
    <p:sldId id="529" r:id="rId6"/>
    <p:sldId id="526" r:id="rId7"/>
    <p:sldId id="446" r:id="rId8"/>
    <p:sldId id="308" r:id="rId9"/>
    <p:sldId id="298" r:id="rId10"/>
    <p:sldId id="472" r:id="rId11"/>
    <p:sldId id="266" r:id="rId12"/>
    <p:sldId id="474" r:id="rId13"/>
    <p:sldId id="265" r:id="rId14"/>
    <p:sldId id="475" r:id="rId15"/>
    <p:sldId id="339" r:id="rId16"/>
    <p:sldId id="318" r:id="rId17"/>
    <p:sldId id="334" r:id="rId18"/>
    <p:sldId id="476" r:id="rId19"/>
    <p:sldId id="477" r:id="rId20"/>
    <p:sldId id="478" r:id="rId21"/>
    <p:sldId id="319" r:id="rId22"/>
    <p:sldId id="480" r:id="rId23"/>
    <p:sldId id="263" r:id="rId24"/>
    <p:sldId id="482" r:id="rId25"/>
    <p:sldId id="335" r:id="rId26"/>
    <p:sldId id="324" r:id="rId27"/>
    <p:sldId id="483" r:id="rId28"/>
    <p:sldId id="486" r:id="rId29"/>
    <p:sldId id="485" r:id="rId30"/>
    <p:sldId id="321" r:id="rId31"/>
    <p:sldId id="487" r:id="rId32"/>
    <p:sldId id="336" r:id="rId33"/>
    <p:sldId id="322" r:id="rId34"/>
    <p:sldId id="488" r:id="rId35"/>
    <p:sldId id="326" r:id="rId36"/>
    <p:sldId id="489" r:id="rId37"/>
    <p:sldId id="325" r:id="rId38"/>
    <p:sldId id="490" r:id="rId39"/>
    <p:sldId id="491" r:id="rId40"/>
    <p:sldId id="329" r:id="rId41"/>
    <p:sldId id="493" r:id="rId42"/>
    <p:sldId id="492" r:id="rId43"/>
    <p:sldId id="338" r:id="rId44"/>
    <p:sldId id="512" r:id="rId45"/>
    <p:sldId id="525" r:id="rId46"/>
    <p:sldId id="283" r:id="rId47"/>
    <p:sldId id="269" r:id="rId48"/>
  </p:sldIdLst>
  <p:sldSz cx="12192000" cy="6858000"/>
  <p:notesSz cx="6858000" cy="91440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CC"/>
    <a:srgbClr val="CC00CC"/>
    <a:srgbClr val="00FFFF"/>
    <a:srgbClr val="000066"/>
    <a:srgbClr val="FFFF99"/>
    <a:srgbClr val="8C0039"/>
    <a:srgbClr val="FF0000"/>
    <a:srgbClr val="FF0066"/>
    <a:srgbClr val="8782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9FB2FD-D732-4D4B-992C-05C10E5AA327}" v="3" dt="2023-10-03T17:51:49.991"/>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3" autoAdjust="0"/>
    <p:restoredTop sz="94654" autoAdjust="0"/>
  </p:normalViewPr>
  <p:slideViewPr>
    <p:cSldViewPr>
      <p:cViewPr varScale="1">
        <p:scale>
          <a:sx n="143" d="100"/>
          <a:sy n="143" d="100"/>
        </p:scale>
        <p:origin x="188" y="10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3629" y="8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5B9FB2FD-D732-4D4B-992C-05C10E5AA327}"/>
    <pc:docChg chg="addSld modSld">
      <pc:chgData name="Jim McGowan" userId="e2c7446dd3aca506" providerId="LiveId" clId="{5B9FB2FD-D732-4D4B-992C-05C10E5AA327}" dt="2023-10-03T17:51:49.991" v="3"/>
      <pc:docMkLst>
        <pc:docMk/>
      </pc:docMkLst>
      <pc:sldChg chg="modTransition">
        <pc:chgData name="Jim McGowan" userId="e2c7446dd3aca506" providerId="LiveId" clId="{5B9FB2FD-D732-4D4B-992C-05C10E5AA327}" dt="2023-10-03T17:44:22.131" v="0"/>
        <pc:sldMkLst>
          <pc:docMk/>
          <pc:sldMk cId="0" sldId="263"/>
        </pc:sldMkLst>
      </pc:sldChg>
      <pc:sldChg chg="modTransition">
        <pc:chgData name="Jim McGowan" userId="e2c7446dd3aca506" providerId="LiveId" clId="{5B9FB2FD-D732-4D4B-992C-05C10E5AA327}" dt="2023-10-03T17:44:22.131" v="0"/>
        <pc:sldMkLst>
          <pc:docMk/>
          <pc:sldMk cId="0" sldId="265"/>
        </pc:sldMkLst>
      </pc:sldChg>
      <pc:sldChg chg="modTransition">
        <pc:chgData name="Jim McGowan" userId="e2c7446dd3aca506" providerId="LiveId" clId="{5B9FB2FD-D732-4D4B-992C-05C10E5AA327}" dt="2023-10-03T17:44:22.131" v="0"/>
        <pc:sldMkLst>
          <pc:docMk/>
          <pc:sldMk cId="0" sldId="266"/>
        </pc:sldMkLst>
      </pc:sldChg>
      <pc:sldChg chg="modTransition">
        <pc:chgData name="Jim McGowan" userId="e2c7446dd3aca506" providerId="LiveId" clId="{5B9FB2FD-D732-4D4B-992C-05C10E5AA327}" dt="2023-10-03T17:44:22.131" v="0"/>
        <pc:sldMkLst>
          <pc:docMk/>
          <pc:sldMk cId="0" sldId="269"/>
        </pc:sldMkLst>
      </pc:sldChg>
      <pc:sldChg chg="modSp add mod">
        <pc:chgData name="Jim McGowan" userId="e2c7446dd3aca506" providerId="LiveId" clId="{5B9FB2FD-D732-4D4B-992C-05C10E5AA327}" dt="2023-10-03T17:51:49.991" v="3"/>
        <pc:sldMkLst>
          <pc:docMk/>
          <pc:sldMk cId="398915815" sldId="283"/>
        </pc:sldMkLst>
        <pc:spChg chg="mod">
          <ac:chgData name="Jim McGowan" userId="e2c7446dd3aca506" providerId="LiveId" clId="{5B9FB2FD-D732-4D4B-992C-05C10E5AA327}" dt="2023-10-03T17:51:49.991" v="3"/>
          <ac:spMkLst>
            <pc:docMk/>
            <pc:sldMk cId="398915815" sldId="283"/>
            <ac:spMk id="2" creationId="{00000000-0000-0000-0000-000000000000}"/>
          </ac:spMkLst>
        </pc:spChg>
      </pc:sldChg>
      <pc:sldChg chg="modTransition">
        <pc:chgData name="Jim McGowan" userId="e2c7446dd3aca506" providerId="LiveId" clId="{5B9FB2FD-D732-4D4B-992C-05C10E5AA327}" dt="2023-10-03T17:44:22.131" v="0"/>
        <pc:sldMkLst>
          <pc:docMk/>
          <pc:sldMk cId="0" sldId="298"/>
        </pc:sldMkLst>
      </pc:sldChg>
      <pc:sldChg chg="modTransition">
        <pc:chgData name="Jim McGowan" userId="e2c7446dd3aca506" providerId="LiveId" clId="{5B9FB2FD-D732-4D4B-992C-05C10E5AA327}" dt="2023-10-03T17:44:22.131" v="0"/>
        <pc:sldMkLst>
          <pc:docMk/>
          <pc:sldMk cId="0" sldId="308"/>
        </pc:sldMkLst>
      </pc:sldChg>
      <pc:sldChg chg="modTransition">
        <pc:chgData name="Jim McGowan" userId="e2c7446dd3aca506" providerId="LiveId" clId="{5B9FB2FD-D732-4D4B-992C-05C10E5AA327}" dt="2023-10-03T17:44:22.131" v="0"/>
        <pc:sldMkLst>
          <pc:docMk/>
          <pc:sldMk cId="0" sldId="318"/>
        </pc:sldMkLst>
      </pc:sldChg>
      <pc:sldChg chg="modTransition">
        <pc:chgData name="Jim McGowan" userId="e2c7446dd3aca506" providerId="LiveId" clId="{5B9FB2FD-D732-4D4B-992C-05C10E5AA327}" dt="2023-10-03T17:44:22.131" v="0"/>
        <pc:sldMkLst>
          <pc:docMk/>
          <pc:sldMk cId="0" sldId="319"/>
        </pc:sldMkLst>
      </pc:sldChg>
      <pc:sldChg chg="modTransition">
        <pc:chgData name="Jim McGowan" userId="e2c7446dd3aca506" providerId="LiveId" clId="{5B9FB2FD-D732-4D4B-992C-05C10E5AA327}" dt="2023-10-03T17:44:22.131" v="0"/>
        <pc:sldMkLst>
          <pc:docMk/>
          <pc:sldMk cId="0" sldId="321"/>
        </pc:sldMkLst>
      </pc:sldChg>
      <pc:sldChg chg="modTransition">
        <pc:chgData name="Jim McGowan" userId="e2c7446dd3aca506" providerId="LiveId" clId="{5B9FB2FD-D732-4D4B-992C-05C10E5AA327}" dt="2023-10-03T17:44:22.131" v="0"/>
        <pc:sldMkLst>
          <pc:docMk/>
          <pc:sldMk cId="0" sldId="322"/>
        </pc:sldMkLst>
      </pc:sldChg>
      <pc:sldChg chg="modTransition">
        <pc:chgData name="Jim McGowan" userId="e2c7446dd3aca506" providerId="LiveId" clId="{5B9FB2FD-D732-4D4B-992C-05C10E5AA327}" dt="2023-10-03T17:44:22.131" v="0"/>
        <pc:sldMkLst>
          <pc:docMk/>
          <pc:sldMk cId="0" sldId="324"/>
        </pc:sldMkLst>
      </pc:sldChg>
      <pc:sldChg chg="modTransition">
        <pc:chgData name="Jim McGowan" userId="e2c7446dd3aca506" providerId="LiveId" clId="{5B9FB2FD-D732-4D4B-992C-05C10E5AA327}" dt="2023-10-03T17:44:22.131" v="0"/>
        <pc:sldMkLst>
          <pc:docMk/>
          <pc:sldMk cId="0" sldId="325"/>
        </pc:sldMkLst>
      </pc:sldChg>
      <pc:sldChg chg="modTransition">
        <pc:chgData name="Jim McGowan" userId="e2c7446dd3aca506" providerId="LiveId" clId="{5B9FB2FD-D732-4D4B-992C-05C10E5AA327}" dt="2023-10-03T17:44:22.131" v="0"/>
        <pc:sldMkLst>
          <pc:docMk/>
          <pc:sldMk cId="0" sldId="326"/>
        </pc:sldMkLst>
      </pc:sldChg>
      <pc:sldChg chg="modTransition">
        <pc:chgData name="Jim McGowan" userId="e2c7446dd3aca506" providerId="LiveId" clId="{5B9FB2FD-D732-4D4B-992C-05C10E5AA327}" dt="2023-10-03T17:44:22.131" v="0"/>
        <pc:sldMkLst>
          <pc:docMk/>
          <pc:sldMk cId="0" sldId="329"/>
        </pc:sldMkLst>
      </pc:sldChg>
      <pc:sldChg chg="modTransition">
        <pc:chgData name="Jim McGowan" userId="e2c7446dd3aca506" providerId="LiveId" clId="{5B9FB2FD-D732-4D4B-992C-05C10E5AA327}" dt="2023-10-03T17:44:22.131" v="0"/>
        <pc:sldMkLst>
          <pc:docMk/>
          <pc:sldMk cId="0" sldId="334"/>
        </pc:sldMkLst>
      </pc:sldChg>
      <pc:sldChg chg="modTransition">
        <pc:chgData name="Jim McGowan" userId="e2c7446dd3aca506" providerId="LiveId" clId="{5B9FB2FD-D732-4D4B-992C-05C10E5AA327}" dt="2023-10-03T17:44:22.131" v="0"/>
        <pc:sldMkLst>
          <pc:docMk/>
          <pc:sldMk cId="0" sldId="335"/>
        </pc:sldMkLst>
      </pc:sldChg>
      <pc:sldChg chg="modTransition">
        <pc:chgData name="Jim McGowan" userId="e2c7446dd3aca506" providerId="LiveId" clId="{5B9FB2FD-D732-4D4B-992C-05C10E5AA327}" dt="2023-10-03T17:44:22.131" v="0"/>
        <pc:sldMkLst>
          <pc:docMk/>
          <pc:sldMk cId="0" sldId="336"/>
        </pc:sldMkLst>
      </pc:sldChg>
      <pc:sldChg chg="modTransition">
        <pc:chgData name="Jim McGowan" userId="e2c7446dd3aca506" providerId="LiveId" clId="{5B9FB2FD-D732-4D4B-992C-05C10E5AA327}" dt="2023-10-03T17:44:22.131" v="0"/>
        <pc:sldMkLst>
          <pc:docMk/>
          <pc:sldMk cId="0" sldId="338"/>
        </pc:sldMkLst>
      </pc:sldChg>
      <pc:sldChg chg="modTransition">
        <pc:chgData name="Jim McGowan" userId="e2c7446dd3aca506" providerId="LiveId" clId="{5B9FB2FD-D732-4D4B-992C-05C10E5AA327}" dt="2023-10-03T17:44:22.131" v="0"/>
        <pc:sldMkLst>
          <pc:docMk/>
          <pc:sldMk cId="0" sldId="339"/>
        </pc:sldMkLst>
      </pc:sldChg>
      <pc:sldChg chg="modTransition">
        <pc:chgData name="Jim McGowan" userId="e2c7446dd3aca506" providerId="LiveId" clId="{5B9FB2FD-D732-4D4B-992C-05C10E5AA327}" dt="2023-10-03T17:44:22.131" v="0"/>
        <pc:sldMkLst>
          <pc:docMk/>
          <pc:sldMk cId="4058441213" sldId="444"/>
        </pc:sldMkLst>
      </pc:sldChg>
      <pc:sldChg chg="modTransition">
        <pc:chgData name="Jim McGowan" userId="e2c7446dd3aca506" providerId="LiveId" clId="{5B9FB2FD-D732-4D4B-992C-05C10E5AA327}" dt="2023-10-03T17:44:22.131" v="0"/>
        <pc:sldMkLst>
          <pc:docMk/>
          <pc:sldMk cId="464038503" sldId="446"/>
        </pc:sldMkLst>
      </pc:sldChg>
      <pc:sldChg chg="modTransition">
        <pc:chgData name="Jim McGowan" userId="e2c7446dd3aca506" providerId="LiveId" clId="{5B9FB2FD-D732-4D4B-992C-05C10E5AA327}" dt="2023-10-03T17:44:22.131" v="0"/>
        <pc:sldMkLst>
          <pc:docMk/>
          <pc:sldMk cId="384760379" sldId="472"/>
        </pc:sldMkLst>
      </pc:sldChg>
      <pc:sldChg chg="modTransition">
        <pc:chgData name="Jim McGowan" userId="e2c7446dd3aca506" providerId="LiveId" clId="{5B9FB2FD-D732-4D4B-992C-05C10E5AA327}" dt="2023-10-03T17:44:22.131" v="0"/>
        <pc:sldMkLst>
          <pc:docMk/>
          <pc:sldMk cId="3781705289" sldId="474"/>
        </pc:sldMkLst>
      </pc:sldChg>
      <pc:sldChg chg="modTransition">
        <pc:chgData name="Jim McGowan" userId="e2c7446dd3aca506" providerId="LiveId" clId="{5B9FB2FD-D732-4D4B-992C-05C10E5AA327}" dt="2023-10-03T17:44:22.131" v="0"/>
        <pc:sldMkLst>
          <pc:docMk/>
          <pc:sldMk cId="2510212548" sldId="475"/>
        </pc:sldMkLst>
      </pc:sldChg>
      <pc:sldChg chg="modTransition">
        <pc:chgData name="Jim McGowan" userId="e2c7446dd3aca506" providerId="LiveId" clId="{5B9FB2FD-D732-4D4B-992C-05C10E5AA327}" dt="2023-10-03T17:44:22.131" v="0"/>
        <pc:sldMkLst>
          <pc:docMk/>
          <pc:sldMk cId="2812914155" sldId="476"/>
        </pc:sldMkLst>
      </pc:sldChg>
      <pc:sldChg chg="modTransition">
        <pc:chgData name="Jim McGowan" userId="e2c7446dd3aca506" providerId="LiveId" clId="{5B9FB2FD-D732-4D4B-992C-05C10E5AA327}" dt="2023-10-03T17:44:22.131" v="0"/>
        <pc:sldMkLst>
          <pc:docMk/>
          <pc:sldMk cId="2328225070" sldId="477"/>
        </pc:sldMkLst>
      </pc:sldChg>
      <pc:sldChg chg="modTransition">
        <pc:chgData name="Jim McGowan" userId="e2c7446dd3aca506" providerId="LiveId" clId="{5B9FB2FD-D732-4D4B-992C-05C10E5AA327}" dt="2023-10-03T17:44:22.131" v="0"/>
        <pc:sldMkLst>
          <pc:docMk/>
          <pc:sldMk cId="3321598056" sldId="478"/>
        </pc:sldMkLst>
      </pc:sldChg>
      <pc:sldChg chg="modTransition">
        <pc:chgData name="Jim McGowan" userId="e2c7446dd3aca506" providerId="LiveId" clId="{5B9FB2FD-D732-4D4B-992C-05C10E5AA327}" dt="2023-10-03T17:44:22.131" v="0"/>
        <pc:sldMkLst>
          <pc:docMk/>
          <pc:sldMk cId="3882579256" sldId="480"/>
        </pc:sldMkLst>
      </pc:sldChg>
      <pc:sldChg chg="modTransition">
        <pc:chgData name="Jim McGowan" userId="e2c7446dd3aca506" providerId="LiveId" clId="{5B9FB2FD-D732-4D4B-992C-05C10E5AA327}" dt="2023-10-03T17:44:22.131" v="0"/>
        <pc:sldMkLst>
          <pc:docMk/>
          <pc:sldMk cId="3567634561" sldId="482"/>
        </pc:sldMkLst>
      </pc:sldChg>
      <pc:sldChg chg="modTransition">
        <pc:chgData name="Jim McGowan" userId="e2c7446dd3aca506" providerId="LiveId" clId="{5B9FB2FD-D732-4D4B-992C-05C10E5AA327}" dt="2023-10-03T17:44:22.131" v="0"/>
        <pc:sldMkLst>
          <pc:docMk/>
          <pc:sldMk cId="4087682566" sldId="483"/>
        </pc:sldMkLst>
      </pc:sldChg>
      <pc:sldChg chg="modTransition">
        <pc:chgData name="Jim McGowan" userId="e2c7446dd3aca506" providerId="LiveId" clId="{5B9FB2FD-D732-4D4B-992C-05C10E5AA327}" dt="2023-10-03T17:44:22.131" v="0"/>
        <pc:sldMkLst>
          <pc:docMk/>
          <pc:sldMk cId="3057846805" sldId="485"/>
        </pc:sldMkLst>
      </pc:sldChg>
      <pc:sldChg chg="modTransition">
        <pc:chgData name="Jim McGowan" userId="e2c7446dd3aca506" providerId="LiveId" clId="{5B9FB2FD-D732-4D4B-992C-05C10E5AA327}" dt="2023-10-03T17:44:22.131" v="0"/>
        <pc:sldMkLst>
          <pc:docMk/>
          <pc:sldMk cId="1703255139" sldId="486"/>
        </pc:sldMkLst>
      </pc:sldChg>
      <pc:sldChg chg="modTransition">
        <pc:chgData name="Jim McGowan" userId="e2c7446dd3aca506" providerId="LiveId" clId="{5B9FB2FD-D732-4D4B-992C-05C10E5AA327}" dt="2023-10-03T17:44:22.131" v="0"/>
        <pc:sldMkLst>
          <pc:docMk/>
          <pc:sldMk cId="2232650914" sldId="487"/>
        </pc:sldMkLst>
      </pc:sldChg>
      <pc:sldChg chg="modTransition">
        <pc:chgData name="Jim McGowan" userId="e2c7446dd3aca506" providerId="LiveId" clId="{5B9FB2FD-D732-4D4B-992C-05C10E5AA327}" dt="2023-10-03T17:44:22.131" v="0"/>
        <pc:sldMkLst>
          <pc:docMk/>
          <pc:sldMk cId="2971908313" sldId="488"/>
        </pc:sldMkLst>
      </pc:sldChg>
      <pc:sldChg chg="modTransition">
        <pc:chgData name="Jim McGowan" userId="e2c7446dd3aca506" providerId="LiveId" clId="{5B9FB2FD-D732-4D4B-992C-05C10E5AA327}" dt="2023-10-03T17:44:22.131" v="0"/>
        <pc:sldMkLst>
          <pc:docMk/>
          <pc:sldMk cId="3145632487" sldId="489"/>
        </pc:sldMkLst>
      </pc:sldChg>
      <pc:sldChg chg="modTransition">
        <pc:chgData name="Jim McGowan" userId="e2c7446dd3aca506" providerId="LiveId" clId="{5B9FB2FD-D732-4D4B-992C-05C10E5AA327}" dt="2023-10-03T17:44:22.131" v="0"/>
        <pc:sldMkLst>
          <pc:docMk/>
          <pc:sldMk cId="1807744340" sldId="490"/>
        </pc:sldMkLst>
      </pc:sldChg>
      <pc:sldChg chg="modTransition">
        <pc:chgData name="Jim McGowan" userId="e2c7446dd3aca506" providerId="LiveId" clId="{5B9FB2FD-D732-4D4B-992C-05C10E5AA327}" dt="2023-10-03T17:44:22.131" v="0"/>
        <pc:sldMkLst>
          <pc:docMk/>
          <pc:sldMk cId="594520324" sldId="491"/>
        </pc:sldMkLst>
      </pc:sldChg>
      <pc:sldChg chg="modTransition">
        <pc:chgData name="Jim McGowan" userId="e2c7446dd3aca506" providerId="LiveId" clId="{5B9FB2FD-D732-4D4B-992C-05C10E5AA327}" dt="2023-10-03T17:44:22.131" v="0"/>
        <pc:sldMkLst>
          <pc:docMk/>
          <pc:sldMk cId="79452969" sldId="492"/>
        </pc:sldMkLst>
      </pc:sldChg>
      <pc:sldChg chg="modTransition">
        <pc:chgData name="Jim McGowan" userId="e2c7446dd3aca506" providerId="LiveId" clId="{5B9FB2FD-D732-4D4B-992C-05C10E5AA327}" dt="2023-10-03T17:44:22.131" v="0"/>
        <pc:sldMkLst>
          <pc:docMk/>
          <pc:sldMk cId="823405051" sldId="493"/>
        </pc:sldMkLst>
      </pc:sldChg>
      <pc:sldChg chg="modTransition">
        <pc:chgData name="Jim McGowan" userId="e2c7446dd3aca506" providerId="LiveId" clId="{5B9FB2FD-D732-4D4B-992C-05C10E5AA327}" dt="2023-10-03T17:44:22.131" v="0"/>
        <pc:sldMkLst>
          <pc:docMk/>
          <pc:sldMk cId="3237164712" sldId="512"/>
        </pc:sldMkLst>
      </pc:sldChg>
      <pc:sldChg chg="modTransition">
        <pc:chgData name="Jim McGowan" userId="e2c7446dd3aca506" providerId="LiveId" clId="{5B9FB2FD-D732-4D4B-992C-05C10E5AA327}" dt="2023-10-03T17:44:22.131" v="0"/>
        <pc:sldMkLst>
          <pc:docMk/>
          <pc:sldMk cId="1706904622" sldId="516"/>
        </pc:sldMkLst>
      </pc:sldChg>
      <pc:sldChg chg="modTransition">
        <pc:chgData name="Jim McGowan" userId="e2c7446dd3aca506" providerId="LiveId" clId="{5B9FB2FD-D732-4D4B-992C-05C10E5AA327}" dt="2023-10-03T17:44:22.131" v="0"/>
        <pc:sldMkLst>
          <pc:docMk/>
          <pc:sldMk cId="3826386719" sldId="524"/>
        </pc:sldMkLst>
      </pc:sldChg>
      <pc:sldChg chg="modTransition">
        <pc:chgData name="Jim McGowan" userId="e2c7446dd3aca506" providerId="LiveId" clId="{5B9FB2FD-D732-4D4B-992C-05C10E5AA327}" dt="2023-10-03T17:44:22.131" v="0"/>
        <pc:sldMkLst>
          <pc:docMk/>
          <pc:sldMk cId="3444387866" sldId="525"/>
        </pc:sldMkLst>
      </pc:sldChg>
      <pc:sldChg chg="modTransition">
        <pc:chgData name="Jim McGowan" userId="e2c7446dd3aca506" providerId="LiveId" clId="{5B9FB2FD-D732-4D4B-992C-05C10E5AA327}" dt="2023-10-03T17:44:22.131" v="0"/>
        <pc:sldMkLst>
          <pc:docMk/>
          <pc:sldMk cId="3212462581" sldId="526"/>
        </pc:sldMkLst>
      </pc:sldChg>
      <pc:sldChg chg="modTransition">
        <pc:chgData name="Jim McGowan" userId="e2c7446dd3aca506" providerId="LiveId" clId="{5B9FB2FD-D732-4D4B-992C-05C10E5AA327}" dt="2023-10-03T17:44:22.131" v="0"/>
        <pc:sldMkLst>
          <pc:docMk/>
          <pc:sldMk cId="2564563362" sldId="528"/>
        </pc:sldMkLst>
      </pc:sldChg>
      <pc:sldChg chg="modTransition">
        <pc:chgData name="Jim McGowan" userId="e2c7446dd3aca506" providerId="LiveId" clId="{5B9FB2FD-D732-4D4B-992C-05C10E5AA327}" dt="2023-10-03T17:44:22.131" v="0"/>
        <pc:sldMkLst>
          <pc:docMk/>
          <pc:sldMk cId="4274493518" sldId="529"/>
        </pc:sldMkLst>
      </pc:sldChg>
    </pc:docChg>
  </pc:docChgLst>
  <pc:docChgLst>
    <pc:chgData name="Jim McGowan" userId="e2c7446dd3aca506" providerId="LiveId" clId="{D753AFB4-DD19-4C2A-93A3-C63D17B540CF}"/>
    <pc:docChg chg="undo custSel addSld delSld modSld sldOrd replTag delTag">
      <pc:chgData name="Jim McGowan" userId="e2c7446dd3aca506" providerId="LiveId" clId="{D753AFB4-DD19-4C2A-93A3-C63D17B540CF}" dt="2023-09-15T16:19:27.490" v="304"/>
      <pc:docMkLst>
        <pc:docMk/>
      </pc:docMkLst>
      <pc:sldChg chg="del">
        <pc:chgData name="Jim McGowan" userId="e2c7446dd3aca506" providerId="LiveId" clId="{D753AFB4-DD19-4C2A-93A3-C63D17B540CF}" dt="2023-09-15T14:36:42.726" v="3" actId="47"/>
        <pc:sldMkLst>
          <pc:docMk/>
          <pc:sldMk cId="0" sldId="256"/>
        </pc:sldMkLst>
      </pc:sldChg>
      <pc:sldChg chg="del">
        <pc:chgData name="Jim McGowan" userId="e2c7446dd3aca506" providerId="LiveId" clId="{D753AFB4-DD19-4C2A-93A3-C63D17B540CF}" dt="2023-09-15T14:36:23.796" v="0" actId="47"/>
        <pc:sldMkLst>
          <pc:docMk/>
          <pc:sldMk cId="0" sldId="258"/>
        </pc:sldMkLst>
      </pc:sldChg>
      <pc:sldChg chg="del">
        <pc:chgData name="Jim McGowan" userId="e2c7446dd3aca506" providerId="LiveId" clId="{D753AFB4-DD19-4C2A-93A3-C63D17B540CF}" dt="2023-09-15T14:36:23.796" v="0" actId="47"/>
        <pc:sldMkLst>
          <pc:docMk/>
          <pc:sldMk cId="0" sldId="262"/>
        </pc:sldMkLst>
      </pc:sldChg>
      <pc:sldChg chg="modSp mod">
        <pc:chgData name="Jim McGowan" userId="e2c7446dd3aca506" providerId="LiveId" clId="{D753AFB4-DD19-4C2A-93A3-C63D17B540CF}" dt="2023-09-15T15:01:16.719" v="233" actId="108"/>
        <pc:sldMkLst>
          <pc:docMk/>
          <pc:sldMk cId="0" sldId="263"/>
        </pc:sldMkLst>
        <pc:spChg chg="mod">
          <ac:chgData name="Jim McGowan" userId="e2c7446dd3aca506" providerId="LiveId" clId="{D753AFB4-DD19-4C2A-93A3-C63D17B540CF}" dt="2023-09-15T15:01:16.719" v="233" actId="108"/>
          <ac:spMkLst>
            <pc:docMk/>
            <pc:sldMk cId="0" sldId="263"/>
            <ac:spMk id="46088" creationId="{C6285DF7-048F-474E-9C45-D41199DC27CA}"/>
          </ac:spMkLst>
        </pc:spChg>
      </pc:sldChg>
      <pc:sldChg chg="modSp modAnim">
        <pc:chgData name="Jim McGowan" userId="e2c7446dd3aca506" providerId="LiveId" clId="{D753AFB4-DD19-4C2A-93A3-C63D17B540CF}" dt="2023-09-15T14:52:28.202" v="154" actId="108"/>
        <pc:sldMkLst>
          <pc:docMk/>
          <pc:sldMk cId="0" sldId="265"/>
        </pc:sldMkLst>
        <pc:spChg chg="mod">
          <ac:chgData name="Jim McGowan" userId="e2c7446dd3aca506" providerId="LiveId" clId="{D753AFB4-DD19-4C2A-93A3-C63D17B540CF}" dt="2023-09-15T14:52:28.202" v="154" actId="108"/>
          <ac:spMkLst>
            <pc:docMk/>
            <pc:sldMk cId="0" sldId="265"/>
            <ac:spMk id="48131" creationId="{BF355E67-DD89-4235-9DDA-DCA6E6D9E3DF}"/>
          </ac:spMkLst>
        </pc:spChg>
      </pc:sldChg>
      <pc:sldChg chg="del">
        <pc:chgData name="Jim McGowan" userId="e2c7446dd3aca506" providerId="LiveId" clId="{D753AFB4-DD19-4C2A-93A3-C63D17B540CF}" dt="2023-09-15T14:36:23.796" v="0" actId="47"/>
        <pc:sldMkLst>
          <pc:docMk/>
          <pc:sldMk cId="0" sldId="289"/>
        </pc:sldMkLst>
      </pc:sldChg>
      <pc:sldChg chg="del">
        <pc:chgData name="Jim McGowan" userId="e2c7446dd3aca506" providerId="LiveId" clId="{D753AFB4-DD19-4C2A-93A3-C63D17B540CF}" dt="2023-09-15T14:36:23.796" v="0" actId="47"/>
        <pc:sldMkLst>
          <pc:docMk/>
          <pc:sldMk cId="0" sldId="290"/>
        </pc:sldMkLst>
      </pc:sldChg>
      <pc:sldChg chg="del">
        <pc:chgData name="Jim McGowan" userId="e2c7446dd3aca506" providerId="LiveId" clId="{D753AFB4-DD19-4C2A-93A3-C63D17B540CF}" dt="2023-09-15T14:36:23.796" v="0" actId="47"/>
        <pc:sldMkLst>
          <pc:docMk/>
          <pc:sldMk cId="0" sldId="295"/>
        </pc:sldMkLst>
      </pc:sldChg>
      <pc:sldChg chg="modSp mod">
        <pc:chgData name="Jim McGowan" userId="e2c7446dd3aca506" providerId="LiveId" clId="{D753AFB4-DD19-4C2A-93A3-C63D17B540CF}" dt="2023-09-15T14:47:26.665" v="115" actId="108"/>
        <pc:sldMkLst>
          <pc:docMk/>
          <pc:sldMk cId="0" sldId="298"/>
        </pc:sldMkLst>
        <pc:spChg chg="mod">
          <ac:chgData name="Jim McGowan" userId="e2c7446dd3aca506" providerId="LiveId" clId="{D753AFB4-DD19-4C2A-93A3-C63D17B540CF}" dt="2023-09-15T14:47:26.665" v="115" actId="108"/>
          <ac:spMkLst>
            <pc:docMk/>
            <pc:sldMk cId="0" sldId="298"/>
            <ac:spMk id="130054" creationId="{7936C1FC-9DC2-44C0-B186-5D40BC3E40A0}"/>
          </ac:spMkLst>
        </pc:spChg>
      </pc:sldChg>
      <pc:sldChg chg="del">
        <pc:chgData name="Jim McGowan" userId="e2c7446dd3aca506" providerId="LiveId" clId="{D753AFB4-DD19-4C2A-93A3-C63D17B540CF}" dt="2023-09-15T14:36:23.796" v="0" actId="47"/>
        <pc:sldMkLst>
          <pc:docMk/>
          <pc:sldMk cId="0" sldId="300"/>
        </pc:sldMkLst>
      </pc:sldChg>
      <pc:sldChg chg="del">
        <pc:chgData name="Jim McGowan" userId="e2c7446dd3aca506" providerId="LiveId" clId="{D753AFB4-DD19-4C2A-93A3-C63D17B540CF}" dt="2023-09-15T14:36:23.796" v="0" actId="47"/>
        <pc:sldMkLst>
          <pc:docMk/>
          <pc:sldMk cId="0" sldId="306"/>
        </pc:sldMkLst>
      </pc:sldChg>
      <pc:sldChg chg="modSp mod">
        <pc:chgData name="Jim McGowan" userId="e2c7446dd3aca506" providerId="LiveId" clId="{D753AFB4-DD19-4C2A-93A3-C63D17B540CF}" dt="2023-09-15T14:46:50.189" v="109" actId="121"/>
        <pc:sldMkLst>
          <pc:docMk/>
          <pc:sldMk cId="0" sldId="308"/>
        </pc:sldMkLst>
        <pc:spChg chg="mod">
          <ac:chgData name="Jim McGowan" userId="e2c7446dd3aca506" providerId="LiveId" clId="{D753AFB4-DD19-4C2A-93A3-C63D17B540CF}" dt="2023-09-15T14:46:50.189" v="109" actId="121"/>
          <ac:spMkLst>
            <pc:docMk/>
            <pc:sldMk cId="0" sldId="308"/>
            <ac:spMk id="146435" creationId="{AEB561E3-7DF7-4A95-8D72-F4F67B58FA63}"/>
          </ac:spMkLst>
        </pc:spChg>
      </pc:sldChg>
      <pc:sldChg chg="del">
        <pc:chgData name="Jim McGowan" userId="e2c7446dd3aca506" providerId="LiveId" clId="{D753AFB4-DD19-4C2A-93A3-C63D17B540CF}" dt="2023-09-15T14:36:23.796" v="0" actId="47"/>
        <pc:sldMkLst>
          <pc:docMk/>
          <pc:sldMk cId="0" sldId="310"/>
        </pc:sldMkLst>
      </pc:sldChg>
      <pc:sldChg chg="del">
        <pc:chgData name="Jim McGowan" userId="e2c7446dd3aca506" providerId="LiveId" clId="{D753AFB4-DD19-4C2A-93A3-C63D17B540CF}" dt="2023-09-15T14:36:23.796" v="0" actId="47"/>
        <pc:sldMkLst>
          <pc:docMk/>
          <pc:sldMk cId="0" sldId="311"/>
        </pc:sldMkLst>
      </pc:sldChg>
      <pc:sldChg chg="del">
        <pc:chgData name="Jim McGowan" userId="e2c7446dd3aca506" providerId="LiveId" clId="{D753AFB4-DD19-4C2A-93A3-C63D17B540CF}" dt="2023-09-15T14:36:23.796" v="0" actId="47"/>
        <pc:sldMkLst>
          <pc:docMk/>
          <pc:sldMk cId="0" sldId="312"/>
        </pc:sldMkLst>
      </pc:sldChg>
      <pc:sldChg chg="del">
        <pc:chgData name="Jim McGowan" userId="e2c7446dd3aca506" providerId="LiveId" clId="{D753AFB4-DD19-4C2A-93A3-C63D17B540CF}" dt="2023-09-15T14:36:23.796" v="0" actId="47"/>
        <pc:sldMkLst>
          <pc:docMk/>
          <pc:sldMk cId="0" sldId="315"/>
        </pc:sldMkLst>
      </pc:sldChg>
      <pc:sldChg chg="del">
        <pc:chgData name="Jim McGowan" userId="e2c7446dd3aca506" providerId="LiveId" clId="{D753AFB4-DD19-4C2A-93A3-C63D17B540CF}" dt="2023-09-15T14:36:42.726" v="3" actId="47"/>
        <pc:sldMkLst>
          <pc:docMk/>
          <pc:sldMk cId="0" sldId="316"/>
        </pc:sldMkLst>
      </pc:sldChg>
      <pc:sldChg chg="del">
        <pc:chgData name="Jim McGowan" userId="e2c7446dd3aca506" providerId="LiveId" clId="{D753AFB4-DD19-4C2A-93A3-C63D17B540CF}" dt="2023-09-15T14:36:23.796" v="0" actId="47"/>
        <pc:sldMkLst>
          <pc:docMk/>
          <pc:sldMk cId="0" sldId="317"/>
        </pc:sldMkLst>
      </pc:sldChg>
      <pc:sldChg chg="modSp">
        <pc:chgData name="Jim McGowan" userId="e2c7446dd3aca506" providerId="LiveId" clId="{D753AFB4-DD19-4C2A-93A3-C63D17B540CF}" dt="2023-09-15T14:58:34.945" v="213" actId="108"/>
        <pc:sldMkLst>
          <pc:docMk/>
          <pc:sldMk cId="0" sldId="319"/>
        </pc:sldMkLst>
        <pc:spChg chg="mod">
          <ac:chgData name="Jim McGowan" userId="e2c7446dd3aca506" providerId="LiveId" clId="{D753AFB4-DD19-4C2A-93A3-C63D17B540CF}" dt="2023-09-15T14:58:34.945" v="213" actId="108"/>
          <ac:spMkLst>
            <pc:docMk/>
            <pc:sldMk cId="0" sldId="319"/>
            <ac:spMk id="162824" creationId="{02949C4D-AA78-4C96-A655-1D2979CA595C}"/>
          </ac:spMkLst>
        </pc:spChg>
      </pc:sldChg>
      <pc:sldChg chg="modSp mod">
        <pc:chgData name="Jim McGowan" userId="e2c7446dd3aca506" providerId="LiveId" clId="{D753AFB4-DD19-4C2A-93A3-C63D17B540CF}" dt="2023-09-15T15:05:23.834" v="256" actId="115"/>
        <pc:sldMkLst>
          <pc:docMk/>
          <pc:sldMk cId="0" sldId="321"/>
        </pc:sldMkLst>
        <pc:spChg chg="mod">
          <ac:chgData name="Jim McGowan" userId="e2c7446dd3aca506" providerId="LiveId" clId="{D753AFB4-DD19-4C2A-93A3-C63D17B540CF}" dt="2023-09-15T15:05:23.834" v="256" actId="115"/>
          <ac:spMkLst>
            <pc:docMk/>
            <pc:sldMk cId="0" sldId="321"/>
            <ac:spMk id="164869" creationId="{7A3A30FC-939B-4BC7-8B3C-99B9A52E413C}"/>
          </ac:spMkLst>
        </pc:spChg>
      </pc:sldChg>
      <pc:sldChg chg="modSp mod">
        <pc:chgData name="Jim McGowan" userId="e2c7446dd3aca506" providerId="LiveId" clId="{D753AFB4-DD19-4C2A-93A3-C63D17B540CF}" dt="2023-09-15T15:08:35.156" v="273" actId="115"/>
        <pc:sldMkLst>
          <pc:docMk/>
          <pc:sldMk cId="0" sldId="325"/>
        </pc:sldMkLst>
        <pc:spChg chg="mod">
          <ac:chgData name="Jim McGowan" userId="e2c7446dd3aca506" providerId="LiveId" clId="{D753AFB4-DD19-4C2A-93A3-C63D17B540CF}" dt="2023-09-15T15:08:35.156" v="273" actId="115"/>
          <ac:spMkLst>
            <pc:docMk/>
            <pc:sldMk cId="0" sldId="325"/>
            <ac:spMk id="173063" creationId="{1CFED342-ABCD-4512-B352-8FDB180E3446}"/>
          </ac:spMkLst>
        </pc:spChg>
      </pc:sldChg>
      <pc:sldChg chg="modSp mod">
        <pc:chgData name="Jim McGowan" userId="e2c7446dd3aca506" providerId="LiveId" clId="{D753AFB4-DD19-4C2A-93A3-C63D17B540CF}" dt="2023-09-15T15:07:57.552" v="270" actId="115"/>
        <pc:sldMkLst>
          <pc:docMk/>
          <pc:sldMk cId="0" sldId="326"/>
        </pc:sldMkLst>
        <pc:spChg chg="mod">
          <ac:chgData name="Jim McGowan" userId="e2c7446dd3aca506" providerId="LiveId" clId="{D753AFB4-DD19-4C2A-93A3-C63D17B540CF}" dt="2023-09-15T15:07:57.552" v="270" actId="115"/>
          <ac:spMkLst>
            <pc:docMk/>
            <pc:sldMk cId="0" sldId="326"/>
            <ac:spMk id="175109" creationId="{401F6F6F-4FFF-4C0A-9017-85F9F94191F8}"/>
          </ac:spMkLst>
        </pc:spChg>
      </pc:sldChg>
      <pc:sldChg chg="del">
        <pc:chgData name="Jim McGowan" userId="e2c7446dd3aca506" providerId="LiveId" clId="{D753AFB4-DD19-4C2A-93A3-C63D17B540CF}" dt="2023-09-15T14:36:42.726" v="3" actId="47"/>
        <pc:sldMkLst>
          <pc:docMk/>
          <pc:sldMk cId="0" sldId="328"/>
        </pc:sldMkLst>
      </pc:sldChg>
      <pc:sldChg chg="del">
        <pc:chgData name="Jim McGowan" userId="e2c7446dd3aca506" providerId="LiveId" clId="{D753AFB4-DD19-4C2A-93A3-C63D17B540CF}" dt="2023-09-15T14:36:23.796" v="0" actId="47"/>
        <pc:sldMkLst>
          <pc:docMk/>
          <pc:sldMk cId="0" sldId="331"/>
        </pc:sldMkLst>
      </pc:sldChg>
      <pc:sldChg chg="del">
        <pc:chgData name="Jim McGowan" userId="e2c7446dd3aca506" providerId="LiveId" clId="{D753AFB4-DD19-4C2A-93A3-C63D17B540CF}" dt="2023-09-15T14:36:23.796" v="0" actId="47"/>
        <pc:sldMkLst>
          <pc:docMk/>
          <pc:sldMk cId="0" sldId="332"/>
        </pc:sldMkLst>
      </pc:sldChg>
      <pc:sldChg chg="del">
        <pc:chgData name="Jim McGowan" userId="e2c7446dd3aca506" providerId="LiveId" clId="{D753AFB4-DD19-4C2A-93A3-C63D17B540CF}" dt="2023-09-15T14:36:23.796" v="0" actId="47"/>
        <pc:sldMkLst>
          <pc:docMk/>
          <pc:sldMk cId="0" sldId="333"/>
        </pc:sldMkLst>
      </pc:sldChg>
      <pc:sldChg chg="modSp mod">
        <pc:chgData name="Jim McGowan" userId="e2c7446dd3aca506" providerId="LiveId" clId="{D753AFB4-DD19-4C2A-93A3-C63D17B540CF}" dt="2023-09-15T15:11:56.259" v="286" actId="108"/>
        <pc:sldMkLst>
          <pc:docMk/>
          <pc:sldMk cId="0" sldId="338"/>
        </pc:sldMkLst>
        <pc:spChg chg="mod">
          <ac:chgData name="Jim McGowan" userId="e2c7446dd3aca506" providerId="LiveId" clId="{D753AFB4-DD19-4C2A-93A3-C63D17B540CF}" dt="2023-09-15T15:11:56.259" v="286" actId="108"/>
          <ac:spMkLst>
            <pc:docMk/>
            <pc:sldMk cId="0" sldId="338"/>
            <ac:spMk id="196612" creationId="{65EB3C17-8800-4E7F-B080-FCD234AF66BE}"/>
          </ac:spMkLst>
        </pc:spChg>
      </pc:sldChg>
      <pc:sldChg chg="del">
        <pc:chgData name="Jim McGowan" userId="e2c7446dd3aca506" providerId="LiveId" clId="{D753AFB4-DD19-4C2A-93A3-C63D17B540CF}" dt="2023-09-15T14:36:42.726" v="3" actId="47"/>
        <pc:sldMkLst>
          <pc:docMk/>
          <pc:sldMk cId="0" sldId="340"/>
        </pc:sldMkLst>
      </pc:sldChg>
      <pc:sldChg chg="del">
        <pc:chgData name="Jim McGowan" userId="e2c7446dd3aca506" providerId="LiveId" clId="{D753AFB4-DD19-4C2A-93A3-C63D17B540CF}" dt="2023-09-15T14:36:23.796" v="0" actId="47"/>
        <pc:sldMkLst>
          <pc:docMk/>
          <pc:sldMk cId="0" sldId="341"/>
        </pc:sldMkLst>
      </pc:sldChg>
      <pc:sldChg chg="del">
        <pc:chgData name="Jim McGowan" userId="e2c7446dd3aca506" providerId="LiveId" clId="{D753AFB4-DD19-4C2A-93A3-C63D17B540CF}" dt="2023-09-15T14:36:42.726" v="3" actId="47"/>
        <pc:sldMkLst>
          <pc:docMk/>
          <pc:sldMk cId="0" sldId="342"/>
        </pc:sldMkLst>
      </pc:sldChg>
      <pc:sldChg chg="del">
        <pc:chgData name="Jim McGowan" userId="e2c7446dd3aca506" providerId="LiveId" clId="{D753AFB4-DD19-4C2A-93A3-C63D17B540CF}" dt="2023-09-15T14:36:42.726" v="3" actId="47"/>
        <pc:sldMkLst>
          <pc:docMk/>
          <pc:sldMk cId="0" sldId="343"/>
        </pc:sldMkLst>
      </pc:sldChg>
      <pc:sldChg chg="del">
        <pc:chgData name="Jim McGowan" userId="e2c7446dd3aca506" providerId="LiveId" clId="{D753AFB4-DD19-4C2A-93A3-C63D17B540CF}" dt="2023-09-15T14:36:42.726" v="3" actId="47"/>
        <pc:sldMkLst>
          <pc:docMk/>
          <pc:sldMk cId="0" sldId="345"/>
        </pc:sldMkLst>
      </pc:sldChg>
      <pc:sldChg chg="del">
        <pc:chgData name="Jim McGowan" userId="e2c7446dd3aca506" providerId="LiveId" clId="{D753AFB4-DD19-4C2A-93A3-C63D17B540CF}" dt="2023-09-15T14:36:42.726" v="3" actId="47"/>
        <pc:sldMkLst>
          <pc:docMk/>
          <pc:sldMk cId="0" sldId="346"/>
        </pc:sldMkLst>
      </pc:sldChg>
      <pc:sldChg chg="del">
        <pc:chgData name="Jim McGowan" userId="e2c7446dd3aca506" providerId="LiveId" clId="{D753AFB4-DD19-4C2A-93A3-C63D17B540CF}" dt="2023-09-15T14:36:42.726" v="3" actId="47"/>
        <pc:sldMkLst>
          <pc:docMk/>
          <pc:sldMk cId="0" sldId="347"/>
        </pc:sldMkLst>
      </pc:sldChg>
      <pc:sldChg chg="del">
        <pc:chgData name="Jim McGowan" userId="e2c7446dd3aca506" providerId="LiveId" clId="{D753AFB4-DD19-4C2A-93A3-C63D17B540CF}" dt="2023-09-15T14:36:42.726" v="3" actId="47"/>
        <pc:sldMkLst>
          <pc:docMk/>
          <pc:sldMk cId="0" sldId="348"/>
        </pc:sldMkLst>
      </pc:sldChg>
      <pc:sldChg chg="del">
        <pc:chgData name="Jim McGowan" userId="e2c7446dd3aca506" providerId="LiveId" clId="{D753AFB4-DD19-4C2A-93A3-C63D17B540CF}" dt="2023-09-15T14:36:42.726" v="3" actId="47"/>
        <pc:sldMkLst>
          <pc:docMk/>
          <pc:sldMk cId="0" sldId="349"/>
        </pc:sldMkLst>
      </pc:sldChg>
      <pc:sldChg chg="del">
        <pc:chgData name="Jim McGowan" userId="e2c7446dd3aca506" providerId="LiveId" clId="{D753AFB4-DD19-4C2A-93A3-C63D17B540CF}" dt="2023-09-15T14:36:42.726" v="3" actId="47"/>
        <pc:sldMkLst>
          <pc:docMk/>
          <pc:sldMk cId="0" sldId="350"/>
        </pc:sldMkLst>
      </pc:sldChg>
      <pc:sldChg chg="del">
        <pc:chgData name="Jim McGowan" userId="e2c7446dd3aca506" providerId="LiveId" clId="{D753AFB4-DD19-4C2A-93A3-C63D17B540CF}" dt="2023-09-15T14:36:42.726" v="3" actId="47"/>
        <pc:sldMkLst>
          <pc:docMk/>
          <pc:sldMk cId="0" sldId="352"/>
        </pc:sldMkLst>
      </pc:sldChg>
      <pc:sldChg chg="del">
        <pc:chgData name="Jim McGowan" userId="e2c7446dd3aca506" providerId="LiveId" clId="{D753AFB4-DD19-4C2A-93A3-C63D17B540CF}" dt="2023-09-15T14:36:42.726" v="3" actId="47"/>
        <pc:sldMkLst>
          <pc:docMk/>
          <pc:sldMk cId="0" sldId="353"/>
        </pc:sldMkLst>
      </pc:sldChg>
      <pc:sldChg chg="modSp mod">
        <pc:chgData name="Jim McGowan" userId="e2c7446dd3aca506" providerId="LiveId" clId="{D753AFB4-DD19-4C2A-93A3-C63D17B540CF}" dt="2023-09-15T16:19:26.609" v="302" actId="6549"/>
        <pc:sldMkLst>
          <pc:docMk/>
          <pc:sldMk cId="4058441213" sldId="444"/>
        </pc:sldMkLst>
        <pc:spChg chg="mod">
          <ac:chgData name="Jim McGowan" userId="e2c7446dd3aca506" providerId="LiveId" clId="{D753AFB4-DD19-4C2A-93A3-C63D17B540CF}" dt="2023-09-15T16:19:26.609" v="302" actId="6549"/>
          <ac:spMkLst>
            <pc:docMk/>
            <pc:sldMk cId="4058441213" sldId="444"/>
            <ac:spMk id="4" creationId="{00000000-0000-0000-0000-000000000000}"/>
          </ac:spMkLst>
        </pc:spChg>
      </pc:sldChg>
      <pc:sldChg chg="del">
        <pc:chgData name="Jim McGowan" userId="e2c7446dd3aca506" providerId="LiveId" clId="{D753AFB4-DD19-4C2A-93A3-C63D17B540CF}" dt="2023-09-15T14:36:23.796" v="0" actId="47"/>
        <pc:sldMkLst>
          <pc:docMk/>
          <pc:sldMk cId="4200865402" sldId="445"/>
        </pc:sldMkLst>
      </pc:sldChg>
      <pc:sldChg chg="del">
        <pc:chgData name="Jim McGowan" userId="e2c7446dd3aca506" providerId="LiveId" clId="{D753AFB4-DD19-4C2A-93A3-C63D17B540CF}" dt="2023-09-15T14:36:42.726" v="3" actId="47"/>
        <pc:sldMkLst>
          <pc:docMk/>
          <pc:sldMk cId="2268576725" sldId="447"/>
        </pc:sldMkLst>
      </pc:sldChg>
      <pc:sldChg chg="del">
        <pc:chgData name="Jim McGowan" userId="e2c7446dd3aca506" providerId="LiveId" clId="{D753AFB4-DD19-4C2A-93A3-C63D17B540CF}" dt="2023-09-15T14:36:42.726" v="3" actId="47"/>
        <pc:sldMkLst>
          <pc:docMk/>
          <pc:sldMk cId="827595421" sldId="449"/>
        </pc:sldMkLst>
      </pc:sldChg>
      <pc:sldChg chg="del">
        <pc:chgData name="Jim McGowan" userId="e2c7446dd3aca506" providerId="LiveId" clId="{D753AFB4-DD19-4C2A-93A3-C63D17B540CF}" dt="2023-09-15T14:36:42.726" v="3" actId="47"/>
        <pc:sldMkLst>
          <pc:docMk/>
          <pc:sldMk cId="898308356" sldId="450"/>
        </pc:sldMkLst>
      </pc:sldChg>
      <pc:sldChg chg="del">
        <pc:chgData name="Jim McGowan" userId="e2c7446dd3aca506" providerId="LiveId" clId="{D753AFB4-DD19-4C2A-93A3-C63D17B540CF}" dt="2023-09-15T14:36:42.726" v="3" actId="47"/>
        <pc:sldMkLst>
          <pc:docMk/>
          <pc:sldMk cId="1803146757" sldId="452"/>
        </pc:sldMkLst>
      </pc:sldChg>
      <pc:sldChg chg="del">
        <pc:chgData name="Jim McGowan" userId="e2c7446dd3aca506" providerId="LiveId" clId="{D753AFB4-DD19-4C2A-93A3-C63D17B540CF}" dt="2023-09-15T14:36:23.796" v="0" actId="47"/>
        <pc:sldMkLst>
          <pc:docMk/>
          <pc:sldMk cId="692587553" sldId="454"/>
        </pc:sldMkLst>
      </pc:sldChg>
      <pc:sldChg chg="del">
        <pc:chgData name="Jim McGowan" userId="e2c7446dd3aca506" providerId="LiveId" clId="{D753AFB4-DD19-4C2A-93A3-C63D17B540CF}" dt="2023-09-15T14:36:23.796" v="0" actId="47"/>
        <pc:sldMkLst>
          <pc:docMk/>
          <pc:sldMk cId="3199885423" sldId="457"/>
        </pc:sldMkLst>
      </pc:sldChg>
      <pc:sldChg chg="del">
        <pc:chgData name="Jim McGowan" userId="e2c7446dd3aca506" providerId="LiveId" clId="{D753AFB4-DD19-4C2A-93A3-C63D17B540CF}" dt="2023-09-15T14:36:23.796" v="0" actId="47"/>
        <pc:sldMkLst>
          <pc:docMk/>
          <pc:sldMk cId="1984031204" sldId="458"/>
        </pc:sldMkLst>
      </pc:sldChg>
      <pc:sldChg chg="del">
        <pc:chgData name="Jim McGowan" userId="e2c7446dd3aca506" providerId="LiveId" clId="{D753AFB4-DD19-4C2A-93A3-C63D17B540CF}" dt="2023-09-15T14:36:23.796" v="0" actId="47"/>
        <pc:sldMkLst>
          <pc:docMk/>
          <pc:sldMk cId="2086688755" sldId="459"/>
        </pc:sldMkLst>
      </pc:sldChg>
      <pc:sldChg chg="del">
        <pc:chgData name="Jim McGowan" userId="e2c7446dd3aca506" providerId="LiveId" clId="{D753AFB4-DD19-4C2A-93A3-C63D17B540CF}" dt="2023-09-15T14:36:23.796" v="0" actId="47"/>
        <pc:sldMkLst>
          <pc:docMk/>
          <pc:sldMk cId="4291686037" sldId="460"/>
        </pc:sldMkLst>
      </pc:sldChg>
      <pc:sldChg chg="del">
        <pc:chgData name="Jim McGowan" userId="e2c7446dd3aca506" providerId="LiveId" clId="{D753AFB4-DD19-4C2A-93A3-C63D17B540CF}" dt="2023-09-15T14:36:23.796" v="0" actId="47"/>
        <pc:sldMkLst>
          <pc:docMk/>
          <pc:sldMk cId="1912449715" sldId="462"/>
        </pc:sldMkLst>
      </pc:sldChg>
      <pc:sldChg chg="del">
        <pc:chgData name="Jim McGowan" userId="e2c7446dd3aca506" providerId="LiveId" clId="{D753AFB4-DD19-4C2A-93A3-C63D17B540CF}" dt="2023-09-15T14:36:23.796" v="0" actId="47"/>
        <pc:sldMkLst>
          <pc:docMk/>
          <pc:sldMk cId="2249271224" sldId="465"/>
        </pc:sldMkLst>
      </pc:sldChg>
      <pc:sldChg chg="del">
        <pc:chgData name="Jim McGowan" userId="e2c7446dd3aca506" providerId="LiveId" clId="{D753AFB4-DD19-4C2A-93A3-C63D17B540CF}" dt="2023-09-15T14:36:23.796" v="0" actId="47"/>
        <pc:sldMkLst>
          <pc:docMk/>
          <pc:sldMk cId="1991191778" sldId="467"/>
        </pc:sldMkLst>
      </pc:sldChg>
      <pc:sldChg chg="del">
        <pc:chgData name="Jim McGowan" userId="e2c7446dd3aca506" providerId="LiveId" clId="{D753AFB4-DD19-4C2A-93A3-C63D17B540CF}" dt="2023-09-15T14:36:23.796" v="0" actId="47"/>
        <pc:sldMkLst>
          <pc:docMk/>
          <pc:sldMk cId="297704393" sldId="469"/>
        </pc:sldMkLst>
      </pc:sldChg>
      <pc:sldChg chg="del">
        <pc:chgData name="Jim McGowan" userId="e2c7446dd3aca506" providerId="LiveId" clId="{D753AFB4-DD19-4C2A-93A3-C63D17B540CF}" dt="2023-09-15T14:36:23.796" v="0" actId="47"/>
        <pc:sldMkLst>
          <pc:docMk/>
          <pc:sldMk cId="2333623690" sldId="470"/>
        </pc:sldMkLst>
      </pc:sldChg>
      <pc:sldChg chg="del">
        <pc:chgData name="Jim McGowan" userId="e2c7446dd3aca506" providerId="LiveId" clId="{D753AFB4-DD19-4C2A-93A3-C63D17B540CF}" dt="2023-09-15T14:36:23.796" v="0" actId="47"/>
        <pc:sldMkLst>
          <pc:docMk/>
          <pc:sldMk cId="2563664613" sldId="471"/>
        </pc:sldMkLst>
      </pc:sldChg>
      <pc:sldChg chg="modSp mod">
        <pc:chgData name="Jim McGowan" userId="e2c7446dd3aca506" providerId="LiveId" clId="{D753AFB4-DD19-4C2A-93A3-C63D17B540CF}" dt="2023-09-15T14:50:15.784" v="133" actId="108"/>
        <pc:sldMkLst>
          <pc:docMk/>
          <pc:sldMk cId="3781705289" sldId="474"/>
        </pc:sldMkLst>
        <pc:spChg chg="mod">
          <ac:chgData name="Jim McGowan" userId="e2c7446dd3aca506" providerId="LiveId" clId="{D753AFB4-DD19-4C2A-93A3-C63D17B540CF}" dt="2023-09-15T14:50:15.784" v="133" actId="108"/>
          <ac:spMkLst>
            <pc:docMk/>
            <pc:sldMk cId="3781705289" sldId="474"/>
            <ac:spMk id="49158" creationId="{21A82F88-4B7B-4DDE-BE68-89989692CBE1}"/>
          </ac:spMkLst>
        </pc:spChg>
      </pc:sldChg>
      <pc:sldChg chg="modSp">
        <pc:chgData name="Jim McGowan" userId="e2c7446dd3aca506" providerId="LiveId" clId="{D753AFB4-DD19-4C2A-93A3-C63D17B540CF}" dt="2023-09-15T14:53:10.492" v="157" actId="108"/>
        <pc:sldMkLst>
          <pc:docMk/>
          <pc:sldMk cId="2510212548" sldId="475"/>
        </pc:sldMkLst>
        <pc:spChg chg="mod">
          <ac:chgData name="Jim McGowan" userId="e2c7446dd3aca506" providerId="LiveId" clId="{D753AFB4-DD19-4C2A-93A3-C63D17B540CF}" dt="2023-09-15T14:53:10.492" v="157" actId="108"/>
          <ac:spMkLst>
            <pc:docMk/>
            <pc:sldMk cId="2510212548" sldId="475"/>
            <ac:spMk id="48131" creationId="{BF355E67-DD89-4235-9DDA-DCA6E6D9E3DF}"/>
          </ac:spMkLst>
        </pc:spChg>
      </pc:sldChg>
      <pc:sldChg chg="modSp mod">
        <pc:chgData name="Jim McGowan" userId="e2c7446dd3aca506" providerId="LiveId" clId="{D753AFB4-DD19-4C2A-93A3-C63D17B540CF}" dt="2023-09-15T14:55:27.649" v="173" actId="20577"/>
        <pc:sldMkLst>
          <pc:docMk/>
          <pc:sldMk cId="2328225070" sldId="477"/>
        </pc:sldMkLst>
        <pc:spChg chg="mod">
          <ac:chgData name="Jim McGowan" userId="e2c7446dd3aca506" providerId="LiveId" clId="{D753AFB4-DD19-4C2A-93A3-C63D17B540CF}" dt="2023-09-15T14:55:27.649" v="173" actId="20577"/>
          <ac:spMkLst>
            <pc:docMk/>
            <pc:sldMk cId="2328225070" sldId="477"/>
            <ac:spMk id="163848" creationId="{4AD234B5-BEAE-4977-BCB2-915893946ABD}"/>
          </ac:spMkLst>
        </pc:spChg>
      </pc:sldChg>
      <pc:sldChg chg="modSp">
        <pc:chgData name="Jim McGowan" userId="e2c7446dd3aca506" providerId="LiveId" clId="{D753AFB4-DD19-4C2A-93A3-C63D17B540CF}" dt="2023-09-15T14:59:19.518" v="216" actId="108"/>
        <pc:sldMkLst>
          <pc:docMk/>
          <pc:sldMk cId="3882579256" sldId="480"/>
        </pc:sldMkLst>
        <pc:spChg chg="mod">
          <ac:chgData name="Jim McGowan" userId="e2c7446dd3aca506" providerId="LiveId" clId="{D753AFB4-DD19-4C2A-93A3-C63D17B540CF}" dt="2023-09-15T14:59:19.518" v="216" actId="108"/>
          <ac:spMkLst>
            <pc:docMk/>
            <pc:sldMk cId="3882579256" sldId="480"/>
            <ac:spMk id="162824" creationId="{02949C4D-AA78-4C96-A655-1D2979CA595C}"/>
          </ac:spMkLst>
        </pc:spChg>
      </pc:sldChg>
      <pc:sldChg chg="modSp">
        <pc:chgData name="Jim McGowan" userId="e2c7446dd3aca506" providerId="LiveId" clId="{D753AFB4-DD19-4C2A-93A3-C63D17B540CF}" dt="2023-09-15T15:02:14.153" v="240" actId="115"/>
        <pc:sldMkLst>
          <pc:docMk/>
          <pc:sldMk cId="3567634561" sldId="482"/>
        </pc:sldMkLst>
        <pc:spChg chg="mod">
          <ac:chgData name="Jim McGowan" userId="e2c7446dd3aca506" providerId="LiveId" clId="{D753AFB4-DD19-4C2A-93A3-C63D17B540CF}" dt="2023-09-15T15:02:14.153" v="240" actId="115"/>
          <ac:spMkLst>
            <pc:docMk/>
            <pc:sldMk cId="3567634561" sldId="482"/>
            <ac:spMk id="46088" creationId="{C6285DF7-048F-474E-9C45-D41199DC27CA}"/>
          </ac:spMkLst>
        </pc:spChg>
      </pc:sldChg>
      <pc:sldChg chg="modSp">
        <pc:chgData name="Jim McGowan" userId="e2c7446dd3aca506" providerId="LiveId" clId="{D753AFB4-DD19-4C2A-93A3-C63D17B540CF}" dt="2023-09-15T15:03:47.194" v="247" actId="108"/>
        <pc:sldMkLst>
          <pc:docMk/>
          <pc:sldMk cId="4087682566" sldId="483"/>
        </pc:sldMkLst>
        <pc:spChg chg="mod">
          <ac:chgData name="Jim McGowan" userId="e2c7446dd3aca506" providerId="LiveId" clId="{D753AFB4-DD19-4C2A-93A3-C63D17B540CF}" dt="2023-09-15T15:03:47.194" v="247" actId="108"/>
          <ac:spMkLst>
            <pc:docMk/>
            <pc:sldMk cId="4087682566" sldId="483"/>
            <ac:spMk id="171013" creationId="{D369A8A7-596C-487C-BCEE-BB8BD2898088}"/>
          </ac:spMkLst>
        </pc:spChg>
      </pc:sldChg>
      <pc:sldChg chg="modSp">
        <pc:chgData name="Jim McGowan" userId="e2c7446dd3aca506" providerId="LiveId" clId="{D753AFB4-DD19-4C2A-93A3-C63D17B540CF}" dt="2023-09-15T15:04:43.759" v="253" actId="108"/>
        <pc:sldMkLst>
          <pc:docMk/>
          <pc:sldMk cId="3057846805" sldId="485"/>
        </pc:sldMkLst>
        <pc:spChg chg="mod">
          <ac:chgData name="Jim McGowan" userId="e2c7446dd3aca506" providerId="LiveId" clId="{D753AFB4-DD19-4C2A-93A3-C63D17B540CF}" dt="2023-09-15T15:04:43.759" v="253" actId="108"/>
          <ac:spMkLst>
            <pc:docMk/>
            <pc:sldMk cId="3057846805" sldId="485"/>
            <ac:spMk id="177156" creationId="{85ADEEE1-A3EA-41CB-A891-823624A02215}"/>
          </ac:spMkLst>
        </pc:spChg>
      </pc:sldChg>
      <pc:sldChg chg="modSp">
        <pc:chgData name="Jim McGowan" userId="e2c7446dd3aca506" providerId="LiveId" clId="{D753AFB4-DD19-4C2A-93A3-C63D17B540CF}" dt="2023-09-15T15:09:26.807" v="276" actId="108"/>
        <pc:sldMkLst>
          <pc:docMk/>
          <pc:sldMk cId="1807744340" sldId="490"/>
        </pc:sldMkLst>
        <pc:spChg chg="mod">
          <ac:chgData name="Jim McGowan" userId="e2c7446dd3aca506" providerId="LiveId" clId="{D753AFB4-DD19-4C2A-93A3-C63D17B540CF}" dt="2023-09-15T15:09:26.807" v="276" actId="108"/>
          <ac:spMkLst>
            <pc:docMk/>
            <pc:sldMk cId="1807744340" sldId="490"/>
            <ac:spMk id="11" creationId="{14DE57FB-E90F-41E9-98C0-6405E4DACB11}"/>
          </ac:spMkLst>
        </pc:spChg>
      </pc:sldChg>
      <pc:sldChg chg="modSp">
        <pc:chgData name="Jim McGowan" userId="e2c7446dd3aca506" providerId="LiveId" clId="{D753AFB4-DD19-4C2A-93A3-C63D17B540CF}" dt="2023-09-15T15:10:13.102" v="279" actId="108"/>
        <pc:sldMkLst>
          <pc:docMk/>
          <pc:sldMk cId="594520324" sldId="491"/>
        </pc:sldMkLst>
        <pc:spChg chg="mod">
          <ac:chgData name="Jim McGowan" userId="e2c7446dd3aca506" providerId="LiveId" clId="{D753AFB4-DD19-4C2A-93A3-C63D17B540CF}" dt="2023-09-15T15:10:13.102" v="279" actId="108"/>
          <ac:spMkLst>
            <pc:docMk/>
            <pc:sldMk cId="594520324" sldId="491"/>
            <ac:spMk id="173060" creationId="{F4341282-BC96-4659-B79B-4500ACF45105}"/>
          </ac:spMkLst>
        </pc:spChg>
      </pc:sldChg>
      <pc:sldChg chg="modSp">
        <pc:chgData name="Jim McGowan" userId="e2c7446dd3aca506" providerId="LiveId" clId="{D753AFB4-DD19-4C2A-93A3-C63D17B540CF}" dt="2023-09-15T15:10:51.655" v="282" actId="108"/>
        <pc:sldMkLst>
          <pc:docMk/>
          <pc:sldMk cId="823405051" sldId="493"/>
        </pc:sldMkLst>
        <pc:spChg chg="mod">
          <ac:chgData name="Jim McGowan" userId="e2c7446dd3aca506" providerId="LiveId" clId="{D753AFB4-DD19-4C2A-93A3-C63D17B540CF}" dt="2023-09-15T15:10:51.655" v="282" actId="108"/>
          <ac:spMkLst>
            <pc:docMk/>
            <pc:sldMk cId="823405051" sldId="493"/>
            <ac:spMk id="181251" creationId="{B01A4B35-219B-4CF7-A0AC-B7A782A81FAF}"/>
          </ac:spMkLst>
        </pc:spChg>
      </pc:sldChg>
      <pc:sldChg chg="del">
        <pc:chgData name="Jim McGowan" userId="e2c7446dd3aca506" providerId="LiveId" clId="{D753AFB4-DD19-4C2A-93A3-C63D17B540CF}" dt="2023-09-15T14:36:42.726" v="3" actId="47"/>
        <pc:sldMkLst>
          <pc:docMk/>
          <pc:sldMk cId="1408020190" sldId="495"/>
        </pc:sldMkLst>
      </pc:sldChg>
      <pc:sldChg chg="del">
        <pc:chgData name="Jim McGowan" userId="e2c7446dd3aca506" providerId="LiveId" clId="{D753AFB4-DD19-4C2A-93A3-C63D17B540CF}" dt="2023-09-15T14:36:42.726" v="3" actId="47"/>
        <pc:sldMkLst>
          <pc:docMk/>
          <pc:sldMk cId="4062878418" sldId="496"/>
        </pc:sldMkLst>
      </pc:sldChg>
      <pc:sldChg chg="del">
        <pc:chgData name="Jim McGowan" userId="e2c7446dd3aca506" providerId="LiveId" clId="{D753AFB4-DD19-4C2A-93A3-C63D17B540CF}" dt="2023-09-15T14:36:42.726" v="3" actId="47"/>
        <pc:sldMkLst>
          <pc:docMk/>
          <pc:sldMk cId="709181449" sldId="497"/>
        </pc:sldMkLst>
      </pc:sldChg>
      <pc:sldChg chg="del">
        <pc:chgData name="Jim McGowan" userId="e2c7446dd3aca506" providerId="LiveId" clId="{D753AFB4-DD19-4C2A-93A3-C63D17B540CF}" dt="2023-09-15T14:36:42.726" v="3" actId="47"/>
        <pc:sldMkLst>
          <pc:docMk/>
          <pc:sldMk cId="4202623971" sldId="499"/>
        </pc:sldMkLst>
      </pc:sldChg>
      <pc:sldChg chg="del">
        <pc:chgData name="Jim McGowan" userId="e2c7446dd3aca506" providerId="LiveId" clId="{D753AFB4-DD19-4C2A-93A3-C63D17B540CF}" dt="2023-09-15T14:36:42.726" v="3" actId="47"/>
        <pc:sldMkLst>
          <pc:docMk/>
          <pc:sldMk cId="3527626820" sldId="500"/>
        </pc:sldMkLst>
      </pc:sldChg>
      <pc:sldChg chg="del">
        <pc:chgData name="Jim McGowan" userId="e2c7446dd3aca506" providerId="LiveId" clId="{D753AFB4-DD19-4C2A-93A3-C63D17B540CF}" dt="2023-09-15T14:36:23.796" v="0" actId="47"/>
        <pc:sldMkLst>
          <pc:docMk/>
          <pc:sldMk cId="3734120402" sldId="501"/>
        </pc:sldMkLst>
      </pc:sldChg>
      <pc:sldChg chg="del">
        <pc:chgData name="Jim McGowan" userId="e2c7446dd3aca506" providerId="LiveId" clId="{D753AFB4-DD19-4C2A-93A3-C63D17B540CF}" dt="2023-09-15T14:36:23.796" v="0" actId="47"/>
        <pc:sldMkLst>
          <pc:docMk/>
          <pc:sldMk cId="1897520510" sldId="514"/>
        </pc:sldMkLst>
      </pc:sldChg>
      <pc:sldChg chg="del">
        <pc:chgData name="Jim McGowan" userId="e2c7446dd3aca506" providerId="LiveId" clId="{D753AFB4-DD19-4C2A-93A3-C63D17B540CF}" dt="2023-09-15T14:36:23.796" v="0" actId="47"/>
        <pc:sldMkLst>
          <pc:docMk/>
          <pc:sldMk cId="1115413766" sldId="515"/>
        </pc:sldMkLst>
      </pc:sldChg>
      <pc:sldChg chg="modSp mod ord">
        <pc:chgData name="Jim McGowan" userId="e2c7446dd3aca506" providerId="LiveId" clId="{D753AFB4-DD19-4C2A-93A3-C63D17B540CF}" dt="2023-09-15T14:41:34.928" v="34"/>
        <pc:sldMkLst>
          <pc:docMk/>
          <pc:sldMk cId="1706904622" sldId="516"/>
        </pc:sldMkLst>
        <pc:spChg chg="mod">
          <ac:chgData name="Jim McGowan" userId="e2c7446dd3aca506" providerId="LiveId" clId="{D753AFB4-DD19-4C2A-93A3-C63D17B540CF}" dt="2023-09-15T14:41:31.439" v="30" actId="108"/>
          <ac:spMkLst>
            <pc:docMk/>
            <pc:sldMk cId="1706904622" sldId="516"/>
            <ac:spMk id="4" creationId="{249CF292-289C-4BDE-80EA-202DA2F880BD}"/>
          </ac:spMkLst>
        </pc:spChg>
      </pc:sldChg>
      <pc:sldChg chg="del">
        <pc:chgData name="Jim McGowan" userId="e2c7446dd3aca506" providerId="LiveId" clId="{D753AFB4-DD19-4C2A-93A3-C63D17B540CF}" dt="2023-09-15T14:36:42.726" v="3" actId="47"/>
        <pc:sldMkLst>
          <pc:docMk/>
          <pc:sldMk cId="4233445989" sldId="517"/>
        </pc:sldMkLst>
      </pc:sldChg>
      <pc:sldChg chg="del">
        <pc:chgData name="Jim McGowan" userId="e2c7446dd3aca506" providerId="LiveId" clId="{D753AFB4-DD19-4C2A-93A3-C63D17B540CF}" dt="2023-09-15T14:36:42.726" v="3" actId="47"/>
        <pc:sldMkLst>
          <pc:docMk/>
          <pc:sldMk cId="2145029844" sldId="520"/>
        </pc:sldMkLst>
      </pc:sldChg>
      <pc:sldChg chg="del">
        <pc:chgData name="Jim McGowan" userId="e2c7446dd3aca506" providerId="LiveId" clId="{D753AFB4-DD19-4C2A-93A3-C63D17B540CF}" dt="2023-09-15T14:37:12.122" v="10" actId="47"/>
        <pc:sldMkLst>
          <pc:docMk/>
          <pc:sldMk cId="1053923834" sldId="521"/>
        </pc:sldMkLst>
      </pc:sldChg>
      <pc:sldChg chg="del">
        <pc:chgData name="Jim McGowan" userId="e2c7446dd3aca506" providerId="LiveId" clId="{D753AFB4-DD19-4C2A-93A3-C63D17B540CF}" dt="2023-09-15T14:36:42.726" v="3" actId="47"/>
        <pc:sldMkLst>
          <pc:docMk/>
          <pc:sldMk cId="368875972" sldId="522"/>
        </pc:sldMkLst>
      </pc:sldChg>
      <pc:sldChg chg="addSp modSp mod ord">
        <pc:chgData name="Jim McGowan" userId="e2c7446dd3aca506" providerId="LiveId" clId="{D753AFB4-DD19-4C2A-93A3-C63D17B540CF}" dt="2023-09-15T14:43:23.264" v="58" actId="403"/>
        <pc:sldMkLst>
          <pc:docMk/>
          <pc:sldMk cId="3826386719" sldId="524"/>
        </pc:sldMkLst>
        <pc:spChg chg="mod">
          <ac:chgData name="Jim McGowan" userId="e2c7446dd3aca506" providerId="LiveId" clId="{D753AFB4-DD19-4C2A-93A3-C63D17B540CF}" dt="2023-09-15T14:43:23.264" v="58" actId="403"/>
          <ac:spMkLst>
            <pc:docMk/>
            <pc:sldMk cId="3826386719" sldId="524"/>
            <ac:spMk id="2" creationId="{81AF768E-3A79-893D-A4CD-CE91924FD7E0}"/>
          </ac:spMkLst>
        </pc:spChg>
        <pc:spChg chg="add mod">
          <ac:chgData name="Jim McGowan" userId="e2c7446dd3aca506" providerId="LiveId" clId="{D753AFB4-DD19-4C2A-93A3-C63D17B540CF}" dt="2023-09-15T14:42:54.474" v="47"/>
          <ac:spMkLst>
            <pc:docMk/>
            <pc:sldMk cId="3826386719" sldId="524"/>
            <ac:spMk id="3" creationId="{F59A36CC-2C84-8B49-1A88-AF35FB95C36C}"/>
          </ac:spMkLst>
        </pc:spChg>
      </pc:sldChg>
      <pc:sldChg chg="del">
        <pc:chgData name="Jim McGowan" userId="e2c7446dd3aca506" providerId="LiveId" clId="{D753AFB4-DD19-4C2A-93A3-C63D17B540CF}" dt="2023-09-15T14:36:23.796" v="0" actId="47"/>
        <pc:sldMkLst>
          <pc:docMk/>
          <pc:sldMk cId="2461263523" sldId="525"/>
        </pc:sldMkLst>
      </pc:sldChg>
      <pc:sldChg chg="add">
        <pc:chgData name="Jim McGowan" userId="e2c7446dd3aca506" providerId="LiveId" clId="{D753AFB4-DD19-4C2A-93A3-C63D17B540CF}" dt="2023-09-15T14:37:07.227" v="9"/>
        <pc:sldMkLst>
          <pc:docMk/>
          <pc:sldMk cId="3444387866" sldId="525"/>
        </pc:sldMkLst>
      </pc:sldChg>
      <pc:sldChg chg="del">
        <pc:chgData name="Jim McGowan" userId="e2c7446dd3aca506" providerId="LiveId" clId="{D753AFB4-DD19-4C2A-93A3-C63D17B540CF}" dt="2023-09-15T14:36:48.910" v="6" actId="47"/>
        <pc:sldMkLst>
          <pc:docMk/>
          <pc:sldMk cId="111936898" sldId="526"/>
        </pc:sldMkLst>
      </pc:sldChg>
      <pc:sldChg chg="add">
        <pc:chgData name="Jim McGowan" userId="e2c7446dd3aca506" providerId="LiveId" clId="{D753AFB4-DD19-4C2A-93A3-C63D17B540CF}" dt="2023-09-15T14:40:40.939" v="13"/>
        <pc:sldMkLst>
          <pc:docMk/>
          <pc:sldMk cId="3212462581" sldId="526"/>
        </pc:sldMkLst>
      </pc:sldChg>
      <pc:sldChg chg="add del">
        <pc:chgData name="Jim McGowan" userId="e2c7446dd3aca506" providerId="LiveId" clId="{D753AFB4-DD19-4C2A-93A3-C63D17B540CF}" dt="2023-09-15T14:44:35.182" v="99" actId="47"/>
        <pc:sldMkLst>
          <pc:docMk/>
          <pc:sldMk cId="139499322" sldId="527"/>
        </pc:sldMkLst>
      </pc:sldChg>
      <pc:sldChg chg="add ord">
        <pc:chgData name="Jim McGowan" userId="e2c7446dd3aca506" providerId="LiveId" clId="{D753AFB4-DD19-4C2A-93A3-C63D17B540CF}" dt="2023-09-15T14:43:46.975" v="63"/>
        <pc:sldMkLst>
          <pc:docMk/>
          <pc:sldMk cId="2564563362" sldId="528"/>
        </pc:sldMkLst>
      </pc:sldChg>
      <pc:sldChg chg="del">
        <pc:chgData name="Jim McGowan" userId="e2c7446dd3aca506" providerId="LiveId" clId="{D753AFB4-DD19-4C2A-93A3-C63D17B540CF}" dt="2023-09-15T14:36:23.796" v="0" actId="47"/>
        <pc:sldMkLst>
          <pc:docMk/>
          <pc:sldMk cId="2594043181" sldId="528"/>
        </pc:sldMkLst>
      </pc:sldChg>
      <pc:sldChg chg="del">
        <pc:chgData name="Jim McGowan" userId="e2c7446dd3aca506" providerId="LiveId" clId="{D753AFB4-DD19-4C2A-93A3-C63D17B540CF}" dt="2023-09-15T14:36:23.796" v="0" actId="47"/>
        <pc:sldMkLst>
          <pc:docMk/>
          <pc:sldMk cId="907806689" sldId="529"/>
        </pc:sldMkLst>
      </pc:sldChg>
      <pc:sldChg chg="modSp add mod">
        <pc:chgData name="Jim McGowan" userId="e2c7446dd3aca506" providerId="LiveId" clId="{D753AFB4-DD19-4C2A-93A3-C63D17B540CF}" dt="2023-09-15T14:44:26.150" v="96" actId="20577"/>
        <pc:sldMkLst>
          <pc:docMk/>
          <pc:sldMk cId="4274493518" sldId="529"/>
        </pc:sldMkLst>
        <pc:spChg chg="mod">
          <ac:chgData name="Jim McGowan" userId="e2c7446dd3aca506" providerId="LiveId" clId="{D753AFB4-DD19-4C2A-93A3-C63D17B540CF}" dt="2023-09-15T14:44:26.150" v="96" actId="20577"/>
          <ac:spMkLst>
            <pc:docMk/>
            <pc:sldMk cId="4274493518" sldId="529"/>
            <ac:spMk id="2" creationId="{81AF768E-3A79-893D-A4CD-CE91924FD7E0}"/>
          </ac:spMkLst>
        </pc:spChg>
      </pc:sldChg>
      <pc:sldChg chg="del">
        <pc:chgData name="Jim McGowan" userId="e2c7446dd3aca506" providerId="LiveId" clId="{D753AFB4-DD19-4C2A-93A3-C63D17B540CF}" dt="2023-09-15T14:36:42.726" v="3" actId="47"/>
        <pc:sldMkLst>
          <pc:docMk/>
          <pc:sldMk cId="116335954" sldId="530"/>
        </pc:sldMkLst>
      </pc:sldChg>
    </pc:docChg>
  </pc:docChgLst>
  <pc:docChgLst>
    <pc:chgData name="Jim McGowan" userId="e2c7446dd3aca506" providerId="LiveId" clId="{07700F94-C059-473B-AEEE-E76C7DF790BD}"/>
    <pc:docChg chg="modSld">
      <pc:chgData name="Jim McGowan" userId="e2c7446dd3aca506" providerId="LiveId" clId="{07700F94-C059-473B-AEEE-E76C7DF790BD}" dt="2023-09-28T15:57:56.735" v="17"/>
      <pc:docMkLst>
        <pc:docMk/>
      </pc:docMkLst>
      <pc:sldChg chg="modAnim">
        <pc:chgData name="Jim McGowan" userId="e2c7446dd3aca506" providerId="LiveId" clId="{07700F94-C059-473B-AEEE-E76C7DF790BD}" dt="2023-09-28T15:56:03.397" v="2"/>
        <pc:sldMkLst>
          <pc:docMk/>
          <pc:sldMk cId="0" sldId="265"/>
        </pc:sldMkLst>
      </pc:sldChg>
      <pc:sldChg chg="modAnim">
        <pc:chgData name="Jim McGowan" userId="e2c7446dd3aca506" providerId="LiveId" clId="{07700F94-C059-473B-AEEE-E76C7DF790BD}" dt="2023-09-28T15:55:42.588" v="0"/>
        <pc:sldMkLst>
          <pc:docMk/>
          <pc:sldMk cId="0" sldId="308"/>
        </pc:sldMkLst>
      </pc:sldChg>
      <pc:sldChg chg="modAnim">
        <pc:chgData name="Jim McGowan" userId="e2c7446dd3aca506" providerId="LiveId" clId="{07700F94-C059-473B-AEEE-E76C7DF790BD}" dt="2023-09-28T15:56:36.457" v="6"/>
        <pc:sldMkLst>
          <pc:docMk/>
          <pc:sldMk cId="0" sldId="319"/>
        </pc:sldMkLst>
      </pc:sldChg>
      <pc:sldChg chg="modAnim">
        <pc:chgData name="Jim McGowan" userId="e2c7446dd3aca506" providerId="LiveId" clId="{07700F94-C059-473B-AEEE-E76C7DF790BD}" dt="2023-09-28T15:56:57.405" v="9"/>
        <pc:sldMkLst>
          <pc:docMk/>
          <pc:sldMk cId="0" sldId="324"/>
        </pc:sldMkLst>
      </pc:sldChg>
      <pc:sldChg chg="modAnim">
        <pc:chgData name="Jim McGowan" userId="e2c7446dd3aca506" providerId="LiveId" clId="{07700F94-C059-473B-AEEE-E76C7DF790BD}" dt="2023-09-28T15:56:14.215" v="4"/>
        <pc:sldMkLst>
          <pc:docMk/>
          <pc:sldMk cId="0" sldId="339"/>
        </pc:sldMkLst>
      </pc:sldChg>
      <pc:sldChg chg="modAnim">
        <pc:chgData name="Jim McGowan" userId="e2c7446dd3aca506" providerId="LiveId" clId="{07700F94-C059-473B-AEEE-E76C7DF790BD}" dt="2023-09-28T15:55:51.142" v="1"/>
        <pc:sldMkLst>
          <pc:docMk/>
          <pc:sldMk cId="384760379" sldId="472"/>
        </pc:sldMkLst>
      </pc:sldChg>
      <pc:sldChg chg="modAnim">
        <pc:chgData name="Jim McGowan" userId="e2c7446dd3aca506" providerId="LiveId" clId="{07700F94-C059-473B-AEEE-E76C7DF790BD}" dt="2023-09-28T15:56:08.248" v="3"/>
        <pc:sldMkLst>
          <pc:docMk/>
          <pc:sldMk cId="2510212548" sldId="475"/>
        </pc:sldMkLst>
      </pc:sldChg>
      <pc:sldChg chg="modAnim">
        <pc:chgData name="Jim McGowan" userId="e2c7446dd3aca506" providerId="LiveId" clId="{07700F94-C059-473B-AEEE-E76C7DF790BD}" dt="2023-09-28T15:56:28.161" v="5"/>
        <pc:sldMkLst>
          <pc:docMk/>
          <pc:sldMk cId="2812914155" sldId="476"/>
        </pc:sldMkLst>
      </pc:sldChg>
      <pc:sldChg chg="modAnim">
        <pc:chgData name="Jim McGowan" userId="e2c7446dd3aca506" providerId="LiveId" clId="{07700F94-C059-473B-AEEE-E76C7DF790BD}" dt="2023-09-28T15:56:39.906" v="7"/>
        <pc:sldMkLst>
          <pc:docMk/>
          <pc:sldMk cId="3882579256" sldId="480"/>
        </pc:sldMkLst>
      </pc:sldChg>
      <pc:sldChg chg="modAnim">
        <pc:chgData name="Jim McGowan" userId="e2c7446dd3aca506" providerId="LiveId" clId="{07700F94-C059-473B-AEEE-E76C7DF790BD}" dt="2023-09-28T15:56:48.311" v="8"/>
        <pc:sldMkLst>
          <pc:docMk/>
          <pc:sldMk cId="3567634561" sldId="482"/>
        </pc:sldMkLst>
      </pc:sldChg>
      <pc:sldChg chg="modAnim">
        <pc:chgData name="Jim McGowan" userId="e2c7446dd3aca506" providerId="LiveId" clId="{07700F94-C059-473B-AEEE-E76C7DF790BD}" dt="2023-09-28T15:57:04.038" v="10"/>
        <pc:sldMkLst>
          <pc:docMk/>
          <pc:sldMk cId="4087682566" sldId="483"/>
        </pc:sldMkLst>
      </pc:sldChg>
      <pc:sldChg chg="modAnim">
        <pc:chgData name="Jim McGowan" userId="e2c7446dd3aca506" providerId="LiveId" clId="{07700F94-C059-473B-AEEE-E76C7DF790BD}" dt="2023-09-28T15:57:13.409" v="11"/>
        <pc:sldMkLst>
          <pc:docMk/>
          <pc:sldMk cId="3057846805" sldId="485"/>
        </pc:sldMkLst>
      </pc:sldChg>
      <pc:sldChg chg="modAnim">
        <pc:chgData name="Jim McGowan" userId="e2c7446dd3aca506" providerId="LiveId" clId="{07700F94-C059-473B-AEEE-E76C7DF790BD}" dt="2023-09-28T15:57:18.694" v="12"/>
        <pc:sldMkLst>
          <pc:docMk/>
          <pc:sldMk cId="2232650914" sldId="487"/>
        </pc:sldMkLst>
      </pc:sldChg>
      <pc:sldChg chg="modAnim">
        <pc:chgData name="Jim McGowan" userId="e2c7446dd3aca506" providerId="LiveId" clId="{07700F94-C059-473B-AEEE-E76C7DF790BD}" dt="2023-09-28T15:57:33.316" v="13"/>
        <pc:sldMkLst>
          <pc:docMk/>
          <pc:sldMk cId="2971908313" sldId="488"/>
        </pc:sldMkLst>
      </pc:sldChg>
      <pc:sldChg chg="modAnim">
        <pc:chgData name="Jim McGowan" userId="e2c7446dd3aca506" providerId="LiveId" clId="{07700F94-C059-473B-AEEE-E76C7DF790BD}" dt="2023-09-28T15:57:41.121" v="14"/>
        <pc:sldMkLst>
          <pc:docMk/>
          <pc:sldMk cId="1807744340" sldId="490"/>
        </pc:sldMkLst>
      </pc:sldChg>
      <pc:sldChg chg="modAnim">
        <pc:chgData name="Jim McGowan" userId="e2c7446dd3aca506" providerId="LiveId" clId="{07700F94-C059-473B-AEEE-E76C7DF790BD}" dt="2023-09-28T15:57:43.908" v="15"/>
        <pc:sldMkLst>
          <pc:docMk/>
          <pc:sldMk cId="594520324" sldId="491"/>
        </pc:sldMkLst>
      </pc:sldChg>
      <pc:sldChg chg="modAnim">
        <pc:chgData name="Jim McGowan" userId="e2c7446dd3aca506" providerId="LiveId" clId="{07700F94-C059-473B-AEEE-E76C7DF790BD}" dt="2023-09-28T15:57:56.735" v="17"/>
        <pc:sldMkLst>
          <pc:docMk/>
          <pc:sldMk cId="79452969" sldId="492"/>
        </pc:sldMkLst>
      </pc:sldChg>
      <pc:sldChg chg="modAnim">
        <pc:chgData name="Jim McGowan" userId="e2c7446dd3aca506" providerId="LiveId" clId="{07700F94-C059-473B-AEEE-E76C7DF790BD}" dt="2023-09-28T15:57:50.820" v="16"/>
        <pc:sldMkLst>
          <pc:docMk/>
          <pc:sldMk cId="823405051" sldId="493"/>
        </pc:sldMkLst>
      </pc:sldChg>
    </pc:docChg>
  </pc:docChgLst>
  <pc:docChgLst>
    <pc:chgData name="Jim McGowan" userId="e2c7446dd3aca506" providerId="LiveId" clId="{1C7136CE-C757-4983-81A5-29D4BB778398}"/>
    <pc:docChg chg="custSel modSld replTag delTag modNotesMaster modHandout">
      <pc:chgData name="Jim McGowan" userId="e2c7446dd3aca506" providerId="LiveId" clId="{1C7136CE-C757-4983-81A5-29D4BB778398}" dt="2023-09-18T12:26:34.351" v="25"/>
      <pc:docMkLst>
        <pc:docMk/>
      </pc:docMkLst>
      <pc:sldChg chg="modNotes">
        <pc:chgData name="Jim McGowan" userId="e2c7446dd3aca506" providerId="LiveId" clId="{1C7136CE-C757-4983-81A5-29D4BB778398}" dt="2023-09-18T12:21:30.253" v="0"/>
        <pc:sldMkLst>
          <pc:docMk/>
          <pc:sldMk cId="0" sldId="263"/>
        </pc:sldMkLst>
      </pc:sldChg>
      <pc:sldChg chg="modNotes">
        <pc:chgData name="Jim McGowan" userId="e2c7446dd3aca506" providerId="LiveId" clId="{1C7136CE-C757-4983-81A5-29D4BB778398}" dt="2023-09-18T12:21:30.253" v="0"/>
        <pc:sldMkLst>
          <pc:docMk/>
          <pc:sldMk cId="0" sldId="265"/>
        </pc:sldMkLst>
      </pc:sldChg>
      <pc:sldChg chg="modNotes">
        <pc:chgData name="Jim McGowan" userId="e2c7446dd3aca506" providerId="LiveId" clId="{1C7136CE-C757-4983-81A5-29D4BB778398}" dt="2023-09-18T12:21:30.253" v="0"/>
        <pc:sldMkLst>
          <pc:docMk/>
          <pc:sldMk cId="0" sldId="266"/>
        </pc:sldMkLst>
      </pc:sldChg>
      <pc:sldChg chg="modNotes">
        <pc:chgData name="Jim McGowan" userId="e2c7446dd3aca506" providerId="LiveId" clId="{1C7136CE-C757-4983-81A5-29D4BB778398}" dt="2023-09-18T12:21:30.253" v="0"/>
        <pc:sldMkLst>
          <pc:docMk/>
          <pc:sldMk cId="0" sldId="269"/>
        </pc:sldMkLst>
      </pc:sldChg>
      <pc:sldChg chg="modNotes">
        <pc:chgData name="Jim McGowan" userId="e2c7446dd3aca506" providerId="LiveId" clId="{1C7136CE-C757-4983-81A5-29D4BB778398}" dt="2023-09-18T12:21:30.253" v="0"/>
        <pc:sldMkLst>
          <pc:docMk/>
          <pc:sldMk cId="0" sldId="308"/>
        </pc:sldMkLst>
      </pc:sldChg>
      <pc:sldChg chg="modNotes">
        <pc:chgData name="Jim McGowan" userId="e2c7446dd3aca506" providerId="LiveId" clId="{1C7136CE-C757-4983-81A5-29D4BB778398}" dt="2023-09-18T12:21:30.253" v="0"/>
        <pc:sldMkLst>
          <pc:docMk/>
          <pc:sldMk cId="0" sldId="318"/>
        </pc:sldMkLst>
      </pc:sldChg>
      <pc:sldChg chg="modNotes">
        <pc:chgData name="Jim McGowan" userId="e2c7446dd3aca506" providerId="LiveId" clId="{1C7136CE-C757-4983-81A5-29D4BB778398}" dt="2023-09-18T12:21:30.253" v="0"/>
        <pc:sldMkLst>
          <pc:docMk/>
          <pc:sldMk cId="0" sldId="321"/>
        </pc:sldMkLst>
      </pc:sldChg>
      <pc:sldChg chg="modNotes">
        <pc:chgData name="Jim McGowan" userId="e2c7446dd3aca506" providerId="LiveId" clId="{1C7136CE-C757-4983-81A5-29D4BB778398}" dt="2023-09-18T12:21:30.253" v="0"/>
        <pc:sldMkLst>
          <pc:docMk/>
          <pc:sldMk cId="0" sldId="322"/>
        </pc:sldMkLst>
      </pc:sldChg>
      <pc:sldChg chg="modNotes">
        <pc:chgData name="Jim McGowan" userId="e2c7446dd3aca506" providerId="LiveId" clId="{1C7136CE-C757-4983-81A5-29D4BB778398}" dt="2023-09-18T12:21:30.253" v="0"/>
        <pc:sldMkLst>
          <pc:docMk/>
          <pc:sldMk cId="0" sldId="324"/>
        </pc:sldMkLst>
      </pc:sldChg>
      <pc:sldChg chg="modNotes">
        <pc:chgData name="Jim McGowan" userId="e2c7446dd3aca506" providerId="LiveId" clId="{1C7136CE-C757-4983-81A5-29D4BB778398}" dt="2023-09-18T12:21:30.253" v="0"/>
        <pc:sldMkLst>
          <pc:docMk/>
          <pc:sldMk cId="0" sldId="325"/>
        </pc:sldMkLst>
      </pc:sldChg>
      <pc:sldChg chg="modNotes">
        <pc:chgData name="Jim McGowan" userId="e2c7446dd3aca506" providerId="LiveId" clId="{1C7136CE-C757-4983-81A5-29D4BB778398}" dt="2023-09-18T12:21:30.253" v="0"/>
        <pc:sldMkLst>
          <pc:docMk/>
          <pc:sldMk cId="0" sldId="326"/>
        </pc:sldMkLst>
      </pc:sldChg>
      <pc:sldChg chg="modNotes">
        <pc:chgData name="Jim McGowan" userId="e2c7446dd3aca506" providerId="LiveId" clId="{1C7136CE-C757-4983-81A5-29D4BB778398}" dt="2023-09-18T12:21:30.253" v="0"/>
        <pc:sldMkLst>
          <pc:docMk/>
          <pc:sldMk cId="0" sldId="329"/>
        </pc:sldMkLst>
      </pc:sldChg>
      <pc:sldChg chg="modNotes">
        <pc:chgData name="Jim McGowan" userId="e2c7446dd3aca506" providerId="LiveId" clId="{1C7136CE-C757-4983-81A5-29D4BB778398}" dt="2023-09-18T12:21:30.253" v="0"/>
        <pc:sldMkLst>
          <pc:docMk/>
          <pc:sldMk cId="0" sldId="334"/>
        </pc:sldMkLst>
      </pc:sldChg>
      <pc:sldChg chg="modNotes">
        <pc:chgData name="Jim McGowan" userId="e2c7446dd3aca506" providerId="LiveId" clId="{1C7136CE-C757-4983-81A5-29D4BB778398}" dt="2023-09-18T12:21:30.253" v="0"/>
        <pc:sldMkLst>
          <pc:docMk/>
          <pc:sldMk cId="0" sldId="335"/>
        </pc:sldMkLst>
      </pc:sldChg>
      <pc:sldChg chg="modNotes">
        <pc:chgData name="Jim McGowan" userId="e2c7446dd3aca506" providerId="LiveId" clId="{1C7136CE-C757-4983-81A5-29D4BB778398}" dt="2023-09-18T12:21:30.253" v="0"/>
        <pc:sldMkLst>
          <pc:docMk/>
          <pc:sldMk cId="0" sldId="336"/>
        </pc:sldMkLst>
      </pc:sldChg>
      <pc:sldChg chg="modNotes">
        <pc:chgData name="Jim McGowan" userId="e2c7446dd3aca506" providerId="LiveId" clId="{1C7136CE-C757-4983-81A5-29D4BB778398}" dt="2023-09-18T12:21:30.253" v="0"/>
        <pc:sldMkLst>
          <pc:docMk/>
          <pc:sldMk cId="0" sldId="338"/>
        </pc:sldMkLst>
      </pc:sldChg>
      <pc:sldChg chg="modNotes">
        <pc:chgData name="Jim McGowan" userId="e2c7446dd3aca506" providerId="LiveId" clId="{1C7136CE-C757-4983-81A5-29D4BB778398}" dt="2023-09-18T12:21:30.253" v="0"/>
        <pc:sldMkLst>
          <pc:docMk/>
          <pc:sldMk cId="0" sldId="339"/>
        </pc:sldMkLst>
      </pc:sldChg>
      <pc:sldChg chg="modNotes">
        <pc:chgData name="Jim McGowan" userId="e2c7446dd3aca506" providerId="LiveId" clId="{1C7136CE-C757-4983-81A5-29D4BB778398}" dt="2023-09-18T12:21:30.253" v="0"/>
        <pc:sldMkLst>
          <pc:docMk/>
          <pc:sldMk cId="3781705289" sldId="474"/>
        </pc:sldMkLst>
      </pc:sldChg>
      <pc:sldChg chg="modNotes">
        <pc:chgData name="Jim McGowan" userId="e2c7446dd3aca506" providerId="LiveId" clId="{1C7136CE-C757-4983-81A5-29D4BB778398}" dt="2023-09-18T12:21:30.253" v="0"/>
        <pc:sldMkLst>
          <pc:docMk/>
          <pc:sldMk cId="2510212548" sldId="475"/>
        </pc:sldMkLst>
      </pc:sldChg>
      <pc:sldChg chg="modNotes">
        <pc:chgData name="Jim McGowan" userId="e2c7446dd3aca506" providerId="LiveId" clId="{1C7136CE-C757-4983-81A5-29D4BB778398}" dt="2023-09-18T12:21:30.253" v="0"/>
        <pc:sldMkLst>
          <pc:docMk/>
          <pc:sldMk cId="2812914155" sldId="476"/>
        </pc:sldMkLst>
      </pc:sldChg>
      <pc:sldChg chg="modNotes">
        <pc:chgData name="Jim McGowan" userId="e2c7446dd3aca506" providerId="LiveId" clId="{1C7136CE-C757-4983-81A5-29D4BB778398}" dt="2023-09-18T12:21:30.253" v="0"/>
        <pc:sldMkLst>
          <pc:docMk/>
          <pc:sldMk cId="3567634561" sldId="482"/>
        </pc:sldMkLst>
      </pc:sldChg>
      <pc:sldChg chg="modNotes">
        <pc:chgData name="Jim McGowan" userId="e2c7446dd3aca506" providerId="LiveId" clId="{1C7136CE-C757-4983-81A5-29D4BB778398}" dt="2023-09-18T12:21:30.253" v="0"/>
        <pc:sldMkLst>
          <pc:docMk/>
          <pc:sldMk cId="4087682566" sldId="483"/>
        </pc:sldMkLst>
      </pc:sldChg>
      <pc:sldChg chg="modNotes">
        <pc:chgData name="Jim McGowan" userId="e2c7446dd3aca506" providerId="LiveId" clId="{1C7136CE-C757-4983-81A5-29D4BB778398}" dt="2023-09-18T12:21:30.253" v="0"/>
        <pc:sldMkLst>
          <pc:docMk/>
          <pc:sldMk cId="3057846805" sldId="485"/>
        </pc:sldMkLst>
      </pc:sldChg>
      <pc:sldChg chg="modNotes">
        <pc:chgData name="Jim McGowan" userId="e2c7446dd3aca506" providerId="LiveId" clId="{1C7136CE-C757-4983-81A5-29D4BB778398}" dt="2023-09-18T12:21:30.253" v="0"/>
        <pc:sldMkLst>
          <pc:docMk/>
          <pc:sldMk cId="1703255139" sldId="486"/>
        </pc:sldMkLst>
      </pc:sldChg>
      <pc:sldChg chg="modNotes">
        <pc:chgData name="Jim McGowan" userId="e2c7446dd3aca506" providerId="LiveId" clId="{1C7136CE-C757-4983-81A5-29D4BB778398}" dt="2023-09-18T12:21:30.253" v="0"/>
        <pc:sldMkLst>
          <pc:docMk/>
          <pc:sldMk cId="2232650914" sldId="487"/>
        </pc:sldMkLst>
      </pc:sldChg>
      <pc:sldChg chg="modNotes">
        <pc:chgData name="Jim McGowan" userId="e2c7446dd3aca506" providerId="LiveId" clId="{1C7136CE-C757-4983-81A5-29D4BB778398}" dt="2023-09-18T12:21:30.253" v="0"/>
        <pc:sldMkLst>
          <pc:docMk/>
          <pc:sldMk cId="2971908313" sldId="488"/>
        </pc:sldMkLst>
      </pc:sldChg>
      <pc:sldChg chg="modNotes">
        <pc:chgData name="Jim McGowan" userId="e2c7446dd3aca506" providerId="LiveId" clId="{1C7136CE-C757-4983-81A5-29D4BB778398}" dt="2023-09-18T12:21:30.253" v="0"/>
        <pc:sldMkLst>
          <pc:docMk/>
          <pc:sldMk cId="3145632487" sldId="489"/>
        </pc:sldMkLst>
      </pc:sldChg>
      <pc:sldChg chg="modNotes">
        <pc:chgData name="Jim McGowan" userId="e2c7446dd3aca506" providerId="LiveId" clId="{1C7136CE-C757-4983-81A5-29D4BB778398}" dt="2023-09-18T12:21:30.253" v="0"/>
        <pc:sldMkLst>
          <pc:docMk/>
          <pc:sldMk cId="1807744340" sldId="490"/>
        </pc:sldMkLst>
      </pc:sldChg>
      <pc:sldChg chg="modNotes">
        <pc:chgData name="Jim McGowan" userId="e2c7446dd3aca506" providerId="LiveId" clId="{1C7136CE-C757-4983-81A5-29D4BB778398}" dt="2023-09-18T12:21:30.253" v="0"/>
        <pc:sldMkLst>
          <pc:docMk/>
          <pc:sldMk cId="594520324" sldId="491"/>
        </pc:sldMkLst>
      </pc:sldChg>
      <pc:sldChg chg="modNotes">
        <pc:chgData name="Jim McGowan" userId="e2c7446dd3aca506" providerId="LiveId" clId="{1C7136CE-C757-4983-81A5-29D4BB778398}" dt="2023-09-18T12:21:30.253" v="0"/>
        <pc:sldMkLst>
          <pc:docMk/>
          <pc:sldMk cId="79452969" sldId="492"/>
        </pc:sldMkLst>
      </pc:sldChg>
      <pc:sldChg chg="modNotes">
        <pc:chgData name="Jim McGowan" userId="e2c7446dd3aca506" providerId="LiveId" clId="{1C7136CE-C757-4983-81A5-29D4BB778398}" dt="2023-09-18T12:21:30.253" v="0"/>
        <pc:sldMkLst>
          <pc:docMk/>
          <pc:sldMk cId="823405051" sldId="493"/>
        </pc:sldMkLst>
      </pc:sldChg>
    </pc:docChg>
  </pc:docChgLst>
  <pc:docChgLst>
    <pc:chgData name="Jim McGowan" userId="e2c7446dd3aca506" providerId="LiveId" clId="{1B8299EA-65D9-40E6-ABE8-BD73FB78B488}"/>
    <pc:docChg chg="undo redo custSel addSld delSld modSld sldOrd">
      <pc:chgData name="Jim McGowan" userId="e2c7446dd3aca506" providerId="LiveId" clId="{1B8299EA-65D9-40E6-ABE8-BD73FB78B488}" dt="2021-01-30T23:11:04.571" v="5128" actId="255"/>
      <pc:docMkLst>
        <pc:docMk/>
      </pc:docMkLst>
      <pc:sldChg chg="modSp mod">
        <pc:chgData name="Jim McGowan" userId="e2c7446dd3aca506" providerId="LiveId" clId="{1B8299EA-65D9-40E6-ABE8-BD73FB78B488}" dt="2021-01-30T23:09:43.102" v="5115" actId="12788"/>
        <pc:sldMkLst>
          <pc:docMk/>
          <pc:sldMk cId="0" sldId="256"/>
        </pc:sldMkLst>
        <pc:spChg chg="mod">
          <ac:chgData name="Jim McGowan" userId="e2c7446dd3aca506" providerId="LiveId" clId="{1B8299EA-65D9-40E6-ABE8-BD73FB78B488}" dt="2021-01-30T23:09:43.102" v="5115" actId="12788"/>
          <ac:spMkLst>
            <pc:docMk/>
            <pc:sldMk cId="0" sldId="256"/>
            <ac:spMk id="7" creationId="{7772F48F-5EE2-461C-B5DC-3372414FB3A1}"/>
          </ac:spMkLst>
        </pc:spChg>
        <pc:spChg chg="mod">
          <ac:chgData name="Jim McGowan" userId="e2c7446dd3aca506" providerId="LiveId" clId="{1B8299EA-65D9-40E6-ABE8-BD73FB78B488}" dt="2021-01-30T22:19:27.337" v="4621" actId="207"/>
          <ac:spMkLst>
            <pc:docMk/>
            <pc:sldMk cId="0" sldId="256"/>
            <ac:spMk id="11267" creationId="{39006E1D-91E8-4D4D-9DDA-A7B17CBE60AD}"/>
          </ac:spMkLst>
        </pc:spChg>
      </pc:sldChg>
      <pc:sldChg chg="delSp modSp mod delAnim modAnim">
        <pc:chgData name="Jim McGowan" userId="e2c7446dd3aca506" providerId="LiveId" clId="{1B8299EA-65D9-40E6-ABE8-BD73FB78B488}" dt="2021-01-30T23:04:09.859" v="5051" actId="12788"/>
        <pc:sldMkLst>
          <pc:docMk/>
          <pc:sldMk cId="0" sldId="258"/>
        </pc:sldMkLst>
        <pc:spChg chg="mod">
          <ac:chgData name="Jim McGowan" userId="e2c7446dd3aca506" providerId="LiveId" clId="{1B8299EA-65D9-40E6-ABE8-BD73FB78B488}" dt="2021-01-30T23:04:09.859" v="5051" actId="12788"/>
          <ac:spMkLst>
            <pc:docMk/>
            <pc:sldMk cId="0" sldId="258"/>
            <ac:spMk id="8" creationId="{4A94AB59-0C98-4CD4-886C-29B285392689}"/>
          </ac:spMkLst>
        </pc:spChg>
        <pc:spChg chg="mod">
          <ac:chgData name="Jim McGowan" userId="e2c7446dd3aca506" providerId="LiveId" clId="{1B8299EA-65D9-40E6-ABE8-BD73FB78B488}" dt="2021-01-30T16:19:37.249" v="380" actId="255"/>
          <ac:spMkLst>
            <pc:docMk/>
            <pc:sldMk cId="0" sldId="258"/>
            <ac:spMk id="13326" creationId="{FC53503D-CA05-4AC4-B4F6-E639D7F0493D}"/>
          </ac:spMkLst>
        </pc:spChg>
        <pc:spChg chg="del mod">
          <ac:chgData name="Jim McGowan" userId="e2c7446dd3aca506" providerId="LiveId" clId="{1B8299EA-65D9-40E6-ABE8-BD73FB78B488}" dt="2021-01-30T16:09:02.245" v="288"/>
          <ac:spMkLst>
            <pc:docMk/>
            <pc:sldMk cId="0" sldId="258"/>
            <ac:spMk id="13327" creationId="{A885211C-4F16-4C80-B78A-A7D37E29A83A}"/>
          </ac:spMkLst>
        </pc:spChg>
        <pc:spChg chg="del mod">
          <ac:chgData name="Jim McGowan" userId="e2c7446dd3aca506" providerId="LiveId" clId="{1B8299EA-65D9-40E6-ABE8-BD73FB78B488}" dt="2021-01-30T16:10:23.253" v="298" actId="478"/>
          <ac:spMkLst>
            <pc:docMk/>
            <pc:sldMk cId="0" sldId="258"/>
            <ac:spMk id="13328" creationId="{2D28D136-26BA-49A7-8CAB-CF3013EB365F}"/>
          </ac:spMkLst>
        </pc:spChg>
      </pc:sldChg>
      <pc:sldChg chg="modSp mod">
        <pc:chgData name="Jim McGowan" userId="e2c7446dd3aca506" providerId="LiveId" clId="{1B8299EA-65D9-40E6-ABE8-BD73FB78B488}" dt="2021-01-30T23:06:14.797" v="5075" actId="12788"/>
        <pc:sldMkLst>
          <pc:docMk/>
          <pc:sldMk cId="0" sldId="262"/>
        </pc:sldMkLst>
        <pc:spChg chg="mod">
          <ac:chgData name="Jim McGowan" userId="e2c7446dd3aca506" providerId="LiveId" clId="{1B8299EA-65D9-40E6-ABE8-BD73FB78B488}" dt="2021-01-30T23:06:14.797" v="5075" actId="12788"/>
          <ac:spMkLst>
            <pc:docMk/>
            <pc:sldMk cId="0" sldId="262"/>
            <ac:spMk id="6" creationId="{926810CE-1121-4D34-8DF5-41D276DDE248}"/>
          </ac:spMkLst>
        </pc:spChg>
        <pc:spChg chg="mod">
          <ac:chgData name="Jim McGowan" userId="e2c7446dd3aca506" providerId="LiveId" clId="{1B8299EA-65D9-40E6-ABE8-BD73FB78B488}" dt="2021-01-30T18:35:13.684" v="2506" actId="207"/>
          <ac:spMkLst>
            <pc:docMk/>
            <pc:sldMk cId="0" sldId="262"/>
            <ac:spMk id="45064" creationId="{D7E57675-76FF-438A-806F-5DBE5D2A4ADA}"/>
          </ac:spMkLst>
        </pc:spChg>
      </pc:sldChg>
      <pc:sldChg chg="modSp modAnim">
        <pc:chgData name="Jim McGowan" userId="e2c7446dd3aca506" providerId="LiveId" clId="{1B8299EA-65D9-40E6-ABE8-BD73FB78B488}" dt="2021-01-30T20:06:03.115" v="3200"/>
        <pc:sldMkLst>
          <pc:docMk/>
          <pc:sldMk cId="0" sldId="263"/>
        </pc:sldMkLst>
        <pc:spChg chg="mod">
          <ac:chgData name="Jim McGowan" userId="e2c7446dd3aca506" providerId="LiveId" clId="{1B8299EA-65D9-40E6-ABE8-BD73FB78B488}" dt="2021-01-30T20:06:03.115" v="3200"/>
          <ac:spMkLst>
            <pc:docMk/>
            <pc:sldMk cId="0" sldId="263"/>
            <ac:spMk id="6" creationId="{797CB259-71C7-483F-96EA-33B3538C6A01}"/>
          </ac:spMkLst>
        </pc:spChg>
        <pc:spChg chg="mod">
          <ac:chgData name="Jim McGowan" userId="e2c7446dd3aca506" providerId="LiveId" clId="{1B8299EA-65D9-40E6-ABE8-BD73FB78B488}" dt="2021-01-30T20:06:03.115" v="3200"/>
          <ac:spMkLst>
            <pc:docMk/>
            <pc:sldMk cId="0" sldId="263"/>
            <ac:spMk id="46088" creationId="{C6285DF7-048F-474E-9C45-D41199DC27CA}"/>
          </ac:spMkLst>
        </pc:spChg>
      </pc:sldChg>
      <pc:sldChg chg="delSp modSp mod delAnim modAnim">
        <pc:chgData name="Jim McGowan" userId="e2c7446dd3aca506" providerId="LiveId" clId="{1B8299EA-65D9-40E6-ABE8-BD73FB78B488}" dt="2021-01-30T23:06:32.117" v="5078" actId="12788"/>
        <pc:sldMkLst>
          <pc:docMk/>
          <pc:sldMk cId="0" sldId="265"/>
        </pc:sldMkLst>
        <pc:spChg chg="mod">
          <ac:chgData name="Jim McGowan" userId="e2c7446dd3aca506" providerId="LiveId" clId="{1B8299EA-65D9-40E6-ABE8-BD73FB78B488}" dt="2021-01-30T23:06:32.117" v="5078" actId="12788"/>
          <ac:spMkLst>
            <pc:docMk/>
            <pc:sldMk cId="0" sldId="265"/>
            <ac:spMk id="7" creationId="{6D5F13F8-7379-4C86-BD93-C521BFF04ED0}"/>
          </ac:spMkLst>
        </pc:spChg>
        <pc:spChg chg="mod">
          <ac:chgData name="Jim McGowan" userId="e2c7446dd3aca506" providerId="LiveId" clId="{1B8299EA-65D9-40E6-ABE8-BD73FB78B488}" dt="2021-01-30T18:58:59.365" v="2751" actId="20578"/>
          <ac:spMkLst>
            <pc:docMk/>
            <pc:sldMk cId="0" sldId="265"/>
            <ac:spMk id="48131" creationId="{BF355E67-DD89-4235-9DDA-DCA6E6D9E3DF}"/>
          </ac:spMkLst>
        </pc:spChg>
        <pc:spChg chg="del mod">
          <ac:chgData name="Jim McGowan" userId="e2c7446dd3aca506" providerId="LiveId" clId="{1B8299EA-65D9-40E6-ABE8-BD73FB78B488}" dt="2021-01-30T18:54:33.658" v="2707"/>
          <ac:spMkLst>
            <pc:docMk/>
            <pc:sldMk cId="0" sldId="265"/>
            <ac:spMk id="48136" creationId="{02F7289B-7477-4501-A16F-507ACF5EBC57}"/>
          </ac:spMkLst>
        </pc:spChg>
      </pc:sldChg>
      <pc:sldChg chg="addSp delSp modSp mod modAnim">
        <pc:chgData name="Jim McGowan" userId="e2c7446dd3aca506" providerId="LiveId" clId="{1B8299EA-65D9-40E6-ABE8-BD73FB78B488}" dt="2021-01-30T23:06:23.748" v="5076" actId="12788"/>
        <pc:sldMkLst>
          <pc:docMk/>
          <pc:sldMk cId="0" sldId="266"/>
        </pc:sldMkLst>
        <pc:spChg chg="add del mod">
          <ac:chgData name="Jim McGowan" userId="e2c7446dd3aca506" providerId="LiveId" clId="{1B8299EA-65D9-40E6-ABE8-BD73FB78B488}" dt="2021-01-30T18:49:05" v="2653" actId="478"/>
          <ac:spMkLst>
            <pc:docMk/>
            <pc:sldMk cId="0" sldId="266"/>
            <ac:spMk id="2" creationId="{7BBC1C8B-BBB3-4680-A0A9-BF10D53B52FB}"/>
          </ac:spMkLst>
        </pc:spChg>
        <pc:spChg chg="mod">
          <ac:chgData name="Jim McGowan" userId="e2c7446dd3aca506" providerId="LiveId" clId="{1B8299EA-65D9-40E6-ABE8-BD73FB78B488}" dt="2021-01-30T23:06:23.748" v="5076" actId="12788"/>
          <ac:spMkLst>
            <pc:docMk/>
            <pc:sldMk cId="0" sldId="266"/>
            <ac:spMk id="7" creationId="{294FA4D9-1250-494A-A0AA-59942D8E9980}"/>
          </ac:spMkLst>
        </pc:spChg>
        <pc:spChg chg="del mod">
          <ac:chgData name="Jim McGowan" userId="e2c7446dd3aca506" providerId="LiveId" clId="{1B8299EA-65D9-40E6-ABE8-BD73FB78B488}" dt="2021-01-30T18:49:00.424" v="2652" actId="478"/>
          <ac:spMkLst>
            <pc:docMk/>
            <pc:sldMk cId="0" sldId="266"/>
            <ac:spMk id="49155" creationId="{1EB76CA2-6701-4D9C-846A-6EEA74403E5C}"/>
          </ac:spMkLst>
        </pc:spChg>
        <pc:spChg chg="mod">
          <ac:chgData name="Jim McGowan" userId="e2c7446dd3aca506" providerId="LiveId" clId="{1B8299EA-65D9-40E6-ABE8-BD73FB78B488}" dt="2021-01-30T18:58:46.526" v="2749" actId="114"/>
          <ac:spMkLst>
            <pc:docMk/>
            <pc:sldMk cId="0" sldId="266"/>
            <ac:spMk id="49158" creationId="{21A82F88-4B7B-4DDE-BE68-89989692CBE1}"/>
          </ac:spMkLst>
        </pc:spChg>
      </pc:sldChg>
      <pc:sldChg chg="modSp mod">
        <pc:chgData name="Jim McGowan" userId="e2c7446dd3aca506" providerId="LiveId" clId="{1B8299EA-65D9-40E6-ABE8-BD73FB78B488}" dt="2021-01-30T23:11:04.571" v="5128" actId="255"/>
        <pc:sldMkLst>
          <pc:docMk/>
          <pc:sldMk cId="0" sldId="269"/>
        </pc:sldMkLst>
        <pc:spChg chg="mod">
          <ac:chgData name="Jim McGowan" userId="e2c7446dd3aca506" providerId="LiveId" clId="{1B8299EA-65D9-40E6-ABE8-BD73FB78B488}" dt="2021-01-30T23:09:58.980" v="5118" actId="12788"/>
          <ac:spMkLst>
            <pc:docMk/>
            <pc:sldMk cId="0" sldId="269"/>
            <ac:spMk id="6" creationId="{F6D5A188-1909-4A9D-A46B-74E49E87774D}"/>
          </ac:spMkLst>
        </pc:spChg>
        <pc:spChg chg="mod">
          <ac:chgData name="Jim McGowan" userId="e2c7446dd3aca506" providerId="LiveId" clId="{1B8299EA-65D9-40E6-ABE8-BD73FB78B488}" dt="2021-01-30T23:11:04.571" v="5128" actId="255"/>
          <ac:spMkLst>
            <pc:docMk/>
            <pc:sldMk cId="0" sldId="269"/>
            <ac:spMk id="52233" creationId="{DA4BD656-CC8F-48C5-AB21-BB954A17F42B}"/>
          </ac:spMkLst>
        </pc:spChg>
      </pc:sldChg>
      <pc:sldChg chg="delSp modSp mod delAnim modAnim">
        <pc:chgData name="Jim McGowan" userId="e2c7446dd3aca506" providerId="LiveId" clId="{1B8299EA-65D9-40E6-ABE8-BD73FB78B488}" dt="2021-01-30T23:05:31.438" v="5065" actId="12788"/>
        <pc:sldMkLst>
          <pc:docMk/>
          <pc:sldMk cId="0" sldId="289"/>
        </pc:sldMkLst>
        <pc:spChg chg="mod">
          <ac:chgData name="Jim McGowan" userId="e2c7446dd3aca506" providerId="LiveId" clId="{1B8299EA-65D9-40E6-ABE8-BD73FB78B488}" dt="2021-01-30T23:05:31.438" v="5065" actId="12788"/>
          <ac:spMkLst>
            <pc:docMk/>
            <pc:sldMk cId="0" sldId="289"/>
            <ac:spMk id="7" creationId="{3A360737-2915-42D8-8EFC-E8DD88DBAA7D}"/>
          </ac:spMkLst>
        </pc:spChg>
        <pc:spChg chg="mod">
          <ac:chgData name="Jim McGowan" userId="e2c7446dd3aca506" providerId="LiveId" clId="{1B8299EA-65D9-40E6-ABE8-BD73FB78B488}" dt="2021-01-30T17:46:30.635" v="1947" actId="207"/>
          <ac:spMkLst>
            <pc:docMk/>
            <pc:sldMk cId="0" sldId="289"/>
            <ac:spMk id="72721" creationId="{27FC2563-0526-472C-8F91-AAB38551C664}"/>
          </ac:spMkLst>
        </pc:spChg>
        <pc:spChg chg="del mod">
          <ac:chgData name="Jim McGowan" userId="e2c7446dd3aca506" providerId="LiveId" clId="{1B8299EA-65D9-40E6-ABE8-BD73FB78B488}" dt="2021-01-30T17:44:27.499" v="1932"/>
          <ac:spMkLst>
            <pc:docMk/>
            <pc:sldMk cId="0" sldId="289"/>
            <ac:spMk id="72723" creationId="{4951161F-A7BF-4387-8F7C-F860292EE6BD}"/>
          </ac:spMkLst>
        </pc:spChg>
      </pc:sldChg>
      <pc:sldChg chg="addSp delSp modSp mod modAnim">
        <pc:chgData name="Jim McGowan" userId="e2c7446dd3aca506" providerId="LiveId" clId="{1B8299EA-65D9-40E6-ABE8-BD73FB78B488}" dt="2021-01-30T23:06:00.028" v="5071" actId="12788"/>
        <pc:sldMkLst>
          <pc:docMk/>
          <pc:sldMk cId="0" sldId="290"/>
        </pc:sldMkLst>
        <pc:spChg chg="mod">
          <ac:chgData name="Jim McGowan" userId="e2c7446dd3aca506" providerId="LiveId" clId="{1B8299EA-65D9-40E6-ABE8-BD73FB78B488}" dt="2021-01-30T23:06:00.028" v="5071" actId="12788"/>
          <ac:spMkLst>
            <pc:docMk/>
            <pc:sldMk cId="0" sldId="290"/>
            <ac:spMk id="7" creationId="{F5005EF6-5CD9-4BC2-A819-5E4032B9F9AC}"/>
          </ac:spMkLst>
        </pc:spChg>
        <pc:spChg chg="add mod">
          <ac:chgData name="Jim McGowan" userId="e2c7446dd3aca506" providerId="LiveId" clId="{1B8299EA-65D9-40E6-ABE8-BD73FB78B488}" dt="2021-01-30T18:31:11.299" v="2463" actId="113"/>
          <ac:spMkLst>
            <pc:docMk/>
            <pc:sldMk cId="0" sldId="290"/>
            <ac:spMk id="9" creationId="{60F76EDA-B238-4D1B-92A3-E493BBFBD8D0}"/>
          </ac:spMkLst>
        </pc:spChg>
        <pc:spChg chg="mod">
          <ac:chgData name="Jim McGowan" userId="e2c7446dd3aca506" providerId="LiveId" clId="{1B8299EA-65D9-40E6-ABE8-BD73FB78B488}" dt="2021-01-30T18:27:32.991" v="2407" actId="20577"/>
          <ac:spMkLst>
            <pc:docMk/>
            <pc:sldMk cId="0" sldId="290"/>
            <ac:spMk id="73741" creationId="{47B69978-40AB-460D-9F98-EDD042A248BE}"/>
          </ac:spMkLst>
        </pc:spChg>
        <pc:spChg chg="del mod">
          <ac:chgData name="Jim McGowan" userId="e2c7446dd3aca506" providerId="LiveId" clId="{1B8299EA-65D9-40E6-ABE8-BD73FB78B488}" dt="2021-01-30T18:13:29.104" v="2167" actId="478"/>
          <ac:spMkLst>
            <pc:docMk/>
            <pc:sldMk cId="0" sldId="290"/>
            <ac:spMk id="73742" creationId="{4DB7B500-926B-4B21-B5D5-0DAE2372C5D5}"/>
          </ac:spMkLst>
        </pc:spChg>
        <pc:picChg chg="add del mod">
          <ac:chgData name="Jim McGowan" userId="e2c7446dd3aca506" providerId="LiveId" clId="{1B8299EA-65D9-40E6-ABE8-BD73FB78B488}" dt="2021-01-30T18:27:58.743" v="2414" actId="478"/>
          <ac:picMkLst>
            <pc:docMk/>
            <pc:sldMk cId="0" sldId="290"/>
            <ac:picMk id="8" creationId="{8D0559AF-0BEC-4315-B61F-4CE3C1F95674}"/>
          </ac:picMkLst>
        </pc:picChg>
        <pc:picChg chg="add mod ord">
          <ac:chgData name="Jim McGowan" userId="e2c7446dd3aca506" providerId="LiveId" clId="{1B8299EA-65D9-40E6-ABE8-BD73FB78B488}" dt="2021-01-30T18:28:23.814" v="2435" actId="1036"/>
          <ac:picMkLst>
            <pc:docMk/>
            <pc:sldMk cId="0" sldId="290"/>
            <ac:picMk id="10" creationId="{9A7A6404-CB2A-4E59-8C2E-D56CBF4EE606}"/>
          </ac:picMkLst>
        </pc:picChg>
      </pc:sldChg>
      <pc:sldChg chg="addSp delSp modSp mod">
        <pc:chgData name="Jim McGowan" userId="e2c7446dd3aca506" providerId="LiveId" clId="{1B8299EA-65D9-40E6-ABE8-BD73FB78B488}" dt="2021-01-30T22:33:38.912" v="4774" actId="22"/>
        <pc:sldMkLst>
          <pc:docMk/>
          <pc:sldMk cId="0" sldId="295"/>
        </pc:sldMkLst>
        <pc:spChg chg="add mod">
          <ac:chgData name="Jim McGowan" userId="e2c7446dd3aca506" providerId="LiveId" clId="{1B8299EA-65D9-40E6-ABE8-BD73FB78B488}" dt="2021-01-30T22:31:23.760" v="4759"/>
          <ac:spMkLst>
            <pc:docMk/>
            <pc:sldMk cId="0" sldId="295"/>
            <ac:spMk id="6" creationId="{32F15324-F2FF-4DA4-92EE-C074F0AD4908}"/>
          </ac:spMkLst>
        </pc:spChg>
        <pc:spChg chg="add del">
          <ac:chgData name="Jim McGowan" userId="e2c7446dd3aca506" providerId="LiveId" clId="{1B8299EA-65D9-40E6-ABE8-BD73FB78B488}" dt="2021-01-30T22:33:38.912" v="4774" actId="22"/>
          <ac:spMkLst>
            <pc:docMk/>
            <pc:sldMk cId="0" sldId="295"/>
            <ac:spMk id="8" creationId="{475BAF45-CFE8-47A4-8F93-6C6A649C2456}"/>
          </ac:spMkLst>
        </pc:spChg>
      </pc:sldChg>
      <pc:sldChg chg="addSp delSp modSp mod delAnim modAnim">
        <pc:chgData name="Jim McGowan" userId="e2c7446dd3aca506" providerId="LiveId" clId="{1B8299EA-65D9-40E6-ABE8-BD73FB78B488}" dt="2021-01-30T18:47:29.943" v="2638" actId="12788"/>
        <pc:sldMkLst>
          <pc:docMk/>
          <pc:sldMk cId="0" sldId="298"/>
        </pc:sldMkLst>
        <pc:spChg chg="mod">
          <ac:chgData name="Jim McGowan" userId="e2c7446dd3aca506" providerId="LiveId" clId="{1B8299EA-65D9-40E6-ABE8-BD73FB78B488}" dt="2021-01-30T18:47:29.943" v="2638" actId="12788"/>
          <ac:spMkLst>
            <pc:docMk/>
            <pc:sldMk cId="0" sldId="298"/>
            <ac:spMk id="9" creationId="{9BE3178F-6973-412D-915D-CD12E78D4F2C}"/>
          </ac:spMkLst>
        </pc:spChg>
        <pc:spChg chg="add del mod">
          <ac:chgData name="Jim McGowan" userId="e2c7446dd3aca506" providerId="LiveId" clId="{1B8299EA-65D9-40E6-ABE8-BD73FB78B488}" dt="2021-01-30T18:43:47.451" v="2602"/>
          <ac:spMkLst>
            <pc:docMk/>
            <pc:sldMk cId="0" sldId="298"/>
            <ac:spMk id="10" creationId="{0E22D803-9715-4644-AAC8-2DBA8714A792}"/>
          </ac:spMkLst>
        </pc:spChg>
        <pc:spChg chg="mod">
          <ac:chgData name="Jim McGowan" userId="e2c7446dd3aca506" providerId="LiveId" clId="{1B8299EA-65D9-40E6-ABE8-BD73FB78B488}" dt="2021-01-30T18:45:27.675" v="2615" actId="1076"/>
          <ac:spMkLst>
            <pc:docMk/>
            <pc:sldMk cId="0" sldId="298"/>
            <ac:spMk id="130054" creationId="{7936C1FC-9DC2-44C0-B186-5D40BC3E40A0}"/>
          </ac:spMkLst>
        </pc:spChg>
        <pc:spChg chg="del mod">
          <ac:chgData name="Jim McGowan" userId="e2c7446dd3aca506" providerId="LiveId" clId="{1B8299EA-65D9-40E6-ABE8-BD73FB78B488}" dt="2021-01-30T18:40:51.111" v="2576" actId="478"/>
          <ac:spMkLst>
            <pc:docMk/>
            <pc:sldMk cId="0" sldId="298"/>
            <ac:spMk id="130055" creationId="{38A5C3B3-A1F1-4200-BD2F-5FC37C393E0A}"/>
          </ac:spMkLst>
        </pc:spChg>
        <pc:spChg chg="del mod">
          <ac:chgData name="Jim McGowan" userId="e2c7446dd3aca506" providerId="LiveId" clId="{1B8299EA-65D9-40E6-ABE8-BD73FB78B488}" dt="2021-01-30T18:39:53.346" v="2566"/>
          <ac:spMkLst>
            <pc:docMk/>
            <pc:sldMk cId="0" sldId="298"/>
            <ac:spMk id="130056" creationId="{B8A86061-15CF-48F8-8524-8F03460A37ED}"/>
          </ac:spMkLst>
        </pc:spChg>
        <pc:spChg chg="del mod">
          <ac:chgData name="Jim McGowan" userId="e2c7446dd3aca506" providerId="LiveId" clId="{1B8299EA-65D9-40E6-ABE8-BD73FB78B488}" dt="2021-01-30T18:39:53.334" v="2564" actId="478"/>
          <ac:spMkLst>
            <pc:docMk/>
            <pc:sldMk cId="0" sldId="298"/>
            <ac:spMk id="130057" creationId="{2AB47A1C-A9FC-4209-9342-DA2E78255F24}"/>
          </ac:spMkLst>
        </pc:spChg>
      </pc:sldChg>
      <pc:sldChg chg="delSp modSp mod modAnim">
        <pc:chgData name="Jim McGowan" userId="e2c7446dd3aca506" providerId="LiveId" clId="{1B8299EA-65D9-40E6-ABE8-BD73FB78B488}" dt="2021-01-30T23:03:51.345" v="5049" actId="12788"/>
        <pc:sldMkLst>
          <pc:docMk/>
          <pc:sldMk cId="0" sldId="300"/>
        </pc:sldMkLst>
        <pc:spChg chg="mod">
          <ac:chgData name="Jim McGowan" userId="e2c7446dd3aca506" providerId="LiveId" clId="{1B8299EA-65D9-40E6-ABE8-BD73FB78B488}" dt="2021-01-30T23:03:51.345" v="5049" actId="12788"/>
          <ac:spMkLst>
            <pc:docMk/>
            <pc:sldMk cId="0" sldId="300"/>
            <ac:spMk id="9" creationId="{70D20532-8254-404E-A124-E6E1B53C2927}"/>
          </ac:spMkLst>
        </pc:spChg>
        <pc:spChg chg="del mod">
          <ac:chgData name="Jim McGowan" userId="e2c7446dd3aca506" providerId="LiveId" clId="{1B8299EA-65D9-40E6-ABE8-BD73FB78B488}" dt="2021-01-30T15:59:29.065" v="203" actId="478"/>
          <ac:spMkLst>
            <pc:docMk/>
            <pc:sldMk cId="0" sldId="300"/>
            <ac:spMk id="132099" creationId="{4896A175-CC8E-42D8-8180-92ED2FC6128E}"/>
          </ac:spMkLst>
        </pc:spChg>
        <pc:spChg chg="del mod">
          <ac:chgData name="Jim McGowan" userId="e2c7446dd3aca506" providerId="LiveId" clId="{1B8299EA-65D9-40E6-ABE8-BD73FB78B488}" dt="2021-01-30T16:00:15.129" v="210" actId="478"/>
          <ac:spMkLst>
            <pc:docMk/>
            <pc:sldMk cId="0" sldId="300"/>
            <ac:spMk id="132103" creationId="{9D0E8ED1-37B4-405D-97B6-1F339FABB422}"/>
          </ac:spMkLst>
        </pc:spChg>
        <pc:spChg chg="mod">
          <ac:chgData name="Jim McGowan" userId="e2c7446dd3aca506" providerId="LiveId" clId="{1B8299EA-65D9-40E6-ABE8-BD73FB78B488}" dt="2021-01-30T15:59:11.442" v="201" actId="1035"/>
          <ac:spMkLst>
            <pc:docMk/>
            <pc:sldMk cId="0" sldId="300"/>
            <ac:spMk id="132104" creationId="{F4DD21E0-F631-4FDF-BF99-0B9E4938E03A}"/>
          </ac:spMkLst>
        </pc:spChg>
        <pc:spChg chg="mod">
          <ac:chgData name="Jim McGowan" userId="e2c7446dd3aca506" providerId="LiveId" clId="{1B8299EA-65D9-40E6-ABE8-BD73FB78B488}" dt="2021-01-30T16:18:52.886" v="379" actId="948"/>
          <ac:spMkLst>
            <pc:docMk/>
            <pc:sldMk cId="0" sldId="300"/>
            <ac:spMk id="132105" creationId="{9383AFEE-1018-4932-88E3-D095F6C31A88}"/>
          </ac:spMkLst>
        </pc:spChg>
      </pc:sldChg>
      <pc:sldChg chg="addSp delSp modSp mod ord addAnim delAnim modAnim">
        <pc:chgData name="Jim McGowan" userId="e2c7446dd3aca506" providerId="LiveId" clId="{1B8299EA-65D9-40E6-ABE8-BD73FB78B488}" dt="2021-01-30T22:55:17.562" v="4985"/>
        <pc:sldMkLst>
          <pc:docMk/>
          <pc:sldMk cId="0" sldId="306"/>
        </pc:sldMkLst>
        <pc:spChg chg="del mod">
          <ac:chgData name="Jim McGowan" userId="e2c7446dd3aca506" providerId="LiveId" clId="{1B8299EA-65D9-40E6-ABE8-BD73FB78B488}" dt="2021-01-30T22:40:41.019" v="4831" actId="478"/>
          <ac:spMkLst>
            <pc:docMk/>
            <pc:sldMk cId="0" sldId="306"/>
            <ac:spMk id="9" creationId="{5B6F9148-379C-4358-94E8-C6D2489F0CA3}"/>
          </ac:spMkLst>
        </pc:spChg>
        <pc:spChg chg="add del mod">
          <ac:chgData name="Jim McGowan" userId="e2c7446dd3aca506" providerId="LiveId" clId="{1B8299EA-65D9-40E6-ABE8-BD73FB78B488}" dt="2021-01-30T22:42:18.592" v="4853" actId="478"/>
          <ac:spMkLst>
            <pc:docMk/>
            <pc:sldMk cId="0" sldId="306"/>
            <ac:spMk id="10" creationId="{3E9E9B0C-B379-4122-9F14-D370FE1D1F99}"/>
          </ac:spMkLst>
        </pc:spChg>
        <pc:spChg chg="add mod">
          <ac:chgData name="Jim McGowan" userId="e2c7446dd3aca506" providerId="LiveId" clId="{1B8299EA-65D9-40E6-ABE8-BD73FB78B488}" dt="2021-01-30T22:46:48.813" v="4891" actId="108"/>
          <ac:spMkLst>
            <pc:docMk/>
            <pc:sldMk cId="0" sldId="306"/>
            <ac:spMk id="12" creationId="{BF026CB4-3122-4FDB-AD57-2CBBCB771343}"/>
          </ac:spMkLst>
        </pc:spChg>
        <pc:spChg chg="add mod">
          <ac:chgData name="Jim McGowan" userId="e2c7446dd3aca506" providerId="LiveId" clId="{1B8299EA-65D9-40E6-ABE8-BD73FB78B488}" dt="2021-01-30T22:44:45.599" v="4872" actId="1036"/>
          <ac:spMkLst>
            <pc:docMk/>
            <pc:sldMk cId="0" sldId="306"/>
            <ac:spMk id="14" creationId="{8D9F1AF7-B6DB-411B-AECB-EC74C69436B2}"/>
          </ac:spMkLst>
        </pc:spChg>
        <pc:spChg chg="del mod">
          <ac:chgData name="Jim McGowan" userId="e2c7446dd3aca506" providerId="LiveId" clId="{1B8299EA-65D9-40E6-ABE8-BD73FB78B488}" dt="2021-01-30T22:34:56.316" v="4784" actId="478"/>
          <ac:spMkLst>
            <pc:docMk/>
            <pc:sldMk cId="0" sldId="306"/>
            <ac:spMk id="142341" creationId="{39A68283-9506-4546-A897-19504E35299E}"/>
          </ac:spMkLst>
        </pc:spChg>
      </pc:sldChg>
      <pc:sldChg chg="modSp del mod">
        <pc:chgData name="Jim McGowan" userId="e2c7446dd3aca506" providerId="LiveId" clId="{1B8299EA-65D9-40E6-ABE8-BD73FB78B488}" dt="2021-01-30T16:23:58.605" v="426" actId="47"/>
        <pc:sldMkLst>
          <pc:docMk/>
          <pc:sldMk cId="0" sldId="307"/>
        </pc:sldMkLst>
        <pc:spChg chg="mod">
          <ac:chgData name="Jim McGowan" userId="e2c7446dd3aca506" providerId="LiveId" clId="{1B8299EA-65D9-40E6-ABE8-BD73FB78B488}" dt="2021-01-30T16:23:17.383" v="421" actId="14100"/>
          <ac:spMkLst>
            <pc:docMk/>
            <pc:sldMk cId="0" sldId="307"/>
            <ac:spMk id="145413" creationId="{CD48866B-69DA-4A6A-B4D3-7CF4EAF0957B}"/>
          </ac:spMkLst>
        </pc:spChg>
        <pc:spChg chg="mod">
          <ac:chgData name="Jim McGowan" userId="e2c7446dd3aca506" providerId="LiveId" clId="{1B8299EA-65D9-40E6-ABE8-BD73FB78B488}" dt="2021-01-30T16:22:19.478" v="400" actId="14100"/>
          <ac:spMkLst>
            <pc:docMk/>
            <pc:sldMk cId="0" sldId="307"/>
            <ac:spMk id="145414" creationId="{387DE770-6518-4D82-B3CF-67BAD0B0932F}"/>
          </ac:spMkLst>
        </pc:spChg>
        <pc:picChg chg="mod">
          <ac:chgData name="Jim McGowan" userId="e2c7446dd3aca506" providerId="LiveId" clId="{1B8299EA-65D9-40E6-ABE8-BD73FB78B488}" dt="2021-01-30T16:22:37.290" v="412" actId="1038"/>
          <ac:picMkLst>
            <pc:docMk/>
            <pc:sldMk cId="0" sldId="307"/>
            <ac:picMk id="145420" creationId="{AE418D46-008E-4A01-8CA8-C640FD96A6C7}"/>
          </ac:picMkLst>
        </pc:picChg>
      </pc:sldChg>
      <pc:sldChg chg="addSp delSp modSp mod">
        <pc:chgData name="Jim McGowan" userId="e2c7446dd3aca506" providerId="LiveId" clId="{1B8299EA-65D9-40E6-ABE8-BD73FB78B488}" dt="2021-01-30T18:47:24.868" v="2637" actId="12788"/>
        <pc:sldMkLst>
          <pc:docMk/>
          <pc:sldMk cId="0" sldId="308"/>
        </pc:sldMkLst>
        <pc:spChg chg="mod">
          <ac:chgData name="Jim McGowan" userId="e2c7446dd3aca506" providerId="LiveId" clId="{1B8299EA-65D9-40E6-ABE8-BD73FB78B488}" dt="2021-01-30T18:47:24.868" v="2637" actId="12788"/>
          <ac:spMkLst>
            <pc:docMk/>
            <pc:sldMk cId="0" sldId="308"/>
            <ac:spMk id="8" creationId="{62B8DCC8-54F7-447E-944B-905937DC335C}"/>
          </ac:spMkLst>
        </pc:spChg>
        <pc:spChg chg="mod">
          <ac:chgData name="Jim McGowan" userId="e2c7446dd3aca506" providerId="LiveId" clId="{1B8299EA-65D9-40E6-ABE8-BD73FB78B488}" dt="2021-01-30T18:38:30.754" v="2548" actId="207"/>
          <ac:spMkLst>
            <pc:docMk/>
            <pc:sldMk cId="0" sldId="308"/>
            <ac:spMk id="146435" creationId="{AEB561E3-7DF7-4A95-8D72-F4F67B58FA63}"/>
          </ac:spMkLst>
        </pc:spChg>
        <pc:spChg chg="add del mod">
          <ac:chgData name="Jim McGowan" userId="e2c7446dd3aca506" providerId="LiveId" clId="{1B8299EA-65D9-40E6-ABE8-BD73FB78B488}" dt="2021-01-30T18:36:40.645" v="2528" actId="20578"/>
          <ac:spMkLst>
            <pc:docMk/>
            <pc:sldMk cId="0" sldId="308"/>
            <ac:spMk id="146436" creationId="{93CF0867-B38F-4A5A-BC23-96D269D43786}"/>
          </ac:spMkLst>
        </pc:spChg>
        <pc:picChg chg="mod">
          <ac:chgData name="Jim McGowan" userId="e2c7446dd3aca506" providerId="LiveId" clId="{1B8299EA-65D9-40E6-ABE8-BD73FB78B488}" dt="2021-01-30T18:36:03.185" v="2517" actId="1038"/>
          <ac:picMkLst>
            <pc:docMk/>
            <pc:sldMk cId="0" sldId="308"/>
            <ac:picMk id="146439" creationId="{6A2D1526-C72B-4A35-81C4-21F32F45987A}"/>
          </ac:picMkLst>
        </pc:picChg>
      </pc:sldChg>
      <pc:sldChg chg="delSp modSp mod delAnim modAnim">
        <pc:chgData name="Jim McGowan" userId="e2c7446dd3aca506" providerId="LiveId" clId="{1B8299EA-65D9-40E6-ABE8-BD73FB78B488}" dt="2021-01-30T23:03:58.322" v="5050" actId="12788"/>
        <pc:sldMkLst>
          <pc:docMk/>
          <pc:sldMk cId="0" sldId="310"/>
        </pc:sldMkLst>
        <pc:spChg chg="mod">
          <ac:chgData name="Jim McGowan" userId="e2c7446dd3aca506" providerId="LiveId" clId="{1B8299EA-65D9-40E6-ABE8-BD73FB78B488}" dt="2021-01-30T23:03:58.322" v="5050" actId="12788"/>
          <ac:spMkLst>
            <pc:docMk/>
            <pc:sldMk cId="0" sldId="310"/>
            <ac:spMk id="8" creationId="{CB745FF1-5873-441D-9C55-D243CB025D38}"/>
          </ac:spMkLst>
        </pc:spChg>
        <pc:spChg chg="mod">
          <ac:chgData name="Jim McGowan" userId="e2c7446dd3aca506" providerId="LiveId" clId="{1B8299EA-65D9-40E6-ABE8-BD73FB78B488}" dt="2021-01-30T16:07:42.321" v="276" actId="12788"/>
          <ac:spMkLst>
            <pc:docMk/>
            <pc:sldMk cId="0" sldId="310"/>
            <ac:spMk id="150535" creationId="{A8F3BB00-EB76-4A28-BB7D-91CBA88067EE}"/>
          </ac:spMkLst>
        </pc:spChg>
        <pc:spChg chg="del mod">
          <ac:chgData name="Jim McGowan" userId="e2c7446dd3aca506" providerId="LiveId" clId="{1B8299EA-65D9-40E6-ABE8-BD73FB78B488}" dt="2021-01-30T16:03:59.365" v="245"/>
          <ac:spMkLst>
            <pc:docMk/>
            <pc:sldMk cId="0" sldId="310"/>
            <ac:spMk id="150536" creationId="{7E224BA1-F58E-4AA8-91CB-414D34FD8BE6}"/>
          </ac:spMkLst>
        </pc:spChg>
        <pc:spChg chg="del mod">
          <ac:chgData name="Jim McGowan" userId="e2c7446dd3aca506" providerId="LiveId" clId="{1B8299EA-65D9-40E6-ABE8-BD73FB78B488}" dt="2021-01-30T16:03:59.363" v="243"/>
          <ac:spMkLst>
            <pc:docMk/>
            <pc:sldMk cId="0" sldId="310"/>
            <ac:spMk id="150538" creationId="{F3770B9E-F2B1-468E-8CBB-3040F8B18A3F}"/>
          </ac:spMkLst>
        </pc:spChg>
      </pc:sldChg>
      <pc:sldChg chg="delSp modSp mod delAnim modAnim">
        <pc:chgData name="Jim McGowan" userId="e2c7446dd3aca506" providerId="LiveId" clId="{1B8299EA-65D9-40E6-ABE8-BD73FB78B488}" dt="2021-01-30T23:04:39.851" v="5057" actId="12788"/>
        <pc:sldMkLst>
          <pc:docMk/>
          <pc:sldMk cId="0" sldId="311"/>
        </pc:sldMkLst>
        <pc:spChg chg="mod">
          <ac:chgData name="Jim McGowan" userId="e2c7446dd3aca506" providerId="LiveId" clId="{1B8299EA-65D9-40E6-ABE8-BD73FB78B488}" dt="2021-01-30T23:04:39.851" v="5057" actId="12788"/>
          <ac:spMkLst>
            <pc:docMk/>
            <pc:sldMk cId="0" sldId="311"/>
            <ac:spMk id="8" creationId="{6592CB4B-622A-40F1-B26F-745227381E29}"/>
          </ac:spMkLst>
        </pc:spChg>
        <pc:spChg chg="del mod">
          <ac:chgData name="Jim McGowan" userId="e2c7446dd3aca506" providerId="LiveId" clId="{1B8299EA-65D9-40E6-ABE8-BD73FB78B488}" dt="2021-01-30T17:20:51.901" v="1704"/>
          <ac:spMkLst>
            <pc:docMk/>
            <pc:sldMk cId="0" sldId="311"/>
            <ac:spMk id="152581" creationId="{D1054CCD-CEFD-484B-8AB1-28911D0A927C}"/>
          </ac:spMkLst>
        </pc:spChg>
        <pc:spChg chg="del mod">
          <ac:chgData name="Jim McGowan" userId="e2c7446dd3aca506" providerId="LiveId" clId="{1B8299EA-65D9-40E6-ABE8-BD73FB78B488}" dt="2021-01-30T17:22:46.013" v="1723"/>
          <ac:spMkLst>
            <pc:docMk/>
            <pc:sldMk cId="0" sldId="311"/>
            <ac:spMk id="152582" creationId="{DDD78A71-8B88-4A17-B9E7-AB6164B2303F}"/>
          </ac:spMkLst>
        </pc:spChg>
        <pc:spChg chg="mod">
          <ac:chgData name="Jim McGowan" userId="e2c7446dd3aca506" providerId="LiveId" clId="{1B8299EA-65D9-40E6-ABE8-BD73FB78B488}" dt="2021-01-30T17:24:32.090" v="1740" actId="948"/>
          <ac:spMkLst>
            <pc:docMk/>
            <pc:sldMk cId="0" sldId="311"/>
            <ac:spMk id="152584" creationId="{7249D3BD-4ECF-4F86-93BD-4E30351900CC}"/>
          </ac:spMkLst>
        </pc:spChg>
      </pc:sldChg>
      <pc:sldChg chg="delSp modSp mod modAnim">
        <pc:chgData name="Jim McGowan" userId="e2c7446dd3aca506" providerId="LiveId" clId="{1B8299EA-65D9-40E6-ABE8-BD73FB78B488}" dt="2021-01-30T23:04:57.647" v="5058" actId="12788"/>
        <pc:sldMkLst>
          <pc:docMk/>
          <pc:sldMk cId="0" sldId="312"/>
        </pc:sldMkLst>
        <pc:spChg chg="mod">
          <ac:chgData name="Jim McGowan" userId="e2c7446dd3aca506" providerId="LiveId" clId="{1B8299EA-65D9-40E6-ABE8-BD73FB78B488}" dt="2021-01-30T23:04:57.647" v="5058" actId="12788"/>
          <ac:spMkLst>
            <pc:docMk/>
            <pc:sldMk cId="0" sldId="312"/>
            <ac:spMk id="8" creationId="{12530843-3915-47D3-B9B5-C16846BD2BD3}"/>
          </ac:spMkLst>
        </pc:spChg>
        <pc:spChg chg="mod">
          <ac:chgData name="Jim McGowan" userId="e2c7446dd3aca506" providerId="LiveId" clId="{1B8299EA-65D9-40E6-ABE8-BD73FB78B488}" dt="2021-01-30T17:34:15.682" v="1820" actId="123"/>
          <ac:spMkLst>
            <pc:docMk/>
            <pc:sldMk cId="0" sldId="312"/>
            <ac:spMk id="154628" creationId="{9AA096C0-F864-40E2-A347-01F4620A7546}"/>
          </ac:spMkLst>
        </pc:spChg>
        <pc:spChg chg="mod">
          <ac:chgData name="Jim McGowan" userId="e2c7446dd3aca506" providerId="LiveId" clId="{1B8299EA-65D9-40E6-ABE8-BD73FB78B488}" dt="2021-01-30T17:26:20.931" v="1752" actId="14100"/>
          <ac:spMkLst>
            <pc:docMk/>
            <pc:sldMk cId="0" sldId="312"/>
            <ac:spMk id="154632" creationId="{31F915BA-4A1E-453F-84F1-4C4FB84F8532}"/>
          </ac:spMkLst>
        </pc:spChg>
        <pc:spChg chg="del mod">
          <ac:chgData name="Jim McGowan" userId="e2c7446dd3aca506" providerId="LiveId" clId="{1B8299EA-65D9-40E6-ABE8-BD73FB78B488}" dt="2021-01-30T17:27:28.714" v="1764" actId="478"/>
          <ac:spMkLst>
            <pc:docMk/>
            <pc:sldMk cId="0" sldId="312"/>
            <ac:spMk id="154633" creationId="{06E51907-F55D-4C66-9DBF-CE597A553BF0}"/>
          </ac:spMkLst>
        </pc:spChg>
      </pc:sldChg>
      <pc:sldChg chg="delSp modSp mod delAnim modAnim">
        <pc:chgData name="Jim McGowan" userId="e2c7446dd3aca506" providerId="LiveId" clId="{1B8299EA-65D9-40E6-ABE8-BD73FB78B488}" dt="2021-01-30T23:05:50.859" v="5069" actId="12788"/>
        <pc:sldMkLst>
          <pc:docMk/>
          <pc:sldMk cId="0" sldId="315"/>
        </pc:sldMkLst>
        <pc:spChg chg="mod">
          <ac:chgData name="Jim McGowan" userId="e2c7446dd3aca506" providerId="LiveId" clId="{1B8299EA-65D9-40E6-ABE8-BD73FB78B488}" dt="2021-01-30T23:05:50.859" v="5069" actId="12788"/>
          <ac:spMkLst>
            <pc:docMk/>
            <pc:sldMk cId="0" sldId="315"/>
            <ac:spMk id="9" creationId="{565E6CB4-1075-4B5E-807B-30A24E468BD0}"/>
          </ac:spMkLst>
        </pc:spChg>
        <pc:spChg chg="del mod">
          <ac:chgData name="Jim McGowan" userId="e2c7446dd3aca506" providerId="LiveId" clId="{1B8299EA-65D9-40E6-ABE8-BD73FB78B488}" dt="2021-01-30T18:05:52.987" v="2091"/>
          <ac:spMkLst>
            <pc:docMk/>
            <pc:sldMk cId="0" sldId="315"/>
            <ac:spMk id="157701" creationId="{B95A1F24-CE76-4057-97BC-00763841000F}"/>
          </ac:spMkLst>
        </pc:spChg>
        <pc:spChg chg="mod">
          <ac:chgData name="Jim McGowan" userId="e2c7446dd3aca506" providerId="LiveId" clId="{1B8299EA-65D9-40E6-ABE8-BD73FB78B488}" dt="2021-01-30T18:09:58.854" v="2129" actId="108"/>
          <ac:spMkLst>
            <pc:docMk/>
            <pc:sldMk cId="0" sldId="315"/>
            <ac:spMk id="157703" creationId="{79F0291E-6070-405F-9FF7-8128856CA9A0}"/>
          </ac:spMkLst>
        </pc:spChg>
        <pc:spChg chg="del mod">
          <ac:chgData name="Jim McGowan" userId="e2c7446dd3aca506" providerId="LiveId" clId="{1B8299EA-65D9-40E6-ABE8-BD73FB78B488}" dt="2021-01-30T18:06:11.267" v="2095" actId="478"/>
          <ac:spMkLst>
            <pc:docMk/>
            <pc:sldMk cId="0" sldId="315"/>
            <ac:spMk id="157705" creationId="{258985A4-EF08-4CF5-860D-830CF8C08AFC}"/>
          </ac:spMkLst>
        </pc:spChg>
        <pc:spChg chg="del mod">
          <ac:chgData name="Jim McGowan" userId="e2c7446dd3aca506" providerId="LiveId" clId="{1B8299EA-65D9-40E6-ABE8-BD73FB78B488}" dt="2021-01-30T18:06:11.272" v="2097"/>
          <ac:spMkLst>
            <pc:docMk/>
            <pc:sldMk cId="0" sldId="315"/>
            <ac:spMk id="157706" creationId="{70245314-3127-40F4-9317-4A59872CEFA5}"/>
          </ac:spMkLst>
        </pc:spChg>
      </pc:sldChg>
      <pc:sldChg chg="modSp mod">
        <pc:chgData name="Jim McGowan" userId="e2c7446dd3aca506" providerId="LiveId" clId="{1B8299EA-65D9-40E6-ABE8-BD73FB78B488}" dt="2021-01-30T23:09:31.535" v="5113" actId="12788"/>
        <pc:sldMkLst>
          <pc:docMk/>
          <pc:sldMk cId="0" sldId="316"/>
        </pc:sldMkLst>
        <pc:spChg chg="mod">
          <ac:chgData name="Jim McGowan" userId="e2c7446dd3aca506" providerId="LiveId" clId="{1B8299EA-65D9-40E6-ABE8-BD73FB78B488}" dt="2021-01-30T23:09:31.535" v="5113" actId="12788"/>
          <ac:spMkLst>
            <pc:docMk/>
            <pc:sldMk cId="0" sldId="316"/>
            <ac:spMk id="6" creationId="{5CC5D900-FF42-4EA0-B519-29D88C336394}"/>
          </ac:spMkLst>
        </pc:spChg>
        <pc:spChg chg="mod">
          <ac:chgData name="Jim McGowan" userId="e2c7446dd3aca506" providerId="LiveId" clId="{1B8299EA-65D9-40E6-ABE8-BD73FB78B488}" dt="2021-01-30T22:15:48.347" v="4506" actId="207"/>
          <ac:spMkLst>
            <pc:docMk/>
            <pc:sldMk cId="0" sldId="316"/>
            <ac:spMk id="158723" creationId="{CFF828A3-F011-497A-B311-9A291BE1A121}"/>
          </ac:spMkLst>
        </pc:spChg>
      </pc:sldChg>
      <pc:sldChg chg="delSp modSp mod delAnim modAnim">
        <pc:chgData name="Jim McGowan" userId="e2c7446dd3aca506" providerId="LiveId" clId="{1B8299EA-65D9-40E6-ABE8-BD73FB78B488}" dt="2021-01-30T23:05:07.238" v="5060" actId="12788"/>
        <pc:sldMkLst>
          <pc:docMk/>
          <pc:sldMk cId="0" sldId="317"/>
        </pc:sldMkLst>
        <pc:spChg chg="mod">
          <ac:chgData name="Jim McGowan" userId="e2c7446dd3aca506" providerId="LiveId" clId="{1B8299EA-65D9-40E6-ABE8-BD73FB78B488}" dt="2021-01-30T23:05:07.238" v="5060" actId="12788"/>
          <ac:spMkLst>
            <pc:docMk/>
            <pc:sldMk cId="0" sldId="317"/>
            <ac:spMk id="8" creationId="{73917F30-D7BC-4E75-AE08-D4F898C98626}"/>
          </ac:spMkLst>
        </pc:spChg>
        <pc:spChg chg="del mod">
          <ac:chgData name="Jim McGowan" userId="e2c7446dd3aca506" providerId="LiveId" clId="{1B8299EA-65D9-40E6-ABE8-BD73FB78B488}" dt="2021-01-30T17:34:44.662" v="1826"/>
          <ac:spMkLst>
            <pc:docMk/>
            <pc:sldMk cId="0" sldId="317"/>
            <ac:spMk id="159747" creationId="{5C4A368E-DDCA-4DF1-B5B5-0A51ED82DBF0}"/>
          </ac:spMkLst>
        </pc:spChg>
        <pc:spChg chg="del mod">
          <ac:chgData name="Jim McGowan" userId="e2c7446dd3aca506" providerId="LiveId" clId="{1B8299EA-65D9-40E6-ABE8-BD73FB78B488}" dt="2021-01-30T17:34:44.666" v="1828"/>
          <ac:spMkLst>
            <pc:docMk/>
            <pc:sldMk cId="0" sldId="317"/>
            <ac:spMk id="159749" creationId="{43A18583-55D5-42B6-9CF6-1B590DCF5EE0}"/>
          </ac:spMkLst>
        </pc:spChg>
        <pc:spChg chg="mod">
          <ac:chgData name="Jim McGowan" userId="e2c7446dd3aca506" providerId="LiveId" clId="{1B8299EA-65D9-40E6-ABE8-BD73FB78B488}" dt="2021-01-30T17:42:51.161" v="1899"/>
          <ac:spMkLst>
            <pc:docMk/>
            <pc:sldMk cId="0" sldId="317"/>
            <ac:spMk id="159750" creationId="{C43E6C65-81DA-426B-8AEB-3DC6D5EC763C}"/>
          </ac:spMkLst>
        </pc:spChg>
      </pc:sldChg>
      <pc:sldChg chg="modSp mod">
        <pc:chgData name="Jim McGowan" userId="e2c7446dd3aca506" providerId="LiveId" clId="{1B8299EA-65D9-40E6-ABE8-BD73FB78B488}" dt="2021-01-30T19:55:12.666" v="3106" actId="12788"/>
        <pc:sldMkLst>
          <pc:docMk/>
          <pc:sldMk cId="0" sldId="318"/>
        </pc:sldMkLst>
        <pc:spChg chg="mod">
          <ac:chgData name="Jim McGowan" userId="e2c7446dd3aca506" providerId="LiveId" clId="{1B8299EA-65D9-40E6-ABE8-BD73FB78B488}" dt="2021-01-30T19:55:12.666" v="3106" actId="12788"/>
          <ac:spMkLst>
            <pc:docMk/>
            <pc:sldMk cId="0" sldId="318"/>
            <ac:spMk id="6" creationId="{CF87550A-4C0C-44C7-B6DC-4AAE4D644EA7}"/>
          </ac:spMkLst>
        </pc:spChg>
        <pc:spChg chg="mod">
          <ac:chgData name="Jim McGowan" userId="e2c7446dd3aca506" providerId="LiveId" clId="{1B8299EA-65D9-40E6-ABE8-BD73FB78B488}" dt="2021-01-30T19:00:39.771" v="2764" actId="12789"/>
          <ac:spMkLst>
            <pc:docMk/>
            <pc:sldMk cId="0" sldId="318"/>
            <ac:spMk id="160772" creationId="{21A9AC6E-1912-4982-B279-2E35EBBAEBA4}"/>
          </ac:spMkLst>
        </pc:spChg>
      </pc:sldChg>
      <pc:sldChg chg="modSp modAnim">
        <pc:chgData name="Jim McGowan" userId="e2c7446dd3aca506" providerId="LiveId" clId="{1B8299EA-65D9-40E6-ABE8-BD73FB78B488}" dt="2021-01-30T23:06:58.203" v="5084" actId="12788"/>
        <pc:sldMkLst>
          <pc:docMk/>
          <pc:sldMk cId="0" sldId="319"/>
        </pc:sldMkLst>
        <pc:spChg chg="mod">
          <ac:chgData name="Jim McGowan" userId="e2c7446dd3aca506" providerId="LiveId" clId="{1B8299EA-65D9-40E6-ABE8-BD73FB78B488}" dt="2021-01-30T23:06:58.203" v="5084" actId="12788"/>
          <ac:spMkLst>
            <pc:docMk/>
            <pc:sldMk cId="0" sldId="319"/>
            <ac:spMk id="6" creationId="{DC44B016-1EEC-42DF-8DA1-E092F3B816AE}"/>
          </ac:spMkLst>
        </pc:spChg>
        <pc:spChg chg="mod">
          <ac:chgData name="Jim McGowan" userId="e2c7446dd3aca506" providerId="LiveId" clId="{1B8299EA-65D9-40E6-ABE8-BD73FB78B488}" dt="2021-01-30T20:06:16.823" v="3202"/>
          <ac:spMkLst>
            <pc:docMk/>
            <pc:sldMk cId="0" sldId="319"/>
            <ac:spMk id="162824" creationId="{02949C4D-AA78-4C96-A655-1D2979CA595C}"/>
          </ac:spMkLst>
        </pc:spChg>
      </pc:sldChg>
      <pc:sldChg chg="modSp del">
        <pc:chgData name="Jim McGowan" userId="e2c7446dd3aca506" providerId="LiveId" clId="{1B8299EA-65D9-40E6-ABE8-BD73FB78B488}" dt="2021-01-30T19:30:12.599" v="2951" actId="47"/>
        <pc:sldMkLst>
          <pc:docMk/>
          <pc:sldMk cId="0" sldId="320"/>
        </pc:sldMkLst>
        <pc:spChg chg="mod">
          <ac:chgData name="Jim McGowan" userId="e2c7446dd3aca506" providerId="LiveId" clId="{1B8299EA-65D9-40E6-ABE8-BD73FB78B488}" dt="2021-01-30T19:18:24.566" v="2847" actId="1076"/>
          <ac:spMkLst>
            <pc:docMk/>
            <pc:sldMk cId="0" sldId="320"/>
            <ac:spMk id="163849" creationId="{6CB3E899-EBE0-4E03-A3D8-74ABD7FB1F6F}"/>
          </ac:spMkLst>
        </pc:spChg>
        <pc:spChg chg="mod">
          <ac:chgData name="Jim McGowan" userId="e2c7446dd3aca506" providerId="LiveId" clId="{1B8299EA-65D9-40E6-ABE8-BD73FB78B488}" dt="2021-01-30T19:18:25.081" v="2848" actId="1076"/>
          <ac:spMkLst>
            <pc:docMk/>
            <pc:sldMk cId="0" sldId="320"/>
            <ac:spMk id="163850" creationId="{966209CC-EE30-4C68-9E74-3E3614EB5294}"/>
          </ac:spMkLst>
        </pc:spChg>
        <pc:spChg chg="mod">
          <ac:chgData name="Jim McGowan" userId="e2c7446dd3aca506" providerId="LiveId" clId="{1B8299EA-65D9-40E6-ABE8-BD73FB78B488}" dt="2021-01-30T19:18:25.653" v="2849" actId="1076"/>
          <ac:spMkLst>
            <pc:docMk/>
            <pc:sldMk cId="0" sldId="320"/>
            <ac:spMk id="163851" creationId="{905118EB-F98E-4A1B-A934-566E002249C9}"/>
          </ac:spMkLst>
        </pc:spChg>
      </pc:sldChg>
      <pc:sldChg chg="addSp modSp mod modAnim">
        <pc:chgData name="Jim McGowan" userId="e2c7446dd3aca506" providerId="LiveId" clId="{1B8299EA-65D9-40E6-ABE8-BD73FB78B488}" dt="2021-01-30T23:07:12.191" v="5086" actId="12788"/>
        <pc:sldMkLst>
          <pc:docMk/>
          <pc:sldMk cId="0" sldId="321"/>
        </pc:sldMkLst>
        <pc:spChg chg="mod">
          <ac:chgData name="Jim McGowan" userId="e2c7446dd3aca506" providerId="LiveId" clId="{1B8299EA-65D9-40E6-ABE8-BD73FB78B488}" dt="2021-01-30T23:07:12.191" v="5086" actId="12788"/>
          <ac:spMkLst>
            <pc:docMk/>
            <pc:sldMk cId="0" sldId="321"/>
            <ac:spMk id="6" creationId="{B8ECA126-CBEC-47F7-8A66-CD976E0133C3}"/>
          </ac:spMkLst>
        </pc:spChg>
        <pc:spChg chg="add mod">
          <ac:chgData name="Jim McGowan" userId="e2c7446dd3aca506" providerId="LiveId" clId="{1B8299EA-65D9-40E6-ABE8-BD73FB78B488}" dt="2021-01-30T20:37:17.466" v="3409" actId="108"/>
          <ac:spMkLst>
            <pc:docMk/>
            <pc:sldMk cId="0" sldId="321"/>
            <ac:spMk id="8" creationId="{B63C225B-6714-4F1E-A526-D6DE36932E04}"/>
          </ac:spMkLst>
        </pc:spChg>
        <pc:spChg chg="mod">
          <ac:chgData name="Jim McGowan" userId="e2c7446dd3aca506" providerId="LiveId" clId="{1B8299EA-65D9-40E6-ABE8-BD73FB78B488}" dt="2021-01-30T20:28:29.767" v="3326" actId="6549"/>
          <ac:spMkLst>
            <pc:docMk/>
            <pc:sldMk cId="0" sldId="321"/>
            <ac:spMk id="164869" creationId="{7A3A30FC-939B-4BC7-8B3C-99B9A52E413C}"/>
          </ac:spMkLst>
        </pc:spChg>
        <pc:picChg chg="add mod">
          <ac:chgData name="Jim McGowan" userId="e2c7446dd3aca506" providerId="LiveId" clId="{1B8299EA-65D9-40E6-ABE8-BD73FB78B488}" dt="2021-01-30T20:31:07.363" v="3358" actId="12788"/>
          <ac:picMkLst>
            <pc:docMk/>
            <pc:sldMk cId="0" sldId="321"/>
            <ac:picMk id="7" creationId="{B011B50A-D7FB-4E76-8524-66FD418E4A9F}"/>
          </ac:picMkLst>
        </pc:picChg>
      </pc:sldChg>
      <pc:sldChg chg="addSp modSp mod modAnim">
        <pc:chgData name="Jim McGowan" userId="e2c7446dd3aca506" providerId="LiveId" clId="{1B8299EA-65D9-40E6-ABE8-BD73FB78B488}" dt="2021-01-30T23:07:26.894" v="5089" actId="12788"/>
        <pc:sldMkLst>
          <pc:docMk/>
          <pc:sldMk cId="0" sldId="322"/>
        </pc:sldMkLst>
        <pc:spChg chg="mod">
          <ac:chgData name="Jim McGowan" userId="e2c7446dd3aca506" providerId="LiveId" clId="{1B8299EA-65D9-40E6-ABE8-BD73FB78B488}" dt="2021-01-30T23:07:26.894" v="5089" actId="12788"/>
          <ac:spMkLst>
            <pc:docMk/>
            <pc:sldMk cId="0" sldId="322"/>
            <ac:spMk id="6" creationId="{5388E004-0E27-468B-9100-8F94C85DE84A}"/>
          </ac:spMkLst>
        </pc:spChg>
        <pc:spChg chg="add mod">
          <ac:chgData name="Jim McGowan" userId="e2c7446dd3aca506" providerId="LiveId" clId="{1B8299EA-65D9-40E6-ABE8-BD73FB78B488}" dt="2021-01-30T20:38:16.539" v="3421" actId="1035"/>
          <ac:spMkLst>
            <pc:docMk/>
            <pc:sldMk cId="0" sldId="322"/>
            <ac:spMk id="8" creationId="{AF152725-0097-4C26-954B-907A3E30F170}"/>
          </ac:spMkLst>
        </pc:spChg>
        <pc:spChg chg="mod">
          <ac:chgData name="Jim McGowan" userId="e2c7446dd3aca506" providerId="LiveId" clId="{1B8299EA-65D9-40E6-ABE8-BD73FB78B488}" dt="2021-01-30T20:37:48.891" v="3411"/>
          <ac:spMkLst>
            <pc:docMk/>
            <pc:sldMk cId="0" sldId="322"/>
            <ac:spMk id="166916" creationId="{D2B56460-3A12-46B6-9CB1-F050CA2F885D}"/>
          </ac:spMkLst>
        </pc:spChg>
        <pc:picChg chg="add mod ord">
          <ac:chgData name="Jim McGowan" userId="e2c7446dd3aca506" providerId="LiveId" clId="{1B8299EA-65D9-40E6-ABE8-BD73FB78B488}" dt="2021-01-30T20:38:04.390" v="3413" actId="14100"/>
          <ac:picMkLst>
            <pc:docMk/>
            <pc:sldMk cId="0" sldId="322"/>
            <ac:picMk id="9" creationId="{347325AA-0968-4BBB-BE13-48F018B8EA30}"/>
          </ac:picMkLst>
        </pc:picChg>
      </pc:sldChg>
      <pc:sldChg chg="modSp modAnim">
        <pc:chgData name="Jim McGowan" userId="e2c7446dd3aca506" providerId="LiveId" clId="{1B8299EA-65D9-40E6-ABE8-BD73FB78B488}" dt="2021-01-30T20:09:01.006" v="3226" actId="12788"/>
        <pc:sldMkLst>
          <pc:docMk/>
          <pc:sldMk cId="0" sldId="324"/>
        </pc:sldMkLst>
        <pc:spChg chg="mod">
          <ac:chgData name="Jim McGowan" userId="e2c7446dd3aca506" providerId="LiveId" clId="{1B8299EA-65D9-40E6-ABE8-BD73FB78B488}" dt="2021-01-30T20:09:01.006" v="3226" actId="12788"/>
          <ac:spMkLst>
            <pc:docMk/>
            <pc:sldMk cId="0" sldId="324"/>
            <ac:spMk id="6" creationId="{7D81B1F8-3012-464C-9320-373E1EAF48B5}"/>
          </ac:spMkLst>
        </pc:spChg>
        <pc:spChg chg="mod">
          <ac:chgData name="Jim McGowan" userId="e2c7446dd3aca506" providerId="LiveId" clId="{1B8299EA-65D9-40E6-ABE8-BD73FB78B488}" dt="2021-01-30T20:08:18.500" v="3220" actId="313"/>
          <ac:spMkLst>
            <pc:docMk/>
            <pc:sldMk cId="0" sldId="324"/>
            <ac:spMk id="171013" creationId="{D369A8A7-596C-487C-BCEE-BB8BD2898088}"/>
          </ac:spMkLst>
        </pc:spChg>
      </pc:sldChg>
      <pc:sldChg chg="addSp delSp modSp mod modAnim">
        <pc:chgData name="Jim McGowan" userId="e2c7446dd3aca506" providerId="LiveId" clId="{1B8299EA-65D9-40E6-ABE8-BD73FB78B488}" dt="2021-01-30T23:07:47.193" v="5093" actId="12788"/>
        <pc:sldMkLst>
          <pc:docMk/>
          <pc:sldMk cId="0" sldId="325"/>
        </pc:sldMkLst>
        <pc:spChg chg="mod">
          <ac:chgData name="Jim McGowan" userId="e2c7446dd3aca506" providerId="LiveId" clId="{1B8299EA-65D9-40E6-ABE8-BD73FB78B488}" dt="2021-01-30T23:07:47.193" v="5093" actId="12788"/>
          <ac:spMkLst>
            <pc:docMk/>
            <pc:sldMk cId="0" sldId="325"/>
            <ac:spMk id="9" creationId="{242DAB4B-169B-4AA8-98AF-C4F77B29068B}"/>
          </ac:spMkLst>
        </pc:spChg>
        <pc:spChg chg="del">
          <ac:chgData name="Jim McGowan" userId="e2c7446dd3aca506" providerId="LiveId" clId="{1B8299EA-65D9-40E6-ABE8-BD73FB78B488}" dt="2021-01-30T20:53:26.508" v="3520" actId="478"/>
          <ac:spMkLst>
            <pc:docMk/>
            <pc:sldMk cId="0" sldId="325"/>
            <ac:spMk id="173060" creationId="{F4341282-BC96-4659-B79B-4500ACF45105}"/>
          </ac:spMkLst>
        </pc:spChg>
        <pc:spChg chg="del mod">
          <ac:chgData name="Jim McGowan" userId="e2c7446dd3aca506" providerId="LiveId" clId="{1B8299EA-65D9-40E6-ABE8-BD73FB78B488}" dt="2021-01-30T20:52:51.551" v="3511"/>
          <ac:spMkLst>
            <pc:docMk/>
            <pc:sldMk cId="0" sldId="325"/>
            <ac:spMk id="173062" creationId="{B2601353-6DDB-458F-B71B-A3863E027202}"/>
          </ac:spMkLst>
        </pc:spChg>
        <pc:spChg chg="add del mod">
          <ac:chgData name="Jim McGowan" userId="e2c7446dd3aca506" providerId="LiveId" clId="{1B8299EA-65D9-40E6-ABE8-BD73FB78B488}" dt="2021-01-30T20:54:51.790" v="3532" actId="179"/>
          <ac:spMkLst>
            <pc:docMk/>
            <pc:sldMk cId="0" sldId="325"/>
            <ac:spMk id="173063" creationId="{1CFED342-ABCD-4512-B352-8FDB180E3446}"/>
          </ac:spMkLst>
        </pc:spChg>
        <pc:spChg chg="del">
          <ac:chgData name="Jim McGowan" userId="e2c7446dd3aca506" providerId="LiveId" clId="{1B8299EA-65D9-40E6-ABE8-BD73FB78B488}" dt="2021-01-30T20:53:13.809" v="3516" actId="478"/>
          <ac:spMkLst>
            <pc:docMk/>
            <pc:sldMk cId="0" sldId="325"/>
            <ac:spMk id="173064" creationId="{A1D0338E-E551-4A77-8149-EA42E79CB17A}"/>
          </ac:spMkLst>
        </pc:spChg>
      </pc:sldChg>
      <pc:sldChg chg="delSp modSp mod delAnim modAnim">
        <pc:chgData name="Jim McGowan" userId="e2c7446dd3aca506" providerId="LiveId" clId="{1B8299EA-65D9-40E6-ABE8-BD73FB78B488}" dt="2021-01-30T23:07:37.356" v="5091" actId="12788"/>
        <pc:sldMkLst>
          <pc:docMk/>
          <pc:sldMk cId="0" sldId="326"/>
        </pc:sldMkLst>
        <pc:spChg chg="mod">
          <ac:chgData name="Jim McGowan" userId="e2c7446dd3aca506" providerId="LiveId" clId="{1B8299EA-65D9-40E6-ABE8-BD73FB78B488}" dt="2021-01-30T23:07:37.356" v="5091" actId="12788"/>
          <ac:spMkLst>
            <pc:docMk/>
            <pc:sldMk cId="0" sldId="326"/>
            <ac:spMk id="8" creationId="{9B8C1C1B-A072-4BFC-9D4D-6750C5D1CD5E}"/>
          </ac:spMkLst>
        </pc:spChg>
        <pc:spChg chg="del mod">
          <ac:chgData name="Jim McGowan" userId="e2c7446dd3aca506" providerId="LiveId" clId="{1B8299EA-65D9-40E6-ABE8-BD73FB78B488}" dt="2021-01-30T20:47:57.536" v="3473"/>
          <ac:spMkLst>
            <pc:docMk/>
            <pc:sldMk cId="0" sldId="326"/>
            <ac:spMk id="175108" creationId="{B04C74D5-E9ED-4060-8F08-1DD3F5F69A40}"/>
          </ac:spMkLst>
        </pc:spChg>
        <pc:spChg chg="mod">
          <ac:chgData name="Jim McGowan" userId="e2c7446dd3aca506" providerId="LiveId" clId="{1B8299EA-65D9-40E6-ABE8-BD73FB78B488}" dt="2021-01-30T20:50:44.938" v="3496" actId="20577"/>
          <ac:spMkLst>
            <pc:docMk/>
            <pc:sldMk cId="0" sldId="326"/>
            <ac:spMk id="175109" creationId="{401F6F6F-4FFF-4C0A-9017-85F9F94191F8}"/>
          </ac:spMkLst>
        </pc:spChg>
        <pc:spChg chg="del mod">
          <ac:chgData name="Jim McGowan" userId="e2c7446dd3aca506" providerId="LiveId" clId="{1B8299EA-65D9-40E6-ABE8-BD73FB78B488}" dt="2021-01-30T20:47:57.539" v="3475"/>
          <ac:spMkLst>
            <pc:docMk/>
            <pc:sldMk cId="0" sldId="326"/>
            <ac:spMk id="175110" creationId="{C14CFFE3-E176-45C5-A0AF-8640B32FA3FB}"/>
          </ac:spMkLst>
        </pc:spChg>
      </pc:sldChg>
      <pc:sldChg chg="addSp delSp modSp del mod modAnim">
        <pc:chgData name="Jim McGowan" userId="e2c7446dd3aca506" providerId="LiveId" clId="{1B8299EA-65D9-40E6-ABE8-BD73FB78B488}" dt="2021-01-30T20:23:23.260" v="3309" actId="47"/>
        <pc:sldMkLst>
          <pc:docMk/>
          <pc:sldMk cId="0" sldId="327"/>
        </pc:sldMkLst>
        <pc:spChg chg="mod">
          <ac:chgData name="Jim McGowan" userId="e2c7446dd3aca506" providerId="LiveId" clId="{1B8299EA-65D9-40E6-ABE8-BD73FB78B488}" dt="2021-01-30T20:09:11.969" v="3228" actId="12788"/>
          <ac:spMkLst>
            <pc:docMk/>
            <pc:sldMk cId="0" sldId="327"/>
            <ac:spMk id="6" creationId="{89C1153A-4E84-4CAB-95E4-D265252A30E1}"/>
          </ac:spMkLst>
        </pc:spChg>
        <pc:spChg chg="add del mod">
          <ac:chgData name="Jim McGowan" userId="e2c7446dd3aca506" providerId="LiveId" clId="{1B8299EA-65D9-40E6-ABE8-BD73FB78B488}" dt="2021-01-30T20:20:20.076" v="3281" actId="478"/>
          <ac:spMkLst>
            <pc:docMk/>
            <pc:sldMk cId="0" sldId="327"/>
            <ac:spMk id="8" creationId="{9AEF0056-1C1B-4C6F-B56D-3911855595FC}"/>
          </ac:spMkLst>
        </pc:spChg>
        <pc:spChg chg="mod">
          <ac:chgData name="Jim McGowan" userId="e2c7446dd3aca506" providerId="LiveId" clId="{1B8299EA-65D9-40E6-ABE8-BD73FB78B488}" dt="2021-01-30T20:14:38.990" v="3246" actId="6549"/>
          <ac:spMkLst>
            <pc:docMk/>
            <pc:sldMk cId="0" sldId="327"/>
            <ac:spMk id="177156" creationId="{85ADEEE1-A3EA-41CB-A891-823624A02215}"/>
          </ac:spMkLst>
        </pc:spChg>
        <pc:picChg chg="add del mod ord">
          <ac:chgData name="Jim McGowan" userId="e2c7446dd3aca506" providerId="LiveId" clId="{1B8299EA-65D9-40E6-ABE8-BD73FB78B488}" dt="2021-01-30T20:20:22" v="3282" actId="478"/>
          <ac:picMkLst>
            <pc:docMk/>
            <pc:sldMk cId="0" sldId="327"/>
            <ac:picMk id="9" creationId="{06243C59-1237-4763-BADC-95308BAA604D}"/>
          </ac:picMkLst>
        </pc:picChg>
      </pc:sldChg>
      <pc:sldChg chg="delSp modSp mod">
        <pc:chgData name="Jim McGowan" userId="e2c7446dd3aca506" providerId="LiveId" clId="{1B8299EA-65D9-40E6-ABE8-BD73FB78B488}" dt="2021-01-30T23:08:51.394" v="5105" actId="12788"/>
        <pc:sldMkLst>
          <pc:docMk/>
          <pc:sldMk cId="0" sldId="328"/>
        </pc:sldMkLst>
        <pc:spChg chg="mod">
          <ac:chgData name="Jim McGowan" userId="e2c7446dd3aca506" providerId="LiveId" clId="{1B8299EA-65D9-40E6-ABE8-BD73FB78B488}" dt="2021-01-30T23:08:51.394" v="5105" actId="12788"/>
          <ac:spMkLst>
            <pc:docMk/>
            <pc:sldMk cId="0" sldId="328"/>
            <ac:spMk id="7" creationId="{631F20AC-D612-49A4-B9CD-03F891492643}"/>
          </ac:spMkLst>
        </pc:spChg>
        <pc:spChg chg="mod">
          <ac:chgData name="Jim McGowan" userId="e2c7446dd3aca506" providerId="LiveId" clId="{1B8299EA-65D9-40E6-ABE8-BD73FB78B488}" dt="2021-01-30T21:47:51.743" v="4195" actId="6549"/>
          <ac:spMkLst>
            <pc:docMk/>
            <pc:sldMk cId="0" sldId="328"/>
            <ac:spMk id="179206" creationId="{73299D7F-601D-4165-8D7E-35469C1FBA94}"/>
          </ac:spMkLst>
        </pc:spChg>
        <pc:spChg chg="del mod">
          <ac:chgData name="Jim McGowan" userId="e2c7446dd3aca506" providerId="LiveId" clId="{1B8299EA-65D9-40E6-ABE8-BD73FB78B488}" dt="2021-01-30T21:46:17.510" v="4167"/>
          <ac:spMkLst>
            <pc:docMk/>
            <pc:sldMk cId="0" sldId="328"/>
            <ac:spMk id="179207" creationId="{EA538231-DC5C-4A15-9566-FFEEF75D4CF9}"/>
          </ac:spMkLst>
        </pc:spChg>
      </pc:sldChg>
      <pc:sldChg chg="addSp delSp modSp mod modAnim">
        <pc:chgData name="Jim McGowan" userId="e2c7446dd3aca506" providerId="LiveId" clId="{1B8299EA-65D9-40E6-ABE8-BD73FB78B488}" dt="2021-01-30T21:17:05.426" v="3891" actId="108"/>
        <pc:sldMkLst>
          <pc:docMk/>
          <pc:sldMk cId="0" sldId="329"/>
        </pc:sldMkLst>
        <pc:spChg chg="del">
          <ac:chgData name="Jim McGowan" userId="e2c7446dd3aca506" providerId="LiveId" clId="{1B8299EA-65D9-40E6-ABE8-BD73FB78B488}" dt="2021-01-30T21:15:40.703" v="3877" actId="478"/>
          <ac:spMkLst>
            <pc:docMk/>
            <pc:sldMk cId="0" sldId="329"/>
            <ac:spMk id="7" creationId="{93F103C1-5638-41B1-BB48-9F081B73ED8A}"/>
          </ac:spMkLst>
        </pc:spChg>
        <pc:spChg chg="add del mod">
          <ac:chgData name="Jim McGowan" userId="e2c7446dd3aca506" providerId="LiveId" clId="{1B8299EA-65D9-40E6-ABE8-BD73FB78B488}" dt="2021-01-30T21:11:37.565" v="3814" actId="478"/>
          <ac:spMkLst>
            <pc:docMk/>
            <pc:sldMk cId="0" sldId="329"/>
            <ac:spMk id="8" creationId="{CF7386B5-27F5-4101-A32C-DF60C0CB5ED6}"/>
          </ac:spMkLst>
        </pc:spChg>
        <pc:spChg chg="add mod">
          <ac:chgData name="Jim McGowan" userId="e2c7446dd3aca506" providerId="LiveId" clId="{1B8299EA-65D9-40E6-ABE8-BD73FB78B488}" dt="2021-01-30T21:17:05.426" v="3891" actId="108"/>
          <ac:spMkLst>
            <pc:docMk/>
            <pc:sldMk cId="0" sldId="329"/>
            <ac:spMk id="10" creationId="{064CB356-EF13-4FC1-A756-65C53E46B114}"/>
          </ac:spMkLst>
        </pc:spChg>
        <pc:spChg chg="del mod">
          <ac:chgData name="Jim McGowan" userId="e2c7446dd3aca506" providerId="LiveId" clId="{1B8299EA-65D9-40E6-ABE8-BD73FB78B488}" dt="2021-01-30T21:14:32.176" v="3836"/>
          <ac:spMkLst>
            <pc:docMk/>
            <pc:sldMk cId="0" sldId="329"/>
            <ac:spMk id="181251" creationId="{B01A4B35-219B-4CF7-A0AC-B7A782A81FAF}"/>
          </ac:spMkLst>
        </pc:spChg>
        <pc:spChg chg="del">
          <ac:chgData name="Jim McGowan" userId="e2c7446dd3aca506" providerId="LiveId" clId="{1B8299EA-65D9-40E6-ABE8-BD73FB78B488}" dt="2021-01-30T21:03:14.461" v="3662" actId="478"/>
          <ac:spMkLst>
            <pc:docMk/>
            <pc:sldMk cId="0" sldId="329"/>
            <ac:spMk id="181253" creationId="{4C2DF807-064C-4431-9C99-9B0B146D7358}"/>
          </ac:spMkLst>
        </pc:spChg>
        <pc:picChg chg="add mod">
          <ac:chgData name="Jim McGowan" userId="e2c7446dd3aca506" providerId="LiveId" clId="{1B8299EA-65D9-40E6-ABE8-BD73FB78B488}" dt="2021-01-30T21:15:54.239" v="3880" actId="552"/>
          <ac:picMkLst>
            <pc:docMk/>
            <pc:sldMk cId="0" sldId="329"/>
            <ac:picMk id="9" creationId="{34361AF3-02EB-4A89-9D99-3942B1DC661F}"/>
          </ac:picMkLst>
        </pc:picChg>
      </pc:sldChg>
      <pc:sldChg chg="del">
        <pc:chgData name="Jim McGowan" userId="e2c7446dd3aca506" providerId="LiveId" clId="{1B8299EA-65D9-40E6-ABE8-BD73FB78B488}" dt="2021-01-30T22:06:07.830" v="4402" actId="47"/>
        <pc:sldMkLst>
          <pc:docMk/>
          <pc:sldMk cId="0" sldId="330"/>
        </pc:sldMkLst>
      </pc:sldChg>
      <pc:sldChg chg="delSp modSp mod delAnim modAnim">
        <pc:chgData name="Jim McGowan" userId="e2c7446dd3aca506" providerId="LiveId" clId="{1B8299EA-65D9-40E6-ABE8-BD73FB78B488}" dt="2021-01-30T23:05:40.225" v="5067" actId="12788"/>
        <pc:sldMkLst>
          <pc:docMk/>
          <pc:sldMk cId="0" sldId="331"/>
        </pc:sldMkLst>
        <pc:spChg chg="mod">
          <ac:chgData name="Jim McGowan" userId="e2c7446dd3aca506" providerId="LiveId" clId="{1B8299EA-65D9-40E6-ABE8-BD73FB78B488}" dt="2021-01-30T23:05:40.225" v="5067" actId="12788"/>
          <ac:spMkLst>
            <pc:docMk/>
            <pc:sldMk cId="0" sldId="331"/>
            <ac:spMk id="8" creationId="{62146C80-B15A-4899-9EBA-5277F3145D18}"/>
          </ac:spMkLst>
        </pc:spChg>
        <pc:spChg chg="del mod">
          <ac:chgData name="Jim McGowan" userId="e2c7446dd3aca506" providerId="LiveId" clId="{1B8299EA-65D9-40E6-ABE8-BD73FB78B488}" dt="2021-01-30T17:48:33.773" v="1963" actId="478"/>
          <ac:spMkLst>
            <pc:docMk/>
            <pc:sldMk cId="0" sldId="331"/>
            <ac:spMk id="185347" creationId="{448A68E6-1556-4E52-B12E-87F559F23821}"/>
          </ac:spMkLst>
        </pc:spChg>
        <pc:spChg chg="mod">
          <ac:chgData name="Jim McGowan" userId="e2c7446dd3aca506" providerId="LiveId" clId="{1B8299EA-65D9-40E6-ABE8-BD73FB78B488}" dt="2021-01-30T17:50:31.655" v="1998" actId="12788"/>
          <ac:spMkLst>
            <pc:docMk/>
            <pc:sldMk cId="0" sldId="331"/>
            <ac:spMk id="185350" creationId="{AB08285D-E95F-437D-9161-965704A3354F}"/>
          </ac:spMkLst>
        </pc:spChg>
        <pc:spChg chg="del mod">
          <ac:chgData name="Jim McGowan" userId="e2c7446dd3aca506" providerId="LiveId" clId="{1B8299EA-65D9-40E6-ABE8-BD73FB78B488}" dt="2021-01-30T17:47:58.187" v="1957"/>
          <ac:spMkLst>
            <pc:docMk/>
            <pc:sldMk cId="0" sldId="331"/>
            <ac:spMk id="185352" creationId="{22A22980-B750-4057-A662-8EB5256CD3EB}"/>
          </ac:spMkLst>
        </pc:spChg>
      </pc:sldChg>
      <pc:sldChg chg="addSp delSp modSp mod addAnim delAnim modAnim">
        <pc:chgData name="Jim McGowan" userId="e2c7446dd3aca506" providerId="LiveId" clId="{1B8299EA-65D9-40E6-ABE8-BD73FB78B488}" dt="2021-01-30T22:31:18.203" v="4758" actId="12788"/>
        <pc:sldMkLst>
          <pc:docMk/>
          <pc:sldMk cId="0" sldId="332"/>
        </pc:sldMkLst>
        <pc:spChg chg="add del mod">
          <ac:chgData name="Jim McGowan" userId="e2c7446dd3aca506" providerId="LiveId" clId="{1B8299EA-65D9-40E6-ABE8-BD73FB78B488}" dt="2021-01-30T15:04:16.742" v="35" actId="478"/>
          <ac:spMkLst>
            <pc:docMk/>
            <pc:sldMk cId="0" sldId="332"/>
            <ac:spMk id="2" creationId="{E185139C-E57F-4432-8E7E-2603028971A1}"/>
          </ac:spMkLst>
        </pc:spChg>
        <pc:spChg chg="mod">
          <ac:chgData name="Jim McGowan" userId="e2c7446dd3aca506" providerId="LiveId" clId="{1B8299EA-65D9-40E6-ABE8-BD73FB78B488}" dt="2021-01-30T22:31:18.203" v="4758" actId="12788"/>
          <ac:spMkLst>
            <pc:docMk/>
            <pc:sldMk cId="0" sldId="332"/>
            <ac:spMk id="186370" creationId="{DEAA1FFC-2F01-4DAD-86FF-0C0EFA2AD484}"/>
          </ac:spMkLst>
        </pc:spChg>
        <pc:spChg chg="mod">
          <ac:chgData name="Jim McGowan" userId="e2c7446dd3aca506" providerId="LiveId" clId="{1B8299EA-65D9-40E6-ABE8-BD73FB78B488}" dt="2021-01-30T16:02:11.356" v="229" actId="12789"/>
          <ac:spMkLst>
            <pc:docMk/>
            <pc:sldMk cId="0" sldId="332"/>
            <ac:spMk id="186372" creationId="{3AC212F6-CFD8-4662-8F80-6A61D2D43A02}"/>
          </ac:spMkLst>
        </pc:spChg>
        <pc:spChg chg="add del mod">
          <ac:chgData name="Jim McGowan" userId="e2c7446dd3aca506" providerId="LiveId" clId="{1B8299EA-65D9-40E6-ABE8-BD73FB78B488}" dt="2021-01-30T15:04:14.377" v="34" actId="478"/>
          <ac:spMkLst>
            <pc:docMk/>
            <pc:sldMk cId="0" sldId="332"/>
            <ac:spMk id="186373" creationId="{DABFD5D8-2FE5-465A-9E0E-6DF8D267567B}"/>
          </ac:spMkLst>
        </pc:spChg>
        <pc:spChg chg="add del">
          <ac:chgData name="Jim McGowan" userId="e2c7446dd3aca506" providerId="LiveId" clId="{1B8299EA-65D9-40E6-ABE8-BD73FB78B488}" dt="2021-01-30T15:04:14.377" v="34" actId="478"/>
          <ac:spMkLst>
            <pc:docMk/>
            <pc:sldMk cId="0" sldId="332"/>
            <ac:spMk id="186374" creationId="{D5332BA8-22C2-4B97-8399-869E5EC71B4C}"/>
          </ac:spMkLst>
        </pc:spChg>
      </pc:sldChg>
      <pc:sldChg chg="delSp modSp mod delAnim modAnim">
        <pc:chgData name="Jim McGowan" userId="e2c7446dd3aca506" providerId="LiveId" clId="{1B8299EA-65D9-40E6-ABE8-BD73FB78B488}" dt="2021-01-30T23:05:27.092" v="5064" actId="12788"/>
        <pc:sldMkLst>
          <pc:docMk/>
          <pc:sldMk cId="0" sldId="333"/>
        </pc:sldMkLst>
        <pc:spChg chg="mod">
          <ac:chgData name="Jim McGowan" userId="e2c7446dd3aca506" providerId="LiveId" clId="{1B8299EA-65D9-40E6-ABE8-BD73FB78B488}" dt="2021-01-30T23:05:27.092" v="5064" actId="12788"/>
          <ac:spMkLst>
            <pc:docMk/>
            <pc:sldMk cId="0" sldId="333"/>
            <ac:spMk id="7" creationId="{F28F2003-2A99-4E25-9084-A0165B4C0FCE}"/>
          </ac:spMkLst>
        </pc:spChg>
        <pc:spChg chg="mod">
          <ac:chgData name="Jim McGowan" userId="e2c7446dd3aca506" providerId="LiveId" clId="{1B8299EA-65D9-40E6-ABE8-BD73FB78B488}" dt="2021-01-30T17:42:41.719" v="1896"/>
          <ac:spMkLst>
            <pc:docMk/>
            <pc:sldMk cId="0" sldId="333"/>
            <ac:spMk id="187396" creationId="{506FE59C-6502-4CE8-921E-BFE13BCA279F}"/>
          </ac:spMkLst>
        </pc:spChg>
        <pc:spChg chg="del mod">
          <ac:chgData name="Jim McGowan" userId="e2c7446dd3aca506" providerId="LiveId" clId="{1B8299EA-65D9-40E6-ABE8-BD73FB78B488}" dt="2021-01-30T17:40:57.723" v="1883"/>
          <ac:spMkLst>
            <pc:docMk/>
            <pc:sldMk cId="0" sldId="333"/>
            <ac:spMk id="187397" creationId="{6A3F058E-868A-45A3-805F-694654106BBA}"/>
          </ac:spMkLst>
        </pc:spChg>
      </pc:sldChg>
      <pc:sldChg chg="addSp modSp mod modAnim">
        <pc:chgData name="Jim McGowan" userId="e2c7446dd3aca506" providerId="LiveId" clId="{1B8299EA-65D9-40E6-ABE8-BD73FB78B488}" dt="2021-01-30T23:06:42.083" v="5080" actId="12788"/>
        <pc:sldMkLst>
          <pc:docMk/>
          <pc:sldMk cId="0" sldId="334"/>
        </pc:sldMkLst>
        <pc:spChg chg="mod">
          <ac:chgData name="Jim McGowan" userId="e2c7446dd3aca506" providerId="LiveId" clId="{1B8299EA-65D9-40E6-ABE8-BD73FB78B488}" dt="2021-01-30T23:06:42.083" v="5080" actId="12788"/>
          <ac:spMkLst>
            <pc:docMk/>
            <pc:sldMk cId="0" sldId="334"/>
            <ac:spMk id="6" creationId="{DF1F828C-642E-4F3F-97C0-F54D42E5E6EB}"/>
          </ac:spMkLst>
        </pc:spChg>
        <pc:spChg chg="add mod">
          <ac:chgData name="Jim McGowan" userId="e2c7446dd3aca506" providerId="LiveId" clId="{1B8299EA-65D9-40E6-ABE8-BD73FB78B488}" dt="2021-01-30T19:59:41.184" v="3165" actId="113"/>
          <ac:spMkLst>
            <pc:docMk/>
            <pc:sldMk cId="0" sldId="334"/>
            <ac:spMk id="8" creationId="{1729B85F-3149-483E-B94E-ED2ACFA5310C}"/>
          </ac:spMkLst>
        </pc:spChg>
        <pc:spChg chg="mod">
          <ac:chgData name="Jim McGowan" userId="e2c7446dd3aca506" providerId="LiveId" clId="{1B8299EA-65D9-40E6-ABE8-BD73FB78B488}" dt="2021-01-30T19:59:24.377" v="3163" actId="20577"/>
          <ac:spMkLst>
            <pc:docMk/>
            <pc:sldMk cId="0" sldId="334"/>
            <ac:spMk id="188420" creationId="{7ADE2933-2763-4954-90A4-B48367FFF58E}"/>
          </ac:spMkLst>
        </pc:spChg>
        <pc:picChg chg="add mod">
          <ac:chgData name="Jim McGowan" userId="e2c7446dd3aca506" providerId="LiveId" clId="{1B8299EA-65D9-40E6-ABE8-BD73FB78B488}" dt="2021-01-30T19:58:48.078" v="3157" actId="12788"/>
          <ac:picMkLst>
            <pc:docMk/>
            <pc:sldMk cId="0" sldId="334"/>
            <ac:picMk id="7" creationId="{1C411E9E-27D3-4FBA-B221-1DA545BEBC1C}"/>
          </ac:picMkLst>
        </pc:picChg>
      </pc:sldChg>
      <pc:sldChg chg="modSp mod">
        <pc:chgData name="Jim McGowan" userId="e2c7446dd3aca506" providerId="LiveId" clId="{1B8299EA-65D9-40E6-ABE8-BD73FB78B488}" dt="2021-01-30T20:08:55.266" v="3225" actId="12788"/>
        <pc:sldMkLst>
          <pc:docMk/>
          <pc:sldMk cId="0" sldId="335"/>
        </pc:sldMkLst>
        <pc:spChg chg="mod">
          <ac:chgData name="Jim McGowan" userId="e2c7446dd3aca506" providerId="LiveId" clId="{1B8299EA-65D9-40E6-ABE8-BD73FB78B488}" dt="2021-01-30T20:08:55.266" v="3225" actId="12788"/>
          <ac:spMkLst>
            <pc:docMk/>
            <pc:sldMk cId="0" sldId="335"/>
            <ac:spMk id="6" creationId="{E5872753-1D9E-481D-BC3B-71FD53AA8506}"/>
          </ac:spMkLst>
        </pc:spChg>
        <pc:spChg chg="mod">
          <ac:chgData name="Jim McGowan" userId="e2c7446dd3aca506" providerId="LiveId" clId="{1B8299EA-65D9-40E6-ABE8-BD73FB78B488}" dt="2021-01-30T20:06:44.708" v="3206" actId="12789"/>
          <ac:spMkLst>
            <pc:docMk/>
            <pc:sldMk cId="0" sldId="335"/>
            <ac:spMk id="190467" creationId="{37C7B95D-9745-4EA8-B9C6-EC57D50110B7}"/>
          </ac:spMkLst>
        </pc:spChg>
      </pc:sldChg>
      <pc:sldChg chg="modSp mod">
        <pc:chgData name="Jim McGowan" userId="e2c7446dd3aca506" providerId="LiveId" clId="{1B8299EA-65D9-40E6-ABE8-BD73FB78B488}" dt="2021-01-30T23:07:22.626" v="5088" actId="12788"/>
        <pc:sldMkLst>
          <pc:docMk/>
          <pc:sldMk cId="0" sldId="336"/>
        </pc:sldMkLst>
        <pc:spChg chg="mod">
          <ac:chgData name="Jim McGowan" userId="e2c7446dd3aca506" providerId="LiveId" clId="{1B8299EA-65D9-40E6-ABE8-BD73FB78B488}" dt="2021-01-30T23:07:22.626" v="5088" actId="12788"/>
          <ac:spMkLst>
            <pc:docMk/>
            <pc:sldMk cId="0" sldId="336"/>
            <ac:spMk id="6" creationId="{5470E535-A409-43B9-B82B-90D140DF3F73}"/>
          </ac:spMkLst>
        </pc:spChg>
        <pc:spChg chg="mod">
          <ac:chgData name="Jim McGowan" userId="e2c7446dd3aca506" providerId="LiveId" clId="{1B8299EA-65D9-40E6-ABE8-BD73FB78B488}" dt="2021-01-30T20:32:29.099" v="3364" actId="12789"/>
          <ac:spMkLst>
            <pc:docMk/>
            <pc:sldMk cId="0" sldId="336"/>
            <ac:spMk id="192515" creationId="{8EB790CF-CD84-49DB-AF8A-0D21D2838571}"/>
          </ac:spMkLst>
        </pc:spChg>
      </pc:sldChg>
      <pc:sldChg chg="delSp modSp mod delAnim modAnim">
        <pc:chgData name="Jim McGowan" userId="e2c7446dd3aca506" providerId="LiveId" clId="{1B8299EA-65D9-40E6-ABE8-BD73FB78B488}" dt="2021-01-30T23:08:10.239" v="5098" actId="12788"/>
        <pc:sldMkLst>
          <pc:docMk/>
          <pc:sldMk cId="0" sldId="338"/>
        </pc:sldMkLst>
        <pc:spChg chg="mod">
          <ac:chgData name="Jim McGowan" userId="e2c7446dd3aca506" providerId="LiveId" clId="{1B8299EA-65D9-40E6-ABE8-BD73FB78B488}" dt="2021-01-30T23:08:10.239" v="5098" actId="12788"/>
          <ac:spMkLst>
            <pc:docMk/>
            <pc:sldMk cId="0" sldId="338"/>
            <ac:spMk id="10" creationId="{3405B44E-7357-4D36-ADB0-D1F355E925C3}"/>
          </ac:spMkLst>
        </pc:spChg>
        <pc:spChg chg="del mod">
          <ac:chgData name="Jim McGowan" userId="e2c7446dd3aca506" providerId="LiveId" clId="{1B8299EA-65D9-40E6-ABE8-BD73FB78B488}" dt="2021-01-30T21:20:16.369" v="3917"/>
          <ac:spMkLst>
            <pc:docMk/>
            <pc:sldMk cId="0" sldId="338"/>
            <ac:spMk id="196611" creationId="{6E192A9B-302E-4966-A6E3-752C557D27DA}"/>
          </ac:spMkLst>
        </pc:spChg>
        <pc:spChg chg="mod">
          <ac:chgData name="Jim McGowan" userId="e2c7446dd3aca506" providerId="LiveId" clId="{1B8299EA-65D9-40E6-ABE8-BD73FB78B488}" dt="2021-01-30T21:21:11.049" v="3928" actId="207"/>
          <ac:spMkLst>
            <pc:docMk/>
            <pc:sldMk cId="0" sldId="338"/>
            <ac:spMk id="196612" creationId="{65EB3C17-8800-4E7F-B080-FCD234AF66BE}"/>
          </ac:spMkLst>
        </pc:spChg>
        <pc:spChg chg="del">
          <ac:chgData name="Jim McGowan" userId="e2c7446dd3aca506" providerId="LiveId" clId="{1B8299EA-65D9-40E6-ABE8-BD73FB78B488}" dt="2021-01-30T21:20:16.367" v="3915"/>
          <ac:spMkLst>
            <pc:docMk/>
            <pc:sldMk cId="0" sldId="338"/>
            <ac:spMk id="196613" creationId="{48AC0841-63ED-4594-BA75-B5A15478EEDB}"/>
          </ac:spMkLst>
        </pc:spChg>
        <pc:spChg chg="del">
          <ac:chgData name="Jim McGowan" userId="e2c7446dd3aca506" providerId="LiveId" clId="{1B8299EA-65D9-40E6-ABE8-BD73FB78B488}" dt="2021-01-30T21:20:16.370" v="3919"/>
          <ac:spMkLst>
            <pc:docMk/>
            <pc:sldMk cId="0" sldId="338"/>
            <ac:spMk id="196614" creationId="{5B526A3E-D538-45E4-8E78-28210AD14528}"/>
          </ac:spMkLst>
        </pc:spChg>
        <pc:spChg chg="del mod">
          <ac:chgData name="Jim McGowan" userId="e2c7446dd3aca506" providerId="LiveId" clId="{1B8299EA-65D9-40E6-ABE8-BD73FB78B488}" dt="2021-01-30T21:20:16.372" v="3921"/>
          <ac:spMkLst>
            <pc:docMk/>
            <pc:sldMk cId="0" sldId="338"/>
            <ac:spMk id="196615" creationId="{D43122F1-5A4A-47D8-B9E6-ADDB349556E6}"/>
          </ac:spMkLst>
        </pc:spChg>
      </pc:sldChg>
      <pc:sldChg chg="delSp modSp modAnim">
        <pc:chgData name="Jim McGowan" userId="e2c7446dd3aca506" providerId="LiveId" clId="{1B8299EA-65D9-40E6-ABE8-BD73FB78B488}" dt="2021-01-30T19:56:04.544" v="3120" actId="20577"/>
        <pc:sldMkLst>
          <pc:docMk/>
          <pc:sldMk cId="0" sldId="339"/>
        </pc:sldMkLst>
        <pc:spChg chg="mod">
          <ac:chgData name="Jim McGowan" userId="e2c7446dd3aca506" providerId="LiveId" clId="{1B8299EA-65D9-40E6-ABE8-BD73FB78B488}" dt="2021-01-30T19:55:18.048" v="3107" actId="12788"/>
          <ac:spMkLst>
            <pc:docMk/>
            <pc:sldMk cId="0" sldId="339"/>
            <ac:spMk id="7" creationId="{77D18451-EA45-4F0A-93D1-3B774FCB510C}"/>
          </ac:spMkLst>
        </pc:spChg>
        <pc:spChg chg="del">
          <ac:chgData name="Jim McGowan" userId="e2c7446dd3aca506" providerId="LiveId" clId="{1B8299EA-65D9-40E6-ABE8-BD73FB78B488}" dt="2021-01-30T18:59:44.947" v="2754" actId="478"/>
          <ac:spMkLst>
            <pc:docMk/>
            <pc:sldMk cId="0" sldId="339"/>
            <ac:spMk id="200707" creationId="{91757293-3243-4A77-86EA-C9A1DC6CDDE5}"/>
          </ac:spMkLst>
        </pc:spChg>
        <pc:spChg chg="mod">
          <ac:chgData name="Jim McGowan" userId="e2c7446dd3aca506" providerId="LiveId" clId="{1B8299EA-65D9-40E6-ABE8-BD73FB78B488}" dt="2021-01-30T19:56:04.544" v="3120" actId="20577"/>
          <ac:spMkLst>
            <pc:docMk/>
            <pc:sldMk cId="0" sldId="339"/>
            <ac:spMk id="200708" creationId="{0B2E1203-7139-47F2-9445-EAAF55FF44EA}"/>
          </ac:spMkLst>
        </pc:spChg>
      </pc:sldChg>
      <pc:sldChg chg="modSp">
        <pc:chgData name="Jim McGowan" userId="e2c7446dd3aca506" providerId="LiveId" clId="{1B8299EA-65D9-40E6-ABE8-BD73FB78B488}" dt="2021-01-30T23:09:16.144" v="5110" actId="12788"/>
        <pc:sldMkLst>
          <pc:docMk/>
          <pc:sldMk cId="0" sldId="340"/>
        </pc:sldMkLst>
        <pc:spChg chg="mod">
          <ac:chgData name="Jim McGowan" userId="e2c7446dd3aca506" providerId="LiveId" clId="{1B8299EA-65D9-40E6-ABE8-BD73FB78B488}" dt="2021-01-30T23:09:16.144" v="5110" actId="12788"/>
          <ac:spMkLst>
            <pc:docMk/>
            <pc:sldMk cId="0" sldId="340"/>
            <ac:spMk id="6" creationId="{6BB386AA-BF07-47BD-94D8-93341F093DEB}"/>
          </ac:spMkLst>
        </pc:spChg>
        <pc:spChg chg="mod">
          <ac:chgData name="Jim McGowan" userId="e2c7446dd3aca506" providerId="LiveId" clId="{1B8299EA-65D9-40E6-ABE8-BD73FB78B488}" dt="2021-01-30T22:00:45.221" v="4359" actId="207"/>
          <ac:spMkLst>
            <pc:docMk/>
            <pc:sldMk cId="0" sldId="340"/>
            <ac:spMk id="202757" creationId="{D316691F-242C-4108-B45A-FFDEF082C306}"/>
          </ac:spMkLst>
        </pc:spChg>
      </pc:sldChg>
      <pc:sldChg chg="addSp delSp modSp modAnim">
        <pc:chgData name="Jim McGowan" userId="e2c7446dd3aca506" providerId="LiveId" clId="{1B8299EA-65D9-40E6-ABE8-BD73FB78B488}" dt="2021-01-30T23:04:30.740" v="5055" actId="12788"/>
        <pc:sldMkLst>
          <pc:docMk/>
          <pc:sldMk cId="0" sldId="341"/>
        </pc:sldMkLst>
        <pc:spChg chg="add del mod">
          <ac:chgData name="Jim McGowan" userId="e2c7446dd3aca506" providerId="LiveId" clId="{1B8299EA-65D9-40E6-ABE8-BD73FB78B488}" dt="2021-01-30T16:30:28.891" v="572" actId="478"/>
          <ac:spMkLst>
            <pc:docMk/>
            <pc:sldMk cId="0" sldId="341"/>
            <ac:spMk id="2" creationId="{26F0F25E-604E-49E2-99C2-C73DB8FE56DF}"/>
          </ac:spMkLst>
        </pc:spChg>
        <pc:spChg chg="mod">
          <ac:chgData name="Jim McGowan" userId="e2c7446dd3aca506" providerId="LiveId" clId="{1B8299EA-65D9-40E6-ABE8-BD73FB78B488}" dt="2021-01-30T23:04:30.740" v="5055" actId="12788"/>
          <ac:spMkLst>
            <pc:docMk/>
            <pc:sldMk cId="0" sldId="341"/>
            <ac:spMk id="8" creationId="{B387CD77-FBAC-40C8-B480-75FD30D1C217}"/>
          </ac:spMkLst>
        </pc:spChg>
        <pc:spChg chg="del">
          <ac:chgData name="Jim McGowan" userId="e2c7446dd3aca506" providerId="LiveId" clId="{1B8299EA-65D9-40E6-ABE8-BD73FB78B488}" dt="2021-01-30T16:37:25.239" v="638" actId="478"/>
          <ac:spMkLst>
            <pc:docMk/>
            <pc:sldMk cId="0" sldId="341"/>
            <ac:spMk id="204805" creationId="{0AE5D1A8-E3FF-4FD0-90A8-9708CF090B8B}"/>
          </ac:spMkLst>
        </pc:spChg>
        <pc:spChg chg="mod">
          <ac:chgData name="Jim McGowan" userId="e2c7446dd3aca506" providerId="LiveId" clId="{1B8299EA-65D9-40E6-ABE8-BD73FB78B488}" dt="2021-01-30T17:06:45.380" v="1438" actId="6549"/>
          <ac:spMkLst>
            <pc:docMk/>
            <pc:sldMk cId="0" sldId="341"/>
            <ac:spMk id="204808" creationId="{A3CC988E-C785-4BC8-BD96-B03CA6A13647}"/>
          </ac:spMkLst>
        </pc:spChg>
        <pc:picChg chg="add mod">
          <ac:chgData name="Jim McGowan" userId="e2c7446dd3aca506" providerId="LiveId" clId="{1B8299EA-65D9-40E6-ABE8-BD73FB78B488}" dt="2021-01-30T16:30:30.334" v="573"/>
          <ac:picMkLst>
            <pc:docMk/>
            <pc:sldMk cId="0" sldId="341"/>
            <ac:picMk id="10" creationId="{ED6647DB-72CC-426C-984C-366040368E4F}"/>
          </ac:picMkLst>
        </pc:picChg>
        <pc:picChg chg="del">
          <ac:chgData name="Jim McGowan" userId="e2c7446dd3aca506" providerId="LiveId" clId="{1B8299EA-65D9-40E6-ABE8-BD73FB78B488}" dt="2021-01-30T16:30:26.444" v="571" actId="478"/>
          <ac:picMkLst>
            <pc:docMk/>
            <pc:sldMk cId="0" sldId="341"/>
            <ac:picMk id="204806" creationId="{032177F7-7C3C-4CEB-927C-64FD933FE682}"/>
          </ac:picMkLst>
        </pc:picChg>
      </pc:sldChg>
      <pc:sldChg chg="addSp delSp modSp mod modAnim">
        <pc:chgData name="Jim McGowan" userId="e2c7446dd3aca506" providerId="LiveId" clId="{1B8299EA-65D9-40E6-ABE8-BD73FB78B488}" dt="2021-01-30T23:09:11.138" v="5109" actId="12788"/>
        <pc:sldMkLst>
          <pc:docMk/>
          <pc:sldMk cId="0" sldId="342"/>
        </pc:sldMkLst>
        <pc:spChg chg="mod">
          <ac:chgData name="Jim McGowan" userId="e2c7446dd3aca506" providerId="LiveId" clId="{1B8299EA-65D9-40E6-ABE8-BD73FB78B488}" dt="2021-01-30T23:09:11.138" v="5109" actId="12788"/>
          <ac:spMkLst>
            <pc:docMk/>
            <pc:sldMk cId="0" sldId="342"/>
            <ac:spMk id="9" creationId="{4F269A05-A379-449C-8511-D4F1E7F9E9DC}"/>
          </ac:spMkLst>
        </pc:spChg>
        <pc:spChg chg="add del mod">
          <ac:chgData name="Jim McGowan" userId="e2c7446dd3aca506" providerId="LiveId" clId="{1B8299EA-65D9-40E6-ABE8-BD73FB78B488}" dt="2021-01-30T21:56:01.344" v="4297" actId="478"/>
          <ac:spMkLst>
            <pc:docMk/>
            <pc:sldMk cId="0" sldId="342"/>
            <ac:spMk id="12" creationId="{C0CC8833-D7E8-459F-9ACE-346F66206808}"/>
          </ac:spMkLst>
        </pc:spChg>
        <pc:spChg chg="del">
          <ac:chgData name="Jim McGowan" userId="e2c7446dd3aca506" providerId="LiveId" clId="{1B8299EA-65D9-40E6-ABE8-BD73FB78B488}" dt="2021-01-30T21:54:46.170" v="4285" actId="478"/>
          <ac:spMkLst>
            <pc:docMk/>
            <pc:sldMk cId="0" sldId="342"/>
            <ac:spMk id="208902" creationId="{7770D346-1C60-4241-BEB3-8220661C57EB}"/>
          </ac:spMkLst>
        </pc:spChg>
        <pc:spChg chg="mod">
          <ac:chgData name="Jim McGowan" userId="e2c7446dd3aca506" providerId="LiveId" clId="{1B8299EA-65D9-40E6-ABE8-BD73FB78B488}" dt="2021-01-30T21:59:01.794" v="4340" actId="108"/>
          <ac:spMkLst>
            <pc:docMk/>
            <pc:sldMk cId="0" sldId="342"/>
            <ac:spMk id="208904" creationId="{4AE57A15-0E29-4536-89E9-D6670B271AEA}"/>
          </ac:spMkLst>
        </pc:spChg>
        <pc:spChg chg="mod">
          <ac:chgData name="Jim McGowan" userId="e2c7446dd3aca506" providerId="LiveId" clId="{1B8299EA-65D9-40E6-ABE8-BD73FB78B488}" dt="2021-01-30T21:55:27.975" v="4292" actId="123"/>
          <ac:spMkLst>
            <pc:docMk/>
            <pc:sldMk cId="0" sldId="342"/>
            <ac:spMk id="208906" creationId="{09B256E7-AEAF-48BA-93A2-1736FD85F210}"/>
          </ac:spMkLst>
        </pc:spChg>
        <pc:spChg chg="del">
          <ac:chgData name="Jim McGowan" userId="e2c7446dd3aca506" providerId="LiveId" clId="{1B8299EA-65D9-40E6-ABE8-BD73FB78B488}" dt="2021-01-30T21:54:48.690" v="4286" actId="478"/>
          <ac:spMkLst>
            <pc:docMk/>
            <pc:sldMk cId="0" sldId="342"/>
            <ac:spMk id="208907" creationId="{42E84296-D88C-401D-9BEE-7FFDC78FE6AC}"/>
          </ac:spMkLst>
        </pc:spChg>
        <pc:picChg chg="add del">
          <ac:chgData name="Jim McGowan" userId="e2c7446dd3aca506" providerId="LiveId" clId="{1B8299EA-65D9-40E6-ABE8-BD73FB78B488}" dt="2021-01-30T21:55:44.815" v="4295"/>
          <ac:picMkLst>
            <pc:docMk/>
            <pc:sldMk cId="0" sldId="342"/>
            <ac:picMk id="2" creationId="{67E9CFF0-5A42-4A8F-8918-730E74F52E72}"/>
          </ac:picMkLst>
        </pc:picChg>
        <pc:picChg chg="add mod ord">
          <ac:chgData name="Jim McGowan" userId="e2c7446dd3aca506" providerId="LiveId" clId="{1B8299EA-65D9-40E6-ABE8-BD73FB78B488}" dt="2021-01-30T21:56:11.201" v="4299" actId="14100"/>
          <ac:picMkLst>
            <pc:docMk/>
            <pc:sldMk cId="0" sldId="342"/>
            <ac:picMk id="11" creationId="{29805482-ECA1-4161-8CAB-D04558A47182}"/>
          </ac:picMkLst>
        </pc:picChg>
      </pc:sldChg>
      <pc:sldChg chg="modSp modAnim">
        <pc:chgData name="Jim McGowan" userId="e2c7446dd3aca506" providerId="LiveId" clId="{1B8299EA-65D9-40E6-ABE8-BD73FB78B488}" dt="2021-01-30T23:03:19.395" v="5046" actId="12788"/>
        <pc:sldMkLst>
          <pc:docMk/>
          <pc:sldMk cId="0" sldId="343"/>
        </pc:sldMkLst>
        <pc:spChg chg="mod">
          <ac:chgData name="Jim McGowan" userId="e2c7446dd3aca506" providerId="LiveId" clId="{1B8299EA-65D9-40E6-ABE8-BD73FB78B488}" dt="2021-01-30T23:03:19.395" v="5046" actId="12788"/>
          <ac:spMkLst>
            <pc:docMk/>
            <pc:sldMk cId="0" sldId="343"/>
            <ac:spMk id="6" creationId="{9F368976-A3E6-4951-8FCE-9F958379112E}"/>
          </ac:spMkLst>
        </pc:spChg>
        <pc:spChg chg="mod">
          <ac:chgData name="Jim McGowan" userId="e2c7446dd3aca506" providerId="LiveId" clId="{1B8299EA-65D9-40E6-ABE8-BD73FB78B488}" dt="2021-01-30T22:05:23.004" v="4401" actId="179"/>
          <ac:spMkLst>
            <pc:docMk/>
            <pc:sldMk cId="0" sldId="343"/>
            <ac:spMk id="212995" creationId="{27EB3C27-6BBD-4745-B99C-313A970058CC}"/>
          </ac:spMkLst>
        </pc:spChg>
      </pc:sldChg>
      <pc:sldChg chg="modSp">
        <pc:chgData name="Jim McGowan" userId="e2c7446dd3aca506" providerId="LiveId" clId="{1B8299EA-65D9-40E6-ABE8-BD73FB78B488}" dt="2021-01-30T23:09:27.178" v="5112" actId="12788"/>
        <pc:sldMkLst>
          <pc:docMk/>
          <pc:sldMk cId="0" sldId="345"/>
        </pc:sldMkLst>
        <pc:spChg chg="mod">
          <ac:chgData name="Jim McGowan" userId="e2c7446dd3aca506" providerId="LiveId" clId="{1B8299EA-65D9-40E6-ABE8-BD73FB78B488}" dt="2021-01-30T23:09:27.178" v="5112" actId="12788"/>
          <ac:spMkLst>
            <pc:docMk/>
            <pc:sldMk cId="0" sldId="345"/>
            <ac:spMk id="6" creationId="{51819BF0-CB4F-4C36-835D-66B7307945E5}"/>
          </ac:spMkLst>
        </pc:spChg>
      </pc:sldChg>
      <pc:sldChg chg="modSp mod">
        <pc:chgData name="Jim McGowan" userId="e2c7446dd3aca506" providerId="LiveId" clId="{1B8299EA-65D9-40E6-ABE8-BD73FB78B488}" dt="2021-01-30T23:08:15.269" v="5099" actId="12788"/>
        <pc:sldMkLst>
          <pc:docMk/>
          <pc:sldMk cId="0" sldId="346"/>
        </pc:sldMkLst>
        <pc:spChg chg="mod">
          <ac:chgData name="Jim McGowan" userId="e2c7446dd3aca506" providerId="LiveId" clId="{1B8299EA-65D9-40E6-ABE8-BD73FB78B488}" dt="2021-01-30T23:08:15.269" v="5099" actId="12788"/>
          <ac:spMkLst>
            <pc:docMk/>
            <pc:sldMk cId="0" sldId="346"/>
            <ac:spMk id="6" creationId="{3749BBFB-9AD7-42C4-8663-96E70CFB9B4F}"/>
          </ac:spMkLst>
        </pc:spChg>
        <pc:spChg chg="mod">
          <ac:chgData name="Jim McGowan" userId="e2c7446dd3aca506" providerId="LiveId" clId="{1B8299EA-65D9-40E6-ABE8-BD73FB78B488}" dt="2021-01-30T21:21:39.268" v="3931" actId="12789"/>
          <ac:spMkLst>
            <pc:docMk/>
            <pc:sldMk cId="0" sldId="346"/>
            <ac:spMk id="221187" creationId="{4F0D3109-061C-446A-9B38-5004EC782AB4}"/>
          </ac:spMkLst>
        </pc:spChg>
      </pc:sldChg>
      <pc:sldChg chg="modSp mod">
        <pc:chgData name="Jim McGowan" userId="e2c7446dd3aca506" providerId="LiveId" clId="{1B8299EA-65D9-40E6-ABE8-BD73FB78B488}" dt="2021-01-30T23:08:21.461" v="5100" actId="12788"/>
        <pc:sldMkLst>
          <pc:docMk/>
          <pc:sldMk cId="0" sldId="347"/>
        </pc:sldMkLst>
        <pc:spChg chg="mod">
          <ac:chgData name="Jim McGowan" userId="e2c7446dd3aca506" providerId="LiveId" clId="{1B8299EA-65D9-40E6-ABE8-BD73FB78B488}" dt="2021-01-30T23:08:21.461" v="5100" actId="12788"/>
          <ac:spMkLst>
            <pc:docMk/>
            <pc:sldMk cId="0" sldId="347"/>
            <ac:spMk id="6" creationId="{1A847D94-0156-433F-A0A3-470F895EC6C2}"/>
          </ac:spMkLst>
        </pc:spChg>
        <pc:spChg chg="mod">
          <ac:chgData name="Jim McGowan" userId="e2c7446dd3aca506" providerId="LiveId" clId="{1B8299EA-65D9-40E6-ABE8-BD73FB78B488}" dt="2021-01-30T21:23:35.840" v="3952" actId="179"/>
          <ac:spMkLst>
            <pc:docMk/>
            <pc:sldMk cId="0" sldId="347"/>
            <ac:spMk id="223235" creationId="{4BE92CCE-D843-45B3-8F9F-FFD8206E99C2}"/>
          </ac:spMkLst>
        </pc:spChg>
      </pc:sldChg>
      <pc:sldChg chg="addSp modSp mod modAnim">
        <pc:chgData name="Jim McGowan" userId="e2c7446dd3aca506" providerId="LiveId" clId="{1B8299EA-65D9-40E6-ABE8-BD73FB78B488}" dt="2021-01-30T23:08:25.933" v="5101" actId="12788"/>
        <pc:sldMkLst>
          <pc:docMk/>
          <pc:sldMk cId="0" sldId="348"/>
        </pc:sldMkLst>
        <pc:spChg chg="mod">
          <ac:chgData name="Jim McGowan" userId="e2c7446dd3aca506" providerId="LiveId" clId="{1B8299EA-65D9-40E6-ABE8-BD73FB78B488}" dt="2021-01-30T23:08:25.933" v="5101" actId="12788"/>
          <ac:spMkLst>
            <pc:docMk/>
            <pc:sldMk cId="0" sldId="348"/>
            <ac:spMk id="7" creationId="{1A23B65F-F783-45B2-9F50-5B5F6868C892}"/>
          </ac:spMkLst>
        </pc:spChg>
        <pc:spChg chg="mod">
          <ac:chgData name="Jim McGowan" userId="e2c7446dd3aca506" providerId="LiveId" clId="{1B8299EA-65D9-40E6-ABE8-BD73FB78B488}" dt="2021-01-30T21:24:09.768" v="3957" actId="123"/>
          <ac:spMkLst>
            <pc:docMk/>
            <pc:sldMk cId="0" sldId="348"/>
            <ac:spMk id="225284" creationId="{B44E68B5-B11D-448D-821B-8DE74E48B093}"/>
          </ac:spMkLst>
        </pc:spChg>
        <pc:spChg chg="mod">
          <ac:chgData name="Jim McGowan" userId="e2c7446dd3aca506" providerId="LiveId" clId="{1B8299EA-65D9-40E6-ABE8-BD73FB78B488}" dt="2021-01-30T21:27:36.187" v="4038" actId="123"/>
          <ac:spMkLst>
            <pc:docMk/>
            <pc:sldMk cId="0" sldId="348"/>
            <ac:spMk id="225286" creationId="{1B3F42F0-6D77-413B-8764-AC2AE092E00F}"/>
          </ac:spMkLst>
        </pc:spChg>
        <pc:picChg chg="add mod ord">
          <ac:chgData name="Jim McGowan" userId="e2c7446dd3aca506" providerId="LiveId" clId="{1B8299EA-65D9-40E6-ABE8-BD73FB78B488}" dt="2021-01-30T21:27:23.158" v="4036" actId="1036"/>
          <ac:picMkLst>
            <pc:docMk/>
            <pc:sldMk cId="0" sldId="348"/>
            <ac:picMk id="2" creationId="{BE80CE4A-0401-42AA-81B5-7F78BDC32793}"/>
          </ac:picMkLst>
        </pc:picChg>
      </pc:sldChg>
      <pc:sldChg chg="modSp modAnim">
        <pc:chgData name="Jim McGowan" userId="e2c7446dd3aca506" providerId="LiveId" clId="{1B8299EA-65D9-40E6-ABE8-BD73FB78B488}" dt="2021-01-30T23:08:31.164" v="5102" actId="12788"/>
        <pc:sldMkLst>
          <pc:docMk/>
          <pc:sldMk cId="0" sldId="349"/>
        </pc:sldMkLst>
        <pc:spChg chg="mod">
          <ac:chgData name="Jim McGowan" userId="e2c7446dd3aca506" providerId="LiveId" clId="{1B8299EA-65D9-40E6-ABE8-BD73FB78B488}" dt="2021-01-30T23:08:31.164" v="5102" actId="12788"/>
          <ac:spMkLst>
            <pc:docMk/>
            <pc:sldMk cId="0" sldId="349"/>
            <ac:spMk id="6" creationId="{74303D30-CC66-436D-AB9B-F1448D202FE6}"/>
          </ac:spMkLst>
        </pc:spChg>
        <pc:spChg chg="mod">
          <ac:chgData name="Jim McGowan" userId="e2c7446dd3aca506" providerId="LiveId" clId="{1B8299EA-65D9-40E6-ABE8-BD73FB78B488}" dt="2021-01-30T21:32:39.840" v="4082" actId="1036"/>
          <ac:spMkLst>
            <pc:docMk/>
            <pc:sldMk cId="0" sldId="349"/>
            <ac:spMk id="227331" creationId="{4F7E101D-5E5C-43F0-9F40-4AA0E8FBE92C}"/>
          </ac:spMkLst>
        </pc:spChg>
      </pc:sldChg>
      <pc:sldChg chg="delSp modSp mod">
        <pc:chgData name="Jim McGowan" userId="e2c7446dd3aca506" providerId="LiveId" clId="{1B8299EA-65D9-40E6-ABE8-BD73FB78B488}" dt="2021-01-30T23:08:41.198" v="5104" actId="12788"/>
        <pc:sldMkLst>
          <pc:docMk/>
          <pc:sldMk cId="0" sldId="352"/>
        </pc:sldMkLst>
        <pc:spChg chg="mod">
          <ac:chgData name="Jim McGowan" userId="e2c7446dd3aca506" providerId="LiveId" clId="{1B8299EA-65D9-40E6-ABE8-BD73FB78B488}" dt="2021-01-30T23:08:41.198" v="5104" actId="12788"/>
          <ac:spMkLst>
            <pc:docMk/>
            <pc:sldMk cId="0" sldId="352"/>
            <ac:spMk id="7" creationId="{C9010B50-6BAA-4341-B88F-DD9B095360B7}"/>
          </ac:spMkLst>
        </pc:spChg>
        <pc:spChg chg="mod">
          <ac:chgData name="Jim McGowan" userId="e2c7446dd3aca506" providerId="LiveId" clId="{1B8299EA-65D9-40E6-ABE8-BD73FB78B488}" dt="2021-01-30T21:41:07.884" v="4140" actId="255"/>
          <ac:spMkLst>
            <pc:docMk/>
            <pc:sldMk cId="0" sldId="352"/>
            <ac:spMk id="231426" creationId="{BE4DCC6E-C8BE-49E8-91E2-913C8B03ED32}"/>
          </ac:spMkLst>
        </pc:spChg>
        <pc:spChg chg="del mod">
          <ac:chgData name="Jim McGowan" userId="e2c7446dd3aca506" providerId="LiveId" clId="{1B8299EA-65D9-40E6-ABE8-BD73FB78B488}" dt="2021-01-30T21:35:24.877" v="4099" actId="478"/>
          <ac:spMkLst>
            <pc:docMk/>
            <pc:sldMk cId="0" sldId="352"/>
            <ac:spMk id="231428" creationId="{0F2CC3B7-09D7-44FC-87F4-8D040963513C}"/>
          </ac:spMkLst>
        </pc:spChg>
      </pc:sldChg>
      <pc:sldChg chg="modSp">
        <pc:chgData name="Jim McGowan" userId="e2c7446dd3aca506" providerId="LiveId" clId="{1B8299EA-65D9-40E6-ABE8-BD73FB78B488}" dt="2021-01-30T23:09:02.178" v="5107" actId="12788"/>
        <pc:sldMkLst>
          <pc:docMk/>
          <pc:sldMk cId="0" sldId="353"/>
        </pc:sldMkLst>
        <pc:spChg chg="mod">
          <ac:chgData name="Jim McGowan" userId="e2c7446dd3aca506" providerId="LiveId" clId="{1B8299EA-65D9-40E6-ABE8-BD73FB78B488}" dt="2021-01-30T23:09:02.178" v="5107" actId="12788"/>
          <ac:spMkLst>
            <pc:docMk/>
            <pc:sldMk cId="0" sldId="353"/>
            <ac:spMk id="6" creationId="{E72FC999-F2AA-49BB-9DC6-5B0C31A5BA9E}"/>
          </ac:spMkLst>
        </pc:spChg>
        <pc:spChg chg="mod">
          <ac:chgData name="Jim McGowan" userId="e2c7446dd3aca506" providerId="LiveId" clId="{1B8299EA-65D9-40E6-ABE8-BD73FB78B488}" dt="2021-01-30T21:47:09.871" v="4175" actId="12789"/>
          <ac:spMkLst>
            <pc:docMk/>
            <pc:sldMk cId="0" sldId="353"/>
            <ac:spMk id="232451" creationId="{1D451380-59F0-4A51-9972-770AD4F88960}"/>
          </ac:spMkLst>
        </pc:spChg>
      </pc:sldChg>
      <pc:sldChg chg="modSp mod">
        <pc:chgData name="Jim McGowan" userId="e2c7446dd3aca506" providerId="LiveId" clId="{1B8299EA-65D9-40E6-ABE8-BD73FB78B488}" dt="2021-01-30T15:01:24.827" v="3" actId="207"/>
        <pc:sldMkLst>
          <pc:docMk/>
          <pc:sldMk cId="4058441213" sldId="444"/>
        </pc:sldMkLst>
        <pc:spChg chg="mod">
          <ac:chgData name="Jim McGowan" userId="e2c7446dd3aca506" providerId="LiveId" clId="{1B8299EA-65D9-40E6-ABE8-BD73FB78B488}" dt="2021-01-30T15:01:24.827" v="3" actId="207"/>
          <ac:spMkLst>
            <pc:docMk/>
            <pc:sldMk cId="4058441213" sldId="444"/>
            <ac:spMk id="4" creationId="{00000000-0000-0000-0000-000000000000}"/>
          </ac:spMkLst>
        </pc:spChg>
        <pc:spChg chg="mod">
          <ac:chgData name="Jim McGowan" userId="e2c7446dd3aca506" providerId="LiveId" clId="{1B8299EA-65D9-40E6-ABE8-BD73FB78B488}" dt="2021-01-30T15:01:11.491" v="0" actId="255"/>
          <ac:spMkLst>
            <pc:docMk/>
            <pc:sldMk cId="4058441213" sldId="444"/>
            <ac:spMk id="7" creationId="{C1796DBA-D89A-4910-B49A-4294C83A483B}"/>
          </ac:spMkLst>
        </pc:spChg>
        <pc:picChg chg="mod">
          <ac:chgData name="Jim McGowan" userId="e2c7446dd3aca506" providerId="LiveId" clId="{1B8299EA-65D9-40E6-ABE8-BD73FB78B488}" dt="2021-01-30T15:01:17.366" v="2" actId="1036"/>
          <ac:picMkLst>
            <pc:docMk/>
            <pc:sldMk cId="4058441213" sldId="444"/>
            <ac:picMk id="6" creationId="{00000000-0000-0000-0000-000000000000}"/>
          </ac:picMkLst>
        </pc:picChg>
      </pc:sldChg>
      <pc:sldChg chg="modSp">
        <pc:chgData name="Jim McGowan" userId="e2c7446dd3aca506" providerId="LiveId" clId="{1B8299EA-65D9-40E6-ABE8-BD73FB78B488}" dt="2021-01-30T23:05:22.158" v="5063" actId="12788"/>
        <pc:sldMkLst>
          <pc:docMk/>
          <pc:sldMk cId="4200865402" sldId="445"/>
        </pc:sldMkLst>
        <pc:spChg chg="mod">
          <ac:chgData name="Jim McGowan" userId="e2c7446dd3aca506" providerId="LiveId" clId="{1B8299EA-65D9-40E6-ABE8-BD73FB78B488}" dt="2021-01-30T23:05:22.158" v="5063" actId="12788"/>
          <ac:spMkLst>
            <pc:docMk/>
            <pc:sldMk cId="4200865402" sldId="445"/>
            <ac:spMk id="3" creationId="{D14279F0-F821-4F69-A109-1C39266484BB}"/>
          </ac:spMkLst>
        </pc:spChg>
        <pc:spChg chg="mod">
          <ac:chgData name="Jim McGowan" userId="e2c7446dd3aca506" providerId="LiveId" clId="{1B8299EA-65D9-40E6-ABE8-BD73FB78B488}" dt="2021-01-30T17:42:45.292" v="1897"/>
          <ac:spMkLst>
            <pc:docMk/>
            <pc:sldMk cId="4200865402" sldId="445"/>
            <ac:spMk id="124935" creationId="{02A9483A-CC4B-4C45-A210-96D41A4B0728}"/>
          </ac:spMkLst>
        </pc:spChg>
      </pc:sldChg>
      <pc:sldChg chg="modSp">
        <pc:chgData name="Jim McGowan" userId="e2c7446dd3aca506" providerId="LiveId" clId="{1B8299EA-65D9-40E6-ABE8-BD73FB78B488}" dt="2021-01-30T18:35:38.406" v="2507" actId="12788"/>
        <pc:sldMkLst>
          <pc:docMk/>
          <pc:sldMk cId="464038503" sldId="446"/>
        </pc:sldMkLst>
        <pc:spChg chg="mod">
          <ac:chgData name="Jim McGowan" userId="e2c7446dd3aca506" providerId="LiveId" clId="{1B8299EA-65D9-40E6-ABE8-BD73FB78B488}" dt="2021-01-30T18:35:38.406" v="2507" actId="12788"/>
          <ac:spMkLst>
            <pc:docMk/>
            <pc:sldMk cId="464038503" sldId="446"/>
            <ac:spMk id="3" creationId="{9A478E87-1E9E-47C0-BDC3-CDACA19025B2}"/>
          </ac:spMkLst>
        </pc:spChg>
      </pc:sldChg>
      <pc:sldChg chg="modSp mod">
        <pc:chgData name="Jim McGowan" userId="e2c7446dd3aca506" providerId="LiveId" clId="{1B8299EA-65D9-40E6-ABE8-BD73FB78B488}" dt="2021-01-30T21:43:42.520" v="4154" actId="20577"/>
        <pc:sldMkLst>
          <pc:docMk/>
          <pc:sldMk cId="827595421" sldId="449"/>
        </pc:sldMkLst>
        <pc:graphicFrameChg chg="mod modGraphic">
          <ac:chgData name="Jim McGowan" userId="e2c7446dd3aca506" providerId="LiveId" clId="{1B8299EA-65D9-40E6-ABE8-BD73FB78B488}" dt="2021-01-30T21:43:42.520" v="4154" actId="20577"/>
          <ac:graphicFrameMkLst>
            <pc:docMk/>
            <pc:sldMk cId="827595421" sldId="449"/>
            <ac:graphicFrameMk id="228515" creationId="{200B9D3F-07F0-4919-8B9E-68FCA9D47E09}"/>
          </ac:graphicFrameMkLst>
        </pc:graphicFrameChg>
      </pc:sldChg>
      <pc:sldChg chg="modSp mod">
        <pc:chgData name="Jim McGowan" userId="e2c7446dd3aca506" providerId="LiveId" clId="{1B8299EA-65D9-40E6-ABE8-BD73FB78B488}" dt="2021-01-30T21:44:13.362" v="4155" actId="20577"/>
        <pc:sldMkLst>
          <pc:docMk/>
          <pc:sldMk cId="898308356" sldId="450"/>
        </pc:sldMkLst>
        <pc:graphicFrameChg chg="modGraphic">
          <ac:chgData name="Jim McGowan" userId="e2c7446dd3aca506" providerId="LiveId" clId="{1B8299EA-65D9-40E6-ABE8-BD73FB78B488}" dt="2021-01-30T21:44:13.362" v="4155" actId="20577"/>
          <ac:graphicFrameMkLst>
            <pc:docMk/>
            <pc:sldMk cId="898308356" sldId="450"/>
            <ac:graphicFrameMk id="228515" creationId="{200B9D3F-07F0-4919-8B9E-68FCA9D47E09}"/>
          </ac:graphicFrameMkLst>
        </pc:graphicFrameChg>
      </pc:sldChg>
      <pc:sldChg chg="add del">
        <pc:chgData name="Jim McGowan" userId="e2c7446dd3aca506" providerId="LiveId" clId="{1B8299EA-65D9-40E6-ABE8-BD73FB78B488}" dt="2021-01-30T15:57:28.016" v="189" actId="47"/>
        <pc:sldMkLst>
          <pc:docMk/>
          <pc:sldMk cId="3488400293" sldId="453"/>
        </pc:sldMkLst>
      </pc:sldChg>
      <pc:sldChg chg="modSp add mod">
        <pc:chgData name="Jim McGowan" userId="e2c7446dd3aca506" providerId="LiveId" clId="{1B8299EA-65D9-40E6-ABE8-BD73FB78B488}" dt="2021-01-30T23:03:43.570" v="5048" actId="12788"/>
        <pc:sldMkLst>
          <pc:docMk/>
          <pc:sldMk cId="692587553" sldId="454"/>
        </pc:sldMkLst>
        <pc:spChg chg="mod">
          <ac:chgData name="Jim McGowan" userId="e2c7446dd3aca506" providerId="LiveId" clId="{1B8299EA-65D9-40E6-ABE8-BD73FB78B488}" dt="2021-01-30T23:03:43.570" v="5048" actId="12788"/>
          <ac:spMkLst>
            <pc:docMk/>
            <pc:sldMk cId="692587553" sldId="454"/>
            <ac:spMk id="186370" creationId="{DEAA1FFC-2F01-4DAD-86FF-0C0EFA2AD484}"/>
          </ac:spMkLst>
        </pc:spChg>
        <pc:spChg chg="mod">
          <ac:chgData name="Jim McGowan" userId="e2c7446dd3aca506" providerId="LiveId" clId="{1B8299EA-65D9-40E6-ABE8-BD73FB78B488}" dt="2021-01-30T16:02:19.138" v="230" actId="12789"/>
          <ac:spMkLst>
            <pc:docMk/>
            <pc:sldMk cId="692587553" sldId="454"/>
            <ac:spMk id="186372" creationId="{3AC212F6-CFD8-4662-8F80-6A61D2D43A02}"/>
          </ac:spMkLst>
        </pc:spChg>
      </pc:sldChg>
      <pc:sldChg chg="add del">
        <pc:chgData name="Jim McGowan" userId="e2c7446dd3aca506" providerId="LiveId" clId="{1B8299EA-65D9-40E6-ABE8-BD73FB78B488}" dt="2021-01-30T15:56:09.083" v="185" actId="47"/>
        <pc:sldMkLst>
          <pc:docMk/>
          <pc:sldMk cId="1091458639" sldId="454"/>
        </pc:sldMkLst>
      </pc:sldChg>
      <pc:sldChg chg="add del">
        <pc:chgData name="Jim McGowan" userId="e2c7446dd3aca506" providerId="LiveId" clId="{1B8299EA-65D9-40E6-ABE8-BD73FB78B488}" dt="2021-01-30T16:21:51.243" v="396" actId="47"/>
        <pc:sldMkLst>
          <pc:docMk/>
          <pc:sldMk cId="2418320332" sldId="455"/>
        </pc:sldMkLst>
      </pc:sldChg>
      <pc:sldChg chg="delSp modSp add del">
        <pc:chgData name="Jim McGowan" userId="e2c7446dd3aca506" providerId="LiveId" clId="{1B8299EA-65D9-40E6-ABE8-BD73FB78B488}" dt="2021-01-30T16:17:33.400" v="374" actId="47"/>
        <pc:sldMkLst>
          <pc:docMk/>
          <pc:sldMk cId="1354014956" sldId="456"/>
        </pc:sldMkLst>
        <pc:spChg chg="del mod">
          <ac:chgData name="Jim McGowan" userId="e2c7446dd3aca506" providerId="LiveId" clId="{1B8299EA-65D9-40E6-ABE8-BD73FB78B488}" dt="2021-01-30T16:16:51.986" v="358" actId="478"/>
          <ac:spMkLst>
            <pc:docMk/>
            <pc:sldMk cId="1354014956" sldId="456"/>
            <ac:spMk id="13326" creationId="{FC53503D-CA05-4AC4-B4F6-E639D7F0493D}"/>
          </ac:spMkLst>
        </pc:spChg>
      </pc:sldChg>
      <pc:sldChg chg="addSp modSp add mod modAnim">
        <pc:chgData name="Jim McGowan" userId="e2c7446dd3aca506" providerId="LiveId" clId="{1B8299EA-65D9-40E6-ABE8-BD73FB78B488}" dt="2021-01-30T23:04:14.840" v="5052" actId="12788"/>
        <pc:sldMkLst>
          <pc:docMk/>
          <pc:sldMk cId="3199885423" sldId="457"/>
        </pc:sldMkLst>
        <pc:spChg chg="add mod">
          <ac:chgData name="Jim McGowan" userId="e2c7446dd3aca506" providerId="LiveId" clId="{1B8299EA-65D9-40E6-ABE8-BD73FB78B488}" dt="2021-01-30T16:21:12.663" v="395" actId="207"/>
          <ac:spMkLst>
            <pc:docMk/>
            <pc:sldMk cId="3199885423" sldId="457"/>
            <ac:spMk id="4" creationId="{0BAE95D5-1A5E-4617-BA0D-1C6CB8792A95}"/>
          </ac:spMkLst>
        </pc:spChg>
        <pc:spChg chg="mod">
          <ac:chgData name="Jim McGowan" userId="e2c7446dd3aca506" providerId="LiveId" clId="{1B8299EA-65D9-40E6-ABE8-BD73FB78B488}" dt="2021-01-30T23:04:14.840" v="5052" actId="12788"/>
          <ac:spMkLst>
            <pc:docMk/>
            <pc:sldMk cId="3199885423" sldId="457"/>
            <ac:spMk id="8" creationId="{4A94AB59-0C98-4CD4-886C-29B285392689}"/>
          </ac:spMkLst>
        </pc:spChg>
        <pc:spChg chg="mod">
          <ac:chgData name="Jim McGowan" userId="e2c7446dd3aca506" providerId="LiveId" clId="{1B8299EA-65D9-40E6-ABE8-BD73FB78B488}" dt="2021-01-30T16:35:56.773" v="634" actId="179"/>
          <ac:spMkLst>
            <pc:docMk/>
            <pc:sldMk cId="3199885423" sldId="457"/>
            <ac:spMk id="13326" creationId="{FC53503D-CA05-4AC4-B4F6-E639D7F0493D}"/>
          </ac:spMkLst>
        </pc:spChg>
      </pc:sldChg>
      <pc:sldChg chg="modSp add mod modAnim">
        <pc:chgData name="Jim McGowan" userId="e2c7446dd3aca506" providerId="LiveId" clId="{1B8299EA-65D9-40E6-ABE8-BD73FB78B488}" dt="2021-01-30T23:04:19.671" v="5053" actId="12788"/>
        <pc:sldMkLst>
          <pc:docMk/>
          <pc:sldMk cId="1984031204" sldId="458"/>
        </pc:sldMkLst>
        <pc:spChg chg="mod">
          <ac:chgData name="Jim McGowan" userId="e2c7446dd3aca506" providerId="LiveId" clId="{1B8299EA-65D9-40E6-ABE8-BD73FB78B488}" dt="2021-01-30T23:04:19.671" v="5053" actId="12788"/>
          <ac:spMkLst>
            <pc:docMk/>
            <pc:sldMk cId="1984031204" sldId="458"/>
            <ac:spMk id="8" creationId="{81B9C169-5DF6-4584-917C-55223263B877}"/>
          </ac:spMkLst>
        </pc:spChg>
        <pc:spChg chg="mod">
          <ac:chgData name="Jim McGowan" userId="e2c7446dd3aca506" providerId="LiveId" clId="{1B8299EA-65D9-40E6-ABE8-BD73FB78B488}" dt="2021-01-30T16:29:38.300" v="562" actId="6549"/>
          <ac:spMkLst>
            <pc:docMk/>
            <pc:sldMk cId="1984031204" sldId="458"/>
            <ac:spMk id="145413" creationId="{CD48866B-69DA-4A6A-B4D3-7CF4EAF0957B}"/>
          </ac:spMkLst>
        </pc:spChg>
        <pc:spChg chg="mod">
          <ac:chgData name="Jim McGowan" userId="e2c7446dd3aca506" providerId="LiveId" clId="{1B8299EA-65D9-40E6-ABE8-BD73FB78B488}" dt="2021-01-30T16:36:22.989" v="635" actId="207"/>
          <ac:spMkLst>
            <pc:docMk/>
            <pc:sldMk cId="1984031204" sldId="458"/>
            <ac:spMk id="145414" creationId="{387DE770-6518-4D82-B3CF-67BAD0B0932F}"/>
          </ac:spMkLst>
        </pc:spChg>
        <pc:picChg chg="mod">
          <ac:chgData name="Jim McGowan" userId="e2c7446dd3aca506" providerId="LiveId" clId="{1B8299EA-65D9-40E6-ABE8-BD73FB78B488}" dt="2021-01-30T16:30:10.668" v="567" actId="1036"/>
          <ac:picMkLst>
            <pc:docMk/>
            <pc:sldMk cId="1984031204" sldId="458"/>
            <ac:picMk id="145420" creationId="{AE418D46-008E-4A01-8CA8-C640FD96A6C7}"/>
          </ac:picMkLst>
        </pc:picChg>
      </pc:sldChg>
      <pc:sldChg chg="addSp delSp modSp add mod modAnim">
        <pc:chgData name="Jim McGowan" userId="e2c7446dd3aca506" providerId="LiveId" clId="{1B8299EA-65D9-40E6-ABE8-BD73FB78B488}" dt="2021-01-30T23:04:24.408" v="5054" actId="12788"/>
        <pc:sldMkLst>
          <pc:docMk/>
          <pc:sldMk cId="2086688755" sldId="459"/>
        </pc:sldMkLst>
        <pc:spChg chg="add del mod">
          <ac:chgData name="Jim McGowan" userId="e2c7446dd3aca506" providerId="LiveId" clId="{1B8299EA-65D9-40E6-ABE8-BD73FB78B488}" dt="2021-01-30T16:26:20.523" v="495" actId="478"/>
          <ac:spMkLst>
            <pc:docMk/>
            <pc:sldMk cId="2086688755" sldId="459"/>
            <ac:spMk id="2" creationId="{60507174-6483-4709-8BEF-A753581ED5F8}"/>
          </ac:spMkLst>
        </pc:spChg>
        <pc:spChg chg="add del mod">
          <ac:chgData name="Jim McGowan" userId="e2c7446dd3aca506" providerId="LiveId" clId="{1B8299EA-65D9-40E6-ABE8-BD73FB78B488}" dt="2021-01-30T16:27:56.411" v="509" actId="478"/>
          <ac:spMkLst>
            <pc:docMk/>
            <pc:sldMk cId="2086688755" sldId="459"/>
            <ac:spMk id="3" creationId="{2AA83E80-583E-4F3D-9CA0-3506A6816D2F}"/>
          </ac:spMkLst>
        </pc:spChg>
        <pc:spChg chg="add del mod">
          <ac:chgData name="Jim McGowan" userId="e2c7446dd3aca506" providerId="LiveId" clId="{1B8299EA-65D9-40E6-ABE8-BD73FB78B488}" dt="2021-01-30T16:30:22.093" v="570" actId="478"/>
          <ac:spMkLst>
            <pc:docMk/>
            <pc:sldMk cId="2086688755" sldId="459"/>
            <ac:spMk id="4" creationId="{C89E3EC0-EDBE-4E18-BBB4-A544458EAD40}"/>
          </ac:spMkLst>
        </pc:spChg>
        <pc:spChg chg="add del mod">
          <ac:chgData name="Jim McGowan" userId="e2c7446dd3aca506" providerId="LiveId" clId="{1B8299EA-65D9-40E6-ABE8-BD73FB78B488}" dt="2021-01-30T16:26:01.331" v="465"/>
          <ac:spMkLst>
            <pc:docMk/>
            <pc:sldMk cId="2086688755" sldId="459"/>
            <ac:spMk id="6" creationId="{1C986BFE-EAE9-4A38-B82E-70914A78DAAE}"/>
          </ac:spMkLst>
        </pc:spChg>
        <pc:spChg chg="add del mod">
          <ac:chgData name="Jim McGowan" userId="e2c7446dd3aca506" providerId="LiveId" clId="{1B8299EA-65D9-40E6-ABE8-BD73FB78B488}" dt="2021-01-30T16:27:50.955" v="507" actId="478"/>
          <ac:spMkLst>
            <pc:docMk/>
            <pc:sldMk cId="2086688755" sldId="459"/>
            <ac:spMk id="7" creationId="{4C499F7F-393B-4A05-A009-F7A4936C4FC2}"/>
          </ac:spMkLst>
        </pc:spChg>
        <pc:spChg chg="mod">
          <ac:chgData name="Jim McGowan" userId="e2c7446dd3aca506" providerId="LiveId" clId="{1B8299EA-65D9-40E6-ABE8-BD73FB78B488}" dt="2021-01-30T23:04:24.408" v="5054" actId="12788"/>
          <ac:spMkLst>
            <pc:docMk/>
            <pc:sldMk cId="2086688755" sldId="459"/>
            <ac:spMk id="8" creationId="{81B9C169-5DF6-4584-917C-55223263B877}"/>
          </ac:spMkLst>
        </pc:spChg>
        <pc:spChg chg="add mod">
          <ac:chgData name="Jim McGowan" userId="e2c7446dd3aca506" providerId="LiveId" clId="{1B8299EA-65D9-40E6-ABE8-BD73FB78B488}" dt="2021-01-30T16:37:08.388" v="637" actId="108"/>
          <ac:spMkLst>
            <pc:docMk/>
            <pc:sldMk cId="2086688755" sldId="459"/>
            <ac:spMk id="10" creationId="{B2FDD973-2E61-4F40-8630-38C2F76834A6}"/>
          </ac:spMkLst>
        </pc:spChg>
        <pc:spChg chg="del mod">
          <ac:chgData name="Jim McGowan" userId="e2c7446dd3aca506" providerId="LiveId" clId="{1B8299EA-65D9-40E6-ABE8-BD73FB78B488}" dt="2021-01-30T16:25:50.882" v="463" actId="478"/>
          <ac:spMkLst>
            <pc:docMk/>
            <pc:sldMk cId="2086688755" sldId="459"/>
            <ac:spMk id="145413" creationId="{CD48866B-69DA-4A6A-B4D3-7CF4EAF0957B}"/>
          </ac:spMkLst>
        </pc:spChg>
        <pc:spChg chg="del mod">
          <ac:chgData name="Jim McGowan" userId="e2c7446dd3aca506" providerId="LiveId" clId="{1B8299EA-65D9-40E6-ABE8-BD73FB78B488}" dt="2021-01-30T16:24:50.037" v="431" actId="478"/>
          <ac:spMkLst>
            <pc:docMk/>
            <pc:sldMk cId="2086688755" sldId="459"/>
            <ac:spMk id="145414" creationId="{387DE770-6518-4D82-B3CF-67BAD0B0932F}"/>
          </ac:spMkLst>
        </pc:spChg>
        <pc:picChg chg="add del mod">
          <ac:chgData name="Jim McGowan" userId="e2c7446dd3aca506" providerId="LiveId" clId="{1B8299EA-65D9-40E6-ABE8-BD73FB78B488}" dt="2021-01-30T16:27:53.532" v="508" actId="478"/>
          <ac:picMkLst>
            <pc:docMk/>
            <pc:sldMk cId="2086688755" sldId="459"/>
            <ac:picMk id="9" creationId="{FFADE361-FB88-4853-98AD-DDB3DF4F0192}"/>
          </ac:picMkLst>
        </pc:picChg>
        <pc:picChg chg="add del mod">
          <ac:chgData name="Jim McGowan" userId="e2c7446dd3aca506" providerId="LiveId" clId="{1B8299EA-65D9-40E6-ABE8-BD73FB78B488}" dt="2021-01-30T16:30:19.183" v="569" actId="478"/>
          <ac:picMkLst>
            <pc:docMk/>
            <pc:sldMk cId="2086688755" sldId="459"/>
            <ac:picMk id="12" creationId="{37493093-F5D6-4044-9199-C0B4FCBC984A}"/>
          </ac:picMkLst>
        </pc:picChg>
        <pc:picChg chg="add mod">
          <ac:chgData name="Jim McGowan" userId="e2c7446dd3aca506" providerId="LiveId" clId="{1B8299EA-65D9-40E6-ABE8-BD73FB78B488}" dt="2021-01-30T16:30:17.353" v="568"/>
          <ac:picMkLst>
            <pc:docMk/>
            <pc:sldMk cId="2086688755" sldId="459"/>
            <ac:picMk id="13" creationId="{0F9680E0-3DF9-424F-BB6C-98CE494FEBC2}"/>
          </ac:picMkLst>
        </pc:picChg>
        <pc:picChg chg="del mod">
          <ac:chgData name="Jim McGowan" userId="e2c7446dd3aca506" providerId="LiveId" clId="{1B8299EA-65D9-40E6-ABE8-BD73FB78B488}" dt="2021-01-30T16:26:17.919" v="494" actId="478"/>
          <ac:picMkLst>
            <pc:docMk/>
            <pc:sldMk cId="2086688755" sldId="459"/>
            <ac:picMk id="145420" creationId="{AE418D46-008E-4A01-8CA8-C640FD96A6C7}"/>
          </ac:picMkLst>
        </pc:picChg>
      </pc:sldChg>
      <pc:sldChg chg="addSp modSp add mod modAnim">
        <pc:chgData name="Jim McGowan" userId="e2c7446dd3aca506" providerId="LiveId" clId="{1B8299EA-65D9-40E6-ABE8-BD73FB78B488}" dt="2021-01-30T23:04:35.054" v="5056" actId="12788"/>
        <pc:sldMkLst>
          <pc:docMk/>
          <pc:sldMk cId="4291686037" sldId="460"/>
        </pc:sldMkLst>
        <pc:spChg chg="mod">
          <ac:chgData name="Jim McGowan" userId="e2c7446dd3aca506" providerId="LiveId" clId="{1B8299EA-65D9-40E6-ABE8-BD73FB78B488}" dt="2021-01-30T23:04:35.054" v="5056" actId="12788"/>
          <ac:spMkLst>
            <pc:docMk/>
            <pc:sldMk cId="4291686037" sldId="460"/>
            <ac:spMk id="8" creationId="{B387CD77-FBAC-40C8-B480-75FD30D1C217}"/>
          </ac:spMkLst>
        </pc:spChg>
        <pc:spChg chg="mod">
          <ac:chgData name="Jim McGowan" userId="e2c7446dd3aca506" providerId="LiveId" clId="{1B8299EA-65D9-40E6-ABE8-BD73FB78B488}" dt="2021-01-30T17:15:14.720" v="1662" actId="1036"/>
          <ac:spMkLst>
            <pc:docMk/>
            <pc:sldMk cId="4291686037" sldId="460"/>
            <ac:spMk id="204808" creationId="{A3CC988E-C785-4BC8-BD96-B03CA6A13647}"/>
          </ac:spMkLst>
        </pc:spChg>
        <pc:picChg chg="add mod">
          <ac:chgData name="Jim McGowan" userId="e2c7446dd3aca506" providerId="LiveId" clId="{1B8299EA-65D9-40E6-ABE8-BD73FB78B488}" dt="2021-01-30T17:16:59.489" v="1679" actId="1036"/>
          <ac:picMkLst>
            <pc:docMk/>
            <pc:sldMk cId="4291686037" sldId="460"/>
            <ac:picMk id="2" creationId="{3B503650-EFEF-4485-8E3F-284A5DF5A928}"/>
          </ac:picMkLst>
        </pc:picChg>
      </pc:sldChg>
      <pc:sldChg chg="add del">
        <pc:chgData name="Jim McGowan" userId="e2c7446dd3aca506" providerId="LiveId" clId="{1B8299EA-65D9-40E6-ABE8-BD73FB78B488}" dt="2021-01-30T17:34:06.993" v="1819" actId="47"/>
        <pc:sldMkLst>
          <pc:docMk/>
          <pc:sldMk cId="568031618" sldId="461"/>
        </pc:sldMkLst>
      </pc:sldChg>
      <pc:sldChg chg="addSp delSp modSp add mod">
        <pc:chgData name="Jim McGowan" userId="e2c7446dd3aca506" providerId="LiveId" clId="{1B8299EA-65D9-40E6-ABE8-BD73FB78B488}" dt="2021-01-30T23:05:02.586" v="5059" actId="12788"/>
        <pc:sldMkLst>
          <pc:docMk/>
          <pc:sldMk cId="1912449715" sldId="462"/>
        </pc:sldMkLst>
        <pc:spChg chg="add del mod">
          <ac:chgData name="Jim McGowan" userId="e2c7446dd3aca506" providerId="LiveId" clId="{1B8299EA-65D9-40E6-ABE8-BD73FB78B488}" dt="2021-01-30T17:32:42.227" v="1804" actId="478"/>
          <ac:spMkLst>
            <pc:docMk/>
            <pc:sldMk cId="1912449715" sldId="462"/>
            <ac:spMk id="2" creationId="{27FF488C-8EF0-48D5-BCD9-6546EF1CA25F}"/>
          </ac:spMkLst>
        </pc:spChg>
        <pc:spChg chg="mod">
          <ac:chgData name="Jim McGowan" userId="e2c7446dd3aca506" providerId="LiveId" clId="{1B8299EA-65D9-40E6-ABE8-BD73FB78B488}" dt="2021-01-30T23:05:02.586" v="5059" actId="12788"/>
          <ac:spMkLst>
            <pc:docMk/>
            <pc:sldMk cId="1912449715" sldId="462"/>
            <ac:spMk id="8" creationId="{12530843-3915-47D3-B9B5-C16846BD2BD3}"/>
          </ac:spMkLst>
        </pc:spChg>
        <pc:spChg chg="del">
          <ac:chgData name="Jim McGowan" userId="e2c7446dd3aca506" providerId="LiveId" clId="{1B8299EA-65D9-40E6-ABE8-BD73FB78B488}" dt="2021-01-30T17:32:37.931" v="1803" actId="478"/>
          <ac:spMkLst>
            <pc:docMk/>
            <pc:sldMk cId="1912449715" sldId="462"/>
            <ac:spMk id="154628" creationId="{9AA096C0-F864-40E2-A347-01F4620A7546}"/>
          </ac:spMkLst>
        </pc:spChg>
        <pc:spChg chg="mod">
          <ac:chgData name="Jim McGowan" userId="e2c7446dd3aca506" providerId="LiveId" clId="{1B8299EA-65D9-40E6-ABE8-BD73FB78B488}" dt="2021-01-30T17:33:32.787" v="1815" actId="14100"/>
          <ac:spMkLst>
            <pc:docMk/>
            <pc:sldMk cId="1912449715" sldId="462"/>
            <ac:spMk id="154633" creationId="{06E51907-F55D-4C66-9DBF-CE597A553BF0}"/>
          </ac:spMkLst>
        </pc:spChg>
        <pc:picChg chg="add del">
          <ac:chgData name="Jim McGowan" userId="e2c7446dd3aca506" providerId="LiveId" clId="{1B8299EA-65D9-40E6-ABE8-BD73FB78B488}" dt="2021-01-30T17:33:53.066" v="1818" actId="478"/>
          <ac:picMkLst>
            <pc:docMk/>
            <pc:sldMk cId="1912449715" sldId="462"/>
            <ac:picMk id="3" creationId="{9BD86629-E7CE-4E78-9833-8EBF8F447F8D}"/>
          </ac:picMkLst>
        </pc:picChg>
        <pc:picChg chg="add mod">
          <ac:chgData name="Jim McGowan" userId="e2c7446dd3aca506" providerId="LiveId" clId="{1B8299EA-65D9-40E6-ABE8-BD73FB78B488}" dt="2021-01-30T17:33:51.583" v="1817"/>
          <ac:picMkLst>
            <pc:docMk/>
            <pc:sldMk cId="1912449715" sldId="462"/>
            <ac:picMk id="9" creationId="{1BA1EA0E-0504-4340-A9E6-9EDEC954A508}"/>
          </ac:picMkLst>
        </pc:picChg>
      </pc:sldChg>
      <pc:sldChg chg="modSp add mod">
        <pc:chgData name="Jim McGowan" userId="e2c7446dd3aca506" providerId="LiveId" clId="{1B8299EA-65D9-40E6-ABE8-BD73FB78B488}" dt="2021-01-30T23:05:12.841" v="5061" actId="12788"/>
        <pc:sldMkLst>
          <pc:docMk/>
          <pc:sldMk cId="3216054512" sldId="463"/>
        </pc:sldMkLst>
        <pc:spChg chg="mod">
          <ac:chgData name="Jim McGowan" userId="e2c7446dd3aca506" providerId="LiveId" clId="{1B8299EA-65D9-40E6-ABE8-BD73FB78B488}" dt="2021-01-30T23:05:12.841" v="5061" actId="12788"/>
          <ac:spMkLst>
            <pc:docMk/>
            <pc:sldMk cId="3216054512" sldId="463"/>
            <ac:spMk id="8" creationId="{73917F30-D7BC-4E75-AE08-D4F898C98626}"/>
          </ac:spMkLst>
        </pc:spChg>
        <pc:spChg chg="mod">
          <ac:chgData name="Jim McGowan" userId="e2c7446dd3aca506" providerId="LiveId" clId="{1B8299EA-65D9-40E6-ABE8-BD73FB78B488}" dt="2021-01-30T17:42:47.748" v="1898"/>
          <ac:spMkLst>
            <pc:docMk/>
            <pc:sldMk cId="3216054512" sldId="463"/>
            <ac:spMk id="159750" creationId="{C43E6C65-81DA-426B-8AEB-3DC6D5EC763C}"/>
          </ac:spMkLst>
        </pc:spChg>
      </pc:sldChg>
      <pc:sldChg chg="add del">
        <pc:chgData name="Jim McGowan" userId="e2c7446dd3aca506" providerId="LiveId" clId="{1B8299EA-65D9-40E6-ABE8-BD73FB78B488}" dt="2021-01-30T17:47:03.184" v="1948" actId="47"/>
        <pc:sldMkLst>
          <pc:docMk/>
          <pc:sldMk cId="2034480667" sldId="464"/>
        </pc:sldMkLst>
      </pc:sldChg>
      <pc:sldChg chg="addSp delSp modSp add mod modAnim">
        <pc:chgData name="Jim McGowan" userId="e2c7446dd3aca506" providerId="LiveId" clId="{1B8299EA-65D9-40E6-ABE8-BD73FB78B488}" dt="2021-01-30T23:05:35.855" v="5066" actId="12788"/>
        <pc:sldMkLst>
          <pc:docMk/>
          <pc:sldMk cId="2249271224" sldId="465"/>
        </pc:sldMkLst>
        <pc:spChg chg="add mod">
          <ac:chgData name="Jim McGowan" userId="e2c7446dd3aca506" providerId="LiveId" clId="{1B8299EA-65D9-40E6-ABE8-BD73FB78B488}" dt="2021-01-30T18:03:52.568" v="2072" actId="1036"/>
          <ac:spMkLst>
            <pc:docMk/>
            <pc:sldMk cId="2249271224" sldId="465"/>
            <ac:spMk id="5" creationId="{EEF3A175-4087-4334-A9CD-5C0C88339320}"/>
          </ac:spMkLst>
        </pc:spChg>
        <pc:spChg chg="mod">
          <ac:chgData name="Jim McGowan" userId="e2c7446dd3aca506" providerId="LiveId" clId="{1B8299EA-65D9-40E6-ABE8-BD73FB78B488}" dt="2021-01-30T23:05:35.855" v="5066" actId="12788"/>
          <ac:spMkLst>
            <pc:docMk/>
            <pc:sldMk cId="2249271224" sldId="465"/>
            <ac:spMk id="7" creationId="{3A360737-2915-42D8-8EFC-E8DD88DBAA7D}"/>
          </ac:spMkLst>
        </pc:spChg>
        <pc:spChg chg="add del mod">
          <ac:chgData name="Jim McGowan" userId="e2c7446dd3aca506" providerId="LiveId" clId="{1B8299EA-65D9-40E6-ABE8-BD73FB78B488}" dt="2021-01-30T17:53:56.452" v="2032" actId="478"/>
          <ac:spMkLst>
            <pc:docMk/>
            <pc:sldMk cId="2249271224" sldId="465"/>
            <ac:spMk id="8" creationId="{83AB7BB8-5691-4503-8F35-A07D7D4901B5}"/>
          </ac:spMkLst>
        </pc:spChg>
        <pc:spChg chg="mod">
          <ac:chgData name="Jim McGowan" userId="e2c7446dd3aca506" providerId="LiveId" clId="{1B8299EA-65D9-40E6-ABE8-BD73FB78B488}" dt="2021-01-30T17:46:23.255" v="1946" actId="207"/>
          <ac:spMkLst>
            <pc:docMk/>
            <pc:sldMk cId="2249271224" sldId="465"/>
            <ac:spMk id="72721" creationId="{27FC2563-0526-472C-8F91-AAB38551C664}"/>
          </ac:spMkLst>
        </pc:spChg>
        <pc:picChg chg="add mod ord">
          <ac:chgData name="Jim McGowan" userId="e2c7446dd3aca506" providerId="LiveId" clId="{1B8299EA-65D9-40E6-ABE8-BD73FB78B488}" dt="2021-01-30T18:03:52.568" v="2072" actId="1036"/>
          <ac:picMkLst>
            <pc:docMk/>
            <pc:sldMk cId="2249271224" sldId="465"/>
            <ac:picMk id="9" creationId="{4AEA83D8-F68D-4881-A0E5-3F27E1333ADA}"/>
          </ac:picMkLst>
        </pc:picChg>
      </pc:sldChg>
      <pc:sldChg chg="add del">
        <pc:chgData name="Jim McGowan" userId="e2c7446dd3aca506" providerId="LiveId" clId="{1B8299EA-65D9-40E6-ABE8-BD73FB78B488}" dt="2021-01-30T18:04:43.964" v="2073" actId="47"/>
        <pc:sldMkLst>
          <pc:docMk/>
          <pc:sldMk cId="1060166968" sldId="466"/>
        </pc:sldMkLst>
      </pc:sldChg>
      <pc:sldChg chg="modSp add mod">
        <pc:chgData name="Jim McGowan" userId="e2c7446dd3aca506" providerId="LiveId" clId="{1B8299EA-65D9-40E6-ABE8-BD73FB78B488}" dt="2021-01-30T23:05:46.028" v="5068" actId="12788"/>
        <pc:sldMkLst>
          <pc:docMk/>
          <pc:sldMk cId="1991191778" sldId="467"/>
        </pc:sldMkLst>
        <pc:spChg chg="mod">
          <ac:chgData name="Jim McGowan" userId="e2c7446dd3aca506" providerId="LiveId" clId="{1B8299EA-65D9-40E6-ABE8-BD73FB78B488}" dt="2021-01-30T23:05:46.028" v="5068" actId="12788"/>
          <ac:spMkLst>
            <pc:docMk/>
            <pc:sldMk cId="1991191778" sldId="467"/>
            <ac:spMk id="8" creationId="{62146C80-B15A-4899-9EBA-5277F3145D18}"/>
          </ac:spMkLst>
        </pc:spChg>
        <pc:spChg chg="mod">
          <ac:chgData name="Jim McGowan" userId="e2c7446dd3aca506" providerId="LiveId" clId="{1B8299EA-65D9-40E6-ABE8-BD73FB78B488}" dt="2021-01-30T17:51:10.113" v="2004" actId="207"/>
          <ac:spMkLst>
            <pc:docMk/>
            <pc:sldMk cId="1991191778" sldId="467"/>
            <ac:spMk id="185350" creationId="{AB08285D-E95F-437D-9161-965704A3354F}"/>
          </ac:spMkLst>
        </pc:spChg>
      </pc:sldChg>
      <pc:sldChg chg="add del">
        <pc:chgData name="Jim McGowan" userId="e2c7446dd3aca506" providerId="LiveId" clId="{1B8299EA-65D9-40E6-ABE8-BD73FB78B488}" dt="2021-01-30T18:12:14.503" v="2156" actId="47"/>
        <pc:sldMkLst>
          <pc:docMk/>
          <pc:sldMk cId="3203982407" sldId="468"/>
        </pc:sldMkLst>
      </pc:sldChg>
      <pc:sldChg chg="addSp delSp modSp add mod">
        <pc:chgData name="Jim McGowan" userId="e2c7446dd3aca506" providerId="LiveId" clId="{1B8299EA-65D9-40E6-ABE8-BD73FB78B488}" dt="2021-01-30T23:05:55.297" v="5070" actId="12788"/>
        <pc:sldMkLst>
          <pc:docMk/>
          <pc:sldMk cId="297704393" sldId="469"/>
        </pc:sldMkLst>
        <pc:spChg chg="add mod">
          <ac:chgData name="Jim McGowan" userId="e2c7446dd3aca506" providerId="LiveId" clId="{1B8299EA-65D9-40E6-ABE8-BD73FB78B488}" dt="2021-01-30T18:31:05.691" v="2462" actId="113"/>
          <ac:spMkLst>
            <pc:docMk/>
            <pc:sldMk cId="297704393" sldId="469"/>
            <ac:spMk id="6" creationId="{86A32E4C-5CD2-4827-AAE5-44AB678887C9}"/>
          </ac:spMkLst>
        </pc:spChg>
        <pc:spChg chg="add del mod">
          <ac:chgData name="Jim McGowan" userId="e2c7446dd3aca506" providerId="LiveId" clId="{1B8299EA-65D9-40E6-ABE8-BD73FB78B488}" dt="2021-01-30T18:22:59.268" v="2294"/>
          <ac:spMkLst>
            <pc:docMk/>
            <pc:sldMk cId="297704393" sldId="469"/>
            <ac:spMk id="8" creationId="{B20E3E42-6CFF-49EE-9AD6-2DD9CA428EF7}"/>
          </ac:spMkLst>
        </pc:spChg>
        <pc:spChg chg="mod">
          <ac:chgData name="Jim McGowan" userId="e2c7446dd3aca506" providerId="LiveId" clId="{1B8299EA-65D9-40E6-ABE8-BD73FB78B488}" dt="2021-01-30T23:05:55.297" v="5070" actId="12788"/>
          <ac:spMkLst>
            <pc:docMk/>
            <pc:sldMk cId="297704393" sldId="469"/>
            <ac:spMk id="9" creationId="{565E6CB4-1075-4B5E-807B-30A24E468BD0}"/>
          </ac:spMkLst>
        </pc:spChg>
        <pc:spChg chg="mod">
          <ac:chgData name="Jim McGowan" userId="e2c7446dd3aca506" providerId="LiveId" clId="{1B8299EA-65D9-40E6-ABE8-BD73FB78B488}" dt="2021-01-30T18:27:08.585" v="2396" actId="20577"/>
          <ac:spMkLst>
            <pc:docMk/>
            <pc:sldMk cId="297704393" sldId="469"/>
            <ac:spMk id="157703" creationId="{79F0291E-6070-405F-9FF7-8128856CA9A0}"/>
          </ac:spMkLst>
        </pc:spChg>
        <pc:picChg chg="add mod">
          <ac:chgData name="Jim McGowan" userId="e2c7446dd3aca506" providerId="LiveId" clId="{1B8299EA-65D9-40E6-ABE8-BD73FB78B488}" dt="2021-01-30T18:23:32.906" v="2299" actId="12788"/>
          <ac:picMkLst>
            <pc:docMk/>
            <pc:sldMk cId="297704393" sldId="469"/>
            <ac:picMk id="4" creationId="{20387A71-1F0B-4728-8802-910D77A36B7D}"/>
          </ac:picMkLst>
        </pc:picChg>
      </pc:sldChg>
      <pc:sldChg chg="modSp add del modAnim">
        <pc:chgData name="Jim McGowan" userId="e2c7446dd3aca506" providerId="LiveId" clId="{1B8299EA-65D9-40E6-ABE8-BD73FB78B488}" dt="2021-01-30T18:13:08.853" v="2162" actId="47"/>
        <pc:sldMkLst>
          <pc:docMk/>
          <pc:sldMk cId="1441294291" sldId="470"/>
        </pc:sldMkLst>
        <pc:spChg chg="mod">
          <ac:chgData name="Jim McGowan" userId="e2c7446dd3aca506" providerId="LiveId" clId="{1B8299EA-65D9-40E6-ABE8-BD73FB78B488}" dt="2021-01-30T18:12:53.669" v="2160" actId="6549"/>
          <ac:spMkLst>
            <pc:docMk/>
            <pc:sldMk cId="1441294291" sldId="470"/>
            <ac:spMk id="73741" creationId="{47B69978-40AB-460D-9F98-EDD042A248BE}"/>
          </ac:spMkLst>
        </pc:spChg>
      </pc:sldChg>
      <pc:sldChg chg="addSp delSp modSp add mod modAnim">
        <pc:chgData name="Jim McGowan" userId="e2c7446dd3aca506" providerId="LiveId" clId="{1B8299EA-65D9-40E6-ABE8-BD73FB78B488}" dt="2021-01-30T23:06:08.718" v="5073" actId="12788"/>
        <pc:sldMkLst>
          <pc:docMk/>
          <pc:sldMk cId="2333623690" sldId="470"/>
        </pc:sldMkLst>
        <pc:spChg chg="mod">
          <ac:chgData name="Jim McGowan" userId="e2c7446dd3aca506" providerId="LiveId" clId="{1B8299EA-65D9-40E6-ABE8-BD73FB78B488}" dt="2021-01-30T23:06:08.718" v="5073" actId="12788"/>
          <ac:spMkLst>
            <pc:docMk/>
            <pc:sldMk cId="2333623690" sldId="470"/>
            <ac:spMk id="7" creationId="{F5005EF6-5CD9-4BC2-A819-5E4032B9F9AC}"/>
          </ac:spMkLst>
        </pc:spChg>
        <pc:spChg chg="add del">
          <ac:chgData name="Jim McGowan" userId="e2c7446dd3aca506" providerId="LiveId" clId="{1B8299EA-65D9-40E6-ABE8-BD73FB78B488}" dt="2021-01-30T18:32:06.628" v="2468" actId="22"/>
          <ac:spMkLst>
            <pc:docMk/>
            <pc:sldMk cId="2333623690" sldId="470"/>
            <ac:spMk id="8" creationId="{744E2CC3-1657-432A-AC35-02750F698D70}"/>
          </ac:spMkLst>
        </pc:spChg>
        <pc:spChg chg="add mod">
          <ac:chgData name="Jim McGowan" userId="e2c7446dd3aca506" providerId="LiveId" clId="{1B8299EA-65D9-40E6-ABE8-BD73FB78B488}" dt="2021-01-30T18:34:14.605" v="2497" actId="123"/>
          <ac:spMkLst>
            <pc:docMk/>
            <pc:sldMk cId="2333623690" sldId="470"/>
            <ac:spMk id="9" creationId="{F6A0DB07-97C4-44BB-9652-1B1C9E639568}"/>
          </ac:spMkLst>
        </pc:spChg>
        <pc:spChg chg="mod">
          <ac:chgData name="Jim McGowan" userId="e2c7446dd3aca506" providerId="LiveId" clId="{1B8299EA-65D9-40E6-ABE8-BD73FB78B488}" dt="2021-01-30T18:33:43.563" v="2491" actId="14100"/>
          <ac:spMkLst>
            <pc:docMk/>
            <pc:sldMk cId="2333623690" sldId="470"/>
            <ac:spMk id="73741" creationId="{47B69978-40AB-460D-9F98-EDD042A248BE}"/>
          </ac:spMkLst>
        </pc:spChg>
        <pc:spChg chg="del">
          <ac:chgData name="Jim McGowan" userId="e2c7446dd3aca506" providerId="LiveId" clId="{1B8299EA-65D9-40E6-ABE8-BD73FB78B488}" dt="2021-01-30T18:16:59.501" v="2205" actId="478"/>
          <ac:spMkLst>
            <pc:docMk/>
            <pc:sldMk cId="2333623690" sldId="470"/>
            <ac:spMk id="73742" creationId="{4DB7B500-926B-4B21-B5D5-0DAE2372C5D5}"/>
          </ac:spMkLst>
        </pc:spChg>
        <pc:picChg chg="add mod">
          <ac:chgData name="Jim McGowan" userId="e2c7446dd3aca506" providerId="LiveId" clId="{1B8299EA-65D9-40E6-ABE8-BD73FB78B488}" dt="2021-01-30T18:33:32.441" v="2489" actId="1036"/>
          <ac:picMkLst>
            <pc:docMk/>
            <pc:sldMk cId="2333623690" sldId="470"/>
            <ac:picMk id="5" creationId="{D9A61897-86E8-4CF7-A752-B2AEA537DECF}"/>
          </ac:picMkLst>
        </pc:picChg>
      </pc:sldChg>
      <pc:sldChg chg="addSp delSp modSp add mod">
        <pc:chgData name="Jim McGowan" userId="e2c7446dd3aca506" providerId="LiveId" clId="{1B8299EA-65D9-40E6-ABE8-BD73FB78B488}" dt="2021-01-30T23:06:04.494" v="5072" actId="12788"/>
        <pc:sldMkLst>
          <pc:docMk/>
          <pc:sldMk cId="2563664613" sldId="471"/>
        </pc:sldMkLst>
        <pc:spChg chg="mod">
          <ac:chgData name="Jim McGowan" userId="e2c7446dd3aca506" providerId="LiveId" clId="{1B8299EA-65D9-40E6-ABE8-BD73FB78B488}" dt="2021-01-30T23:06:04.494" v="5072" actId="12788"/>
          <ac:spMkLst>
            <pc:docMk/>
            <pc:sldMk cId="2563664613" sldId="471"/>
            <ac:spMk id="7" creationId="{F5005EF6-5CD9-4BC2-A819-5E4032B9F9AC}"/>
          </ac:spMkLst>
        </pc:spChg>
        <pc:spChg chg="mod">
          <ac:chgData name="Jim McGowan" userId="e2c7446dd3aca506" providerId="LiveId" clId="{1B8299EA-65D9-40E6-ABE8-BD73FB78B488}" dt="2021-01-30T18:30:28.615" v="2461" actId="113"/>
          <ac:spMkLst>
            <pc:docMk/>
            <pc:sldMk cId="2563664613" sldId="471"/>
            <ac:spMk id="9" creationId="{60F76EDA-B238-4D1B-92A3-E493BBFBD8D0}"/>
          </ac:spMkLst>
        </pc:spChg>
        <pc:spChg chg="mod">
          <ac:chgData name="Jim McGowan" userId="e2c7446dd3aca506" providerId="LiveId" clId="{1B8299EA-65D9-40E6-ABE8-BD73FB78B488}" dt="2021-01-30T18:17:57.203" v="2222"/>
          <ac:spMkLst>
            <pc:docMk/>
            <pc:sldMk cId="2563664613" sldId="471"/>
            <ac:spMk id="73741" creationId="{47B69978-40AB-460D-9F98-EDD042A248BE}"/>
          </ac:spMkLst>
        </pc:spChg>
        <pc:picChg chg="add mod ord">
          <ac:chgData name="Jim McGowan" userId="e2c7446dd3aca506" providerId="LiveId" clId="{1B8299EA-65D9-40E6-ABE8-BD73FB78B488}" dt="2021-01-30T18:29:57.568" v="2459" actId="12788"/>
          <ac:picMkLst>
            <pc:docMk/>
            <pc:sldMk cId="2563664613" sldId="471"/>
            <ac:picMk id="6" creationId="{B4F36BE9-50A8-41F1-9A88-A3C9514215FA}"/>
          </ac:picMkLst>
        </pc:picChg>
        <pc:picChg chg="del">
          <ac:chgData name="Jim McGowan" userId="e2c7446dd3aca506" providerId="LiveId" clId="{1B8299EA-65D9-40E6-ABE8-BD73FB78B488}" dt="2021-01-30T18:29:00.208" v="2436" actId="478"/>
          <ac:picMkLst>
            <pc:docMk/>
            <pc:sldMk cId="2563664613" sldId="471"/>
            <ac:picMk id="8" creationId="{8D0559AF-0BEC-4315-B61F-4CE3C1F95674}"/>
          </ac:picMkLst>
        </pc:picChg>
      </pc:sldChg>
      <pc:sldChg chg="addSp delSp modSp add mod modAnim">
        <pc:chgData name="Jim McGowan" userId="e2c7446dd3aca506" providerId="LiveId" clId="{1B8299EA-65D9-40E6-ABE8-BD73FB78B488}" dt="2021-01-30T18:47:34.067" v="2639" actId="12788"/>
        <pc:sldMkLst>
          <pc:docMk/>
          <pc:sldMk cId="384760379" sldId="472"/>
        </pc:sldMkLst>
        <pc:spChg chg="add mod">
          <ac:chgData name="Jim McGowan" userId="e2c7446dd3aca506" providerId="LiveId" clId="{1B8299EA-65D9-40E6-ABE8-BD73FB78B488}" dt="2021-01-30T18:47:02.244" v="2636"/>
          <ac:spMkLst>
            <pc:docMk/>
            <pc:sldMk cId="384760379" sldId="472"/>
            <ac:spMk id="8" creationId="{90ABDDC6-7E32-411F-A572-034336807D04}"/>
          </ac:spMkLst>
        </pc:spChg>
        <pc:spChg chg="mod">
          <ac:chgData name="Jim McGowan" userId="e2c7446dd3aca506" providerId="LiveId" clId="{1B8299EA-65D9-40E6-ABE8-BD73FB78B488}" dt="2021-01-30T18:47:34.067" v="2639" actId="12788"/>
          <ac:spMkLst>
            <pc:docMk/>
            <pc:sldMk cId="384760379" sldId="472"/>
            <ac:spMk id="9" creationId="{9BE3178F-6973-412D-915D-CD12E78D4F2C}"/>
          </ac:spMkLst>
        </pc:spChg>
        <pc:spChg chg="del">
          <ac:chgData name="Jim McGowan" userId="e2c7446dd3aca506" providerId="LiveId" clId="{1B8299EA-65D9-40E6-ABE8-BD73FB78B488}" dt="2021-01-30T18:42:34.415" v="2591" actId="478"/>
          <ac:spMkLst>
            <pc:docMk/>
            <pc:sldMk cId="384760379" sldId="472"/>
            <ac:spMk id="130054" creationId="{7936C1FC-9DC2-44C0-B186-5D40BC3E40A0}"/>
          </ac:spMkLst>
        </pc:spChg>
        <pc:spChg chg="mod">
          <ac:chgData name="Jim McGowan" userId="e2c7446dd3aca506" providerId="LiveId" clId="{1B8299EA-65D9-40E6-ABE8-BD73FB78B488}" dt="2021-01-30T18:47:02.244" v="2636"/>
          <ac:spMkLst>
            <pc:docMk/>
            <pc:sldMk cId="384760379" sldId="472"/>
            <ac:spMk id="130055" creationId="{38A5C3B3-A1F1-4200-BD2F-5FC37C393E0A}"/>
          </ac:spMkLst>
        </pc:spChg>
        <pc:spChg chg="del">
          <ac:chgData name="Jim McGowan" userId="e2c7446dd3aca506" providerId="LiveId" clId="{1B8299EA-65D9-40E6-ABE8-BD73FB78B488}" dt="2021-01-30T18:42:37.047" v="2592" actId="478"/>
          <ac:spMkLst>
            <pc:docMk/>
            <pc:sldMk cId="384760379" sldId="472"/>
            <ac:spMk id="130056" creationId="{B8A86061-15CF-48F8-8524-8F03460A37ED}"/>
          </ac:spMkLst>
        </pc:spChg>
        <pc:spChg chg="del">
          <ac:chgData name="Jim McGowan" userId="e2c7446dd3aca506" providerId="LiveId" clId="{1B8299EA-65D9-40E6-ABE8-BD73FB78B488}" dt="2021-01-30T18:45:02.850" v="2610" actId="478"/>
          <ac:spMkLst>
            <pc:docMk/>
            <pc:sldMk cId="384760379" sldId="472"/>
            <ac:spMk id="130057" creationId="{2AB47A1C-A9FC-4209-9342-DA2E78255F24}"/>
          </ac:spMkLst>
        </pc:spChg>
      </pc:sldChg>
      <pc:sldChg chg="add del">
        <pc:chgData name="Jim McGowan" userId="e2c7446dd3aca506" providerId="LiveId" clId="{1B8299EA-65D9-40E6-ABE8-BD73FB78B488}" dt="2021-01-30T18:53:31.171" v="2693" actId="47"/>
        <pc:sldMkLst>
          <pc:docMk/>
          <pc:sldMk cId="3463990646" sldId="473"/>
        </pc:sldMkLst>
      </pc:sldChg>
      <pc:sldChg chg="add del">
        <pc:chgData name="Jim McGowan" userId="e2c7446dd3aca506" providerId="LiveId" clId="{1B8299EA-65D9-40E6-ABE8-BD73FB78B488}" dt="2021-01-30T18:50:49.386" v="2672" actId="47"/>
        <pc:sldMkLst>
          <pc:docMk/>
          <pc:sldMk cId="1139616651" sldId="474"/>
        </pc:sldMkLst>
      </pc:sldChg>
      <pc:sldChg chg="add del">
        <pc:chgData name="Jim McGowan" userId="e2c7446dd3aca506" providerId="LiveId" clId="{1B8299EA-65D9-40E6-ABE8-BD73FB78B488}" dt="2021-01-30T18:50:23.857" v="2669" actId="47"/>
        <pc:sldMkLst>
          <pc:docMk/>
          <pc:sldMk cId="1550233611" sldId="474"/>
        </pc:sldMkLst>
      </pc:sldChg>
      <pc:sldChg chg="modSp add mod">
        <pc:chgData name="Jim McGowan" userId="e2c7446dd3aca506" providerId="LiveId" clId="{1B8299EA-65D9-40E6-ABE8-BD73FB78B488}" dt="2021-01-30T23:06:27.782" v="5077" actId="12788"/>
        <pc:sldMkLst>
          <pc:docMk/>
          <pc:sldMk cId="3781705289" sldId="474"/>
        </pc:sldMkLst>
        <pc:spChg chg="mod">
          <ac:chgData name="Jim McGowan" userId="e2c7446dd3aca506" providerId="LiveId" clId="{1B8299EA-65D9-40E6-ABE8-BD73FB78B488}" dt="2021-01-30T23:06:27.782" v="5077" actId="12788"/>
          <ac:spMkLst>
            <pc:docMk/>
            <pc:sldMk cId="3781705289" sldId="474"/>
            <ac:spMk id="7" creationId="{294FA4D9-1250-494A-A0AA-59942D8E9980}"/>
          </ac:spMkLst>
        </pc:spChg>
        <pc:spChg chg="mod">
          <ac:chgData name="Jim McGowan" userId="e2c7446dd3aca506" providerId="LiveId" clId="{1B8299EA-65D9-40E6-ABE8-BD73FB78B488}" dt="2021-01-30T18:52:51.445" v="2691" actId="12788"/>
          <ac:spMkLst>
            <pc:docMk/>
            <pc:sldMk cId="3781705289" sldId="474"/>
            <ac:spMk id="49158" creationId="{21A82F88-4B7B-4DDE-BE68-89989692CBE1}"/>
          </ac:spMkLst>
        </pc:spChg>
      </pc:sldChg>
      <pc:sldChg chg="add del">
        <pc:chgData name="Jim McGowan" userId="e2c7446dd3aca506" providerId="LiveId" clId="{1B8299EA-65D9-40E6-ABE8-BD73FB78B488}" dt="2021-01-30T18:49:58.322" v="2665" actId="47"/>
        <pc:sldMkLst>
          <pc:docMk/>
          <pc:sldMk cId="3984901369" sldId="474"/>
        </pc:sldMkLst>
      </pc:sldChg>
      <pc:sldChg chg="modSp add modAnim">
        <pc:chgData name="Jim McGowan" userId="e2c7446dd3aca506" providerId="LiveId" clId="{1B8299EA-65D9-40E6-ABE8-BD73FB78B488}" dt="2021-01-30T23:06:36.178" v="5079" actId="12788"/>
        <pc:sldMkLst>
          <pc:docMk/>
          <pc:sldMk cId="2510212548" sldId="475"/>
        </pc:sldMkLst>
        <pc:spChg chg="mod">
          <ac:chgData name="Jim McGowan" userId="e2c7446dd3aca506" providerId="LiveId" clId="{1B8299EA-65D9-40E6-ABE8-BD73FB78B488}" dt="2021-01-30T23:06:36.178" v="5079" actId="12788"/>
          <ac:spMkLst>
            <pc:docMk/>
            <pc:sldMk cId="2510212548" sldId="475"/>
            <ac:spMk id="7" creationId="{6D5F13F8-7379-4C86-BD93-C521BFF04ED0}"/>
          </ac:spMkLst>
        </pc:spChg>
        <pc:spChg chg="mod">
          <ac:chgData name="Jim McGowan" userId="e2c7446dd3aca506" providerId="LiveId" clId="{1B8299EA-65D9-40E6-ABE8-BD73FB78B488}" dt="2021-01-30T18:59:26.555" v="2753" actId="255"/>
          <ac:spMkLst>
            <pc:docMk/>
            <pc:sldMk cId="2510212548" sldId="475"/>
            <ac:spMk id="48131" creationId="{BF355E67-DD89-4235-9DDA-DCA6E6D9E3DF}"/>
          </ac:spMkLst>
        </pc:spChg>
      </pc:sldChg>
      <pc:sldChg chg="add del">
        <pc:chgData name="Jim McGowan" userId="e2c7446dd3aca506" providerId="LiveId" clId="{1B8299EA-65D9-40E6-ABE8-BD73FB78B488}" dt="2021-01-30T18:55:02.914" v="2711" actId="47"/>
        <pc:sldMkLst>
          <pc:docMk/>
          <pc:sldMk cId="3807830218" sldId="475"/>
        </pc:sldMkLst>
      </pc:sldChg>
      <pc:sldChg chg="modSp add modAnim">
        <pc:chgData name="Jim McGowan" userId="e2c7446dd3aca506" providerId="LiveId" clId="{1B8299EA-65D9-40E6-ABE8-BD73FB78B488}" dt="2021-01-30T23:06:46.007" v="5081" actId="12788"/>
        <pc:sldMkLst>
          <pc:docMk/>
          <pc:sldMk cId="2812914155" sldId="476"/>
        </pc:sldMkLst>
        <pc:spChg chg="mod">
          <ac:chgData name="Jim McGowan" userId="e2c7446dd3aca506" providerId="LiveId" clId="{1B8299EA-65D9-40E6-ABE8-BD73FB78B488}" dt="2021-01-30T23:06:46.007" v="5081" actId="12788"/>
          <ac:spMkLst>
            <pc:docMk/>
            <pc:sldMk cId="2812914155" sldId="476"/>
            <ac:spMk id="6" creationId="{DF1F828C-642E-4F3F-97C0-F54D42E5E6EB}"/>
          </ac:spMkLst>
        </pc:spChg>
        <pc:spChg chg="mod">
          <ac:chgData name="Jim McGowan" userId="e2c7446dd3aca506" providerId="LiveId" clId="{1B8299EA-65D9-40E6-ABE8-BD73FB78B488}" dt="2021-01-30T20:00:15.346" v="3167"/>
          <ac:spMkLst>
            <pc:docMk/>
            <pc:sldMk cId="2812914155" sldId="476"/>
            <ac:spMk id="188420" creationId="{7ADE2933-2763-4954-90A4-B48367FFF58E}"/>
          </ac:spMkLst>
        </pc:spChg>
      </pc:sldChg>
      <pc:sldChg chg="addSp delSp modSp add mod ord delAnim modAnim">
        <pc:chgData name="Jim McGowan" userId="e2c7446dd3aca506" providerId="LiveId" clId="{1B8299EA-65D9-40E6-ABE8-BD73FB78B488}" dt="2021-01-30T23:06:50.137" v="5082" actId="12788"/>
        <pc:sldMkLst>
          <pc:docMk/>
          <pc:sldMk cId="2328225070" sldId="477"/>
        </pc:sldMkLst>
        <pc:spChg chg="add mod">
          <ac:chgData name="Jim McGowan" userId="e2c7446dd3aca506" providerId="LiveId" clId="{1B8299EA-65D9-40E6-ABE8-BD73FB78B488}" dt="2021-01-30T20:01:19.436" v="3170" actId="113"/>
          <ac:spMkLst>
            <pc:docMk/>
            <pc:sldMk cId="2328225070" sldId="477"/>
            <ac:spMk id="8" creationId="{DEE4EBF3-B8C0-4327-92A6-34F48E36E30A}"/>
          </ac:spMkLst>
        </pc:spChg>
        <pc:spChg chg="mod">
          <ac:chgData name="Jim McGowan" userId="e2c7446dd3aca506" providerId="LiveId" clId="{1B8299EA-65D9-40E6-ABE8-BD73FB78B488}" dt="2021-01-30T23:06:50.137" v="5082" actId="12788"/>
          <ac:spMkLst>
            <pc:docMk/>
            <pc:sldMk cId="2328225070" sldId="477"/>
            <ac:spMk id="9" creationId="{E8769394-E660-4C87-A167-1E2D750ED90F}"/>
          </ac:spMkLst>
        </pc:spChg>
        <pc:spChg chg="mod">
          <ac:chgData name="Jim McGowan" userId="e2c7446dd3aca506" providerId="LiveId" clId="{1B8299EA-65D9-40E6-ABE8-BD73FB78B488}" dt="2021-01-30T19:24:20.823" v="2914" actId="20577"/>
          <ac:spMkLst>
            <pc:docMk/>
            <pc:sldMk cId="2328225070" sldId="477"/>
            <ac:spMk id="163848" creationId="{4AD234B5-BEAE-4977-BCB2-915893946ABD}"/>
          </ac:spMkLst>
        </pc:spChg>
        <pc:spChg chg="del mod">
          <ac:chgData name="Jim McGowan" userId="e2c7446dd3aca506" providerId="LiveId" clId="{1B8299EA-65D9-40E6-ABE8-BD73FB78B488}" dt="2021-01-30T19:19:05.601" v="2873"/>
          <ac:spMkLst>
            <pc:docMk/>
            <pc:sldMk cId="2328225070" sldId="477"/>
            <ac:spMk id="163849" creationId="{6CB3E899-EBE0-4E03-A3D8-74ABD7FB1F6F}"/>
          </ac:spMkLst>
        </pc:spChg>
        <pc:spChg chg="del mod">
          <ac:chgData name="Jim McGowan" userId="e2c7446dd3aca506" providerId="LiveId" clId="{1B8299EA-65D9-40E6-ABE8-BD73FB78B488}" dt="2021-01-30T19:19:34.938" v="2880"/>
          <ac:spMkLst>
            <pc:docMk/>
            <pc:sldMk cId="2328225070" sldId="477"/>
            <ac:spMk id="163850" creationId="{966209CC-EE30-4C68-9E74-3E3614EB5294}"/>
          </ac:spMkLst>
        </pc:spChg>
        <pc:spChg chg="del mod">
          <ac:chgData name="Jim McGowan" userId="e2c7446dd3aca506" providerId="LiveId" clId="{1B8299EA-65D9-40E6-ABE8-BD73FB78B488}" dt="2021-01-30T19:19:34.927" v="2878" actId="478"/>
          <ac:spMkLst>
            <pc:docMk/>
            <pc:sldMk cId="2328225070" sldId="477"/>
            <ac:spMk id="163851" creationId="{905118EB-F98E-4A1B-A934-566E002249C9}"/>
          </ac:spMkLst>
        </pc:spChg>
        <pc:picChg chg="add mod">
          <ac:chgData name="Jim McGowan" userId="e2c7446dd3aca506" providerId="LiveId" clId="{1B8299EA-65D9-40E6-ABE8-BD73FB78B488}" dt="2021-01-30T19:29:10.783" v="2949" actId="12788"/>
          <ac:picMkLst>
            <pc:docMk/>
            <pc:sldMk cId="2328225070" sldId="477"/>
            <ac:picMk id="7" creationId="{C7A80752-9B82-45A8-BA99-637121586194}"/>
          </ac:picMkLst>
        </pc:picChg>
      </pc:sldChg>
      <pc:sldChg chg="addSp modSp add mod ord">
        <pc:chgData name="Jim McGowan" userId="e2c7446dd3aca506" providerId="LiveId" clId="{1B8299EA-65D9-40E6-ABE8-BD73FB78B488}" dt="2021-01-30T23:06:54.106" v="5083" actId="12788"/>
        <pc:sldMkLst>
          <pc:docMk/>
          <pc:sldMk cId="3321598056" sldId="478"/>
        </pc:sldMkLst>
        <pc:spChg chg="add mod">
          <ac:chgData name="Jim McGowan" userId="e2c7446dd3aca506" providerId="LiveId" clId="{1B8299EA-65D9-40E6-ABE8-BD73FB78B488}" dt="2021-01-30T19:48:44.969" v="3098" actId="108"/>
          <ac:spMkLst>
            <pc:docMk/>
            <pc:sldMk cId="3321598056" sldId="478"/>
            <ac:spMk id="5" creationId="{39216B6E-F302-4D99-B15D-E6C325F3FA43}"/>
          </ac:spMkLst>
        </pc:spChg>
        <pc:spChg chg="mod">
          <ac:chgData name="Jim McGowan" userId="e2c7446dd3aca506" providerId="LiveId" clId="{1B8299EA-65D9-40E6-ABE8-BD73FB78B488}" dt="2021-01-30T23:06:54.106" v="5083" actId="12788"/>
          <ac:spMkLst>
            <pc:docMk/>
            <pc:sldMk cId="3321598056" sldId="478"/>
            <ac:spMk id="9" creationId="{E8769394-E660-4C87-A167-1E2D750ED90F}"/>
          </ac:spMkLst>
        </pc:spChg>
        <pc:spChg chg="mod">
          <ac:chgData name="Jim McGowan" userId="e2c7446dd3aca506" providerId="LiveId" clId="{1B8299EA-65D9-40E6-ABE8-BD73FB78B488}" dt="2021-01-30T19:25:33.486" v="2915" actId="20577"/>
          <ac:spMkLst>
            <pc:docMk/>
            <pc:sldMk cId="3321598056" sldId="478"/>
            <ac:spMk id="163848" creationId="{4AD234B5-BEAE-4977-BCB2-915893946ABD}"/>
          </ac:spMkLst>
        </pc:spChg>
        <pc:picChg chg="add mod">
          <ac:chgData name="Jim McGowan" userId="e2c7446dd3aca506" providerId="LiveId" clId="{1B8299EA-65D9-40E6-ABE8-BD73FB78B488}" dt="2021-01-30T19:28:07.158" v="2942" actId="12788"/>
          <ac:picMkLst>
            <pc:docMk/>
            <pc:sldMk cId="3321598056" sldId="478"/>
            <ac:picMk id="4" creationId="{903C66F1-1EF7-4CA2-AEDA-8DAEDC25F3E7}"/>
          </ac:picMkLst>
        </pc:picChg>
      </pc:sldChg>
      <pc:sldChg chg="modSp add del">
        <pc:chgData name="Jim McGowan" userId="e2c7446dd3aca506" providerId="LiveId" clId="{1B8299EA-65D9-40E6-ABE8-BD73FB78B488}" dt="2021-01-30T19:49:19.568" v="3102" actId="47"/>
        <pc:sldMkLst>
          <pc:docMk/>
          <pc:sldMk cId="4137254623" sldId="479"/>
        </pc:sldMkLst>
        <pc:spChg chg="mod">
          <ac:chgData name="Jim McGowan" userId="e2c7446dd3aca506" providerId="LiveId" clId="{1B8299EA-65D9-40E6-ABE8-BD73FB78B488}" dt="2021-01-30T19:49:07.099" v="3101" actId="6549"/>
          <ac:spMkLst>
            <pc:docMk/>
            <pc:sldMk cId="4137254623" sldId="479"/>
            <ac:spMk id="162824" creationId="{02949C4D-AA78-4C96-A655-1D2979CA595C}"/>
          </ac:spMkLst>
        </pc:spChg>
      </pc:sldChg>
      <pc:sldChg chg="addSp delSp modSp add mod modAnim">
        <pc:chgData name="Jim McGowan" userId="e2c7446dd3aca506" providerId="LiveId" clId="{1B8299EA-65D9-40E6-ABE8-BD73FB78B488}" dt="2021-01-30T23:07:02.304" v="5085" actId="12788"/>
        <pc:sldMkLst>
          <pc:docMk/>
          <pc:sldMk cId="3882579256" sldId="480"/>
        </pc:sldMkLst>
        <pc:spChg chg="add mod">
          <ac:chgData name="Jim McGowan" userId="e2c7446dd3aca506" providerId="LiveId" clId="{1B8299EA-65D9-40E6-ABE8-BD73FB78B488}" dt="2021-01-30T19:48:00.270" v="3095" actId="14100"/>
          <ac:spMkLst>
            <pc:docMk/>
            <pc:sldMk cId="3882579256" sldId="480"/>
            <ac:spMk id="5" creationId="{7C6A232B-E529-45BA-97A4-06B370E93F83}"/>
          </ac:spMkLst>
        </pc:spChg>
        <pc:spChg chg="mod">
          <ac:chgData name="Jim McGowan" userId="e2c7446dd3aca506" providerId="LiveId" clId="{1B8299EA-65D9-40E6-ABE8-BD73FB78B488}" dt="2021-01-30T23:07:02.304" v="5085" actId="12788"/>
          <ac:spMkLst>
            <pc:docMk/>
            <pc:sldMk cId="3882579256" sldId="480"/>
            <ac:spMk id="6" creationId="{DC44B016-1EEC-42DF-8DA1-E092F3B816AE}"/>
          </ac:spMkLst>
        </pc:spChg>
        <pc:spChg chg="mod">
          <ac:chgData name="Jim McGowan" userId="e2c7446dd3aca506" providerId="LiveId" clId="{1B8299EA-65D9-40E6-ABE8-BD73FB78B488}" dt="2021-01-30T20:06:14.032" v="3201"/>
          <ac:spMkLst>
            <pc:docMk/>
            <pc:sldMk cId="3882579256" sldId="480"/>
            <ac:spMk id="162824" creationId="{02949C4D-AA78-4C96-A655-1D2979CA595C}"/>
          </ac:spMkLst>
        </pc:spChg>
        <pc:picChg chg="add del mod ord">
          <ac:chgData name="Jim McGowan" userId="e2c7446dd3aca506" providerId="LiveId" clId="{1B8299EA-65D9-40E6-ABE8-BD73FB78B488}" dt="2021-01-30T19:44:44.320" v="3041" actId="478"/>
          <ac:picMkLst>
            <pc:docMk/>
            <pc:sldMk cId="3882579256" sldId="480"/>
            <ac:picMk id="3" creationId="{BFC0C30D-633E-4D81-AC34-2684DFE59CCB}"/>
          </ac:picMkLst>
        </pc:picChg>
        <pc:picChg chg="add mod ord">
          <ac:chgData name="Jim McGowan" userId="e2c7446dd3aca506" providerId="LiveId" clId="{1B8299EA-65D9-40E6-ABE8-BD73FB78B488}" dt="2021-01-30T19:47:50.070" v="3091" actId="1035"/>
          <ac:picMkLst>
            <pc:docMk/>
            <pc:sldMk cId="3882579256" sldId="480"/>
            <ac:picMk id="7" creationId="{314723AD-9CE5-44B7-A04E-80E2FE90B213}"/>
          </ac:picMkLst>
        </pc:picChg>
      </pc:sldChg>
      <pc:sldChg chg="add del">
        <pc:chgData name="Jim McGowan" userId="e2c7446dd3aca506" providerId="LiveId" clId="{1B8299EA-65D9-40E6-ABE8-BD73FB78B488}" dt="2021-01-30T20:05:29.029" v="3196" actId="47"/>
        <pc:sldMkLst>
          <pc:docMk/>
          <pc:sldMk cId="3121485531" sldId="481"/>
        </pc:sldMkLst>
      </pc:sldChg>
      <pc:sldChg chg="modSp add del">
        <pc:chgData name="Jim McGowan" userId="e2c7446dd3aca506" providerId="LiveId" clId="{1B8299EA-65D9-40E6-ABE8-BD73FB78B488}" dt="2021-01-30T20:00:20.609" v="3168" actId="47"/>
        <pc:sldMkLst>
          <pc:docMk/>
          <pc:sldMk cId="3635358661" sldId="481"/>
        </pc:sldMkLst>
        <pc:spChg chg="mod">
          <ac:chgData name="Jim McGowan" userId="e2c7446dd3aca506" providerId="LiveId" clId="{1B8299EA-65D9-40E6-ABE8-BD73FB78B488}" dt="2021-01-30T19:59:55.191" v="3166" actId="6549"/>
          <ac:spMkLst>
            <pc:docMk/>
            <pc:sldMk cId="3635358661" sldId="481"/>
            <ac:spMk id="188420" creationId="{7ADE2933-2763-4954-90A4-B48367FFF58E}"/>
          </ac:spMkLst>
        </pc:spChg>
      </pc:sldChg>
      <pc:sldChg chg="modSp add">
        <pc:chgData name="Jim McGowan" userId="e2c7446dd3aca506" providerId="LiveId" clId="{1B8299EA-65D9-40E6-ABE8-BD73FB78B488}" dt="2021-01-30T20:06:00.537" v="3199"/>
        <pc:sldMkLst>
          <pc:docMk/>
          <pc:sldMk cId="3567634561" sldId="482"/>
        </pc:sldMkLst>
        <pc:spChg chg="mod">
          <ac:chgData name="Jim McGowan" userId="e2c7446dd3aca506" providerId="LiveId" clId="{1B8299EA-65D9-40E6-ABE8-BD73FB78B488}" dt="2021-01-30T20:06:00.537" v="3199"/>
          <ac:spMkLst>
            <pc:docMk/>
            <pc:sldMk cId="3567634561" sldId="482"/>
            <ac:spMk id="6" creationId="{797CB259-71C7-483F-96EA-33B3538C6A01}"/>
          </ac:spMkLst>
        </pc:spChg>
        <pc:spChg chg="mod">
          <ac:chgData name="Jim McGowan" userId="e2c7446dd3aca506" providerId="LiveId" clId="{1B8299EA-65D9-40E6-ABE8-BD73FB78B488}" dt="2021-01-30T20:06:00.537" v="3199"/>
          <ac:spMkLst>
            <pc:docMk/>
            <pc:sldMk cId="3567634561" sldId="482"/>
            <ac:spMk id="46088" creationId="{C6285DF7-048F-474E-9C45-D41199DC27CA}"/>
          </ac:spMkLst>
        </pc:spChg>
      </pc:sldChg>
      <pc:sldChg chg="modSp add modAnim">
        <pc:chgData name="Jim McGowan" userId="e2c7446dd3aca506" providerId="LiveId" clId="{1B8299EA-65D9-40E6-ABE8-BD73FB78B488}" dt="2021-01-30T20:23:18.550" v="3308" actId="20577"/>
        <pc:sldMkLst>
          <pc:docMk/>
          <pc:sldMk cId="4087682566" sldId="483"/>
        </pc:sldMkLst>
        <pc:spChg chg="mod">
          <ac:chgData name="Jim McGowan" userId="e2c7446dd3aca506" providerId="LiveId" clId="{1B8299EA-65D9-40E6-ABE8-BD73FB78B488}" dt="2021-01-30T20:09:06.106" v="3227" actId="12788"/>
          <ac:spMkLst>
            <pc:docMk/>
            <pc:sldMk cId="4087682566" sldId="483"/>
            <ac:spMk id="6" creationId="{7D81B1F8-3012-464C-9320-373E1EAF48B5}"/>
          </ac:spMkLst>
        </pc:spChg>
        <pc:spChg chg="mod">
          <ac:chgData name="Jim McGowan" userId="e2c7446dd3aca506" providerId="LiveId" clId="{1B8299EA-65D9-40E6-ABE8-BD73FB78B488}" dt="2021-01-30T20:23:18.550" v="3308" actId="20577"/>
          <ac:spMkLst>
            <pc:docMk/>
            <pc:sldMk cId="4087682566" sldId="483"/>
            <ac:spMk id="171013" creationId="{D369A8A7-596C-487C-BCEE-BB8BD2898088}"/>
          </ac:spMkLst>
        </pc:spChg>
      </pc:sldChg>
      <pc:sldChg chg="modSp add modAnim">
        <pc:chgData name="Jim McGowan" userId="e2c7446dd3aca506" providerId="LiveId" clId="{1B8299EA-65D9-40E6-ABE8-BD73FB78B488}" dt="2021-01-30T20:25:40.208" v="3313" actId="1076"/>
        <pc:sldMkLst>
          <pc:docMk/>
          <pc:sldMk cId="2421196152" sldId="484"/>
        </pc:sldMkLst>
        <pc:spChg chg="mod">
          <ac:chgData name="Jim McGowan" userId="e2c7446dd3aca506" providerId="LiveId" clId="{1B8299EA-65D9-40E6-ABE8-BD73FB78B488}" dt="2021-01-30T20:25:40.208" v="3313" actId="1076"/>
          <ac:spMkLst>
            <pc:docMk/>
            <pc:sldMk cId="2421196152" sldId="484"/>
            <ac:spMk id="177156" creationId="{85ADEEE1-A3EA-41CB-A891-823624A02215}"/>
          </ac:spMkLst>
        </pc:spChg>
      </pc:sldChg>
      <pc:sldChg chg="modSp add">
        <pc:chgData name="Jim McGowan" userId="e2c7446dd3aca506" providerId="LiveId" clId="{1B8299EA-65D9-40E6-ABE8-BD73FB78B488}" dt="2021-01-30T20:24:48.583" v="3311" actId="255"/>
        <pc:sldMkLst>
          <pc:docMk/>
          <pc:sldMk cId="3057846805" sldId="485"/>
        </pc:sldMkLst>
        <pc:spChg chg="mod">
          <ac:chgData name="Jim McGowan" userId="e2c7446dd3aca506" providerId="LiveId" clId="{1B8299EA-65D9-40E6-ABE8-BD73FB78B488}" dt="2021-01-30T20:24:48.583" v="3311" actId="255"/>
          <ac:spMkLst>
            <pc:docMk/>
            <pc:sldMk cId="3057846805" sldId="485"/>
            <ac:spMk id="177156" creationId="{85ADEEE1-A3EA-41CB-A891-823624A02215}"/>
          </ac:spMkLst>
        </pc:spChg>
      </pc:sldChg>
      <pc:sldChg chg="delSp modSp add mod">
        <pc:chgData name="Jim McGowan" userId="e2c7446dd3aca506" providerId="LiveId" clId="{1B8299EA-65D9-40E6-ABE8-BD73FB78B488}" dt="2021-01-30T20:22:56.290" v="3305" actId="115"/>
        <pc:sldMkLst>
          <pc:docMk/>
          <pc:sldMk cId="1703255139" sldId="486"/>
        </pc:sldMkLst>
        <pc:spChg chg="del">
          <ac:chgData name="Jim McGowan" userId="e2c7446dd3aca506" providerId="LiveId" clId="{1B8299EA-65D9-40E6-ABE8-BD73FB78B488}" dt="2021-01-30T20:20:31.864" v="3284" actId="478"/>
          <ac:spMkLst>
            <pc:docMk/>
            <pc:sldMk cId="1703255139" sldId="486"/>
            <ac:spMk id="6" creationId="{89C1153A-4E84-4CAB-95E4-D265252A30E1}"/>
          </ac:spMkLst>
        </pc:spChg>
        <pc:spChg chg="mod">
          <ac:chgData name="Jim McGowan" userId="e2c7446dd3aca506" providerId="LiveId" clId="{1B8299EA-65D9-40E6-ABE8-BD73FB78B488}" dt="2021-01-30T20:22:56.290" v="3305" actId="115"/>
          <ac:spMkLst>
            <pc:docMk/>
            <pc:sldMk cId="1703255139" sldId="486"/>
            <ac:spMk id="8" creationId="{9AEF0056-1C1B-4C6F-B56D-3911855595FC}"/>
          </ac:spMkLst>
        </pc:spChg>
        <pc:spChg chg="del">
          <ac:chgData name="Jim McGowan" userId="e2c7446dd3aca506" providerId="LiveId" clId="{1B8299EA-65D9-40E6-ABE8-BD73FB78B488}" dt="2021-01-30T20:20:29.595" v="3283" actId="478"/>
          <ac:spMkLst>
            <pc:docMk/>
            <pc:sldMk cId="1703255139" sldId="486"/>
            <ac:spMk id="177156" creationId="{85ADEEE1-A3EA-41CB-A891-823624A02215}"/>
          </ac:spMkLst>
        </pc:spChg>
        <pc:picChg chg="mod">
          <ac:chgData name="Jim McGowan" userId="e2c7446dd3aca506" providerId="LiveId" clId="{1B8299EA-65D9-40E6-ABE8-BD73FB78B488}" dt="2021-01-30T20:20:53.267" v="3289" actId="14100"/>
          <ac:picMkLst>
            <pc:docMk/>
            <pc:sldMk cId="1703255139" sldId="486"/>
            <ac:picMk id="9" creationId="{06243C59-1237-4763-BADC-95308BAA604D}"/>
          </ac:picMkLst>
        </pc:picChg>
      </pc:sldChg>
      <pc:sldChg chg="modSp add">
        <pc:chgData name="Jim McGowan" userId="e2c7446dd3aca506" providerId="LiveId" clId="{1B8299EA-65D9-40E6-ABE8-BD73FB78B488}" dt="2021-01-30T23:07:18.130" v="5087" actId="12788"/>
        <pc:sldMkLst>
          <pc:docMk/>
          <pc:sldMk cId="2232650914" sldId="487"/>
        </pc:sldMkLst>
        <pc:spChg chg="mod">
          <ac:chgData name="Jim McGowan" userId="e2c7446dd3aca506" providerId="LiveId" clId="{1B8299EA-65D9-40E6-ABE8-BD73FB78B488}" dt="2021-01-30T23:07:18.130" v="5087" actId="12788"/>
          <ac:spMkLst>
            <pc:docMk/>
            <pc:sldMk cId="2232650914" sldId="487"/>
            <ac:spMk id="6" creationId="{B8ECA126-CBEC-47F7-8A66-CD976E0133C3}"/>
          </ac:spMkLst>
        </pc:spChg>
        <pc:spChg chg="mod">
          <ac:chgData name="Jim McGowan" userId="e2c7446dd3aca506" providerId="LiveId" clId="{1B8299EA-65D9-40E6-ABE8-BD73FB78B488}" dt="2021-01-30T20:31:49.748" v="3360" actId="6549"/>
          <ac:spMkLst>
            <pc:docMk/>
            <pc:sldMk cId="2232650914" sldId="487"/>
            <ac:spMk id="164869" creationId="{7A3A30FC-939B-4BC7-8B3C-99B9A52E413C}"/>
          </ac:spMkLst>
        </pc:spChg>
      </pc:sldChg>
      <pc:sldChg chg="modSp add mod">
        <pc:chgData name="Jim McGowan" userId="e2c7446dd3aca506" providerId="LiveId" clId="{1B8299EA-65D9-40E6-ABE8-BD73FB78B488}" dt="2021-01-30T23:07:31.897" v="5090" actId="12788"/>
        <pc:sldMkLst>
          <pc:docMk/>
          <pc:sldMk cId="2971908313" sldId="488"/>
        </pc:sldMkLst>
        <pc:spChg chg="mod">
          <ac:chgData name="Jim McGowan" userId="e2c7446dd3aca506" providerId="LiveId" clId="{1B8299EA-65D9-40E6-ABE8-BD73FB78B488}" dt="2021-01-30T23:07:31.897" v="5090" actId="12788"/>
          <ac:spMkLst>
            <pc:docMk/>
            <pc:sldMk cId="2971908313" sldId="488"/>
            <ac:spMk id="6" creationId="{5388E004-0E27-468B-9100-8F94C85DE84A}"/>
          </ac:spMkLst>
        </pc:spChg>
        <pc:spChg chg="mod">
          <ac:chgData name="Jim McGowan" userId="e2c7446dd3aca506" providerId="LiveId" clId="{1B8299EA-65D9-40E6-ABE8-BD73FB78B488}" dt="2021-01-30T20:48:10.914" v="3477" actId="12788"/>
          <ac:spMkLst>
            <pc:docMk/>
            <pc:sldMk cId="2971908313" sldId="488"/>
            <ac:spMk id="166916" creationId="{D2B56460-3A12-46B6-9CB1-F050CA2F885D}"/>
          </ac:spMkLst>
        </pc:spChg>
      </pc:sldChg>
      <pc:sldChg chg="modSp add mod">
        <pc:chgData name="Jim McGowan" userId="e2c7446dd3aca506" providerId="LiveId" clId="{1B8299EA-65D9-40E6-ABE8-BD73FB78B488}" dt="2021-01-30T23:07:42.557" v="5092" actId="12788"/>
        <pc:sldMkLst>
          <pc:docMk/>
          <pc:sldMk cId="3145632487" sldId="489"/>
        </pc:sldMkLst>
        <pc:spChg chg="mod">
          <ac:chgData name="Jim McGowan" userId="e2c7446dd3aca506" providerId="LiveId" clId="{1B8299EA-65D9-40E6-ABE8-BD73FB78B488}" dt="2021-01-30T23:07:42.557" v="5092" actId="12788"/>
          <ac:spMkLst>
            <pc:docMk/>
            <pc:sldMk cId="3145632487" sldId="489"/>
            <ac:spMk id="8" creationId="{9B8C1C1B-A072-4BFC-9D4D-6750C5D1CD5E}"/>
          </ac:spMkLst>
        </pc:spChg>
        <pc:spChg chg="mod">
          <ac:chgData name="Jim McGowan" userId="e2c7446dd3aca506" providerId="LiveId" clId="{1B8299EA-65D9-40E6-ABE8-BD73FB78B488}" dt="2021-01-30T20:50:03.929" v="3493" actId="6549"/>
          <ac:spMkLst>
            <pc:docMk/>
            <pc:sldMk cId="3145632487" sldId="489"/>
            <ac:spMk id="175109" creationId="{401F6F6F-4FFF-4C0A-9017-85F9F94191F8}"/>
          </ac:spMkLst>
        </pc:spChg>
      </pc:sldChg>
      <pc:sldChg chg="addSp delSp modSp add mod delAnim modAnim">
        <pc:chgData name="Jim McGowan" userId="e2c7446dd3aca506" providerId="LiveId" clId="{1B8299EA-65D9-40E6-ABE8-BD73FB78B488}" dt="2021-01-30T23:07:51.694" v="5094" actId="12788"/>
        <pc:sldMkLst>
          <pc:docMk/>
          <pc:sldMk cId="1807744340" sldId="490"/>
        </pc:sldMkLst>
        <pc:spChg chg="add mod">
          <ac:chgData name="Jim McGowan" userId="e2c7446dd3aca506" providerId="LiveId" clId="{1B8299EA-65D9-40E6-ABE8-BD73FB78B488}" dt="2021-01-30T21:00:13.204" v="3643" actId="1035"/>
          <ac:spMkLst>
            <pc:docMk/>
            <pc:sldMk cId="1807744340" sldId="490"/>
            <ac:spMk id="8" creationId="{B359DE59-7398-4F85-8AFC-D579FBE60FE4}"/>
          </ac:spMkLst>
        </pc:spChg>
        <pc:spChg chg="mod">
          <ac:chgData name="Jim McGowan" userId="e2c7446dd3aca506" providerId="LiveId" clId="{1B8299EA-65D9-40E6-ABE8-BD73FB78B488}" dt="2021-01-30T23:07:51.694" v="5094" actId="12788"/>
          <ac:spMkLst>
            <pc:docMk/>
            <pc:sldMk cId="1807744340" sldId="490"/>
            <ac:spMk id="9" creationId="{242DAB4B-169B-4AA8-98AF-C4F77B29068B}"/>
          </ac:spMkLst>
        </pc:spChg>
        <pc:spChg chg="add mod">
          <ac:chgData name="Jim McGowan" userId="e2c7446dd3aca506" providerId="LiveId" clId="{1B8299EA-65D9-40E6-ABE8-BD73FB78B488}" dt="2021-01-30T21:01:32.885" v="3653" actId="6549"/>
          <ac:spMkLst>
            <pc:docMk/>
            <pc:sldMk cId="1807744340" sldId="490"/>
            <ac:spMk id="11" creationId="{14DE57FB-E90F-41E9-98C0-6405E4DACB11}"/>
          </ac:spMkLst>
        </pc:spChg>
        <pc:spChg chg="add del mod">
          <ac:chgData name="Jim McGowan" userId="e2c7446dd3aca506" providerId="LiveId" clId="{1B8299EA-65D9-40E6-ABE8-BD73FB78B488}" dt="2021-01-30T21:00:07.377" v="3641" actId="12788"/>
          <ac:spMkLst>
            <pc:docMk/>
            <pc:sldMk cId="1807744340" sldId="490"/>
            <ac:spMk id="173060" creationId="{F4341282-BC96-4659-B79B-4500ACF45105}"/>
          </ac:spMkLst>
        </pc:spChg>
        <pc:spChg chg="del">
          <ac:chgData name="Jim McGowan" userId="e2c7446dd3aca506" providerId="LiveId" clId="{1B8299EA-65D9-40E6-ABE8-BD73FB78B488}" dt="2021-01-30T20:55:08.332" v="3534" actId="478"/>
          <ac:spMkLst>
            <pc:docMk/>
            <pc:sldMk cId="1807744340" sldId="490"/>
            <ac:spMk id="173062" creationId="{B2601353-6DDB-458F-B71B-A3863E027202}"/>
          </ac:spMkLst>
        </pc:spChg>
        <pc:spChg chg="del">
          <ac:chgData name="Jim McGowan" userId="e2c7446dd3aca506" providerId="LiveId" clId="{1B8299EA-65D9-40E6-ABE8-BD73FB78B488}" dt="2021-01-30T20:55:05.821" v="3533" actId="478"/>
          <ac:spMkLst>
            <pc:docMk/>
            <pc:sldMk cId="1807744340" sldId="490"/>
            <ac:spMk id="173063" creationId="{1CFED342-ABCD-4512-B352-8FDB180E3446}"/>
          </ac:spMkLst>
        </pc:spChg>
        <pc:spChg chg="add del mod">
          <ac:chgData name="Jim McGowan" userId="e2c7446dd3aca506" providerId="LiveId" clId="{1B8299EA-65D9-40E6-ABE8-BD73FB78B488}" dt="2021-01-30T20:56:06.391" v="3545"/>
          <ac:spMkLst>
            <pc:docMk/>
            <pc:sldMk cId="1807744340" sldId="490"/>
            <ac:spMk id="173064" creationId="{A1D0338E-E551-4A77-8149-EA42E79CB17A}"/>
          </ac:spMkLst>
        </pc:spChg>
        <pc:picChg chg="add mod ord">
          <ac:chgData name="Jim McGowan" userId="e2c7446dd3aca506" providerId="LiveId" clId="{1B8299EA-65D9-40E6-ABE8-BD73FB78B488}" dt="2021-01-30T21:00:13.204" v="3643" actId="1035"/>
          <ac:picMkLst>
            <pc:docMk/>
            <pc:sldMk cId="1807744340" sldId="490"/>
            <ac:picMk id="10" creationId="{153B0FA6-2111-439D-817E-CC99D530EEAF}"/>
          </ac:picMkLst>
        </pc:picChg>
      </pc:sldChg>
      <pc:sldChg chg="modSp add">
        <pc:chgData name="Jim McGowan" userId="e2c7446dd3aca506" providerId="LiveId" clId="{1B8299EA-65D9-40E6-ABE8-BD73FB78B488}" dt="2021-01-30T23:07:55.771" v="5095" actId="12788"/>
        <pc:sldMkLst>
          <pc:docMk/>
          <pc:sldMk cId="594520324" sldId="491"/>
        </pc:sldMkLst>
        <pc:spChg chg="mod">
          <ac:chgData name="Jim McGowan" userId="e2c7446dd3aca506" providerId="LiveId" clId="{1B8299EA-65D9-40E6-ABE8-BD73FB78B488}" dt="2021-01-30T23:07:55.771" v="5095" actId="12788"/>
          <ac:spMkLst>
            <pc:docMk/>
            <pc:sldMk cId="594520324" sldId="491"/>
            <ac:spMk id="9" creationId="{242DAB4B-169B-4AA8-98AF-C4F77B29068B}"/>
          </ac:spMkLst>
        </pc:spChg>
        <pc:spChg chg="mod">
          <ac:chgData name="Jim McGowan" userId="e2c7446dd3aca506" providerId="LiveId" clId="{1B8299EA-65D9-40E6-ABE8-BD73FB78B488}" dt="2021-01-30T21:15:27.447" v="3876" actId="6549"/>
          <ac:spMkLst>
            <pc:docMk/>
            <pc:sldMk cId="594520324" sldId="491"/>
            <ac:spMk id="173060" creationId="{F4341282-BC96-4659-B79B-4500ACF45105}"/>
          </ac:spMkLst>
        </pc:spChg>
      </pc:sldChg>
      <pc:sldChg chg="delSp modSp add modAnim">
        <pc:chgData name="Jim McGowan" userId="e2c7446dd3aca506" providerId="LiveId" clId="{1B8299EA-65D9-40E6-ABE8-BD73FB78B488}" dt="2021-01-30T23:08:05.436" v="5097" actId="12788"/>
        <pc:sldMkLst>
          <pc:docMk/>
          <pc:sldMk cId="79452969" sldId="492"/>
        </pc:sldMkLst>
        <pc:spChg chg="mod">
          <ac:chgData name="Jim McGowan" userId="e2c7446dd3aca506" providerId="LiveId" clId="{1B8299EA-65D9-40E6-ABE8-BD73FB78B488}" dt="2021-01-30T23:08:05.436" v="5097" actId="12788"/>
          <ac:spMkLst>
            <pc:docMk/>
            <pc:sldMk cId="79452969" sldId="492"/>
            <ac:spMk id="7" creationId="{93F103C1-5638-41B1-BB48-9F081B73ED8A}"/>
          </ac:spMkLst>
        </pc:spChg>
        <pc:spChg chg="del">
          <ac:chgData name="Jim McGowan" userId="e2c7446dd3aca506" providerId="LiveId" clId="{1B8299EA-65D9-40E6-ABE8-BD73FB78B488}" dt="2021-01-30T21:17:44.845" v="3892" actId="478"/>
          <ac:spMkLst>
            <pc:docMk/>
            <pc:sldMk cId="79452969" sldId="492"/>
            <ac:spMk id="181251" creationId="{B01A4B35-219B-4CF7-A0AC-B7A782A81FAF}"/>
          </ac:spMkLst>
        </pc:spChg>
        <pc:spChg chg="mod">
          <ac:chgData name="Jim McGowan" userId="e2c7446dd3aca506" providerId="LiveId" clId="{1B8299EA-65D9-40E6-ABE8-BD73FB78B488}" dt="2021-01-30T21:20:54.396" v="3924" actId="20577"/>
          <ac:spMkLst>
            <pc:docMk/>
            <pc:sldMk cId="79452969" sldId="492"/>
            <ac:spMk id="181253" creationId="{4C2DF807-064C-4431-9C99-9B0B146D7358}"/>
          </ac:spMkLst>
        </pc:spChg>
      </pc:sldChg>
      <pc:sldChg chg="modSp add del">
        <pc:chgData name="Jim McGowan" userId="e2c7446dd3aca506" providerId="LiveId" clId="{1B8299EA-65D9-40E6-ABE8-BD73FB78B488}" dt="2021-01-30T21:01:56.625" v="3654" actId="47"/>
        <pc:sldMkLst>
          <pc:docMk/>
          <pc:sldMk cId="3028588139" sldId="492"/>
        </pc:sldMkLst>
        <pc:spChg chg="mod">
          <ac:chgData name="Jim McGowan" userId="e2c7446dd3aca506" providerId="LiveId" clId="{1B8299EA-65D9-40E6-ABE8-BD73FB78B488}" dt="2021-01-30T20:59:15.730" v="3590" actId="6549"/>
          <ac:spMkLst>
            <pc:docMk/>
            <pc:sldMk cId="3028588139" sldId="492"/>
            <ac:spMk id="173060" creationId="{F4341282-BC96-4659-B79B-4500ACF45105}"/>
          </ac:spMkLst>
        </pc:spChg>
      </pc:sldChg>
      <pc:sldChg chg="modSp add modAnim">
        <pc:chgData name="Jim McGowan" userId="e2c7446dd3aca506" providerId="LiveId" clId="{1B8299EA-65D9-40E6-ABE8-BD73FB78B488}" dt="2021-01-30T23:08:01.043" v="5096" actId="12788"/>
        <pc:sldMkLst>
          <pc:docMk/>
          <pc:sldMk cId="823405051" sldId="493"/>
        </pc:sldMkLst>
        <pc:spChg chg="mod">
          <ac:chgData name="Jim McGowan" userId="e2c7446dd3aca506" providerId="LiveId" clId="{1B8299EA-65D9-40E6-ABE8-BD73FB78B488}" dt="2021-01-30T23:08:01.043" v="5096" actId="12788"/>
          <ac:spMkLst>
            <pc:docMk/>
            <pc:sldMk cId="823405051" sldId="493"/>
            <ac:spMk id="7" creationId="{93F103C1-5638-41B1-BB48-9F081B73ED8A}"/>
          </ac:spMkLst>
        </pc:spChg>
        <pc:spChg chg="mod">
          <ac:chgData name="Jim McGowan" userId="e2c7446dd3aca506" providerId="LiveId" clId="{1B8299EA-65D9-40E6-ABE8-BD73FB78B488}" dt="2021-01-30T21:14:06.756" v="3832" actId="20577"/>
          <ac:spMkLst>
            <pc:docMk/>
            <pc:sldMk cId="823405051" sldId="493"/>
            <ac:spMk id="181251" creationId="{B01A4B35-219B-4CF7-A0AC-B7A782A81FAF}"/>
          </ac:spMkLst>
        </pc:spChg>
      </pc:sldChg>
      <pc:sldChg chg="add del">
        <pc:chgData name="Jim McGowan" userId="e2c7446dd3aca506" providerId="LiveId" clId="{1B8299EA-65D9-40E6-ABE8-BD73FB78B488}" dt="2021-01-30T21:33:58.219" v="4083" actId="47"/>
        <pc:sldMkLst>
          <pc:docMk/>
          <pc:sldMk cId="895723386" sldId="494"/>
        </pc:sldMkLst>
      </pc:sldChg>
      <pc:sldChg chg="addSp delSp modSp add modAnim">
        <pc:chgData name="Jim McGowan" userId="e2c7446dd3aca506" providerId="LiveId" clId="{1B8299EA-65D9-40E6-ABE8-BD73FB78B488}" dt="2021-01-30T23:08:35.354" v="5103" actId="12788"/>
        <pc:sldMkLst>
          <pc:docMk/>
          <pc:sldMk cId="1408020190" sldId="495"/>
        </pc:sldMkLst>
        <pc:spChg chg="add del mod">
          <ac:chgData name="Jim McGowan" userId="e2c7446dd3aca506" providerId="LiveId" clId="{1B8299EA-65D9-40E6-ABE8-BD73FB78B488}" dt="2021-01-30T21:34:58.639" v="4096" actId="478"/>
          <ac:spMkLst>
            <pc:docMk/>
            <pc:sldMk cId="1408020190" sldId="495"/>
            <ac:spMk id="4" creationId="{3B32309A-854A-4E74-8155-F0D3D59290C4}"/>
          </ac:spMkLst>
        </pc:spChg>
        <pc:spChg chg="mod">
          <ac:chgData name="Jim McGowan" userId="e2c7446dd3aca506" providerId="LiveId" clId="{1B8299EA-65D9-40E6-ABE8-BD73FB78B488}" dt="2021-01-30T23:08:35.354" v="5103" actId="12788"/>
          <ac:spMkLst>
            <pc:docMk/>
            <pc:sldMk cId="1408020190" sldId="495"/>
            <ac:spMk id="6" creationId="{74303D30-CC66-436D-AB9B-F1448D202FE6}"/>
          </ac:spMkLst>
        </pc:spChg>
        <pc:spChg chg="mod">
          <ac:chgData name="Jim McGowan" userId="e2c7446dd3aca506" providerId="LiveId" clId="{1B8299EA-65D9-40E6-ABE8-BD73FB78B488}" dt="2021-01-30T21:35:20.518" v="4098" actId="14100"/>
          <ac:spMkLst>
            <pc:docMk/>
            <pc:sldMk cId="1408020190" sldId="495"/>
            <ac:spMk id="227331" creationId="{4F7E101D-5E5C-43F0-9F40-4AA0E8FBE92C}"/>
          </ac:spMkLst>
        </pc:spChg>
      </pc:sldChg>
      <pc:sldChg chg="addSp delSp modSp add mod ord modAnim">
        <pc:chgData name="Jim McGowan" userId="e2c7446dd3aca506" providerId="LiveId" clId="{1B8299EA-65D9-40E6-ABE8-BD73FB78B488}" dt="2021-01-30T23:09:06.656" v="5108" actId="12788"/>
        <pc:sldMkLst>
          <pc:docMk/>
          <pc:sldMk cId="4062878418" sldId="496"/>
        </pc:sldMkLst>
        <pc:spChg chg="add del mod">
          <ac:chgData name="Jim McGowan" userId="e2c7446dd3aca506" providerId="LiveId" clId="{1B8299EA-65D9-40E6-ABE8-BD73FB78B488}" dt="2021-01-30T21:51:08.305" v="4223" actId="478"/>
          <ac:spMkLst>
            <pc:docMk/>
            <pc:sldMk cId="4062878418" sldId="496"/>
            <ac:spMk id="8" creationId="{44E524A6-CA38-4B52-8950-ADBE66D154EC}"/>
          </ac:spMkLst>
        </pc:spChg>
        <pc:spChg chg="mod">
          <ac:chgData name="Jim McGowan" userId="e2c7446dd3aca506" providerId="LiveId" clId="{1B8299EA-65D9-40E6-ABE8-BD73FB78B488}" dt="2021-01-30T23:09:06.656" v="5108" actId="12788"/>
          <ac:spMkLst>
            <pc:docMk/>
            <pc:sldMk cId="4062878418" sldId="496"/>
            <ac:spMk id="9" creationId="{4F269A05-A379-449C-8511-D4F1E7F9E9DC}"/>
          </ac:spMkLst>
        </pc:spChg>
        <pc:spChg chg="mod">
          <ac:chgData name="Jim McGowan" userId="e2c7446dd3aca506" providerId="LiveId" clId="{1B8299EA-65D9-40E6-ABE8-BD73FB78B488}" dt="2021-01-30T21:53:41.887" v="4276" actId="1076"/>
          <ac:spMkLst>
            <pc:docMk/>
            <pc:sldMk cId="4062878418" sldId="496"/>
            <ac:spMk id="208902" creationId="{7770D346-1C60-4241-BEB3-8220661C57EB}"/>
          </ac:spMkLst>
        </pc:spChg>
        <pc:spChg chg="del mod">
          <ac:chgData name="Jim McGowan" userId="e2c7446dd3aca506" providerId="LiveId" clId="{1B8299EA-65D9-40E6-ABE8-BD73FB78B488}" dt="2021-01-30T21:49:58.868" v="4205" actId="478"/>
          <ac:spMkLst>
            <pc:docMk/>
            <pc:sldMk cId="4062878418" sldId="496"/>
            <ac:spMk id="208904" creationId="{4AE57A15-0E29-4536-89E9-D6670B271AEA}"/>
          </ac:spMkLst>
        </pc:spChg>
        <pc:spChg chg="del mod">
          <ac:chgData name="Jim McGowan" userId="e2c7446dd3aca506" providerId="LiveId" clId="{1B8299EA-65D9-40E6-ABE8-BD73FB78B488}" dt="2021-01-30T21:49:56.036" v="4204" actId="478"/>
          <ac:spMkLst>
            <pc:docMk/>
            <pc:sldMk cId="4062878418" sldId="496"/>
            <ac:spMk id="208906" creationId="{09B256E7-AEAF-48BA-93A2-1736FD85F210}"/>
          </ac:spMkLst>
        </pc:spChg>
        <pc:spChg chg="mod">
          <ac:chgData name="Jim McGowan" userId="e2c7446dd3aca506" providerId="LiveId" clId="{1B8299EA-65D9-40E6-ABE8-BD73FB78B488}" dt="2021-01-30T21:58:19.598" v="4336" actId="179"/>
          <ac:spMkLst>
            <pc:docMk/>
            <pc:sldMk cId="4062878418" sldId="496"/>
            <ac:spMk id="208907" creationId="{42E84296-D88C-401D-9BEE-7FFDC78FE6AC}"/>
          </ac:spMkLst>
        </pc:spChg>
        <pc:picChg chg="add mod ord">
          <ac:chgData name="Jim McGowan" userId="e2c7446dd3aca506" providerId="LiveId" clId="{1B8299EA-65D9-40E6-ABE8-BD73FB78B488}" dt="2021-01-30T21:54:31.942" v="4284" actId="1035"/>
          <ac:picMkLst>
            <pc:docMk/>
            <pc:sldMk cId="4062878418" sldId="496"/>
            <ac:picMk id="7" creationId="{9ECB59D9-0213-41BD-A7FD-36CDAF5A8739}"/>
          </ac:picMkLst>
        </pc:picChg>
      </pc:sldChg>
      <pc:sldChg chg="modSp add ord modAnim">
        <pc:chgData name="Jim McGowan" userId="e2c7446dd3aca506" providerId="LiveId" clId="{1B8299EA-65D9-40E6-ABE8-BD73FB78B488}" dt="2021-01-30T23:09:20.377" v="5111" actId="12788"/>
        <pc:sldMkLst>
          <pc:docMk/>
          <pc:sldMk cId="709181449" sldId="497"/>
        </pc:sldMkLst>
        <pc:spChg chg="mod">
          <ac:chgData name="Jim McGowan" userId="e2c7446dd3aca506" providerId="LiveId" clId="{1B8299EA-65D9-40E6-ABE8-BD73FB78B488}" dt="2021-01-30T23:09:20.377" v="5111" actId="12788"/>
          <ac:spMkLst>
            <pc:docMk/>
            <pc:sldMk cId="709181449" sldId="497"/>
            <ac:spMk id="6" creationId="{9F368976-A3E6-4951-8FCE-9F958379112E}"/>
          </ac:spMkLst>
        </pc:spChg>
        <pc:spChg chg="mod">
          <ac:chgData name="Jim McGowan" userId="e2c7446dd3aca506" providerId="LiveId" clId="{1B8299EA-65D9-40E6-ABE8-BD73FB78B488}" dt="2021-01-30T22:04:46.795" v="4396" actId="6549"/>
          <ac:spMkLst>
            <pc:docMk/>
            <pc:sldMk cId="709181449" sldId="497"/>
            <ac:spMk id="212995" creationId="{27EB3C27-6BBD-4745-B99C-313A970058CC}"/>
          </ac:spMkLst>
        </pc:spChg>
      </pc:sldChg>
      <pc:sldChg chg="add del">
        <pc:chgData name="Jim McGowan" userId="e2c7446dd3aca506" providerId="LiveId" clId="{1B8299EA-65D9-40E6-ABE8-BD73FB78B488}" dt="2021-01-30T22:12:52.246" v="4466" actId="47"/>
        <pc:sldMkLst>
          <pc:docMk/>
          <pc:sldMk cId="2239764272" sldId="498"/>
        </pc:sldMkLst>
      </pc:sldChg>
      <pc:sldChg chg="modSp add mod">
        <pc:chgData name="Jim McGowan" userId="e2c7446dd3aca506" providerId="LiveId" clId="{1B8299EA-65D9-40E6-ABE8-BD73FB78B488}" dt="2021-01-30T23:09:37.604" v="5114" actId="12788"/>
        <pc:sldMkLst>
          <pc:docMk/>
          <pc:sldMk cId="4202623971" sldId="499"/>
        </pc:sldMkLst>
        <pc:spChg chg="mod">
          <ac:chgData name="Jim McGowan" userId="e2c7446dd3aca506" providerId="LiveId" clId="{1B8299EA-65D9-40E6-ABE8-BD73FB78B488}" dt="2021-01-30T23:09:37.604" v="5114" actId="12788"/>
          <ac:spMkLst>
            <pc:docMk/>
            <pc:sldMk cId="4202623971" sldId="499"/>
            <ac:spMk id="6" creationId="{5CC5D900-FF42-4EA0-B519-29D88C336394}"/>
          </ac:spMkLst>
        </pc:spChg>
        <pc:spChg chg="mod">
          <ac:chgData name="Jim McGowan" userId="e2c7446dd3aca506" providerId="LiveId" clId="{1B8299EA-65D9-40E6-ABE8-BD73FB78B488}" dt="2021-01-30T22:16:23.648" v="4511" actId="14100"/>
          <ac:spMkLst>
            <pc:docMk/>
            <pc:sldMk cId="4202623971" sldId="499"/>
            <ac:spMk id="158723" creationId="{CFF828A3-F011-497A-B311-9A291BE1A121}"/>
          </ac:spMkLst>
        </pc:spChg>
      </pc:sldChg>
      <pc:sldChg chg="modSp add mod">
        <pc:chgData name="Jim McGowan" userId="e2c7446dd3aca506" providerId="LiveId" clId="{1B8299EA-65D9-40E6-ABE8-BD73FB78B488}" dt="2021-01-30T23:09:47.617" v="5116" actId="12788"/>
        <pc:sldMkLst>
          <pc:docMk/>
          <pc:sldMk cId="3527626820" sldId="500"/>
        </pc:sldMkLst>
        <pc:spChg chg="mod">
          <ac:chgData name="Jim McGowan" userId="e2c7446dd3aca506" providerId="LiveId" clId="{1B8299EA-65D9-40E6-ABE8-BD73FB78B488}" dt="2021-01-30T23:09:47.617" v="5116" actId="12788"/>
          <ac:spMkLst>
            <pc:docMk/>
            <pc:sldMk cId="3527626820" sldId="500"/>
            <ac:spMk id="7" creationId="{7772F48F-5EE2-461C-B5DC-3372414FB3A1}"/>
          </ac:spMkLst>
        </pc:spChg>
        <pc:spChg chg="mod">
          <ac:chgData name="Jim McGowan" userId="e2c7446dd3aca506" providerId="LiveId" clId="{1B8299EA-65D9-40E6-ABE8-BD73FB78B488}" dt="2021-01-30T22:19:15.581" v="4620" actId="20577"/>
          <ac:spMkLst>
            <pc:docMk/>
            <pc:sldMk cId="3527626820" sldId="500"/>
            <ac:spMk id="11267" creationId="{39006E1D-91E8-4D4D-9DDA-A7B17CBE60AD}"/>
          </ac:spMkLst>
        </pc:spChg>
      </pc:sldChg>
      <pc:sldChg chg="addSp delSp modSp new mod">
        <pc:chgData name="Jim McGowan" userId="e2c7446dd3aca506" providerId="LiveId" clId="{1B8299EA-65D9-40E6-ABE8-BD73FB78B488}" dt="2021-01-30T23:03:33.888" v="5047" actId="12788"/>
        <pc:sldMkLst>
          <pc:docMk/>
          <pc:sldMk cId="3734120402" sldId="501"/>
        </pc:sldMkLst>
        <pc:spChg chg="del">
          <ac:chgData name="Jim McGowan" userId="e2c7446dd3aca506" providerId="LiveId" clId="{1B8299EA-65D9-40E6-ABE8-BD73FB78B488}" dt="2021-01-30T22:20:26.125" v="4623" actId="478"/>
          <ac:spMkLst>
            <pc:docMk/>
            <pc:sldMk cId="3734120402" sldId="501"/>
            <ac:spMk id="2" creationId="{7F31E195-AACC-4B98-96AA-46D0C810DAE1}"/>
          </ac:spMkLst>
        </pc:spChg>
        <pc:spChg chg="del">
          <ac:chgData name="Jim McGowan" userId="e2c7446dd3aca506" providerId="LiveId" clId="{1B8299EA-65D9-40E6-ABE8-BD73FB78B488}" dt="2021-01-30T22:20:29.127" v="4624" actId="478"/>
          <ac:spMkLst>
            <pc:docMk/>
            <pc:sldMk cId="3734120402" sldId="501"/>
            <ac:spMk id="3" creationId="{99C45874-712E-40D8-9BCA-07A8F9F0865B}"/>
          </ac:spMkLst>
        </pc:spChg>
        <pc:spChg chg="add mod">
          <ac:chgData name="Jim McGowan" userId="e2c7446dd3aca506" providerId="LiveId" clId="{1B8299EA-65D9-40E6-ABE8-BD73FB78B488}" dt="2021-01-30T23:00:45.189" v="5037" actId="179"/>
          <ac:spMkLst>
            <pc:docMk/>
            <pc:sldMk cId="3734120402" sldId="501"/>
            <ac:spMk id="4" creationId="{249CF292-289C-4BDE-80EA-202DA2F880BD}"/>
          </ac:spMkLst>
        </pc:spChg>
        <pc:spChg chg="add mod">
          <ac:chgData name="Jim McGowan" userId="e2c7446dd3aca506" providerId="LiveId" clId="{1B8299EA-65D9-40E6-ABE8-BD73FB78B488}" dt="2021-01-30T23:03:33.888" v="5047" actId="12788"/>
          <ac:spMkLst>
            <pc:docMk/>
            <pc:sldMk cId="3734120402" sldId="501"/>
            <ac:spMk id="5" creationId="{9A1EE319-0E29-46ED-B9E4-C5B9D218522A}"/>
          </ac:spMkLst>
        </pc:spChg>
        <pc:spChg chg="add del mod">
          <ac:chgData name="Jim McGowan" userId="e2c7446dd3aca506" providerId="LiveId" clId="{1B8299EA-65D9-40E6-ABE8-BD73FB78B488}" dt="2021-01-30T22:51:51.730" v="4925" actId="478"/>
          <ac:spMkLst>
            <pc:docMk/>
            <pc:sldMk cId="3734120402" sldId="501"/>
            <ac:spMk id="7" creationId="{BFEC7D67-D04D-4979-A3E1-CD51D4DF8CEF}"/>
          </ac:spMkLst>
        </pc:spChg>
      </pc:sldChg>
      <pc:sldChg chg="add del">
        <pc:chgData name="Jim McGowan" userId="e2c7446dd3aca506" providerId="LiveId" clId="{1B8299EA-65D9-40E6-ABE8-BD73FB78B488}" dt="2021-01-30T22:49:27.011" v="4912" actId="47"/>
        <pc:sldMkLst>
          <pc:docMk/>
          <pc:sldMk cId="1343564783" sldId="502"/>
        </pc:sldMkLst>
      </pc:sldChg>
      <pc:sldChg chg="modSp add del mod">
        <pc:chgData name="Jim McGowan" userId="e2c7446dd3aca506" providerId="LiveId" clId="{1B8299EA-65D9-40E6-ABE8-BD73FB78B488}" dt="2021-01-30T22:56:23.445" v="4994" actId="47"/>
        <pc:sldMkLst>
          <pc:docMk/>
          <pc:sldMk cId="865840808" sldId="503"/>
        </pc:sldMkLst>
        <pc:spChg chg="mod">
          <ac:chgData name="Jim McGowan" userId="e2c7446dd3aca506" providerId="LiveId" clId="{1B8299EA-65D9-40E6-ABE8-BD73FB78B488}" dt="2021-01-30T22:48:47.459" v="4909" actId="108"/>
          <ac:spMkLst>
            <pc:docMk/>
            <pc:sldMk cId="865840808" sldId="503"/>
            <ac:spMk id="4" creationId="{249CF292-289C-4BDE-80EA-202DA2F880BD}"/>
          </ac:spMkLst>
        </pc:spChg>
      </pc:sldChg>
      <pc:sldChg chg="modSp add del mod">
        <pc:chgData name="Jim McGowan" userId="e2c7446dd3aca506" providerId="LiveId" clId="{1B8299EA-65D9-40E6-ABE8-BD73FB78B488}" dt="2021-01-30T22:57:02.683" v="5001" actId="47"/>
        <pc:sldMkLst>
          <pc:docMk/>
          <pc:sldMk cId="4214901094" sldId="504"/>
        </pc:sldMkLst>
        <pc:spChg chg="mod">
          <ac:chgData name="Jim McGowan" userId="e2c7446dd3aca506" providerId="LiveId" clId="{1B8299EA-65D9-40E6-ABE8-BD73FB78B488}" dt="2021-01-30T22:49:43.951" v="4918" actId="207"/>
          <ac:spMkLst>
            <pc:docMk/>
            <pc:sldMk cId="4214901094" sldId="504"/>
            <ac:spMk id="4" creationId="{249CF292-289C-4BDE-80EA-202DA2F880BD}"/>
          </ac:spMkLst>
        </pc:spChg>
      </pc:sldChg>
      <pc:sldChg chg="modSp add del mod">
        <pc:chgData name="Jim McGowan" userId="e2c7446dd3aca506" providerId="LiveId" clId="{1B8299EA-65D9-40E6-ABE8-BD73FB78B488}" dt="2021-01-30T22:57:41.903" v="5005" actId="47"/>
        <pc:sldMkLst>
          <pc:docMk/>
          <pc:sldMk cId="2133655444" sldId="505"/>
        </pc:sldMkLst>
        <pc:spChg chg="mod">
          <ac:chgData name="Jim McGowan" userId="e2c7446dd3aca506" providerId="LiveId" clId="{1B8299EA-65D9-40E6-ABE8-BD73FB78B488}" dt="2021-01-30T22:50:26.381" v="4924" actId="113"/>
          <ac:spMkLst>
            <pc:docMk/>
            <pc:sldMk cId="2133655444" sldId="505"/>
            <ac:spMk id="4" creationId="{249CF292-289C-4BDE-80EA-202DA2F880BD}"/>
          </ac:spMkLst>
        </pc:spChg>
      </pc:sldChg>
      <pc:sldChg chg="modSp add mod">
        <pc:chgData name="Jim McGowan" userId="e2c7446dd3aca506" providerId="LiveId" clId="{1B8299EA-65D9-40E6-ABE8-BD73FB78B488}" dt="2021-01-30T23:01:02.881" v="5041" actId="179"/>
        <pc:sldMkLst>
          <pc:docMk/>
          <pc:sldMk cId="54321157" sldId="506"/>
        </pc:sldMkLst>
        <pc:spChg chg="mod">
          <ac:chgData name="Jim McGowan" userId="e2c7446dd3aca506" providerId="LiveId" clId="{1B8299EA-65D9-40E6-ABE8-BD73FB78B488}" dt="2021-01-30T23:01:02.881" v="5041" actId="179"/>
          <ac:spMkLst>
            <pc:docMk/>
            <pc:sldMk cId="54321157" sldId="506"/>
            <ac:spMk id="4" creationId="{249CF292-289C-4BDE-80EA-202DA2F880BD}"/>
          </ac:spMkLst>
        </pc:spChg>
      </pc:sldChg>
      <pc:sldChg chg="modSp add mod">
        <pc:chgData name="Jim McGowan" userId="e2c7446dd3aca506" providerId="LiveId" clId="{1B8299EA-65D9-40E6-ABE8-BD73FB78B488}" dt="2021-01-30T23:05:17.090" v="5062" actId="12788"/>
        <pc:sldMkLst>
          <pc:docMk/>
          <pc:sldMk cId="3307299492" sldId="507"/>
        </pc:sldMkLst>
        <pc:spChg chg="mod">
          <ac:chgData name="Jim McGowan" userId="e2c7446dd3aca506" providerId="LiveId" clId="{1B8299EA-65D9-40E6-ABE8-BD73FB78B488}" dt="2021-01-30T23:02:10.174" v="5043" actId="179"/>
          <ac:spMkLst>
            <pc:docMk/>
            <pc:sldMk cId="3307299492" sldId="507"/>
            <ac:spMk id="4" creationId="{249CF292-289C-4BDE-80EA-202DA2F880BD}"/>
          </ac:spMkLst>
        </pc:spChg>
        <pc:spChg chg="mod">
          <ac:chgData name="Jim McGowan" userId="e2c7446dd3aca506" providerId="LiveId" clId="{1B8299EA-65D9-40E6-ABE8-BD73FB78B488}" dt="2021-01-30T23:05:17.090" v="5062" actId="12788"/>
          <ac:spMkLst>
            <pc:docMk/>
            <pc:sldMk cId="3307299492" sldId="507"/>
            <ac:spMk id="5" creationId="{9A1EE319-0E29-46ED-B9E4-C5B9D218522A}"/>
          </ac:spMkLst>
        </pc:spChg>
      </pc:sldChg>
      <pc:sldChg chg="modSp add mod">
        <pc:chgData name="Jim McGowan" userId="e2c7446dd3aca506" providerId="LiveId" clId="{1B8299EA-65D9-40E6-ABE8-BD73FB78B488}" dt="2021-01-30T23:02:23.164" v="5045" actId="179"/>
        <pc:sldMkLst>
          <pc:docMk/>
          <pc:sldMk cId="3597868989" sldId="508"/>
        </pc:sldMkLst>
        <pc:spChg chg="mod">
          <ac:chgData name="Jim McGowan" userId="e2c7446dd3aca506" providerId="LiveId" clId="{1B8299EA-65D9-40E6-ABE8-BD73FB78B488}" dt="2021-01-30T23:02:23.164" v="5045" actId="179"/>
          <ac:spMkLst>
            <pc:docMk/>
            <pc:sldMk cId="3597868989" sldId="508"/>
            <ac:spMk id="4" creationId="{249CF292-289C-4BDE-80EA-202DA2F880BD}"/>
          </ac:spMkLst>
        </pc:spChg>
      </pc:sldChg>
      <pc:sldChg chg="modSp add mod">
        <pc:chgData name="Jim McGowan" userId="e2c7446dd3aca506" providerId="LiveId" clId="{1B8299EA-65D9-40E6-ABE8-BD73FB78B488}" dt="2021-01-30T23:08:56.545" v="5106" actId="12788"/>
        <pc:sldMkLst>
          <pc:docMk/>
          <pc:sldMk cId="1508571054" sldId="509"/>
        </pc:sldMkLst>
        <pc:spChg chg="mod">
          <ac:chgData name="Jim McGowan" userId="e2c7446dd3aca506" providerId="LiveId" clId="{1B8299EA-65D9-40E6-ABE8-BD73FB78B488}" dt="2021-01-30T22:59:04.999" v="5012" actId="179"/>
          <ac:spMkLst>
            <pc:docMk/>
            <pc:sldMk cId="1508571054" sldId="509"/>
            <ac:spMk id="4" creationId="{249CF292-289C-4BDE-80EA-202DA2F880BD}"/>
          </ac:spMkLst>
        </pc:spChg>
        <pc:spChg chg="mod">
          <ac:chgData name="Jim McGowan" userId="e2c7446dd3aca506" providerId="LiveId" clId="{1B8299EA-65D9-40E6-ABE8-BD73FB78B488}" dt="2021-01-30T23:08:56.545" v="5106" actId="12788"/>
          <ac:spMkLst>
            <pc:docMk/>
            <pc:sldMk cId="1508571054" sldId="509"/>
            <ac:spMk id="5" creationId="{9A1EE319-0E29-46ED-B9E4-C5B9D218522A}"/>
          </ac:spMkLst>
        </pc:spChg>
      </pc:sldChg>
      <pc:sldChg chg="modSp add mod">
        <pc:chgData name="Jim McGowan" userId="e2c7446dd3aca506" providerId="LiveId" clId="{1B8299EA-65D9-40E6-ABE8-BD73FB78B488}" dt="2021-01-30T22:59:31.321" v="5016" actId="14100"/>
        <pc:sldMkLst>
          <pc:docMk/>
          <pc:sldMk cId="1881026942" sldId="510"/>
        </pc:sldMkLst>
        <pc:spChg chg="mod">
          <ac:chgData name="Jim McGowan" userId="e2c7446dd3aca506" providerId="LiveId" clId="{1B8299EA-65D9-40E6-ABE8-BD73FB78B488}" dt="2021-01-30T22:59:31.321" v="5016" actId="14100"/>
          <ac:spMkLst>
            <pc:docMk/>
            <pc:sldMk cId="1881026942" sldId="510"/>
            <ac:spMk id="4" creationId="{249CF292-289C-4BDE-80EA-202DA2F880BD}"/>
          </ac:spMkLst>
        </pc:spChg>
      </pc:sldChg>
      <pc:sldChg chg="modSp add mod">
        <pc:chgData name="Jim McGowan" userId="e2c7446dd3aca506" providerId="LiveId" clId="{1B8299EA-65D9-40E6-ABE8-BD73FB78B488}" dt="2021-01-30T23:09:53.343" v="5117" actId="12788"/>
        <pc:sldMkLst>
          <pc:docMk/>
          <pc:sldMk cId="286812028" sldId="511"/>
        </pc:sldMkLst>
        <pc:spChg chg="mod">
          <ac:chgData name="Jim McGowan" userId="e2c7446dd3aca506" providerId="LiveId" clId="{1B8299EA-65D9-40E6-ABE8-BD73FB78B488}" dt="2021-01-30T23:00:29.387" v="5035" actId="207"/>
          <ac:spMkLst>
            <pc:docMk/>
            <pc:sldMk cId="286812028" sldId="511"/>
            <ac:spMk id="4" creationId="{249CF292-289C-4BDE-80EA-202DA2F880BD}"/>
          </ac:spMkLst>
        </pc:spChg>
        <pc:spChg chg="mod">
          <ac:chgData name="Jim McGowan" userId="e2c7446dd3aca506" providerId="LiveId" clId="{1B8299EA-65D9-40E6-ABE8-BD73FB78B488}" dt="2021-01-30T23:09:53.343" v="5117" actId="12788"/>
          <ac:spMkLst>
            <pc:docMk/>
            <pc:sldMk cId="286812028" sldId="511"/>
            <ac:spMk id="5" creationId="{9A1EE319-0E29-46ED-B9E4-C5B9D218522A}"/>
          </ac:spMkLst>
        </pc:spChg>
      </pc:sldChg>
      <pc:sldChg chg="delSp modSp new mod">
        <pc:chgData name="Jim McGowan" userId="e2c7446dd3aca506" providerId="LiveId" clId="{1B8299EA-65D9-40E6-ABE8-BD73FB78B488}" dt="2021-01-30T23:00:17.474" v="5032" actId="2711"/>
        <pc:sldMkLst>
          <pc:docMk/>
          <pc:sldMk cId="3237164712" sldId="512"/>
        </pc:sldMkLst>
        <pc:spChg chg="mod">
          <ac:chgData name="Jim McGowan" userId="e2c7446dd3aca506" providerId="LiveId" clId="{1B8299EA-65D9-40E6-ABE8-BD73FB78B488}" dt="2021-01-30T23:00:17.474" v="5032" actId="2711"/>
          <ac:spMkLst>
            <pc:docMk/>
            <pc:sldMk cId="3237164712" sldId="512"/>
            <ac:spMk id="2" creationId="{E21DFA74-13DA-404B-86C1-D8D67B7AA96D}"/>
          </ac:spMkLst>
        </pc:spChg>
        <pc:spChg chg="del">
          <ac:chgData name="Jim McGowan" userId="e2c7446dd3aca506" providerId="LiveId" clId="{1B8299EA-65D9-40E6-ABE8-BD73FB78B488}" dt="2021-01-30T22:59:59.046" v="5019" actId="478"/>
          <ac:spMkLst>
            <pc:docMk/>
            <pc:sldMk cId="3237164712" sldId="512"/>
            <ac:spMk id="3" creationId="{DC7027D5-026B-4506-AE6B-C002054CCF89}"/>
          </ac:spMkLst>
        </pc:spChg>
      </pc:sldChg>
    </pc:docChg>
  </pc:docChgLst>
  <pc:docChgLst>
    <pc:chgData name="Jim McGowan" userId="e2c7446dd3aca506" providerId="LiveId" clId="{DF11EF7F-337D-4C0F-A3FD-402ECF0F420E}"/>
    <pc:docChg chg="undo custSel addSld delSld modSld sldOrd modMainMaster replTag delTag modNotesMaster">
      <pc:chgData name="Jim McGowan" userId="e2c7446dd3aca506" providerId="LiveId" clId="{DF11EF7F-337D-4C0F-A3FD-402ECF0F420E}" dt="2023-07-26T17:25:27.426" v="1230"/>
      <pc:docMkLst>
        <pc:docMk/>
      </pc:docMkLst>
      <pc:sldChg chg="modSp modAnim modNotes">
        <pc:chgData name="Jim McGowan" userId="e2c7446dd3aca506" providerId="LiveId" clId="{DF11EF7F-337D-4C0F-A3FD-402ECF0F420E}" dt="2022-03-08T18:02:53.486" v="52"/>
        <pc:sldMkLst>
          <pc:docMk/>
          <pc:sldMk cId="0" sldId="256"/>
        </pc:sldMkLst>
        <pc:spChg chg="mod">
          <ac:chgData name="Jim McGowan" userId="e2c7446dd3aca506" providerId="LiveId" clId="{DF11EF7F-337D-4C0F-A3FD-402ECF0F420E}" dt="2022-03-08T17:58:48.916" v="0"/>
          <ac:spMkLst>
            <pc:docMk/>
            <pc:sldMk cId="0" sldId="256"/>
            <ac:spMk id="7" creationId="{7772F48F-5EE2-461C-B5DC-3372414FB3A1}"/>
          </ac:spMkLst>
        </pc:spChg>
        <pc:spChg chg="mod">
          <ac:chgData name="Jim McGowan" userId="e2c7446dd3aca506" providerId="LiveId" clId="{DF11EF7F-337D-4C0F-A3FD-402ECF0F420E}" dt="2022-03-08T17:58:48.916" v="0"/>
          <ac:spMkLst>
            <pc:docMk/>
            <pc:sldMk cId="0" sldId="256"/>
            <ac:spMk id="11267" creationId="{39006E1D-91E8-4D4D-9DDA-A7B17CBE60AD}"/>
          </ac:spMkLst>
        </pc:spChg>
      </pc:sldChg>
      <pc:sldChg chg="modSp mod modAnim modNotes">
        <pc:chgData name="Jim McGowan" userId="e2c7446dd3aca506" providerId="LiveId" clId="{DF11EF7F-337D-4C0F-A3FD-402ECF0F420E}" dt="2022-03-08T19:12:14.697" v="533" actId="108"/>
        <pc:sldMkLst>
          <pc:docMk/>
          <pc:sldMk cId="0" sldId="258"/>
        </pc:sldMkLst>
        <pc:spChg chg="mod">
          <ac:chgData name="Jim McGowan" userId="e2c7446dd3aca506" providerId="LiveId" clId="{DF11EF7F-337D-4C0F-A3FD-402ECF0F420E}" dt="2022-03-08T19:12:14.697" v="533" actId="108"/>
          <ac:spMkLst>
            <pc:docMk/>
            <pc:sldMk cId="0" sldId="258"/>
            <ac:spMk id="8" creationId="{4A94AB59-0C98-4CD4-886C-29B285392689}"/>
          </ac:spMkLst>
        </pc:spChg>
        <pc:spChg chg="mod">
          <ac:chgData name="Jim McGowan" userId="e2c7446dd3aca506" providerId="LiveId" clId="{DF11EF7F-337D-4C0F-A3FD-402ECF0F420E}" dt="2022-03-08T19:10:20.970" v="513" actId="114"/>
          <ac:spMkLst>
            <pc:docMk/>
            <pc:sldMk cId="0" sldId="258"/>
            <ac:spMk id="13326" creationId="{FC53503D-CA05-4AC4-B4F6-E639D7F0493D}"/>
          </ac:spMkLst>
        </pc:spChg>
      </pc:sldChg>
      <pc:sldChg chg="modSp modAnim modNotes">
        <pc:chgData name="Jim McGowan" userId="e2c7446dd3aca506" providerId="LiveId" clId="{DF11EF7F-337D-4C0F-A3FD-402ECF0F420E}" dt="2022-03-08T18:43:15.198" v="190" actId="207"/>
        <pc:sldMkLst>
          <pc:docMk/>
          <pc:sldMk cId="0" sldId="262"/>
        </pc:sldMkLst>
        <pc:spChg chg="mod">
          <ac:chgData name="Jim McGowan" userId="e2c7446dd3aca506" providerId="LiveId" clId="{DF11EF7F-337D-4C0F-A3FD-402ECF0F420E}" dt="2022-03-08T18:43:15.198" v="190" actId="207"/>
          <ac:spMkLst>
            <pc:docMk/>
            <pc:sldMk cId="0" sldId="262"/>
            <ac:spMk id="6" creationId="{926810CE-1121-4D34-8DF5-41D276DDE248}"/>
          </ac:spMkLst>
        </pc:spChg>
        <pc:spChg chg="mod">
          <ac:chgData name="Jim McGowan" userId="e2c7446dd3aca506" providerId="LiveId" clId="{DF11EF7F-337D-4C0F-A3FD-402ECF0F420E}" dt="2022-03-08T18:43:15.198" v="190" actId="207"/>
          <ac:spMkLst>
            <pc:docMk/>
            <pc:sldMk cId="0" sldId="262"/>
            <ac:spMk id="45064" creationId="{D7E57675-76FF-438A-806F-5DBE5D2A4ADA}"/>
          </ac:spMkLst>
        </pc:spChg>
      </pc:sldChg>
      <pc:sldChg chg="modSp mod modAnim modNotes">
        <pc:chgData name="Jim McGowan" userId="e2c7446dd3aca506" providerId="LiveId" clId="{DF11EF7F-337D-4C0F-A3FD-402ECF0F420E}" dt="2022-03-08T18:53:07.772" v="332" actId="207"/>
        <pc:sldMkLst>
          <pc:docMk/>
          <pc:sldMk cId="0" sldId="263"/>
        </pc:sldMkLst>
        <pc:spChg chg="mod">
          <ac:chgData name="Jim McGowan" userId="e2c7446dd3aca506" providerId="LiveId" clId="{DF11EF7F-337D-4C0F-A3FD-402ECF0F420E}" dt="2022-03-08T17:58:48.916" v="0"/>
          <ac:spMkLst>
            <pc:docMk/>
            <pc:sldMk cId="0" sldId="263"/>
            <ac:spMk id="6" creationId="{797CB259-71C7-483F-96EA-33B3538C6A01}"/>
          </ac:spMkLst>
        </pc:spChg>
        <pc:spChg chg="mod">
          <ac:chgData name="Jim McGowan" userId="e2c7446dd3aca506" providerId="LiveId" clId="{DF11EF7F-337D-4C0F-A3FD-402ECF0F420E}" dt="2022-03-08T18:53:07.772" v="332" actId="207"/>
          <ac:spMkLst>
            <pc:docMk/>
            <pc:sldMk cId="0" sldId="263"/>
            <ac:spMk id="46088" creationId="{C6285DF7-048F-474E-9C45-D41199DC27CA}"/>
          </ac:spMkLst>
        </pc:spChg>
      </pc:sldChg>
      <pc:sldChg chg="modSp modAnim modNotes">
        <pc:chgData name="Jim McGowan" userId="e2c7446dd3aca506" providerId="LiveId" clId="{DF11EF7F-337D-4C0F-A3FD-402ECF0F420E}" dt="2022-03-08T18:47:34.328" v="247" actId="108"/>
        <pc:sldMkLst>
          <pc:docMk/>
          <pc:sldMk cId="0" sldId="265"/>
        </pc:sldMkLst>
        <pc:spChg chg="mod">
          <ac:chgData name="Jim McGowan" userId="e2c7446dd3aca506" providerId="LiveId" clId="{DF11EF7F-337D-4C0F-A3FD-402ECF0F420E}" dt="2022-03-08T17:58:48.916" v="0"/>
          <ac:spMkLst>
            <pc:docMk/>
            <pc:sldMk cId="0" sldId="265"/>
            <ac:spMk id="7" creationId="{6D5F13F8-7379-4C86-BD93-C521BFF04ED0}"/>
          </ac:spMkLst>
        </pc:spChg>
        <pc:spChg chg="mod">
          <ac:chgData name="Jim McGowan" userId="e2c7446dd3aca506" providerId="LiveId" clId="{DF11EF7F-337D-4C0F-A3FD-402ECF0F420E}" dt="2022-03-08T18:47:34.328" v="247" actId="108"/>
          <ac:spMkLst>
            <pc:docMk/>
            <pc:sldMk cId="0" sldId="265"/>
            <ac:spMk id="48131" creationId="{BF355E67-DD89-4235-9DDA-DCA6E6D9E3DF}"/>
          </ac:spMkLst>
        </pc:spChg>
      </pc:sldChg>
      <pc:sldChg chg="modSp mod modAnim modNotes">
        <pc:chgData name="Jim McGowan" userId="e2c7446dd3aca506" providerId="LiveId" clId="{DF11EF7F-337D-4C0F-A3FD-402ECF0F420E}" dt="2022-03-08T18:47:02.964" v="241" actId="114"/>
        <pc:sldMkLst>
          <pc:docMk/>
          <pc:sldMk cId="0" sldId="266"/>
        </pc:sldMkLst>
        <pc:spChg chg="mod">
          <ac:chgData name="Jim McGowan" userId="e2c7446dd3aca506" providerId="LiveId" clId="{DF11EF7F-337D-4C0F-A3FD-402ECF0F420E}" dt="2022-03-08T17:58:48.916" v="0"/>
          <ac:spMkLst>
            <pc:docMk/>
            <pc:sldMk cId="0" sldId="266"/>
            <ac:spMk id="7" creationId="{294FA4D9-1250-494A-A0AA-59942D8E9980}"/>
          </ac:spMkLst>
        </pc:spChg>
        <pc:spChg chg="mod">
          <ac:chgData name="Jim McGowan" userId="e2c7446dd3aca506" providerId="LiveId" clId="{DF11EF7F-337D-4C0F-A3FD-402ECF0F420E}" dt="2022-03-08T18:47:02.964" v="241" actId="114"/>
          <ac:spMkLst>
            <pc:docMk/>
            <pc:sldMk cId="0" sldId="266"/>
            <ac:spMk id="49158" creationId="{21A82F88-4B7B-4DDE-BE68-89989692CBE1}"/>
          </ac:spMkLst>
        </pc:spChg>
      </pc:sldChg>
      <pc:sldChg chg="modSp modAnim modNotes">
        <pc:chgData name="Jim McGowan" userId="e2c7446dd3aca506" providerId="LiveId" clId="{DF11EF7F-337D-4C0F-A3FD-402ECF0F420E}" dt="2022-03-08T18:02:53.486" v="52"/>
        <pc:sldMkLst>
          <pc:docMk/>
          <pc:sldMk cId="0" sldId="269"/>
        </pc:sldMkLst>
        <pc:spChg chg="mod">
          <ac:chgData name="Jim McGowan" userId="e2c7446dd3aca506" providerId="LiveId" clId="{DF11EF7F-337D-4C0F-A3FD-402ECF0F420E}" dt="2022-03-08T17:58:48.916" v="0"/>
          <ac:spMkLst>
            <pc:docMk/>
            <pc:sldMk cId="0" sldId="269"/>
            <ac:spMk id="6" creationId="{F6D5A188-1909-4A9D-A46B-74E49E87774D}"/>
          </ac:spMkLst>
        </pc:spChg>
        <pc:spChg chg="mod">
          <ac:chgData name="Jim McGowan" userId="e2c7446dd3aca506" providerId="LiveId" clId="{DF11EF7F-337D-4C0F-A3FD-402ECF0F420E}" dt="2022-03-08T17:58:48.916" v="0"/>
          <ac:spMkLst>
            <pc:docMk/>
            <pc:sldMk cId="0" sldId="269"/>
            <ac:spMk id="52233" creationId="{DA4BD656-CC8F-48C5-AB21-BB954A17F42B}"/>
          </ac:spMkLst>
        </pc:spChg>
      </pc:sldChg>
      <pc:sldChg chg="addSp delSp modSp modAnim modNotes">
        <pc:chgData name="Jim McGowan" userId="e2c7446dd3aca506" providerId="LiveId" clId="{DF11EF7F-337D-4C0F-A3FD-402ECF0F420E}" dt="2022-03-08T19:36:31.983" v="863" actId="108"/>
        <pc:sldMkLst>
          <pc:docMk/>
          <pc:sldMk cId="0" sldId="289"/>
        </pc:sldMkLst>
        <pc:spChg chg="add mod">
          <ac:chgData name="Jim McGowan" userId="e2c7446dd3aca506" providerId="LiveId" clId="{DF11EF7F-337D-4C0F-A3FD-402ECF0F420E}" dt="2022-03-08T19:35:06.351" v="846"/>
          <ac:spMkLst>
            <pc:docMk/>
            <pc:sldMk cId="0" sldId="289"/>
            <ac:spMk id="4" creationId="{634790C6-AFA5-4549-AD90-FBDCAAA51B9E}"/>
          </ac:spMkLst>
        </pc:spChg>
        <pc:spChg chg="del mod">
          <ac:chgData name="Jim McGowan" userId="e2c7446dd3aca506" providerId="LiveId" clId="{DF11EF7F-337D-4C0F-A3FD-402ECF0F420E}" dt="2022-03-08T19:35:04.122" v="843" actId="478"/>
          <ac:spMkLst>
            <pc:docMk/>
            <pc:sldMk cId="0" sldId="289"/>
            <ac:spMk id="7" creationId="{3A360737-2915-42D8-8EFC-E8DD88DBAA7D}"/>
          </ac:spMkLst>
        </pc:spChg>
        <pc:spChg chg="mod">
          <ac:chgData name="Jim McGowan" userId="e2c7446dd3aca506" providerId="LiveId" clId="{DF11EF7F-337D-4C0F-A3FD-402ECF0F420E}" dt="2022-03-08T19:36:31.983" v="863" actId="108"/>
          <ac:spMkLst>
            <pc:docMk/>
            <pc:sldMk cId="0" sldId="289"/>
            <ac:spMk id="72721" creationId="{27FC2563-0526-472C-8F91-AAB38551C664}"/>
          </ac:spMkLst>
        </pc:spChg>
      </pc:sldChg>
      <pc:sldChg chg="modSp mod modAnim modNotes">
        <pc:chgData name="Jim McGowan" userId="e2c7446dd3aca506" providerId="LiveId" clId="{DF11EF7F-337D-4C0F-A3FD-402ECF0F420E}" dt="2022-03-08T19:42:59.664" v="946" actId="123"/>
        <pc:sldMkLst>
          <pc:docMk/>
          <pc:sldMk cId="0" sldId="290"/>
        </pc:sldMkLst>
        <pc:spChg chg="mod">
          <ac:chgData name="Jim McGowan" userId="e2c7446dd3aca506" providerId="LiveId" clId="{DF11EF7F-337D-4C0F-A3FD-402ECF0F420E}" dt="2022-03-08T19:41:08.935" v="917" actId="108"/>
          <ac:spMkLst>
            <pc:docMk/>
            <pc:sldMk cId="0" sldId="290"/>
            <ac:spMk id="7" creationId="{F5005EF6-5CD9-4BC2-A819-5E4032B9F9AC}"/>
          </ac:spMkLst>
        </pc:spChg>
        <pc:spChg chg="mod">
          <ac:chgData name="Jim McGowan" userId="e2c7446dd3aca506" providerId="LiveId" clId="{DF11EF7F-337D-4C0F-A3FD-402ECF0F420E}" dt="2022-03-08T18:42:27.887" v="174" actId="207"/>
          <ac:spMkLst>
            <pc:docMk/>
            <pc:sldMk cId="0" sldId="290"/>
            <ac:spMk id="9" creationId="{60F76EDA-B238-4D1B-92A3-E493BBFBD8D0}"/>
          </ac:spMkLst>
        </pc:spChg>
        <pc:spChg chg="mod">
          <ac:chgData name="Jim McGowan" userId="e2c7446dd3aca506" providerId="LiveId" clId="{DF11EF7F-337D-4C0F-A3FD-402ECF0F420E}" dt="2022-03-08T19:42:59.664" v="946" actId="123"/>
          <ac:spMkLst>
            <pc:docMk/>
            <pc:sldMk cId="0" sldId="290"/>
            <ac:spMk id="73741" creationId="{47B69978-40AB-460D-9F98-EDD042A248BE}"/>
          </ac:spMkLst>
        </pc:spChg>
        <pc:picChg chg="mod">
          <ac:chgData name="Jim McGowan" userId="e2c7446dd3aca506" providerId="LiveId" clId="{DF11EF7F-337D-4C0F-A3FD-402ECF0F420E}" dt="2022-03-08T18:42:23.043" v="173" actId="207"/>
          <ac:picMkLst>
            <pc:docMk/>
            <pc:sldMk cId="0" sldId="290"/>
            <ac:picMk id="10" creationId="{9A7A6404-CB2A-4E59-8C2E-D56CBF4EE606}"/>
          </ac:picMkLst>
        </pc:picChg>
      </pc:sldChg>
      <pc:sldChg chg="modSp mod modAnim">
        <pc:chgData name="Jim McGowan" userId="e2c7446dd3aca506" providerId="LiveId" clId="{DF11EF7F-337D-4C0F-A3FD-402ECF0F420E}" dt="2022-03-08T19:01:22.622" v="402" actId="207"/>
        <pc:sldMkLst>
          <pc:docMk/>
          <pc:sldMk cId="0" sldId="295"/>
        </pc:sldMkLst>
        <pc:spChg chg="mod">
          <ac:chgData name="Jim McGowan" userId="e2c7446dd3aca506" providerId="LiveId" clId="{DF11EF7F-337D-4C0F-A3FD-402ECF0F420E}" dt="2022-03-08T17:58:48.916" v="0"/>
          <ac:spMkLst>
            <pc:docMk/>
            <pc:sldMk cId="0" sldId="295"/>
            <ac:spMk id="6" creationId="{32F15324-F2FF-4DA4-92EE-C074F0AD4908}"/>
          </ac:spMkLst>
        </pc:spChg>
        <pc:spChg chg="mod">
          <ac:chgData name="Jim McGowan" userId="e2c7446dd3aca506" providerId="LiveId" clId="{DF11EF7F-337D-4C0F-A3FD-402ECF0F420E}" dt="2022-03-08T19:01:22.622" v="402" actId="207"/>
          <ac:spMkLst>
            <pc:docMk/>
            <pc:sldMk cId="0" sldId="295"/>
            <ac:spMk id="124935" creationId="{02A9483A-CC4B-4C45-A210-96D41A4B0728}"/>
          </ac:spMkLst>
        </pc:spChg>
      </pc:sldChg>
      <pc:sldChg chg="modSp mod modAnim">
        <pc:chgData name="Jim McGowan" userId="e2c7446dd3aca506" providerId="LiveId" clId="{DF11EF7F-337D-4C0F-A3FD-402ECF0F420E}" dt="2022-03-08T18:46:15.815" v="233" actId="179"/>
        <pc:sldMkLst>
          <pc:docMk/>
          <pc:sldMk cId="0" sldId="298"/>
        </pc:sldMkLst>
        <pc:spChg chg="mod">
          <ac:chgData name="Jim McGowan" userId="e2c7446dd3aca506" providerId="LiveId" clId="{DF11EF7F-337D-4C0F-A3FD-402ECF0F420E}" dt="2022-03-08T17:58:48.916" v="0"/>
          <ac:spMkLst>
            <pc:docMk/>
            <pc:sldMk cId="0" sldId="298"/>
            <ac:spMk id="9" creationId="{9BE3178F-6973-412D-915D-CD12E78D4F2C}"/>
          </ac:spMkLst>
        </pc:spChg>
        <pc:spChg chg="mod">
          <ac:chgData name="Jim McGowan" userId="e2c7446dd3aca506" providerId="LiveId" clId="{DF11EF7F-337D-4C0F-A3FD-402ECF0F420E}" dt="2022-03-08T18:46:15.815" v="233" actId="179"/>
          <ac:spMkLst>
            <pc:docMk/>
            <pc:sldMk cId="0" sldId="298"/>
            <ac:spMk id="130054" creationId="{7936C1FC-9DC2-44C0-B186-5D40BC3E40A0}"/>
          </ac:spMkLst>
        </pc:spChg>
      </pc:sldChg>
      <pc:sldChg chg="modSp mod modAnim">
        <pc:chgData name="Jim McGowan" userId="e2c7446dd3aca506" providerId="LiveId" clId="{DF11EF7F-337D-4C0F-A3FD-402ECF0F420E}" dt="2022-03-08T19:06:54.324" v="470" actId="108"/>
        <pc:sldMkLst>
          <pc:docMk/>
          <pc:sldMk cId="0" sldId="300"/>
        </pc:sldMkLst>
        <pc:spChg chg="mod">
          <ac:chgData name="Jim McGowan" userId="e2c7446dd3aca506" providerId="LiveId" clId="{DF11EF7F-337D-4C0F-A3FD-402ECF0F420E}" dt="2022-03-08T19:06:54.324" v="470" actId="108"/>
          <ac:spMkLst>
            <pc:docMk/>
            <pc:sldMk cId="0" sldId="300"/>
            <ac:spMk id="9" creationId="{70D20532-8254-404E-A124-E6E1B53C2927}"/>
          </ac:spMkLst>
        </pc:spChg>
        <pc:spChg chg="mod">
          <ac:chgData name="Jim McGowan" userId="e2c7446dd3aca506" providerId="LiveId" clId="{DF11EF7F-337D-4C0F-A3FD-402ECF0F420E}" dt="2022-03-08T19:05:44.912" v="458" actId="1035"/>
          <ac:spMkLst>
            <pc:docMk/>
            <pc:sldMk cId="0" sldId="300"/>
            <ac:spMk id="132104" creationId="{F4DD21E0-F631-4FDF-BF99-0B9E4938E03A}"/>
          </ac:spMkLst>
        </pc:spChg>
        <pc:spChg chg="mod">
          <ac:chgData name="Jim McGowan" userId="e2c7446dd3aca506" providerId="LiveId" clId="{DF11EF7F-337D-4C0F-A3FD-402ECF0F420E}" dt="2022-03-08T19:06:20.296" v="463" actId="1036"/>
          <ac:spMkLst>
            <pc:docMk/>
            <pc:sldMk cId="0" sldId="300"/>
            <ac:spMk id="132105" creationId="{9383AFEE-1018-4932-88E3-D095F6C31A88}"/>
          </ac:spMkLst>
        </pc:spChg>
      </pc:sldChg>
      <pc:sldChg chg="delSp modSp mod modAnim modNotes">
        <pc:chgData name="Jim McGowan" userId="e2c7446dd3aca506" providerId="LiveId" clId="{DF11EF7F-337D-4C0F-A3FD-402ECF0F420E}" dt="2022-03-08T19:00:15.128" v="390" actId="255"/>
        <pc:sldMkLst>
          <pc:docMk/>
          <pc:sldMk cId="0" sldId="306"/>
        </pc:sldMkLst>
        <pc:spChg chg="mod">
          <ac:chgData name="Jim McGowan" userId="e2c7446dd3aca506" providerId="LiveId" clId="{DF11EF7F-337D-4C0F-A3FD-402ECF0F420E}" dt="2022-03-08T19:00:15.128" v="390" actId="255"/>
          <ac:spMkLst>
            <pc:docMk/>
            <pc:sldMk cId="0" sldId="306"/>
            <ac:spMk id="12" creationId="{BF026CB4-3122-4FDB-AD57-2CBBCB771343}"/>
          </ac:spMkLst>
        </pc:spChg>
        <pc:spChg chg="del mod">
          <ac:chgData name="Jim McGowan" userId="e2c7446dd3aca506" providerId="LiveId" clId="{DF11EF7F-337D-4C0F-A3FD-402ECF0F420E}" dt="2022-03-08T18:58:22.975" v="378" actId="478"/>
          <ac:spMkLst>
            <pc:docMk/>
            <pc:sldMk cId="0" sldId="306"/>
            <ac:spMk id="14" creationId="{8D9F1AF7-B6DB-411B-AECB-EC74C69436B2}"/>
          </ac:spMkLst>
        </pc:spChg>
      </pc:sldChg>
      <pc:sldChg chg="modSp mod modNotes">
        <pc:chgData name="Jim McGowan" userId="e2c7446dd3aca506" providerId="LiveId" clId="{DF11EF7F-337D-4C0F-A3FD-402ECF0F420E}" dt="2022-03-08T18:44:19.659" v="207" actId="108"/>
        <pc:sldMkLst>
          <pc:docMk/>
          <pc:sldMk cId="0" sldId="308"/>
        </pc:sldMkLst>
        <pc:spChg chg="mod">
          <ac:chgData name="Jim McGowan" userId="e2c7446dd3aca506" providerId="LiveId" clId="{DF11EF7F-337D-4C0F-A3FD-402ECF0F420E}" dt="2022-03-08T18:43:41.413" v="199" actId="207"/>
          <ac:spMkLst>
            <pc:docMk/>
            <pc:sldMk cId="0" sldId="308"/>
            <ac:spMk id="8" creationId="{62B8DCC8-54F7-447E-944B-905937DC335C}"/>
          </ac:spMkLst>
        </pc:spChg>
        <pc:spChg chg="mod">
          <ac:chgData name="Jim McGowan" userId="e2c7446dd3aca506" providerId="LiveId" clId="{DF11EF7F-337D-4C0F-A3FD-402ECF0F420E}" dt="2022-03-08T18:44:19.659" v="207" actId="108"/>
          <ac:spMkLst>
            <pc:docMk/>
            <pc:sldMk cId="0" sldId="308"/>
            <ac:spMk id="146435" creationId="{AEB561E3-7DF7-4A95-8D72-F4F67B58FA63}"/>
          </ac:spMkLst>
        </pc:spChg>
        <pc:spChg chg="mod">
          <ac:chgData name="Jim McGowan" userId="e2c7446dd3aca506" providerId="LiveId" clId="{DF11EF7F-337D-4C0F-A3FD-402ECF0F420E}" dt="2022-03-08T18:43:41.413" v="199" actId="207"/>
          <ac:spMkLst>
            <pc:docMk/>
            <pc:sldMk cId="0" sldId="308"/>
            <ac:spMk id="146436" creationId="{93CF0867-B38F-4A5A-BC23-96D269D43786}"/>
          </ac:spMkLst>
        </pc:spChg>
        <pc:picChg chg="mod">
          <ac:chgData name="Jim McGowan" userId="e2c7446dd3aca506" providerId="LiveId" clId="{DF11EF7F-337D-4C0F-A3FD-402ECF0F420E}" dt="2022-03-08T18:43:41.413" v="199" actId="207"/>
          <ac:picMkLst>
            <pc:docMk/>
            <pc:sldMk cId="0" sldId="308"/>
            <ac:picMk id="146439" creationId="{6A2D1526-C72B-4A35-81C4-21F32F45987A}"/>
          </ac:picMkLst>
        </pc:picChg>
      </pc:sldChg>
      <pc:sldChg chg="modSp mod modAnim modNotes">
        <pc:chgData name="Jim McGowan" userId="e2c7446dd3aca506" providerId="LiveId" clId="{DF11EF7F-337D-4C0F-A3FD-402ECF0F420E}" dt="2022-03-08T19:13:33.919" v="566" actId="179"/>
        <pc:sldMkLst>
          <pc:docMk/>
          <pc:sldMk cId="0" sldId="310"/>
        </pc:sldMkLst>
        <pc:spChg chg="mod">
          <ac:chgData name="Jim McGowan" userId="e2c7446dd3aca506" providerId="LiveId" clId="{DF11EF7F-337D-4C0F-A3FD-402ECF0F420E}" dt="2022-03-08T19:09:15.647" v="496" actId="108"/>
          <ac:spMkLst>
            <pc:docMk/>
            <pc:sldMk cId="0" sldId="310"/>
            <ac:spMk id="8" creationId="{CB745FF1-5873-441D-9C55-D243CB025D38}"/>
          </ac:spMkLst>
        </pc:spChg>
        <pc:spChg chg="mod">
          <ac:chgData name="Jim McGowan" userId="e2c7446dd3aca506" providerId="LiveId" clId="{DF11EF7F-337D-4C0F-A3FD-402ECF0F420E}" dt="2022-03-08T19:13:33.919" v="566" actId="179"/>
          <ac:spMkLst>
            <pc:docMk/>
            <pc:sldMk cId="0" sldId="310"/>
            <ac:spMk id="150535" creationId="{A8F3BB00-EB76-4A28-BB7D-91CBA88067EE}"/>
          </ac:spMkLst>
        </pc:spChg>
      </pc:sldChg>
      <pc:sldChg chg="addSp delSp modSp mod modAnim modNotes">
        <pc:chgData name="Jim McGowan" userId="e2c7446dd3aca506" providerId="LiveId" clId="{DF11EF7F-337D-4C0F-A3FD-402ECF0F420E}" dt="2022-03-08T19:22:03.520" v="659"/>
        <pc:sldMkLst>
          <pc:docMk/>
          <pc:sldMk cId="0" sldId="311"/>
        </pc:sldMkLst>
        <pc:spChg chg="add mod">
          <ac:chgData name="Jim McGowan" userId="e2c7446dd3aca506" providerId="LiveId" clId="{DF11EF7F-337D-4C0F-A3FD-402ECF0F420E}" dt="2022-03-08T19:22:03.520" v="659"/>
          <ac:spMkLst>
            <pc:docMk/>
            <pc:sldMk cId="0" sldId="311"/>
            <ac:spMk id="5" creationId="{6124E1AA-A680-4072-AB6F-6695ADCD23BB}"/>
          </ac:spMkLst>
        </pc:spChg>
        <pc:spChg chg="del mod">
          <ac:chgData name="Jim McGowan" userId="e2c7446dd3aca506" providerId="LiveId" clId="{DF11EF7F-337D-4C0F-A3FD-402ECF0F420E}" dt="2022-03-08T19:22:01.121" v="658" actId="478"/>
          <ac:spMkLst>
            <pc:docMk/>
            <pc:sldMk cId="0" sldId="311"/>
            <ac:spMk id="8" creationId="{6592CB4B-622A-40F1-B26F-745227381E29}"/>
          </ac:spMkLst>
        </pc:spChg>
        <pc:spChg chg="mod">
          <ac:chgData name="Jim McGowan" userId="e2c7446dd3aca506" providerId="LiveId" clId="{DF11EF7F-337D-4C0F-A3FD-402ECF0F420E}" dt="2022-03-08T19:20:56.722" v="650" actId="255"/>
          <ac:spMkLst>
            <pc:docMk/>
            <pc:sldMk cId="0" sldId="311"/>
            <ac:spMk id="152584" creationId="{7249D3BD-4ECF-4F86-93BD-4E30351900CC}"/>
          </ac:spMkLst>
        </pc:spChg>
        <pc:picChg chg="add mod">
          <ac:chgData name="Jim McGowan" userId="e2c7446dd3aca506" providerId="LiveId" clId="{DF11EF7F-337D-4C0F-A3FD-402ECF0F420E}" dt="2022-03-08T19:22:03.520" v="659"/>
          <ac:picMkLst>
            <pc:docMk/>
            <pc:sldMk cId="0" sldId="311"/>
            <ac:picMk id="4" creationId="{07D8FF68-1B6A-4A6D-9B74-941B772B19F9}"/>
          </ac:picMkLst>
        </pc:picChg>
      </pc:sldChg>
      <pc:sldChg chg="addSp delSp modSp mod modAnim">
        <pc:chgData name="Jim McGowan" userId="e2c7446dd3aca506" providerId="LiveId" clId="{DF11EF7F-337D-4C0F-A3FD-402ECF0F420E}" dt="2022-03-08T19:25:35.802" v="710" actId="179"/>
        <pc:sldMkLst>
          <pc:docMk/>
          <pc:sldMk cId="0" sldId="312"/>
        </pc:sldMkLst>
        <pc:spChg chg="add mod">
          <ac:chgData name="Jim McGowan" userId="e2c7446dd3aca506" providerId="LiveId" clId="{DF11EF7F-337D-4C0F-A3FD-402ECF0F420E}" dt="2022-03-08T19:22:32.590" v="663"/>
          <ac:spMkLst>
            <pc:docMk/>
            <pc:sldMk cId="0" sldId="312"/>
            <ac:spMk id="6" creationId="{AE92A72D-B042-4346-A258-385E8DCCF1D2}"/>
          </ac:spMkLst>
        </pc:spChg>
        <pc:spChg chg="del mod">
          <ac:chgData name="Jim McGowan" userId="e2c7446dd3aca506" providerId="LiveId" clId="{DF11EF7F-337D-4C0F-A3FD-402ECF0F420E}" dt="2022-03-08T19:22:30.026" v="662" actId="478"/>
          <ac:spMkLst>
            <pc:docMk/>
            <pc:sldMk cId="0" sldId="312"/>
            <ac:spMk id="8" creationId="{12530843-3915-47D3-B9B5-C16846BD2BD3}"/>
          </ac:spMkLst>
        </pc:spChg>
        <pc:spChg chg="mod">
          <ac:chgData name="Jim McGowan" userId="e2c7446dd3aca506" providerId="LiveId" clId="{DF11EF7F-337D-4C0F-A3FD-402ECF0F420E}" dt="2022-03-08T19:25:35.802" v="710" actId="179"/>
          <ac:spMkLst>
            <pc:docMk/>
            <pc:sldMk cId="0" sldId="312"/>
            <ac:spMk id="154628" creationId="{9AA096C0-F864-40E2-A347-01F4620A7546}"/>
          </ac:spMkLst>
        </pc:spChg>
        <pc:spChg chg="del mod">
          <ac:chgData name="Jim McGowan" userId="e2c7446dd3aca506" providerId="LiveId" clId="{DF11EF7F-337D-4C0F-A3FD-402ECF0F420E}" dt="2022-03-08T18:39:08.958" v="126" actId="478"/>
          <ac:spMkLst>
            <pc:docMk/>
            <pc:sldMk cId="0" sldId="312"/>
            <ac:spMk id="154632" creationId="{31F915BA-4A1E-453F-84F1-4C4FB84F8532}"/>
          </ac:spMkLst>
        </pc:spChg>
        <pc:picChg chg="add del mod">
          <ac:chgData name="Jim McGowan" userId="e2c7446dd3aca506" providerId="LiveId" clId="{DF11EF7F-337D-4C0F-A3FD-402ECF0F420E}" dt="2022-03-08T19:22:37.482" v="664" actId="478"/>
          <ac:picMkLst>
            <pc:docMk/>
            <pc:sldMk cId="0" sldId="312"/>
            <ac:picMk id="5" creationId="{19FAF91B-2BCC-4AF7-AEC4-83F3BDEF2B7B}"/>
          </ac:picMkLst>
        </pc:picChg>
      </pc:sldChg>
      <pc:sldChg chg="modSp mod modAnim">
        <pc:chgData name="Jim McGowan" userId="e2c7446dd3aca506" providerId="LiveId" clId="{DF11EF7F-337D-4C0F-A3FD-402ECF0F420E}" dt="2022-03-08T19:40:23.841" v="907" actId="179"/>
        <pc:sldMkLst>
          <pc:docMk/>
          <pc:sldMk cId="0" sldId="315"/>
        </pc:sldMkLst>
        <pc:spChg chg="mod">
          <ac:chgData name="Jim McGowan" userId="e2c7446dd3aca506" providerId="LiveId" clId="{DF11EF7F-337D-4C0F-A3FD-402ECF0F420E}" dt="2022-03-08T19:39:52.671" v="897" actId="207"/>
          <ac:spMkLst>
            <pc:docMk/>
            <pc:sldMk cId="0" sldId="315"/>
            <ac:spMk id="9" creationId="{565E6CB4-1075-4B5E-807B-30A24E468BD0}"/>
          </ac:spMkLst>
        </pc:spChg>
        <pc:spChg chg="mod">
          <ac:chgData name="Jim McGowan" userId="e2c7446dd3aca506" providerId="LiveId" clId="{DF11EF7F-337D-4C0F-A3FD-402ECF0F420E}" dt="2022-03-08T19:40:23.841" v="907" actId="179"/>
          <ac:spMkLst>
            <pc:docMk/>
            <pc:sldMk cId="0" sldId="315"/>
            <ac:spMk id="157703" creationId="{79F0291E-6070-405F-9FF7-8128856CA9A0}"/>
          </ac:spMkLst>
        </pc:spChg>
      </pc:sldChg>
      <pc:sldChg chg="modSp modAnim modNotes">
        <pc:chgData name="Jim McGowan" userId="e2c7446dd3aca506" providerId="LiveId" clId="{DF11EF7F-337D-4C0F-A3FD-402ECF0F420E}" dt="2022-03-08T18:02:53.486" v="52"/>
        <pc:sldMkLst>
          <pc:docMk/>
          <pc:sldMk cId="0" sldId="316"/>
        </pc:sldMkLst>
        <pc:spChg chg="mod">
          <ac:chgData name="Jim McGowan" userId="e2c7446dd3aca506" providerId="LiveId" clId="{DF11EF7F-337D-4C0F-A3FD-402ECF0F420E}" dt="2022-03-08T17:58:48.916" v="0"/>
          <ac:spMkLst>
            <pc:docMk/>
            <pc:sldMk cId="0" sldId="316"/>
            <ac:spMk id="6" creationId="{5CC5D900-FF42-4EA0-B519-29D88C336394}"/>
          </ac:spMkLst>
        </pc:spChg>
        <pc:spChg chg="mod">
          <ac:chgData name="Jim McGowan" userId="e2c7446dd3aca506" providerId="LiveId" clId="{DF11EF7F-337D-4C0F-A3FD-402ECF0F420E}" dt="2022-03-08T17:58:48.916" v="0"/>
          <ac:spMkLst>
            <pc:docMk/>
            <pc:sldMk cId="0" sldId="316"/>
            <ac:spMk id="158723" creationId="{CFF828A3-F011-497A-B311-9A291BE1A121}"/>
          </ac:spMkLst>
        </pc:spChg>
      </pc:sldChg>
      <pc:sldChg chg="addSp delSp modSp mod modAnim">
        <pc:chgData name="Jim McGowan" userId="e2c7446dd3aca506" providerId="LiveId" clId="{DF11EF7F-337D-4C0F-A3FD-402ECF0F420E}" dt="2022-03-08T19:27:18.418" v="736" actId="2710"/>
        <pc:sldMkLst>
          <pc:docMk/>
          <pc:sldMk cId="0" sldId="317"/>
        </pc:sldMkLst>
        <pc:spChg chg="add mod">
          <ac:chgData name="Jim McGowan" userId="e2c7446dd3aca506" providerId="LiveId" clId="{DF11EF7F-337D-4C0F-A3FD-402ECF0F420E}" dt="2022-03-08T19:26:20.782" v="724"/>
          <ac:spMkLst>
            <pc:docMk/>
            <pc:sldMk cId="0" sldId="317"/>
            <ac:spMk id="4" creationId="{B3B77AD8-2112-4CC4-9069-2B0CD4882E09}"/>
          </ac:spMkLst>
        </pc:spChg>
        <pc:spChg chg="del mod">
          <ac:chgData name="Jim McGowan" userId="e2c7446dd3aca506" providerId="LiveId" clId="{DF11EF7F-337D-4C0F-A3FD-402ECF0F420E}" dt="2022-03-08T19:26:18.717" v="723" actId="478"/>
          <ac:spMkLst>
            <pc:docMk/>
            <pc:sldMk cId="0" sldId="317"/>
            <ac:spMk id="8" creationId="{73917F30-D7BC-4E75-AE08-D4F898C98626}"/>
          </ac:spMkLst>
        </pc:spChg>
        <pc:spChg chg="mod">
          <ac:chgData name="Jim McGowan" userId="e2c7446dd3aca506" providerId="LiveId" clId="{DF11EF7F-337D-4C0F-A3FD-402ECF0F420E}" dt="2022-03-08T19:27:18.418" v="736" actId="2710"/>
          <ac:spMkLst>
            <pc:docMk/>
            <pc:sldMk cId="0" sldId="317"/>
            <ac:spMk id="159750" creationId="{C43E6C65-81DA-426B-8AEB-3DC6D5EC763C}"/>
          </ac:spMkLst>
        </pc:spChg>
      </pc:sldChg>
      <pc:sldChg chg="modSp mod modAnim modNotes">
        <pc:chgData name="Jim McGowan" userId="e2c7446dd3aca506" providerId="LiveId" clId="{DF11EF7F-337D-4C0F-A3FD-402ECF0F420E}" dt="2022-03-08T18:50:29.175" v="283" actId="207"/>
        <pc:sldMkLst>
          <pc:docMk/>
          <pc:sldMk cId="0" sldId="318"/>
        </pc:sldMkLst>
        <pc:spChg chg="mod">
          <ac:chgData name="Jim McGowan" userId="e2c7446dd3aca506" providerId="LiveId" clId="{DF11EF7F-337D-4C0F-A3FD-402ECF0F420E}" dt="2022-03-08T17:58:48.916" v="0"/>
          <ac:spMkLst>
            <pc:docMk/>
            <pc:sldMk cId="0" sldId="318"/>
            <ac:spMk id="6" creationId="{CF87550A-4C0C-44C7-B6DC-4AAE4D644EA7}"/>
          </ac:spMkLst>
        </pc:spChg>
        <pc:spChg chg="mod">
          <ac:chgData name="Jim McGowan" userId="e2c7446dd3aca506" providerId="LiveId" clId="{DF11EF7F-337D-4C0F-A3FD-402ECF0F420E}" dt="2022-03-08T18:50:29.175" v="283" actId="207"/>
          <ac:spMkLst>
            <pc:docMk/>
            <pc:sldMk cId="0" sldId="318"/>
            <ac:spMk id="160772" creationId="{21A9AC6E-1912-4982-B279-2E35EBBAEBA4}"/>
          </ac:spMkLst>
        </pc:spChg>
      </pc:sldChg>
      <pc:sldChg chg="modSp modAnim">
        <pc:chgData name="Jim McGowan" userId="e2c7446dd3aca506" providerId="LiveId" clId="{DF11EF7F-337D-4C0F-A3FD-402ECF0F420E}" dt="2022-03-08T18:52:18.008" v="316" actId="108"/>
        <pc:sldMkLst>
          <pc:docMk/>
          <pc:sldMk cId="0" sldId="319"/>
        </pc:sldMkLst>
        <pc:spChg chg="mod">
          <ac:chgData name="Jim McGowan" userId="e2c7446dd3aca506" providerId="LiveId" clId="{DF11EF7F-337D-4C0F-A3FD-402ECF0F420E}" dt="2022-03-08T17:58:48.916" v="0"/>
          <ac:spMkLst>
            <pc:docMk/>
            <pc:sldMk cId="0" sldId="319"/>
            <ac:spMk id="6" creationId="{DC44B016-1EEC-42DF-8DA1-E092F3B816AE}"/>
          </ac:spMkLst>
        </pc:spChg>
        <pc:spChg chg="mod">
          <ac:chgData name="Jim McGowan" userId="e2c7446dd3aca506" providerId="LiveId" clId="{DF11EF7F-337D-4C0F-A3FD-402ECF0F420E}" dt="2022-03-08T18:52:18.008" v="316" actId="108"/>
          <ac:spMkLst>
            <pc:docMk/>
            <pc:sldMk cId="0" sldId="319"/>
            <ac:spMk id="162824" creationId="{02949C4D-AA78-4C96-A655-1D2979CA595C}"/>
          </ac:spMkLst>
        </pc:spChg>
      </pc:sldChg>
      <pc:sldChg chg="modSp modAnim modNotes">
        <pc:chgData name="Jim McGowan" userId="e2c7446dd3aca506" providerId="LiveId" clId="{DF11EF7F-337D-4C0F-A3FD-402ECF0F420E}" dt="2022-03-08T18:02:53.486" v="52"/>
        <pc:sldMkLst>
          <pc:docMk/>
          <pc:sldMk cId="0" sldId="321"/>
        </pc:sldMkLst>
        <pc:spChg chg="mod">
          <ac:chgData name="Jim McGowan" userId="e2c7446dd3aca506" providerId="LiveId" clId="{DF11EF7F-337D-4C0F-A3FD-402ECF0F420E}" dt="2022-03-08T17:58:48.916" v="0"/>
          <ac:spMkLst>
            <pc:docMk/>
            <pc:sldMk cId="0" sldId="321"/>
            <ac:spMk id="6" creationId="{B8ECA126-CBEC-47F7-8A66-CD976E0133C3}"/>
          </ac:spMkLst>
        </pc:spChg>
        <pc:spChg chg="mod">
          <ac:chgData name="Jim McGowan" userId="e2c7446dd3aca506" providerId="LiveId" clId="{DF11EF7F-337D-4C0F-A3FD-402ECF0F420E}" dt="2022-03-08T17:58:48.916" v="0"/>
          <ac:spMkLst>
            <pc:docMk/>
            <pc:sldMk cId="0" sldId="321"/>
            <ac:spMk id="8" creationId="{B63C225B-6714-4F1E-A526-D6DE36932E04}"/>
          </ac:spMkLst>
        </pc:spChg>
        <pc:spChg chg="mod">
          <ac:chgData name="Jim McGowan" userId="e2c7446dd3aca506" providerId="LiveId" clId="{DF11EF7F-337D-4C0F-A3FD-402ECF0F420E}" dt="2022-03-08T17:58:48.916" v="0"/>
          <ac:spMkLst>
            <pc:docMk/>
            <pc:sldMk cId="0" sldId="321"/>
            <ac:spMk id="164869" creationId="{7A3A30FC-939B-4BC7-8B3C-99B9A52E413C}"/>
          </ac:spMkLst>
        </pc:spChg>
        <pc:picChg chg="mod">
          <ac:chgData name="Jim McGowan" userId="e2c7446dd3aca506" providerId="LiveId" clId="{DF11EF7F-337D-4C0F-A3FD-402ECF0F420E}" dt="2022-03-08T17:58:48.916" v="0"/>
          <ac:picMkLst>
            <pc:docMk/>
            <pc:sldMk cId="0" sldId="321"/>
            <ac:picMk id="7" creationId="{B011B50A-D7FB-4E76-8524-66FD418E4A9F}"/>
          </ac:picMkLst>
        </pc:picChg>
      </pc:sldChg>
      <pc:sldChg chg="modSp modAnim modNotes">
        <pc:chgData name="Jim McGowan" userId="e2c7446dd3aca506" providerId="LiveId" clId="{DF11EF7F-337D-4C0F-A3FD-402ECF0F420E}" dt="2022-03-08T18:02:53.486" v="52"/>
        <pc:sldMkLst>
          <pc:docMk/>
          <pc:sldMk cId="0" sldId="322"/>
        </pc:sldMkLst>
        <pc:spChg chg="mod">
          <ac:chgData name="Jim McGowan" userId="e2c7446dd3aca506" providerId="LiveId" clId="{DF11EF7F-337D-4C0F-A3FD-402ECF0F420E}" dt="2022-03-08T17:58:48.916" v="0"/>
          <ac:spMkLst>
            <pc:docMk/>
            <pc:sldMk cId="0" sldId="322"/>
            <ac:spMk id="6" creationId="{5388E004-0E27-468B-9100-8F94C85DE84A}"/>
          </ac:spMkLst>
        </pc:spChg>
        <pc:spChg chg="mod">
          <ac:chgData name="Jim McGowan" userId="e2c7446dd3aca506" providerId="LiveId" clId="{DF11EF7F-337D-4C0F-A3FD-402ECF0F420E}" dt="2022-03-08T17:58:48.916" v="0"/>
          <ac:spMkLst>
            <pc:docMk/>
            <pc:sldMk cId="0" sldId="322"/>
            <ac:spMk id="8" creationId="{AF152725-0097-4C26-954B-907A3E30F170}"/>
          </ac:spMkLst>
        </pc:spChg>
        <pc:spChg chg="mod">
          <ac:chgData name="Jim McGowan" userId="e2c7446dd3aca506" providerId="LiveId" clId="{DF11EF7F-337D-4C0F-A3FD-402ECF0F420E}" dt="2022-03-08T17:58:48.916" v="0"/>
          <ac:spMkLst>
            <pc:docMk/>
            <pc:sldMk cId="0" sldId="322"/>
            <ac:spMk id="166916" creationId="{D2B56460-3A12-46B6-9CB1-F050CA2F885D}"/>
          </ac:spMkLst>
        </pc:spChg>
        <pc:picChg chg="mod">
          <ac:chgData name="Jim McGowan" userId="e2c7446dd3aca506" providerId="LiveId" clId="{DF11EF7F-337D-4C0F-A3FD-402ECF0F420E}" dt="2022-03-08T17:58:48.916" v="0"/>
          <ac:picMkLst>
            <pc:docMk/>
            <pc:sldMk cId="0" sldId="322"/>
            <ac:picMk id="9" creationId="{347325AA-0968-4BBB-BE13-48F018B8EA30}"/>
          </ac:picMkLst>
        </pc:picChg>
      </pc:sldChg>
      <pc:sldChg chg="modSp modAnim modNotes">
        <pc:chgData name="Jim McGowan" userId="e2c7446dd3aca506" providerId="LiveId" clId="{DF11EF7F-337D-4C0F-A3FD-402ECF0F420E}" dt="2022-03-08T18:02:53.486" v="52"/>
        <pc:sldMkLst>
          <pc:docMk/>
          <pc:sldMk cId="0" sldId="324"/>
        </pc:sldMkLst>
        <pc:spChg chg="mod">
          <ac:chgData name="Jim McGowan" userId="e2c7446dd3aca506" providerId="LiveId" clId="{DF11EF7F-337D-4C0F-A3FD-402ECF0F420E}" dt="2022-03-08T17:58:48.916" v="0"/>
          <ac:spMkLst>
            <pc:docMk/>
            <pc:sldMk cId="0" sldId="324"/>
            <ac:spMk id="6" creationId="{7D81B1F8-3012-464C-9320-373E1EAF48B5}"/>
          </ac:spMkLst>
        </pc:spChg>
        <pc:spChg chg="mod">
          <ac:chgData name="Jim McGowan" userId="e2c7446dd3aca506" providerId="LiveId" clId="{DF11EF7F-337D-4C0F-A3FD-402ECF0F420E}" dt="2022-03-08T17:58:48.916" v="0"/>
          <ac:spMkLst>
            <pc:docMk/>
            <pc:sldMk cId="0" sldId="324"/>
            <ac:spMk id="171013" creationId="{D369A8A7-596C-487C-BCEE-BB8BD2898088}"/>
          </ac:spMkLst>
        </pc:spChg>
      </pc:sldChg>
      <pc:sldChg chg="modSp modAnim modNotes">
        <pc:chgData name="Jim McGowan" userId="e2c7446dd3aca506" providerId="LiveId" clId="{DF11EF7F-337D-4C0F-A3FD-402ECF0F420E}" dt="2022-03-08T18:02:53.486" v="52"/>
        <pc:sldMkLst>
          <pc:docMk/>
          <pc:sldMk cId="0" sldId="325"/>
        </pc:sldMkLst>
        <pc:spChg chg="mod">
          <ac:chgData name="Jim McGowan" userId="e2c7446dd3aca506" providerId="LiveId" clId="{DF11EF7F-337D-4C0F-A3FD-402ECF0F420E}" dt="2022-03-08T17:58:48.916" v="0"/>
          <ac:spMkLst>
            <pc:docMk/>
            <pc:sldMk cId="0" sldId="325"/>
            <ac:spMk id="9" creationId="{242DAB4B-169B-4AA8-98AF-C4F77B29068B}"/>
          </ac:spMkLst>
        </pc:spChg>
        <pc:spChg chg="mod">
          <ac:chgData name="Jim McGowan" userId="e2c7446dd3aca506" providerId="LiveId" clId="{DF11EF7F-337D-4C0F-A3FD-402ECF0F420E}" dt="2022-03-08T17:58:48.916" v="0"/>
          <ac:spMkLst>
            <pc:docMk/>
            <pc:sldMk cId="0" sldId="325"/>
            <ac:spMk id="173063" creationId="{1CFED342-ABCD-4512-B352-8FDB180E3446}"/>
          </ac:spMkLst>
        </pc:spChg>
      </pc:sldChg>
      <pc:sldChg chg="modSp modAnim modNotes">
        <pc:chgData name="Jim McGowan" userId="e2c7446dd3aca506" providerId="LiveId" clId="{DF11EF7F-337D-4C0F-A3FD-402ECF0F420E}" dt="2022-03-08T18:02:53.486" v="52"/>
        <pc:sldMkLst>
          <pc:docMk/>
          <pc:sldMk cId="0" sldId="326"/>
        </pc:sldMkLst>
        <pc:spChg chg="mod">
          <ac:chgData name="Jim McGowan" userId="e2c7446dd3aca506" providerId="LiveId" clId="{DF11EF7F-337D-4C0F-A3FD-402ECF0F420E}" dt="2022-03-08T17:58:48.916" v="0"/>
          <ac:spMkLst>
            <pc:docMk/>
            <pc:sldMk cId="0" sldId="326"/>
            <ac:spMk id="8" creationId="{9B8C1C1B-A072-4BFC-9D4D-6750C5D1CD5E}"/>
          </ac:spMkLst>
        </pc:spChg>
        <pc:spChg chg="mod">
          <ac:chgData name="Jim McGowan" userId="e2c7446dd3aca506" providerId="LiveId" clId="{DF11EF7F-337D-4C0F-A3FD-402ECF0F420E}" dt="2022-03-08T17:58:48.916" v="0"/>
          <ac:spMkLst>
            <pc:docMk/>
            <pc:sldMk cId="0" sldId="326"/>
            <ac:spMk id="175109" creationId="{401F6F6F-4FFF-4C0A-9017-85F9F94191F8}"/>
          </ac:spMkLst>
        </pc:spChg>
      </pc:sldChg>
      <pc:sldChg chg="modSp modAnim modNotes">
        <pc:chgData name="Jim McGowan" userId="e2c7446dd3aca506" providerId="LiveId" clId="{DF11EF7F-337D-4C0F-A3FD-402ECF0F420E}" dt="2022-03-08T18:02:53.486" v="52"/>
        <pc:sldMkLst>
          <pc:docMk/>
          <pc:sldMk cId="0" sldId="328"/>
        </pc:sldMkLst>
        <pc:spChg chg="mod">
          <ac:chgData name="Jim McGowan" userId="e2c7446dd3aca506" providerId="LiveId" clId="{DF11EF7F-337D-4C0F-A3FD-402ECF0F420E}" dt="2022-03-08T17:58:48.916" v="0"/>
          <ac:spMkLst>
            <pc:docMk/>
            <pc:sldMk cId="0" sldId="328"/>
            <ac:spMk id="7" creationId="{631F20AC-D612-49A4-B9CD-03F891492643}"/>
          </ac:spMkLst>
        </pc:spChg>
        <pc:spChg chg="mod">
          <ac:chgData name="Jim McGowan" userId="e2c7446dd3aca506" providerId="LiveId" clId="{DF11EF7F-337D-4C0F-A3FD-402ECF0F420E}" dt="2022-03-08T17:58:48.916" v="0"/>
          <ac:spMkLst>
            <pc:docMk/>
            <pc:sldMk cId="0" sldId="328"/>
            <ac:spMk id="179206" creationId="{73299D7F-601D-4165-8D7E-35469C1FBA94}"/>
          </ac:spMkLst>
        </pc:spChg>
      </pc:sldChg>
      <pc:sldChg chg="modSp modAnim modNotes">
        <pc:chgData name="Jim McGowan" userId="e2c7446dd3aca506" providerId="LiveId" clId="{DF11EF7F-337D-4C0F-A3FD-402ECF0F420E}" dt="2022-03-08T18:02:53.486" v="52"/>
        <pc:sldMkLst>
          <pc:docMk/>
          <pc:sldMk cId="0" sldId="329"/>
        </pc:sldMkLst>
        <pc:spChg chg="mod">
          <ac:chgData name="Jim McGowan" userId="e2c7446dd3aca506" providerId="LiveId" clId="{DF11EF7F-337D-4C0F-A3FD-402ECF0F420E}" dt="2022-03-08T17:58:48.916" v="0"/>
          <ac:spMkLst>
            <pc:docMk/>
            <pc:sldMk cId="0" sldId="329"/>
            <ac:spMk id="10" creationId="{064CB356-EF13-4FC1-A756-65C53E46B114}"/>
          </ac:spMkLst>
        </pc:spChg>
        <pc:picChg chg="mod">
          <ac:chgData name="Jim McGowan" userId="e2c7446dd3aca506" providerId="LiveId" clId="{DF11EF7F-337D-4C0F-A3FD-402ECF0F420E}" dt="2022-03-08T17:58:48.916" v="0"/>
          <ac:picMkLst>
            <pc:docMk/>
            <pc:sldMk cId="0" sldId="329"/>
            <ac:picMk id="9" creationId="{34361AF3-02EB-4A89-9D99-3942B1DC661F}"/>
          </ac:picMkLst>
        </pc:picChg>
      </pc:sldChg>
      <pc:sldChg chg="modSp mod modAnim">
        <pc:chgData name="Jim McGowan" userId="e2c7446dd3aca506" providerId="LiveId" clId="{DF11EF7F-337D-4C0F-A3FD-402ECF0F420E}" dt="2022-03-08T19:39:44.859" v="895" actId="207"/>
        <pc:sldMkLst>
          <pc:docMk/>
          <pc:sldMk cId="0" sldId="331"/>
        </pc:sldMkLst>
        <pc:spChg chg="mod">
          <ac:chgData name="Jim McGowan" userId="e2c7446dd3aca506" providerId="LiveId" clId="{DF11EF7F-337D-4C0F-A3FD-402ECF0F420E}" dt="2022-03-08T19:39:44.859" v="895" actId="207"/>
          <ac:spMkLst>
            <pc:docMk/>
            <pc:sldMk cId="0" sldId="331"/>
            <ac:spMk id="8" creationId="{62146C80-B15A-4899-9EBA-5277F3145D18}"/>
          </ac:spMkLst>
        </pc:spChg>
        <pc:spChg chg="mod">
          <ac:chgData name="Jim McGowan" userId="e2c7446dd3aca506" providerId="LiveId" clId="{DF11EF7F-337D-4C0F-A3FD-402ECF0F420E}" dt="2022-03-08T19:38:05.611" v="877" actId="179"/>
          <ac:spMkLst>
            <pc:docMk/>
            <pc:sldMk cId="0" sldId="331"/>
            <ac:spMk id="185350" creationId="{AB08285D-E95F-437D-9161-965704A3354F}"/>
          </ac:spMkLst>
        </pc:spChg>
      </pc:sldChg>
      <pc:sldChg chg="modSp mod modAnim">
        <pc:chgData name="Jim McGowan" userId="e2c7446dd3aca506" providerId="LiveId" clId="{DF11EF7F-337D-4C0F-A3FD-402ECF0F420E}" dt="2022-03-08T19:06:33.957" v="466" actId="108"/>
        <pc:sldMkLst>
          <pc:docMk/>
          <pc:sldMk cId="0" sldId="332"/>
        </pc:sldMkLst>
        <pc:spChg chg="mod">
          <ac:chgData name="Jim McGowan" userId="e2c7446dd3aca506" providerId="LiveId" clId="{DF11EF7F-337D-4C0F-A3FD-402ECF0F420E}" dt="2022-03-08T19:06:33.957" v="466" actId="108"/>
          <ac:spMkLst>
            <pc:docMk/>
            <pc:sldMk cId="0" sldId="332"/>
            <ac:spMk id="186370" creationId="{DEAA1FFC-2F01-4DAD-86FF-0C0EFA2AD484}"/>
          </ac:spMkLst>
        </pc:spChg>
        <pc:spChg chg="mod">
          <ac:chgData name="Jim McGowan" userId="e2c7446dd3aca506" providerId="LiveId" clId="{DF11EF7F-337D-4C0F-A3FD-402ECF0F420E}" dt="2022-03-08T19:03:10.168" v="416" actId="123"/>
          <ac:spMkLst>
            <pc:docMk/>
            <pc:sldMk cId="0" sldId="332"/>
            <ac:spMk id="186372" creationId="{3AC212F6-CFD8-4662-8F80-6A61D2D43A02}"/>
          </ac:spMkLst>
        </pc:spChg>
      </pc:sldChg>
      <pc:sldChg chg="addSp delSp modSp mod modAnim">
        <pc:chgData name="Jim McGowan" userId="e2c7446dd3aca506" providerId="LiveId" clId="{DF11EF7F-337D-4C0F-A3FD-402ECF0F420E}" dt="2022-03-08T19:34:46.610" v="840" actId="108"/>
        <pc:sldMkLst>
          <pc:docMk/>
          <pc:sldMk cId="0" sldId="333"/>
        </pc:sldMkLst>
        <pc:spChg chg="add mod">
          <ac:chgData name="Jim McGowan" userId="e2c7446dd3aca506" providerId="LiveId" clId="{DF11EF7F-337D-4C0F-A3FD-402ECF0F420E}" dt="2022-03-08T19:33:25.595" v="817"/>
          <ac:spMkLst>
            <pc:docMk/>
            <pc:sldMk cId="0" sldId="333"/>
            <ac:spMk id="4" creationId="{A4D912B0-FB7F-4B63-9F58-104365BF7960}"/>
          </ac:spMkLst>
        </pc:spChg>
        <pc:spChg chg="del mod">
          <ac:chgData name="Jim McGowan" userId="e2c7446dd3aca506" providerId="LiveId" clId="{DF11EF7F-337D-4C0F-A3FD-402ECF0F420E}" dt="2022-03-08T19:33:22.970" v="816" actId="478"/>
          <ac:spMkLst>
            <pc:docMk/>
            <pc:sldMk cId="0" sldId="333"/>
            <ac:spMk id="7" creationId="{F28F2003-2A99-4E25-9084-A0165B4C0FCE}"/>
          </ac:spMkLst>
        </pc:spChg>
        <pc:spChg chg="mod">
          <ac:chgData name="Jim McGowan" userId="e2c7446dd3aca506" providerId="LiveId" clId="{DF11EF7F-337D-4C0F-A3FD-402ECF0F420E}" dt="2022-03-08T19:34:46.610" v="840" actId="108"/>
          <ac:spMkLst>
            <pc:docMk/>
            <pc:sldMk cId="0" sldId="333"/>
            <ac:spMk id="187396" creationId="{506FE59C-6502-4CE8-921E-BFE13BCA279F}"/>
          </ac:spMkLst>
        </pc:spChg>
      </pc:sldChg>
      <pc:sldChg chg="modSp mod modAnim modNotes">
        <pc:chgData name="Jim McGowan" userId="e2c7446dd3aca506" providerId="LiveId" clId="{DF11EF7F-337D-4C0F-A3FD-402ECF0F420E}" dt="2022-03-08T18:50:39.571" v="287" actId="207"/>
        <pc:sldMkLst>
          <pc:docMk/>
          <pc:sldMk cId="0" sldId="334"/>
        </pc:sldMkLst>
        <pc:spChg chg="mod">
          <ac:chgData name="Jim McGowan" userId="e2c7446dd3aca506" providerId="LiveId" clId="{DF11EF7F-337D-4C0F-A3FD-402ECF0F420E}" dt="2022-03-08T17:58:48.916" v="0"/>
          <ac:spMkLst>
            <pc:docMk/>
            <pc:sldMk cId="0" sldId="334"/>
            <ac:spMk id="6" creationId="{DF1F828C-642E-4F3F-97C0-F54D42E5E6EB}"/>
          </ac:spMkLst>
        </pc:spChg>
        <pc:spChg chg="mod">
          <ac:chgData name="Jim McGowan" userId="e2c7446dd3aca506" providerId="LiveId" clId="{DF11EF7F-337D-4C0F-A3FD-402ECF0F420E}" dt="2022-03-08T18:50:39.571" v="287" actId="207"/>
          <ac:spMkLst>
            <pc:docMk/>
            <pc:sldMk cId="0" sldId="334"/>
            <ac:spMk id="8" creationId="{1729B85F-3149-483E-B94E-ED2ACFA5310C}"/>
          </ac:spMkLst>
        </pc:spChg>
        <pc:spChg chg="mod">
          <ac:chgData name="Jim McGowan" userId="e2c7446dd3aca506" providerId="LiveId" clId="{DF11EF7F-337D-4C0F-A3FD-402ECF0F420E}" dt="2022-03-08T18:50:34.388" v="284" actId="207"/>
          <ac:spMkLst>
            <pc:docMk/>
            <pc:sldMk cId="0" sldId="334"/>
            <ac:spMk id="188420" creationId="{7ADE2933-2763-4954-90A4-B48367FFF58E}"/>
          </ac:spMkLst>
        </pc:spChg>
        <pc:picChg chg="mod">
          <ac:chgData name="Jim McGowan" userId="e2c7446dd3aca506" providerId="LiveId" clId="{DF11EF7F-337D-4C0F-A3FD-402ECF0F420E}" dt="2022-03-08T17:58:48.916" v="0"/>
          <ac:picMkLst>
            <pc:docMk/>
            <pc:sldMk cId="0" sldId="334"/>
            <ac:picMk id="7" creationId="{1C411E9E-27D3-4FBA-B221-1DA545BEBC1C}"/>
          </ac:picMkLst>
        </pc:picChg>
      </pc:sldChg>
      <pc:sldChg chg="modSp mod modAnim modNotes">
        <pc:chgData name="Jim McGowan" userId="e2c7446dd3aca506" providerId="LiveId" clId="{DF11EF7F-337D-4C0F-A3FD-402ECF0F420E}" dt="2022-03-08T18:54:02.435" v="345" actId="207"/>
        <pc:sldMkLst>
          <pc:docMk/>
          <pc:sldMk cId="0" sldId="335"/>
        </pc:sldMkLst>
        <pc:spChg chg="mod">
          <ac:chgData name="Jim McGowan" userId="e2c7446dd3aca506" providerId="LiveId" clId="{DF11EF7F-337D-4C0F-A3FD-402ECF0F420E}" dt="2022-03-08T17:58:48.916" v="0"/>
          <ac:spMkLst>
            <pc:docMk/>
            <pc:sldMk cId="0" sldId="335"/>
            <ac:spMk id="6" creationId="{E5872753-1D9E-481D-BC3B-71FD53AA8506}"/>
          </ac:spMkLst>
        </pc:spChg>
        <pc:spChg chg="mod">
          <ac:chgData name="Jim McGowan" userId="e2c7446dd3aca506" providerId="LiveId" clId="{DF11EF7F-337D-4C0F-A3FD-402ECF0F420E}" dt="2022-03-08T18:54:02.435" v="345" actId="207"/>
          <ac:spMkLst>
            <pc:docMk/>
            <pc:sldMk cId="0" sldId="335"/>
            <ac:spMk id="190467" creationId="{37C7B95D-9745-4EA8-B9C6-EC57D50110B7}"/>
          </ac:spMkLst>
        </pc:spChg>
      </pc:sldChg>
      <pc:sldChg chg="modSp modAnim modNotes">
        <pc:chgData name="Jim McGowan" userId="e2c7446dd3aca506" providerId="LiveId" clId="{DF11EF7F-337D-4C0F-A3FD-402ECF0F420E}" dt="2022-03-08T18:02:53.486" v="52"/>
        <pc:sldMkLst>
          <pc:docMk/>
          <pc:sldMk cId="0" sldId="336"/>
        </pc:sldMkLst>
        <pc:spChg chg="mod">
          <ac:chgData name="Jim McGowan" userId="e2c7446dd3aca506" providerId="LiveId" clId="{DF11EF7F-337D-4C0F-A3FD-402ECF0F420E}" dt="2022-03-08T17:58:48.916" v="0"/>
          <ac:spMkLst>
            <pc:docMk/>
            <pc:sldMk cId="0" sldId="336"/>
            <ac:spMk id="6" creationId="{5470E535-A409-43B9-B82B-90D140DF3F73}"/>
          </ac:spMkLst>
        </pc:spChg>
        <pc:spChg chg="mod">
          <ac:chgData name="Jim McGowan" userId="e2c7446dd3aca506" providerId="LiveId" clId="{DF11EF7F-337D-4C0F-A3FD-402ECF0F420E}" dt="2022-03-08T17:58:48.916" v="0"/>
          <ac:spMkLst>
            <pc:docMk/>
            <pc:sldMk cId="0" sldId="336"/>
            <ac:spMk id="192515" creationId="{8EB790CF-CD84-49DB-AF8A-0D21D2838571}"/>
          </ac:spMkLst>
        </pc:spChg>
      </pc:sldChg>
      <pc:sldChg chg="modSp mod modAnim modNotes">
        <pc:chgData name="Jim McGowan" userId="e2c7446dd3aca506" providerId="LiveId" clId="{DF11EF7F-337D-4C0F-A3FD-402ECF0F420E}" dt="2023-07-26T17:15:31.978" v="1166" actId="6549"/>
        <pc:sldMkLst>
          <pc:docMk/>
          <pc:sldMk cId="0" sldId="338"/>
        </pc:sldMkLst>
        <pc:spChg chg="mod">
          <ac:chgData name="Jim McGowan" userId="e2c7446dd3aca506" providerId="LiveId" clId="{DF11EF7F-337D-4C0F-A3FD-402ECF0F420E}" dt="2022-03-08T17:58:48.916" v="0"/>
          <ac:spMkLst>
            <pc:docMk/>
            <pc:sldMk cId="0" sldId="338"/>
            <ac:spMk id="10" creationId="{3405B44E-7357-4D36-ADB0-D1F355E925C3}"/>
          </ac:spMkLst>
        </pc:spChg>
        <pc:spChg chg="mod">
          <ac:chgData name="Jim McGowan" userId="e2c7446dd3aca506" providerId="LiveId" clId="{DF11EF7F-337D-4C0F-A3FD-402ECF0F420E}" dt="2023-07-26T17:15:31.978" v="1166" actId="6549"/>
          <ac:spMkLst>
            <pc:docMk/>
            <pc:sldMk cId="0" sldId="338"/>
            <ac:spMk id="196612" creationId="{65EB3C17-8800-4E7F-B080-FCD234AF66BE}"/>
          </ac:spMkLst>
        </pc:spChg>
      </pc:sldChg>
      <pc:sldChg chg="modSp modAnim modNotes">
        <pc:chgData name="Jim McGowan" userId="e2c7446dd3aca506" providerId="LiveId" clId="{DF11EF7F-337D-4C0F-A3FD-402ECF0F420E}" dt="2022-03-08T18:49:18.446" v="265" actId="6549"/>
        <pc:sldMkLst>
          <pc:docMk/>
          <pc:sldMk cId="0" sldId="339"/>
        </pc:sldMkLst>
        <pc:spChg chg="mod">
          <ac:chgData name="Jim McGowan" userId="e2c7446dd3aca506" providerId="LiveId" clId="{DF11EF7F-337D-4C0F-A3FD-402ECF0F420E}" dt="2022-03-08T17:58:48.916" v="0"/>
          <ac:spMkLst>
            <pc:docMk/>
            <pc:sldMk cId="0" sldId="339"/>
            <ac:spMk id="7" creationId="{77D18451-EA45-4F0A-93D1-3B774FCB510C}"/>
          </ac:spMkLst>
        </pc:spChg>
        <pc:spChg chg="mod">
          <ac:chgData name="Jim McGowan" userId="e2c7446dd3aca506" providerId="LiveId" clId="{DF11EF7F-337D-4C0F-A3FD-402ECF0F420E}" dt="2022-03-08T18:49:18.446" v="265" actId="6549"/>
          <ac:spMkLst>
            <pc:docMk/>
            <pc:sldMk cId="0" sldId="339"/>
            <ac:spMk id="200708" creationId="{0B2E1203-7139-47F2-9445-EAAF55FF44EA}"/>
          </ac:spMkLst>
        </pc:spChg>
      </pc:sldChg>
      <pc:sldChg chg="modSp modAnim modNotes">
        <pc:chgData name="Jim McGowan" userId="e2c7446dd3aca506" providerId="LiveId" clId="{DF11EF7F-337D-4C0F-A3FD-402ECF0F420E}" dt="2022-03-08T18:02:53.486" v="52"/>
        <pc:sldMkLst>
          <pc:docMk/>
          <pc:sldMk cId="0" sldId="340"/>
        </pc:sldMkLst>
        <pc:spChg chg="mod">
          <ac:chgData name="Jim McGowan" userId="e2c7446dd3aca506" providerId="LiveId" clId="{DF11EF7F-337D-4C0F-A3FD-402ECF0F420E}" dt="2022-03-08T17:58:48.916" v="0"/>
          <ac:spMkLst>
            <pc:docMk/>
            <pc:sldMk cId="0" sldId="340"/>
            <ac:spMk id="6" creationId="{6BB386AA-BF07-47BD-94D8-93341F093DEB}"/>
          </ac:spMkLst>
        </pc:spChg>
        <pc:spChg chg="mod">
          <ac:chgData name="Jim McGowan" userId="e2c7446dd3aca506" providerId="LiveId" clId="{DF11EF7F-337D-4C0F-A3FD-402ECF0F420E}" dt="2022-03-08T17:58:48.916" v="0"/>
          <ac:spMkLst>
            <pc:docMk/>
            <pc:sldMk cId="0" sldId="340"/>
            <ac:spMk id="202757" creationId="{D316691F-242C-4108-B45A-FFDEF082C306}"/>
          </ac:spMkLst>
        </pc:spChg>
      </pc:sldChg>
      <pc:sldChg chg="addSp delSp modSp mod modAnim">
        <pc:chgData name="Jim McGowan" userId="e2c7446dd3aca506" providerId="LiveId" clId="{DF11EF7F-337D-4C0F-A3FD-402ECF0F420E}" dt="2022-03-08T19:19:35.400" v="630" actId="14100"/>
        <pc:sldMkLst>
          <pc:docMk/>
          <pc:sldMk cId="0" sldId="341"/>
        </pc:sldMkLst>
        <pc:spChg chg="add del mod">
          <ac:chgData name="Jim McGowan" userId="e2c7446dd3aca506" providerId="LiveId" clId="{DF11EF7F-337D-4C0F-A3FD-402ECF0F420E}" dt="2022-03-08T19:17:47.082" v="608" actId="478"/>
          <ac:spMkLst>
            <pc:docMk/>
            <pc:sldMk cId="0" sldId="341"/>
            <ac:spMk id="2" creationId="{627F3746-DE56-4744-908C-030449AA0526}"/>
          </ac:spMkLst>
        </pc:spChg>
        <pc:spChg chg="add mod">
          <ac:chgData name="Jim McGowan" userId="e2c7446dd3aca506" providerId="LiveId" clId="{DF11EF7F-337D-4C0F-A3FD-402ECF0F420E}" dt="2022-03-08T19:17:53.441" v="612"/>
          <ac:spMkLst>
            <pc:docMk/>
            <pc:sldMk cId="0" sldId="341"/>
            <ac:spMk id="7" creationId="{D12262BE-34C2-4D7D-AE8A-D86AA919A1E3}"/>
          </ac:spMkLst>
        </pc:spChg>
        <pc:spChg chg="del mod">
          <ac:chgData name="Jim McGowan" userId="e2c7446dd3aca506" providerId="LiveId" clId="{DF11EF7F-337D-4C0F-A3FD-402ECF0F420E}" dt="2022-03-08T19:17:51.042" v="611" actId="478"/>
          <ac:spMkLst>
            <pc:docMk/>
            <pc:sldMk cId="0" sldId="341"/>
            <ac:spMk id="8" creationId="{B387CD77-FBAC-40C8-B480-75FD30D1C217}"/>
          </ac:spMkLst>
        </pc:spChg>
        <pc:spChg chg="mod">
          <ac:chgData name="Jim McGowan" userId="e2c7446dd3aca506" providerId="LiveId" clId="{DF11EF7F-337D-4C0F-A3FD-402ECF0F420E}" dt="2022-03-08T19:19:35.400" v="630" actId="14100"/>
          <ac:spMkLst>
            <pc:docMk/>
            <pc:sldMk cId="0" sldId="341"/>
            <ac:spMk id="204808" creationId="{A3CC988E-C785-4BC8-BD96-B03CA6A13647}"/>
          </ac:spMkLst>
        </pc:spChg>
        <pc:picChg chg="add mod">
          <ac:chgData name="Jim McGowan" userId="e2c7446dd3aca506" providerId="LiveId" clId="{DF11EF7F-337D-4C0F-A3FD-402ECF0F420E}" dt="2022-03-08T19:17:53.441" v="612"/>
          <ac:picMkLst>
            <pc:docMk/>
            <pc:sldMk cId="0" sldId="341"/>
            <ac:picMk id="6" creationId="{C8973A12-A341-4C25-B6F9-B88AC0E5FF35}"/>
          </ac:picMkLst>
        </pc:picChg>
        <pc:picChg chg="del mod">
          <ac:chgData name="Jim McGowan" userId="e2c7446dd3aca506" providerId="LiveId" clId="{DF11EF7F-337D-4C0F-A3FD-402ECF0F420E}" dt="2022-03-08T19:17:42.209" v="607" actId="478"/>
          <ac:picMkLst>
            <pc:docMk/>
            <pc:sldMk cId="0" sldId="341"/>
            <ac:picMk id="10" creationId="{ED6647DB-72CC-426C-984C-366040368E4F}"/>
          </ac:picMkLst>
        </pc:picChg>
      </pc:sldChg>
      <pc:sldChg chg="modSp modAnim modNotes">
        <pc:chgData name="Jim McGowan" userId="e2c7446dd3aca506" providerId="LiveId" clId="{DF11EF7F-337D-4C0F-A3FD-402ECF0F420E}" dt="2022-03-08T18:02:53.486" v="52"/>
        <pc:sldMkLst>
          <pc:docMk/>
          <pc:sldMk cId="0" sldId="342"/>
        </pc:sldMkLst>
        <pc:spChg chg="mod">
          <ac:chgData name="Jim McGowan" userId="e2c7446dd3aca506" providerId="LiveId" clId="{DF11EF7F-337D-4C0F-A3FD-402ECF0F420E}" dt="2022-03-08T17:58:48.916" v="0"/>
          <ac:spMkLst>
            <pc:docMk/>
            <pc:sldMk cId="0" sldId="342"/>
            <ac:spMk id="9" creationId="{4F269A05-A379-449C-8511-D4F1E7F9E9DC}"/>
          </ac:spMkLst>
        </pc:spChg>
        <pc:spChg chg="mod">
          <ac:chgData name="Jim McGowan" userId="e2c7446dd3aca506" providerId="LiveId" clId="{DF11EF7F-337D-4C0F-A3FD-402ECF0F420E}" dt="2022-03-08T17:58:48.916" v="0"/>
          <ac:spMkLst>
            <pc:docMk/>
            <pc:sldMk cId="0" sldId="342"/>
            <ac:spMk id="208904" creationId="{4AE57A15-0E29-4536-89E9-D6670B271AEA}"/>
          </ac:spMkLst>
        </pc:spChg>
        <pc:spChg chg="mod">
          <ac:chgData name="Jim McGowan" userId="e2c7446dd3aca506" providerId="LiveId" clId="{DF11EF7F-337D-4C0F-A3FD-402ECF0F420E}" dt="2022-03-08T17:58:48.916" v="0"/>
          <ac:spMkLst>
            <pc:docMk/>
            <pc:sldMk cId="0" sldId="342"/>
            <ac:spMk id="208906" creationId="{09B256E7-AEAF-48BA-93A2-1736FD85F210}"/>
          </ac:spMkLst>
        </pc:spChg>
        <pc:picChg chg="mod">
          <ac:chgData name="Jim McGowan" userId="e2c7446dd3aca506" providerId="LiveId" clId="{DF11EF7F-337D-4C0F-A3FD-402ECF0F420E}" dt="2022-03-08T17:58:48.916" v="0"/>
          <ac:picMkLst>
            <pc:docMk/>
            <pc:sldMk cId="0" sldId="342"/>
            <ac:picMk id="11" creationId="{29805482-ECA1-4161-8CAB-D04558A47182}"/>
          </ac:picMkLst>
        </pc:picChg>
      </pc:sldChg>
      <pc:sldChg chg="modSp modAnim modNotes">
        <pc:chgData name="Jim McGowan" userId="e2c7446dd3aca506" providerId="LiveId" clId="{DF11EF7F-337D-4C0F-A3FD-402ECF0F420E}" dt="2022-03-08T18:02:53.486" v="52"/>
        <pc:sldMkLst>
          <pc:docMk/>
          <pc:sldMk cId="0" sldId="343"/>
        </pc:sldMkLst>
        <pc:spChg chg="mod">
          <ac:chgData name="Jim McGowan" userId="e2c7446dd3aca506" providerId="LiveId" clId="{DF11EF7F-337D-4C0F-A3FD-402ECF0F420E}" dt="2022-03-08T17:58:48.916" v="0"/>
          <ac:spMkLst>
            <pc:docMk/>
            <pc:sldMk cId="0" sldId="343"/>
            <ac:spMk id="6" creationId="{9F368976-A3E6-4951-8FCE-9F958379112E}"/>
          </ac:spMkLst>
        </pc:spChg>
        <pc:spChg chg="mod">
          <ac:chgData name="Jim McGowan" userId="e2c7446dd3aca506" providerId="LiveId" clId="{DF11EF7F-337D-4C0F-A3FD-402ECF0F420E}" dt="2022-03-08T17:58:48.916" v="0"/>
          <ac:spMkLst>
            <pc:docMk/>
            <pc:sldMk cId="0" sldId="343"/>
            <ac:spMk id="212995" creationId="{27EB3C27-6BBD-4745-B99C-313A970058CC}"/>
          </ac:spMkLst>
        </pc:spChg>
      </pc:sldChg>
      <pc:sldChg chg="modSp modAnim modNotes">
        <pc:chgData name="Jim McGowan" userId="e2c7446dd3aca506" providerId="LiveId" clId="{DF11EF7F-337D-4C0F-A3FD-402ECF0F420E}" dt="2022-03-08T18:02:53.486" v="52"/>
        <pc:sldMkLst>
          <pc:docMk/>
          <pc:sldMk cId="0" sldId="345"/>
        </pc:sldMkLst>
        <pc:spChg chg="mod">
          <ac:chgData name="Jim McGowan" userId="e2c7446dd3aca506" providerId="LiveId" clId="{DF11EF7F-337D-4C0F-A3FD-402ECF0F420E}" dt="2022-03-08T17:58:48.916" v="0"/>
          <ac:spMkLst>
            <pc:docMk/>
            <pc:sldMk cId="0" sldId="345"/>
            <ac:spMk id="6" creationId="{51819BF0-CB4F-4C36-835D-66B7307945E5}"/>
          </ac:spMkLst>
        </pc:spChg>
        <pc:spChg chg="mod">
          <ac:chgData name="Jim McGowan" userId="e2c7446dd3aca506" providerId="LiveId" clId="{DF11EF7F-337D-4C0F-A3FD-402ECF0F420E}" dt="2022-03-08T17:58:48.916" v="0"/>
          <ac:spMkLst>
            <pc:docMk/>
            <pc:sldMk cId="0" sldId="345"/>
            <ac:spMk id="219140" creationId="{E9919F33-75E5-40F6-B414-2C16B8A3586C}"/>
          </ac:spMkLst>
        </pc:spChg>
      </pc:sldChg>
      <pc:sldChg chg="modSp mod modAnim modNotes">
        <pc:chgData name="Jim McGowan" userId="e2c7446dd3aca506" providerId="LiveId" clId="{DF11EF7F-337D-4C0F-A3FD-402ECF0F420E}" dt="2023-07-26T17:16:06.613" v="1169" actId="12789"/>
        <pc:sldMkLst>
          <pc:docMk/>
          <pc:sldMk cId="0" sldId="346"/>
        </pc:sldMkLst>
        <pc:spChg chg="mod">
          <ac:chgData name="Jim McGowan" userId="e2c7446dd3aca506" providerId="LiveId" clId="{DF11EF7F-337D-4C0F-A3FD-402ECF0F420E}" dt="2022-03-08T17:58:48.916" v="0"/>
          <ac:spMkLst>
            <pc:docMk/>
            <pc:sldMk cId="0" sldId="346"/>
            <ac:spMk id="6" creationId="{3749BBFB-9AD7-42C4-8663-96E70CFB9B4F}"/>
          </ac:spMkLst>
        </pc:spChg>
        <pc:spChg chg="mod">
          <ac:chgData name="Jim McGowan" userId="e2c7446dd3aca506" providerId="LiveId" clId="{DF11EF7F-337D-4C0F-A3FD-402ECF0F420E}" dt="2023-07-26T17:16:06.613" v="1169" actId="12789"/>
          <ac:spMkLst>
            <pc:docMk/>
            <pc:sldMk cId="0" sldId="346"/>
            <ac:spMk id="221187" creationId="{4F0D3109-061C-446A-9B38-5004EC782AB4}"/>
          </ac:spMkLst>
        </pc:spChg>
      </pc:sldChg>
      <pc:sldChg chg="modSp modAnim modNotes">
        <pc:chgData name="Jim McGowan" userId="e2c7446dd3aca506" providerId="LiveId" clId="{DF11EF7F-337D-4C0F-A3FD-402ECF0F420E}" dt="2022-03-08T18:02:53.486" v="52"/>
        <pc:sldMkLst>
          <pc:docMk/>
          <pc:sldMk cId="0" sldId="347"/>
        </pc:sldMkLst>
        <pc:spChg chg="mod">
          <ac:chgData name="Jim McGowan" userId="e2c7446dd3aca506" providerId="LiveId" clId="{DF11EF7F-337D-4C0F-A3FD-402ECF0F420E}" dt="2022-03-08T17:58:48.916" v="0"/>
          <ac:spMkLst>
            <pc:docMk/>
            <pc:sldMk cId="0" sldId="347"/>
            <ac:spMk id="6" creationId="{1A847D94-0156-433F-A0A3-470F895EC6C2}"/>
          </ac:spMkLst>
        </pc:spChg>
        <pc:spChg chg="mod">
          <ac:chgData name="Jim McGowan" userId="e2c7446dd3aca506" providerId="LiveId" clId="{DF11EF7F-337D-4C0F-A3FD-402ECF0F420E}" dt="2022-03-08T17:58:48.916" v="0"/>
          <ac:spMkLst>
            <pc:docMk/>
            <pc:sldMk cId="0" sldId="347"/>
            <ac:spMk id="223235" creationId="{4BE92CCE-D843-45B3-8F9F-FFD8206E99C2}"/>
          </ac:spMkLst>
        </pc:spChg>
      </pc:sldChg>
      <pc:sldChg chg="modSp modAnim modNotes">
        <pc:chgData name="Jim McGowan" userId="e2c7446dd3aca506" providerId="LiveId" clId="{DF11EF7F-337D-4C0F-A3FD-402ECF0F420E}" dt="2022-03-08T18:02:53.486" v="52"/>
        <pc:sldMkLst>
          <pc:docMk/>
          <pc:sldMk cId="0" sldId="348"/>
        </pc:sldMkLst>
        <pc:spChg chg="mod">
          <ac:chgData name="Jim McGowan" userId="e2c7446dd3aca506" providerId="LiveId" clId="{DF11EF7F-337D-4C0F-A3FD-402ECF0F420E}" dt="2022-03-08T17:58:48.916" v="0"/>
          <ac:spMkLst>
            <pc:docMk/>
            <pc:sldMk cId="0" sldId="348"/>
            <ac:spMk id="7" creationId="{1A23B65F-F783-45B2-9F50-5B5F6868C892}"/>
          </ac:spMkLst>
        </pc:spChg>
        <pc:spChg chg="mod">
          <ac:chgData name="Jim McGowan" userId="e2c7446dd3aca506" providerId="LiveId" clId="{DF11EF7F-337D-4C0F-A3FD-402ECF0F420E}" dt="2022-03-08T17:58:48.916" v="0"/>
          <ac:spMkLst>
            <pc:docMk/>
            <pc:sldMk cId="0" sldId="348"/>
            <ac:spMk id="225284" creationId="{B44E68B5-B11D-448D-821B-8DE74E48B093}"/>
          </ac:spMkLst>
        </pc:spChg>
        <pc:spChg chg="mod">
          <ac:chgData name="Jim McGowan" userId="e2c7446dd3aca506" providerId="LiveId" clId="{DF11EF7F-337D-4C0F-A3FD-402ECF0F420E}" dt="2022-03-08T17:58:48.916" v="0"/>
          <ac:spMkLst>
            <pc:docMk/>
            <pc:sldMk cId="0" sldId="348"/>
            <ac:spMk id="225286" creationId="{1B3F42F0-6D77-413B-8764-AC2AE092E00F}"/>
          </ac:spMkLst>
        </pc:spChg>
        <pc:picChg chg="mod">
          <ac:chgData name="Jim McGowan" userId="e2c7446dd3aca506" providerId="LiveId" clId="{DF11EF7F-337D-4C0F-A3FD-402ECF0F420E}" dt="2022-03-08T17:58:48.916" v="0"/>
          <ac:picMkLst>
            <pc:docMk/>
            <pc:sldMk cId="0" sldId="348"/>
            <ac:picMk id="2" creationId="{BE80CE4A-0401-42AA-81B5-7F78BDC32793}"/>
          </ac:picMkLst>
        </pc:picChg>
      </pc:sldChg>
      <pc:sldChg chg="modSp modAnim">
        <pc:chgData name="Jim McGowan" userId="e2c7446dd3aca506" providerId="LiveId" clId="{DF11EF7F-337D-4C0F-A3FD-402ECF0F420E}" dt="2022-03-08T18:02:53.486" v="52"/>
        <pc:sldMkLst>
          <pc:docMk/>
          <pc:sldMk cId="0" sldId="349"/>
        </pc:sldMkLst>
        <pc:spChg chg="mod">
          <ac:chgData name="Jim McGowan" userId="e2c7446dd3aca506" providerId="LiveId" clId="{DF11EF7F-337D-4C0F-A3FD-402ECF0F420E}" dt="2022-03-08T17:58:48.916" v="0"/>
          <ac:spMkLst>
            <pc:docMk/>
            <pc:sldMk cId="0" sldId="349"/>
            <ac:spMk id="6" creationId="{74303D30-CC66-436D-AB9B-F1448D202FE6}"/>
          </ac:spMkLst>
        </pc:spChg>
        <pc:spChg chg="mod">
          <ac:chgData name="Jim McGowan" userId="e2c7446dd3aca506" providerId="LiveId" clId="{DF11EF7F-337D-4C0F-A3FD-402ECF0F420E}" dt="2022-03-08T17:58:48.916" v="0"/>
          <ac:spMkLst>
            <pc:docMk/>
            <pc:sldMk cId="0" sldId="349"/>
            <ac:spMk id="227331" creationId="{4F7E101D-5E5C-43F0-9F40-4AA0E8FBE92C}"/>
          </ac:spMkLst>
        </pc:spChg>
      </pc:sldChg>
      <pc:sldChg chg="modSp">
        <pc:chgData name="Jim McGowan" userId="e2c7446dd3aca506" providerId="LiveId" clId="{DF11EF7F-337D-4C0F-A3FD-402ECF0F420E}" dt="2022-03-08T17:58:48.916" v="0"/>
        <pc:sldMkLst>
          <pc:docMk/>
          <pc:sldMk cId="0" sldId="350"/>
        </pc:sldMkLst>
        <pc:graphicFrameChg chg="mod">
          <ac:chgData name="Jim McGowan" userId="e2c7446dd3aca506" providerId="LiveId" clId="{DF11EF7F-337D-4C0F-A3FD-402ECF0F420E}" dt="2022-03-08T17:58:48.916" v="0"/>
          <ac:graphicFrameMkLst>
            <pc:docMk/>
            <pc:sldMk cId="0" sldId="350"/>
            <ac:graphicFrameMk id="228515" creationId="{200B9D3F-07F0-4919-8B9E-68FCA9D47E09}"/>
          </ac:graphicFrameMkLst>
        </pc:graphicFrameChg>
      </pc:sldChg>
      <pc:sldChg chg="modSp modAnim">
        <pc:chgData name="Jim McGowan" userId="e2c7446dd3aca506" providerId="LiveId" clId="{DF11EF7F-337D-4C0F-A3FD-402ECF0F420E}" dt="2022-03-08T18:02:53.486" v="52"/>
        <pc:sldMkLst>
          <pc:docMk/>
          <pc:sldMk cId="0" sldId="352"/>
        </pc:sldMkLst>
        <pc:spChg chg="mod">
          <ac:chgData name="Jim McGowan" userId="e2c7446dd3aca506" providerId="LiveId" clId="{DF11EF7F-337D-4C0F-A3FD-402ECF0F420E}" dt="2022-03-08T17:58:48.916" v="0"/>
          <ac:spMkLst>
            <pc:docMk/>
            <pc:sldMk cId="0" sldId="352"/>
            <ac:spMk id="7" creationId="{C9010B50-6BAA-4341-B88F-DD9B095360B7}"/>
          </ac:spMkLst>
        </pc:spChg>
        <pc:spChg chg="mod">
          <ac:chgData name="Jim McGowan" userId="e2c7446dd3aca506" providerId="LiveId" clId="{DF11EF7F-337D-4C0F-A3FD-402ECF0F420E}" dt="2022-03-08T17:58:48.916" v="0"/>
          <ac:spMkLst>
            <pc:docMk/>
            <pc:sldMk cId="0" sldId="352"/>
            <ac:spMk id="231426" creationId="{BE4DCC6E-C8BE-49E8-91E2-913C8B03ED32}"/>
          </ac:spMkLst>
        </pc:spChg>
      </pc:sldChg>
      <pc:sldChg chg="modSp modAnim modNotes">
        <pc:chgData name="Jim McGowan" userId="e2c7446dd3aca506" providerId="LiveId" clId="{DF11EF7F-337D-4C0F-A3FD-402ECF0F420E}" dt="2022-03-08T18:02:53.486" v="52"/>
        <pc:sldMkLst>
          <pc:docMk/>
          <pc:sldMk cId="0" sldId="353"/>
        </pc:sldMkLst>
        <pc:spChg chg="mod">
          <ac:chgData name="Jim McGowan" userId="e2c7446dd3aca506" providerId="LiveId" clId="{DF11EF7F-337D-4C0F-A3FD-402ECF0F420E}" dt="2022-03-08T17:58:48.916" v="0"/>
          <ac:spMkLst>
            <pc:docMk/>
            <pc:sldMk cId="0" sldId="353"/>
            <ac:spMk id="6" creationId="{E72FC999-F2AA-49BB-9DC6-5B0C31A5BA9E}"/>
          </ac:spMkLst>
        </pc:spChg>
        <pc:spChg chg="mod">
          <ac:chgData name="Jim McGowan" userId="e2c7446dd3aca506" providerId="LiveId" clId="{DF11EF7F-337D-4C0F-A3FD-402ECF0F420E}" dt="2022-03-08T17:58:48.916" v="0"/>
          <ac:spMkLst>
            <pc:docMk/>
            <pc:sldMk cId="0" sldId="353"/>
            <ac:spMk id="232451" creationId="{1D451380-59F0-4A51-9972-770AD4F88960}"/>
          </ac:spMkLst>
        </pc:spChg>
      </pc:sldChg>
      <pc:sldChg chg="modSp mod setBg modAnim">
        <pc:chgData name="Jim McGowan" userId="e2c7446dd3aca506" providerId="LiveId" clId="{DF11EF7F-337D-4C0F-A3FD-402ECF0F420E}" dt="2022-03-08T18:03:37.474" v="59"/>
        <pc:sldMkLst>
          <pc:docMk/>
          <pc:sldMk cId="4058441213" sldId="444"/>
        </pc:sldMkLst>
        <pc:spChg chg="mod">
          <ac:chgData name="Jim McGowan" userId="e2c7446dd3aca506" providerId="LiveId" clId="{DF11EF7F-337D-4C0F-A3FD-402ECF0F420E}" dt="2022-03-08T18:00:22.948" v="22" actId="207"/>
          <ac:spMkLst>
            <pc:docMk/>
            <pc:sldMk cId="4058441213" sldId="444"/>
            <ac:spMk id="4" creationId="{00000000-0000-0000-0000-000000000000}"/>
          </ac:spMkLst>
        </pc:spChg>
        <pc:spChg chg="mod">
          <ac:chgData name="Jim McGowan" userId="e2c7446dd3aca506" providerId="LiveId" clId="{DF11EF7F-337D-4C0F-A3FD-402ECF0F420E}" dt="2022-03-08T17:58:48.916" v="0"/>
          <ac:spMkLst>
            <pc:docMk/>
            <pc:sldMk cId="4058441213" sldId="444"/>
            <ac:spMk id="7" creationId="{C1796DBA-D89A-4910-B49A-4294C83A483B}"/>
          </ac:spMkLst>
        </pc:spChg>
        <pc:picChg chg="mod">
          <ac:chgData name="Jim McGowan" userId="e2c7446dd3aca506" providerId="LiveId" clId="{DF11EF7F-337D-4C0F-A3FD-402ECF0F420E}" dt="2022-03-08T17:58:48.916" v="0"/>
          <ac:picMkLst>
            <pc:docMk/>
            <pc:sldMk cId="4058441213" sldId="444"/>
            <ac:picMk id="6" creationId="{00000000-0000-0000-0000-000000000000}"/>
          </ac:picMkLst>
        </pc:picChg>
      </pc:sldChg>
      <pc:sldChg chg="addSp delSp modSp mod modAnim">
        <pc:chgData name="Jim McGowan" userId="e2c7446dd3aca506" providerId="LiveId" clId="{DF11EF7F-337D-4C0F-A3FD-402ECF0F420E}" dt="2022-03-08T19:32:55.474" v="813" actId="207"/>
        <pc:sldMkLst>
          <pc:docMk/>
          <pc:sldMk cId="4200865402" sldId="445"/>
        </pc:sldMkLst>
        <pc:spChg chg="del mod">
          <ac:chgData name="Jim McGowan" userId="e2c7446dd3aca506" providerId="LiveId" clId="{DF11EF7F-337D-4C0F-A3FD-402ECF0F420E}" dt="2022-03-08T19:32:12.148" v="802" actId="478"/>
          <ac:spMkLst>
            <pc:docMk/>
            <pc:sldMk cId="4200865402" sldId="445"/>
            <ac:spMk id="3" creationId="{D14279F0-F821-4F69-A109-1C39266484BB}"/>
          </ac:spMkLst>
        </pc:spChg>
        <pc:spChg chg="add mod">
          <ac:chgData name="Jim McGowan" userId="e2c7446dd3aca506" providerId="LiveId" clId="{DF11EF7F-337D-4C0F-A3FD-402ECF0F420E}" dt="2022-03-08T19:32:14.225" v="805"/>
          <ac:spMkLst>
            <pc:docMk/>
            <pc:sldMk cId="4200865402" sldId="445"/>
            <ac:spMk id="4" creationId="{3BDE77A5-3E97-42F4-ACDF-D1623FA2722C}"/>
          </ac:spMkLst>
        </pc:spChg>
        <pc:spChg chg="mod">
          <ac:chgData name="Jim McGowan" userId="e2c7446dd3aca506" providerId="LiveId" clId="{DF11EF7F-337D-4C0F-A3FD-402ECF0F420E}" dt="2022-03-08T19:32:55.474" v="813" actId="207"/>
          <ac:spMkLst>
            <pc:docMk/>
            <pc:sldMk cId="4200865402" sldId="445"/>
            <ac:spMk id="124935" creationId="{02A9483A-CC4B-4C45-A210-96D41A4B0728}"/>
          </ac:spMkLst>
        </pc:spChg>
      </pc:sldChg>
      <pc:sldChg chg="modSp modAnim">
        <pc:chgData name="Jim McGowan" userId="e2c7446dd3aca506" providerId="LiveId" clId="{DF11EF7F-337D-4C0F-A3FD-402ECF0F420E}" dt="2022-03-08T18:43:31.441" v="196" actId="207"/>
        <pc:sldMkLst>
          <pc:docMk/>
          <pc:sldMk cId="464038503" sldId="446"/>
        </pc:sldMkLst>
        <pc:spChg chg="mod">
          <ac:chgData name="Jim McGowan" userId="e2c7446dd3aca506" providerId="LiveId" clId="{DF11EF7F-337D-4C0F-A3FD-402ECF0F420E}" dt="2022-03-08T18:43:31.441" v="196" actId="207"/>
          <ac:spMkLst>
            <pc:docMk/>
            <pc:sldMk cId="464038503" sldId="446"/>
            <ac:spMk id="3" creationId="{9A478E87-1E9E-47C0-BDC3-CDACA19025B2}"/>
          </ac:spMkLst>
        </pc:spChg>
        <pc:spChg chg="mod">
          <ac:chgData name="Jim McGowan" userId="e2c7446dd3aca506" providerId="LiveId" clId="{DF11EF7F-337D-4C0F-A3FD-402ECF0F420E}" dt="2022-03-08T18:43:31.441" v="196" actId="207"/>
          <ac:spMkLst>
            <pc:docMk/>
            <pc:sldMk cId="464038503" sldId="446"/>
            <ac:spMk id="124935" creationId="{02A9483A-CC4B-4C45-A210-96D41A4B0728}"/>
          </ac:spMkLst>
        </pc:spChg>
      </pc:sldChg>
      <pc:sldChg chg="modSp">
        <pc:chgData name="Jim McGowan" userId="e2c7446dd3aca506" providerId="LiveId" clId="{DF11EF7F-337D-4C0F-A3FD-402ECF0F420E}" dt="2022-03-08T17:58:48.916" v="0"/>
        <pc:sldMkLst>
          <pc:docMk/>
          <pc:sldMk cId="2268576725" sldId="447"/>
        </pc:sldMkLst>
        <pc:graphicFrameChg chg="mod">
          <ac:chgData name="Jim McGowan" userId="e2c7446dd3aca506" providerId="LiveId" clId="{DF11EF7F-337D-4C0F-A3FD-402ECF0F420E}" dt="2022-03-08T17:58:48.916" v="0"/>
          <ac:graphicFrameMkLst>
            <pc:docMk/>
            <pc:sldMk cId="2268576725" sldId="447"/>
            <ac:graphicFrameMk id="228515" creationId="{200B9D3F-07F0-4919-8B9E-68FCA9D47E09}"/>
          </ac:graphicFrameMkLst>
        </pc:graphicFrameChg>
      </pc:sldChg>
      <pc:sldChg chg="modSp">
        <pc:chgData name="Jim McGowan" userId="e2c7446dd3aca506" providerId="LiveId" clId="{DF11EF7F-337D-4C0F-A3FD-402ECF0F420E}" dt="2022-03-08T17:58:48.916" v="0"/>
        <pc:sldMkLst>
          <pc:docMk/>
          <pc:sldMk cId="827595421" sldId="449"/>
        </pc:sldMkLst>
        <pc:graphicFrameChg chg="mod">
          <ac:chgData name="Jim McGowan" userId="e2c7446dd3aca506" providerId="LiveId" clId="{DF11EF7F-337D-4C0F-A3FD-402ECF0F420E}" dt="2022-03-08T17:58:48.916" v="0"/>
          <ac:graphicFrameMkLst>
            <pc:docMk/>
            <pc:sldMk cId="827595421" sldId="449"/>
            <ac:graphicFrameMk id="228515" creationId="{200B9D3F-07F0-4919-8B9E-68FCA9D47E09}"/>
          </ac:graphicFrameMkLst>
        </pc:graphicFrameChg>
      </pc:sldChg>
      <pc:sldChg chg="modSp">
        <pc:chgData name="Jim McGowan" userId="e2c7446dd3aca506" providerId="LiveId" clId="{DF11EF7F-337D-4C0F-A3FD-402ECF0F420E}" dt="2022-03-08T17:58:48.916" v="0"/>
        <pc:sldMkLst>
          <pc:docMk/>
          <pc:sldMk cId="898308356" sldId="450"/>
        </pc:sldMkLst>
        <pc:graphicFrameChg chg="mod">
          <ac:chgData name="Jim McGowan" userId="e2c7446dd3aca506" providerId="LiveId" clId="{DF11EF7F-337D-4C0F-A3FD-402ECF0F420E}" dt="2022-03-08T17:58:48.916" v="0"/>
          <ac:graphicFrameMkLst>
            <pc:docMk/>
            <pc:sldMk cId="898308356" sldId="450"/>
            <ac:graphicFrameMk id="228515" creationId="{200B9D3F-07F0-4919-8B9E-68FCA9D47E09}"/>
          </ac:graphicFrameMkLst>
        </pc:graphicFrameChg>
      </pc:sldChg>
      <pc:sldChg chg="modSp">
        <pc:chgData name="Jim McGowan" userId="e2c7446dd3aca506" providerId="LiveId" clId="{DF11EF7F-337D-4C0F-A3FD-402ECF0F420E}" dt="2022-03-08T17:58:48.916" v="0"/>
        <pc:sldMkLst>
          <pc:docMk/>
          <pc:sldMk cId="1803146757" sldId="452"/>
        </pc:sldMkLst>
        <pc:graphicFrameChg chg="mod">
          <ac:chgData name="Jim McGowan" userId="e2c7446dd3aca506" providerId="LiveId" clId="{DF11EF7F-337D-4C0F-A3FD-402ECF0F420E}" dt="2022-03-08T17:58:48.916" v="0"/>
          <ac:graphicFrameMkLst>
            <pc:docMk/>
            <pc:sldMk cId="1803146757" sldId="452"/>
            <ac:graphicFrameMk id="228515" creationId="{200B9D3F-07F0-4919-8B9E-68FCA9D47E09}"/>
          </ac:graphicFrameMkLst>
        </pc:graphicFrameChg>
      </pc:sldChg>
      <pc:sldChg chg="modSp mod modAnim">
        <pc:chgData name="Jim McGowan" userId="e2c7446dd3aca506" providerId="LiveId" clId="{DF11EF7F-337D-4C0F-A3FD-402ECF0F420E}" dt="2022-03-08T19:06:39.036" v="467" actId="108"/>
        <pc:sldMkLst>
          <pc:docMk/>
          <pc:sldMk cId="692587553" sldId="454"/>
        </pc:sldMkLst>
        <pc:spChg chg="mod">
          <ac:chgData name="Jim McGowan" userId="e2c7446dd3aca506" providerId="LiveId" clId="{DF11EF7F-337D-4C0F-A3FD-402ECF0F420E}" dt="2022-03-08T19:06:39.036" v="467" actId="108"/>
          <ac:spMkLst>
            <pc:docMk/>
            <pc:sldMk cId="692587553" sldId="454"/>
            <ac:spMk id="186370" creationId="{DEAA1FFC-2F01-4DAD-86FF-0C0EFA2AD484}"/>
          </ac:spMkLst>
        </pc:spChg>
        <pc:spChg chg="mod">
          <ac:chgData name="Jim McGowan" userId="e2c7446dd3aca506" providerId="LiveId" clId="{DF11EF7F-337D-4C0F-A3FD-402ECF0F420E}" dt="2022-03-08T19:04:26.287" v="436" actId="14100"/>
          <ac:spMkLst>
            <pc:docMk/>
            <pc:sldMk cId="692587553" sldId="454"/>
            <ac:spMk id="186372" creationId="{3AC212F6-CFD8-4662-8F80-6A61D2D43A02}"/>
          </ac:spMkLst>
        </pc:spChg>
      </pc:sldChg>
      <pc:sldChg chg="modSp mod modAnim modNotes">
        <pc:chgData name="Jim McGowan" userId="e2c7446dd3aca506" providerId="LiveId" clId="{DF11EF7F-337D-4C0F-A3FD-402ECF0F420E}" dt="2022-03-08T19:12:19.237" v="534" actId="108"/>
        <pc:sldMkLst>
          <pc:docMk/>
          <pc:sldMk cId="3199885423" sldId="457"/>
        </pc:sldMkLst>
        <pc:spChg chg="mod">
          <ac:chgData name="Jim McGowan" userId="e2c7446dd3aca506" providerId="LiveId" clId="{DF11EF7F-337D-4C0F-A3FD-402ECF0F420E}" dt="2022-03-08T19:11:56.069" v="530" actId="207"/>
          <ac:spMkLst>
            <pc:docMk/>
            <pc:sldMk cId="3199885423" sldId="457"/>
            <ac:spMk id="4" creationId="{0BAE95D5-1A5E-4617-BA0D-1C6CB8792A95}"/>
          </ac:spMkLst>
        </pc:spChg>
        <pc:spChg chg="mod">
          <ac:chgData name="Jim McGowan" userId="e2c7446dd3aca506" providerId="LiveId" clId="{DF11EF7F-337D-4C0F-A3FD-402ECF0F420E}" dt="2022-03-08T19:12:19.237" v="534" actId="108"/>
          <ac:spMkLst>
            <pc:docMk/>
            <pc:sldMk cId="3199885423" sldId="457"/>
            <ac:spMk id="8" creationId="{4A94AB59-0C98-4CD4-886C-29B285392689}"/>
          </ac:spMkLst>
        </pc:spChg>
        <pc:spChg chg="mod">
          <ac:chgData name="Jim McGowan" userId="e2c7446dd3aca506" providerId="LiveId" clId="{DF11EF7F-337D-4C0F-A3FD-402ECF0F420E}" dt="2022-03-08T19:11:44.070" v="527" actId="14100"/>
          <ac:spMkLst>
            <pc:docMk/>
            <pc:sldMk cId="3199885423" sldId="457"/>
            <ac:spMk id="13326" creationId="{FC53503D-CA05-4AC4-B4F6-E639D7F0493D}"/>
          </ac:spMkLst>
        </pc:spChg>
      </pc:sldChg>
      <pc:sldChg chg="modSp mod">
        <pc:chgData name="Jim McGowan" userId="e2c7446dd3aca506" providerId="LiveId" clId="{DF11EF7F-337D-4C0F-A3FD-402ECF0F420E}" dt="2022-03-08T19:15:26.018" v="589" actId="179"/>
        <pc:sldMkLst>
          <pc:docMk/>
          <pc:sldMk cId="1984031204" sldId="458"/>
        </pc:sldMkLst>
        <pc:spChg chg="mod">
          <ac:chgData name="Jim McGowan" userId="e2c7446dd3aca506" providerId="LiveId" clId="{DF11EF7F-337D-4C0F-A3FD-402ECF0F420E}" dt="2022-03-08T19:12:24.503" v="537" actId="108"/>
          <ac:spMkLst>
            <pc:docMk/>
            <pc:sldMk cId="1984031204" sldId="458"/>
            <ac:spMk id="8" creationId="{81B9C169-5DF6-4584-917C-55223263B877}"/>
          </ac:spMkLst>
        </pc:spChg>
        <pc:spChg chg="mod">
          <ac:chgData name="Jim McGowan" userId="e2c7446dd3aca506" providerId="LiveId" clId="{DF11EF7F-337D-4C0F-A3FD-402ECF0F420E}" dt="2022-03-08T18:36:16.005" v="102" actId="207"/>
          <ac:spMkLst>
            <pc:docMk/>
            <pc:sldMk cId="1984031204" sldId="458"/>
            <ac:spMk id="145413" creationId="{CD48866B-69DA-4A6A-B4D3-7CF4EAF0957B}"/>
          </ac:spMkLst>
        </pc:spChg>
        <pc:spChg chg="mod">
          <ac:chgData name="Jim McGowan" userId="e2c7446dd3aca506" providerId="LiveId" clId="{DF11EF7F-337D-4C0F-A3FD-402ECF0F420E}" dt="2022-03-08T19:15:26.018" v="589" actId="179"/>
          <ac:spMkLst>
            <pc:docMk/>
            <pc:sldMk cId="1984031204" sldId="458"/>
            <ac:spMk id="145414" creationId="{387DE770-6518-4D82-B3CF-67BAD0B0932F}"/>
          </ac:spMkLst>
        </pc:spChg>
        <pc:picChg chg="mod">
          <ac:chgData name="Jim McGowan" userId="e2c7446dd3aca506" providerId="LiveId" clId="{DF11EF7F-337D-4C0F-A3FD-402ECF0F420E}" dt="2022-03-08T19:12:30.320" v="550" actId="1037"/>
          <ac:picMkLst>
            <pc:docMk/>
            <pc:sldMk cId="1984031204" sldId="458"/>
            <ac:picMk id="145420" creationId="{AE418D46-008E-4A01-8CA8-C640FD96A6C7}"/>
          </ac:picMkLst>
        </pc:picChg>
      </pc:sldChg>
      <pc:sldChg chg="addSp delSp modSp mod modAnim">
        <pc:chgData name="Jim McGowan" userId="e2c7446dd3aca506" providerId="LiveId" clId="{DF11EF7F-337D-4C0F-A3FD-402ECF0F420E}" dt="2022-03-08T19:16:55.298" v="604" actId="108"/>
        <pc:sldMkLst>
          <pc:docMk/>
          <pc:sldMk cId="2086688755" sldId="459"/>
        </pc:sldMkLst>
        <pc:spChg chg="add mod">
          <ac:chgData name="Jim McGowan" userId="e2c7446dd3aca506" providerId="LiveId" clId="{DF11EF7F-337D-4C0F-A3FD-402ECF0F420E}" dt="2022-03-08T19:13:55.891" v="573"/>
          <ac:spMkLst>
            <pc:docMk/>
            <pc:sldMk cId="2086688755" sldId="459"/>
            <ac:spMk id="6" creationId="{0D41994B-38E0-4A40-BA3F-521741E047A9}"/>
          </ac:spMkLst>
        </pc:spChg>
        <pc:spChg chg="del mod">
          <ac:chgData name="Jim McGowan" userId="e2c7446dd3aca506" providerId="LiveId" clId="{DF11EF7F-337D-4C0F-A3FD-402ECF0F420E}" dt="2022-03-08T19:13:53.480" v="572" actId="478"/>
          <ac:spMkLst>
            <pc:docMk/>
            <pc:sldMk cId="2086688755" sldId="459"/>
            <ac:spMk id="8" creationId="{81B9C169-5DF6-4584-917C-55223263B877}"/>
          </ac:spMkLst>
        </pc:spChg>
        <pc:spChg chg="mod">
          <ac:chgData name="Jim McGowan" userId="e2c7446dd3aca506" providerId="LiveId" clId="{DF11EF7F-337D-4C0F-A3FD-402ECF0F420E}" dt="2022-03-08T19:16:55.298" v="604" actId="108"/>
          <ac:spMkLst>
            <pc:docMk/>
            <pc:sldMk cId="2086688755" sldId="459"/>
            <ac:spMk id="10" creationId="{B2FDD973-2E61-4F40-8630-38C2F76834A6}"/>
          </ac:spMkLst>
        </pc:spChg>
        <pc:picChg chg="add mod">
          <ac:chgData name="Jim McGowan" userId="e2c7446dd3aca506" providerId="LiveId" clId="{DF11EF7F-337D-4C0F-A3FD-402ECF0F420E}" dt="2022-03-08T19:13:55.891" v="573"/>
          <ac:picMkLst>
            <pc:docMk/>
            <pc:sldMk cId="2086688755" sldId="459"/>
            <ac:picMk id="5" creationId="{376FAEEB-4C64-47D9-B9C9-EA7775F279E4}"/>
          </ac:picMkLst>
        </pc:picChg>
        <pc:picChg chg="del mod">
          <ac:chgData name="Jim McGowan" userId="e2c7446dd3aca506" providerId="LiveId" clId="{DF11EF7F-337D-4C0F-A3FD-402ECF0F420E}" dt="2022-03-08T19:13:51.137" v="569" actId="478"/>
          <ac:picMkLst>
            <pc:docMk/>
            <pc:sldMk cId="2086688755" sldId="459"/>
            <ac:picMk id="13" creationId="{0F9680E0-3DF9-424F-BB6C-98CE494FEBC2}"/>
          </ac:picMkLst>
        </pc:picChg>
      </pc:sldChg>
      <pc:sldChg chg="addSp delSp modSp mod modAnim">
        <pc:chgData name="Jim McGowan" userId="e2c7446dd3aca506" providerId="LiveId" clId="{DF11EF7F-337D-4C0F-A3FD-402ECF0F420E}" dt="2022-03-08T19:21:36.337" v="655" actId="1035"/>
        <pc:sldMkLst>
          <pc:docMk/>
          <pc:sldMk cId="4291686037" sldId="460"/>
        </pc:sldMkLst>
        <pc:spChg chg="add del mod">
          <ac:chgData name="Jim McGowan" userId="e2c7446dd3aca506" providerId="LiveId" clId="{DF11EF7F-337D-4C0F-A3FD-402ECF0F420E}" dt="2022-03-08T19:18:58.835" v="624" actId="478"/>
          <ac:spMkLst>
            <pc:docMk/>
            <pc:sldMk cId="4291686037" sldId="460"/>
            <ac:spMk id="3" creationId="{106504F1-AB56-436D-9587-B1084933CA4C}"/>
          </ac:spMkLst>
        </pc:spChg>
        <pc:spChg chg="del mod">
          <ac:chgData name="Jim McGowan" userId="e2c7446dd3aca506" providerId="LiveId" clId="{DF11EF7F-337D-4C0F-A3FD-402ECF0F420E}" dt="2022-03-08T19:19:01.656" v="625" actId="478"/>
          <ac:spMkLst>
            <pc:docMk/>
            <pc:sldMk cId="4291686037" sldId="460"/>
            <ac:spMk id="8" creationId="{B387CD77-FBAC-40C8-B480-75FD30D1C217}"/>
          </ac:spMkLst>
        </pc:spChg>
        <pc:spChg chg="add mod">
          <ac:chgData name="Jim McGowan" userId="e2c7446dd3aca506" providerId="LiveId" clId="{DF11EF7F-337D-4C0F-A3FD-402ECF0F420E}" dt="2022-03-08T19:19:03.296" v="626"/>
          <ac:spMkLst>
            <pc:docMk/>
            <pc:sldMk cId="4291686037" sldId="460"/>
            <ac:spMk id="9" creationId="{D55CCC4F-073F-4102-B940-BB7CD4F37963}"/>
          </ac:spMkLst>
        </pc:spChg>
        <pc:spChg chg="mod">
          <ac:chgData name="Jim McGowan" userId="e2c7446dd3aca506" providerId="LiveId" clId="{DF11EF7F-337D-4C0F-A3FD-402ECF0F420E}" dt="2022-03-08T19:21:36.337" v="655" actId="1035"/>
          <ac:spMkLst>
            <pc:docMk/>
            <pc:sldMk cId="4291686037" sldId="460"/>
            <ac:spMk id="204808" creationId="{A3CC988E-C785-4BC8-BD96-B03CA6A13647}"/>
          </ac:spMkLst>
        </pc:spChg>
        <pc:picChg chg="mod">
          <ac:chgData name="Jim McGowan" userId="e2c7446dd3aca506" providerId="LiveId" clId="{DF11EF7F-337D-4C0F-A3FD-402ECF0F420E}" dt="2022-03-08T18:36:40.970" v="109" actId="207"/>
          <ac:picMkLst>
            <pc:docMk/>
            <pc:sldMk cId="4291686037" sldId="460"/>
            <ac:picMk id="2" creationId="{3B503650-EFEF-4485-8E3F-284A5DF5A928}"/>
          </ac:picMkLst>
        </pc:picChg>
        <pc:picChg chg="add mod">
          <ac:chgData name="Jim McGowan" userId="e2c7446dd3aca506" providerId="LiveId" clId="{DF11EF7F-337D-4C0F-A3FD-402ECF0F420E}" dt="2022-03-08T19:19:03.296" v="626"/>
          <ac:picMkLst>
            <pc:docMk/>
            <pc:sldMk cId="4291686037" sldId="460"/>
            <ac:picMk id="7" creationId="{7C2D5453-2E7C-43B1-ADAE-6CB0C9EB283C}"/>
          </ac:picMkLst>
        </pc:picChg>
        <pc:picChg chg="del mod">
          <ac:chgData name="Jim McGowan" userId="e2c7446dd3aca506" providerId="LiveId" clId="{DF11EF7F-337D-4C0F-A3FD-402ECF0F420E}" dt="2022-03-08T19:18:53.618" v="621" actId="478"/>
          <ac:picMkLst>
            <pc:docMk/>
            <pc:sldMk cId="4291686037" sldId="460"/>
            <ac:picMk id="10" creationId="{ED6647DB-72CC-426C-984C-366040368E4F}"/>
          </ac:picMkLst>
        </pc:picChg>
      </pc:sldChg>
      <pc:sldChg chg="addSp delSp modSp modAnim">
        <pc:chgData name="Jim McGowan" userId="e2c7446dd3aca506" providerId="LiveId" clId="{DF11EF7F-337D-4C0F-A3FD-402ECF0F420E}" dt="2022-03-08T19:26:09.420" v="720"/>
        <pc:sldMkLst>
          <pc:docMk/>
          <pc:sldMk cId="1912449715" sldId="462"/>
        </pc:sldMkLst>
        <pc:spChg chg="add mod">
          <ac:chgData name="Jim McGowan" userId="e2c7446dd3aca506" providerId="LiveId" clId="{DF11EF7F-337D-4C0F-A3FD-402ECF0F420E}" dt="2022-03-08T19:26:09.420" v="720"/>
          <ac:spMkLst>
            <pc:docMk/>
            <pc:sldMk cId="1912449715" sldId="462"/>
            <ac:spMk id="6" creationId="{84A4B3E6-7810-4C29-B8D9-B8BA25E9AB95}"/>
          </ac:spMkLst>
        </pc:spChg>
        <pc:spChg chg="del mod">
          <ac:chgData name="Jim McGowan" userId="e2c7446dd3aca506" providerId="LiveId" clId="{DF11EF7F-337D-4C0F-A3FD-402ECF0F420E}" dt="2022-03-08T19:26:06.858" v="719" actId="478"/>
          <ac:spMkLst>
            <pc:docMk/>
            <pc:sldMk cId="1912449715" sldId="462"/>
            <ac:spMk id="8" creationId="{12530843-3915-47D3-B9B5-C16846BD2BD3}"/>
          </ac:spMkLst>
        </pc:spChg>
        <pc:spChg chg="del mod">
          <ac:chgData name="Jim McGowan" userId="e2c7446dd3aca506" providerId="LiveId" clId="{DF11EF7F-337D-4C0F-A3FD-402ECF0F420E}" dt="2022-03-08T18:39:31.558" v="132" actId="478"/>
          <ac:spMkLst>
            <pc:docMk/>
            <pc:sldMk cId="1912449715" sldId="462"/>
            <ac:spMk id="154632" creationId="{31F915BA-4A1E-453F-84F1-4C4FB84F8532}"/>
          </ac:spMkLst>
        </pc:spChg>
        <pc:spChg chg="mod">
          <ac:chgData name="Jim McGowan" userId="e2c7446dd3aca506" providerId="LiveId" clId="{DF11EF7F-337D-4C0F-A3FD-402ECF0F420E}" dt="2022-03-08T19:25:55.834" v="716" actId="14100"/>
          <ac:spMkLst>
            <pc:docMk/>
            <pc:sldMk cId="1912449715" sldId="462"/>
            <ac:spMk id="154633" creationId="{06E51907-F55D-4C66-9DBF-CE597A553BF0}"/>
          </ac:spMkLst>
        </pc:spChg>
        <pc:picChg chg="mod">
          <ac:chgData name="Jim McGowan" userId="e2c7446dd3aca506" providerId="LiveId" clId="{DF11EF7F-337D-4C0F-A3FD-402ECF0F420E}" dt="2022-03-08T18:39:24.027" v="129" actId="207"/>
          <ac:picMkLst>
            <pc:docMk/>
            <pc:sldMk cId="1912449715" sldId="462"/>
            <ac:picMk id="9" creationId="{1BA1EA0E-0504-4340-A9E6-9EDEC954A508}"/>
          </ac:picMkLst>
        </pc:picChg>
      </pc:sldChg>
      <pc:sldChg chg="addSp delSp modSp mod modAnim">
        <pc:chgData name="Jim McGowan" userId="e2c7446dd3aca506" providerId="LiveId" clId="{DF11EF7F-337D-4C0F-A3FD-402ECF0F420E}" dt="2022-03-08T19:28:35.150" v="756"/>
        <pc:sldMkLst>
          <pc:docMk/>
          <pc:sldMk cId="3216054512" sldId="463"/>
        </pc:sldMkLst>
        <pc:spChg chg="add mod">
          <ac:chgData name="Jim McGowan" userId="e2c7446dd3aca506" providerId="LiveId" clId="{DF11EF7F-337D-4C0F-A3FD-402ECF0F420E}" dt="2022-03-08T19:28:35.150" v="756"/>
          <ac:spMkLst>
            <pc:docMk/>
            <pc:sldMk cId="3216054512" sldId="463"/>
            <ac:spMk id="4" creationId="{BA8090A4-4FEF-4FB4-B2B3-EBACBE208EE4}"/>
          </ac:spMkLst>
        </pc:spChg>
        <pc:spChg chg="del mod">
          <ac:chgData name="Jim McGowan" userId="e2c7446dd3aca506" providerId="LiveId" clId="{DF11EF7F-337D-4C0F-A3FD-402ECF0F420E}" dt="2022-03-08T19:28:32.914" v="755" actId="478"/>
          <ac:spMkLst>
            <pc:docMk/>
            <pc:sldMk cId="3216054512" sldId="463"/>
            <ac:spMk id="8" creationId="{73917F30-D7BC-4E75-AE08-D4F898C98626}"/>
          </ac:spMkLst>
        </pc:spChg>
        <pc:spChg chg="mod">
          <ac:chgData name="Jim McGowan" userId="e2c7446dd3aca506" providerId="LiveId" clId="{DF11EF7F-337D-4C0F-A3FD-402ECF0F420E}" dt="2022-03-08T19:28:12.745" v="752" actId="108"/>
          <ac:spMkLst>
            <pc:docMk/>
            <pc:sldMk cId="3216054512" sldId="463"/>
            <ac:spMk id="159750" creationId="{C43E6C65-81DA-426B-8AEB-3DC6D5EC763C}"/>
          </ac:spMkLst>
        </pc:spChg>
      </pc:sldChg>
      <pc:sldChg chg="modSp mod modAnim modNotes">
        <pc:chgData name="Jim McGowan" userId="e2c7446dd3aca506" providerId="LiveId" clId="{DF11EF7F-337D-4C0F-A3FD-402ECF0F420E}" dt="2022-03-08T19:37:15.196" v="870" actId="207"/>
        <pc:sldMkLst>
          <pc:docMk/>
          <pc:sldMk cId="2249271224" sldId="465"/>
        </pc:sldMkLst>
        <pc:spChg chg="mod">
          <ac:chgData name="Jim McGowan" userId="e2c7446dd3aca506" providerId="LiveId" clId="{DF11EF7F-337D-4C0F-A3FD-402ECF0F420E}" dt="2022-03-08T18:40:51.225" v="156" actId="207"/>
          <ac:spMkLst>
            <pc:docMk/>
            <pc:sldMk cId="2249271224" sldId="465"/>
            <ac:spMk id="5" creationId="{EEF3A175-4087-4334-A9CD-5C0C88339320}"/>
          </ac:spMkLst>
        </pc:spChg>
        <pc:spChg chg="mod">
          <ac:chgData name="Jim McGowan" userId="e2c7446dd3aca506" providerId="LiveId" clId="{DF11EF7F-337D-4C0F-A3FD-402ECF0F420E}" dt="2022-03-08T17:58:48.916" v="0"/>
          <ac:spMkLst>
            <pc:docMk/>
            <pc:sldMk cId="2249271224" sldId="465"/>
            <ac:spMk id="7" creationId="{3A360737-2915-42D8-8EFC-E8DD88DBAA7D}"/>
          </ac:spMkLst>
        </pc:spChg>
        <pc:spChg chg="mod">
          <ac:chgData name="Jim McGowan" userId="e2c7446dd3aca506" providerId="LiveId" clId="{DF11EF7F-337D-4C0F-A3FD-402ECF0F420E}" dt="2022-03-08T19:37:15.196" v="870" actId="207"/>
          <ac:spMkLst>
            <pc:docMk/>
            <pc:sldMk cId="2249271224" sldId="465"/>
            <ac:spMk id="72721" creationId="{27FC2563-0526-472C-8F91-AAB38551C664}"/>
          </ac:spMkLst>
        </pc:spChg>
        <pc:picChg chg="mod">
          <ac:chgData name="Jim McGowan" userId="e2c7446dd3aca506" providerId="LiveId" clId="{DF11EF7F-337D-4C0F-A3FD-402ECF0F420E}" dt="2022-03-08T17:58:48.916" v="0"/>
          <ac:picMkLst>
            <pc:docMk/>
            <pc:sldMk cId="2249271224" sldId="465"/>
            <ac:picMk id="9" creationId="{4AEA83D8-F68D-4881-A0E5-3F27E1333ADA}"/>
          </ac:picMkLst>
        </pc:picChg>
      </pc:sldChg>
      <pc:sldChg chg="modSp mod modAnim">
        <pc:chgData name="Jim McGowan" userId="e2c7446dd3aca506" providerId="LiveId" clId="{DF11EF7F-337D-4C0F-A3FD-402ECF0F420E}" dt="2022-03-08T19:39:48.553" v="896" actId="207"/>
        <pc:sldMkLst>
          <pc:docMk/>
          <pc:sldMk cId="1991191778" sldId="467"/>
        </pc:sldMkLst>
        <pc:spChg chg="mod">
          <ac:chgData name="Jim McGowan" userId="e2c7446dd3aca506" providerId="LiveId" clId="{DF11EF7F-337D-4C0F-A3FD-402ECF0F420E}" dt="2022-03-08T19:39:48.553" v="896" actId="207"/>
          <ac:spMkLst>
            <pc:docMk/>
            <pc:sldMk cId="1991191778" sldId="467"/>
            <ac:spMk id="8" creationId="{62146C80-B15A-4899-9EBA-5277F3145D18}"/>
          </ac:spMkLst>
        </pc:spChg>
        <pc:spChg chg="mod">
          <ac:chgData name="Jim McGowan" userId="e2c7446dd3aca506" providerId="LiveId" clId="{DF11EF7F-337D-4C0F-A3FD-402ECF0F420E}" dt="2022-03-08T19:39:20.809" v="892" actId="108"/>
          <ac:spMkLst>
            <pc:docMk/>
            <pc:sldMk cId="1991191778" sldId="467"/>
            <ac:spMk id="185350" creationId="{AB08285D-E95F-437D-9161-965704A3354F}"/>
          </ac:spMkLst>
        </pc:spChg>
      </pc:sldChg>
      <pc:sldChg chg="modSp mod modAnim">
        <pc:chgData name="Jim McGowan" userId="e2c7446dd3aca506" providerId="LiveId" clId="{DF11EF7F-337D-4C0F-A3FD-402ECF0F420E}" dt="2022-03-08T19:42:20.142" v="936" actId="108"/>
        <pc:sldMkLst>
          <pc:docMk/>
          <pc:sldMk cId="297704393" sldId="469"/>
        </pc:sldMkLst>
        <pc:spChg chg="mod">
          <ac:chgData name="Jim McGowan" userId="e2c7446dd3aca506" providerId="LiveId" clId="{DF11EF7F-337D-4C0F-A3FD-402ECF0F420E}" dt="2022-03-08T18:42:02.790" v="170" actId="207"/>
          <ac:spMkLst>
            <pc:docMk/>
            <pc:sldMk cId="297704393" sldId="469"/>
            <ac:spMk id="6" creationId="{86A32E4C-5CD2-4827-AAE5-44AB678887C9}"/>
          </ac:spMkLst>
        </pc:spChg>
        <pc:spChg chg="mod">
          <ac:chgData name="Jim McGowan" userId="e2c7446dd3aca506" providerId="LiveId" clId="{DF11EF7F-337D-4C0F-A3FD-402ECF0F420E}" dt="2022-03-08T19:40:54.316" v="914" actId="207"/>
          <ac:spMkLst>
            <pc:docMk/>
            <pc:sldMk cId="297704393" sldId="469"/>
            <ac:spMk id="9" creationId="{565E6CB4-1075-4B5E-807B-30A24E468BD0}"/>
          </ac:spMkLst>
        </pc:spChg>
        <pc:spChg chg="mod">
          <ac:chgData name="Jim McGowan" userId="e2c7446dd3aca506" providerId="LiveId" clId="{DF11EF7F-337D-4C0F-A3FD-402ECF0F420E}" dt="2022-03-08T19:42:20.142" v="936" actId="108"/>
          <ac:spMkLst>
            <pc:docMk/>
            <pc:sldMk cId="297704393" sldId="469"/>
            <ac:spMk id="157703" creationId="{79F0291E-6070-405F-9FF7-8128856CA9A0}"/>
          </ac:spMkLst>
        </pc:spChg>
        <pc:picChg chg="mod">
          <ac:chgData name="Jim McGowan" userId="e2c7446dd3aca506" providerId="LiveId" clId="{DF11EF7F-337D-4C0F-A3FD-402ECF0F420E}" dt="2022-03-08T18:41:56.038" v="169" actId="207"/>
          <ac:picMkLst>
            <pc:docMk/>
            <pc:sldMk cId="297704393" sldId="469"/>
            <ac:picMk id="4" creationId="{20387A71-1F0B-4728-8802-910D77A36B7D}"/>
          </ac:picMkLst>
        </pc:picChg>
      </pc:sldChg>
      <pc:sldChg chg="modSp mod modAnim modNotes">
        <pc:chgData name="Jim McGowan" userId="e2c7446dd3aca506" providerId="LiveId" clId="{DF11EF7F-337D-4C0F-A3FD-402ECF0F420E}" dt="2022-03-08T18:43:03.381" v="187" actId="207"/>
        <pc:sldMkLst>
          <pc:docMk/>
          <pc:sldMk cId="2333623690" sldId="470"/>
        </pc:sldMkLst>
        <pc:spChg chg="mod">
          <ac:chgData name="Jim McGowan" userId="e2c7446dd3aca506" providerId="LiveId" clId="{DF11EF7F-337D-4C0F-A3FD-402ECF0F420E}" dt="2022-03-08T17:58:48.916" v="0"/>
          <ac:spMkLst>
            <pc:docMk/>
            <pc:sldMk cId="2333623690" sldId="470"/>
            <ac:spMk id="7" creationId="{F5005EF6-5CD9-4BC2-A819-5E4032B9F9AC}"/>
          </ac:spMkLst>
        </pc:spChg>
        <pc:spChg chg="mod">
          <ac:chgData name="Jim McGowan" userId="e2c7446dd3aca506" providerId="LiveId" clId="{DF11EF7F-337D-4C0F-A3FD-402ECF0F420E}" dt="2022-03-08T18:43:03.381" v="187" actId="207"/>
          <ac:spMkLst>
            <pc:docMk/>
            <pc:sldMk cId="2333623690" sldId="470"/>
            <ac:spMk id="9" creationId="{F6A0DB07-97C4-44BB-9652-1B1C9E639568}"/>
          </ac:spMkLst>
        </pc:spChg>
        <pc:spChg chg="mod">
          <ac:chgData name="Jim McGowan" userId="e2c7446dd3aca506" providerId="LiveId" clId="{DF11EF7F-337D-4C0F-A3FD-402ECF0F420E}" dt="2022-03-08T18:42:56.242" v="184" actId="207"/>
          <ac:spMkLst>
            <pc:docMk/>
            <pc:sldMk cId="2333623690" sldId="470"/>
            <ac:spMk id="73741" creationId="{47B69978-40AB-460D-9F98-EDD042A248BE}"/>
          </ac:spMkLst>
        </pc:spChg>
        <pc:picChg chg="mod">
          <ac:chgData name="Jim McGowan" userId="e2c7446dd3aca506" providerId="LiveId" clId="{DF11EF7F-337D-4C0F-A3FD-402ECF0F420E}" dt="2022-03-08T17:58:48.916" v="0"/>
          <ac:picMkLst>
            <pc:docMk/>
            <pc:sldMk cId="2333623690" sldId="470"/>
            <ac:picMk id="5" creationId="{D9A61897-86E8-4CF7-A752-B2AEA537DECF}"/>
          </ac:picMkLst>
        </pc:picChg>
      </pc:sldChg>
      <pc:sldChg chg="modSp mod modAnim modNotes">
        <pc:chgData name="Jim McGowan" userId="e2c7446dd3aca506" providerId="LiveId" clId="{DF11EF7F-337D-4C0F-A3FD-402ECF0F420E}" dt="2022-03-08T19:43:51.950" v="956" actId="14100"/>
        <pc:sldMkLst>
          <pc:docMk/>
          <pc:sldMk cId="2563664613" sldId="471"/>
        </pc:sldMkLst>
        <pc:spChg chg="mod">
          <ac:chgData name="Jim McGowan" userId="e2c7446dd3aca506" providerId="LiveId" clId="{DF11EF7F-337D-4C0F-A3FD-402ECF0F420E}" dt="2022-03-08T17:58:48.916" v="0"/>
          <ac:spMkLst>
            <pc:docMk/>
            <pc:sldMk cId="2563664613" sldId="471"/>
            <ac:spMk id="7" creationId="{F5005EF6-5CD9-4BC2-A819-5E4032B9F9AC}"/>
          </ac:spMkLst>
        </pc:spChg>
        <pc:spChg chg="mod">
          <ac:chgData name="Jim McGowan" userId="e2c7446dd3aca506" providerId="LiveId" clId="{DF11EF7F-337D-4C0F-A3FD-402ECF0F420E}" dt="2022-03-08T18:42:42.752" v="180" actId="207"/>
          <ac:spMkLst>
            <pc:docMk/>
            <pc:sldMk cId="2563664613" sldId="471"/>
            <ac:spMk id="9" creationId="{60F76EDA-B238-4D1B-92A3-E493BBFBD8D0}"/>
          </ac:spMkLst>
        </pc:spChg>
        <pc:spChg chg="mod">
          <ac:chgData name="Jim McGowan" userId="e2c7446dd3aca506" providerId="LiveId" clId="{DF11EF7F-337D-4C0F-A3FD-402ECF0F420E}" dt="2022-03-08T19:43:51.950" v="956" actId="14100"/>
          <ac:spMkLst>
            <pc:docMk/>
            <pc:sldMk cId="2563664613" sldId="471"/>
            <ac:spMk id="73741" creationId="{47B69978-40AB-460D-9F98-EDD042A248BE}"/>
          </ac:spMkLst>
        </pc:spChg>
        <pc:picChg chg="mod">
          <ac:chgData name="Jim McGowan" userId="e2c7446dd3aca506" providerId="LiveId" clId="{DF11EF7F-337D-4C0F-A3FD-402ECF0F420E}" dt="2022-03-08T17:58:48.916" v="0"/>
          <ac:picMkLst>
            <pc:docMk/>
            <pc:sldMk cId="2563664613" sldId="471"/>
            <ac:picMk id="6" creationId="{B4F36BE9-50A8-41F1-9A88-A3C9514215FA}"/>
          </ac:picMkLst>
        </pc:picChg>
      </pc:sldChg>
      <pc:sldChg chg="modSp mod modAnim">
        <pc:chgData name="Jim McGowan" userId="e2c7446dd3aca506" providerId="LiveId" clId="{DF11EF7F-337D-4C0F-A3FD-402ECF0F420E}" dt="2022-03-08T18:45:08.177" v="218" actId="404"/>
        <pc:sldMkLst>
          <pc:docMk/>
          <pc:sldMk cId="384760379" sldId="472"/>
        </pc:sldMkLst>
        <pc:spChg chg="mod">
          <ac:chgData name="Jim McGowan" userId="e2c7446dd3aca506" providerId="LiveId" clId="{DF11EF7F-337D-4C0F-A3FD-402ECF0F420E}" dt="2022-03-08T18:44:48.426" v="211" actId="207"/>
          <ac:spMkLst>
            <pc:docMk/>
            <pc:sldMk cId="384760379" sldId="472"/>
            <ac:spMk id="8" creationId="{90ABDDC6-7E32-411F-A572-034336807D04}"/>
          </ac:spMkLst>
        </pc:spChg>
        <pc:spChg chg="mod">
          <ac:chgData name="Jim McGowan" userId="e2c7446dd3aca506" providerId="LiveId" clId="{DF11EF7F-337D-4C0F-A3FD-402ECF0F420E}" dt="2022-03-08T17:58:48.916" v="0"/>
          <ac:spMkLst>
            <pc:docMk/>
            <pc:sldMk cId="384760379" sldId="472"/>
            <ac:spMk id="9" creationId="{9BE3178F-6973-412D-915D-CD12E78D4F2C}"/>
          </ac:spMkLst>
        </pc:spChg>
        <pc:spChg chg="mod">
          <ac:chgData name="Jim McGowan" userId="e2c7446dd3aca506" providerId="LiveId" clId="{DF11EF7F-337D-4C0F-A3FD-402ECF0F420E}" dt="2022-03-08T18:45:08.177" v="218" actId="404"/>
          <ac:spMkLst>
            <pc:docMk/>
            <pc:sldMk cId="384760379" sldId="472"/>
            <ac:spMk id="130055" creationId="{38A5C3B3-A1F1-4200-BD2F-5FC37C393E0A}"/>
          </ac:spMkLst>
        </pc:spChg>
      </pc:sldChg>
      <pc:sldChg chg="modSp mod modAnim modNotes">
        <pc:chgData name="Jim McGowan" userId="e2c7446dd3aca506" providerId="LiveId" clId="{DF11EF7F-337D-4C0F-A3FD-402ECF0F420E}" dt="2022-03-08T18:45:33.958" v="227" actId="179"/>
        <pc:sldMkLst>
          <pc:docMk/>
          <pc:sldMk cId="3781705289" sldId="474"/>
        </pc:sldMkLst>
        <pc:spChg chg="mod">
          <ac:chgData name="Jim McGowan" userId="e2c7446dd3aca506" providerId="LiveId" clId="{DF11EF7F-337D-4C0F-A3FD-402ECF0F420E}" dt="2022-03-08T17:58:48.916" v="0"/>
          <ac:spMkLst>
            <pc:docMk/>
            <pc:sldMk cId="3781705289" sldId="474"/>
            <ac:spMk id="7" creationId="{294FA4D9-1250-494A-A0AA-59942D8E9980}"/>
          </ac:spMkLst>
        </pc:spChg>
        <pc:spChg chg="mod">
          <ac:chgData name="Jim McGowan" userId="e2c7446dd3aca506" providerId="LiveId" clId="{DF11EF7F-337D-4C0F-A3FD-402ECF0F420E}" dt="2022-03-08T18:45:33.958" v="227" actId="179"/>
          <ac:spMkLst>
            <pc:docMk/>
            <pc:sldMk cId="3781705289" sldId="474"/>
            <ac:spMk id="49158" creationId="{21A82F88-4B7B-4DDE-BE68-89989692CBE1}"/>
          </ac:spMkLst>
        </pc:spChg>
      </pc:sldChg>
      <pc:sldChg chg="addSp delSp modSp mod modAnim modNotes">
        <pc:chgData name="Jim McGowan" userId="e2c7446dd3aca506" providerId="LiveId" clId="{DF11EF7F-337D-4C0F-A3FD-402ECF0F420E}" dt="2023-07-26T16:25:10.600" v="992"/>
        <pc:sldMkLst>
          <pc:docMk/>
          <pc:sldMk cId="2510212548" sldId="475"/>
        </pc:sldMkLst>
        <pc:spChg chg="add del mod">
          <ac:chgData name="Jim McGowan" userId="e2c7446dd3aca506" providerId="LiveId" clId="{DF11EF7F-337D-4C0F-A3FD-402ECF0F420E}" dt="2023-07-26T16:25:10.600" v="992"/>
          <ac:spMkLst>
            <pc:docMk/>
            <pc:sldMk cId="2510212548" sldId="475"/>
            <ac:spMk id="3" creationId="{11EB2DB2-BBFB-566E-7072-6EB5B4BE0BF2}"/>
          </ac:spMkLst>
        </pc:spChg>
        <pc:spChg chg="mod">
          <ac:chgData name="Jim McGowan" userId="e2c7446dd3aca506" providerId="LiveId" clId="{DF11EF7F-337D-4C0F-A3FD-402ECF0F420E}" dt="2022-03-08T18:49:36.735" v="273" actId="27636"/>
          <ac:spMkLst>
            <pc:docMk/>
            <pc:sldMk cId="2510212548" sldId="475"/>
            <ac:spMk id="7" creationId="{6D5F13F8-7379-4C86-BD93-C521BFF04ED0}"/>
          </ac:spMkLst>
        </pc:spChg>
        <pc:spChg chg="mod">
          <ac:chgData name="Jim McGowan" userId="e2c7446dd3aca506" providerId="LiveId" clId="{DF11EF7F-337D-4C0F-A3FD-402ECF0F420E}" dt="2022-03-08T18:50:03.962" v="280" actId="27636"/>
          <ac:spMkLst>
            <pc:docMk/>
            <pc:sldMk cId="2510212548" sldId="475"/>
            <ac:spMk id="48131" creationId="{BF355E67-DD89-4235-9DDA-DCA6E6D9E3DF}"/>
          </ac:spMkLst>
        </pc:spChg>
      </pc:sldChg>
      <pc:sldChg chg="modSp modAnim modNotes">
        <pc:chgData name="Jim McGowan" userId="e2c7446dd3aca506" providerId="LiveId" clId="{DF11EF7F-337D-4C0F-A3FD-402ECF0F420E}" dt="2022-03-08T18:51:04.028" v="293" actId="207"/>
        <pc:sldMkLst>
          <pc:docMk/>
          <pc:sldMk cId="2812914155" sldId="476"/>
        </pc:sldMkLst>
        <pc:spChg chg="mod">
          <ac:chgData name="Jim McGowan" userId="e2c7446dd3aca506" providerId="LiveId" clId="{DF11EF7F-337D-4C0F-A3FD-402ECF0F420E}" dt="2022-03-08T17:58:48.916" v="0"/>
          <ac:spMkLst>
            <pc:docMk/>
            <pc:sldMk cId="2812914155" sldId="476"/>
            <ac:spMk id="6" creationId="{DF1F828C-642E-4F3F-97C0-F54D42E5E6EB}"/>
          </ac:spMkLst>
        </pc:spChg>
        <pc:spChg chg="mod">
          <ac:chgData name="Jim McGowan" userId="e2c7446dd3aca506" providerId="LiveId" clId="{DF11EF7F-337D-4C0F-A3FD-402ECF0F420E}" dt="2022-03-08T18:51:04.028" v="293" actId="207"/>
          <ac:spMkLst>
            <pc:docMk/>
            <pc:sldMk cId="2812914155" sldId="476"/>
            <ac:spMk id="188420" creationId="{7ADE2933-2763-4954-90A4-B48367FFF58E}"/>
          </ac:spMkLst>
        </pc:spChg>
      </pc:sldChg>
      <pc:sldChg chg="modSp mod modAnim">
        <pc:chgData name="Jim McGowan" userId="e2c7446dd3aca506" providerId="LiveId" clId="{DF11EF7F-337D-4C0F-A3FD-402ECF0F420E}" dt="2022-03-08T18:51:34.601" v="300" actId="207"/>
        <pc:sldMkLst>
          <pc:docMk/>
          <pc:sldMk cId="2328225070" sldId="477"/>
        </pc:sldMkLst>
        <pc:spChg chg="mod">
          <ac:chgData name="Jim McGowan" userId="e2c7446dd3aca506" providerId="LiveId" clId="{DF11EF7F-337D-4C0F-A3FD-402ECF0F420E}" dt="2022-03-08T18:51:34.601" v="300" actId="207"/>
          <ac:spMkLst>
            <pc:docMk/>
            <pc:sldMk cId="2328225070" sldId="477"/>
            <ac:spMk id="8" creationId="{DEE4EBF3-B8C0-4327-92A6-34F48E36E30A}"/>
          </ac:spMkLst>
        </pc:spChg>
        <pc:spChg chg="mod">
          <ac:chgData name="Jim McGowan" userId="e2c7446dd3aca506" providerId="LiveId" clId="{DF11EF7F-337D-4C0F-A3FD-402ECF0F420E}" dt="2022-03-08T17:58:48.916" v="0"/>
          <ac:spMkLst>
            <pc:docMk/>
            <pc:sldMk cId="2328225070" sldId="477"/>
            <ac:spMk id="9" creationId="{E8769394-E660-4C87-A167-1E2D750ED90F}"/>
          </ac:spMkLst>
        </pc:spChg>
        <pc:spChg chg="mod">
          <ac:chgData name="Jim McGowan" userId="e2c7446dd3aca506" providerId="LiveId" clId="{DF11EF7F-337D-4C0F-A3FD-402ECF0F420E}" dt="2022-03-08T18:51:27.672" v="299" actId="108"/>
          <ac:spMkLst>
            <pc:docMk/>
            <pc:sldMk cId="2328225070" sldId="477"/>
            <ac:spMk id="163848" creationId="{4AD234B5-BEAE-4977-BCB2-915893946ABD}"/>
          </ac:spMkLst>
        </pc:spChg>
        <pc:picChg chg="mod">
          <ac:chgData name="Jim McGowan" userId="e2c7446dd3aca506" providerId="LiveId" clId="{DF11EF7F-337D-4C0F-A3FD-402ECF0F420E}" dt="2022-03-08T17:58:48.916" v="0"/>
          <ac:picMkLst>
            <pc:docMk/>
            <pc:sldMk cId="2328225070" sldId="477"/>
            <ac:picMk id="7" creationId="{C7A80752-9B82-45A8-BA99-637121586194}"/>
          </ac:picMkLst>
        </pc:picChg>
      </pc:sldChg>
      <pc:sldChg chg="modSp mod modAnim">
        <pc:chgData name="Jim McGowan" userId="e2c7446dd3aca506" providerId="LiveId" clId="{DF11EF7F-337D-4C0F-A3FD-402ECF0F420E}" dt="2022-03-08T18:51:49.855" v="307" actId="123"/>
        <pc:sldMkLst>
          <pc:docMk/>
          <pc:sldMk cId="3321598056" sldId="478"/>
        </pc:sldMkLst>
        <pc:spChg chg="mod">
          <ac:chgData name="Jim McGowan" userId="e2c7446dd3aca506" providerId="LiveId" clId="{DF11EF7F-337D-4C0F-A3FD-402ECF0F420E}" dt="2022-03-08T18:51:39.883" v="303" actId="207"/>
          <ac:spMkLst>
            <pc:docMk/>
            <pc:sldMk cId="3321598056" sldId="478"/>
            <ac:spMk id="5" creationId="{39216B6E-F302-4D99-B15D-E6C325F3FA43}"/>
          </ac:spMkLst>
        </pc:spChg>
        <pc:spChg chg="mod">
          <ac:chgData name="Jim McGowan" userId="e2c7446dd3aca506" providerId="LiveId" clId="{DF11EF7F-337D-4C0F-A3FD-402ECF0F420E}" dt="2022-03-08T17:58:48.916" v="0"/>
          <ac:spMkLst>
            <pc:docMk/>
            <pc:sldMk cId="3321598056" sldId="478"/>
            <ac:spMk id="9" creationId="{E8769394-E660-4C87-A167-1E2D750ED90F}"/>
          </ac:spMkLst>
        </pc:spChg>
        <pc:spChg chg="mod">
          <ac:chgData name="Jim McGowan" userId="e2c7446dd3aca506" providerId="LiveId" clId="{DF11EF7F-337D-4C0F-A3FD-402ECF0F420E}" dt="2022-03-08T18:51:49.855" v="307" actId="123"/>
          <ac:spMkLst>
            <pc:docMk/>
            <pc:sldMk cId="3321598056" sldId="478"/>
            <ac:spMk id="163848" creationId="{4AD234B5-BEAE-4977-BCB2-915893946ABD}"/>
          </ac:spMkLst>
        </pc:spChg>
        <pc:picChg chg="mod">
          <ac:chgData name="Jim McGowan" userId="e2c7446dd3aca506" providerId="LiveId" clId="{DF11EF7F-337D-4C0F-A3FD-402ECF0F420E}" dt="2022-03-08T17:58:48.916" v="0"/>
          <ac:picMkLst>
            <pc:docMk/>
            <pc:sldMk cId="3321598056" sldId="478"/>
            <ac:picMk id="4" creationId="{903C66F1-1EF7-4CA2-AEDA-8DAEDC25F3E7}"/>
          </ac:picMkLst>
        </pc:picChg>
      </pc:sldChg>
      <pc:sldChg chg="modSp mod modAnim">
        <pc:chgData name="Jim McGowan" userId="e2c7446dd3aca506" providerId="LiveId" clId="{DF11EF7F-337D-4C0F-A3FD-402ECF0F420E}" dt="2022-03-08T18:52:56.341" v="329" actId="207"/>
        <pc:sldMkLst>
          <pc:docMk/>
          <pc:sldMk cId="3882579256" sldId="480"/>
        </pc:sldMkLst>
        <pc:spChg chg="mod">
          <ac:chgData name="Jim McGowan" userId="e2c7446dd3aca506" providerId="LiveId" clId="{DF11EF7F-337D-4C0F-A3FD-402ECF0F420E}" dt="2022-03-08T18:52:56.341" v="329" actId="207"/>
          <ac:spMkLst>
            <pc:docMk/>
            <pc:sldMk cId="3882579256" sldId="480"/>
            <ac:spMk id="5" creationId="{7C6A232B-E529-45BA-97A4-06B370E93F83}"/>
          </ac:spMkLst>
        </pc:spChg>
        <pc:spChg chg="mod">
          <ac:chgData name="Jim McGowan" userId="e2c7446dd3aca506" providerId="LiveId" clId="{DF11EF7F-337D-4C0F-A3FD-402ECF0F420E}" dt="2022-03-08T17:58:48.916" v="0"/>
          <ac:spMkLst>
            <pc:docMk/>
            <pc:sldMk cId="3882579256" sldId="480"/>
            <ac:spMk id="6" creationId="{DC44B016-1EEC-42DF-8DA1-E092F3B816AE}"/>
          </ac:spMkLst>
        </pc:spChg>
        <pc:spChg chg="mod">
          <ac:chgData name="Jim McGowan" userId="e2c7446dd3aca506" providerId="LiveId" clId="{DF11EF7F-337D-4C0F-A3FD-402ECF0F420E}" dt="2022-03-08T18:52:46.543" v="326" actId="108"/>
          <ac:spMkLst>
            <pc:docMk/>
            <pc:sldMk cId="3882579256" sldId="480"/>
            <ac:spMk id="162824" creationId="{02949C4D-AA78-4C96-A655-1D2979CA595C}"/>
          </ac:spMkLst>
        </pc:spChg>
        <pc:picChg chg="mod">
          <ac:chgData name="Jim McGowan" userId="e2c7446dd3aca506" providerId="LiveId" clId="{DF11EF7F-337D-4C0F-A3FD-402ECF0F420E}" dt="2022-03-08T17:58:48.916" v="0"/>
          <ac:picMkLst>
            <pc:docMk/>
            <pc:sldMk cId="3882579256" sldId="480"/>
            <ac:picMk id="7" creationId="{314723AD-9CE5-44B7-A04E-80E2FE90B213}"/>
          </ac:picMkLst>
        </pc:picChg>
      </pc:sldChg>
      <pc:sldChg chg="modSp modAnim modNotes">
        <pc:chgData name="Jim McGowan" userId="e2c7446dd3aca506" providerId="LiveId" clId="{DF11EF7F-337D-4C0F-A3FD-402ECF0F420E}" dt="2022-03-08T18:53:48.078" v="342" actId="108"/>
        <pc:sldMkLst>
          <pc:docMk/>
          <pc:sldMk cId="3567634561" sldId="482"/>
        </pc:sldMkLst>
        <pc:spChg chg="mod">
          <ac:chgData name="Jim McGowan" userId="e2c7446dd3aca506" providerId="LiveId" clId="{DF11EF7F-337D-4C0F-A3FD-402ECF0F420E}" dt="2022-03-08T17:58:48.916" v="0"/>
          <ac:spMkLst>
            <pc:docMk/>
            <pc:sldMk cId="3567634561" sldId="482"/>
            <ac:spMk id="6" creationId="{797CB259-71C7-483F-96EA-33B3538C6A01}"/>
          </ac:spMkLst>
        </pc:spChg>
        <pc:spChg chg="mod">
          <ac:chgData name="Jim McGowan" userId="e2c7446dd3aca506" providerId="LiveId" clId="{DF11EF7F-337D-4C0F-A3FD-402ECF0F420E}" dt="2022-03-08T18:53:48.078" v="342" actId="108"/>
          <ac:spMkLst>
            <pc:docMk/>
            <pc:sldMk cId="3567634561" sldId="482"/>
            <ac:spMk id="46088" creationId="{C6285DF7-048F-474E-9C45-D41199DC27CA}"/>
          </ac:spMkLst>
        </pc:spChg>
      </pc:sldChg>
      <pc:sldChg chg="modSp modAnim modNotes">
        <pc:chgData name="Jim McGowan" userId="e2c7446dd3aca506" providerId="LiveId" clId="{DF11EF7F-337D-4C0F-A3FD-402ECF0F420E}" dt="2022-03-08T18:02:53.486" v="52"/>
        <pc:sldMkLst>
          <pc:docMk/>
          <pc:sldMk cId="4087682566" sldId="483"/>
        </pc:sldMkLst>
        <pc:spChg chg="mod">
          <ac:chgData name="Jim McGowan" userId="e2c7446dd3aca506" providerId="LiveId" clId="{DF11EF7F-337D-4C0F-A3FD-402ECF0F420E}" dt="2022-03-08T17:58:48.916" v="0"/>
          <ac:spMkLst>
            <pc:docMk/>
            <pc:sldMk cId="4087682566" sldId="483"/>
            <ac:spMk id="6" creationId="{7D81B1F8-3012-464C-9320-373E1EAF48B5}"/>
          </ac:spMkLst>
        </pc:spChg>
        <pc:spChg chg="mod">
          <ac:chgData name="Jim McGowan" userId="e2c7446dd3aca506" providerId="LiveId" clId="{DF11EF7F-337D-4C0F-A3FD-402ECF0F420E}" dt="2022-03-08T17:58:48.916" v="0"/>
          <ac:spMkLst>
            <pc:docMk/>
            <pc:sldMk cId="4087682566" sldId="483"/>
            <ac:spMk id="171013" creationId="{D369A8A7-596C-487C-BCEE-BB8BD2898088}"/>
          </ac:spMkLst>
        </pc:spChg>
      </pc:sldChg>
      <pc:sldChg chg="modSp modAnim modNotes">
        <pc:chgData name="Jim McGowan" userId="e2c7446dd3aca506" providerId="LiveId" clId="{DF11EF7F-337D-4C0F-A3FD-402ECF0F420E}" dt="2022-03-08T18:02:53.486" v="52"/>
        <pc:sldMkLst>
          <pc:docMk/>
          <pc:sldMk cId="2421196152" sldId="484"/>
        </pc:sldMkLst>
        <pc:spChg chg="mod">
          <ac:chgData name="Jim McGowan" userId="e2c7446dd3aca506" providerId="LiveId" clId="{DF11EF7F-337D-4C0F-A3FD-402ECF0F420E}" dt="2022-03-08T17:58:48.916" v="0"/>
          <ac:spMkLst>
            <pc:docMk/>
            <pc:sldMk cId="2421196152" sldId="484"/>
            <ac:spMk id="6" creationId="{89C1153A-4E84-4CAB-95E4-D265252A30E1}"/>
          </ac:spMkLst>
        </pc:spChg>
        <pc:spChg chg="mod">
          <ac:chgData name="Jim McGowan" userId="e2c7446dd3aca506" providerId="LiveId" clId="{DF11EF7F-337D-4C0F-A3FD-402ECF0F420E}" dt="2022-03-08T17:58:48.916" v="0"/>
          <ac:spMkLst>
            <pc:docMk/>
            <pc:sldMk cId="2421196152" sldId="484"/>
            <ac:spMk id="177156" creationId="{85ADEEE1-A3EA-41CB-A891-823624A02215}"/>
          </ac:spMkLst>
        </pc:spChg>
      </pc:sldChg>
      <pc:sldChg chg="modSp modAnim modNotes">
        <pc:chgData name="Jim McGowan" userId="e2c7446dd3aca506" providerId="LiveId" clId="{DF11EF7F-337D-4C0F-A3FD-402ECF0F420E}" dt="2022-03-08T18:02:53.486" v="52"/>
        <pc:sldMkLst>
          <pc:docMk/>
          <pc:sldMk cId="3057846805" sldId="485"/>
        </pc:sldMkLst>
        <pc:spChg chg="mod">
          <ac:chgData name="Jim McGowan" userId="e2c7446dd3aca506" providerId="LiveId" clId="{DF11EF7F-337D-4C0F-A3FD-402ECF0F420E}" dt="2022-03-08T17:58:48.916" v="0"/>
          <ac:spMkLst>
            <pc:docMk/>
            <pc:sldMk cId="3057846805" sldId="485"/>
            <ac:spMk id="6" creationId="{89C1153A-4E84-4CAB-95E4-D265252A30E1}"/>
          </ac:spMkLst>
        </pc:spChg>
        <pc:spChg chg="mod">
          <ac:chgData name="Jim McGowan" userId="e2c7446dd3aca506" providerId="LiveId" clId="{DF11EF7F-337D-4C0F-A3FD-402ECF0F420E}" dt="2022-03-08T17:58:48.916" v="0"/>
          <ac:spMkLst>
            <pc:docMk/>
            <pc:sldMk cId="3057846805" sldId="485"/>
            <ac:spMk id="177156" creationId="{85ADEEE1-A3EA-41CB-A891-823624A02215}"/>
          </ac:spMkLst>
        </pc:spChg>
      </pc:sldChg>
      <pc:sldChg chg="modSp modAnim modNotes">
        <pc:chgData name="Jim McGowan" userId="e2c7446dd3aca506" providerId="LiveId" clId="{DF11EF7F-337D-4C0F-A3FD-402ECF0F420E}" dt="2022-03-08T18:02:53.486" v="52"/>
        <pc:sldMkLst>
          <pc:docMk/>
          <pc:sldMk cId="1703255139" sldId="486"/>
        </pc:sldMkLst>
        <pc:spChg chg="mod">
          <ac:chgData name="Jim McGowan" userId="e2c7446dd3aca506" providerId="LiveId" clId="{DF11EF7F-337D-4C0F-A3FD-402ECF0F420E}" dt="2022-03-08T17:58:48.916" v="0"/>
          <ac:spMkLst>
            <pc:docMk/>
            <pc:sldMk cId="1703255139" sldId="486"/>
            <ac:spMk id="8" creationId="{9AEF0056-1C1B-4C6F-B56D-3911855595FC}"/>
          </ac:spMkLst>
        </pc:spChg>
        <pc:picChg chg="mod">
          <ac:chgData name="Jim McGowan" userId="e2c7446dd3aca506" providerId="LiveId" clId="{DF11EF7F-337D-4C0F-A3FD-402ECF0F420E}" dt="2022-03-08T17:58:48.916" v="0"/>
          <ac:picMkLst>
            <pc:docMk/>
            <pc:sldMk cId="1703255139" sldId="486"/>
            <ac:picMk id="9" creationId="{06243C59-1237-4763-BADC-95308BAA604D}"/>
          </ac:picMkLst>
        </pc:picChg>
      </pc:sldChg>
      <pc:sldChg chg="modSp modAnim modNotes">
        <pc:chgData name="Jim McGowan" userId="e2c7446dd3aca506" providerId="LiveId" clId="{DF11EF7F-337D-4C0F-A3FD-402ECF0F420E}" dt="2022-03-08T18:02:53.486" v="52"/>
        <pc:sldMkLst>
          <pc:docMk/>
          <pc:sldMk cId="2232650914" sldId="487"/>
        </pc:sldMkLst>
        <pc:spChg chg="mod">
          <ac:chgData name="Jim McGowan" userId="e2c7446dd3aca506" providerId="LiveId" clId="{DF11EF7F-337D-4C0F-A3FD-402ECF0F420E}" dt="2022-03-08T17:58:48.916" v="0"/>
          <ac:spMkLst>
            <pc:docMk/>
            <pc:sldMk cId="2232650914" sldId="487"/>
            <ac:spMk id="6" creationId="{B8ECA126-CBEC-47F7-8A66-CD976E0133C3}"/>
          </ac:spMkLst>
        </pc:spChg>
        <pc:spChg chg="mod">
          <ac:chgData name="Jim McGowan" userId="e2c7446dd3aca506" providerId="LiveId" clId="{DF11EF7F-337D-4C0F-A3FD-402ECF0F420E}" dt="2022-03-08T17:58:48.916" v="0"/>
          <ac:spMkLst>
            <pc:docMk/>
            <pc:sldMk cId="2232650914" sldId="487"/>
            <ac:spMk id="164869" creationId="{7A3A30FC-939B-4BC7-8B3C-99B9A52E413C}"/>
          </ac:spMkLst>
        </pc:spChg>
      </pc:sldChg>
      <pc:sldChg chg="modSp modAnim modNotes">
        <pc:chgData name="Jim McGowan" userId="e2c7446dd3aca506" providerId="LiveId" clId="{DF11EF7F-337D-4C0F-A3FD-402ECF0F420E}" dt="2022-03-08T18:02:53.486" v="52"/>
        <pc:sldMkLst>
          <pc:docMk/>
          <pc:sldMk cId="2971908313" sldId="488"/>
        </pc:sldMkLst>
        <pc:spChg chg="mod">
          <ac:chgData name="Jim McGowan" userId="e2c7446dd3aca506" providerId="LiveId" clId="{DF11EF7F-337D-4C0F-A3FD-402ECF0F420E}" dt="2022-03-08T17:58:48.916" v="0"/>
          <ac:spMkLst>
            <pc:docMk/>
            <pc:sldMk cId="2971908313" sldId="488"/>
            <ac:spMk id="6" creationId="{5388E004-0E27-468B-9100-8F94C85DE84A}"/>
          </ac:spMkLst>
        </pc:spChg>
        <pc:spChg chg="mod">
          <ac:chgData name="Jim McGowan" userId="e2c7446dd3aca506" providerId="LiveId" clId="{DF11EF7F-337D-4C0F-A3FD-402ECF0F420E}" dt="2022-03-08T17:58:48.916" v="0"/>
          <ac:spMkLst>
            <pc:docMk/>
            <pc:sldMk cId="2971908313" sldId="488"/>
            <ac:spMk id="166916" creationId="{D2B56460-3A12-46B6-9CB1-F050CA2F885D}"/>
          </ac:spMkLst>
        </pc:spChg>
      </pc:sldChg>
      <pc:sldChg chg="modSp modAnim modNotes">
        <pc:chgData name="Jim McGowan" userId="e2c7446dd3aca506" providerId="LiveId" clId="{DF11EF7F-337D-4C0F-A3FD-402ECF0F420E}" dt="2022-03-08T18:02:53.486" v="52"/>
        <pc:sldMkLst>
          <pc:docMk/>
          <pc:sldMk cId="3145632487" sldId="489"/>
        </pc:sldMkLst>
        <pc:spChg chg="mod">
          <ac:chgData name="Jim McGowan" userId="e2c7446dd3aca506" providerId="LiveId" clId="{DF11EF7F-337D-4C0F-A3FD-402ECF0F420E}" dt="2022-03-08T17:58:48.916" v="0"/>
          <ac:spMkLst>
            <pc:docMk/>
            <pc:sldMk cId="3145632487" sldId="489"/>
            <ac:spMk id="8" creationId="{9B8C1C1B-A072-4BFC-9D4D-6750C5D1CD5E}"/>
          </ac:spMkLst>
        </pc:spChg>
        <pc:spChg chg="mod">
          <ac:chgData name="Jim McGowan" userId="e2c7446dd3aca506" providerId="LiveId" clId="{DF11EF7F-337D-4C0F-A3FD-402ECF0F420E}" dt="2022-03-08T17:58:48.916" v="0"/>
          <ac:spMkLst>
            <pc:docMk/>
            <pc:sldMk cId="3145632487" sldId="489"/>
            <ac:spMk id="175109" creationId="{401F6F6F-4FFF-4C0A-9017-85F9F94191F8}"/>
          </ac:spMkLst>
        </pc:spChg>
      </pc:sldChg>
      <pc:sldChg chg="modSp modAnim modNotes">
        <pc:chgData name="Jim McGowan" userId="e2c7446dd3aca506" providerId="LiveId" clId="{DF11EF7F-337D-4C0F-A3FD-402ECF0F420E}" dt="2022-03-08T18:02:53.486" v="52"/>
        <pc:sldMkLst>
          <pc:docMk/>
          <pc:sldMk cId="1807744340" sldId="490"/>
        </pc:sldMkLst>
        <pc:spChg chg="mod">
          <ac:chgData name="Jim McGowan" userId="e2c7446dd3aca506" providerId="LiveId" clId="{DF11EF7F-337D-4C0F-A3FD-402ECF0F420E}" dt="2022-03-08T17:58:48.916" v="0"/>
          <ac:spMkLst>
            <pc:docMk/>
            <pc:sldMk cId="1807744340" sldId="490"/>
            <ac:spMk id="8" creationId="{B359DE59-7398-4F85-8AFC-D579FBE60FE4}"/>
          </ac:spMkLst>
        </pc:spChg>
        <pc:spChg chg="mod">
          <ac:chgData name="Jim McGowan" userId="e2c7446dd3aca506" providerId="LiveId" clId="{DF11EF7F-337D-4C0F-A3FD-402ECF0F420E}" dt="2022-03-08T17:58:48.916" v="0"/>
          <ac:spMkLst>
            <pc:docMk/>
            <pc:sldMk cId="1807744340" sldId="490"/>
            <ac:spMk id="9" creationId="{242DAB4B-169B-4AA8-98AF-C4F77B29068B}"/>
          </ac:spMkLst>
        </pc:spChg>
        <pc:spChg chg="mod">
          <ac:chgData name="Jim McGowan" userId="e2c7446dd3aca506" providerId="LiveId" clId="{DF11EF7F-337D-4C0F-A3FD-402ECF0F420E}" dt="2022-03-08T17:58:48.916" v="0"/>
          <ac:spMkLst>
            <pc:docMk/>
            <pc:sldMk cId="1807744340" sldId="490"/>
            <ac:spMk id="11" creationId="{14DE57FB-E90F-41E9-98C0-6405E4DACB11}"/>
          </ac:spMkLst>
        </pc:spChg>
        <pc:spChg chg="mod">
          <ac:chgData name="Jim McGowan" userId="e2c7446dd3aca506" providerId="LiveId" clId="{DF11EF7F-337D-4C0F-A3FD-402ECF0F420E}" dt="2022-03-08T17:58:48.916" v="0"/>
          <ac:spMkLst>
            <pc:docMk/>
            <pc:sldMk cId="1807744340" sldId="490"/>
            <ac:spMk id="173060" creationId="{F4341282-BC96-4659-B79B-4500ACF45105}"/>
          </ac:spMkLst>
        </pc:spChg>
        <pc:picChg chg="mod">
          <ac:chgData name="Jim McGowan" userId="e2c7446dd3aca506" providerId="LiveId" clId="{DF11EF7F-337D-4C0F-A3FD-402ECF0F420E}" dt="2022-03-08T17:58:48.916" v="0"/>
          <ac:picMkLst>
            <pc:docMk/>
            <pc:sldMk cId="1807744340" sldId="490"/>
            <ac:picMk id="10" creationId="{153B0FA6-2111-439D-817E-CC99D530EEAF}"/>
          </ac:picMkLst>
        </pc:picChg>
      </pc:sldChg>
      <pc:sldChg chg="modSp modAnim modNotes">
        <pc:chgData name="Jim McGowan" userId="e2c7446dd3aca506" providerId="LiveId" clId="{DF11EF7F-337D-4C0F-A3FD-402ECF0F420E}" dt="2022-03-08T18:02:53.486" v="52"/>
        <pc:sldMkLst>
          <pc:docMk/>
          <pc:sldMk cId="594520324" sldId="491"/>
        </pc:sldMkLst>
        <pc:spChg chg="mod">
          <ac:chgData name="Jim McGowan" userId="e2c7446dd3aca506" providerId="LiveId" clId="{DF11EF7F-337D-4C0F-A3FD-402ECF0F420E}" dt="2022-03-08T17:58:48.916" v="0"/>
          <ac:spMkLst>
            <pc:docMk/>
            <pc:sldMk cId="594520324" sldId="491"/>
            <ac:spMk id="9" creationId="{242DAB4B-169B-4AA8-98AF-C4F77B29068B}"/>
          </ac:spMkLst>
        </pc:spChg>
        <pc:spChg chg="mod">
          <ac:chgData name="Jim McGowan" userId="e2c7446dd3aca506" providerId="LiveId" clId="{DF11EF7F-337D-4C0F-A3FD-402ECF0F420E}" dt="2022-03-08T17:58:48.916" v="0"/>
          <ac:spMkLst>
            <pc:docMk/>
            <pc:sldMk cId="594520324" sldId="491"/>
            <ac:spMk id="173060" creationId="{F4341282-BC96-4659-B79B-4500ACF45105}"/>
          </ac:spMkLst>
        </pc:spChg>
      </pc:sldChg>
      <pc:sldChg chg="modSp modAnim modNotes">
        <pc:chgData name="Jim McGowan" userId="e2c7446dd3aca506" providerId="LiveId" clId="{DF11EF7F-337D-4C0F-A3FD-402ECF0F420E}" dt="2022-03-08T18:02:53.486" v="52"/>
        <pc:sldMkLst>
          <pc:docMk/>
          <pc:sldMk cId="79452969" sldId="492"/>
        </pc:sldMkLst>
        <pc:spChg chg="mod">
          <ac:chgData name="Jim McGowan" userId="e2c7446dd3aca506" providerId="LiveId" clId="{DF11EF7F-337D-4C0F-A3FD-402ECF0F420E}" dt="2022-03-08T17:58:48.916" v="0"/>
          <ac:spMkLst>
            <pc:docMk/>
            <pc:sldMk cId="79452969" sldId="492"/>
            <ac:spMk id="7" creationId="{93F103C1-5638-41B1-BB48-9F081B73ED8A}"/>
          </ac:spMkLst>
        </pc:spChg>
        <pc:spChg chg="mod">
          <ac:chgData name="Jim McGowan" userId="e2c7446dd3aca506" providerId="LiveId" clId="{DF11EF7F-337D-4C0F-A3FD-402ECF0F420E}" dt="2022-03-08T17:58:48.916" v="0"/>
          <ac:spMkLst>
            <pc:docMk/>
            <pc:sldMk cId="79452969" sldId="492"/>
            <ac:spMk id="181253" creationId="{4C2DF807-064C-4431-9C99-9B0B146D7358}"/>
          </ac:spMkLst>
        </pc:spChg>
      </pc:sldChg>
      <pc:sldChg chg="modSp modAnim modNotes">
        <pc:chgData name="Jim McGowan" userId="e2c7446dd3aca506" providerId="LiveId" clId="{DF11EF7F-337D-4C0F-A3FD-402ECF0F420E}" dt="2022-03-08T18:02:53.486" v="52"/>
        <pc:sldMkLst>
          <pc:docMk/>
          <pc:sldMk cId="823405051" sldId="493"/>
        </pc:sldMkLst>
        <pc:spChg chg="mod">
          <ac:chgData name="Jim McGowan" userId="e2c7446dd3aca506" providerId="LiveId" clId="{DF11EF7F-337D-4C0F-A3FD-402ECF0F420E}" dt="2022-03-08T17:58:48.916" v="0"/>
          <ac:spMkLst>
            <pc:docMk/>
            <pc:sldMk cId="823405051" sldId="493"/>
            <ac:spMk id="7" creationId="{93F103C1-5638-41B1-BB48-9F081B73ED8A}"/>
          </ac:spMkLst>
        </pc:spChg>
        <pc:spChg chg="mod">
          <ac:chgData name="Jim McGowan" userId="e2c7446dd3aca506" providerId="LiveId" clId="{DF11EF7F-337D-4C0F-A3FD-402ECF0F420E}" dt="2022-03-08T17:58:48.916" v="0"/>
          <ac:spMkLst>
            <pc:docMk/>
            <pc:sldMk cId="823405051" sldId="493"/>
            <ac:spMk id="181251" creationId="{B01A4B35-219B-4CF7-A0AC-B7A782A81FAF}"/>
          </ac:spMkLst>
        </pc:spChg>
      </pc:sldChg>
      <pc:sldChg chg="modSp modAnim">
        <pc:chgData name="Jim McGowan" userId="e2c7446dd3aca506" providerId="LiveId" clId="{DF11EF7F-337D-4C0F-A3FD-402ECF0F420E}" dt="2022-03-08T18:02:53.486" v="52"/>
        <pc:sldMkLst>
          <pc:docMk/>
          <pc:sldMk cId="1408020190" sldId="495"/>
        </pc:sldMkLst>
        <pc:spChg chg="mod">
          <ac:chgData name="Jim McGowan" userId="e2c7446dd3aca506" providerId="LiveId" clId="{DF11EF7F-337D-4C0F-A3FD-402ECF0F420E}" dt="2022-03-08T17:58:48.916" v="0"/>
          <ac:spMkLst>
            <pc:docMk/>
            <pc:sldMk cId="1408020190" sldId="495"/>
            <ac:spMk id="6" creationId="{74303D30-CC66-436D-AB9B-F1448D202FE6}"/>
          </ac:spMkLst>
        </pc:spChg>
        <pc:spChg chg="mod">
          <ac:chgData name="Jim McGowan" userId="e2c7446dd3aca506" providerId="LiveId" clId="{DF11EF7F-337D-4C0F-A3FD-402ECF0F420E}" dt="2022-03-08T17:58:48.916" v="0"/>
          <ac:spMkLst>
            <pc:docMk/>
            <pc:sldMk cId="1408020190" sldId="495"/>
            <ac:spMk id="227331" creationId="{4F7E101D-5E5C-43F0-9F40-4AA0E8FBE92C}"/>
          </ac:spMkLst>
        </pc:spChg>
      </pc:sldChg>
      <pc:sldChg chg="modSp modAnim modNotes">
        <pc:chgData name="Jim McGowan" userId="e2c7446dd3aca506" providerId="LiveId" clId="{DF11EF7F-337D-4C0F-A3FD-402ECF0F420E}" dt="2022-03-08T18:02:53.486" v="52"/>
        <pc:sldMkLst>
          <pc:docMk/>
          <pc:sldMk cId="4062878418" sldId="496"/>
        </pc:sldMkLst>
        <pc:spChg chg="mod">
          <ac:chgData name="Jim McGowan" userId="e2c7446dd3aca506" providerId="LiveId" clId="{DF11EF7F-337D-4C0F-A3FD-402ECF0F420E}" dt="2022-03-08T17:58:48.916" v="0"/>
          <ac:spMkLst>
            <pc:docMk/>
            <pc:sldMk cId="4062878418" sldId="496"/>
            <ac:spMk id="9" creationId="{4F269A05-A379-449C-8511-D4F1E7F9E9DC}"/>
          </ac:spMkLst>
        </pc:spChg>
        <pc:spChg chg="mod">
          <ac:chgData name="Jim McGowan" userId="e2c7446dd3aca506" providerId="LiveId" clId="{DF11EF7F-337D-4C0F-A3FD-402ECF0F420E}" dt="2022-03-08T17:58:48.916" v="0"/>
          <ac:spMkLst>
            <pc:docMk/>
            <pc:sldMk cId="4062878418" sldId="496"/>
            <ac:spMk id="208902" creationId="{7770D346-1C60-4241-BEB3-8220661C57EB}"/>
          </ac:spMkLst>
        </pc:spChg>
        <pc:spChg chg="mod">
          <ac:chgData name="Jim McGowan" userId="e2c7446dd3aca506" providerId="LiveId" clId="{DF11EF7F-337D-4C0F-A3FD-402ECF0F420E}" dt="2022-03-08T17:58:48.916" v="0"/>
          <ac:spMkLst>
            <pc:docMk/>
            <pc:sldMk cId="4062878418" sldId="496"/>
            <ac:spMk id="208907" creationId="{42E84296-D88C-401D-9BEE-7FFDC78FE6AC}"/>
          </ac:spMkLst>
        </pc:spChg>
        <pc:picChg chg="mod">
          <ac:chgData name="Jim McGowan" userId="e2c7446dd3aca506" providerId="LiveId" clId="{DF11EF7F-337D-4C0F-A3FD-402ECF0F420E}" dt="2022-03-08T17:58:48.916" v="0"/>
          <ac:picMkLst>
            <pc:docMk/>
            <pc:sldMk cId="4062878418" sldId="496"/>
            <ac:picMk id="7" creationId="{9ECB59D9-0213-41BD-A7FD-36CDAF5A8739}"/>
          </ac:picMkLst>
        </pc:picChg>
      </pc:sldChg>
      <pc:sldChg chg="modSp modAnim modNotes">
        <pc:chgData name="Jim McGowan" userId="e2c7446dd3aca506" providerId="LiveId" clId="{DF11EF7F-337D-4C0F-A3FD-402ECF0F420E}" dt="2022-03-08T18:02:53.486" v="52"/>
        <pc:sldMkLst>
          <pc:docMk/>
          <pc:sldMk cId="709181449" sldId="497"/>
        </pc:sldMkLst>
        <pc:spChg chg="mod">
          <ac:chgData name="Jim McGowan" userId="e2c7446dd3aca506" providerId="LiveId" clId="{DF11EF7F-337D-4C0F-A3FD-402ECF0F420E}" dt="2022-03-08T17:58:48.916" v="0"/>
          <ac:spMkLst>
            <pc:docMk/>
            <pc:sldMk cId="709181449" sldId="497"/>
            <ac:spMk id="6" creationId="{9F368976-A3E6-4951-8FCE-9F958379112E}"/>
          </ac:spMkLst>
        </pc:spChg>
        <pc:spChg chg="mod">
          <ac:chgData name="Jim McGowan" userId="e2c7446dd3aca506" providerId="LiveId" clId="{DF11EF7F-337D-4C0F-A3FD-402ECF0F420E}" dt="2022-03-08T17:58:48.916" v="0"/>
          <ac:spMkLst>
            <pc:docMk/>
            <pc:sldMk cId="709181449" sldId="497"/>
            <ac:spMk id="212995" creationId="{27EB3C27-6BBD-4745-B99C-313A970058CC}"/>
          </ac:spMkLst>
        </pc:spChg>
      </pc:sldChg>
      <pc:sldChg chg="modSp modAnim modNotes">
        <pc:chgData name="Jim McGowan" userId="e2c7446dd3aca506" providerId="LiveId" clId="{DF11EF7F-337D-4C0F-A3FD-402ECF0F420E}" dt="2022-03-08T18:02:53.486" v="52"/>
        <pc:sldMkLst>
          <pc:docMk/>
          <pc:sldMk cId="4202623971" sldId="499"/>
        </pc:sldMkLst>
        <pc:spChg chg="mod">
          <ac:chgData name="Jim McGowan" userId="e2c7446dd3aca506" providerId="LiveId" clId="{DF11EF7F-337D-4C0F-A3FD-402ECF0F420E}" dt="2022-03-08T17:58:48.916" v="0"/>
          <ac:spMkLst>
            <pc:docMk/>
            <pc:sldMk cId="4202623971" sldId="499"/>
            <ac:spMk id="6" creationId="{5CC5D900-FF42-4EA0-B519-29D88C336394}"/>
          </ac:spMkLst>
        </pc:spChg>
        <pc:spChg chg="mod">
          <ac:chgData name="Jim McGowan" userId="e2c7446dd3aca506" providerId="LiveId" clId="{DF11EF7F-337D-4C0F-A3FD-402ECF0F420E}" dt="2022-03-08T17:58:48.916" v="0"/>
          <ac:spMkLst>
            <pc:docMk/>
            <pc:sldMk cId="4202623971" sldId="499"/>
            <ac:spMk id="158723" creationId="{CFF828A3-F011-497A-B311-9A291BE1A121}"/>
          </ac:spMkLst>
        </pc:spChg>
      </pc:sldChg>
      <pc:sldChg chg="modSp modAnim modNotes">
        <pc:chgData name="Jim McGowan" userId="e2c7446dd3aca506" providerId="LiveId" clId="{DF11EF7F-337D-4C0F-A3FD-402ECF0F420E}" dt="2022-03-08T18:02:53.486" v="52"/>
        <pc:sldMkLst>
          <pc:docMk/>
          <pc:sldMk cId="3527626820" sldId="500"/>
        </pc:sldMkLst>
        <pc:spChg chg="mod">
          <ac:chgData name="Jim McGowan" userId="e2c7446dd3aca506" providerId="LiveId" clId="{DF11EF7F-337D-4C0F-A3FD-402ECF0F420E}" dt="2022-03-08T17:58:48.916" v="0"/>
          <ac:spMkLst>
            <pc:docMk/>
            <pc:sldMk cId="3527626820" sldId="500"/>
            <ac:spMk id="7" creationId="{7772F48F-5EE2-461C-B5DC-3372414FB3A1}"/>
          </ac:spMkLst>
        </pc:spChg>
        <pc:spChg chg="mod">
          <ac:chgData name="Jim McGowan" userId="e2c7446dd3aca506" providerId="LiveId" clId="{DF11EF7F-337D-4C0F-A3FD-402ECF0F420E}" dt="2022-03-08T17:58:48.916" v="0"/>
          <ac:spMkLst>
            <pc:docMk/>
            <pc:sldMk cId="3527626820" sldId="500"/>
            <ac:spMk id="11267" creationId="{39006E1D-91E8-4D4D-9DDA-A7B17CBE60AD}"/>
          </ac:spMkLst>
        </pc:spChg>
      </pc:sldChg>
      <pc:sldChg chg="delSp modSp mod modAnim">
        <pc:chgData name="Jim McGowan" userId="e2c7446dd3aca506" providerId="LiveId" clId="{DF11EF7F-337D-4C0F-A3FD-402ECF0F420E}" dt="2023-07-26T17:19:58.739" v="1190" actId="20577"/>
        <pc:sldMkLst>
          <pc:docMk/>
          <pc:sldMk cId="3734120402" sldId="501"/>
        </pc:sldMkLst>
        <pc:spChg chg="del">
          <ac:chgData name="Jim McGowan" userId="e2c7446dd3aca506" providerId="LiveId" clId="{DF11EF7F-337D-4C0F-A3FD-402ECF0F420E}" dt="2023-07-26T16:21:09.855" v="959" actId="478"/>
          <ac:spMkLst>
            <pc:docMk/>
            <pc:sldMk cId="3734120402" sldId="501"/>
            <ac:spMk id="3" creationId="{EAAC4FD3-6A8B-D5B0-759D-8C825D9D5D14}"/>
          </ac:spMkLst>
        </pc:spChg>
        <pc:spChg chg="mod">
          <ac:chgData name="Jim McGowan" userId="e2c7446dd3aca506" providerId="LiveId" clId="{DF11EF7F-337D-4C0F-A3FD-402ECF0F420E}" dt="2023-07-26T17:19:58.739" v="1190" actId="20577"/>
          <ac:spMkLst>
            <pc:docMk/>
            <pc:sldMk cId="3734120402" sldId="501"/>
            <ac:spMk id="4" creationId="{249CF292-289C-4BDE-80EA-202DA2F880BD}"/>
          </ac:spMkLst>
        </pc:spChg>
        <pc:spChg chg="mod">
          <ac:chgData name="Jim McGowan" userId="e2c7446dd3aca506" providerId="LiveId" clId="{DF11EF7F-337D-4C0F-A3FD-402ECF0F420E}" dt="2022-03-08T18:04:10.828" v="62" actId="207"/>
          <ac:spMkLst>
            <pc:docMk/>
            <pc:sldMk cId="3734120402" sldId="501"/>
            <ac:spMk id="5" creationId="{9A1EE319-0E29-46ED-B9E4-C5B9D218522A}"/>
          </ac:spMkLst>
        </pc:spChg>
      </pc:sldChg>
      <pc:sldChg chg="modSp mod modAnim">
        <pc:chgData name="Jim McGowan" userId="e2c7446dd3aca506" providerId="LiveId" clId="{DF11EF7F-337D-4C0F-A3FD-402ECF0F420E}" dt="2022-03-08T19:31:01.473" v="792" actId="207"/>
        <pc:sldMkLst>
          <pc:docMk/>
          <pc:sldMk cId="54321157" sldId="506"/>
        </pc:sldMkLst>
        <pc:spChg chg="mod">
          <ac:chgData name="Jim McGowan" userId="e2c7446dd3aca506" providerId="LiveId" clId="{DF11EF7F-337D-4C0F-A3FD-402ECF0F420E}" dt="2022-03-08T19:31:01.473" v="792" actId="207"/>
          <ac:spMkLst>
            <pc:docMk/>
            <pc:sldMk cId="54321157" sldId="506"/>
            <ac:spMk id="4" creationId="{249CF292-289C-4BDE-80EA-202DA2F880BD}"/>
          </ac:spMkLst>
        </pc:spChg>
        <pc:spChg chg="mod">
          <ac:chgData name="Jim McGowan" userId="e2c7446dd3aca506" providerId="LiveId" clId="{DF11EF7F-337D-4C0F-A3FD-402ECF0F420E}" dt="2022-03-08T18:06:00.650" v="79" actId="108"/>
          <ac:spMkLst>
            <pc:docMk/>
            <pc:sldMk cId="54321157" sldId="506"/>
            <ac:spMk id="5" creationId="{9A1EE319-0E29-46ED-B9E4-C5B9D218522A}"/>
          </ac:spMkLst>
        </pc:spChg>
      </pc:sldChg>
      <pc:sldChg chg="addSp delSp modSp del modAnim">
        <pc:chgData name="Jim McGowan" userId="e2c7446dd3aca506" providerId="LiveId" clId="{DF11EF7F-337D-4C0F-A3FD-402ECF0F420E}" dt="2022-03-08T19:31:53.510" v="799" actId="47"/>
        <pc:sldMkLst>
          <pc:docMk/>
          <pc:sldMk cId="3307299492" sldId="507"/>
        </pc:sldMkLst>
        <pc:spChg chg="mod">
          <ac:chgData name="Jim McGowan" userId="e2c7446dd3aca506" providerId="LiveId" clId="{DF11EF7F-337D-4C0F-A3FD-402ECF0F420E}" dt="2022-03-08T18:39:58.418" v="144" actId="207"/>
          <ac:spMkLst>
            <pc:docMk/>
            <pc:sldMk cId="3307299492" sldId="507"/>
            <ac:spMk id="4" creationId="{249CF292-289C-4BDE-80EA-202DA2F880BD}"/>
          </ac:spMkLst>
        </pc:spChg>
        <pc:spChg chg="del mod">
          <ac:chgData name="Jim McGowan" userId="e2c7446dd3aca506" providerId="LiveId" clId="{DF11EF7F-337D-4C0F-A3FD-402ECF0F420E}" dt="2022-03-08T19:28:40.602" v="757" actId="478"/>
          <ac:spMkLst>
            <pc:docMk/>
            <pc:sldMk cId="3307299492" sldId="507"/>
            <ac:spMk id="5" creationId="{9A1EE319-0E29-46ED-B9E4-C5B9D218522A}"/>
          </ac:spMkLst>
        </pc:spChg>
        <pc:spChg chg="add mod">
          <ac:chgData name="Jim McGowan" userId="e2c7446dd3aca506" providerId="LiveId" clId="{DF11EF7F-337D-4C0F-A3FD-402ECF0F420E}" dt="2022-03-08T19:28:43.081" v="760"/>
          <ac:spMkLst>
            <pc:docMk/>
            <pc:sldMk cId="3307299492" sldId="507"/>
            <ac:spMk id="6" creationId="{80BC1512-F202-4960-9C31-6E39162DD8FE}"/>
          </ac:spMkLst>
        </pc:spChg>
      </pc:sldChg>
      <pc:sldChg chg="modSp modAnim">
        <pc:chgData name="Jim McGowan" userId="e2c7446dd3aca506" providerId="LiveId" clId="{DF11EF7F-337D-4C0F-A3FD-402ECF0F420E}" dt="2022-03-08T18:43:22.773" v="193" actId="207"/>
        <pc:sldMkLst>
          <pc:docMk/>
          <pc:sldMk cId="3597868989" sldId="508"/>
        </pc:sldMkLst>
        <pc:spChg chg="mod">
          <ac:chgData name="Jim McGowan" userId="e2c7446dd3aca506" providerId="LiveId" clId="{DF11EF7F-337D-4C0F-A3FD-402ECF0F420E}" dt="2022-03-08T18:43:22.773" v="193" actId="207"/>
          <ac:spMkLst>
            <pc:docMk/>
            <pc:sldMk cId="3597868989" sldId="508"/>
            <ac:spMk id="4" creationId="{249CF292-289C-4BDE-80EA-202DA2F880BD}"/>
          </ac:spMkLst>
        </pc:spChg>
        <pc:spChg chg="mod">
          <ac:chgData name="Jim McGowan" userId="e2c7446dd3aca506" providerId="LiveId" clId="{DF11EF7F-337D-4C0F-A3FD-402ECF0F420E}" dt="2022-03-08T18:43:22.773" v="193" actId="207"/>
          <ac:spMkLst>
            <pc:docMk/>
            <pc:sldMk cId="3597868989" sldId="508"/>
            <ac:spMk id="5" creationId="{9A1EE319-0E29-46ED-B9E4-C5B9D218522A}"/>
          </ac:spMkLst>
        </pc:spChg>
      </pc:sldChg>
      <pc:sldChg chg="modSp modAnim">
        <pc:chgData name="Jim McGowan" userId="e2c7446dd3aca506" providerId="LiveId" clId="{DF11EF7F-337D-4C0F-A3FD-402ECF0F420E}" dt="2022-03-08T18:02:53.486" v="52"/>
        <pc:sldMkLst>
          <pc:docMk/>
          <pc:sldMk cId="1508571054" sldId="509"/>
        </pc:sldMkLst>
        <pc:spChg chg="mod">
          <ac:chgData name="Jim McGowan" userId="e2c7446dd3aca506" providerId="LiveId" clId="{DF11EF7F-337D-4C0F-A3FD-402ECF0F420E}" dt="2022-03-08T17:58:48.916" v="0"/>
          <ac:spMkLst>
            <pc:docMk/>
            <pc:sldMk cId="1508571054" sldId="509"/>
            <ac:spMk id="4" creationId="{249CF292-289C-4BDE-80EA-202DA2F880BD}"/>
          </ac:spMkLst>
        </pc:spChg>
        <pc:spChg chg="mod">
          <ac:chgData name="Jim McGowan" userId="e2c7446dd3aca506" providerId="LiveId" clId="{DF11EF7F-337D-4C0F-A3FD-402ECF0F420E}" dt="2022-03-08T17:58:48.916" v="0"/>
          <ac:spMkLst>
            <pc:docMk/>
            <pc:sldMk cId="1508571054" sldId="509"/>
            <ac:spMk id="5" creationId="{9A1EE319-0E29-46ED-B9E4-C5B9D218522A}"/>
          </ac:spMkLst>
        </pc:spChg>
      </pc:sldChg>
      <pc:sldChg chg="modSp modAnim">
        <pc:chgData name="Jim McGowan" userId="e2c7446dd3aca506" providerId="LiveId" clId="{DF11EF7F-337D-4C0F-A3FD-402ECF0F420E}" dt="2022-03-08T18:02:53.486" v="52"/>
        <pc:sldMkLst>
          <pc:docMk/>
          <pc:sldMk cId="1881026942" sldId="510"/>
        </pc:sldMkLst>
        <pc:spChg chg="mod">
          <ac:chgData name="Jim McGowan" userId="e2c7446dd3aca506" providerId="LiveId" clId="{DF11EF7F-337D-4C0F-A3FD-402ECF0F420E}" dt="2022-03-08T17:58:48.916" v="0"/>
          <ac:spMkLst>
            <pc:docMk/>
            <pc:sldMk cId="1881026942" sldId="510"/>
            <ac:spMk id="4" creationId="{249CF292-289C-4BDE-80EA-202DA2F880BD}"/>
          </ac:spMkLst>
        </pc:spChg>
        <pc:spChg chg="mod">
          <ac:chgData name="Jim McGowan" userId="e2c7446dd3aca506" providerId="LiveId" clId="{DF11EF7F-337D-4C0F-A3FD-402ECF0F420E}" dt="2022-03-08T17:58:48.916" v="0"/>
          <ac:spMkLst>
            <pc:docMk/>
            <pc:sldMk cId="1881026942" sldId="510"/>
            <ac:spMk id="5" creationId="{9A1EE319-0E29-46ED-B9E4-C5B9D218522A}"/>
          </ac:spMkLst>
        </pc:spChg>
      </pc:sldChg>
      <pc:sldChg chg="modSp modAnim">
        <pc:chgData name="Jim McGowan" userId="e2c7446dd3aca506" providerId="LiveId" clId="{DF11EF7F-337D-4C0F-A3FD-402ECF0F420E}" dt="2022-03-08T18:02:53.486" v="52"/>
        <pc:sldMkLst>
          <pc:docMk/>
          <pc:sldMk cId="286812028" sldId="511"/>
        </pc:sldMkLst>
        <pc:spChg chg="mod">
          <ac:chgData name="Jim McGowan" userId="e2c7446dd3aca506" providerId="LiveId" clId="{DF11EF7F-337D-4C0F-A3FD-402ECF0F420E}" dt="2022-03-08T17:58:48.916" v="0"/>
          <ac:spMkLst>
            <pc:docMk/>
            <pc:sldMk cId="286812028" sldId="511"/>
            <ac:spMk id="4" creationId="{249CF292-289C-4BDE-80EA-202DA2F880BD}"/>
          </ac:spMkLst>
        </pc:spChg>
        <pc:spChg chg="mod">
          <ac:chgData name="Jim McGowan" userId="e2c7446dd3aca506" providerId="LiveId" clId="{DF11EF7F-337D-4C0F-A3FD-402ECF0F420E}" dt="2022-03-08T17:58:48.916" v="0"/>
          <ac:spMkLst>
            <pc:docMk/>
            <pc:sldMk cId="286812028" sldId="511"/>
            <ac:spMk id="5" creationId="{9A1EE319-0E29-46ED-B9E4-C5B9D218522A}"/>
          </ac:spMkLst>
        </pc:spChg>
      </pc:sldChg>
      <pc:sldChg chg="modSp modAnim">
        <pc:chgData name="Jim McGowan" userId="e2c7446dd3aca506" providerId="LiveId" clId="{DF11EF7F-337D-4C0F-A3FD-402ECF0F420E}" dt="2022-03-08T18:02:53.486" v="52"/>
        <pc:sldMkLst>
          <pc:docMk/>
          <pc:sldMk cId="3237164712" sldId="512"/>
        </pc:sldMkLst>
        <pc:spChg chg="mod">
          <ac:chgData name="Jim McGowan" userId="e2c7446dd3aca506" providerId="LiveId" clId="{DF11EF7F-337D-4C0F-A3FD-402ECF0F420E}" dt="2022-03-08T17:58:48.916" v="0"/>
          <ac:spMkLst>
            <pc:docMk/>
            <pc:sldMk cId="3237164712" sldId="512"/>
            <ac:spMk id="2" creationId="{E21DFA74-13DA-404B-86C1-D8D67B7AA96D}"/>
          </ac:spMkLst>
        </pc:spChg>
      </pc:sldChg>
      <pc:sldChg chg="modSp add mod modAnim">
        <pc:chgData name="Jim McGowan" userId="e2c7446dd3aca506" providerId="LiveId" clId="{DF11EF7F-337D-4C0F-A3FD-402ECF0F420E}" dt="2022-03-08T19:30:04.016" v="778" actId="207"/>
        <pc:sldMkLst>
          <pc:docMk/>
          <pc:sldMk cId="931439863" sldId="513"/>
        </pc:sldMkLst>
        <pc:spChg chg="mod">
          <ac:chgData name="Jim McGowan" userId="e2c7446dd3aca506" providerId="LiveId" clId="{DF11EF7F-337D-4C0F-A3FD-402ECF0F420E}" dt="2022-03-08T19:30:04.016" v="778" actId="207"/>
          <ac:spMkLst>
            <pc:docMk/>
            <pc:sldMk cId="931439863" sldId="513"/>
            <ac:spMk id="4" creationId="{249CF292-289C-4BDE-80EA-202DA2F880BD}"/>
          </ac:spMkLst>
        </pc:spChg>
      </pc:sldChg>
      <pc:sldChg chg="modSp mod">
        <pc:chgData name="Jim McGowan" userId="e2c7446dd3aca506" providerId="LiveId" clId="{DF11EF7F-337D-4C0F-A3FD-402ECF0F420E}" dt="2023-07-26T17:20:39.202" v="1200" actId="6549"/>
        <pc:sldMkLst>
          <pc:docMk/>
          <pc:sldMk cId="1897520510" sldId="514"/>
        </pc:sldMkLst>
        <pc:spChg chg="mod">
          <ac:chgData name="Jim McGowan" userId="e2c7446dd3aca506" providerId="LiveId" clId="{DF11EF7F-337D-4C0F-A3FD-402ECF0F420E}" dt="2023-07-26T17:20:39.202" v="1200" actId="6549"/>
          <ac:spMkLst>
            <pc:docMk/>
            <pc:sldMk cId="1897520510" sldId="514"/>
            <ac:spMk id="4" creationId="{249CF292-289C-4BDE-80EA-202DA2F880BD}"/>
          </ac:spMkLst>
        </pc:spChg>
      </pc:sldChg>
      <pc:sldChg chg="modSp mod">
        <pc:chgData name="Jim McGowan" userId="e2c7446dd3aca506" providerId="LiveId" clId="{DF11EF7F-337D-4C0F-A3FD-402ECF0F420E}" dt="2023-07-26T17:20:57.143" v="1204" actId="6549"/>
        <pc:sldMkLst>
          <pc:docMk/>
          <pc:sldMk cId="1115413766" sldId="515"/>
        </pc:sldMkLst>
        <pc:spChg chg="mod">
          <ac:chgData name="Jim McGowan" userId="e2c7446dd3aca506" providerId="LiveId" clId="{DF11EF7F-337D-4C0F-A3FD-402ECF0F420E}" dt="2023-07-26T17:20:57.143" v="1204" actId="6549"/>
          <ac:spMkLst>
            <pc:docMk/>
            <pc:sldMk cId="1115413766" sldId="515"/>
            <ac:spMk id="4" creationId="{249CF292-289C-4BDE-80EA-202DA2F880BD}"/>
          </ac:spMkLst>
        </pc:spChg>
      </pc:sldChg>
      <pc:sldChg chg="modSp mod">
        <pc:chgData name="Jim McGowan" userId="e2c7446dd3aca506" providerId="LiveId" clId="{DF11EF7F-337D-4C0F-A3FD-402ECF0F420E}" dt="2023-07-26T17:21:32.022" v="1212" actId="6549"/>
        <pc:sldMkLst>
          <pc:docMk/>
          <pc:sldMk cId="1706904622" sldId="516"/>
        </pc:sldMkLst>
        <pc:spChg chg="mod">
          <ac:chgData name="Jim McGowan" userId="e2c7446dd3aca506" providerId="LiveId" clId="{DF11EF7F-337D-4C0F-A3FD-402ECF0F420E}" dt="2023-07-26T17:21:32.022" v="1212" actId="6549"/>
          <ac:spMkLst>
            <pc:docMk/>
            <pc:sldMk cId="1706904622" sldId="516"/>
            <ac:spMk id="4" creationId="{249CF292-289C-4BDE-80EA-202DA2F880BD}"/>
          </ac:spMkLst>
        </pc:spChg>
      </pc:sldChg>
      <pc:sldChg chg="del">
        <pc:chgData name="Jim McGowan" userId="e2c7446dd3aca506" providerId="LiveId" clId="{DF11EF7F-337D-4C0F-A3FD-402ECF0F420E}" dt="2023-07-26T17:24:20.343" v="1221" actId="47"/>
        <pc:sldMkLst>
          <pc:docMk/>
          <pc:sldMk cId="4148199864" sldId="519"/>
        </pc:sldMkLst>
      </pc:sldChg>
      <pc:sldChg chg="modSp mod ord">
        <pc:chgData name="Jim McGowan" userId="e2c7446dd3aca506" providerId="LiveId" clId="{DF11EF7F-337D-4C0F-A3FD-402ECF0F420E}" dt="2023-07-26T17:25:15.930" v="1225" actId="108"/>
        <pc:sldMkLst>
          <pc:docMk/>
          <pc:sldMk cId="1053923834" sldId="521"/>
        </pc:sldMkLst>
        <pc:spChg chg="mod">
          <ac:chgData name="Jim McGowan" userId="e2c7446dd3aca506" providerId="LiveId" clId="{DF11EF7F-337D-4C0F-A3FD-402ECF0F420E}" dt="2023-07-26T17:25:15.930" v="1225" actId="108"/>
          <ac:spMkLst>
            <pc:docMk/>
            <pc:sldMk cId="1053923834" sldId="521"/>
            <ac:spMk id="4" creationId="{249CF292-289C-4BDE-80EA-202DA2F880BD}"/>
          </ac:spMkLst>
        </pc:spChg>
      </pc:sldChg>
      <pc:sldChg chg="modSp add mod">
        <pc:chgData name="Jim McGowan" userId="e2c7446dd3aca506" providerId="LiveId" clId="{DF11EF7F-337D-4C0F-A3FD-402ECF0F420E}" dt="2023-07-26T16:36:38.342" v="1048" actId="6549"/>
        <pc:sldMkLst>
          <pc:docMk/>
          <pc:sldMk cId="368875972" sldId="522"/>
        </pc:sldMkLst>
        <pc:spChg chg="mod">
          <ac:chgData name="Jim McGowan" userId="e2c7446dd3aca506" providerId="LiveId" clId="{DF11EF7F-337D-4C0F-A3FD-402ECF0F420E}" dt="2023-07-26T16:36:38.342" v="1048" actId="6549"/>
          <ac:spMkLst>
            <pc:docMk/>
            <pc:sldMk cId="368875972" sldId="522"/>
            <ac:spMk id="3" creationId="{DE38A229-6EEC-BDB2-3F33-072AF8B723A2}"/>
          </ac:spMkLst>
        </pc:spChg>
      </pc:sldChg>
      <pc:sldChg chg="add del">
        <pc:chgData name="Jim McGowan" userId="e2c7446dd3aca506" providerId="LiveId" clId="{DF11EF7F-337D-4C0F-A3FD-402ECF0F420E}" dt="2023-07-26T16:31:38.342" v="1006" actId="2696"/>
        <pc:sldMkLst>
          <pc:docMk/>
          <pc:sldMk cId="1737172265" sldId="522"/>
        </pc:sldMkLst>
      </pc:sldChg>
      <pc:sldChg chg="delSp modSp new del mod">
        <pc:chgData name="Jim McGowan" userId="e2c7446dd3aca506" providerId="LiveId" clId="{DF11EF7F-337D-4C0F-A3FD-402ECF0F420E}" dt="2023-07-26T16:30:22.897" v="1000" actId="2696"/>
        <pc:sldMkLst>
          <pc:docMk/>
          <pc:sldMk cId="3199871643" sldId="522"/>
        </pc:sldMkLst>
        <pc:spChg chg="del">
          <ac:chgData name="Jim McGowan" userId="e2c7446dd3aca506" providerId="LiveId" clId="{DF11EF7F-337D-4C0F-A3FD-402ECF0F420E}" dt="2023-07-26T16:22:29.928" v="963" actId="478"/>
          <ac:spMkLst>
            <pc:docMk/>
            <pc:sldMk cId="3199871643" sldId="522"/>
            <ac:spMk id="2" creationId="{5FDD8188-92BD-242D-9F46-00DBFEB5EC56}"/>
          </ac:spMkLst>
        </pc:spChg>
        <pc:spChg chg="mod">
          <ac:chgData name="Jim McGowan" userId="e2c7446dd3aca506" providerId="LiveId" clId="{DF11EF7F-337D-4C0F-A3FD-402ECF0F420E}" dt="2023-07-26T16:27:23.439" v="997" actId="6549"/>
          <ac:spMkLst>
            <pc:docMk/>
            <pc:sldMk cId="3199871643" sldId="522"/>
            <ac:spMk id="3" creationId="{DE38A229-6EEC-BDB2-3F33-072AF8B723A2}"/>
          </ac:spMkLst>
        </pc:spChg>
      </pc:sldChg>
      <pc:sldChg chg="addSp delSp modSp new del mod">
        <pc:chgData name="Jim McGowan" userId="e2c7446dd3aca506" providerId="LiveId" clId="{DF11EF7F-337D-4C0F-A3FD-402ECF0F420E}" dt="2023-07-26T16:33:55.513" v="1035" actId="2696"/>
        <pc:sldMkLst>
          <pc:docMk/>
          <pc:sldMk cId="2782696829" sldId="523"/>
        </pc:sldMkLst>
        <pc:spChg chg="del">
          <ac:chgData name="Jim McGowan" userId="e2c7446dd3aca506" providerId="LiveId" clId="{DF11EF7F-337D-4C0F-A3FD-402ECF0F420E}" dt="2023-07-26T16:24:36.398" v="988" actId="478"/>
          <ac:spMkLst>
            <pc:docMk/>
            <pc:sldMk cId="2782696829" sldId="523"/>
            <ac:spMk id="2" creationId="{4F3C1CD8-D905-C966-4E45-EE4125E279A1}"/>
          </ac:spMkLst>
        </pc:spChg>
        <pc:spChg chg="del">
          <ac:chgData name="Jim McGowan" userId="e2c7446dd3aca506" providerId="LiveId" clId="{DF11EF7F-337D-4C0F-A3FD-402ECF0F420E}" dt="2023-07-26T16:24:36.398" v="988" actId="478"/>
          <ac:spMkLst>
            <pc:docMk/>
            <pc:sldMk cId="2782696829" sldId="523"/>
            <ac:spMk id="3" creationId="{367649C4-DA36-CFD2-5A81-27EC6E134088}"/>
          </ac:spMkLst>
        </pc:spChg>
        <pc:spChg chg="add mod">
          <ac:chgData name="Jim McGowan" userId="e2c7446dd3aca506" providerId="LiveId" clId="{DF11EF7F-337D-4C0F-A3FD-402ECF0F420E}" dt="2023-07-26T16:25:13.582" v="993"/>
          <ac:spMkLst>
            <pc:docMk/>
            <pc:sldMk cId="2782696829" sldId="523"/>
            <ac:spMk id="4" creationId="{C2FCA25D-A8A7-16BB-9C64-587BCB4EE0E7}"/>
          </ac:spMkLst>
        </pc:spChg>
      </pc:sldChg>
      <pc:sldChg chg="delSp modSp new mod">
        <pc:chgData name="Jim McGowan" userId="e2c7446dd3aca506" providerId="LiveId" clId="{DF11EF7F-337D-4C0F-A3FD-402ECF0F420E}" dt="2023-07-26T16:33:35.174" v="1032" actId="122"/>
        <pc:sldMkLst>
          <pc:docMk/>
          <pc:sldMk cId="3826386719" sldId="524"/>
        </pc:sldMkLst>
        <pc:spChg chg="mod">
          <ac:chgData name="Jim McGowan" userId="e2c7446dd3aca506" providerId="LiveId" clId="{DF11EF7F-337D-4C0F-A3FD-402ECF0F420E}" dt="2023-07-26T16:33:35.174" v="1032" actId="122"/>
          <ac:spMkLst>
            <pc:docMk/>
            <pc:sldMk cId="3826386719" sldId="524"/>
            <ac:spMk id="2" creationId="{81AF768E-3A79-893D-A4CD-CE91924FD7E0}"/>
          </ac:spMkLst>
        </pc:spChg>
        <pc:spChg chg="del">
          <ac:chgData name="Jim McGowan" userId="e2c7446dd3aca506" providerId="LiveId" clId="{DF11EF7F-337D-4C0F-A3FD-402ECF0F420E}" dt="2023-07-26T16:32:54.076" v="1013" actId="478"/>
          <ac:spMkLst>
            <pc:docMk/>
            <pc:sldMk cId="3826386719" sldId="524"/>
            <ac:spMk id="3" creationId="{793EE212-70BC-A5F7-91C3-474B9DE702AB}"/>
          </ac:spMkLst>
        </pc:spChg>
      </pc:sldChg>
      <pc:sldChg chg="modSp add mod ord">
        <pc:chgData name="Jim McGowan" userId="e2c7446dd3aca506" providerId="LiveId" clId="{DF11EF7F-337D-4C0F-A3FD-402ECF0F420E}" dt="2023-07-26T17:08:33.154" v="1151"/>
        <pc:sldMkLst>
          <pc:docMk/>
          <pc:sldMk cId="2461263523" sldId="525"/>
        </pc:sldMkLst>
        <pc:spChg chg="mod">
          <ac:chgData name="Jim McGowan" userId="e2c7446dd3aca506" providerId="LiveId" clId="{DF11EF7F-337D-4C0F-A3FD-402ECF0F420E}" dt="2023-07-26T16:35:35.605" v="1044" actId="6549"/>
          <ac:spMkLst>
            <pc:docMk/>
            <pc:sldMk cId="2461263523" sldId="525"/>
            <ac:spMk id="2" creationId="{81AF768E-3A79-893D-A4CD-CE91924FD7E0}"/>
          </ac:spMkLst>
        </pc:spChg>
      </pc:sldChg>
      <pc:sldChg chg="addSp modSp add mod modAnim">
        <pc:chgData name="Jim McGowan" userId="e2c7446dd3aca506" providerId="LiveId" clId="{DF11EF7F-337D-4C0F-A3FD-402ECF0F420E}" dt="2023-07-26T16:45:47.961" v="1120" actId="167"/>
        <pc:sldMkLst>
          <pc:docMk/>
          <pc:sldMk cId="111936898" sldId="526"/>
        </pc:sldMkLst>
        <pc:picChg chg="add mod ord">
          <ac:chgData name="Jim McGowan" userId="e2c7446dd3aca506" providerId="LiveId" clId="{DF11EF7F-337D-4C0F-A3FD-402ECF0F420E}" dt="2023-07-26T16:45:29.137" v="1117" actId="167"/>
          <ac:picMkLst>
            <pc:docMk/>
            <pc:sldMk cId="111936898" sldId="526"/>
            <ac:picMk id="2" creationId="{426C2130-F165-9205-60EA-8B20FB1559A7}"/>
          </ac:picMkLst>
        </pc:picChg>
        <pc:picChg chg="ord">
          <ac:chgData name="Jim McGowan" userId="e2c7446dd3aca506" providerId="LiveId" clId="{DF11EF7F-337D-4C0F-A3FD-402ECF0F420E}" dt="2023-07-26T16:45:47.961" v="1120" actId="167"/>
          <ac:picMkLst>
            <pc:docMk/>
            <pc:sldMk cId="111936898" sldId="526"/>
            <ac:picMk id="13" creationId="{8A56FF8B-5F07-6617-4004-9A6A5B9E2417}"/>
          </ac:picMkLst>
        </pc:picChg>
      </pc:sldChg>
      <pc:sldChg chg="addSp delSp modSp add del mod modAnim">
        <pc:chgData name="Jim McGowan" userId="e2c7446dd3aca506" providerId="LiveId" clId="{DF11EF7F-337D-4C0F-A3FD-402ECF0F420E}" dt="2023-07-26T17:25:24.816" v="1228" actId="47"/>
        <pc:sldMkLst>
          <pc:docMk/>
          <pc:sldMk cId="2177152416" sldId="527"/>
        </pc:sldMkLst>
        <pc:spChg chg="del">
          <ac:chgData name="Jim McGowan" userId="e2c7446dd3aca506" providerId="LiveId" clId="{DF11EF7F-337D-4C0F-A3FD-402ECF0F420E}" dt="2023-07-26T16:46:27.854" v="1128" actId="478"/>
          <ac:spMkLst>
            <pc:docMk/>
            <pc:sldMk cId="2177152416" sldId="527"/>
            <ac:spMk id="2" creationId="{E21DFA74-13DA-404B-86C1-D8D67B7AA96D}"/>
          </ac:spMkLst>
        </pc:spChg>
        <pc:spChg chg="add del mod">
          <ac:chgData name="Jim McGowan" userId="e2c7446dd3aca506" providerId="LiveId" clId="{DF11EF7F-337D-4C0F-A3FD-402ECF0F420E}" dt="2023-07-26T16:46:36.412" v="1133" actId="478"/>
          <ac:spMkLst>
            <pc:docMk/>
            <pc:sldMk cId="2177152416" sldId="527"/>
            <ac:spMk id="4" creationId="{980277FD-83F5-1D01-2282-7F48DFCB54CD}"/>
          </ac:spMkLst>
        </pc:spChg>
        <pc:spChg chg="add mod">
          <ac:chgData name="Jim McGowan" userId="e2c7446dd3aca506" providerId="LiveId" clId="{DF11EF7F-337D-4C0F-A3FD-402ECF0F420E}" dt="2023-07-26T16:46:28.312" v="1129"/>
          <ac:spMkLst>
            <pc:docMk/>
            <pc:sldMk cId="2177152416" sldId="527"/>
            <ac:spMk id="5" creationId="{23802A0A-EA4F-B6CF-6B2C-E8097E00ADF5}"/>
          </ac:spMkLst>
        </pc:spChg>
      </pc:sldChg>
      <pc:sldChg chg="modSp add mod modAnim">
        <pc:chgData name="Jim McGowan" userId="e2c7446dd3aca506" providerId="LiveId" clId="{DF11EF7F-337D-4C0F-A3FD-402ECF0F420E}" dt="2023-07-26T17:20:21.948" v="1194" actId="6549"/>
        <pc:sldMkLst>
          <pc:docMk/>
          <pc:sldMk cId="2594043181" sldId="528"/>
        </pc:sldMkLst>
        <pc:spChg chg="mod">
          <ac:chgData name="Jim McGowan" userId="e2c7446dd3aca506" providerId="LiveId" clId="{DF11EF7F-337D-4C0F-A3FD-402ECF0F420E}" dt="2023-07-26T17:20:21.948" v="1194" actId="6549"/>
          <ac:spMkLst>
            <pc:docMk/>
            <pc:sldMk cId="2594043181" sldId="528"/>
            <ac:spMk id="4" creationId="{249CF292-289C-4BDE-80EA-202DA2F880BD}"/>
          </ac:spMkLst>
        </pc:spChg>
      </pc:sldChg>
      <pc:sldChg chg="modSp add mod">
        <pc:chgData name="Jim McGowan" userId="e2c7446dd3aca506" providerId="LiveId" clId="{DF11EF7F-337D-4C0F-A3FD-402ECF0F420E}" dt="2023-07-26T17:21:12.893" v="1208" actId="6549"/>
        <pc:sldMkLst>
          <pc:docMk/>
          <pc:sldMk cId="907806689" sldId="529"/>
        </pc:sldMkLst>
        <pc:spChg chg="mod">
          <ac:chgData name="Jim McGowan" userId="e2c7446dd3aca506" providerId="LiveId" clId="{DF11EF7F-337D-4C0F-A3FD-402ECF0F420E}" dt="2023-07-26T17:21:12.893" v="1208" actId="6549"/>
          <ac:spMkLst>
            <pc:docMk/>
            <pc:sldMk cId="907806689" sldId="529"/>
            <ac:spMk id="4" creationId="{249CF292-289C-4BDE-80EA-202DA2F880BD}"/>
          </ac:spMkLst>
        </pc:spChg>
      </pc:sldChg>
      <pc:sldChg chg="modSp add mod">
        <pc:chgData name="Jim McGowan" userId="e2c7446dd3aca506" providerId="LiveId" clId="{DF11EF7F-337D-4C0F-A3FD-402ECF0F420E}" dt="2023-07-26T17:23:49.756" v="1218"/>
        <pc:sldMkLst>
          <pc:docMk/>
          <pc:sldMk cId="116335954" sldId="530"/>
        </pc:sldMkLst>
        <pc:spChg chg="mod">
          <ac:chgData name="Jim McGowan" userId="e2c7446dd3aca506" providerId="LiveId" clId="{DF11EF7F-337D-4C0F-A3FD-402ECF0F420E}" dt="2023-07-26T17:23:49.756" v="1218"/>
          <ac:spMkLst>
            <pc:docMk/>
            <pc:sldMk cId="116335954" sldId="530"/>
            <ac:spMk id="4" creationId="{249CF292-289C-4BDE-80EA-202DA2F880BD}"/>
          </ac:spMkLst>
        </pc:spChg>
      </pc:sldChg>
      <pc:sldMasterChg chg="modSp modSldLayout">
        <pc:chgData name="Jim McGowan" userId="e2c7446dd3aca506" providerId="LiveId" clId="{DF11EF7F-337D-4C0F-A3FD-402ECF0F420E}" dt="2022-03-08T17:58:48.916" v="0"/>
        <pc:sldMasterMkLst>
          <pc:docMk/>
          <pc:sldMasterMk cId="0" sldId="2147483669"/>
        </pc:sldMasterMkLst>
        <pc:spChg chg="mod">
          <ac:chgData name="Jim McGowan" userId="e2c7446dd3aca506" providerId="LiveId" clId="{DF11EF7F-337D-4C0F-A3FD-402ECF0F420E}" dt="2022-03-08T17:58:48.916" v="0"/>
          <ac:spMkLst>
            <pc:docMk/>
            <pc:sldMasterMk cId="0" sldId="2147483669"/>
            <ac:spMk id="41986" creationId="{D4F53341-D3CA-47FD-99C4-56057AE430DA}"/>
          </ac:spMkLst>
        </pc:spChg>
        <pc:spChg chg="mod">
          <ac:chgData name="Jim McGowan" userId="e2c7446dd3aca506" providerId="LiveId" clId="{DF11EF7F-337D-4C0F-A3FD-402ECF0F420E}" dt="2022-03-08T17:58:48.916" v="0"/>
          <ac:spMkLst>
            <pc:docMk/>
            <pc:sldMasterMk cId="0" sldId="2147483669"/>
            <ac:spMk id="41987" creationId="{CA3F95F3-A4F7-4ABB-8CCF-6E72A027B027}"/>
          </ac:spMkLst>
        </pc:spChg>
        <pc:spChg chg="mod">
          <ac:chgData name="Jim McGowan" userId="e2c7446dd3aca506" providerId="LiveId" clId="{DF11EF7F-337D-4C0F-A3FD-402ECF0F420E}" dt="2022-03-08T17:58:48.916" v="0"/>
          <ac:spMkLst>
            <pc:docMk/>
            <pc:sldMasterMk cId="0" sldId="2147483669"/>
            <ac:spMk id="41990" creationId="{E419CCCF-1831-4EBF-BFDB-14BB7BB367B1}"/>
          </ac:spMkLst>
        </pc:spChg>
        <pc:spChg chg="mod">
          <ac:chgData name="Jim McGowan" userId="e2c7446dd3aca506" providerId="LiveId" clId="{DF11EF7F-337D-4C0F-A3FD-402ECF0F420E}" dt="2022-03-08T17:58:48.916" v="0"/>
          <ac:spMkLst>
            <pc:docMk/>
            <pc:sldMasterMk cId="0" sldId="2147483669"/>
            <ac:spMk id="41991" creationId="{DCC8507B-FF70-40F6-AE8A-3983ED8DC349}"/>
          </ac:spMkLst>
        </pc:spChg>
        <pc:spChg chg="mod">
          <ac:chgData name="Jim McGowan" userId="e2c7446dd3aca506" providerId="LiveId" clId="{DF11EF7F-337D-4C0F-A3FD-402ECF0F420E}" dt="2022-03-08T17:58:48.916" v="0"/>
          <ac:spMkLst>
            <pc:docMk/>
            <pc:sldMasterMk cId="0" sldId="2147483669"/>
            <ac:spMk id="41992" creationId="{1D967C70-31CD-422B-BB4B-D173F576144F}"/>
          </ac:spMkLst>
        </pc:spChg>
        <pc:spChg chg="mod">
          <ac:chgData name="Jim McGowan" userId="e2c7446dd3aca506" providerId="LiveId" clId="{DF11EF7F-337D-4C0F-A3FD-402ECF0F420E}" dt="2022-03-08T17:58:48.916" v="0"/>
          <ac:spMkLst>
            <pc:docMk/>
            <pc:sldMasterMk cId="0" sldId="2147483669"/>
            <ac:spMk id="41993" creationId="{3560C55D-CD63-4F8F-ACD5-8BFDBFEA5BFA}"/>
          </ac:spMkLst>
        </pc:spChg>
        <pc:spChg chg="mod">
          <ac:chgData name="Jim McGowan" userId="e2c7446dd3aca506" providerId="LiveId" clId="{DF11EF7F-337D-4C0F-A3FD-402ECF0F420E}" dt="2022-03-08T17:58:48.916" v="0"/>
          <ac:spMkLst>
            <pc:docMk/>
            <pc:sldMasterMk cId="0" sldId="2147483669"/>
            <ac:spMk id="41994" creationId="{31545203-156F-4ADC-B085-84C47939D942}"/>
          </ac:spMkLst>
        </pc:spChg>
        <pc:spChg chg="mod">
          <ac:chgData name="Jim McGowan" userId="e2c7446dd3aca506" providerId="LiveId" clId="{DF11EF7F-337D-4C0F-A3FD-402ECF0F420E}" dt="2022-03-08T17:58:48.916" v="0"/>
          <ac:spMkLst>
            <pc:docMk/>
            <pc:sldMasterMk cId="0" sldId="2147483669"/>
            <ac:spMk id="41995" creationId="{C1B39BDD-C474-4EF5-B3FB-5FC15A44A072}"/>
          </ac:spMkLst>
        </pc:spChg>
        <pc:spChg chg="mod">
          <ac:chgData name="Jim McGowan" userId="e2c7446dd3aca506" providerId="LiveId" clId="{DF11EF7F-337D-4C0F-A3FD-402ECF0F420E}" dt="2022-03-08T17:58:48.916" v="0"/>
          <ac:spMkLst>
            <pc:docMk/>
            <pc:sldMasterMk cId="0" sldId="2147483669"/>
            <ac:spMk id="41996" creationId="{164C5D62-525C-4093-A01D-59DC235F2262}"/>
          </ac:spMkLst>
        </pc:spChg>
        <pc:spChg chg="mod">
          <ac:chgData name="Jim McGowan" userId="e2c7446dd3aca506" providerId="LiveId" clId="{DF11EF7F-337D-4C0F-A3FD-402ECF0F420E}" dt="2022-03-08T17:58:48.916" v="0"/>
          <ac:spMkLst>
            <pc:docMk/>
            <pc:sldMasterMk cId="0" sldId="2147483669"/>
            <ac:spMk id="41997" creationId="{9B948689-7B79-4DBB-BC8B-4C7B44A4AF4F}"/>
          </ac:spMkLst>
        </pc:spChg>
        <pc:spChg chg="mod">
          <ac:chgData name="Jim McGowan" userId="e2c7446dd3aca506" providerId="LiveId" clId="{DF11EF7F-337D-4C0F-A3FD-402ECF0F420E}" dt="2022-03-08T17:58:48.916" v="0"/>
          <ac:spMkLst>
            <pc:docMk/>
            <pc:sldMasterMk cId="0" sldId="2147483669"/>
            <ac:spMk id="41998" creationId="{EDE9C120-A134-49BA-9389-335B9695F8EF}"/>
          </ac:spMkLst>
        </pc:spChg>
        <pc:spChg chg="mod">
          <ac:chgData name="Jim McGowan" userId="e2c7446dd3aca506" providerId="LiveId" clId="{DF11EF7F-337D-4C0F-A3FD-402ECF0F420E}" dt="2022-03-08T17:58:48.916" v="0"/>
          <ac:spMkLst>
            <pc:docMk/>
            <pc:sldMasterMk cId="0" sldId="2147483669"/>
            <ac:spMk id="41999" creationId="{6FA4E6BA-15C9-4FAE-9BC4-FD063DBF4431}"/>
          </ac:spMkLst>
        </pc:spChg>
        <pc:grpChg chg="mod">
          <ac:chgData name="Jim McGowan" userId="e2c7446dd3aca506" providerId="LiveId" clId="{DF11EF7F-337D-4C0F-A3FD-402ECF0F420E}" dt="2022-03-08T17:58:48.916" v="0"/>
          <ac:grpSpMkLst>
            <pc:docMk/>
            <pc:sldMasterMk cId="0" sldId="2147483669"/>
            <ac:grpSpMk id="41988" creationId="{AEF48ADE-6CAB-4204-8740-147497BA2EC0}"/>
          </ac:grpSpMkLst>
        </pc:grpChg>
        <pc:grpChg chg="mod">
          <ac:chgData name="Jim McGowan" userId="e2c7446dd3aca506" providerId="LiveId" clId="{DF11EF7F-337D-4C0F-A3FD-402ECF0F420E}" dt="2022-03-08T17:58:48.916" v="0"/>
          <ac:grpSpMkLst>
            <pc:docMk/>
            <pc:sldMasterMk cId="0" sldId="2147483669"/>
            <ac:grpSpMk id="41989" creationId="{ACB174A3-86E8-489D-B8AA-77F1605DB468}"/>
          </ac:grpSpMkLst>
        </pc:grpChg>
        <pc:sldLayoutChg chg="modSp">
          <pc:chgData name="Jim McGowan" userId="e2c7446dd3aca506" providerId="LiveId" clId="{DF11EF7F-337D-4C0F-A3FD-402ECF0F420E}" dt="2022-03-08T17:58:48.916" v="0"/>
          <pc:sldLayoutMkLst>
            <pc:docMk/>
            <pc:sldMasterMk cId="0" sldId="2147483669"/>
            <pc:sldLayoutMk cId="3217811726" sldId="2147483670"/>
          </pc:sldLayoutMkLst>
          <pc:spChg chg="mod">
            <ac:chgData name="Jim McGowan" userId="e2c7446dd3aca506" providerId="LiveId" clId="{DF11EF7F-337D-4C0F-A3FD-402ECF0F420E}" dt="2022-03-08T17:58:48.916" v="0"/>
            <ac:spMkLst>
              <pc:docMk/>
              <pc:sldMasterMk cId="0" sldId="2147483669"/>
              <pc:sldLayoutMk cId="3217811726" sldId="2147483670"/>
              <ac:spMk id="2" creationId="{89B4AD7B-6333-4742-801C-1907B1724457}"/>
            </ac:spMkLst>
          </pc:spChg>
          <pc:spChg chg="mod">
            <ac:chgData name="Jim McGowan" userId="e2c7446dd3aca506" providerId="LiveId" clId="{DF11EF7F-337D-4C0F-A3FD-402ECF0F420E}" dt="2022-03-08T17:58:48.916" v="0"/>
            <ac:spMkLst>
              <pc:docMk/>
              <pc:sldMasterMk cId="0" sldId="2147483669"/>
              <pc:sldLayoutMk cId="3217811726" sldId="2147483670"/>
              <ac:spMk id="3" creationId="{FAD9C9D4-19CB-4898-87A0-A10CC1DBB3A3}"/>
            </ac:spMkLst>
          </pc:spChg>
        </pc:sldLayoutChg>
        <pc:sldLayoutChg chg="modSp">
          <pc:chgData name="Jim McGowan" userId="e2c7446dd3aca506" providerId="LiveId" clId="{DF11EF7F-337D-4C0F-A3FD-402ECF0F420E}" dt="2022-03-08T17:58:48.916" v="0"/>
          <pc:sldLayoutMkLst>
            <pc:docMk/>
            <pc:sldMasterMk cId="0" sldId="2147483669"/>
            <pc:sldLayoutMk cId="89451110" sldId="2147483672"/>
          </pc:sldLayoutMkLst>
          <pc:spChg chg="mod">
            <ac:chgData name="Jim McGowan" userId="e2c7446dd3aca506" providerId="LiveId" clId="{DF11EF7F-337D-4C0F-A3FD-402ECF0F420E}" dt="2022-03-08T17:58:48.916" v="0"/>
            <ac:spMkLst>
              <pc:docMk/>
              <pc:sldMasterMk cId="0" sldId="2147483669"/>
              <pc:sldLayoutMk cId="89451110" sldId="2147483672"/>
              <ac:spMk id="2" creationId="{3FA41FB8-5995-48DE-8DB5-1899F3921F4A}"/>
            </ac:spMkLst>
          </pc:spChg>
          <pc:spChg chg="mod">
            <ac:chgData name="Jim McGowan" userId="e2c7446dd3aca506" providerId="LiveId" clId="{DF11EF7F-337D-4C0F-A3FD-402ECF0F420E}" dt="2022-03-08T17:58:48.916" v="0"/>
            <ac:spMkLst>
              <pc:docMk/>
              <pc:sldMasterMk cId="0" sldId="2147483669"/>
              <pc:sldLayoutMk cId="89451110" sldId="2147483672"/>
              <ac:spMk id="3" creationId="{FFB1D4AA-EBC1-41F0-A5B2-FE7134DBACA1}"/>
            </ac:spMkLst>
          </pc:spChg>
        </pc:sldLayoutChg>
        <pc:sldLayoutChg chg="modSp">
          <pc:chgData name="Jim McGowan" userId="e2c7446dd3aca506" providerId="LiveId" clId="{DF11EF7F-337D-4C0F-A3FD-402ECF0F420E}" dt="2022-03-08T17:58:48.916" v="0"/>
          <pc:sldLayoutMkLst>
            <pc:docMk/>
            <pc:sldMasterMk cId="0" sldId="2147483669"/>
            <pc:sldLayoutMk cId="521932168" sldId="2147483673"/>
          </pc:sldLayoutMkLst>
          <pc:spChg chg="mod">
            <ac:chgData name="Jim McGowan" userId="e2c7446dd3aca506" providerId="LiveId" clId="{DF11EF7F-337D-4C0F-A3FD-402ECF0F420E}" dt="2022-03-08T17:58:48.916" v="0"/>
            <ac:spMkLst>
              <pc:docMk/>
              <pc:sldMasterMk cId="0" sldId="2147483669"/>
              <pc:sldLayoutMk cId="521932168" sldId="2147483673"/>
              <ac:spMk id="3" creationId="{A92E3490-DA75-45D0-A4A9-63140DC15D0F}"/>
            </ac:spMkLst>
          </pc:spChg>
          <pc:spChg chg="mod">
            <ac:chgData name="Jim McGowan" userId="e2c7446dd3aca506" providerId="LiveId" clId="{DF11EF7F-337D-4C0F-A3FD-402ECF0F420E}" dt="2022-03-08T17:58:48.916" v="0"/>
            <ac:spMkLst>
              <pc:docMk/>
              <pc:sldMasterMk cId="0" sldId="2147483669"/>
              <pc:sldLayoutMk cId="521932168" sldId="2147483673"/>
              <ac:spMk id="4" creationId="{E3B4EB68-E405-4A16-B1CA-65E07DF793F3}"/>
            </ac:spMkLst>
          </pc:spChg>
        </pc:sldLayoutChg>
        <pc:sldLayoutChg chg="modSp">
          <pc:chgData name="Jim McGowan" userId="e2c7446dd3aca506" providerId="LiveId" clId="{DF11EF7F-337D-4C0F-A3FD-402ECF0F420E}" dt="2022-03-08T17:58:48.916" v="0"/>
          <pc:sldLayoutMkLst>
            <pc:docMk/>
            <pc:sldMasterMk cId="0" sldId="2147483669"/>
            <pc:sldLayoutMk cId="3801183731" sldId="2147483674"/>
          </pc:sldLayoutMkLst>
          <pc:spChg chg="mod">
            <ac:chgData name="Jim McGowan" userId="e2c7446dd3aca506" providerId="LiveId" clId="{DF11EF7F-337D-4C0F-A3FD-402ECF0F420E}" dt="2022-03-08T17:58:48.916" v="0"/>
            <ac:spMkLst>
              <pc:docMk/>
              <pc:sldMasterMk cId="0" sldId="2147483669"/>
              <pc:sldLayoutMk cId="3801183731" sldId="2147483674"/>
              <ac:spMk id="2" creationId="{2799141A-A6F0-4577-A64D-A2A17B726FB6}"/>
            </ac:spMkLst>
          </pc:spChg>
          <pc:spChg chg="mod">
            <ac:chgData name="Jim McGowan" userId="e2c7446dd3aca506" providerId="LiveId" clId="{DF11EF7F-337D-4C0F-A3FD-402ECF0F420E}" dt="2022-03-08T17:58:48.916" v="0"/>
            <ac:spMkLst>
              <pc:docMk/>
              <pc:sldMasterMk cId="0" sldId="2147483669"/>
              <pc:sldLayoutMk cId="3801183731" sldId="2147483674"/>
              <ac:spMk id="3" creationId="{97F0DC6A-05E1-4FF6-9803-B39A517D4E60}"/>
            </ac:spMkLst>
          </pc:spChg>
          <pc:spChg chg="mod">
            <ac:chgData name="Jim McGowan" userId="e2c7446dd3aca506" providerId="LiveId" clId="{DF11EF7F-337D-4C0F-A3FD-402ECF0F420E}" dt="2022-03-08T17:58:48.916" v="0"/>
            <ac:spMkLst>
              <pc:docMk/>
              <pc:sldMasterMk cId="0" sldId="2147483669"/>
              <pc:sldLayoutMk cId="3801183731" sldId="2147483674"/>
              <ac:spMk id="4" creationId="{CDC26946-9AD2-430A-95F7-7D91EDCA5340}"/>
            </ac:spMkLst>
          </pc:spChg>
          <pc:spChg chg="mod">
            <ac:chgData name="Jim McGowan" userId="e2c7446dd3aca506" providerId="LiveId" clId="{DF11EF7F-337D-4C0F-A3FD-402ECF0F420E}" dt="2022-03-08T17:58:48.916" v="0"/>
            <ac:spMkLst>
              <pc:docMk/>
              <pc:sldMasterMk cId="0" sldId="2147483669"/>
              <pc:sldLayoutMk cId="3801183731" sldId="2147483674"/>
              <ac:spMk id="5" creationId="{5AF2571B-1677-4A6F-86C4-8A995A148C24}"/>
            </ac:spMkLst>
          </pc:spChg>
          <pc:spChg chg="mod">
            <ac:chgData name="Jim McGowan" userId="e2c7446dd3aca506" providerId="LiveId" clId="{DF11EF7F-337D-4C0F-A3FD-402ECF0F420E}" dt="2022-03-08T17:58:48.916" v="0"/>
            <ac:spMkLst>
              <pc:docMk/>
              <pc:sldMasterMk cId="0" sldId="2147483669"/>
              <pc:sldLayoutMk cId="3801183731" sldId="2147483674"/>
              <ac:spMk id="6" creationId="{420895B4-AD76-45E1-B6DA-830C7501FC7C}"/>
            </ac:spMkLst>
          </pc:spChg>
        </pc:sldLayoutChg>
        <pc:sldLayoutChg chg="modSp">
          <pc:chgData name="Jim McGowan" userId="e2c7446dd3aca506" providerId="LiveId" clId="{DF11EF7F-337D-4C0F-A3FD-402ECF0F420E}" dt="2022-03-08T17:58:48.916" v="0"/>
          <pc:sldLayoutMkLst>
            <pc:docMk/>
            <pc:sldMasterMk cId="0" sldId="2147483669"/>
            <pc:sldLayoutMk cId="312372979" sldId="2147483677"/>
          </pc:sldLayoutMkLst>
          <pc:spChg chg="mod">
            <ac:chgData name="Jim McGowan" userId="e2c7446dd3aca506" providerId="LiveId" clId="{DF11EF7F-337D-4C0F-A3FD-402ECF0F420E}" dt="2022-03-08T17:58:48.916" v="0"/>
            <ac:spMkLst>
              <pc:docMk/>
              <pc:sldMasterMk cId="0" sldId="2147483669"/>
              <pc:sldLayoutMk cId="312372979" sldId="2147483677"/>
              <ac:spMk id="2" creationId="{81D9EE3E-561A-4E79-9C4D-962656879A14}"/>
            </ac:spMkLst>
          </pc:spChg>
          <pc:spChg chg="mod">
            <ac:chgData name="Jim McGowan" userId="e2c7446dd3aca506" providerId="LiveId" clId="{DF11EF7F-337D-4C0F-A3FD-402ECF0F420E}" dt="2022-03-08T17:58:48.916" v="0"/>
            <ac:spMkLst>
              <pc:docMk/>
              <pc:sldMasterMk cId="0" sldId="2147483669"/>
              <pc:sldLayoutMk cId="312372979" sldId="2147483677"/>
              <ac:spMk id="3" creationId="{3FC3A404-755E-4BE9-8310-29146F327F21}"/>
            </ac:spMkLst>
          </pc:spChg>
          <pc:spChg chg="mod">
            <ac:chgData name="Jim McGowan" userId="e2c7446dd3aca506" providerId="LiveId" clId="{DF11EF7F-337D-4C0F-A3FD-402ECF0F420E}" dt="2022-03-08T17:58:48.916" v="0"/>
            <ac:spMkLst>
              <pc:docMk/>
              <pc:sldMasterMk cId="0" sldId="2147483669"/>
              <pc:sldLayoutMk cId="312372979" sldId="2147483677"/>
              <ac:spMk id="4" creationId="{2D4079F3-6779-43E5-B06F-48A7587D5D26}"/>
            </ac:spMkLst>
          </pc:spChg>
        </pc:sldLayoutChg>
        <pc:sldLayoutChg chg="modSp">
          <pc:chgData name="Jim McGowan" userId="e2c7446dd3aca506" providerId="LiveId" clId="{DF11EF7F-337D-4C0F-A3FD-402ECF0F420E}" dt="2022-03-08T17:58:48.916" v="0"/>
          <pc:sldLayoutMkLst>
            <pc:docMk/>
            <pc:sldMasterMk cId="0" sldId="2147483669"/>
            <pc:sldLayoutMk cId="1393943966" sldId="2147483678"/>
          </pc:sldLayoutMkLst>
          <pc:spChg chg="mod">
            <ac:chgData name="Jim McGowan" userId="e2c7446dd3aca506" providerId="LiveId" clId="{DF11EF7F-337D-4C0F-A3FD-402ECF0F420E}" dt="2022-03-08T17:58:48.916" v="0"/>
            <ac:spMkLst>
              <pc:docMk/>
              <pc:sldMasterMk cId="0" sldId="2147483669"/>
              <pc:sldLayoutMk cId="1393943966" sldId="2147483678"/>
              <ac:spMk id="2" creationId="{1E434A2B-043F-4EE1-A8DA-8DE33798E4A3}"/>
            </ac:spMkLst>
          </pc:spChg>
          <pc:spChg chg="mod">
            <ac:chgData name="Jim McGowan" userId="e2c7446dd3aca506" providerId="LiveId" clId="{DF11EF7F-337D-4C0F-A3FD-402ECF0F420E}" dt="2022-03-08T17:58:48.916" v="0"/>
            <ac:spMkLst>
              <pc:docMk/>
              <pc:sldMasterMk cId="0" sldId="2147483669"/>
              <pc:sldLayoutMk cId="1393943966" sldId="2147483678"/>
              <ac:spMk id="3" creationId="{672EF461-2A2F-48FC-B465-C4960229EFED}"/>
            </ac:spMkLst>
          </pc:spChg>
          <pc:spChg chg="mod">
            <ac:chgData name="Jim McGowan" userId="e2c7446dd3aca506" providerId="LiveId" clId="{DF11EF7F-337D-4C0F-A3FD-402ECF0F420E}" dt="2022-03-08T17:58:48.916" v="0"/>
            <ac:spMkLst>
              <pc:docMk/>
              <pc:sldMasterMk cId="0" sldId="2147483669"/>
              <pc:sldLayoutMk cId="1393943966" sldId="2147483678"/>
              <ac:spMk id="4" creationId="{F79400AB-E8DB-4512-B9C7-CE0AA4FBCDA9}"/>
            </ac:spMkLst>
          </pc:spChg>
        </pc:sldLayoutChg>
        <pc:sldLayoutChg chg="modSp">
          <pc:chgData name="Jim McGowan" userId="e2c7446dd3aca506" providerId="LiveId" clId="{DF11EF7F-337D-4C0F-A3FD-402ECF0F420E}" dt="2022-03-08T17:58:48.916" v="0"/>
          <pc:sldLayoutMkLst>
            <pc:docMk/>
            <pc:sldMasterMk cId="0" sldId="2147483669"/>
            <pc:sldLayoutMk cId="2070740582" sldId="2147483680"/>
          </pc:sldLayoutMkLst>
          <pc:spChg chg="mod">
            <ac:chgData name="Jim McGowan" userId="e2c7446dd3aca506" providerId="LiveId" clId="{DF11EF7F-337D-4C0F-A3FD-402ECF0F420E}" dt="2022-03-08T17:58:48.916" v="0"/>
            <ac:spMkLst>
              <pc:docMk/>
              <pc:sldMasterMk cId="0" sldId="2147483669"/>
              <pc:sldLayoutMk cId="2070740582" sldId="2147483680"/>
              <ac:spMk id="2" creationId="{F4DA00A3-4C9D-4CAD-AAAA-315A6EA54370}"/>
            </ac:spMkLst>
          </pc:spChg>
          <pc:spChg chg="mod">
            <ac:chgData name="Jim McGowan" userId="e2c7446dd3aca506" providerId="LiveId" clId="{DF11EF7F-337D-4C0F-A3FD-402ECF0F420E}" dt="2022-03-08T17:58:48.916" v="0"/>
            <ac:spMkLst>
              <pc:docMk/>
              <pc:sldMasterMk cId="0" sldId="2147483669"/>
              <pc:sldLayoutMk cId="2070740582" sldId="2147483680"/>
              <ac:spMk id="3" creationId="{8A5E1EFA-28C7-4825-BB2F-92898B16F010}"/>
            </ac:spMkLst>
          </pc:spChg>
        </pc:sldLayoutChg>
        <pc:sldLayoutChg chg="modSp">
          <pc:chgData name="Jim McGowan" userId="e2c7446dd3aca506" providerId="LiveId" clId="{DF11EF7F-337D-4C0F-A3FD-402ECF0F420E}" dt="2022-03-08T17:58:48.916" v="0"/>
          <pc:sldLayoutMkLst>
            <pc:docMk/>
            <pc:sldMasterMk cId="0" sldId="2147483669"/>
            <pc:sldLayoutMk cId="1555820050" sldId="2147483681"/>
          </pc:sldLayoutMkLst>
          <pc:spChg chg="mod">
            <ac:chgData name="Jim McGowan" userId="e2c7446dd3aca506" providerId="LiveId" clId="{DF11EF7F-337D-4C0F-A3FD-402ECF0F420E}" dt="2022-03-08T17:58:48.916" v="0"/>
            <ac:spMkLst>
              <pc:docMk/>
              <pc:sldMasterMk cId="0" sldId="2147483669"/>
              <pc:sldLayoutMk cId="1555820050" sldId="2147483681"/>
              <ac:spMk id="2" creationId="{DC2CF133-4274-462D-A936-A4A38873172D}"/>
            </ac:spMkLst>
          </pc:spChg>
          <pc:spChg chg="mod">
            <ac:chgData name="Jim McGowan" userId="e2c7446dd3aca506" providerId="LiveId" clId="{DF11EF7F-337D-4C0F-A3FD-402ECF0F420E}" dt="2022-03-08T17:58:48.916" v="0"/>
            <ac:spMkLst>
              <pc:docMk/>
              <pc:sldMasterMk cId="0" sldId="2147483669"/>
              <pc:sldLayoutMk cId="1555820050" sldId="2147483681"/>
              <ac:spMk id="3" creationId="{17EF9C99-C1F2-4328-B25A-EFF2ECBD7F74}"/>
            </ac:spMkLst>
          </pc:spChg>
          <pc:spChg chg="mod">
            <ac:chgData name="Jim McGowan" userId="e2c7446dd3aca506" providerId="LiveId" clId="{DF11EF7F-337D-4C0F-A3FD-402ECF0F420E}" dt="2022-03-08T17:58:48.916" v="0"/>
            <ac:spMkLst>
              <pc:docMk/>
              <pc:sldMasterMk cId="0" sldId="2147483669"/>
              <pc:sldLayoutMk cId="1555820050" sldId="2147483681"/>
              <ac:spMk id="4" creationId="{336599B1-FE95-4295-8FCB-C36FB4864D04}"/>
            </ac:spMkLst>
          </pc:spChg>
          <pc:spChg chg="mod">
            <ac:chgData name="Jim McGowan" userId="e2c7446dd3aca506" providerId="LiveId" clId="{DF11EF7F-337D-4C0F-A3FD-402ECF0F420E}" dt="2022-03-08T17:58:48.916" v="0"/>
            <ac:spMkLst>
              <pc:docMk/>
              <pc:sldMasterMk cId="0" sldId="2147483669"/>
              <pc:sldLayoutMk cId="1555820050" sldId="2147483681"/>
              <ac:spMk id="5" creationId="{BFD7E618-A318-4BE5-9CA6-5980B9653C53}"/>
            </ac:spMkLst>
          </pc:spChg>
          <pc:spChg chg="mod">
            <ac:chgData name="Jim McGowan" userId="e2c7446dd3aca506" providerId="LiveId" clId="{DF11EF7F-337D-4C0F-A3FD-402ECF0F420E}" dt="2022-03-08T17:58:48.916" v="0"/>
            <ac:spMkLst>
              <pc:docMk/>
              <pc:sldMasterMk cId="0" sldId="2147483669"/>
              <pc:sldLayoutMk cId="1555820050" sldId="2147483681"/>
              <ac:spMk id="6" creationId="{137EE6E4-A653-4C27-98D4-CF1AF8928023}"/>
            </ac:spMkLst>
          </pc:spChg>
          <pc:spChg chg="mod">
            <ac:chgData name="Jim McGowan" userId="e2c7446dd3aca506" providerId="LiveId" clId="{DF11EF7F-337D-4C0F-A3FD-402ECF0F420E}" dt="2022-03-08T17:58:48.916" v="0"/>
            <ac:spMkLst>
              <pc:docMk/>
              <pc:sldMasterMk cId="0" sldId="2147483669"/>
              <pc:sldLayoutMk cId="1555820050" sldId="2147483681"/>
              <ac:spMk id="7" creationId="{652C626E-70FB-4C29-A00D-8161E14219C6}"/>
            </ac:spMkLst>
          </pc:spChg>
        </pc:sldLayoutChg>
        <pc:sldLayoutChg chg="modSp">
          <pc:chgData name="Jim McGowan" userId="e2c7446dd3aca506" providerId="LiveId" clId="{DF11EF7F-337D-4C0F-A3FD-402ECF0F420E}" dt="2022-03-08T17:58:48.916" v="0"/>
          <pc:sldLayoutMkLst>
            <pc:docMk/>
            <pc:sldMasterMk cId="0" sldId="2147483669"/>
            <pc:sldLayoutMk cId="4241847636" sldId="2147483682"/>
          </pc:sldLayoutMkLst>
          <pc:spChg chg="mod">
            <ac:chgData name="Jim McGowan" userId="e2c7446dd3aca506" providerId="LiveId" clId="{DF11EF7F-337D-4C0F-A3FD-402ECF0F420E}" dt="2022-03-08T17:58:48.916" v="0"/>
            <ac:spMkLst>
              <pc:docMk/>
              <pc:sldMasterMk cId="0" sldId="2147483669"/>
              <pc:sldLayoutMk cId="4241847636" sldId="2147483682"/>
              <ac:spMk id="2" creationId="{06663A99-DD83-4776-B188-2D22311B8AE7}"/>
            </ac:spMkLst>
          </pc:spChg>
          <pc:spChg chg="mod">
            <ac:chgData name="Jim McGowan" userId="e2c7446dd3aca506" providerId="LiveId" clId="{DF11EF7F-337D-4C0F-A3FD-402ECF0F420E}" dt="2022-03-08T17:58:48.916" v="0"/>
            <ac:spMkLst>
              <pc:docMk/>
              <pc:sldMasterMk cId="0" sldId="2147483669"/>
              <pc:sldLayoutMk cId="4241847636" sldId="2147483682"/>
              <ac:spMk id="3" creationId="{7A4B6269-DD12-4993-9A2E-5810A215A855}"/>
            </ac:spMkLst>
          </pc:spChg>
          <pc:spChg chg="mod">
            <ac:chgData name="Jim McGowan" userId="e2c7446dd3aca506" providerId="LiveId" clId="{DF11EF7F-337D-4C0F-A3FD-402ECF0F420E}" dt="2022-03-08T17:58:48.916" v="0"/>
            <ac:spMkLst>
              <pc:docMk/>
              <pc:sldMasterMk cId="0" sldId="2147483669"/>
              <pc:sldLayoutMk cId="4241847636" sldId="2147483682"/>
              <ac:spMk id="4" creationId="{697D8246-F6F5-41CD-B895-12EC56671C39}"/>
            </ac:spMkLst>
          </pc:spChg>
          <pc:spChg chg="mod">
            <ac:chgData name="Jim McGowan" userId="e2c7446dd3aca506" providerId="LiveId" clId="{DF11EF7F-337D-4C0F-A3FD-402ECF0F420E}" dt="2022-03-08T17:58:48.916" v="0"/>
            <ac:spMkLst>
              <pc:docMk/>
              <pc:sldMasterMk cId="0" sldId="2147483669"/>
              <pc:sldLayoutMk cId="4241847636" sldId="2147483682"/>
              <ac:spMk id="5" creationId="{8991F70E-9CFC-4FA5-879B-E8589DF2B9D3}"/>
            </ac:spMkLst>
          </pc:spChg>
        </pc:sldLayoutChg>
      </pc:sldMasterChg>
      <pc:sldMasterChg chg="modTransition setBg modAnim modSldLayout">
        <pc:chgData name="Jim McGowan" userId="e2c7446dd3aca506" providerId="LiveId" clId="{DF11EF7F-337D-4C0F-A3FD-402ECF0F420E}" dt="2022-03-08T18:01:10.296" v="34"/>
        <pc:sldMasterMkLst>
          <pc:docMk/>
          <pc:sldMasterMk cId="905134804" sldId="2147483683"/>
        </pc:sldMasterMkLst>
        <pc:sldLayoutChg chg="modTransition setBg modAnim">
          <pc:chgData name="Jim McGowan" userId="e2c7446dd3aca506" providerId="LiveId" clId="{DF11EF7F-337D-4C0F-A3FD-402ECF0F420E}" dt="2022-03-08T18:01:10.296" v="34"/>
          <pc:sldLayoutMkLst>
            <pc:docMk/>
            <pc:sldMasterMk cId="905134804" sldId="2147483683"/>
            <pc:sldLayoutMk cId="3291926022" sldId="2147483684"/>
          </pc:sldLayoutMkLst>
        </pc:sldLayoutChg>
        <pc:sldLayoutChg chg="modTransition setBg modAnim">
          <pc:chgData name="Jim McGowan" userId="e2c7446dd3aca506" providerId="LiveId" clId="{DF11EF7F-337D-4C0F-A3FD-402ECF0F420E}" dt="2022-03-08T18:01:10.296" v="34"/>
          <pc:sldLayoutMkLst>
            <pc:docMk/>
            <pc:sldMasterMk cId="905134804" sldId="2147483683"/>
            <pc:sldLayoutMk cId="809915636" sldId="2147483685"/>
          </pc:sldLayoutMkLst>
        </pc:sldLayoutChg>
        <pc:sldLayoutChg chg="modTransition setBg modAnim">
          <pc:chgData name="Jim McGowan" userId="e2c7446dd3aca506" providerId="LiveId" clId="{DF11EF7F-337D-4C0F-A3FD-402ECF0F420E}" dt="2022-03-08T18:01:10.296" v="34"/>
          <pc:sldLayoutMkLst>
            <pc:docMk/>
            <pc:sldMasterMk cId="905134804" sldId="2147483683"/>
            <pc:sldLayoutMk cId="635679662" sldId="2147483686"/>
          </pc:sldLayoutMkLst>
        </pc:sldLayoutChg>
        <pc:sldLayoutChg chg="modTransition setBg modAnim">
          <pc:chgData name="Jim McGowan" userId="e2c7446dd3aca506" providerId="LiveId" clId="{DF11EF7F-337D-4C0F-A3FD-402ECF0F420E}" dt="2022-03-08T18:01:10.296" v="34"/>
          <pc:sldLayoutMkLst>
            <pc:docMk/>
            <pc:sldMasterMk cId="905134804" sldId="2147483683"/>
            <pc:sldLayoutMk cId="267863724" sldId="2147483687"/>
          </pc:sldLayoutMkLst>
        </pc:sldLayoutChg>
        <pc:sldLayoutChg chg="modTransition setBg modAnim">
          <pc:chgData name="Jim McGowan" userId="e2c7446dd3aca506" providerId="LiveId" clId="{DF11EF7F-337D-4C0F-A3FD-402ECF0F420E}" dt="2022-03-08T18:01:10.296" v="34"/>
          <pc:sldLayoutMkLst>
            <pc:docMk/>
            <pc:sldMasterMk cId="905134804" sldId="2147483683"/>
            <pc:sldLayoutMk cId="3170704559" sldId="2147483688"/>
          </pc:sldLayoutMkLst>
        </pc:sldLayoutChg>
        <pc:sldLayoutChg chg="modTransition setBg modAnim">
          <pc:chgData name="Jim McGowan" userId="e2c7446dd3aca506" providerId="LiveId" clId="{DF11EF7F-337D-4C0F-A3FD-402ECF0F420E}" dt="2022-03-08T18:01:10.296" v="34"/>
          <pc:sldLayoutMkLst>
            <pc:docMk/>
            <pc:sldMasterMk cId="905134804" sldId="2147483683"/>
            <pc:sldLayoutMk cId="2837302168" sldId="2147483689"/>
          </pc:sldLayoutMkLst>
        </pc:sldLayoutChg>
        <pc:sldLayoutChg chg="modTransition setBg modAnim">
          <pc:chgData name="Jim McGowan" userId="e2c7446dd3aca506" providerId="LiveId" clId="{DF11EF7F-337D-4C0F-A3FD-402ECF0F420E}" dt="2022-03-08T18:01:10.296" v="34"/>
          <pc:sldLayoutMkLst>
            <pc:docMk/>
            <pc:sldMasterMk cId="905134804" sldId="2147483683"/>
            <pc:sldLayoutMk cId="459075819" sldId="2147483690"/>
          </pc:sldLayoutMkLst>
        </pc:sldLayoutChg>
        <pc:sldLayoutChg chg="modTransition setBg modAnim">
          <pc:chgData name="Jim McGowan" userId="e2c7446dd3aca506" providerId="LiveId" clId="{DF11EF7F-337D-4C0F-A3FD-402ECF0F420E}" dt="2022-03-08T18:01:10.296" v="34"/>
          <pc:sldLayoutMkLst>
            <pc:docMk/>
            <pc:sldMasterMk cId="905134804" sldId="2147483683"/>
            <pc:sldLayoutMk cId="2474999869" sldId="2147483691"/>
          </pc:sldLayoutMkLst>
        </pc:sldLayoutChg>
        <pc:sldLayoutChg chg="modTransition setBg modAnim">
          <pc:chgData name="Jim McGowan" userId="e2c7446dd3aca506" providerId="LiveId" clId="{DF11EF7F-337D-4C0F-A3FD-402ECF0F420E}" dt="2022-03-08T18:01:10.296" v="34"/>
          <pc:sldLayoutMkLst>
            <pc:docMk/>
            <pc:sldMasterMk cId="905134804" sldId="2147483683"/>
            <pc:sldLayoutMk cId="3497091744" sldId="2147483692"/>
          </pc:sldLayoutMkLst>
        </pc:sldLayoutChg>
        <pc:sldLayoutChg chg="modTransition setBg modAnim">
          <pc:chgData name="Jim McGowan" userId="e2c7446dd3aca506" providerId="LiveId" clId="{DF11EF7F-337D-4C0F-A3FD-402ECF0F420E}" dt="2022-03-08T18:01:10.296" v="34"/>
          <pc:sldLayoutMkLst>
            <pc:docMk/>
            <pc:sldMasterMk cId="905134804" sldId="2147483683"/>
            <pc:sldLayoutMk cId="3810604328" sldId="2147483693"/>
          </pc:sldLayoutMkLst>
        </pc:sldLayoutChg>
        <pc:sldLayoutChg chg="modTransition setBg modAnim">
          <pc:chgData name="Jim McGowan" userId="e2c7446dd3aca506" providerId="LiveId" clId="{DF11EF7F-337D-4C0F-A3FD-402ECF0F420E}" dt="2022-03-08T18:01:10.296" v="34"/>
          <pc:sldLayoutMkLst>
            <pc:docMk/>
            <pc:sldMasterMk cId="905134804" sldId="2147483683"/>
            <pc:sldLayoutMk cId="3292070482" sldId="2147483694"/>
          </pc:sldLayoutMkLst>
        </pc:sldLayoutChg>
        <pc:sldLayoutChg chg="setBg">
          <pc:chgData name="Jim McGowan" userId="e2c7446dd3aca506" providerId="LiveId" clId="{DF11EF7F-337D-4C0F-A3FD-402ECF0F420E}" dt="2022-03-08T18:01:10.296" v="34"/>
          <pc:sldLayoutMkLst>
            <pc:docMk/>
            <pc:sldMasterMk cId="905134804" sldId="2147483683"/>
            <pc:sldLayoutMk cId="4063726196" sldId="2147483695"/>
          </pc:sldLayoutMkLst>
        </pc:sldLayoutChg>
      </pc:sldMasterChg>
      <pc:sldMasterChg chg="modTransition modAnim modSldLayout">
        <pc:chgData name="Jim McGowan" userId="e2c7446dd3aca506" providerId="LiveId" clId="{DF11EF7F-337D-4C0F-A3FD-402ECF0F420E}" dt="2022-03-08T18:01:40.680" v="40"/>
        <pc:sldMasterMkLst>
          <pc:docMk/>
          <pc:sldMasterMk cId="3489105340" sldId="2147483696"/>
        </pc:sldMasterMkLst>
        <pc:sldLayoutChg chg="modTransition modAnim">
          <pc:chgData name="Jim McGowan" userId="e2c7446dd3aca506" providerId="LiveId" clId="{DF11EF7F-337D-4C0F-A3FD-402ECF0F420E}" dt="2022-03-08T18:01:40.680" v="40"/>
          <pc:sldLayoutMkLst>
            <pc:docMk/>
            <pc:sldMasterMk cId="3489105340" sldId="2147483696"/>
            <pc:sldLayoutMk cId="1683082602" sldId="2147483697"/>
          </pc:sldLayoutMkLst>
        </pc:sldLayoutChg>
        <pc:sldLayoutChg chg="modTransition modAnim">
          <pc:chgData name="Jim McGowan" userId="e2c7446dd3aca506" providerId="LiveId" clId="{DF11EF7F-337D-4C0F-A3FD-402ECF0F420E}" dt="2022-03-08T18:01:40.680" v="40"/>
          <pc:sldLayoutMkLst>
            <pc:docMk/>
            <pc:sldMasterMk cId="3489105340" sldId="2147483696"/>
            <pc:sldLayoutMk cId="1154036460" sldId="2147483698"/>
          </pc:sldLayoutMkLst>
        </pc:sldLayoutChg>
        <pc:sldLayoutChg chg="modTransition modAnim">
          <pc:chgData name="Jim McGowan" userId="e2c7446dd3aca506" providerId="LiveId" clId="{DF11EF7F-337D-4C0F-A3FD-402ECF0F420E}" dt="2022-03-08T18:01:40.680" v="40"/>
          <pc:sldLayoutMkLst>
            <pc:docMk/>
            <pc:sldMasterMk cId="3489105340" sldId="2147483696"/>
            <pc:sldLayoutMk cId="2142038489" sldId="2147483699"/>
          </pc:sldLayoutMkLst>
        </pc:sldLayoutChg>
        <pc:sldLayoutChg chg="modTransition modAnim">
          <pc:chgData name="Jim McGowan" userId="e2c7446dd3aca506" providerId="LiveId" clId="{DF11EF7F-337D-4C0F-A3FD-402ECF0F420E}" dt="2022-03-08T18:01:40.680" v="40"/>
          <pc:sldLayoutMkLst>
            <pc:docMk/>
            <pc:sldMasterMk cId="3489105340" sldId="2147483696"/>
            <pc:sldLayoutMk cId="4090026012" sldId="2147483700"/>
          </pc:sldLayoutMkLst>
        </pc:sldLayoutChg>
        <pc:sldLayoutChg chg="modTransition modAnim">
          <pc:chgData name="Jim McGowan" userId="e2c7446dd3aca506" providerId="LiveId" clId="{DF11EF7F-337D-4C0F-A3FD-402ECF0F420E}" dt="2022-03-08T18:01:40.680" v="40"/>
          <pc:sldLayoutMkLst>
            <pc:docMk/>
            <pc:sldMasterMk cId="3489105340" sldId="2147483696"/>
            <pc:sldLayoutMk cId="930896606" sldId="2147483701"/>
          </pc:sldLayoutMkLst>
        </pc:sldLayoutChg>
        <pc:sldLayoutChg chg="modTransition modAnim">
          <pc:chgData name="Jim McGowan" userId="e2c7446dd3aca506" providerId="LiveId" clId="{DF11EF7F-337D-4C0F-A3FD-402ECF0F420E}" dt="2022-03-08T18:01:40.680" v="40"/>
          <pc:sldLayoutMkLst>
            <pc:docMk/>
            <pc:sldMasterMk cId="3489105340" sldId="2147483696"/>
            <pc:sldLayoutMk cId="2089578360" sldId="2147483702"/>
          </pc:sldLayoutMkLst>
        </pc:sldLayoutChg>
        <pc:sldLayoutChg chg="modTransition modAnim">
          <pc:chgData name="Jim McGowan" userId="e2c7446dd3aca506" providerId="LiveId" clId="{DF11EF7F-337D-4C0F-A3FD-402ECF0F420E}" dt="2022-03-08T18:01:40.680" v="40"/>
          <pc:sldLayoutMkLst>
            <pc:docMk/>
            <pc:sldMasterMk cId="3489105340" sldId="2147483696"/>
            <pc:sldLayoutMk cId="1775157853" sldId="2147483703"/>
          </pc:sldLayoutMkLst>
        </pc:sldLayoutChg>
        <pc:sldLayoutChg chg="modTransition modAnim">
          <pc:chgData name="Jim McGowan" userId="e2c7446dd3aca506" providerId="LiveId" clId="{DF11EF7F-337D-4C0F-A3FD-402ECF0F420E}" dt="2022-03-08T18:01:40.680" v="40"/>
          <pc:sldLayoutMkLst>
            <pc:docMk/>
            <pc:sldMasterMk cId="3489105340" sldId="2147483696"/>
            <pc:sldLayoutMk cId="2659593666" sldId="2147483704"/>
          </pc:sldLayoutMkLst>
        </pc:sldLayoutChg>
        <pc:sldLayoutChg chg="modTransition modAnim">
          <pc:chgData name="Jim McGowan" userId="e2c7446dd3aca506" providerId="LiveId" clId="{DF11EF7F-337D-4C0F-A3FD-402ECF0F420E}" dt="2022-03-08T18:01:40.680" v="40"/>
          <pc:sldLayoutMkLst>
            <pc:docMk/>
            <pc:sldMasterMk cId="3489105340" sldId="2147483696"/>
            <pc:sldLayoutMk cId="2844103216" sldId="2147483705"/>
          </pc:sldLayoutMkLst>
        </pc:sldLayoutChg>
        <pc:sldLayoutChg chg="modTransition modAnim">
          <pc:chgData name="Jim McGowan" userId="e2c7446dd3aca506" providerId="LiveId" clId="{DF11EF7F-337D-4C0F-A3FD-402ECF0F420E}" dt="2022-03-08T18:01:40.680" v="40"/>
          <pc:sldLayoutMkLst>
            <pc:docMk/>
            <pc:sldMasterMk cId="3489105340" sldId="2147483696"/>
            <pc:sldLayoutMk cId="3584346020" sldId="2147483706"/>
          </pc:sldLayoutMkLst>
        </pc:sldLayoutChg>
        <pc:sldLayoutChg chg="modTransition modAnim">
          <pc:chgData name="Jim McGowan" userId="e2c7446dd3aca506" providerId="LiveId" clId="{DF11EF7F-337D-4C0F-A3FD-402ECF0F420E}" dt="2022-03-08T18:01:40.680" v="40"/>
          <pc:sldLayoutMkLst>
            <pc:docMk/>
            <pc:sldMasterMk cId="3489105340" sldId="2147483696"/>
            <pc:sldLayoutMk cId="325329462" sldId="2147483707"/>
          </pc:sldLayoutMkLst>
        </pc:sldLayoutChg>
      </pc:sldMasterChg>
      <pc:sldMasterChg chg="modTransition setBg modAnim modSldLayout">
        <pc:chgData name="Jim McGowan" userId="e2c7446dd3aca506" providerId="LiveId" clId="{DF11EF7F-337D-4C0F-A3FD-402ECF0F420E}" dt="2022-03-08T18:03:37.474" v="59"/>
        <pc:sldMasterMkLst>
          <pc:docMk/>
          <pc:sldMasterMk cId="3711864893" sldId="2147483709"/>
        </pc:sldMasterMkLst>
        <pc:sldLayoutChg chg="modTransition setBg modAnim">
          <pc:chgData name="Jim McGowan" userId="e2c7446dd3aca506" providerId="LiveId" clId="{DF11EF7F-337D-4C0F-A3FD-402ECF0F420E}" dt="2022-03-08T18:03:37.474" v="59"/>
          <pc:sldLayoutMkLst>
            <pc:docMk/>
            <pc:sldMasterMk cId="3711864893" sldId="2147483709"/>
            <pc:sldLayoutMk cId="1245429656" sldId="2147483710"/>
          </pc:sldLayoutMkLst>
        </pc:sldLayoutChg>
        <pc:sldLayoutChg chg="modTransition setBg modAnim">
          <pc:chgData name="Jim McGowan" userId="e2c7446dd3aca506" providerId="LiveId" clId="{DF11EF7F-337D-4C0F-A3FD-402ECF0F420E}" dt="2022-03-08T18:03:37.474" v="59"/>
          <pc:sldLayoutMkLst>
            <pc:docMk/>
            <pc:sldMasterMk cId="3711864893" sldId="2147483709"/>
            <pc:sldLayoutMk cId="3145892550" sldId="2147483711"/>
          </pc:sldLayoutMkLst>
        </pc:sldLayoutChg>
        <pc:sldLayoutChg chg="modTransition setBg modAnim">
          <pc:chgData name="Jim McGowan" userId="e2c7446dd3aca506" providerId="LiveId" clId="{DF11EF7F-337D-4C0F-A3FD-402ECF0F420E}" dt="2022-03-08T18:03:37.474" v="59"/>
          <pc:sldLayoutMkLst>
            <pc:docMk/>
            <pc:sldMasterMk cId="3711864893" sldId="2147483709"/>
            <pc:sldLayoutMk cId="2128601044" sldId="2147483712"/>
          </pc:sldLayoutMkLst>
        </pc:sldLayoutChg>
        <pc:sldLayoutChg chg="modTransition setBg modAnim">
          <pc:chgData name="Jim McGowan" userId="e2c7446dd3aca506" providerId="LiveId" clId="{DF11EF7F-337D-4C0F-A3FD-402ECF0F420E}" dt="2022-03-08T18:03:37.474" v="59"/>
          <pc:sldLayoutMkLst>
            <pc:docMk/>
            <pc:sldMasterMk cId="3711864893" sldId="2147483709"/>
            <pc:sldLayoutMk cId="1655224606" sldId="2147483713"/>
          </pc:sldLayoutMkLst>
        </pc:sldLayoutChg>
        <pc:sldLayoutChg chg="modTransition setBg modAnim">
          <pc:chgData name="Jim McGowan" userId="e2c7446dd3aca506" providerId="LiveId" clId="{DF11EF7F-337D-4C0F-A3FD-402ECF0F420E}" dt="2022-03-08T18:03:37.474" v="59"/>
          <pc:sldLayoutMkLst>
            <pc:docMk/>
            <pc:sldMasterMk cId="3711864893" sldId="2147483709"/>
            <pc:sldLayoutMk cId="3747085464" sldId="2147483714"/>
          </pc:sldLayoutMkLst>
        </pc:sldLayoutChg>
        <pc:sldLayoutChg chg="modTransition setBg modAnim">
          <pc:chgData name="Jim McGowan" userId="e2c7446dd3aca506" providerId="LiveId" clId="{DF11EF7F-337D-4C0F-A3FD-402ECF0F420E}" dt="2022-03-08T18:03:37.474" v="59"/>
          <pc:sldLayoutMkLst>
            <pc:docMk/>
            <pc:sldMasterMk cId="3711864893" sldId="2147483709"/>
            <pc:sldLayoutMk cId="4167173355" sldId="2147483715"/>
          </pc:sldLayoutMkLst>
        </pc:sldLayoutChg>
        <pc:sldLayoutChg chg="modTransition setBg modAnim">
          <pc:chgData name="Jim McGowan" userId="e2c7446dd3aca506" providerId="LiveId" clId="{DF11EF7F-337D-4C0F-A3FD-402ECF0F420E}" dt="2022-03-08T18:03:37.474" v="59"/>
          <pc:sldLayoutMkLst>
            <pc:docMk/>
            <pc:sldMasterMk cId="3711864893" sldId="2147483709"/>
            <pc:sldLayoutMk cId="947458852" sldId="2147483716"/>
          </pc:sldLayoutMkLst>
        </pc:sldLayoutChg>
        <pc:sldLayoutChg chg="modTransition setBg modAnim">
          <pc:chgData name="Jim McGowan" userId="e2c7446dd3aca506" providerId="LiveId" clId="{DF11EF7F-337D-4C0F-A3FD-402ECF0F420E}" dt="2022-03-08T18:03:37.474" v="59"/>
          <pc:sldLayoutMkLst>
            <pc:docMk/>
            <pc:sldMasterMk cId="3711864893" sldId="2147483709"/>
            <pc:sldLayoutMk cId="3271537645" sldId="2147483717"/>
          </pc:sldLayoutMkLst>
        </pc:sldLayoutChg>
        <pc:sldLayoutChg chg="modTransition setBg modAnim">
          <pc:chgData name="Jim McGowan" userId="e2c7446dd3aca506" providerId="LiveId" clId="{DF11EF7F-337D-4C0F-A3FD-402ECF0F420E}" dt="2022-03-08T18:03:37.474" v="59"/>
          <pc:sldLayoutMkLst>
            <pc:docMk/>
            <pc:sldMasterMk cId="3711864893" sldId="2147483709"/>
            <pc:sldLayoutMk cId="3884568828" sldId="2147483718"/>
          </pc:sldLayoutMkLst>
        </pc:sldLayoutChg>
        <pc:sldLayoutChg chg="modTransition setBg modAnim">
          <pc:chgData name="Jim McGowan" userId="e2c7446dd3aca506" providerId="LiveId" clId="{DF11EF7F-337D-4C0F-A3FD-402ECF0F420E}" dt="2022-03-08T18:03:37.474" v="59"/>
          <pc:sldLayoutMkLst>
            <pc:docMk/>
            <pc:sldMasterMk cId="3711864893" sldId="2147483709"/>
            <pc:sldLayoutMk cId="3225219626" sldId="2147483719"/>
          </pc:sldLayoutMkLst>
        </pc:sldLayoutChg>
        <pc:sldLayoutChg chg="modTransition setBg modAnim">
          <pc:chgData name="Jim McGowan" userId="e2c7446dd3aca506" providerId="LiveId" clId="{DF11EF7F-337D-4C0F-A3FD-402ECF0F420E}" dt="2022-03-08T18:03:37.474" v="59"/>
          <pc:sldLayoutMkLst>
            <pc:docMk/>
            <pc:sldMasterMk cId="3711864893" sldId="2147483709"/>
            <pc:sldLayoutMk cId="1571748476" sldId="2147483720"/>
          </pc:sldLayoutMkLst>
        </pc:sldLayoutChg>
        <pc:sldLayoutChg chg="setBg">
          <pc:chgData name="Jim McGowan" userId="e2c7446dd3aca506" providerId="LiveId" clId="{DF11EF7F-337D-4C0F-A3FD-402ECF0F420E}" dt="2022-03-08T18:03:37.474" v="59"/>
          <pc:sldLayoutMkLst>
            <pc:docMk/>
            <pc:sldMasterMk cId="3711864893" sldId="2147483709"/>
            <pc:sldLayoutMk cId="3746925597" sldId="2147483721"/>
          </pc:sldLayoutMkLst>
        </pc:sldLayoutChg>
      </pc:sldMasterChg>
    </pc:docChg>
  </pc:docChgLst>
  <pc:docChgLst>
    <pc:chgData name="Jim McGowan" userId="e2c7446dd3aca506" providerId="LiveId" clId="{1459E445-6FF7-4F3F-B1CB-22EE97BCC203}"/>
    <pc:docChg chg="undo redo custSel addSld delSld modSld sldOrd replTag delTag">
      <pc:chgData name="Jim McGowan" userId="e2c7446dd3aca506" providerId="LiveId" clId="{1459E445-6FF7-4F3F-B1CB-22EE97BCC203}" dt="2023-07-20T21:22:22.652" v="4034"/>
      <pc:docMkLst>
        <pc:docMk/>
      </pc:docMkLst>
      <pc:sldChg chg="addSp modSp mod">
        <pc:chgData name="Jim McGowan" userId="e2c7446dd3aca506" providerId="LiveId" clId="{1459E445-6FF7-4F3F-B1CB-22EE97BCC203}" dt="2023-07-20T21:03:15.068" v="3812" actId="114"/>
        <pc:sldMkLst>
          <pc:docMk/>
          <pc:sldMk cId="0" sldId="256"/>
        </pc:sldMkLst>
        <pc:spChg chg="mod">
          <ac:chgData name="Jim McGowan" userId="e2c7446dd3aca506" providerId="LiveId" clId="{1459E445-6FF7-4F3F-B1CB-22EE97BCC203}" dt="2023-07-20T21:03:15.068" v="3812" actId="114"/>
          <ac:spMkLst>
            <pc:docMk/>
            <pc:sldMk cId="0" sldId="256"/>
            <ac:spMk id="11267" creationId="{39006E1D-91E8-4D4D-9DDA-A7B17CBE60AD}"/>
          </ac:spMkLst>
        </pc:spChg>
        <pc:picChg chg="add mod">
          <ac:chgData name="Jim McGowan" userId="e2c7446dd3aca506" providerId="LiveId" clId="{1459E445-6FF7-4F3F-B1CB-22EE97BCC203}" dt="2023-07-20T20:43:32.086" v="3454"/>
          <ac:picMkLst>
            <pc:docMk/>
            <pc:sldMk cId="0" sldId="256"/>
            <ac:picMk id="2" creationId="{A3F07E5C-A68D-8D76-4A71-9CEE803AF00F}"/>
          </ac:picMkLst>
        </pc:picChg>
      </pc:sldChg>
      <pc:sldChg chg="modSp">
        <pc:chgData name="Jim McGowan" userId="e2c7446dd3aca506" providerId="LiveId" clId="{1459E445-6FF7-4F3F-B1CB-22EE97BCC203}" dt="2023-07-20T16:04:22.052" v="305" actId="1036"/>
        <pc:sldMkLst>
          <pc:docMk/>
          <pc:sldMk cId="0" sldId="258"/>
        </pc:sldMkLst>
        <pc:spChg chg="mod">
          <ac:chgData name="Jim McGowan" userId="e2c7446dd3aca506" providerId="LiveId" clId="{1459E445-6FF7-4F3F-B1CB-22EE97BCC203}" dt="2023-07-20T15:59:50.424" v="225"/>
          <ac:spMkLst>
            <pc:docMk/>
            <pc:sldMk cId="0" sldId="258"/>
            <ac:spMk id="8" creationId="{4A94AB59-0C98-4CD4-886C-29B285392689}"/>
          </ac:spMkLst>
        </pc:spChg>
        <pc:spChg chg="mod">
          <ac:chgData name="Jim McGowan" userId="e2c7446dd3aca506" providerId="LiveId" clId="{1459E445-6FF7-4F3F-B1CB-22EE97BCC203}" dt="2023-07-20T16:04:22.052" v="305" actId="1036"/>
          <ac:spMkLst>
            <pc:docMk/>
            <pc:sldMk cId="0" sldId="258"/>
            <ac:spMk id="13326" creationId="{FC53503D-CA05-4AC4-B4F6-E639D7F0493D}"/>
          </ac:spMkLst>
        </pc:spChg>
      </pc:sldChg>
      <pc:sldChg chg="modSp mod">
        <pc:chgData name="Jim McGowan" userId="e2c7446dd3aca506" providerId="LiveId" clId="{1459E445-6FF7-4F3F-B1CB-22EE97BCC203}" dt="2023-07-20T16:19:22.307" v="561" actId="115"/>
        <pc:sldMkLst>
          <pc:docMk/>
          <pc:sldMk cId="0" sldId="262"/>
        </pc:sldMkLst>
        <pc:spChg chg="mod">
          <ac:chgData name="Jim McGowan" userId="e2c7446dd3aca506" providerId="LiveId" clId="{1459E445-6FF7-4F3F-B1CB-22EE97BCC203}" dt="2023-07-20T16:18:14.167" v="545" actId="108"/>
          <ac:spMkLst>
            <pc:docMk/>
            <pc:sldMk cId="0" sldId="262"/>
            <ac:spMk id="6" creationId="{926810CE-1121-4D34-8DF5-41D276DDE248}"/>
          </ac:spMkLst>
        </pc:spChg>
        <pc:spChg chg="mod">
          <ac:chgData name="Jim McGowan" userId="e2c7446dd3aca506" providerId="LiveId" clId="{1459E445-6FF7-4F3F-B1CB-22EE97BCC203}" dt="2023-07-20T16:19:22.307" v="561" actId="115"/>
          <ac:spMkLst>
            <pc:docMk/>
            <pc:sldMk cId="0" sldId="262"/>
            <ac:spMk id="45064" creationId="{D7E57675-76FF-438A-806F-5DBE5D2A4ADA}"/>
          </ac:spMkLst>
        </pc:spChg>
      </pc:sldChg>
      <pc:sldChg chg="modSp">
        <pc:chgData name="Jim McGowan" userId="e2c7446dd3aca506" providerId="LiveId" clId="{1459E445-6FF7-4F3F-B1CB-22EE97BCC203}" dt="2023-07-20T16:48:42.682" v="1033" actId="12788"/>
        <pc:sldMkLst>
          <pc:docMk/>
          <pc:sldMk cId="0" sldId="263"/>
        </pc:sldMkLst>
        <pc:spChg chg="mod">
          <ac:chgData name="Jim McGowan" userId="e2c7446dd3aca506" providerId="LiveId" clId="{1459E445-6FF7-4F3F-B1CB-22EE97BCC203}" dt="2023-07-20T16:48:32.763" v="1029"/>
          <ac:spMkLst>
            <pc:docMk/>
            <pc:sldMk cId="0" sldId="263"/>
            <ac:spMk id="6" creationId="{797CB259-71C7-483F-96EA-33B3538C6A01}"/>
          </ac:spMkLst>
        </pc:spChg>
        <pc:spChg chg="mod">
          <ac:chgData name="Jim McGowan" userId="e2c7446dd3aca506" providerId="LiveId" clId="{1459E445-6FF7-4F3F-B1CB-22EE97BCC203}" dt="2023-07-20T16:48:42.682" v="1033" actId="12788"/>
          <ac:spMkLst>
            <pc:docMk/>
            <pc:sldMk cId="0" sldId="263"/>
            <ac:spMk id="46088" creationId="{C6285DF7-048F-474E-9C45-D41199DC27CA}"/>
          </ac:spMkLst>
        </pc:spChg>
      </pc:sldChg>
      <pc:sldChg chg="addSp modSp mod">
        <pc:chgData name="Jim McGowan" userId="e2c7446dd3aca506" providerId="LiveId" clId="{1459E445-6FF7-4F3F-B1CB-22EE97BCC203}" dt="2023-07-20T20:44:18.679" v="3473" actId="1036"/>
        <pc:sldMkLst>
          <pc:docMk/>
          <pc:sldMk cId="0" sldId="265"/>
        </pc:sldMkLst>
        <pc:spChg chg="mod">
          <ac:chgData name="Jim McGowan" userId="e2c7446dd3aca506" providerId="LiveId" clId="{1459E445-6FF7-4F3F-B1CB-22EE97BCC203}" dt="2023-07-20T20:44:18.679" v="3473" actId="1036"/>
          <ac:spMkLst>
            <pc:docMk/>
            <pc:sldMk cId="0" sldId="265"/>
            <ac:spMk id="48131" creationId="{BF355E67-DD89-4235-9DDA-DCA6E6D9E3DF}"/>
          </ac:spMkLst>
        </pc:spChg>
        <pc:picChg chg="add mod">
          <ac:chgData name="Jim McGowan" userId="e2c7446dd3aca506" providerId="LiveId" clId="{1459E445-6FF7-4F3F-B1CB-22EE97BCC203}" dt="2023-07-20T16:36:12.338" v="766" actId="1035"/>
          <ac:picMkLst>
            <pc:docMk/>
            <pc:sldMk cId="0" sldId="265"/>
            <ac:picMk id="2" creationId="{5596AF00-A029-456B-16CC-3DC5A32B60B2}"/>
          </ac:picMkLst>
        </pc:picChg>
      </pc:sldChg>
      <pc:sldChg chg="modSp">
        <pc:chgData name="Jim McGowan" userId="e2c7446dd3aca506" providerId="LiveId" clId="{1459E445-6FF7-4F3F-B1CB-22EE97BCC203}" dt="2023-07-20T16:40:28.281" v="873"/>
        <pc:sldMkLst>
          <pc:docMk/>
          <pc:sldMk cId="0" sldId="266"/>
        </pc:sldMkLst>
        <pc:spChg chg="mod">
          <ac:chgData name="Jim McGowan" userId="e2c7446dd3aca506" providerId="LiveId" clId="{1459E445-6FF7-4F3F-B1CB-22EE97BCC203}" dt="2023-07-20T16:40:28.281" v="873"/>
          <ac:spMkLst>
            <pc:docMk/>
            <pc:sldMk cId="0" sldId="266"/>
            <ac:spMk id="7" creationId="{294FA4D9-1250-494A-A0AA-59942D8E9980}"/>
          </ac:spMkLst>
        </pc:spChg>
        <pc:spChg chg="mod">
          <ac:chgData name="Jim McGowan" userId="e2c7446dd3aca506" providerId="LiveId" clId="{1459E445-6FF7-4F3F-B1CB-22EE97BCC203}" dt="2023-07-20T16:40:28.281" v="873"/>
          <ac:spMkLst>
            <pc:docMk/>
            <pc:sldMk cId="0" sldId="266"/>
            <ac:spMk id="49158" creationId="{21A82F88-4B7B-4DDE-BE68-89989692CBE1}"/>
          </ac:spMkLst>
        </pc:spChg>
      </pc:sldChg>
      <pc:sldChg chg="modSp mod">
        <pc:chgData name="Jim McGowan" userId="e2c7446dd3aca506" providerId="LiveId" clId="{1459E445-6FF7-4F3F-B1CB-22EE97BCC203}" dt="2023-07-20T21:07:50.755" v="3864" actId="12"/>
        <pc:sldMkLst>
          <pc:docMk/>
          <pc:sldMk cId="0" sldId="269"/>
        </pc:sldMkLst>
        <pc:spChg chg="mod">
          <ac:chgData name="Jim McGowan" userId="e2c7446dd3aca506" providerId="LiveId" clId="{1459E445-6FF7-4F3F-B1CB-22EE97BCC203}" dt="2023-07-20T21:05:15.755" v="3846" actId="27636"/>
          <ac:spMkLst>
            <pc:docMk/>
            <pc:sldMk cId="0" sldId="269"/>
            <ac:spMk id="6" creationId="{F6D5A188-1909-4A9D-A46B-74E49E87774D}"/>
          </ac:spMkLst>
        </pc:spChg>
        <pc:spChg chg="mod">
          <ac:chgData name="Jim McGowan" userId="e2c7446dd3aca506" providerId="LiveId" clId="{1459E445-6FF7-4F3F-B1CB-22EE97BCC203}" dt="2023-07-20T21:07:50.755" v="3864" actId="12"/>
          <ac:spMkLst>
            <pc:docMk/>
            <pc:sldMk cId="0" sldId="269"/>
            <ac:spMk id="52233" creationId="{DA4BD656-CC8F-48C5-AB21-BB954A17F42B}"/>
          </ac:spMkLst>
        </pc:spChg>
      </pc:sldChg>
      <pc:sldChg chg="modSp">
        <pc:chgData name="Jim McGowan" userId="e2c7446dd3aca506" providerId="LiveId" clId="{1459E445-6FF7-4F3F-B1CB-22EE97BCC203}" dt="2023-07-20T16:09:02.994" v="371"/>
        <pc:sldMkLst>
          <pc:docMk/>
          <pc:sldMk cId="0" sldId="289"/>
        </pc:sldMkLst>
        <pc:spChg chg="mod">
          <ac:chgData name="Jim McGowan" userId="e2c7446dd3aca506" providerId="LiveId" clId="{1459E445-6FF7-4F3F-B1CB-22EE97BCC203}" dt="2023-07-20T16:09:02.994" v="371"/>
          <ac:spMkLst>
            <pc:docMk/>
            <pc:sldMk cId="0" sldId="289"/>
            <ac:spMk id="4" creationId="{634790C6-AFA5-4549-AD90-FBDCAAA51B9E}"/>
          </ac:spMkLst>
        </pc:spChg>
        <pc:spChg chg="mod">
          <ac:chgData name="Jim McGowan" userId="e2c7446dd3aca506" providerId="LiveId" clId="{1459E445-6FF7-4F3F-B1CB-22EE97BCC203}" dt="2023-07-20T16:09:02.994" v="371"/>
          <ac:spMkLst>
            <pc:docMk/>
            <pc:sldMk cId="0" sldId="289"/>
            <ac:spMk id="72721" creationId="{27FC2563-0526-472C-8F91-AAB38551C664}"/>
          </ac:spMkLst>
        </pc:spChg>
      </pc:sldChg>
      <pc:sldChg chg="addSp modSp mod">
        <pc:chgData name="Jim McGowan" userId="e2c7446dd3aca506" providerId="LiveId" clId="{1459E445-6FF7-4F3F-B1CB-22EE97BCC203}" dt="2023-07-20T18:03:31.777" v="1507" actId="108"/>
        <pc:sldMkLst>
          <pc:docMk/>
          <pc:sldMk cId="0" sldId="290"/>
        </pc:sldMkLst>
        <pc:spChg chg="add mod">
          <ac:chgData name="Jim McGowan" userId="e2c7446dd3aca506" providerId="LiveId" clId="{1459E445-6FF7-4F3F-B1CB-22EE97BCC203}" dt="2023-07-20T16:19:03.690" v="557" actId="108"/>
          <ac:spMkLst>
            <pc:docMk/>
            <pc:sldMk cId="0" sldId="290"/>
            <ac:spMk id="3" creationId="{ECA39479-DFB7-ADF8-B383-45A0D5481C64}"/>
          </ac:spMkLst>
        </pc:spChg>
        <pc:spChg chg="mod">
          <ac:chgData name="Jim McGowan" userId="e2c7446dd3aca506" providerId="LiveId" clId="{1459E445-6FF7-4F3F-B1CB-22EE97BCC203}" dt="2023-07-20T16:11:06.852" v="402"/>
          <ac:spMkLst>
            <pc:docMk/>
            <pc:sldMk cId="0" sldId="290"/>
            <ac:spMk id="7" creationId="{F5005EF6-5CD9-4BC2-A819-5E4032B9F9AC}"/>
          </ac:spMkLst>
        </pc:spChg>
        <pc:spChg chg="mod">
          <ac:chgData name="Jim McGowan" userId="e2c7446dd3aca506" providerId="LiveId" clId="{1459E445-6FF7-4F3F-B1CB-22EE97BCC203}" dt="2023-07-20T18:03:31.777" v="1507" actId="108"/>
          <ac:spMkLst>
            <pc:docMk/>
            <pc:sldMk cId="0" sldId="290"/>
            <ac:spMk id="9" creationId="{60F76EDA-B238-4D1B-92A3-E493BBFBD8D0}"/>
          </ac:spMkLst>
        </pc:spChg>
        <pc:spChg chg="mod">
          <ac:chgData name="Jim McGowan" userId="e2c7446dd3aca506" providerId="LiveId" clId="{1459E445-6FF7-4F3F-B1CB-22EE97BCC203}" dt="2023-07-20T16:18:51.833" v="553" actId="108"/>
          <ac:spMkLst>
            <pc:docMk/>
            <pc:sldMk cId="0" sldId="290"/>
            <ac:spMk id="73741" creationId="{47B69978-40AB-460D-9F98-EDD042A248BE}"/>
          </ac:spMkLst>
        </pc:spChg>
      </pc:sldChg>
      <pc:sldChg chg="modSp">
        <pc:chgData name="Jim McGowan" userId="e2c7446dd3aca506" providerId="LiveId" clId="{1459E445-6FF7-4F3F-B1CB-22EE97BCC203}" dt="2023-07-20T16:00:47.277" v="250" actId="12788"/>
        <pc:sldMkLst>
          <pc:docMk/>
          <pc:sldMk cId="0" sldId="295"/>
        </pc:sldMkLst>
        <pc:spChg chg="mod">
          <ac:chgData name="Jim McGowan" userId="e2c7446dd3aca506" providerId="LiveId" clId="{1459E445-6FF7-4F3F-B1CB-22EE97BCC203}" dt="2023-07-20T16:00:14.803" v="236"/>
          <ac:spMkLst>
            <pc:docMk/>
            <pc:sldMk cId="0" sldId="295"/>
            <ac:spMk id="6" creationId="{32F15324-F2FF-4DA4-92EE-C074F0AD4908}"/>
          </ac:spMkLst>
        </pc:spChg>
        <pc:spChg chg="mod">
          <ac:chgData name="Jim McGowan" userId="e2c7446dd3aca506" providerId="LiveId" clId="{1459E445-6FF7-4F3F-B1CB-22EE97BCC203}" dt="2023-07-20T16:00:47.277" v="250" actId="12788"/>
          <ac:spMkLst>
            <pc:docMk/>
            <pc:sldMk cId="0" sldId="295"/>
            <ac:spMk id="124935" creationId="{02A9483A-CC4B-4C45-A210-96D41A4B0728}"/>
          </ac:spMkLst>
        </pc:spChg>
      </pc:sldChg>
      <pc:sldChg chg="addSp modSp mod">
        <pc:chgData name="Jim McGowan" userId="e2c7446dd3aca506" providerId="LiveId" clId="{1459E445-6FF7-4F3F-B1CB-22EE97BCC203}" dt="2023-07-20T16:40:10.884" v="866"/>
        <pc:sldMkLst>
          <pc:docMk/>
          <pc:sldMk cId="0" sldId="298"/>
        </pc:sldMkLst>
        <pc:spChg chg="mod">
          <ac:chgData name="Jim McGowan" userId="e2c7446dd3aca506" providerId="LiveId" clId="{1459E445-6FF7-4F3F-B1CB-22EE97BCC203}" dt="2023-07-20T16:40:10.884" v="866"/>
          <ac:spMkLst>
            <pc:docMk/>
            <pc:sldMk cId="0" sldId="298"/>
            <ac:spMk id="9" creationId="{9BE3178F-6973-412D-915D-CD12E78D4F2C}"/>
          </ac:spMkLst>
        </pc:spChg>
        <pc:spChg chg="mod">
          <ac:chgData name="Jim McGowan" userId="e2c7446dd3aca506" providerId="LiveId" clId="{1459E445-6FF7-4F3F-B1CB-22EE97BCC203}" dt="2023-07-20T16:40:10.884" v="866"/>
          <ac:spMkLst>
            <pc:docMk/>
            <pc:sldMk cId="0" sldId="298"/>
            <ac:spMk id="130054" creationId="{7936C1FC-9DC2-44C0-B186-5D40BC3E40A0}"/>
          </ac:spMkLst>
        </pc:spChg>
        <pc:picChg chg="add mod">
          <ac:chgData name="Jim McGowan" userId="e2c7446dd3aca506" providerId="LiveId" clId="{1459E445-6FF7-4F3F-B1CB-22EE97BCC203}" dt="2023-07-20T16:40:10.884" v="866"/>
          <ac:picMkLst>
            <pc:docMk/>
            <pc:sldMk cId="0" sldId="298"/>
            <ac:picMk id="2" creationId="{CF693CCB-72D7-3575-5651-B8843F013337}"/>
          </ac:picMkLst>
        </pc:picChg>
      </pc:sldChg>
      <pc:sldChg chg="modSp mod">
        <pc:chgData name="Jim McGowan" userId="e2c7446dd3aca506" providerId="LiveId" clId="{1459E445-6FF7-4F3F-B1CB-22EE97BCC203}" dt="2023-07-20T16:03:46.317" v="300" actId="179"/>
        <pc:sldMkLst>
          <pc:docMk/>
          <pc:sldMk cId="0" sldId="300"/>
        </pc:sldMkLst>
        <pc:spChg chg="mod">
          <ac:chgData name="Jim McGowan" userId="e2c7446dd3aca506" providerId="LiveId" clId="{1459E445-6FF7-4F3F-B1CB-22EE97BCC203}" dt="2023-07-20T15:59:59.425" v="229"/>
          <ac:spMkLst>
            <pc:docMk/>
            <pc:sldMk cId="0" sldId="300"/>
            <ac:spMk id="9" creationId="{70D20532-8254-404E-A124-E6E1B53C2927}"/>
          </ac:spMkLst>
        </pc:spChg>
        <pc:spChg chg="mod">
          <ac:chgData name="Jim McGowan" userId="e2c7446dd3aca506" providerId="LiveId" clId="{1459E445-6FF7-4F3F-B1CB-22EE97BCC203}" dt="2023-07-20T15:59:59.425" v="229"/>
          <ac:spMkLst>
            <pc:docMk/>
            <pc:sldMk cId="0" sldId="300"/>
            <ac:spMk id="132104" creationId="{F4DD21E0-F631-4FDF-BF99-0B9E4938E03A}"/>
          </ac:spMkLst>
        </pc:spChg>
        <pc:spChg chg="mod">
          <ac:chgData name="Jim McGowan" userId="e2c7446dd3aca506" providerId="LiveId" clId="{1459E445-6FF7-4F3F-B1CB-22EE97BCC203}" dt="2023-07-20T16:03:46.317" v="300" actId="179"/>
          <ac:spMkLst>
            <pc:docMk/>
            <pc:sldMk cId="0" sldId="300"/>
            <ac:spMk id="132105" creationId="{9383AFEE-1018-4932-88E3-D095F6C31A88}"/>
          </ac:spMkLst>
        </pc:spChg>
      </pc:sldChg>
      <pc:sldChg chg="addSp modSp mod ord">
        <pc:chgData name="Jim McGowan" userId="e2c7446dd3aca506" providerId="LiveId" clId="{1459E445-6FF7-4F3F-B1CB-22EE97BCC203}" dt="2023-07-20T15:55:15.694" v="154"/>
        <pc:sldMkLst>
          <pc:docMk/>
          <pc:sldMk cId="0" sldId="306"/>
        </pc:sldMkLst>
        <pc:spChg chg="add mod">
          <ac:chgData name="Jim McGowan" userId="e2c7446dd3aca506" providerId="LiveId" clId="{1459E445-6FF7-4F3F-B1CB-22EE97BCC203}" dt="2023-07-20T15:54:50.107" v="143"/>
          <ac:spMkLst>
            <pc:docMk/>
            <pc:sldMk cId="0" sldId="306"/>
            <ac:spMk id="3" creationId="{A54C6EDC-BF52-7FC2-0E08-CD510F63FCAE}"/>
          </ac:spMkLst>
        </pc:spChg>
        <pc:spChg chg="add mod">
          <ac:chgData name="Jim McGowan" userId="e2c7446dd3aca506" providerId="LiveId" clId="{1459E445-6FF7-4F3F-B1CB-22EE97BCC203}" dt="2023-07-20T15:54:35.778" v="139"/>
          <ac:spMkLst>
            <pc:docMk/>
            <pc:sldMk cId="0" sldId="306"/>
            <ac:spMk id="5" creationId="{2BEF38BF-F8E0-D740-4354-2BB3F90C42E7}"/>
          </ac:spMkLst>
        </pc:spChg>
        <pc:spChg chg="mod">
          <ac:chgData name="Jim McGowan" userId="e2c7446dd3aca506" providerId="LiveId" clId="{1459E445-6FF7-4F3F-B1CB-22EE97BCC203}" dt="2023-07-20T15:54:39.467" v="140"/>
          <ac:spMkLst>
            <pc:docMk/>
            <pc:sldMk cId="0" sldId="306"/>
            <ac:spMk id="12" creationId="{BF026CB4-3122-4FDB-AD57-2CBBCB771343}"/>
          </ac:spMkLst>
        </pc:spChg>
      </pc:sldChg>
      <pc:sldChg chg="addSp delSp modSp mod modAnim">
        <pc:chgData name="Jim McGowan" userId="e2c7446dd3aca506" providerId="LiveId" clId="{1459E445-6FF7-4F3F-B1CB-22EE97BCC203}" dt="2023-07-20T16:39:58.347" v="862"/>
        <pc:sldMkLst>
          <pc:docMk/>
          <pc:sldMk cId="0" sldId="308"/>
        </pc:sldMkLst>
        <pc:spChg chg="add del mod">
          <ac:chgData name="Jim McGowan" userId="e2c7446dd3aca506" providerId="LiveId" clId="{1459E445-6FF7-4F3F-B1CB-22EE97BCC203}" dt="2023-07-20T16:24:07.157" v="593" actId="478"/>
          <ac:spMkLst>
            <pc:docMk/>
            <pc:sldMk cId="0" sldId="308"/>
            <ac:spMk id="3" creationId="{F63E7157-88B3-82D8-14C7-AF22B9D0F136}"/>
          </ac:spMkLst>
        </pc:spChg>
        <pc:spChg chg="add del mod">
          <ac:chgData name="Jim McGowan" userId="e2c7446dd3aca506" providerId="LiveId" clId="{1459E445-6FF7-4F3F-B1CB-22EE97BCC203}" dt="2023-07-20T16:24:25.844" v="600" actId="478"/>
          <ac:spMkLst>
            <pc:docMk/>
            <pc:sldMk cId="0" sldId="308"/>
            <ac:spMk id="4" creationId="{C830B049-D321-6F08-E2F7-CB2499A5387A}"/>
          </ac:spMkLst>
        </pc:spChg>
        <pc:spChg chg="mod">
          <ac:chgData name="Jim McGowan" userId="e2c7446dd3aca506" providerId="LiveId" clId="{1459E445-6FF7-4F3F-B1CB-22EE97BCC203}" dt="2023-07-20T16:39:58.347" v="862"/>
          <ac:spMkLst>
            <pc:docMk/>
            <pc:sldMk cId="0" sldId="308"/>
            <ac:spMk id="8" creationId="{62B8DCC8-54F7-447E-944B-905937DC335C}"/>
          </ac:spMkLst>
        </pc:spChg>
        <pc:spChg chg="mod">
          <ac:chgData name="Jim McGowan" userId="e2c7446dd3aca506" providerId="LiveId" clId="{1459E445-6FF7-4F3F-B1CB-22EE97BCC203}" dt="2023-07-20T16:39:58.347" v="862"/>
          <ac:spMkLst>
            <pc:docMk/>
            <pc:sldMk cId="0" sldId="308"/>
            <ac:spMk id="146435" creationId="{AEB561E3-7DF7-4A95-8D72-F4F67B58FA63}"/>
          </ac:spMkLst>
        </pc:spChg>
        <pc:spChg chg="del mod">
          <ac:chgData name="Jim McGowan" userId="e2c7446dd3aca506" providerId="LiveId" clId="{1459E445-6FF7-4F3F-B1CB-22EE97BCC203}" dt="2023-07-20T16:26:43.621" v="638" actId="478"/>
          <ac:spMkLst>
            <pc:docMk/>
            <pc:sldMk cId="0" sldId="308"/>
            <ac:spMk id="146436" creationId="{93CF0867-B38F-4A5A-BC23-96D269D43786}"/>
          </ac:spMkLst>
        </pc:spChg>
        <pc:picChg chg="add mod">
          <ac:chgData name="Jim McGowan" userId="e2c7446dd3aca506" providerId="LiveId" clId="{1459E445-6FF7-4F3F-B1CB-22EE97BCC203}" dt="2023-07-20T16:39:58.347" v="862"/>
          <ac:picMkLst>
            <pc:docMk/>
            <pc:sldMk cId="0" sldId="308"/>
            <ac:picMk id="2" creationId="{6EB57B05-78DB-B477-FC66-4750D9A4C1C3}"/>
          </ac:picMkLst>
        </pc:picChg>
        <pc:picChg chg="add del mod">
          <ac:chgData name="Jim McGowan" userId="e2c7446dd3aca506" providerId="LiveId" clId="{1459E445-6FF7-4F3F-B1CB-22EE97BCC203}" dt="2023-07-20T16:24:12.296" v="597" actId="478"/>
          <ac:picMkLst>
            <pc:docMk/>
            <pc:sldMk cId="0" sldId="308"/>
            <ac:picMk id="146439" creationId="{6A2D1526-C72B-4A35-81C4-21F32F45987A}"/>
          </ac:picMkLst>
        </pc:picChg>
      </pc:sldChg>
      <pc:sldChg chg="modSp">
        <pc:chgData name="Jim McGowan" userId="e2c7446dd3aca506" providerId="LiveId" clId="{1459E445-6FF7-4F3F-B1CB-22EE97BCC203}" dt="2023-07-20T15:59:55.234" v="226"/>
        <pc:sldMkLst>
          <pc:docMk/>
          <pc:sldMk cId="0" sldId="310"/>
        </pc:sldMkLst>
        <pc:spChg chg="mod">
          <ac:chgData name="Jim McGowan" userId="e2c7446dd3aca506" providerId="LiveId" clId="{1459E445-6FF7-4F3F-B1CB-22EE97BCC203}" dt="2023-07-20T15:59:55.234" v="226"/>
          <ac:spMkLst>
            <pc:docMk/>
            <pc:sldMk cId="0" sldId="310"/>
            <ac:spMk id="8" creationId="{CB745FF1-5873-441D-9C55-D243CB025D38}"/>
          </ac:spMkLst>
        </pc:spChg>
        <pc:spChg chg="mod">
          <ac:chgData name="Jim McGowan" userId="e2c7446dd3aca506" providerId="LiveId" clId="{1459E445-6FF7-4F3F-B1CB-22EE97BCC203}" dt="2023-07-20T15:59:55.234" v="226"/>
          <ac:spMkLst>
            <pc:docMk/>
            <pc:sldMk cId="0" sldId="310"/>
            <ac:spMk id="150535" creationId="{A8F3BB00-EB76-4A28-BB7D-91CBA88067EE}"/>
          </ac:spMkLst>
        </pc:spChg>
      </pc:sldChg>
      <pc:sldChg chg="modSp">
        <pc:chgData name="Jim McGowan" userId="e2c7446dd3aca506" providerId="LiveId" clId="{1459E445-6FF7-4F3F-B1CB-22EE97BCC203}" dt="2023-07-20T15:59:24.413" v="212"/>
        <pc:sldMkLst>
          <pc:docMk/>
          <pc:sldMk cId="0" sldId="311"/>
        </pc:sldMkLst>
        <pc:spChg chg="mod">
          <ac:chgData name="Jim McGowan" userId="e2c7446dd3aca506" providerId="LiveId" clId="{1459E445-6FF7-4F3F-B1CB-22EE97BCC203}" dt="2023-07-20T15:59:24.413" v="212"/>
          <ac:spMkLst>
            <pc:docMk/>
            <pc:sldMk cId="0" sldId="311"/>
            <ac:spMk id="5" creationId="{6124E1AA-A680-4072-AB6F-6695ADCD23BB}"/>
          </ac:spMkLst>
        </pc:spChg>
        <pc:spChg chg="mod">
          <ac:chgData name="Jim McGowan" userId="e2c7446dd3aca506" providerId="LiveId" clId="{1459E445-6FF7-4F3F-B1CB-22EE97BCC203}" dt="2023-07-20T15:59:24.413" v="212"/>
          <ac:spMkLst>
            <pc:docMk/>
            <pc:sldMk cId="0" sldId="311"/>
            <ac:spMk id="152584" creationId="{7249D3BD-4ECF-4F86-93BD-4E30351900CC}"/>
          </ac:spMkLst>
        </pc:spChg>
        <pc:picChg chg="mod">
          <ac:chgData name="Jim McGowan" userId="e2c7446dd3aca506" providerId="LiveId" clId="{1459E445-6FF7-4F3F-B1CB-22EE97BCC203}" dt="2023-07-20T15:59:24.413" v="212"/>
          <ac:picMkLst>
            <pc:docMk/>
            <pc:sldMk cId="0" sldId="311"/>
            <ac:picMk id="4" creationId="{07D8FF68-1B6A-4A6D-9B74-941B772B19F9}"/>
          </ac:picMkLst>
        </pc:picChg>
      </pc:sldChg>
      <pc:sldChg chg="modSp">
        <pc:chgData name="Jim McGowan" userId="e2c7446dd3aca506" providerId="LiveId" clId="{1459E445-6FF7-4F3F-B1CB-22EE97BCC203}" dt="2023-07-20T15:59:18.080" v="209"/>
        <pc:sldMkLst>
          <pc:docMk/>
          <pc:sldMk cId="0" sldId="312"/>
        </pc:sldMkLst>
        <pc:spChg chg="mod">
          <ac:chgData name="Jim McGowan" userId="e2c7446dd3aca506" providerId="LiveId" clId="{1459E445-6FF7-4F3F-B1CB-22EE97BCC203}" dt="2023-07-20T15:59:18.080" v="209"/>
          <ac:spMkLst>
            <pc:docMk/>
            <pc:sldMk cId="0" sldId="312"/>
            <ac:spMk id="6" creationId="{AE92A72D-B042-4346-A258-385E8DCCF1D2}"/>
          </ac:spMkLst>
        </pc:spChg>
        <pc:spChg chg="mod">
          <ac:chgData name="Jim McGowan" userId="e2c7446dd3aca506" providerId="LiveId" clId="{1459E445-6FF7-4F3F-B1CB-22EE97BCC203}" dt="2023-07-20T15:59:18.080" v="209"/>
          <ac:spMkLst>
            <pc:docMk/>
            <pc:sldMk cId="0" sldId="312"/>
            <ac:spMk id="154628" creationId="{9AA096C0-F864-40E2-A347-01F4620A7546}"/>
          </ac:spMkLst>
        </pc:spChg>
      </pc:sldChg>
      <pc:sldChg chg="addSp modSp mod">
        <pc:chgData name="Jim McGowan" userId="e2c7446dd3aca506" providerId="LiveId" clId="{1459E445-6FF7-4F3F-B1CB-22EE97BCC203}" dt="2023-07-20T20:44:12.587" v="3470" actId="1036"/>
        <pc:sldMkLst>
          <pc:docMk/>
          <pc:sldMk cId="0" sldId="315"/>
        </pc:sldMkLst>
        <pc:spChg chg="mod">
          <ac:chgData name="Jim McGowan" userId="e2c7446dd3aca506" providerId="LiveId" clId="{1459E445-6FF7-4F3F-B1CB-22EE97BCC203}" dt="2023-07-20T16:09:30.880" v="378"/>
          <ac:spMkLst>
            <pc:docMk/>
            <pc:sldMk cId="0" sldId="315"/>
            <ac:spMk id="9" creationId="{565E6CB4-1075-4B5E-807B-30A24E468BD0}"/>
          </ac:spMkLst>
        </pc:spChg>
        <pc:spChg chg="mod">
          <ac:chgData name="Jim McGowan" userId="e2c7446dd3aca506" providerId="LiveId" clId="{1459E445-6FF7-4F3F-B1CB-22EE97BCC203}" dt="2023-07-20T20:44:12.587" v="3470" actId="1036"/>
          <ac:spMkLst>
            <pc:docMk/>
            <pc:sldMk cId="0" sldId="315"/>
            <ac:spMk id="157703" creationId="{79F0291E-6070-405F-9FF7-8128856CA9A0}"/>
          </ac:spMkLst>
        </pc:spChg>
        <pc:picChg chg="add mod">
          <ac:chgData name="Jim McGowan" userId="e2c7446dd3aca506" providerId="LiveId" clId="{1459E445-6FF7-4F3F-B1CB-22EE97BCC203}" dt="2023-07-20T20:43:39.990" v="3457"/>
          <ac:picMkLst>
            <pc:docMk/>
            <pc:sldMk cId="0" sldId="315"/>
            <ac:picMk id="2" creationId="{977E32D7-B3F3-5151-50A7-9BE15775F07B}"/>
          </ac:picMkLst>
        </pc:picChg>
      </pc:sldChg>
      <pc:sldChg chg="addSp modSp mod">
        <pc:chgData name="Jim McGowan" userId="e2c7446dd3aca506" providerId="LiveId" clId="{1459E445-6FF7-4F3F-B1CB-22EE97BCC203}" dt="2023-07-20T20:57:41.633" v="3662" actId="14100"/>
        <pc:sldMkLst>
          <pc:docMk/>
          <pc:sldMk cId="0" sldId="316"/>
        </pc:sldMkLst>
        <pc:spChg chg="mod">
          <ac:chgData name="Jim McGowan" userId="e2c7446dd3aca506" providerId="LiveId" clId="{1459E445-6FF7-4F3F-B1CB-22EE97BCC203}" dt="2023-07-20T20:57:31.969" v="3655"/>
          <ac:spMkLst>
            <pc:docMk/>
            <pc:sldMk cId="0" sldId="316"/>
            <ac:spMk id="6" creationId="{5CC5D900-FF42-4EA0-B519-29D88C336394}"/>
          </ac:spMkLst>
        </pc:spChg>
        <pc:spChg chg="mod">
          <ac:chgData name="Jim McGowan" userId="e2c7446dd3aca506" providerId="LiveId" clId="{1459E445-6FF7-4F3F-B1CB-22EE97BCC203}" dt="2023-07-20T20:57:41.633" v="3662" actId="14100"/>
          <ac:spMkLst>
            <pc:docMk/>
            <pc:sldMk cId="0" sldId="316"/>
            <ac:spMk id="158723" creationId="{CFF828A3-F011-497A-B311-9A291BE1A121}"/>
          </ac:spMkLst>
        </pc:spChg>
        <pc:picChg chg="add mod">
          <ac:chgData name="Jim McGowan" userId="e2c7446dd3aca506" providerId="LiveId" clId="{1459E445-6FF7-4F3F-B1CB-22EE97BCC203}" dt="2023-07-20T20:52:39.960" v="3573" actId="208"/>
          <ac:picMkLst>
            <pc:docMk/>
            <pc:sldMk cId="0" sldId="316"/>
            <ac:picMk id="2" creationId="{E3305A45-1CC3-AEDE-8900-977DBDA06826}"/>
          </ac:picMkLst>
        </pc:picChg>
      </pc:sldChg>
      <pc:sldChg chg="modSp mod">
        <pc:chgData name="Jim McGowan" userId="e2c7446dd3aca506" providerId="LiveId" clId="{1459E445-6FF7-4F3F-B1CB-22EE97BCC203}" dt="2023-07-20T16:07:11.042" v="355" actId="1035"/>
        <pc:sldMkLst>
          <pc:docMk/>
          <pc:sldMk cId="0" sldId="317"/>
        </pc:sldMkLst>
        <pc:spChg chg="mod">
          <ac:chgData name="Jim McGowan" userId="e2c7446dd3aca506" providerId="LiveId" clId="{1459E445-6FF7-4F3F-B1CB-22EE97BCC203}" dt="2023-07-20T15:59:08.387" v="205"/>
          <ac:spMkLst>
            <pc:docMk/>
            <pc:sldMk cId="0" sldId="317"/>
            <ac:spMk id="4" creationId="{B3B77AD8-2112-4CC4-9069-2B0CD4882E09}"/>
          </ac:spMkLst>
        </pc:spChg>
        <pc:spChg chg="mod">
          <ac:chgData name="Jim McGowan" userId="e2c7446dd3aca506" providerId="LiveId" clId="{1459E445-6FF7-4F3F-B1CB-22EE97BCC203}" dt="2023-07-20T16:07:11.042" v="355" actId="1035"/>
          <ac:spMkLst>
            <pc:docMk/>
            <pc:sldMk cId="0" sldId="317"/>
            <ac:spMk id="159750" creationId="{C43E6C65-81DA-426B-8AEB-3DC6D5EC763C}"/>
          </ac:spMkLst>
        </pc:spChg>
      </pc:sldChg>
      <pc:sldChg chg="modSp">
        <pc:chgData name="Jim McGowan" userId="e2c7446dd3aca506" providerId="LiveId" clId="{1459E445-6FF7-4F3F-B1CB-22EE97BCC203}" dt="2023-07-20T16:43:55.806" v="940"/>
        <pc:sldMkLst>
          <pc:docMk/>
          <pc:sldMk cId="0" sldId="318"/>
        </pc:sldMkLst>
        <pc:spChg chg="mod">
          <ac:chgData name="Jim McGowan" userId="e2c7446dd3aca506" providerId="LiveId" clId="{1459E445-6FF7-4F3F-B1CB-22EE97BCC203}" dt="2023-07-20T16:43:55.806" v="940"/>
          <ac:spMkLst>
            <pc:docMk/>
            <pc:sldMk cId="0" sldId="318"/>
            <ac:spMk id="6" creationId="{CF87550A-4C0C-44C7-B6DC-4AAE4D644EA7}"/>
          </ac:spMkLst>
        </pc:spChg>
        <pc:spChg chg="mod">
          <ac:chgData name="Jim McGowan" userId="e2c7446dd3aca506" providerId="LiveId" clId="{1459E445-6FF7-4F3F-B1CB-22EE97BCC203}" dt="2023-07-20T16:43:55.806" v="940"/>
          <ac:spMkLst>
            <pc:docMk/>
            <pc:sldMk cId="0" sldId="318"/>
            <ac:spMk id="160772" creationId="{21A9AC6E-1912-4982-B279-2E35EBBAEBA4}"/>
          </ac:spMkLst>
        </pc:spChg>
      </pc:sldChg>
      <pc:sldChg chg="modSp mod">
        <pc:chgData name="Jim McGowan" userId="e2c7446dd3aca506" providerId="LiveId" clId="{1459E445-6FF7-4F3F-B1CB-22EE97BCC203}" dt="2023-07-20T16:46:49.650" v="986" actId="12788"/>
        <pc:sldMkLst>
          <pc:docMk/>
          <pc:sldMk cId="0" sldId="319"/>
        </pc:sldMkLst>
        <pc:spChg chg="mod">
          <ac:chgData name="Jim McGowan" userId="e2c7446dd3aca506" providerId="LiveId" clId="{1459E445-6FF7-4F3F-B1CB-22EE97BCC203}" dt="2023-07-20T16:46:40.143" v="982" actId="2710"/>
          <ac:spMkLst>
            <pc:docMk/>
            <pc:sldMk cId="0" sldId="319"/>
            <ac:spMk id="6" creationId="{DC44B016-1EEC-42DF-8DA1-E092F3B816AE}"/>
          </ac:spMkLst>
        </pc:spChg>
        <pc:spChg chg="mod">
          <ac:chgData name="Jim McGowan" userId="e2c7446dd3aca506" providerId="LiveId" clId="{1459E445-6FF7-4F3F-B1CB-22EE97BCC203}" dt="2023-07-20T16:46:49.650" v="986" actId="12788"/>
          <ac:spMkLst>
            <pc:docMk/>
            <pc:sldMk cId="0" sldId="319"/>
            <ac:spMk id="162824" creationId="{02949C4D-AA78-4C96-A655-1D2979CA595C}"/>
          </ac:spMkLst>
        </pc:spChg>
      </pc:sldChg>
      <pc:sldChg chg="modSp mod">
        <pc:chgData name="Jim McGowan" userId="e2c7446dd3aca506" providerId="LiveId" clId="{1459E445-6FF7-4F3F-B1CB-22EE97BCC203}" dt="2023-07-20T18:06:32.970" v="1544" actId="403"/>
        <pc:sldMkLst>
          <pc:docMk/>
          <pc:sldMk cId="0" sldId="321"/>
        </pc:sldMkLst>
        <pc:spChg chg="mod">
          <ac:chgData name="Jim McGowan" userId="e2c7446dd3aca506" providerId="LiveId" clId="{1459E445-6FF7-4F3F-B1CB-22EE97BCC203}" dt="2023-07-20T17:37:07.430" v="1163"/>
          <ac:spMkLst>
            <pc:docMk/>
            <pc:sldMk cId="0" sldId="321"/>
            <ac:spMk id="6" creationId="{B8ECA126-CBEC-47F7-8A66-CD976E0133C3}"/>
          </ac:spMkLst>
        </pc:spChg>
        <pc:spChg chg="mod">
          <ac:chgData name="Jim McGowan" userId="e2c7446dd3aca506" providerId="LiveId" clId="{1459E445-6FF7-4F3F-B1CB-22EE97BCC203}" dt="2023-07-20T18:06:32.970" v="1544" actId="403"/>
          <ac:spMkLst>
            <pc:docMk/>
            <pc:sldMk cId="0" sldId="321"/>
            <ac:spMk id="8" creationId="{B63C225B-6714-4F1E-A526-D6DE36932E04}"/>
          </ac:spMkLst>
        </pc:spChg>
        <pc:spChg chg="mod">
          <ac:chgData name="Jim McGowan" userId="e2c7446dd3aca506" providerId="LiveId" clId="{1459E445-6FF7-4F3F-B1CB-22EE97BCC203}" dt="2023-07-20T17:38:01.009" v="1173" actId="108"/>
          <ac:spMkLst>
            <pc:docMk/>
            <pc:sldMk cId="0" sldId="321"/>
            <ac:spMk id="164869" creationId="{7A3A30FC-939B-4BC7-8B3C-99B9A52E413C}"/>
          </ac:spMkLst>
        </pc:spChg>
        <pc:picChg chg="mod">
          <ac:chgData name="Jim McGowan" userId="e2c7446dd3aca506" providerId="LiveId" clId="{1459E445-6FF7-4F3F-B1CB-22EE97BCC203}" dt="2023-07-20T17:38:44.132" v="1178" actId="1035"/>
          <ac:picMkLst>
            <pc:docMk/>
            <pc:sldMk cId="0" sldId="321"/>
            <ac:picMk id="7" creationId="{B011B50A-D7FB-4E76-8524-66FD418E4A9F}"/>
          </ac:picMkLst>
        </pc:picChg>
      </pc:sldChg>
      <pc:sldChg chg="modSp mod">
        <pc:chgData name="Jim McGowan" userId="e2c7446dd3aca506" providerId="LiveId" clId="{1459E445-6FF7-4F3F-B1CB-22EE97BCC203}" dt="2023-07-20T18:06:42.811" v="1547" actId="108"/>
        <pc:sldMkLst>
          <pc:docMk/>
          <pc:sldMk cId="0" sldId="322"/>
        </pc:sldMkLst>
        <pc:spChg chg="mod">
          <ac:chgData name="Jim McGowan" userId="e2c7446dd3aca506" providerId="LiveId" clId="{1459E445-6FF7-4F3F-B1CB-22EE97BCC203}" dt="2023-07-20T17:41:58.606" v="1252"/>
          <ac:spMkLst>
            <pc:docMk/>
            <pc:sldMk cId="0" sldId="322"/>
            <ac:spMk id="6" creationId="{5388E004-0E27-468B-9100-8F94C85DE84A}"/>
          </ac:spMkLst>
        </pc:spChg>
        <pc:spChg chg="mod">
          <ac:chgData name="Jim McGowan" userId="e2c7446dd3aca506" providerId="LiveId" clId="{1459E445-6FF7-4F3F-B1CB-22EE97BCC203}" dt="2023-07-20T18:06:42.811" v="1547" actId="108"/>
          <ac:spMkLst>
            <pc:docMk/>
            <pc:sldMk cId="0" sldId="322"/>
            <ac:spMk id="8" creationId="{AF152725-0097-4C26-954B-907A3E30F170}"/>
          </ac:spMkLst>
        </pc:spChg>
        <pc:spChg chg="mod">
          <ac:chgData name="Jim McGowan" userId="e2c7446dd3aca506" providerId="LiveId" clId="{1459E445-6FF7-4F3F-B1CB-22EE97BCC203}" dt="2023-07-20T17:43:49.356" v="1290" actId="108"/>
          <ac:spMkLst>
            <pc:docMk/>
            <pc:sldMk cId="0" sldId="322"/>
            <ac:spMk id="166916" creationId="{D2B56460-3A12-46B6-9CB1-F050CA2F885D}"/>
          </ac:spMkLst>
        </pc:spChg>
        <pc:picChg chg="mod">
          <ac:chgData name="Jim McGowan" userId="e2c7446dd3aca506" providerId="LiveId" clId="{1459E445-6FF7-4F3F-B1CB-22EE97BCC203}" dt="2023-07-20T17:42:23.725" v="1268" actId="1035"/>
          <ac:picMkLst>
            <pc:docMk/>
            <pc:sldMk cId="0" sldId="322"/>
            <ac:picMk id="9" creationId="{347325AA-0968-4BBB-BE13-48F018B8EA30}"/>
          </ac:picMkLst>
        </pc:picChg>
      </pc:sldChg>
      <pc:sldChg chg="modSp">
        <pc:chgData name="Jim McGowan" userId="e2c7446dd3aca506" providerId="LiveId" clId="{1459E445-6FF7-4F3F-B1CB-22EE97BCC203}" dt="2023-07-20T17:30:32.451" v="1055" actId="12788"/>
        <pc:sldMkLst>
          <pc:docMk/>
          <pc:sldMk cId="0" sldId="324"/>
        </pc:sldMkLst>
        <pc:spChg chg="mod">
          <ac:chgData name="Jim McGowan" userId="e2c7446dd3aca506" providerId="LiveId" clId="{1459E445-6FF7-4F3F-B1CB-22EE97BCC203}" dt="2023-07-20T17:30:32.451" v="1055" actId="12788"/>
          <ac:spMkLst>
            <pc:docMk/>
            <pc:sldMk cId="0" sldId="324"/>
            <ac:spMk id="171013" creationId="{D369A8A7-596C-487C-BCEE-BB8BD2898088}"/>
          </ac:spMkLst>
        </pc:spChg>
      </pc:sldChg>
      <pc:sldChg chg="addSp modSp mod">
        <pc:chgData name="Jim McGowan" userId="e2c7446dd3aca506" providerId="LiveId" clId="{1459E445-6FF7-4F3F-B1CB-22EE97BCC203}" dt="2023-07-20T17:55:23.443" v="1399"/>
        <pc:sldMkLst>
          <pc:docMk/>
          <pc:sldMk cId="0" sldId="325"/>
        </pc:sldMkLst>
        <pc:spChg chg="mod">
          <ac:chgData name="Jim McGowan" userId="e2c7446dd3aca506" providerId="LiveId" clId="{1459E445-6FF7-4F3F-B1CB-22EE97BCC203}" dt="2023-07-20T17:55:23.443" v="1399"/>
          <ac:spMkLst>
            <pc:docMk/>
            <pc:sldMk cId="0" sldId="325"/>
            <ac:spMk id="9" creationId="{242DAB4B-169B-4AA8-98AF-C4F77B29068B}"/>
          </ac:spMkLst>
        </pc:spChg>
        <pc:spChg chg="mod">
          <ac:chgData name="Jim McGowan" userId="e2c7446dd3aca506" providerId="LiveId" clId="{1459E445-6FF7-4F3F-B1CB-22EE97BCC203}" dt="2023-07-20T17:55:11.266" v="1396" actId="1036"/>
          <ac:spMkLst>
            <pc:docMk/>
            <pc:sldMk cId="0" sldId="325"/>
            <ac:spMk id="173063" creationId="{1CFED342-ABCD-4512-B352-8FDB180E3446}"/>
          </ac:spMkLst>
        </pc:spChg>
        <pc:picChg chg="add mod modCrop">
          <ac:chgData name="Jim McGowan" userId="e2c7446dd3aca506" providerId="LiveId" clId="{1459E445-6FF7-4F3F-B1CB-22EE97BCC203}" dt="2023-07-20T17:55:07.108" v="1394" actId="14100"/>
          <ac:picMkLst>
            <pc:docMk/>
            <pc:sldMk cId="0" sldId="325"/>
            <ac:picMk id="2" creationId="{8E90D425-0B47-14A7-5A1F-87366CC9A55D}"/>
          </ac:picMkLst>
        </pc:picChg>
      </pc:sldChg>
      <pc:sldChg chg="modSp mod">
        <pc:chgData name="Jim McGowan" userId="e2c7446dd3aca506" providerId="LiveId" clId="{1459E445-6FF7-4F3F-B1CB-22EE97BCC203}" dt="2023-07-20T17:46:25.308" v="1317" actId="108"/>
        <pc:sldMkLst>
          <pc:docMk/>
          <pc:sldMk cId="0" sldId="326"/>
        </pc:sldMkLst>
        <pc:spChg chg="mod">
          <ac:chgData name="Jim McGowan" userId="e2c7446dd3aca506" providerId="LiveId" clId="{1459E445-6FF7-4F3F-B1CB-22EE97BCC203}" dt="2023-07-20T17:46:25.308" v="1317" actId="108"/>
          <ac:spMkLst>
            <pc:docMk/>
            <pc:sldMk cId="0" sldId="326"/>
            <ac:spMk id="175109" creationId="{401F6F6F-4FFF-4C0A-9017-85F9F94191F8}"/>
          </ac:spMkLst>
        </pc:spChg>
      </pc:sldChg>
      <pc:sldChg chg="modSp mod">
        <pc:chgData name="Jim McGowan" userId="e2c7446dd3aca506" providerId="LiveId" clId="{1459E445-6FF7-4F3F-B1CB-22EE97BCC203}" dt="2023-07-20T19:48:40.166" v="2791" actId="313"/>
        <pc:sldMkLst>
          <pc:docMk/>
          <pc:sldMk cId="0" sldId="328"/>
        </pc:sldMkLst>
        <pc:spChg chg="mod">
          <ac:chgData name="Jim McGowan" userId="e2c7446dd3aca506" providerId="LiveId" clId="{1459E445-6FF7-4F3F-B1CB-22EE97BCC203}" dt="2023-07-20T19:48:40.166" v="2791" actId="313"/>
          <ac:spMkLst>
            <pc:docMk/>
            <pc:sldMk cId="0" sldId="328"/>
            <ac:spMk id="179206" creationId="{73299D7F-601D-4165-8D7E-35469C1FBA94}"/>
          </ac:spMkLst>
        </pc:spChg>
      </pc:sldChg>
      <pc:sldChg chg="modSp mod">
        <pc:chgData name="Jim McGowan" userId="e2c7446dd3aca506" providerId="LiveId" clId="{1459E445-6FF7-4F3F-B1CB-22EE97BCC203}" dt="2023-07-20T18:00:09" v="1478" actId="5793"/>
        <pc:sldMkLst>
          <pc:docMk/>
          <pc:sldMk cId="0" sldId="329"/>
        </pc:sldMkLst>
        <pc:spChg chg="mod">
          <ac:chgData name="Jim McGowan" userId="e2c7446dd3aca506" providerId="LiveId" clId="{1459E445-6FF7-4F3F-B1CB-22EE97BCC203}" dt="2023-07-20T18:00:09" v="1478" actId="5793"/>
          <ac:spMkLst>
            <pc:docMk/>
            <pc:sldMk cId="0" sldId="329"/>
            <ac:spMk id="10" creationId="{064CB356-EF13-4FC1-A756-65C53E46B114}"/>
          </ac:spMkLst>
        </pc:spChg>
        <pc:picChg chg="mod">
          <ac:chgData name="Jim McGowan" userId="e2c7446dd3aca506" providerId="LiveId" clId="{1459E445-6FF7-4F3F-B1CB-22EE97BCC203}" dt="2023-07-20T17:59:10.295" v="1451" actId="14100"/>
          <ac:picMkLst>
            <pc:docMk/>
            <pc:sldMk cId="0" sldId="329"/>
            <ac:picMk id="9" creationId="{34361AF3-02EB-4A89-9D99-3942B1DC661F}"/>
          </ac:picMkLst>
        </pc:picChg>
      </pc:sldChg>
      <pc:sldChg chg="addSp modSp mod">
        <pc:chgData name="Jim McGowan" userId="e2c7446dd3aca506" providerId="LiveId" clId="{1459E445-6FF7-4F3F-B1CB-22EE97BCC203}" dt="2023-07-20T20:44:04.555" v="3467" actId="1036"/>
        <pc:sldMkLst>
          <pc:docMk/>
          <pc:sldMk cId="0" sldId="331"/>
        </pc:sldMkLst>
        <pc:spChg chg="mod">
          <ac:chgData name="Jim McGowan" userId="e2c7446dd3aca506" providerId="LiveId" clId="{1459E445-6FF7-4F3F-B1CB-22EE97BCC203}" dt="2023-07-20T16:08:45.762" v="366"/>
          <ac:spMkLst>
            <pc:docMk/>
            <pc:sldMk cId="0" sldId="331"/>
            <ac:spMk id="8" creationId="{62146C80-B15A-4899-9EBA-5277F3145D18}"/>
          </ac:spMkLst>
        </pc:spChg>
        <pc:spChg chg="mod">
          <ac:chgData name="Jim McGowan" userId="e2c7446dd3aca506" providerId="LiveId" clId="{1459E445-6FF7-4F3F-B1CB-22EE97BCC203}" dt="2023-07-20T20:44:04.555" v="3467" actId="1036"/>
          <ac:spMkLst>
            <pc:docMk/>
            <pc:sldMk cId="0" sldId="331"/>
            <ac:spMk id="185350" creationId="{AB08285D-E95F-437D-9161-965704A3354F}"/>
          </ac:spMkLst>
        </pc:spChg>
        <pc:picChg chg="add mod">
          <ac:chgData name="Jim McGowan" userId="e2c7446dd3aca506" providerId="LiveId" clId="{1459E445-6FF7-4F3F-B1CB-22EE97BCC203}" dt="2023-07-20T20:43:54.528" v="3460"/>
          <ac:picMkLst>
            <pc:docMk/>
            <pc:sldMk cId="0" sldId="331"/>
            <ac:picMk id="2" creationId="{3E498101-B53A-5CBD-BE2D-14D5235BA678}"/>
          </ac:picMkLst>
        </pc:picChg>
      </pc:sldChg>
      <pc:sldChg chg="modSp mod">
        <pc:chgData name="Jim McGowan" userId="e2c7446dd3aca506" providerId="LiveId" clId="{1459E445-6FF7-4F3F-B1CB-22EE97BCC203}" dt="2023-07-20T16:03:17.187" v="295" actId="179"/>
        <pc:sldMkLst>
          <pc:docMk/>
          <pc:sldMk cId="0" sldId="332"/>
        </pc:sldMkLst>
        <pc:spChg chg="mod">
          <ac:chgData name="Jim McGowan" userId="e2c7446dd3aca506" providerId="LiveId" clId="{1459E445-6FF7-4F3F-B1CB-22EE97BCC203}" dt="2023-07-20T16:00:10.911" v="235"/>
          <ac:spMkLst>
            <pc:docMk/>
            <pc:sldMk cId="0" sldId="332"/>
            <ac:spMk id="186370" creationId="{DEAA1FFC-2F01-4DAD-86FF-0C0EFA2AD484}"/>
          </ac:spMkLst>
        </pc:spChg>
        <pc:spChg chg="mod">
          <ac:chgData name="Jim McGowan" userId="e2c7446dd3aca506" providerId="LiveId" clId="{1459E445-6FF7-4F3F-B1CB-22EE97BCC203}" dt="2023-07-20T16:03:17.187" v="295" actId="179"/>
          <ac:spMkLst>
            <pc:docMk/>
            <pc:sldMk cId="0" sldId="332"/>
            <ac:spMk id="186372" creationId="{3AC212F6-CFD8-4662-8F80-6A61D2D43A02}"/>
          </ac:spMkLst>
        </pc:spChg>
      </pc:sldChg>
      <pc:sldChg chg="modSp">
        <pc:chgData name="Jim McGowan" userId="e2c7446dd3aca506" providerId="LiveId" clId="{1459E445-6FF7-4F3F-B1CB-22EE97BCC203}" dt="2023-07-20T15:58:48.927" v="196"/>
        <pc:sldMkLst>
          <pc:docMk/>
          <pc:sldMk cId="0" sldId="333"/>
        </pc:sldMkLst>
        <pc:spChg chg="mod">
          <ac:chgData name="Jim McGowan" userId="e2c7446dd3aca506" providerId="LiveId" clId="{1459E445-6FF7-4F3F-B1CB-22EE97BCC203}" dt="2023-07-20T15:58:44.758" v="195"/>
          <ac:spMkLst>
            <pc:docMk/>
            <pc:sldMk cId="0" sldId="333"/>
            <ac:spMk id="4" creationId="{A4D912B0-FB7F-4B63-9F58-104365BF7960}"/>
          </ac:spMkLst>
        </pc:spChg>
        <pc:spChg chg="mod">
          <ac:chgData name="Jim McGowan" userId="e2c7446dd3aca506" providerId="LiveId" clId="{1459E445-6FF7-4F3F-B1CB-22EE97BCC203}" dt="2023-07-20T15:58:48.927" v="196"/>
          <ac:spMkLst>
            <pc:docMk/>
            <pc:sldMk cId="0" sldId="333"/>
            <ac:spMk id="187396" creationId="{506FE59C-6502-4CE8-921E-BFE13BCA279F}"/>
          </ac:spMkLst>
        </pc:spChg>
      </pc:sldChg>
      <pc:sldChg chg="modSp mod">
        <pc:chgData name="Jim McGowan" userId="e2c7446dd3aca506" providerId="LiveId" clId="{1459E445-6FF7-4F3F-B1CB-22EE97BCC203}" dt="2023-07-20T18:05:05.662" v="1522" actId="403"/>
        <pc:sldMkLst>
          <pc:docMk/>
          <pc:sldMk cId="0" sldId="334"/>
        </pc:sldMkLst>
        <pc:spChg chg="mod">
          <ac:chgData name="Jim McGowan" userId="e2c7446dd3aca506" providerId="LiveId" clId="{1459E445-6FF7-4F3F-B1CB-22EE97BCC203}" dt="2023-07-20T16:44:21.726" v="947"/>
          <ac:spMkLst>
            <pc:docMk/>
            <pc:sldMk cId="0" sldId="334"/>
            <ac:spMk id="6" creationId="{DF1F828C-642E-4F3F-97C0-F54D42E5E6EB}"/>
          </ac:spMkLst>
        </pc:spChg>
        <pc:spChg chg="mod">
          <ac:chgData name="Jim McGowan" userId="e2c7446dd3aca506" providerId="LiveId" clId="{1459E445-6FF7-4F3F-B1CB-22EE97BCC203}" dt="2023-07-20T18:05:05.662" v="1522" actId="403"/>
          <ac:spMkLst>
            <pc:docMk/>
            <pc:sldMk cId="0" sldId="334"/>
            <ac:spMk id="8" creationId="{1729B85F-3149-483E-B94E-ED2ACFA5310C}"/>
          </ac:spMkLst>
        </pc:spChg>
        <pc:spChg chg="mod">
          <ac:chgData name="Jim McGowan" userId="e2c7446dd3aca506" providerId="LiveId" clId="{1459E445-6FF7-4F3F-B1CB-22EE97BCC203}" dt="2023-07-20T16:44:11.638" v="944" actId="12788"/>
          <ac:spMkLst>
            <pc:docMk/>
            <pc:sldMk cId="0" sldId="334"/>
            <ac:spMk id="188420" creationId="{7ADE2933-2763-4954-90A4-B48367FFF58E}"/>
          </ac:spMkLst>
        </pc:spChg>
      </pc:sldChg>
      <pc:sldChg chg="modSp">
        <pc:chgData name="Jim McGowan" userId="e2c7446dd3aca506" providerId="LiveId" clId="{1459E445-6FF7-4F3F-B1CB-22EE97BCC203}" dt="2023-07-20T17:29:55.465" v="1043"/>
        <pc:sldMkLst>
          <pc:docMk/>
          <pc:sldMk cId="0" sldId="335"/>
        </pc:sldMkLst>
        <pc:spChg chg="mod">
          <ac:chgData name="Jim McGowan" userId="e2c7446dd3aca506" providerId="LiveId" clId="{1459E445-6FF7-4F3F-B1CB-22EE97BCC203}" dt="2023-07-20T17:29:55.465" v="1043"/>
          <ac:spMkLst>
            <pc:docMk/>
            <pc:sldMk cId="0" sldId="335"/>
            <ac:spMk id="6" creationId="{E5872753-1D9E-481D-BC3B-71FD53AA8506}"/>
          </ac:spMkLst>
        </pc:spChg>
        <pc:spChg chg="mod">
          <ac:chgData name="Jim McGowan" userId="e2c7446dd3aca506" providerId="LiveId" clId="{1459E445-6FF7-4F3F-B1CB-22EE97BCC203}" dt="2023-07-20T17:29:55.465" v="1043"/>
          <ac:spMkLst>
            <pc:docMk/>
            <pc:sldMk cId="0" sldId="335"/>
            <ac:spMk id="190467" creationId="{37C7B95D-9745-4EA8-B9C6-EC57D50110B7}"/>
          </ac:spMkLst>
        </pc:spChg>
      </pc:sldChg>
      <pc:sldChg chg="modSp mod">
        <pc:chgData name="Jim McGowan" userId="e2c7446dd3aca506" providerId="LiveId" clId="{1459E445-6FF7-4F3F-B1CB-22EE97BCC203}" dt="2023-07-20T17:41:32.564" v="1245"/>
        <pc:sldMkLst>
          <pc:docMk/>
          <pc:sldMk cId="0" sldId="336"/>
        </pc:sldMkLst>
        <pc:spChg chg="mod">
          <ac:chgData name="Jim McGowan" userId="e2c7446dd3aca506" providerId="LiveId" clId="{1459E445-6FF7-4F3F-B1CB-22EE97BCC203}" dt="2023-07-20T17:41:32.564" v="1245"/>
          <ac:spMkLst>
            <pc:docMk/>
            <pc:sldMk cId="0" sldId="336"/>
            <ac:spMk id="6" creationId="{5470E535-A409-43B9-B82B-90D140DF3F73}"/>
          </ac:spMkLst>
        </pc:spChg>
        <pc:spChg chg="mod">
          <ac:chgData name="Jim McGowan" userId="e2c7446dd3aca506" providerId="LiveId" clId="{1459E445-6FF7-4F3F-B1CB-22EE97BCC203}" dt="2023-07-20T17:41:26.126" v="1244" actId="207"/>
          <ac:spMkLst>
            <pc:docMk/>
            <pc:sldMk cId="0" sldId="336"/>
            <ac:spMk id="192515" creationId="{8EB790CF-CD84-49DB-AF8A-0D21D2838571}"/>
          </ac:spMkLst>
        </pc:spChg>
      </pc:sldChg>
      <pc:sldChg chg="modSp mod">
        <pc:chgData name="Jim McGowan" userId="e2c7446dd3aca506" providerId="LiveId" clId="{1459E445-6FF7-4F3F-B1CB-22EE97BCC203}" dt="2023-07-20T18:13:27.561" v="1603" actId="14100"/>
        <pc:sldMkLst>
          <pc:docMk/>
          <pc:sldMk cId="0" sldId="338"/>
        </pc:sldMkLst>
        <pc:spChg chg="mod">
          <ac:chgData name="Jim McGowan" userId="e2c7446dd3aca506" providerId="LiveId" clId="{1459E445-6FF7-4F3F-B1CB-22EE97BCC203}" dt="2023-07-20T18:12:33.327" v="1578"/>
          <ac:spMkLst>
            <pc:docMk/>
            <pc:sldMk cId="0" sldId="338"/>
            <ac:spMk id="10" creationId="{3405B44E-7357-4D36-ADB0-D1F355E925C3}"/>
          </ac:spMkLst>
        </pc:spChg>
        <pc:spChg chg="mod">
          <ac:chgData name="Jim McGowan" userId="e2c7446dd3aca506" providerId="LiveId" clId="{1459E445-6FF7-4F3F-B1CB-22EE97BCC203}" dt="2023-07-20T18:13:27.561" v="1603" actId="14100"/>
          <ac:spMkLst>
            <pc:docMk/>
            <pc:sldMk cId="0" sldId="338"/>
            <ac:spMk id="196612" creationId="{65EB3C17-8800-4E7F-B080-FCD234AF66BE}"/>
          </ac:spMkLst>
        </pc:spChg>
      </pc:sldChg>
      <pc:sldChg chg="modSp mod modAnim">
        <pc:chgData name="Jim McGowan" userId="e2c7446dd3aca506" providerId="LiveId" clId="{1459E445-6FF7-4F3F-B1CB-22EE97BCC203}" dt="2023-07-20T16:43:41.613" v="937" actId="108"/>
        <pc:sldMkLst>
          <pc:docMk/>
          <pc:sldMk cId="0" sldId="339"/>
        </pc:sldMkLst>
        <pc:spChg chg="mod">
          <ac:chgData name="Jim McGowan" userId="e2c7446dd3aca506" providerId="LiveId" clId="{1459E445-6FF7-4F3F-B1CB-22EE97BCC203}" dt="2023-07-20T16:43:41.613" v="937" actId="108"/>
          <ac:spMkLst>
            <pc:docMk/>
            <pc:sldMk cId="0" sldId="339"/>
            <ac:spMk id="200708" creationId="{0B2E1203-7139-47F2-9445-EAAF55FF44EA}"/>
          </ac:spMkLst>
        </pc:spChg>
      </pc:sldChg>
      <pc:sldChg chg="addSp modSp">
        <pc:chgData name="Jim McGowan" userId="e2c7446dd3aca506" providerId="LiveId" clId="{1459E445-6FF7-4F3F-B1CB-22EE97BCC203}" dt="2023-07-20T20:47:56.470" v="3522"/>
        <pc:sldMkLst>
          <pc:docMk/>
          <pc:sldMk cId="0" sldId="340"/>
        </pc:sldMkLst>
        <pc:spChg chg="mod">
          <ac:chgData name="Jim McGowan" userId="e2c7446dd3aca506" providerId="LiveId" clId="{1459E445-6FF7-4F3F-B1CB-22EE97BCC203}" dt="2023-07-20T20:47:56.470" v="3522"/>
          <ac:spMkLst>
            <pc:docMk/>
            <pc:sldMk cId="0" sldId="340"/>
            <ac:spMk id="6" creationId="{6BB386AA-BF07-47BD-94D8-93341F093DEB}"/>
          </ac:spMkLst>
        </pc:spChg>
        <pc:spChg chg="mod">
          <ac:chgData name="Jim McGowan" userId="e2c7446dd3aca506" providerId="LiveId" clId="{1459E445-6FF7-4F3F-B1CB-22EE97BCC203}" dt="2023-07-20T20:46:28.975" v="3510" actId="207"/>
          <ac:spMkLst>
            <pc:docMk/>
            <pc:sldMk cId="0" sldId="340"/>
            <ac:spMk id="202757" creationId="{D316691F-242C-4108-B45A-FFDEF082C306}"/>
          </ac:spMkLst>
        </pc:spChg>
        <pc:picChg chg="add mod">
          <ac:chgData name="Jim McGowan" userId="e2c7446dd3aca506" providerId="LiveId" clId="{1459E445-6FF7-4F3F-B1CB-22EE97BCC203}" dt="2023-07-20T20:43:22.493" v="3450"/>
          <ac:picMkLst>
            <pc:docMk/>
            <pc:sldMk cId="0" sldId="340"/>
            <ac:picMk id="2" creationId="{A46BB1E8-952A-354A-8635-D9F813CB2444}"/>
          </ac:picMkLst>
        </pc:picChg>
      </pc:sldChg>
      <pc:sldChg chg="modSp">
        <pc:chgData name="Jim McGowan" userId="e2c7446dd3aca506" providerId="LiveId" clId="{1459E445-6FF7-4F3F-B1CB-22EE97BCC203}" dt="2023-07-20T15:59:32.791" v="216"/>
        <pc:sldMkLst>
          <pc:docMk/>
          <pc:sldMk cId="0" sldId="341"/>
        </pc:sldMkLst>
        <pc:spChg chg="mod">
          <ac:chgData name="Jim McGowan" userId="e2c7446dd3aca506" providerId="LiveId" clId="{1459E445-6FF7-4F3F-B1CB-22EE97BCC203}" dt="2023-07-20T15:59:32.791" v="216"/>
          <ac:spMkLst>
            <pc:docMk/>
            <pc:sldMk cId="0" sldId="341"/>
            <ac:spMk id="7" creationId="{D12262BE-34C2-4D7D-AE8A-D86AA919A1E3}"/>
          </ac:spMkLst>
        </pc:spChg>
        <pc:spChg chg="mod">
          <ac:chgData name="Jim McGowan" userId="e2c7446dd3aca506" providerId="LiveId" clId="{1459E445-6FF7-4F3F-B1CB-22EE97BCC203}" dt="2023-07-20T15:59:32.791" v="216"/>
          <ac:spMkLst>
            <pc:docMk/>
            <pc:sldMk cId="0" sldId="341"/>
            <ac:spMk id="204808" creationId="{A3CC988E-C785-4BC8-BD96-B03CA6A13647}"/>
          </ac:spMkLst>
        </pc:spChg>
        <pc:picChg chg="mod">
          <ac:chgData name="Jim McGowan" userId="e2c7446dd3aca506" providerId="LiveId" clId="{1459E445-6FF7-4F3F-B1CB-22EE97BCC203}" dt="2023-07-20T15:59:32.791" v="216"/>
          <ac:picMkLst>
            <pc:docMk/>
            <pc:sldMk cId="0" sldId="341"/>
            <ac:picMk id="6" creationId="{C8973A12-A341-4C25-B6F9-B88AC0E5FF35}"/>
          </ac:picMkLst>
        </pc:picChg>
      </pc:sldChg>
      <pc:sldChg chg="addSp delSp modSp mod">
        <pc:chgData name="Jim McGowan" userId="e2c7446dd3aca506" providerId="LiveId" clId="{1459E445-6FF7-4F3F-B1CB-22EE97BCC203}" dt="2023-07-20T20:46:45.885" v="3515" actId="6549"/>
        <pc:sldMkLst>
          <pc:docMk/>
          <pc:sldMk cId="0" sldId="342"/>
        </pc:sldMkLst>
        <pc:spChg chg="mod">
          <ac:chgData name="Jim McGowan" userId="e2c7446dd3aca506" providerId="LiveId" clId="{1459E445-6FF7-4F3F-B1CB-22EE97BCC203}" dt="2023-07-20T20:33:07.155" v="3266"/>
          <ac:spMkLst>
            <pc:docMk/>
            <pc:sldMk cId="0" sldId="342"/>
            <ac:spMk id="9" creationId="{4F269A05-A379-449C-8511-D4F1E7F9E9DC}"/>
          </ac:spMkLst>
        </pc:spChg>
        <pc:spChg chg="mod">
          <ac:chgData name="Jim McGowan" userId="e2c7446dd3aca506" providerId="LiveId" clId="{1459E445-6FF7-4F3F-B1CB-22EE97BCC203}" dt="2023-07-20T20:41:09.458" v="3432" actId="1036"/>
          <ac:spMkLst>
            <pc:docMk/>
            <pc:sldMk cId="0" sldId="342"/>
            <ac:spMk id="208904" creationId="{4AE57A15-0E29-4536-89E9-D6670B271AEA}"/>
          </ac:spMkLst>
        </pc:spChg>
        <pc:spChg chg="mod">
          <ac:chgData name="Jim McGowan" userId="e2c7446dd3aca506" providerId="LiveId" clId="{1459E445-6FF7-4F3F-B1CB-22EE97BCC203}" dt="2023-07-20T20:46:45.885" v="3515" actId="6549"/>
          <ac:spMkLst>
            <pc:docMk/>
            <pc:sldMk cId="0" sldId="342"/>
            <ac:spMk id="208906" creationId="{09B256E7-AEAF-48BA-93A2-1736FD85F210}"/>
          </ac:spMkLst>
        </pc:spChg>
        <pc:picChg chg="add del mod">
          <ac:chgData name="Jim McGowan" userId="e2c7446dd3aca506" providerId="LiveId" clId="{1459E445-6FF7-4F3F-B1CB-22EE97BCC203}" dt="2023-07-20T20:40:18.706" v="3406" actId="478"/>
          <ac:picMkLst>
            <pc:docMk/>
            <pc:sldMk cId="0" sldId="342"/>
            <ac:picMk id="2" creationId="{18935E5B-C55D-992C-0EBE-077958314BE1}"/>
          </ac:picMkLst>
        </pc:picChg>
        <pc:picChg chg="mod">
          <ac:chgData name="Jim McGowan" userId="e2c7446dd3aca506" providerId="LiveId" clId="{1459E445-6FF7-4F3F-B1CB-22EE97BCC203}" dt="2023-07-20T20:40:13.621" v="3403" actId="14100"/>
          <ac:picMkLst>
            <pc:docMk/>
            <pc:sldMk cId="0" sldId="342"/>
            <ac:picMk id="11" creationId="{29805482-ECA1-4161-8CAB-D04558A47182}"/>
          </ac:picMkLst>
        </pc:picChg>
      </pc:sldChg>
      <pc:sldChg chg="addSp modSp">
        <pc:chgData name="Jim McGowan" userId="e2c7446dd3aca506" providerId="LiveId" clId="{1459E445-6FF7-4F3F-B1CB-22EE97BCC203}" dt="2023-07-20T20:48:48.479" v="3531"/>
        <pc:sldMkLst>
          <pc:docMk/>
          <pc:sldMk cId="0" sldId="343"/>
        </pc:sldMkLst>
        <pc:spChg chg="mod">
          <ac:chgData name="Jim McGowan" userId="e2c7446dd3aca506" providerId="LiveId" clId="{1459E445-6FF7-4F3F-B1CB-22EE97BCC203}" dt="2023-07-20T20:48:48.479" v="3531"/>
          <ac:spMkLst>
            <pc:docMk/>
            <pc:sldMk cId="0" sldId="343"/>
            <ac:spMk id="6" creationId="{9F368976-A3E6-4951-8FCE-9F958379112E}"/>
          </ac:spMkLst>
        </pc:spChg>
        <pc:spChg chg="mod">
          <ac:chgData name="Jim McGowan" userId="e2c7446dd3aca506" providerId="LiveId" clId="{1459E445-6FF7-4F3F-B1CB-22EE97BCC203}" dt="2023-07-20T20:45:39.016" v="3504" actId="1036"/>
          <ac:spMkLst>
            <pc:docMk/>
            <pc:sldMk cId="0" sldId="343"/>
            <ac:spMk id="212995" creationId="{27EB3C27-6BBD-4745-B99C-313A970058CC}"/>
          </ac:spMkLst>
        </pc:spChg>
        <pc:picChg chg="add mod">
          <ac:chgData name="Jim McGowan" userId="e2c7446dd3aca506" providerId="LiveId" clId="{1459E445-6FF7-4F3F-B1CB-22EE97BCC203}" dt="2023-07-20T20:43:28.261" v="3453"/>
          <ac:picMkLst>
            <pc:docMk/>
            <pc:sldMk cId="0" sldId="343"/>
            <ac:picMk id="2" creationId="{168CE237-E718-6BB9-7F7B-BF014C2E379A}"/>
          </ac:picMkLst>
        </pc:picChg>
      </pc:sldChg>
      <pc:sldChg chg="modSp mod">
        <pc:chgData name="Jim McGowan" userId="e2c7446dd3aca506" providerId="LiveId" clId="{1459E445-6FF7-4F3F-B1CB-22EE97BCC203}" dt="2023-07-20T20:50:26.971" v="3538" actId="255"/>
        <pc:sldMkLst>
          <pc:docMk/>
          <pc:sldMk cId="0" sldId="345"/>
        </pc:sldMkLst>
        <pc:spChg chg="mod">
          <ac:chgData name="Jim McGowan" userId="e2c7446dd3aca506" providerId="LiveId" clId="{1459E445-6FF7-4F3F-B1CB-22EE97BCC203}" dt="2023-07-20T20:50:26.971" v="3538" actId="255"/>
          <ac:spMkLst>
            <pc:docMk/>
            <pc:sldMk cId="0" sldId="345"/>
            <ac:spMk id="219140" creationId="{E9919F33-75E5-40F6-B414-2C16B8A3586C}"/>
          </ac:spMkLst>
        </pc:spChg>
      </pc:sldChg>
      <pc:sldChg chg="modSp mod">
        <pc:chgData name="Jim McGowan" userId="e2c7446dd3aca506" providerId="LiveId" clId="{1459E445-6FF7-4F3F-B1CB-22EE97BCC203}" dt="2023-07-20T20:26:00.502" v="3140"/>
        <pc:sldMkLst>
          <pc:docMk/>
          <pc:sldMk cId="0" sldId="346"/>
        </pc:sldMkLst>
        <pc:spChg chg="mod">
          <ac:chgData name="Jim McGowan" userId="e2c7446dd3aca506" providerId="LiveId" clId="{1459E445-6FF7-4F3F-B1CB-22EE97BCC203}" dt="2023-07-20T18:13:51.525" v="1607"/>
          <ac:spMkLst>
            <pc:docMk/>
            <pc:sldMk cId="0" sldId="346"/>
            <ac:spMk id="6" creationId="{3749BBFB-9AD7-42C4-8663-96E70CFB9B4F}"/>
          </ac:spMkLst>
        </pc:spChg>
        <pc:spChg chg="mod">
          <ac:chgData name="Jim McGowan" userId="e2c7446dd3aca506" providerId="LiveId" clId="{1459E445-6FF7-4F3F-B1CB-22EE97BCC203}" dt="2023-07-20T20:26:00.502" v="3140"/>
          <ac:spMkLst>
            <pc:docMk/>
            <pc:sldMk cId="0" sldId="346"/>
            <ac:spMk id="221187" creationId="{4F0D3109-061C-446A-9B38-5004EC782AB4}"/>
          </ac:spMkLst>
        </pc:spChg>
      </pc:sldChg>
      <pc:sldChg chg="addSp delSp modSp mod">
        <pc:chgData name="Jim McGowan" userId="e2c7446dd3aca506" providerId="LiveId" clId="{1459E445-6FF7-4F3F-B1CB-22EE97BCC203}" dt="2023-07-20T20:45:25.492" v="3500" actId="1035"/>
        <pc:sldMkLst>
          <pc:docMk/>
          <pc:sldMk cId="0" sldId="347"/>
        </pc:sldMkLst>
        <pc:spChg chg="mod">
          <ac:chgData name="Jim McGowan" userId="e2c7446dd3aca506" providerId="LiveId" clId="{1459E445-6FF7-4F3F-B1CB-22EE97BCC203}" dt="2023-07-20T18:15:39.121" v="1636"/>
          <ac:spMkLst>
            <pc:docMk/>
            <pc:sldMk cId="0" sldId="347"/>
            <ac:spMk id="6" creationId="{1A847D94-0156-433F-A0A3-470F895EC6C2}"/>
          </ac:spMkLst>
        </pc:spChg>
        <pc:spChg chg="mod">
          <ac:chgData name="Jim McGowan" userId="e2c7446dd3aca506" providerId="LiveId" clId="{1459E445-6FF7-4F3F-B1CB-22EE97BCC203}" dt="2023-07-20T20:45:25.492" v="3500" actId="1035"/>
          <ac:spMkLst>
            <pc:docMk/>
            <pc:sldMk cId="0" sldId="347"/>
            <ac:spMk id="223235" creationId="{4BE92CCE-D843-45B3-8F9F-FFD8206E99C2}"/>
          </ac:spMkLst>
        </pc:spChg>
        <pc:picChg chg="add mod">
          <ac:chgData name="Jim McGowan" userId="e2c7446dd3aca506" providerId="LiveId" clId="{1459E445-6FF7-4F3F-B1CB-22EE97BCC203}" dt="2023-07-20T20:43:10.723" v="3447"/>
          <ac:picMkLst>
            <pc:docMk/>
            <pc:sldMk cId="0" sldId="347"/>
            <ac:picMk id="2" creationId="{B0BE4684-E139-428A-776A-C30380A52009}"/>
          </ac:picMkLst>
        </pc:picChg>
        <pc:picChg chg="add del mod">
          <ac:chgData name="Jim McGowan" userId="e2c7446dd3aca506" providerId="LiveId" clId="{1459E445-6FF7-4F3F-B1CB-22EE97BCC203}" dt="2023-07-20T20:43:08.977" v="3446" actId="478"/>
          <ac:picMkLst>
            <pc:docMk/>
            <pc:sldMk cId="0" sldId="347"/>
            <ac:picMk id="1026" creationId="{84650366-5DCD-EE7B-332B-25A256518519}"/>
          </ac:picMkLst>
        </pc:picChg>
      </pc:sldChg>
      <pc:sldChg chg="modSp mod">
        <pc:chgData name="Jim McGowan" userId="e2c7446dd3aca506" providerId="LiveId" clId="{1459E445-6FF7-4F3F-B1CB-22EE97BCC203}" dt="2023-07-20T18:16:51.717" v="1660"/>
        <pc:sldMkLst>
          <pc:docMk/>
          <pc:sldMk cId="0" sldId="348"/>
        </pc:sldMkLst>
        <pc:spChg chg="mod">
          <ac:chgData name="Jim McGowan" userId="e2c7446dd3aca506" providerId="LiveId" clId="{1459E445-6FF7-4F3F-B1CB-22EE97BCC203}" dt="2023-07-20T18:16:51.717" v="1660"/>
          <ac:spMkLst>
            <pc:docMk/>
            <pc:sldMk cId="0" sldId="348"/>
            <ac:spMk id="7" creationId="{1A23B65F-F783-45B2-9F50-5B5F6868C892}"/>
          </ac:spMkLst>
        </pc:spChg>
        <pc:spChg chg="mod">
          <ac:chgData name="Jim McGowan" userId="e2c7446dd3aca506" providerId="LiveId" clId="{1459E445-6FF7-4F3F-B1CB-22EE97BCC203}" dt="2023-07-20T18:16:43.161" v="1657" actId="12788"/>
          <ac:spMkLst>
            <pc:docMk/>
            <pc:sldMk cId="0" sldId="348"/>
            <ac:spMk id="225284" creationId="{B44E68B5-B11D-448D-821B-8DE74E48B093}"/>
          </ac:spMkLst>
        </pc:spChg>
        <pc:spChg chg="mod">
          <ac:chgData name="Jim McGowan" userId="e2c7446dd3aca506" providerId="LiveId" clId="{1459E445-6FF7-4F3F-B1CB-22EE97BCC203}" dt="2023-07-20T18:16:24.294" v="1653" actId="207"/>
          <ac:spMkLst>
            <pc:docMk/>
            <pc:sldMk cId="0" sldId="348"/>
            <ac:spMk id="225286" creationId="{1B3F42F0-6D77-413B-8764-AC2AE092E00F}"/>
          </ac:spMkLst>
        </pc:spChg>
      </pc:sldChg>
      <pc:sldChg chg="modSp mod modAnim">
        <pc:chgData name="Jim McGowan" userId="e2c7446dd3aca506" providerId="LiveId" clId="{1459E445-6FF7-4F3F-B1CB-22EE97BCC203}" dt="2023-07-20T18:28:27.585" v="1741" actId="207"/>
        <pc:sldMkLst>
          <pc:docMk/>
          <pc:sldMk cId="0" sldId="349"/>
        </pc:sldMkLst>
        <pc:spChg chg="mod">
          <ac:chgData name="Jim McGowan" userId="e2c7446dd3aca506" providerId="LiveId" clId="{1459E445-6FF7-4F3F-B1CB-22EE97BCC203}" dt="2023-07-20T18:28:27.585" v="1741" actId="207"/>
          <ac:spMkLst>
            <pc:docMk/>
            <pc:sldMk cId="0" sldId="349"/>
            <ac:spMk id="227331" creationId="{4F7E101D-5E5C-43F0-9F40-4AA0E8FBE92C}"/>
          </ac:spMkLst>
        </pc:spChg>
      </pc:sldChg>
      <pc:sldChg chg="modSp mod">
        <pc:chgData name="Jim McGowan" userId="e2c7446dd3aca506" providerId="LiveId" clId="{1459E445-6FF7-4F3F-B1CB-22EE97BCC203}" dt="2023-07-20T19:59:53.928" v="2961" actId="20577"/>
        <pc:sldMkLst>
          <pc:docMk/>
          <pc:sldMk cId="0" sldId="350"/>
        </pc:sldMkLst>
        <pc:graphicFrameChg chg="mod modGraphic">
          <ac:chgData name="Jim McGowan" userId="e2c7446dd3aca506" providerId="LiveId" clId="{1459E445-6FF7-4F3F-B1CB-22EE97BCC203}" dt="2023-07-20T19:59:53.928" v="2961" actId="20577"/>
          <ac:graphicFrameMkLst>
            <pc:docMk/>
            <pc:sldMk cId="0" sldId="350"/>
            <ac:graphicFrameMk id="228515" creationId="{200B9D3F-07F0-4919-8B9E-68FCA9D47E09}"/>
          </ac:graphicFrameMkLst>
        </pc:graphicFrameChg>
      </pc:sldChg>
      <pc:sldChg chg="modSp">
        <pc:chgData name="Jim McGowan" userId="e2c7446dd3aca506" providerId="LiveId" clId="{1459E445-6FF7-4F3F-B1CB-22EE97BCC203}" dt="2023-07-20T18:35:54.542" v="1805" actId="108"/>
        <pc:sldMkLst>
          <pc:docMk/>
          <pc:sldMk cId="0" sldId="352"/>
        </pc:sldMkLst>
        <pc:spChg chg="mod">
          <ac:chgData name="Jim McGowan" userId="e2c7446dd3aca506" providerId="LiveId" clId="{1459E445-6FF7-4F3F-B1CB-22EE97BCC203}" dt="2023-07-20T18:35:54.542" v="1805" actId="108"/>
          <ac:spMkLst>
            <pc:docMk/>
            <pc:sldMk cId="0" sldId="352"/>
            <ac:spMk id="231426" creationId="{BE4DCC6E-C8BE-49E8-91E2-913C8B03ED32}"/>
          </ac:spMkLst>
        </pc:spChg>
      </pc:sldChg>
      <pc:sldChg chg="modSp modAnim">
        <pc:chgData name="Jim McGowan" userId="e2c7446dd3aca506" providerId="LiveId" clId="{1459E445-6FF7-4F3F-B1CB-22EE97BCC203}" dt="2023-07-20T20:27:39.130" v="3184"/>
        <pc:sldMkLst>
          <pc:docMk/>
          <pc:sldMk cId="0" sldId="353"/>
        </pc:sldMkLst>
        <pc:spChg chg="mod">
          <ac:chgData name="Jim McGowan" userId="e2c7446dd3aca506" providerId="LiveId" clId="{1459E445-6FF7-4F3F-B1CB-22EE97BCC203}" dt="2023-07-20T20:27:39.130" v="3184"/>
          <ac:spMkLst>
            <pc:docMk/>
            <pc:sldMk cId="0" sldId="353"/>
            <ac:spMk id="232451" creationId="{1D451380-59F0-4A51-9972-770AD4F88960}"/>
          </ac:spMkLst>
        </pc:spChg>
      </pc:sldChg>
      <pc:sldChg chg="addSp delSp modSp mod">
        <pc:chgData name="Jim McGowan" userId="e2c7446dd3aca506" providerId="LiveId" clId="{1459E445-6FF7-4F3F-B1CB-22EE97BCC203}" dt="2023-07-20T21:22:17.024" v="4032" actId="12789"/>
        <pc:sldMkLst>
          <pc:docMk/>
          <pc:sldMk cId="4058441213" sldId="444"/>
        </pc:sldMkLst>
        <pc:spChg chg="mod">
          <ac:chgData name="Jim McGowan" userId="e2c7446dd3aca506" providerId="LiveId" clId="{1459E445-6FF7-4F3F-B1CB-22EE97BCC203}" dt="2023-07-20T21:19:41.367" v="3960" actId="1036"/>
          <ac:spMkLst>
            <pc:docMk/>
            <pc:sldMk cId="4058441213" sldId="444"/>
            <ac:spMk id="4" creationId="{00000000-0000-0000-0000-000000000000}"/>
          </ac:spMkLst>
        </pc:spChg>
        <pc:spChg chg="mod">
          <ac:chgData name="Jim McGowan" userId="e2c7446dd3aca506" providerId="LiveId" clId="{1459E445-6FF7-4F3F-B1CB-22EE97BCC203}" dt="2023-07-20T21:19:04.180" v="3948" actId="20577"/>
          <ac:spMkLst>
            <pc:docMk/>
            <pc:sldMk cId="4058441213" sldId="444"/>
            <ac:spMk id="7" creationId="{C1796DBA-D89A-4910-B49A-4294C83A483B}"/>
          </ac:spMkLst>
        </pc:spChg>
        <pc:picChg chg="add del mod">
          <ac:chgData name="Jim McGowan" userId="e2c7446dd3aca506" providerId="LiveId" clId="{1459E445-6FF7-4F3F-B1CB-22EE97BCC203}" dt="2023-07-20T21:18:16.795" v="3929" actId="478"/>
          <ac:picMkLst>
            <pc:docMk/>
            <pc:sldMk cId="4058441213" sldId="444"/>
            <ac:picMk id="3" creationId="{42E4C59A-A75C-7661-F75B-924322D37692}"/>
          </ac:picMkLst>
        </pc:picChg>
        <pc:picChg chg="del mod">
          <ac:chgData name="Jim McGowan" userId="e2c7446dd3aca506" providerId="LiveId" clId="{1459E445-6FF7-4F3F-B1CB-22EE97BCC203}" dt="2023-07-20T21:08:15.345" v="3865" actId="478"/>
          <ac:picMkLst>
            <pc:docMk/>
            <pc:sldMk cId="4058441213" sldId="444"/>
            <ac:picMk id="6" creationId="{00000000-0000-0000-0000-000000000000}"/>
          </ac:picMkLst>
        </pc:picChg>
        <pc:picChg chg="add del mod">
          <ac:chgData name="Jim McGowan" userId="e2c7446dd3aca506" providerId="LiveId" clId="{1459E445-6FF7-4F3F-B1CB-22EE97BCC203}" dt="2023-07-20T21:18:17.599" v="3930" actId="478"/>
          <ac:picMkLst>
            <pc:docMk/>
            <pc:sldMk cId="4058441213" sldId="444"/>
            <ac:picMk id="8" creationId="{BC431D24-9C4F-C208-85AD-AB93259BF0D4}"/>
          </ac:picMkLst>
        </pc:picChg>
        <pc:picChg chg="add del mod">
          <ac:chgData name="Jim McGowan" userId="e2c7446dd3aca506" providerId="LiveId" clId="{1459E445-6FF7-4F3F-B1CB-22EE97BCC203}" dt="2023-07-20T21:21:55.204" v="4018" actId="478"/>
          <ac:picMkLst>
            <pc:docMk/>
            <pc:sldMk cId="4058441213" sldId="444"/>
            <ac:picMk id="10" creationId="{969288B9-30C3-41D3-9895-40F4EA809EE2}"/>
          </ac:picMkLst>
        </pc:picChg>
        <pc:picChg chg="add del mod">
          <ac:chgData name="Jim McGowan" userId="e2c7446dd3aca506" providerId="LiveId" clId="{1459E445-6FF7-4F3F-B1CB-22EE97BCC203}" dt="2023-07-20T21:21:55.204" v="4018" actId="478"/>
          <ac:picMkLst>
            <pc:docMk/>
            <pc:sldMk cId="4058441213" sldId="444"/>
            <ac:picMk id="12" creationId="{93DB6534-DE91-8918-39CF-7F460D75F7FB}"/>
          </ac:picMkLst>
        </pc:picChg>
        <pc:picChg chg="add mod">
          <ac:chgData name="Jim McGowan" userId="e2c7446dd3aca506" providerId="LiveId" clId="{1459E445-6FF7-4F3F-B1CB-22EE97BCC203}" dt="2023-07-20T21:22:17.024" v="4032" actId="12789"/>
          <ac:picMkLst>
            <pc:docMk/>
            <pc:sldMk cId="4058441213" sldId="444"/>
            <ac:picMk id="13" creationId="{8A56FF8B-5F07-6617-4004-9A6A5B9E2417}"/>
          </ac:picMkLst>
        </pc:picChg>
      </pc:sldChg>
      <pc:sldChg chg="modSp mod">
        <pc:chgData name="Jim McGowan" userId="e2c7446dd3aca506" providerId="LiveId" clId="{1459E445-6FF7-4F3F-B1CB-22EE97BCC203}" dt="2023-07-20T16:22:00.483" v="569" actId="179"/>
        <pc:sldMkLst>
          <pc:docMk/>
          <pc:sldMk cId="4200865402" sldId="445"/>
        </pc:sldMkLst>
        <pc:spChg chg="mod">
          <ac:chgData name="Jim McGowan" userId="e2c7446dd3aca506" providerId="LiveId" clId="{1459E445-6FF7-4F3F-B1CB-22EE97BCC203}" dt="2023-07-20T15:58:56.232" v="200"/>
          <ac:spMkLst>
            <pc:docMk/>
            <pc:sldMk cId="4200865402" sldId="445"/>
            <ac:spMk id="4" creationId="{3BDE77A5-3E97-42F4-ACDF-D1623FA2722C}"/>
          </ac:spMkLst>
        </pc:spChg>
        <pc:spChg chg="mod">
          <ac:chgData name="Jim McGowan" userId="e2c7446dd3aca506" providerId="LiveId" clId="{1459E445-6FF7-4F3F-B1CB-22EE97BCC203}" dt="2023-07-20T16:22:00.483" v="569" actId="179"/>
          <ac:spMkLst>
            <pc:docMk/>
            <pc:sldMk cId="4200865402" sldId="445"/>
            <ac:spMk id="124935" creationId="{02A9483A-CC4B-4C45-A210-96D41A4B0728}"/>
          </ac:spMkLst>
        </pc:spChg>
      </pc:sldChg>
      <pc:sldChg chg="modSp mod">
        <pc:chgData name="Jim McGowan" userId="e2c7446dd3aca506" providerId="LiveId" clId="{1459E445-6FF7-4F3F-B1CB-22EE97BCC203}" dt="2023-07-20T20:23:18.721" v="3121" actId="115"/>
        <pc:sldMkLst>
          <pc:docMk/>
          <pc:sldMk cId="464038503" sldId="446"/>
        </pc:sldMkLst>
        <pc:spChg chg="mod">
          <ac:chgData name="Jim McGowan" userId="e2c7446dd3aca506" providerId="LiveId" clId="{1459E445-6FF7-4F3F-B1CB-22EE97BCC203}" dt="2023-07-20T16:24:39.765" v="603" actId="108"/>
          <ac:spMkLst>
            <pc:docMk/>
            <pc:sldMk cId="464038503" sldId="446"/>
            <ac:spMk id="3" creationId="{9A478E87-1E9E-47C0-BDC3-CDACA19025B2}"/>
          </ac:spMkLst>
        </pc:spChg>
        <pc:spChg chg="mod">
          <ac:chgData name="Jim McGowan" userId="e2c7446dd3aca506" providerId="LiveId" clId="{1459E445-6FF7-4F3F-B1CB-22EE97BCC203}" dt="2023-07-20T20:23:18.721" v="3121" actId="115"/>
          <ac:spMkLst>
            <pc:docMk/>
            <pc:sldMk cId="464038503" sldId="446"/>
            <ac:spMk id="124935" creationId="{02A9483A-CC4B-4C45-A210-96D41A4B0728}"/>
          </ac:spMkLst>
        </pc:spChg>
      </pc:sldChg>
      <pc:sldChg chg="modSp mod">
        <pc:chgData name="Jim McGowan" userId="e2c7446dd3aca506" providerId="LiveId" clId="{1459E445-6FF7-4F3F-B1CB-22EE97BCC203}" dt="2023-07-20T20:03:34.100" v="3008" actId="33524"/>
        <pc:sldMkLst>
          <pc:docMk/>
          <pc:sldMk cId="2268576725" sldId="447"/>
        </pc:sldMkLst>
        <pc:graphicFrameChg chg="mod modGraphic">
          <ac:chgData name="Jim McGowan" userId="e2c7446dd3aca506" providerId="LiveId" clId="{1459E445-6FF7-4F3F-B1CB-22EE97BCC203}" dt="2023-07-20T20:03:34.100" v="3008" actId="33524"/>
          <ac:graphicFrameMkLst>
            <pc:docMk/>
            <pc:sldMk cId="2268576725" sldId="447"/>
            <ac:graphicFrameMk id="228515" creationId="{200B9D3F-07F0-4919-8B9E-68FCA9D47E09}"/>
          </ac:graphicFrameMkLst>
        </pc:graphicFrameChg>
      </pc:sldChg>
      <pc:sldChg chg="modSp mod">
        <pc:chgData name="Jim McGowan" userId="e2c7446dd3aca506" providerId="LiveId" clId="{1459E445-6FF7-4F3F-B1CB-22EE97BCC203}" dt="2023-07-20T20:02:08.589" v="2984" actId="20577"/>
        <pc:sldMkLst>
          <pc:docMk/>
          <pc:sldMk cId="827595421" sldId="449"/>
        </pc:sldMkLst>
        <pc:graphicFrameChg chg="mod modGraphic">
          <ac:chgData name="Jim McGowan" userId="e2c7446dd3aca506" providerId="LiveId" clId="{1459E445-6FF7-4F3F-B1CB-22EE97BCC203}" dt="2023-07-20T20:02:08.589" v="2984" actId="20577"/>
          <ac:graphicFrameMkLst>
            <pc:docMk/>
            <pc:sldMk cId="827595421" sldId="449"/>
            <ac:graphicFrameMk id="228515" creationId="{200B9D3F-07F0-4919-8B9E-68FCA9D47E09}"/>
          </ac:graphicFrameMkLst>
        </pc:graphicFrameChg>
      </pc:sldChg>
      <pc:sldChg chg="modSp mod">
        <pc:chgData name="Jim McGowan" userId="e2c7446dd3aca506" providerId="LiveId" clId="{1459E445-6FF7-4F3F-B1CB-22EE97BCC203}" dt="2023-07-20T20:05:37.524" v="3019" actId="6549"/>
        <pc:sldMkLst>
          <pc:docMk/>
          <pc:sldMk cId="898308356" sldId="450"/>
        </pc:sldMkLst>
        <pc:graphicFrameChg chg="mod modGraphic">
          <ac:chgData name="Jim McGowan" userId="e2c7446dd3aca506" providerId="LiveId" clId="{1459E445-6FF7-4F3F-B1CB-22EE97BCC203}" dt="2023-07-20T20:05:37.524" v="3019" actId="6549"/>
          <ac:graphicFrameMkLst>
            <pc:docMk/>
            <pc:sldMk cId="898308356" sldId="450"/>
            <ac:graphicFrameMk id="228515" creationId="{200B9D3F-07F0-4919-8B9E-68FCA9D47E09}"/>
          </ac:graphicFrameMkLst>
        </pc:graphicFrameChg>
      </pc:sldChg>
      <pc:sldChg chg="modSp mod">
        <pc:chgData name="Jim McGowan" userId="e2c7446dd3aca506" providerId="LiveId" clId="{1459E445-6FF7-4F3F-B1CB-22EE97BCC203}" dt="2023-07-20T19:01:04.610" v="2207" actId="108"/>
        <pc:sldMkLst>
          <pc:docMk/>
          <pc:sldMk cId="1803146757" sldId="452"/>
        </pc:sldMkLst>
        <pc:graphicFrameChg chg="mod modGraphic">
          <ac:chgData name="Jim McGowan" userId="e2c7446dd3aca506" providerId="LiveId" clId="{1459E445-6FF7-4F3F-B1CB-22EE97BCC203}" dt="2023-07-20T19:01:04.610" v="2207" actId="108"/>
          <ac:graphicFrameMkLst>
            <pc:docMk/>
            <pc:sldMk cId="1803146757" sldId="452"/>
            <ac:graphicFrameMk id="228515" creationId="{200B9D3F-07F0-4919-8B9E-68FCA9D47E09}"/>
          </ac:graphicFrameMkLst>
        </pc:graphicFrameChg>
      </pc:sldChg>
      <pc:sldChg chg="modSp mod">
        <pc:chgData name="Jim McGowan" userId="e2c7446dd3aca506" providerId="LiveId" clId="{1459E445-6FF7-4F3F-B1CB-22EE97BCC203}" dt="2023-07-20T16:02:51.955" v="284" actId="179"/>
        <pc:sldMkLst>
          <pc:docMk/>
          <pc:sldMk cId="692587553" sldId="454"/>
        </pc:sldMkLst>
        <pc:spChg chg="mod">
          <ac:chgData name="Jim McGowan" userId="e2c7446dd3aca506" providerId="LiveId" clId="{1459E445-6FF7-4F3F-B1CB-22EE97BCC203}" dt="2023-07-20T16:00:06.037" v="233"/>
          <ac:spMkLst>
            <pc:docMk/>
            <pc:sldMk cId="692587553" sldId="454"/>
            <ac:spMk id="186370" creationId="{DEAA1FFC-2F01-4DAD-86FF-0C0EFA2AD484}"/>
          </ac:spMkLst>
        </pc:spChg>
        <pc:spChg chg="mod">
          <ac:chgData name="Jim McGowan" userId="e2c7446dd3aca506" providerId="LiveId" clId="{1459E445-6FF7-4F3F-B1CB-22EE97BCC203}" dt="2023-07-20T16:02:51.955" v="284" actId="179"/>
          <ac:spMkLst>
            <pc:docMk/>
            <pc:sldMk cId="692587553" sldId="454"/>
            <ac:spMk id="186372" creationId="{3AC212F6-CFD8-4662-8F80-6A61D2D43A02}"/>
          </ac:spMkLst>
        </pc:spChg>
      </pc:sldChg>
      <pc:sldChg chg="modSp mod">
        <pc:chgData name="Jim McGowan" userId="e2c7446dd3aca506" providerId="LiveId" clId="{1459E445-6FF7-4F3F-B1CB-22EE97BCC203}" dt="2023-07-20T16:04:46.755" v="313" actId="179"/>
        <pc:sldMkLst>
          <pc:docMk/>
          <pc:sldMk cId="3199885423" sldId="457"/>
        </pc:sldMkLst>
        <pc:spChg chg="mod">
          <ac:chgData name="Jim McGowan" userId="e2c7446dd3aca506" providerId="LiveId" clId="{1459E445-6FF7-4F3F-B1CB-22EE97BCC203}" dt="2023-07-20T15:59:46.393" v="222"/>
          <ac:spMkLst>
            <pc:docMk/>
            <pc:sldMk cId="3199885423" sldId="457"/>
            <ac:spMk id="4" creationId="{0BAE95D5-1A5E-4617-BA0D-1C6CB8792A95}"/>
          </ac:spMkLst>
        </pc:spChg>
        <pc:spChg chg="mod">
          <ac:chgData name="Jim McGowan" userId="e2c7446dd3aca506" providerId="LiveId" clId="{1459E445-6FF7-4F3F-B1CB-22EE97BCC203}" dt="2023-07-20T15:59:46.393" v="222"/>
          <ac:spMkLst>
            <pc:docMk/>
            <pc:sldMk cId="3199885423" sldId="457"/>
            <ac:spMk id="8" creationId="{4A94AB59-0C98-4CD4-886C-29B285392689}"/>
          </ac:spMkLst>
        </pc:spChg>
        <pc:spChg chg="mod">
          <ac:chgData name="Jim McGowan" userId="e2c7446dd3aca506" providerId="LiveId" clId="{1459E445-6FF7-4F3F-B1CB-22EE97BCC203}" dt="2023-07-20T16:04:46.755" v="313" actId="179"/>
          <ac:spMkLst>
            <pc:docMk/>
            <pc:sldMk cId="3199885423" sldId="457"/>
            <ac:spMk id="13326" creationId="{FC53503D-CA05-4AC4-B4F6-E639D7F0493D}"/>
          </ac:spMkLst>
        </pc:spChg>
      </pc:sldChg>
      <pc:sldChg chg="modSp">
        <pc:chgData name="Jim McGowan" userId="e2c7446dd3aca506" providerId="LiveId" clId="{1459E445-6FF7-4F3F-B1CB-22EE97BCC203}" dt="2023-07-20T15:59:40.663" v="220"/>
        <pc:sldMkLst>
          <pc:docMk/>
          <pc:sldMk cId="1984031204" sldId="458"/>
        </pc:sldMkLst>
        <pc:spChg chg="mod">
          <ac:chgData name="Jim McGowan" userId="e2c7446dd3aca506" providerId="LiveId" clId="{1459E445-6FF7-4F3F-B1CB-22EE97BCC203}" dt="2023-07-20T15:59:40.663" v="220"/>
          <ac:spMkLst>
            <pc:docMk/>
            <pc:sldMk cId="1984031204" sldId="458"/>
            <ac:spMk id="8" creationId="{81B9C169-5DF6-4584-917C-55223263B877}"/>
          </ac:spMkLst>
        </pc:spChg>
        <pc:spChg chg="mod">
          <ac:chgData name="Jim McGowan" userId="e2c7446dd3aca506" providerId="LiveId" clId="{1459E445-6FF7-4F3F-B1CB-22EE97BCC203}" dt="2023-07-20T15:59:40.663" v="220"/>
          <ac:spMkLst>
            <pc:docMk/>
            <pc:sldMk cId="1984031204" sldId="458"/>
            <ac:spMk id="145413" creationId="{CD48866B-69DA-4A6A-B4D3-7CF4EAF0957B}"/>
          </ac:spMkLst>
        </pc:spChg>
        <pc:spChg chg="mod">
          <ac:chgData name="Jim McGowan" userId="e2c7446dd3aca506" providerId="LiveId" clId="{1459E445-6FF7-4F3F-B1CB-22EE97BCC203}" dt="2023-07-20T15:59:40.663" v="220"/>
          <ac:spMkLst>
            <pc:docMk/>
            <pc:sldMk cId="1984031204" sldId="458"/>
            <ac:spMk id="145414" creationId="{387DE770-6518-4D82-B3CF-67BAD0B0932F}"/>
          </ac:spMkLst>
        </pc:spChg>
        <pc:picChg chg="mod">
          <ac:chgData name="Jim McGowan" userId="e2c7446dd3aca506" providerId="LiveId" clId="{1459E445-6FF7-4F3F-B1CB-22EE97BCC203}" dt="2023-07-20T15:59:40.663" v="220"/>
          <ac:picMkLst>
            <pc:docMk/>
            <pc:sldMk cId="1984031204" sldId="458"/>
            <ac:picMk id="145420" creationId="{AE418D46-008E-4A01-8CA8-C640FD96A6C7}"/>
          </ac:picMkLst>
        </pc:picChg>
      </pc:sldChg>
      <pc:sldChg chg="modSp">
        <pc:chgData name="Jim McGowan" userId="e2c7446dd3aca506" providerId="LiveId" clId="{1459E445-6FF7-4F3F-B1CB-22EE97BCC203}" dt="2023-07-20T15:59:36.609" v="217"/>
        <pc:sldMkLst>
          <pc:docMk/>
          <pc:sldMk cId="2086688755" sldId="459"/>
        </pc:sldMkLst>
        <pc:spChg chg="mod">
          <ac:chgData name="Jim McGowan" userId="e2c7446dd3aca506" providerId="LiveId" clId="{1459E445-6FF7-4F3F-B1CB-22EE97BCC203}" dt="2023-07-20T15:59:36.609" v="217"/>
          <ac:spMkLst>
            <pc:docMk/>
            <pc:sldMk cId="2086688755" sldId="459"/>
            <ac:spMk id="6" creationId="{0D41994B-38E0-4A40-BA3F-521741E047A9}"/>
          </ac:spMkLst>
        </pc:spChg>
        <pc:spChg chg="mod">
          <ac:chgData name="Jim McGowan" userId="e2c7446dd3aca506" providerId="LiveId" clId="{1459E445-6FF7-4F3F-B1CB-22EE97BCC203}" dt="2023-07-20T15:59:36.609" v="217"/>
          <ac:spMkLst>
            <pc:docMk/>
            <pc:sldMk cId="2086688755" sldId="459"/>
            <ac:spMk id="10" creationId="{B2FDD973-2E61-4F40-8630-38C2F76834A6}"/>
          </ac:spMkLst>
        </pc:spChg>
        <pc:picChg chg="mod">
          <ac:chgData name="Jim McGowan" userId="e2c7446dd3aca506" providerId="LiveId" clId="{1459E445-6FF7-4F3F-B1CB-22EE97BCC203}" dt="2023-07-20T15:59:36.609" v="217"/>
          <ac:picMkLst>
            <pc:docMk/>
            <pc:sldMk cId="2086688755" sldId="459"/>
            <ac:picMk id="5" creationId="{376FAEEB-4C64-47D9-B9C9-EA7775F279E4}"/>
          </ac:picMkLst>
        </pc:picChg>
      </pc:sldChg>
      <pc:sldChg chg="modSp">
        <pc:chgData name="Jim McGowan" userId="e2c7446dd3aca506" providerId="LiveId" clId="{1459E445-6FF7-4F3F-B1CB-22EE97BCC203}" dt="2023-07-20T15:59:27.974" v="213"/>
        <pc:sldMkLst>
          <pc:docMk/>
          <pc:sldMk cId="4291686037" sldId="460"/>
        </pc:sldMkLst>
        <pc:spChg chg="mod">
          <ac:chgData name="Jim McGowan" userId="e2c7446dd3aca506" providerId="LiveId" clId="{1459E445-6FF7-4F3F-B1CB-22EE97BCC203}" dt="2023-07-20T15:59:27.974" v="213"/>
          <ac:spMkLst>
            <pc:docMk/>
            <pc:sldMk cId="4291686037" sldId="460"/>
            <ac:spMk id="9" creationId="{D55CCC4F-073F-4102-B940-BB7CD4F37963}"/>
          </ac:spMkLst>
        </pc:spChg>
        <pc:spChg chg="mod">
          <ac:chgData name="Jim McGowan" userId="e2c7446dd3aca506" providerId="LiveId" clId="{1459E445-6FF7-4F3F-B1CB-22EE97BCC203}" dt="2023-07-20T15:59:27.974" v="213"/>
          <ac:spMkLst>
            <pc:docMk/>
            <pc:sldMk cId="4291686037" sldId="460"/>
            <ac:spMk id="204808" creationId="{A3CC988E-C785-4BC8-BD96-B03CA6A13647}"/>
          </ac:spMkLst>
        </pc:spChg>
        <pc:picChg chg="mod">
          <ac:chgData name="Jim McGowan" userId="e2c7446dd3aca506" providerId="LiveId" clId="{1459E445-6FF7-4F3F-B1CB-22EE97BCC203}" dt="2023-07-20T15:59:27.974" v="213"/>
          <ac:picMkLst>
            <pc:docMk/>
            <pc:sldMk cId="4291686037" sldId="460"/>
            <ac:picMk id="2" creationId="{3B503650-EFEF-4485-8E3F-284A5DF5A928}"/>
          </ac:picMkLst>
        </pc:picChg>
        <pc:picChg chg="mod">
          <ac:chgData name="Jim McGowan" userId="e2c7446dd3aca506" providerId="LiveId" clId="{1459E445-6FF7-4F3F-B1CB-22EE97BCC203}" dt="2023-07-20T15:59:27.974" v="213"/>
          <ac:picMkLst>
            <pc:docMk/>
            <pc:sldMk cId="4291686037" sldId="460"/>
            <ac:picMk id="7" creationId="{7C2D5453-2E7C-43B1-ADAE-6CB0C9EB283C}"/>
          </ac:picMkLst>
        </pc:picChg>
      </pc:sldChg>
      <pc:sldChg chg="modSp">
        <pc:chgData name="Jim McGowan" userId="e2c7446dd3aca506" providerId="LiveId" clId="{1459E445-6FF7-4F3F-B1CB-22EE97BCC203}" dt="2023-07-20T15:59:13.365" v="208"/>
        <pc:sldMkLst>
          <pc:docMk/>
          <pc:sldMk cId="1912449715" sldId="462"/>
        </pc:sldMkLst>
        <pc:spChg chg="mod">
          <ac:chgData name="Jim McGowan" userId="e2c7446dd3aca506" providerId="LiveId" clId="{1459E445-6FF7-4F3F-B1CB-22EE97BCC203}" dt="2023-07-20T15:59:13.365" v="208"/>
          <ac:spMkLst>
            <pc:docMk/>
            <pc:sldMk cId="1912449715" sldId="462"/>
            <ac:spMk id="6" creationId="{84A4B3E6-7810-4C29-B8D9-B8BA25E9AB95}"/>
          </ac:spMkLst>
        </pc:spChg>
        <pc:spChg chg="mod">
          <ac:chgData name="Jim McGowan" userId="e2c7446dd3aca506" providerId="LiveId" clId="{1459E445-6FF7-4F3F-B1CB-22EE97BCC203}" dt="2023-07-20T15:59:13.365" v="208"/>
          <ac:spMkLst>
            <pc:docMk/>
            <pc:sldMk cId="1912449715" sldId="462"/>
            <ac:spMk id="154633" creationId="{06E51907-F55D-4C66-9DBF-CE597A553BF0}"/>
          </ac:spMkLst>
        </pc:spChg>
        <pc:picChg chg="mod">
          <ac:chgData name="Jim McGowan" userId="e2c7446dd3aca506" providerId="LiveId" clId="{1459E445-6FF7-4F3F-B1CB-22EE97BCC203}" dt="2023-07-20T15:59:13.365" v="208"/>
          <ac:picMkLst>
            <pc:docMk/>
            <pc:sldMk cId="1912449715" sldId="462"/>
            <ac:picMk id="9" creationId="{1BA1EA0E-0504-4340-A9E6-9EDEC954A508}"/>
          </ac:picMkLst>
        </pc:picChg>
      </pc:sldChg>
      <pc:sldChg chg="modSp del">
        <pc:chgData name="Jim McGowan" userId="e2c7446dd3aca506" providerId="LiveId" clId="{1459E445-6FF7-4F3F-B1CB-22EE97BCC203}" dt="2023-07-20T16:07:29.869" v="358" actId="47"/>
        <pc:sldMkLst>
          <pc:docMk/>
          <pc:sldMk cId="3216054512" sldId="463"/>
        </pc:sldMkLst>
        <pc:spChg chg="mod">
          <ac:chgData name="Jim McGowan" userId="e2c7446dd3aca506" providerId="LiveId" clId="{1459E445-6FF7-4F3F-B1CB-22EE97BCC203}" dt="2023-07-20T15:59:04.503" v="204"/>
          <ac:spMkLst>
            <pc:docMk/>
            <pc:sldMk cId="3216054512" sldId="463"/>
            <ac:spMk id="4" creationId="{BA8090A4-4FEF-4FB4-B2B3-EBACBE208EE4}"/>
          </ac:spMkLst>
        </pc:spChg>
        <pc:spChg chg="mod">
          <ac:chgData name="Jim McGowan" userId="e2c7446dd3aca506" providerId="LiveId" clId="{1459E445-6FF7-4F3F-B1CB-22EE97BCC203}" dt="2023-07-20T15:59:04.503" v="204"/>
          <ac:spMkLst>
            <pc:docMk/>
            <pc:sldMk cId="3216054512" sldId="463"/>
            <ac:spMk id="159750" creationId="{C43E6C65-81DA-426B-8AEB-3DC6D5EC763C}"/>
          </ac:spMkLst>
        </pc:spChg>
      </pc:sldChg>
      <pc:sldChg chg="modSp mod">
        <pc:chgData name="Jim McGowan" userId="e2c7446dd3aca506" providerId="LiveId" clId="{1459E445-6FF7-4F3F-B1CB-22EE97BCC203}" dt="2023-07-20T18:01:31.441" v="1499" actId="108"/>
        <pc:sldMkLst>
          <pc:docMk/>
          <pc:sldMk cId="2249271224" sldId="465"/>
        </pc:sldMkLst>
        <pc:spChg chg="mod">
          <ac:chgData name="Jim McGowan" userId="e2c7446dd3aca506" providerId="LiveId" clId="{1459E445-6FF7-4F3F-B1CB-22EE97BCC203}" dt="2023-07-20T18:01:31.441" v="1499" actId="108"/>
          <ac:spMkLst>
            <pc:docMk/>
            <pc:sldMk cId="2249271224" sldId="465"/>
            <ac:spMk id="5" creationId="{EEF3A175-4087-4334-A9CD-5C0C88339320}"/>
          </ac:spMkLst>
        </pc:spChg>
        <pc:spChg chg="mod">
          <ac:chgData name="Jim McGowan" userId="e2c7446dd3aca506" providerId="LiveId" clId="{1459E445-6FF7-4F3F-B1CB-22EE97BCC203}" dt="2023-07-20T16:08:49.684" v="367"/>
          <ac:spMkLst>
            <pc:docMk/>
            <pc:sldMk cId="2249271224" sldId="465"/>
            <ac:spMk id="7" creationId="{3A360737-2915-42D8-8EFC-E8DD88DBAA7D}"/>
          </ac:spMkLst>
        </pc:spChg>
        <pc:spChg chg="mod">
          <ac:chgData name="Jim McGowan" userId="e2c7446dd3aca506" providerId="LiveId" clId="{1459E445-6FF7-4F3F-B1CB-22EE97BCC203}" dt="2023-07-20T16:08:49.684" v="367"/>
          <ac:spMkLst>
            <pc:docMk/>
            <pc:sldMk cId="2249271224" sldId="465"/>
            <ac:spMk id="72721" creationId="{27FC2563-0526-472C-8F91-AAB38551C664}"/>
          </ac:spMkLst>
        </pc:spChg>
        <pc:picChg chg="mod">
          <ac:chgData name="Jim McGowan" userId="e2c7446dd3aca506" providerId="LiveId" clId="{1459E445-6FF7-4F3F-B1CB-22EE97BCC203}" dt="2023-07-20T16:08:49.684" v="367"/>
          <ac:picMkLst>
            <pc:docMk/>
            <pc:sldMk cId="2249271224" sldId="465"/>
            <ac:picMk id="9" creationId="{4AEA83D8-F68D-4881-A0E5-3F27E1333ADA}"/>
          </ac:picMkLst>
        </pc:picChg>
      </pc:sldChg>
      <pc:sldChg chg="modSp">
        <pc:chgData name="Jim McGowan" userId="e2c7446dd3aca506" providerId="LiveId" clId="{1459E445-6FF7-4F3F-B1CB-22EE97BCC203}" dt="2023-07-20T16:09:27.279" v="377"/>
        <pc:sldMkLst>
          <pc:docMk/>
          <pc:sldMk cId="1991191778" sldId="467"/>
        </pc:sldMkLst>
        <pc:spChg chg="mod">
          <ac:chgData name="Jim McGowan" userId="e2c7446dd3aca506" providerId="LiveId" clId="{1459E445-6FF7-4F3F-B1CB-22EE97BCC203}" dt="2023-07-20T16:09:27.279" v="377"/>
          <ac:spMkLst>
            <pc:docMk/>
            <pc:sldMk cId="1991191778" sldId="467"/>
            <ac:spMk id="8" creationId="{62146C80-B15A-4899-9EBA-5277F3145D18}"/>
          </ac:spMkLst>
        </pc:spChg>
        <pc:spChg chg="mod">
          <ac:chgData name="Jim McGowan" userId="e2c7446dd3aca506" providerId="LiveId" clId="{1459E445-6FF7-4F3F-B1CB-22EE97BCC203}" dt="2023-07-20T16:09:27.279" v="377"/>
          <ac:spMkLst>
            <pc:docMk/>
            <pc:sldMk cId="1991191778" sldId="467"/>
            <ac:spMk id="185350" creationId="{AB08285D-E95F-437D-9161-965704A3354F}"/>
          </ac:spMkLst>
        </pc:spChg>
      </pc:sldChg>
      <pc:sldChg chg="modSp mod">
        <pc:chgData name="Jim McGowan" userId="e2c7446dd3aca506" providerId="LiveId" clId="{1459E445-6FF7-4F3F-B1CB-22EE97BCC203}" dt="2023-07-20T18:03:15.712" v="1504" actId="403"/>
        <pc:sldMkLst>
          <pc:docMk/>
          <pc:sldMk cId="297704393" sldId="469"/>
        </pc:sldMkLst>
        <pc:spChg chg="mod">
          <ac:chgData name="Jim McGowan" userId="e2c7446dd3aca506" providerId="LiveId" clId="{1459E445-6FF7-4F3F-B1CB-22EE97BCC203}" dt="2023-07-20T18:03:15.712" v="1504" actId="403"/>
          <ac:spMkLst>
            <pc:docMk/>
            <pc:sldMk cId="297704393" sldId="469"/>
            <ac:spMk id="6" creationId="{86A32E4C-5CD2-4827-AAE5-44AB678887C9}"/>
          </ac:spMkLst>
        </pc:spChg>
        <pc:spChg chg="mod">
          <ac:chgData name="Jim McGowan" userId="e2c7446dd3aca506" providerId="LiveId" clId="{1459E445-6FF7-4F3F-B1CB-22EE97BCC203}" dt="2023-07-20T16:10:14.892" v="391"/>
          <ac:spMkLst>
            <pc:docMk/>
            <pc:sldMk cId="297704393" sldId="469"/>
            <ac:spMk id="9" creationId="{565E6CB4-1075-4B5E-807B-30A24E468BD0}"/>
          </ac:spMkLst>
        </pc:spChg>
        <pc:spChg chg="mod">
          <ac:chgData name="Jim McGowan" userId="e2c7446dd3aca506" providerId="LiveId" clId="{1459E445-6FF7-4F3F-B1CB-22EE97BCC203}" dt="2023-07-20T16:18:39.826" v="549" actId="115"/>
          <ac:spMkLst>
            <pc:docMk/>
            <pc:sldMk cId="297704393" sldId="469"/>
            <ac:spMk id="157703" creationId="{79F0291E-6070-405F-9FF7-8128856CA9A0}"/>
          </ac:spMkLst>
        </pc:spChg>
      </pc:sldChg>
      <pc:sldChg chg="modSp mod">
        <pc:chgData name="Jim McGowan" userId="e2c7446dd3aca506" providerId="LiveId" clId="{1459E445-6FF7-4F3F-B1CB-22EE97BCC203}" dt="2023-07-20T18:03:49.087" v="1511" actId="108"/>
        <pc:sldMkLst>
          <pc:docMk/>
          <pc:sldMk cId="2333623690" sldId="470"/>
        </pc:sldMkLst>
        <pc:spChg chg="mod">
          <ac:chgData name="Jim McGowan" userId="e2c7446dd3aca506" providerId="LiveId" clId="{1459E445-6FF7-4F3F-B1CB-22EE97BCC203}" dt="2023-07-20T16:16:26.497" v="530"/>
          <ac:spMkLst>
            <pc:docMk/>
            <pc:sldMk cId="2333623690" sldId="470"/>
            <ac:spMk id="7" creationId="{F5005EF6-5CD9-4BC2-A819-5E4032B9F9AC}"/>
          </ac:spMkLst>
        </pc:spChg>
        <pc:spChg chg="mod">
          <ac:chgData name="Jim McGowan" userId="e2c7446dd3aca506" providerId="LiveId" clId="{1459E445-6FF7-4F3F-B1CB-22EE97BCC203}" dt="2023-07-20T18:03:49.087" v="1511" actId="108"/>
          <ac:spMkLst>
            <pc:docMk/>
            <pc:sldMk cId="2333623690" sldId="470"/>
            <ac:spMk id="9" creationId="{F6A0DB07-97C4-44BB-9652-1B1C9E639568}"/>
          </ac:spMkLst>
        </pc:spChg>
        <pc:spChg chg="mod">
          <ac:chgData name="Jim McGowan" userId="e2c7446dd3aca506" providerId="LiveId" clId="{1459E445-6FF7-4F3F-B1CB-22EE97BCC203}" dt="2023-07-20T16:15:45.845" v="517" actId="12788"/>
          <ac:spMkLst>
            <pc:docMk/>
            <pc:sldMk cId="2333623690" sldId="470"/>
            <ac:spMk id="73741" creationId="{47B69978-40AB-460D-9F98-EDD042A248BE}"/>
          </ac:spMkLst>
        </pc:spChg>
      </pc:sldChg>
      <pc:sldChg chg="modSp mod">
        <pc:chgData name="Jim McGowan" userId="e2c7446dd3aca506" providerId="LiveId" clId="{1459E445-6FF7-4F3F-B1CB-22EE97BCC203}" dt="2023-07-20T18:03:40.419" v="1508" actId="108"/>
        <pc:sldMkLst>
          <pc:docMk/>
          <pc:sldMk cId="2563664613" sldId="471"/>
        </pc:sldMkLst>
        <pc:spChg chg="mod">
          <ac:chgData name="Jim McGowan" userId="e2c7446dd3aca506" providerId="LiveId" clId="{1459E445-6FF7-4F3F-B1CB-22EE97BCC203}" dt="2023-07-20T16:15:21.454" v="510"/>
          <ac:spMkLst>
            <pc:docMk/>
            <pc:sldMk cId="2563664613" sldId="471"/>
            <ac:spMk id="7" creationId="{F5005EF6-5CD9-4BC2-A819-5E4032B9F9AC}"/>
          </ac:spMkLst>
        </pc:spChg>
        <pc:spChg chg="mod">
          <ac:chgData name="Jim McGowan" userId="e2c7446dd3aca506" providerId="LiveId" clId="{1459E445-6FF7-4F3F-B1CB-22EE97BCC203}" dt="2023-07-20T18:03:40.419" v="1508" actId="108"/>
          <ac:spMkLst>
            <pc:docMk/>
            <pc:sldMk cId="2563664613" sldId="471"/>
            <ac:spMk id="9" creationId="{60F76EDA-B238-4D1B-92A3-E493BBFBD8D0}"/>
          </ac:spMkLst>
        </pc:spChg>
        <pc:spChg chg="mod">
          <ac:chgData name="Jim McGowan" userId="e2c7446dd3aca506" providerId="LiveId" clId="{1459E445-6FF7-4F3F-B1CB-22EE97BCC203}" dt="2023-07-20T16:15:21.454" v="510"/>
          <ac:spMkLst>
            <pc:docMk/>
            <pc:sldMk cId="2563664613" sldId="471"/>
            <ac:spMk id="73741" creationId="{47B69978-40AB-460D-9F98-EDD042A248BE}"/>
          </ac:spMkLst>
        </pc:spChg>
      </pc:sldChg>
      <pc:sldChg chg="modSp mod">
        <pc:chgData name="Jim McGowan" userId="e2c7446dd3aca506" providerId="LiveId" clId="{1459E445-6FF7-4F3F-B1CB-22EE97BCC203}" dt="2023-07-20T16:40:23.554" v="870" actId="115"/>
        <pc:sldMkLst>
          <pc:docMk/>
          <pc:sldMk cId="384760379" sldId="472"/>
        </pc:sldMkLst>
        <pc:spChg chg="mod">
          <ac:chgData name="Jim McGowan" userId="e2c7446dd3aca506" providerId="LiveId" clId="{1459E445-6FF7-4F3F-B1CB-22EE97BCC203}" dt="2023-07-20T16:40:17.766" v="869"/>
          <ac:spMkLst>
            <pc:docMk/>
            <pc:sldMk cId="384760379" sldId="472"/>
            <ac:spMk id="8" creationId="{90ABDDC6-7E32-411F-A572-034336807D04}"/>
          </ac:spMkLst>
        </pc:spChg>
        <pc:spChg chg="mod">
          <ac:chgData name="Jim McGowan" userId="e2c7446dd3aca506" providerId="LiveId" clId="{1459E445-6FF7-4F3F-B1CB-22EE97BCC203}" dt="2023-07-20T16:40:17.766" v="869"/>
          <ac:spMkLst>
            <pc:docMk/>
            <pc:sldMk cId="384760379" sldId="472"/>
            <ac:spMk id="9" creationId="{9BE3178F-6973-412D-915D-CD12E78D4F2C}"/>
          </ac:spMkLst>
        </pc:spChg>
        <pc:spChg chg="mod">
          <ac:chgData name="Jim McGowan" userId="e2c7446dd3aca506" providerId="LiveId" clId="{1459E445-6FF7-4F3F-B1CB-22EE97BCC203}" dt="2023-07-20T16:40:23.554" v="870" actId="115"/>
          <ac:spMkLst>
            <pc:docMk/>
            <pc:sldMk cId="384760379" sldId="472"/>
            <ac:spMk id="130055" creationId="{38A5C3B3-A1F1-4200-BD2F-5FC37C393E0A}"/>
          </ac:spMkLst>
        </pc:spChg>
      </pc:sldChg>
      <pc:sldChg chg="modSp">
        <pc:chgData name="Jim McGowan" userId="e2c7446dd3aca506" providerId="LiveId" clId="{1459E445-6FF7-4F3F-B1CB-22EE97BCC203}" dt="2023-07-20T16:40:49.303" v="885" actId="14100"/>
        <pc:sldMkLst>
          <pc:docMk/>
          <pc:sldMk cId="3781705289" sldId="474"/>
        </pc:sldMkLst>
        <pc:spChg chg="mod">
          <ac:chgData name="Jim McGowan" userId="e2c7446dd3aca506" providerId="LiveId" clId="{1459E445-6FF7-4F3F-B1CB-22EE97BCC203}" dt="2023-07-20T16:40:32.503" v="874"/>
          <ac:spMkLst>
            <pc:docMk/>
            <pc:sldMk cId="3781705289" sldId="474"/>
            <ac:spMk id="7" creationId="{294FA4D9-1250-494A-A0AA-59942D8E9980}"/>
          </ac:spMkLst>
        </pc:spChg>
        <pc:spChg chg="mod">
          <ac:chgData name="Jim McGowan" userId="e2c7446dd3aca506" providerId="LiveId" clId="{1459E445-6FF7-4F3F-B1CB-22EE97BCC203}" dt="2023-07-20T16:40:49.303" v="885" actId="14100"/>
          <ac:spMkLst>
            <pc:docMk/>
            <pc:sldMk cId="3781705289" sldId="474"/>
            <ac:spMk id="49158" creationId="{21A82F88-4B7B-4DDE-BE68-89989692CBE1}"/>
          </ac:spMkLst>
        </pc:spChg>
      </pc:sldChg>
      <pc:sldChg chg="addSp modSp mod">
        <pc:chgData name="Jim McGowan" userId="e2c7446dd3aca506" providerId="LiveId" clId="{1459E445-6FF7-4F3F-B1CB-22EE97BCC203}" dt="2023-07-20T16:42:31.242" v="929" actId="6549"/>
        <pc:sldMkLst>
          <pc:docMk/>
          <pc:sldMk cId="2510212548" sldId="475"/>
        </pc:sldMkLst>
        <pc:spChg chg="mod">
          <ac:chgData name="Jim McGowan" userId="e2c7446dd3aca506" providerId="LiveId" clId="{1459E445-6FF7-4F3F-B1CB-22EE97BCC203}" dt="2023-07-20T16:42:31.242" v="929" actId="6549"/>
          <ac:spMkLst>
            <pc:docMk/>
            <pc:sldMk cId="2510212548" sldId="475"/>
            <ac:spMk id="48131" creationId="{BF355E67-DD89-4235-9DDA-DCA6E6D9E3DF}"/>
          </ac:spMkLst>
        </pc:spChg>
        <pc:picChg chg="add mod">
          <ac:chgData name="Jim McGowan" userId="e2c7446dd3aca506" providerId="LiveId" clId="{1459E445-6FF7-4F3F-B1CB-22EE97BCC203}" dt="2023-07-20T16:36:51.185" v="793"/>
          <ac:picMkLst>
            <pc:docMk/>
            <pc:sldMk cId="2510212548" sldId="475"/>
            <ac:picMk id="2" creationId="{048933B0-889B-0A8F-2243-B6D8FF0FFA4F}"/>
          </ac:picMkLst>
        </pc:picChg>
      </pc:sldChg>
      <pc:sldChg chg="modSp">
        <pc:chgData name="Jim McGowan" userId="e2c7446dd3aca506" providerId="LiveId" clId="{1459E445-6FF7-4F3F-B1CB-22EE97BCC203}" dt="2023-07-20T16:45:16.361" v="960" actId="207"/>
        <pc:sldMkLst>
          <pc:docMk/>
          <pc:sldMk cId="2812914155" sldId="476"/>
        </pc:sldMkLst>
        <pc:spChg chg="mod">
          <ac:chgData name="Jim McGowan" userId="e2c7446dd3aca506" providerId="LiveId" clId="{1459E445-6FF7-4F3F-B1CB-22EE97BCC203}" dt="2023-07-20T16:44:34.616" v="950"/>
          <ac:spMkLst>
            <pc:docMk/>
            <pc:sldMk cId="2812914155" sldId="476"/>
            <ac:spMk id="6" creationId="{DF1F828C-642E-4F3F-97C0-F54D42E5E6EB}"/>
          </ac:spMkLst>
        </pc:spChg>
        <pc:spChg chg="mod">
          <ac:chgData name="Jim McGowan" userId="e2c7446dd3aca506" providerId="LiveId" clId="{1459E445-6FF7-4F3F-B1CB-22EE97BCC203}" dt="2023-07-20T16:45:16.361" v="960" actId="207"/>
          <ac:spMkLst>
            <pc:docMk/>
            <pc:sldMk cId="2812914155" sldId="476"/>
            <ac:spMk id="188420" creationId="{7ADE2933-2763-4954-90A4-B48367FFF58E}"/>
          </ac:spMkLst>
        </pc:spChg>
      </pc:sldChg>
      <pc:sldChg chg="modSp mod">
        <pc:chgData name="Jim McGowan" userId="e2c7446dd3aca506" providerId="LiveId" clId="{1459E445-6FF7-4F3F-B1CB-22EE97BCC203}" dt="2023-07-20T18:05:30.740" v="1528" actId="207"/>
        <pc:sldMkLst>
          <pc:docMk/>
          <pc:sldMk cId="2328225070" sldId="477"/>
        </pc:sldMkLst>
        <pc:spChg chg="mod">
          <ac:chgData name="Jim McGowan" userId="e2c7446dd3aca506" providerId="LiveId" clId="{1459E445-6FF7-4F3F-B1CB-22EE97BCC203}" dt="2023-07-20T18:05:30.740" v="1528" actId="207"/>
          <ac:spMkLst>
            <pc:docMk/>
            <pc:sldMk cId="2328225070" sldId="477"/>
            <ac:spMk id="8" creationId="{DEE4EBF3-B8C0-4327-92A6-34F48E36E30A}"/>
          </ac:spMkLst>
        </pc:spChg>
        <pc:spChg chg="mod">
          <ac:chgData name="Jim McGowan" userId="e2c7446dd3aca506" providerId="LiveId" clId="{1459E445-6FF7-4F3F-B1CB-22EE97BCC203}" dt="2023-07-20T16:45:46.863" v="968"/>
          <ac:spMkLst>
            <pc:docMk/>
            <pc:sldMk cId="2328225070" sldId="477"/>
            <ac:spMk id="9" creationId="{E8769394-E660-4C87-A167-1E2D750ED90F}"/>
          </ac:spMkLst>
        </pc:spChg>
        <pc:spChg chg="mod">
          <ac:chgData name="Jim McGowan" userId="e2c7446dd3aca506" providerId="LiveId" clId="{1459E445-6FF7-4F3F-B1CB-22EE97BCC203}" dt="2023-07-20T16:45:46.863" v="968"/>
          <ac:spMkLst>
            <pc:docMk/>
            <pc:sldMk cId="2328225070" sldId="477"/>
            <ac:spMk id="163848" creationId="{4AD234B5-BEAE-4977-BCB2-915893946ABD}"/>
          </ac:spMkLst>
        </pc:spChg>
        <pc:picChg chg="mod">
          <ac:chgData name="Jim McGowan" userId="e2c7446dd3aca506" providerId="LiveId" clId="{1459E445-6FF7-4F3F-B1CB-22EE97BCC203}" dt="2023-07-20T16:45:55.323" v="972" actId="1035"/>
          <ac:picMkLst>
            <pc:docMk/>
            <pc:sldMk cId="2328225070" sldId="477"/>
            <ac:picMk id="7" creationId="{C7A80752-9B82-45A8-BA99-637121586194}"/>
          </ac:picMkLst>
        </pc:picChg>
      </pc:sldChg>
      <pc:sldChg chg="modSp mod">
        <pc:chgData name="Jim McGowan" userId="e2c7446dd3aca506" providerId="LiveId" clId="{1459E445-6FF7-4F3F-B1CB-22EE97BCC203}" dt="2023-07-20T18:05:43.383" v="1531" actId="108"/>
        <pc:sldMkLst>
          <pc:docMk/>
          <pc:sldMk cId="3321598056" sldId="478"/>
        </pc:sldMkLst>
        <pc:spChg chg="mod">
          <ac:chgData name="Jim McGowan" userId="e2c7446dd3aca506" providerId="LiveId" clId="{1459E445-6FF7-4F3F-B1CB-22EE97BCC203}" dt="2023-07-20T18:05:43.383" v="1531" actId="108"/>
          <ac:spMkLst>
            <pc:docMk/>
            <pc:sldMk cId="3321598056" sldId="478"/>
            <ac:spMk id="5" creationId="{39216B6E-F302-4D99-B15D-E6C325F3FA43}"/>
          </ac:spMkLst>
        </pc:spChg>
        <pc:spChg chg="mod">
          <ac:chgData name="Jim McGowan" userId="e2c7446dd3aca506" providerId="LiveId" clId="{1459E445-6FF7-4F3F-B1CB-22EE97BCC203}" dt="2023-07-20T16:46:17.054" v="979"/>
          <ac:spMkLst>
            <pc:docMk/>
            <pc:sldMk cId="3321598056" sldId="478"/>
            <ac:spMk id="9" creationId="{E8769394-E660-4C87-A167-1E2D750ED90F}"/>
          </ac:spMkLst>
        </pc:spChg>
        <pc:spChg chg="mod">
          <ac:chgData name="Jim McGowan" userId="e2c7446dd3aca506" providerId="LiveId" clId="{1459E445-6FF7-4F3F-B1CB-22EE97BCC203}" dt="2023-07-20T16:46:17.054" v="979"/>
          <ac:spMkLst>
            <pc:docMk/>
            <pc:sldMk cId="3321598056" sldId="478"/>
            <ac:spMk id="163848" creationId="{4AD234B5-BEAE-4977-BCB2-915893946ABD}"/>
          </ac:spMkLst>
        </pc:spChg>
      </pc:sldChg>
      <pc:sldChg chg="modSp mod">
        <pc:chgData name="Jim McGowan" userId="e2c7446dd3aca506" providerId="LiveId" clId="{1459E445-6FF7-4F3F-B1CB-22EE97BCC203}" dt="2023-07-20T18:06:07.828" v="1537" actId="207"/>
        <pc:sldMkLst>
          <pc:docMk/>
          <pc:sldMk cId="3882579256" sldId="480"/>
        </pc:sldMkLst>
        <pc:spChg chg="mod">
          <ac:chgData name="Jim McGowan" userId="e2c7446dd3aca506" providerId="LiveId" clId="{1459E445-6FF7-4F3F-B1CB-22EE97BCC203}" dt="2023-07-20T18:06:07.828" v="1537" actId="207"/>
          <ac:spMkLst>
            <pc:docMk/>
            <pc:sldMk cId="3882579256" sldId="480"/>
            <ac:spMk id="5" creationId="{7C6A232B-E529-45BA-97A4-06B370E93F83}"/>
          </ac:spMkLst>
        </pc:spChg>
        <pc:spChg chg="mod">
          <ac:chgData name="Jim McGowan" userId="e2c7446dd3aca506" providerId="LiveId" clId="{1459E445-6FF7-4F3F-B1CB-22EE97BCC203}" dt="2023-07-20T16:47:09.151" v="989" actId="2710"/>
          <ac:spMkLst>
            <pc:docMk/>
            <pc:sldMk cId="3882579256" sldId="480"/>
            <ac:spMk id="6" creationId="{DC44B016-1EEC-42DF-8DA1-E092F3B816AE}"/>
          </ac:spMkLst>
        </pc:spChg>
        <pc:spChg chg="mod">
          <ac:chgData name="Jim McGowan" userId="e2c7446dd3aca506" providerId="LiveId" clId="{1459E445-6FF7-4F3F-B1CB-22EE97BCC203}" dt="2023-07-20T16:47:31.518" v="996" actId="14100"/>
          <ac:spMkLst>
            <pc:docMk/>
            <pc:sldMk cId="3882579256" sldId="480"/>
            <ac:spMk id="162824" creationId="{02949C4D-AA78-4C96-A655-1D2979CA595C}"/>
          </ac:spMkLst>
        </pc:spChg>
        <pc:picChg chg="mod">
          <ac:chgData name="Jim McGowan" userId="e2c7446dd3aca506" providerId="LiveId" clId="{1459E445-6FF7-4F3F-B1CB-22EE97BCC203}" dt="2023-07-20T16:48:05.995" v="1012" actId="1035"/>
          <ac:picMkLst>
            <pc:docMk/>
            <pc:sldMk cId="3882579256" sldId="480"/>
            <ac:picMk id="7" creationId="{314723AD-9CE5-44B7-A04E-80E2FE90B213}"/>
          </ac:picMkLst>
        </pc:picChg>
      </pc:sldChg>
      <pc:sldChg chg="modSp">
        <pc:chgData name="Jim McGowan" userId="e2c7446dd3aca506" providerId="LiveId" clId="{1459E445-6FF7-4F3F-B1CB-22EE97BCC203}" dt="2023-07-20T16:49:02.337" v="1040"/>
        <pc:sldMkLst>
          <pc:docMk/>
          <pc:sldMk cId="3567634561" sldId="482"/>
        </pc:sldMkLst>
        <pc:spChg chg="mod">
          <ac:chgData name="Jim McGowan" userId="e2c7446dd3aca506" providerId="LiveId" clId="{1459E445-6FF7-4F3F-B1CB-22EE97BCC203}" dt="2023-07-20T16:49:02.337" v="1040"/>
          <ac:spMkLst>
            <pc:docMk/>
            <pc:sldMk cId="3567634561" sldId="482"/>
            <ac:spMk id="6" creationId="{797CB259-71C7-483F-96EA-33B3538C6A01}"/>
          </ac:spMkLst>
        </pc:spChg>
        <pc:spChg chg="mod">
          <ac:chgData name="Jim McGowan" userId="e2c7446dd3aca506" providerId="LiveId" clId="{1459E445-6FF7-4F3F-B1CB-22EE97BCC203}" dt="2023-07-20T16:49:02.337" v="1040"/>
          <ac:spMkLst>
            <pc:docMk/>
            <pc:sldMk cId="3567634561" sldId="482"/>
            <ac:spMk id="46088" creationId="{C6285DF7-048F-474E-9C45-D41199DC27CA}"/>
          </ac:spMkLst>
        </pc:spChg>
      </pc:sldChg>
      <pc:sldChg chg="modSp">
        <pc:chgData name="Jim McGowan" userId="e2c7446dd3aca506" providerId="LiveId" clId="{1459E445-6FF7-4F3F-B1CB-22EE97BCC203}" dt="2023-07-20T17:31:01.470" v="1067" actId="12788"/>
        <pc:sldMkLst>
          <pc:docMk/>
          <pc:sldMk cId="4087682566" sldId="483"/>
        </pc:sldMkLst>
        <pc:spChg chg="mod">
          <ac:chgData name="Jim McGowan" userId="e2c7446dd3aca506" providerId="LiveId" clId="{1459E445-6FF7-4F3F-B1CB-22EE97BCC203}" dt="2023-07-20T17:30:52.057" v="1063"/>
          <ac:spMkLst>
            <pc:docMk/>
            <pc:sldMk cId="4087682566" sldId="483"/>
            <ac:spMk id="6" creationId="{7D81B1F8-3012-464C-9320-373E1EAF48B5}"/>
          </ac:spMkLst>
        </pc:spChg>
        <pc:spChg chg="mod">
          <ac:chgData name="Jim McGowan" userId="e2c7446dd3aca506" providerId="LiveId" clId="{1459E445-6FF7-4F3F-B1CB-22EE97BCC203}" dt="2023-07-20T17:31:01.470" v="1067" actId="12788"/>
          <ac:spMkLst>
            <pc:docMk/>
            <pc:sldMk cId="4087682566" sldId="483"/>
            <ac:spMk id="171013" creationId="{D369A8A7-596C-487C-BCEE-BB8BD2898088}"/>
          </ac:spMkLst>
        </pc:spChg>
      </pc:sldChg>
      <pc:sldChg chg="modSp del">
        <pc:chgData name="Jim McGowan" userId="e2c7446dd3aca506" providerId="LiveId" clId="{1459E445-6FF7-4F3F-B1CB-22EE97BCC203}" dt="2023-07-20T17:36:15.093" v="1151" actId="47"/>
        <pc:sldMkLst>
          <pc:docMk/>
          <pc:sldMk cId="2421196152" sldId="484"/>
        </pc:sldMkLst>
        <pc:spChg chg="mod">
          <ac:chgData name="Jim McGowan" userId="e2c7446dd3aca506" providerId="LiveId" clId="{1459E445-6FF7-4F3F-B1CB-22EE97BCC203}" dt="2023-07-20T17:35:27.980" v="1136"/>
          <ac:spMkLst>
            <pc:docMk/>
            <pc:sldMk cId="2421196152" sldId="484"/>
            <ac:spMk id="6" creationId="{89C1153A-4E84-4CAB-95E4-D265252A30E1}"/>
          </ac:spMkLst>
        </pc:spChg>
        <pc:spChg chg="mod">
          <ac:chgData name="Jim McGowan" userId="e2c7446dd3aca506" providerId="LiveId" clId="{1459E445-6FF7-4F3F-B1CB-22EE97BCC203}" dt="2023-07-20T17:35:42.845" v="1141" actId="12788"/>
          <ac:spMkLst>
            <pc:docMk/>
            <pc:sldMk cId="2421196152" sldId="484"/>
            <ac:spMk id="177156" creationId="{85ADEEE1-A3EA-41CB-A891-823624A02215}"/>
          </ac:spMkLst>
        </pc:spChg>
      </pc:sldChg>
      <pc:sldChg chg="modSp modAnim">
        <pc:chgData name="Jim McGowan" userId="e2c7446dd3aca506" providerId="LiveId" clId="{1459E445-6FF7-4F3F-B1CB-22EE97BCC203}" dt="2023-07-20T17:36:02.120" v="1148" actId="6549"/>
        <pc:sldMkLst>
          <pc:docMk/>
          <pc:sldMk cId="3057846805" sldId="485"/>
        </pc:sldMkLst>
        <pc:spChg chg="mod">
          <ac:chgData name="Jim McGowan" userId="e2c7446dd3aca506" providerId="LiveId" clId="{1459E445-6FF7-4F3F-B1CB-22EE97BCC203}" dt="2023-07-20T17:36:02.120" v="1148" actId="6549"/>
          <ac:spMkLst>
            <pc:docMk/>
            <pc:sldMk cId="3057846805" sldId="485"/>
            <ac:spMk id="177156" creationId="{85ADEEE1-A3EA-41CB-A891-823624A02215}"/>
          </ac:spMkLst>
        </pc:spChg>
      </pc:sldChg>
      <pc:sldChg chg="modSp mod">
        <pc:chgData name="Jim McGowan" userId="e2c7446dd3aca506" providerId="LiveId" clId="{1459E445-6FF7-4F3F-B1CB-22EE97BCC203}" dt="2023-07-20T18:06:18.646" v="1540" actId="207"/>
        <pc:sldMkLst>
          <pc:docMk/>
          <pc:sldMk cId="1703255139" sldId="486"/>
        </pc:sldMkLst>
        <pc:spChg chg="mod">
          <ac:chgData name="Jim McGowan" userId="e2c7446dd3aca506" providerId="LiveId" clId="{1459E445-6FF7-4F3F-B1CB-22EE97BCC203}" dt="2023-07-20T18:06:18.646" v="1540" actId="207"/>
          <ac:spMkLst>
            <pc:docMk/>
            <pc:sldMk cId="1703255139" sldId="486"/>
            <ac:spMk id="8" creationId="{9AEF0056-1C1B-4C6F-B56D-3911855595FC}"/>
          </ac:spMkLst>
        </pc:spChg>
        <pc:picChg chg="mod">
          <ac:chgData name="Jim McGowan" userId="e2c7446dd3aca506" providerId="LiveId" clId="{1459E445-6FF7-4F3F-B1CB-22EE97BCC203}" dt="2023-07-20T17:32:24.626" v="1116" actId="14100"/>
          <ac:picMkLst>
            <pc:docMk/>
            <pc:sldMk cId="1703255139" sldId="486"/>
            <ac:picMk id="9" creationId="{06243C59-1237-4763-BADC-95308BAA604D}"/>
          </ac:picMkLst>
        </pc:picChg>
      </pc:sldChg>
      <pc:sldChg chg="addSp modSp mod">
        <pc:chgData name="Jim McGowan" userId="e2c7446dd3aca506" providerId="LiveId" clId="{1459E445-6FF7-4F3F-B1CB-22EE97BCC203}" dt="2023-07-20T17:40:52.189" v="1241" actId="1036"/>
        <pc:sldMkLst>
          <pc:docMk/>
          <pc:sldMk cId="2232650914" sldId="487"/>
        </pc:sldMkLst>
        <pc:spChg chg="mod">
          <ac:chgData name="Jim McGowan" userId="e2c7446dd3aca506" providerId="LiveId" clId="{1459E445-6FF7-4F3F-B1CB-22EE97BCC203}" dt="2023-07-20T17:39:15.157" v="1182"/>
          <ac:spMkLst>
            <pc:docMk/>
            <pc:sldMk cId="2232650914" sldId="487"/>
            <ac:spMk id="6" creationId="{B8ECA126-CBEC-47F7-8A66-CD976E0133C3}"/>
          </ac:spMkLst>
        </pc:spChg>
        <pc:spChg chg="mod">
          <ac:chgData name="Jim McGowan" userId="e2c7446dd3aca506" providerId="LiveId" clId="{1459E445-6FF7-4F3F-B1CB-22EE97BCC203}" dt="2023-07-20T17:39:22.646" v="1186" actId="12788"/>
          <ac:spMkLst>
            <pc:docMk/>
            <pc:sldMk cId="2232650914" sldId="487"/>
            <ac:spMk id="164869" creationId="{7A3A30FC-939B-4BC7-8B3C-99B9A52E413C}"/>
          </ac:spMkLst>
        </pc:spChg>
        <pc:picChg chg="add mod">
          <ac:chgData name="Jim McGowan" userId="e2c7446dd3aca506" providerId="LiveId" clId="{1459E445-6FF7-4F3F-B1CB-22EE97BCC203}" dt="2023-07-20T17:40:52.189" v="1241" actId="1036"/>
          <ac:picMkLst>
            <pc:docMk/>
            <pc:sldMk cId="2232650914" sldId="487"/>
            <ac:picMk id="2" creationId="{8BA899B2-2C44-C5BF-1BE9-1D2FDE3ABE85}"/>
          </ac:picMkLst>
        </pc:picChg>
      </pc:sldChg>
      <pc:sldChg chg="modSp">
        <pc:chgData name="Jim McGowan" userId="e2c7446dd3aca506" providerId="LiveId" clId="{1459E445-6FF7-4F3F-B1CB-22EE97BCC203}" dt="2023-07-20T17:45:05.520" v="1304"/>
        <pc:sldMkLst>
          <pc:docMk/>
          <pc:sldMk cId="2971908313" sldId="488"/>
        </pc:sldMkLst>
        <pc:spChg chg="mod">
          <ac:chgData name="Jim McGowan" userId="e2c7446dd3aca506" providerId="LiveId" clId="{1459E445-6FF7-4F3F-B1CB-22EE97BCC203}" dt="2023-07-20T17:45:05.520" v="1304"/>
          <ac:spMkLst>
            <pc:docMk/>
            <pc:sldMk cId="2971908313" sldId="488"/>
            <ac:spMk id="166916" creationId="{D2B56460-3A12-46B6-9CB1-F050CA2F885D}"/>
          </ac:spMkLst>
        </pc:spChg>
      </pc:sldChg>
      <pc:sldChg chg="addSp modSp mod">
        <pc:chgData name="Jim McGowan" userId="e2c7446dd3aca506" providerId="LiveId" clId="{1459E445-6FF7-4F3F-B1CB-22EE97BCC203}" dt="2023-07-20T17:53:07.059" v="1337" actId="1036"/>
        <pc:sldMkLst>
          <pc:docMk/>
          <pc:sldMk cId="3145632487" sldId="489"/>
        </pc:sldMkLst>
        <pc:spChg chg="mod">
          <ac:chgData name="Jim McGowan" userId="e2c7446dd3aca506" providerId="LiveId" clId="{1459E445-6FF7-4F3F-B1CB-22EE97BCC203}" dt="2023-07-20T17:53:07.059" v="1337" actId="1036"/>
          <ac:spMkLst>
            <pc:docMk/>
            <pc:sldMk cId="3145632487" sldId="489"/>
            <ac:spMk id="175109" creationId="{401F6F6F-4FFF-4C0A-9017-85F9F94191F8}"/>
          </ac:spMkLst>
        </pc:spChg>
        <pc:picChg chg="add mod">
          <ac:chgData name="Jim McGowan" userId="e2c7446dd3aca506" providerId="LiveId" clId="{1459E445-6FF7-4F3F-B1CB-22EE97BCC203}" dt="2023-07-20T17:53:00.284" v="1335" actId="208"/>
          <ac:picMkLst>
            <pc:docMk/>
            <pc:sldMk cId="3145632487" sldId="489"/>
            <ac:picMk id="2" creationId="{6DECCA8B-7B6A-52B2-1B3F-3BFFEF5A7C57}"/>
          </ac:picMkLst>
        </pc:picChg>
      </pc:sldChg>
      <pc:sldChg chg="modSp mod">
        <pc:chgData name="Jim McGowan" userId="e2c7446dd3aca506" providerId="LiveId" clId="{1459E445-6FF7-4F3F-B1CB-22EE97BCC203}" dt="2023-07-20T18:00:37.610" v="1485" actId="255"/>
        <pc:sldMkLst>
          <pc:docMk/>
          <pc:sldMk cId="1807744340" sldId="490"/>
        </pc:sldMkLst>
        <pc:spChg chg="mod">
          <ac:chgData name="Jim McGowan" userId="e2c7446dd3aca506" providerId="LiveId" clId="{1459E445-6FF7-4F3F-B1CB-22EE97BCC203}" dt="2023-07-20T18:00:37.610" v="1485" actId="255"/>
          <ac:spMkLst>
            <pc:docMk/>
            <pc:sldMk cId="1807744340" sldId="490"/>
            <ac:spMk id="8" creationId="{B359DE59-7398-4F85-8AFC-D579FBE60FE4}"/>
          </ac:spMkLst>
        </pc:spChg>
        <pc:spChg chg="mod">
          <ac:chgData name="Jim McGowan" userId="e2c7446dd3aca506" providerId="LiveId" clId="{1459E445-6FF7-4F3F-B1CB-22EE97BCC203}" dt="2023-07-20T17:56:54.827" v="1426"/>
          <ac:spMkLst>
            <pc:docMk/>
            <pc:sldMk cId="1807744340" sldId="490"/>
            <ac:spMk id="9" creationId="{242DAB4B-169B-4AA8-98AF-C4F77B29068B}"/>
          </ac:spMkLst>
        </pc:spChg>
        <pc:spChg chg="mod">
          <ac:chgData name="Jim McGowan" userId="e2c7446dd3aca506" providerId="LiveId" clId="{1459E445-6FF7-4F3F-B1CB-22EE97BCC203}" dt="2023-07-20T17:57:40.288" v="1429" actId="1036"/>
          <ac:spMkLst>
            <pc:docMk/>
            <pc:sldMk cId="1807744340" sldId="490"/>
            <ac:spMk id="11" creationId="{14DE57FB-E90F-41E9-98C0-6405E4DACB11}"/>
          </ac:spMkLst>
        </pc:spChg>
        <pc:spChg chg="mod">
          <ac:chgData name="Jim McGowan" userId="e2c7446dd3aca506" providerId="LiveId" clId="{1459E445-6FF7-4F3F-B1CB-22EE97BCC203}" dt="2023-07-20T17:56:54.827" v="1426"/>
          <ac:spMkLst>
            <pc:docMk/>
            <pc:sldMk cId="1807744340" sldId="490"/>
            <ac:spMk id="173060" creationId="{F4341282-BC96-4659-B79B-4500ACF45105}"/>
          </ac:spMkLst>
        </pc:spChg>
      </pc:sldChg>
      <pc:sldChg chg="modSp">
        <pc:chgData name="Jim McGowan" userId="e2c7446dd3aca506" providerId="LiveId" clId="{1459E445-6FF7-4F3F-B1CB-22EE97BCC203}" dt="2023-07-20T17:58:08.894" v="1439"/>
        <pc:sldMkLst>
          <pc:docMk/>
          <pc:sldMk cId="594520324" sldId="491"/>
        </pc:sldMkLst>
        <pc:spChg chg="mod">
          <ac:chgData name="Jim McGowan" userId="e2c7446dd3aca506" providerId="LiveId" clId="{1459E445-6FF7-4F3F-B1CB-22EE97BCC203}" dt="2023-07-20T17:58:08.894" v="1439"/>
          <ac:spMkLst>
            <pc:docMk/>
            <pc:sldMk cId="594520324" sldId="491"/>
            <ac:spMk id="173060" creationId="{F4341282-BC96-4659-B79B-4500ACF45105}"/>
          </ac:spMkLst>
        </pc:spChg>
      </pc:sldChg>
      <pc:sldChg chg="modSp">
        <pc:chgData name="Jim McGowan" userId="e2c7446dd3aca506" providerId="LiveId" clId="{1459E445-6FF7-4F3F-B1CB-22EE97BCC203}" dt="2023-07-20T18:12:24.549" v="1575"/>
        <pc:sldMkLst>
          <pc:docMk/>
          <pc:sldMk cId="79452969" sldId="492"/>
        </pc:sldMkLst>
        <pc:spChg chg="mod">
          <ac:chgData name="Jim McGowan" userId="e2c7446dd3aca506" providerId="LiveId" clId="{1459E445-6FF7-4F3F-B1CB-22EE97BCC203}" dt="2023-07-20T18:12:24.549" v="1575"/>
          <ac:spMkLst>
            <pc:docMk/>
            <pc:sldMk cId="79452969" sldId="492"/>
            <ac:spMk id="7" creationId="{93F103C1-5638-41B1-BB48-9F081B73ED8A}"/>
          </ac:spMkLst>
        </pc:spChg>
        <pc:spChg chg="mod">
          <ac:chgData name="Jim McGowan" userId="e2c7446dd3aca506" providerId="LiveId" clId="{1459E445-6FF7-4F3F-B1CB-22EE97BCC203}" dt="2023-07-20T18:12:24.549" v="1575"/>
          <ac:spMkLst>
            <pc:docMk/>
            <pc:sldMk cId="79452969" sldId="492"/>
            <ac:spMk id="181253" creationId="{4C2DF807-064C-4431-9C99-9B0B146D7358}"/>
          </ac:spMkLst>
        </pc:spChg>
      </pc:sldChg>
      <pc:sldChg chg="modSp">
        <pc:chgData name="Jim McGowan" userId="e2c7446dd3aca506" providerId="LiveId" clId="{1459E445-6FF7-4F3F-B1CB-22EE97BCC203}" dt="2023-07-20T18:12:15.700" v="1572"/>
        <pc:sldMkLst>
          <pc:docMk/>
          <pc:sldMk cId="823405051" sldId="493"/>
        </pc:sldMkLst>
        <pc:spChg chg="mod">
          <ac:chgData name="Jim McGowan" userId="e2c7446dd3aca506" providerId="LiveId" clId="{1459E445-6FF7-4F3F-B1CB-22EE97BCC203}" dt="2023-07-20T18:12:15.700" v="1572"/>
          <ac:spMkLst>
            <pc:docMk/>
            <pc:sldMk cId="823405051" sldId="493"/>
            <ac:spMk id="7" creationId="{93F103C1-5638-41B1-BB48-9F081B73ED8A}"/>
          </ac:spMkLst>
        </pc:spChg>
        <pc:spChg chg="mod">
          <ac:chgData name="Jim McGowan" userId="e2c7446dd3aca506" providerId="LiveId" clId="{1459E445-6FF7-4F3F-B1CB-22EE97BCC203}" dt="2023-07-20T18:12:15.700" v="1572"/>
          <ac:spMkLst>
            <pc:docMk/>
            <pc:sldMk cId="823405051" sldId="493"/>
            <ac:spMk id="181251" creationId="{B01A4B35-219B-4CF7-A0AC-B7A782A81FAF}"/>
          </ac:spMkLst>
        </pc:spChg>
      </pc:sldChg>
      <pc:sldChg chg="modSp mod">
        <pc:chgData name="Jim McGowan" userId="e2c7446dd3aca506" providerId="LiveId" clId="{1459E445-6FF7-4F3F-B1CB-22EE97BCC203}" dt="2023-07-20T20:13:26.157" v="3026" actId="108"/>
        <pc:sldMkLst>
          <pc:docMk/>
          <pc:sldMk cId="1408020190" sldId="495"/>
        </pc:sldMkLst>
        <pc:spChg chg="mod">
          <ac:chgData name="Jim McGowan" userId="e2c7446dd3aca506" providerId="LiveId" clId="{1459E445-6FF7-4F3F-B1CB-22EE97BCC203}" dt="2023-07-20T20:13:26.157" v="3026" actId="108"/>
          <ac:spMkLst>
            <pc:docMk/>
            <pc:sldMk cId="1408020190" sldId="495"/>
            <ac:spMk id="227331" creationId="{4F7E101D-5E5C-43F0-9F40-4AA0E8FBE92C}"/>
          </ac:spMkLst>
        </pc:spChg>
      </pc:sldChg>
      <pc:sldChg chg="modSp mod modAnim">
        <pc:chgData name="Jim McGowan" userId="e2c7446dd3aca506" providerId="LiveId" clId="{1459E445-6FF7-4F3F-B1CB-22EE97BCC203}" dt="2023-07-20T20:41:24.870" v="3436" actId="6549"/>
        <pc:sldMkLst>
          <pc:docMk/>
          <pc:sldMk cId="4062878418" sldId="496"/>
        </pc:sldMkLst>
        <pc:spChg chg="mod">
          <ac:chgData name="Jim McGowan" userId="e2c7446dd3aca506" providerId="LiveId" clId="{1459E445-6FF7-4F3F-B1CB-22EE97BCC203}" dt="2023-07-20T20:33:10.543" v="3267"/>
          <ac:spMkLst>
            <pc:docMk/>
            <pc:sldMk cId="4062878418" sldId="496"/>
            <ac:spMk id="9" creationId="{4F269A05-A379-449C-8511-D4F1E7F9E9DC}"/>
          </ac:spMkLst>
        </pc:spChg>
        <pc:spChg chg="mod">
          <ac:chgData name="Jim McGowan" userId="e2c7446dd3aca506" providerId="LiveId" clId="{1459E445-6FF7-4F3F-B1CB-22EE97BCC203}" dt="2023-07-20T20:33:45.729" v="3277" actId="1035"/>
          <ac:spMkLst>
            <pc:docMk/>
            <pc:sldMk cId="4062878418" sldId="496"/>
            <ac:spMk id="208902" creationId="{7770D346-1C60-4241-BEB3-8220661C57EB}"/>
          </ac:spMkLst>
        </pc:spChg>
        <pc:spChg chg="mod">
          <ac:chgData name="Jim McGowan" userId="e2c7446dd3aca506" providerId="LiveId" clId="{1459E445-6FF7-4F3F-B1CB-22EE97BCC203}" dt="2023-07-20T20:41:24.870" v="3436" actId="6549"/>
          <ac:spMkLst>
            <pc:docMk/>
            <pc:sldMk cId="4062878418" sldId="496"/>
            <ac:spMk id="208907" creationId="{42E84296-D88C-401D-9BEE-7FFDC78FE6AC}"/>
          </ac:spMkLst>
        </pc:spChg>
        <pc:picChg chg="mod">
          <ac:chgData name="Jim McGowan" userId="e2c7446dd3aca506" providerId="LiveId" clId="{1459E445-6FF7-4F3F-B1CB-22EE97BCC203}" dt="2023-07-20T20:39:08.795" v="3357" actId="1036"/>
          <ac:picMkLst>
            <pc:docMk/>
            <pc:sldMk cId="4062878418" sldId="496"/>
            <ac:picMk id="7" creationId="{9ECB59D9-0213-41BD-A7FD-36CDAF5A8739}"/>
          </ac:picMkLst>
        </pc:picChg>
      </pc:sldChg>
      <pc:sldChg chg="modSp mod">
        <pc:chgData name="Jim McGowan" userId="e2c7446dd3aca506" providerId="LiveId" clId="{1459E445-6FF7-4F3F-B1CB-22EE97BCC203}" dt="2023-07-20T20:48:09.957" v="3528" actId="108"/>
        <pc:sldMkLst>
          <pc:docMk/>
          <pc:sldMk cId="709181449" sldId="497"/>
        </pc:sldMkLst>
        <pc:spChg chg="mod">
          <ac:chgData name="Jim McGowan" userId="e2c7446dd3aca506" providerId="LiveId" clId="{1459E445-6FF7-4F3F-B1CB-22EE97BCC203}" dt="2023-07-20T20:47:59.942" v="3525"/>
          <ac:spMkLst>
            <pc:docMk/>
            <pc:sldMk cId="709181449" sldId="497"/>
            <ac:spMk id="6" creationId="{9F368976-A3E6-4951-8FCE-9F958379112E}"/>
          </ac:spMkLst>
        </pc:spChg>
        <pc:spChg chg="mod">
          <ac:chgData name="Jim McGowan" userId="e2c7446dd3aca506" providerId="LiveId" clId="{1459E445-6FF7-4F3F-B1CB-22EE97BCC203}" dt="2023-07-20T20:48:09.957" v="3528" actId="108"/>
          <ac:spMkLst>
            <pc:docMk/>
            <pc:sldMk cId="709181449" sldId="497"/>
            <ac:spMk id="212995" creationId="{27EB3C27-6BBD-4745-B99C-313A970058CC}"/>
          </ac:spMkLst>
        </pc:spChg>
      </pc:sldChg>
      <pc:sldChg chg="addSp modSp mod">
        <pc:chgData name="Jim McGowan" userId="e2c7446dd3aca506" providerId="LiveId" clId="{1459E445-6FF7-4F3F-B1CB-22EE97BCC203}" dt="2023-07-20T20:57:50.588" v="3667" actId="14100"/>
        <pc:sldMkLst>
          <pc:docMk/>
          <pc:sldMk cId="4202623971" sldId="499"/>
        </pc:sldMkLst>
        <pc:spChg chg="mod">
          <ac:chgData name="Jim McGowan" userId="e2c7446dd3aca506" providerId="LiveId" clId="{1459E445-6FF7-4F3F-B1CB-22EE97BCC203}" dt="2023-07-20T20:57:28.180" v="3654"/>
          <ac:spMkLst>
            <pc:docMk/>
            <pc:sldMk cId="4202623971" sldId="499"/>
            <ac:spMk id="6" creationId="{5CC5D900-FF42-4EA0-B519-29D88C336394}"/>
          </ac:spMkLst>
        </pc:spChg>
        <pc:spChg chg="mod">
          <ac:chgData name="Jim McGowan" userId="e2c7446dd3aca506" providerId="LiveId" clId="{1459E445-6FF7-4F3F-B1CB-22EE97BCC203}" dt="2023-07-20T20:57:50.588" v="3667" actId="14100"/>
          <ac:spMkLst>
            <pc:docMk/>
            <pc:sldMk cId="4202623971" sldId="499"/>
            <ac:spMk id="158723" creationId="{CFF828A3-F011-497A-B311-9A291BE1A121}"/>
          </ac:spMkLst>
        </pc:spChg>
        <pc:picChg chg="add mod">
          <ac:chgData name="Jim McGowan" userId="e2c7446dd3aca506" providerId="LiveId" clId="{1459E445-6FF7-4F3F-B1CB-22EE97BCC203}" dt="2023-07-20T20:52:57.430" v="3578"/>
          <ac:picMkLst>
            <pc:docMk/>
            <pc:sldMk cId="4202623971" sldId="499"/>
            <ac:picMk id="2" creationId="{18D9972B-BEAC-1F9F-7F90-70CB573CB99E}"/>
          </ac:picMkLst>
        </pc:picChg>
      </pc:sldChg>
      <pc:sldChg chg="addSp modSp mod">
        <pc:chgData name="Jim McGowan" userId="e2c7446dd3aca506" providerId="LiveId" clId="{1459E445-6FF7-4F3F-B1CB-22EE97BCC203}" dt="2023-07-20T21:02:26.020" v="3804" actId="14100"/>
        <pc:sldMkLst>
          <pc:docMk/>
          <pc:sldMk cId="3527626820" sldId="500"/>
        </pc:sldMkLst>
        <pc:spChg chg="mod">
          <ac:chgData name="Jim McGowan" userId="e2c7446dd3aca506" providerId="LiveId" clId="{1459E445-6FF7-4F3F-B1CB-22EE97BCC203}" dt="2023-07-20T21:02:26.020" v="3804" actId="14100"/>
          <ac:spMkLst>
            <pc:docMk/>
            <pc:sldMk cId="3527626820" sldId="500"/>
            <ac:spMk id="11267" creationId="{39006E1D-91E8-4D4D-9DDA-A7B17CBE60AD}"/>
          </ac:spMkLst>
        </pc:spChg>
        <pc:picChg chg="add mod">
          <ac:chgData name="Jim McGowan" userId="e2c7446dd3aca506" providerId="LiveId" clId="{1459E445-6FF7-4F3F-B1CB-22EE97BCC203}" dt="2023-07-20T21:00:33.194" v="3742"/>
          <ac:picMkLst>
            <pc:docMk/>
            <pc:sldMk cId="3527626820" sldId="500"/>
            <ac:picMk id="2" creationId="{CB7CED37-32B9-24A6-7DC3-2444A182E79F}"/>
          </ac:picMkLst>
        </pc:picChg>
      </pc:sldChg>
      <pc:sldChg chg="addSp delSp modSp mod">
        <pc:chgData name="Jim McGowan" userId="e2c7446dd3aca506" providerId="LiveId" clId="{1459E445-6FF7-4F3F-B1CB-22EE97BCC203}" dt="2023-07-20T20:17:58.550" v="3053" actId="20577"/>
        <pc:sldMkLst>
          <pc:docMk/>
          <pc:sldMk cId="3734120402" sldId="501"/>
        </pc:sldMkLst>
        <pc:spChg chg="add mod">
          <ac:chgData name="Jim McGowan" userId="e2c7446dd3aca506" providerId="LiveId" clId="{1459E445-6FF7-4F3F-B1CB-22EE97BCC203}" dt="2023-07-20T16:00:25.272" v="240"/>
          <ac:spMkLst>
            <pc:docMk/>
            <pc:sldMk cId="3734120402" sldId="501"/>
            <ac:spMk id="3" creationId="{EAAC4FD3-6A8B-D5B0-759D-8C825D9D5D14}"/>
          </ac:spMkLst>
        </pc:spChg>
        <pc:spChg chg="mod">
          <ac:chgData name="Jim McGowan" userId="e2c7446dd3aca506" providerId="LiveId" clId="{1459E445-6FF7-4F3F-B1CB-22EE97BCC203}" dt="2023-07-20T20:17:58.550" v="3053" actId="20577"/>
          <ac:spMkLst>
            <pc:docMk/>
            <pc:sldMk cId="3734120402" sldId="501"/>
            <ac:spMk id="4" creationId="{249CF292-289C-4BDE-80EA-202DA2F880BD}"/>
          </ac:spMkLst>
        </pc:spChg>
        <pc:spChg chg="del">
          <ac:chgData name="Jim McGowan" userId="e2c7446dd3aca506" providerId="LiveId" clId="{1459E445-6FF7-4F3F-B1CB-22EE97BCC203}" dt="2023-07-20T15:51:31.499" v="74" actId="478"/>
          <ac:spMkLst>
            <pc:docMk/>
            <pc:sldMk cId="3734120402" sldId="501"/>
            <ac:spMk id="5" creationId="{9A1EE319-0E29-46ED-B9E4-C5B9D218522A}"/>
          </ac:spMkLst>
        </pc:spChg>
        <pc:spChg chg="add mod">
          <ac:chgData name="Jim McGowan" userId="e2c7446dd3aca506" providerId="LiveId" clId="{1459E445-6FF7-4F3F-B1CB-22EE97BCC203}" dt="2023-07-20T16:00:25.272" v="240"/>
          <ac:spMkLst>
            <pc:docMk/>
            <pc:sldMk cId="3734120402" sldId="501"/>
            <ac:spMk id="7" creationId="{08B95C7A-8426-AD94-4208-D785438A0271}"/>
          </ac:spMkLst>
        </pc:spChg>
      </pc:sldChg>
      <pc:sldChg chg="delSp modSp del">
        <pc:chgData name="Jim McGowan" userId="e2c7446dd3aca506" providerId="LiveId" clId="{1459E445-6FF7-4F3F-B1CB-22EE97BCC203}" dt="2023-07-20T15:55:59.184" v="165" actId="47"/>
        <pc:sldMkLst>
          <pc:docMk/>
          <pc:sldMk cId="54321157" sldId="506"/>
        </pc:sldMkLst>
        <pc:spChg chg="mod">
          <ac:chgData name="Jim McGowan" userId="e2c7446dd3aca506" providerId="LiveId" clId="{1459E445-6FF7-4F3F-B1CB-22EE97BCC203}" dt="2023-07-20T15:54:54.727" v="146"/>
          <ac:spMkLst>
            <pc:docMk/>
            <pc:sldMk cId="54321157" sldId="506"/>
            <ac:spMk id="4" creationId="{249CF292-289C-4BDE-80EA-202DA2F880BD}"/>
          </ac:spMkLst>
        </pc:spChg>
        <pc:spChg chg="del mod">
          <ac:chgData name="Jim McGowan" userId="e2c7446dd3aca506" providerId="LiveId" clId="{1459E445-6FF7-4F3F-B1CB-22EE97BCC203}" dt="2023-07-20T15:55:09.371" v="149" actId="478"/>
          <ac:spMkLst>
            <pc:docMk/>
            <pc:sldMk cId="54321157" sldId="506"/>
            <ac:spMk id="5" creationId="{9A1EE319-0E29-46ED-B9E4-C5B9D218522A}"/>
          </ac:spMkLst>
        </pc:spChg>
      </pc:sldChg>
      <pc:sldChg chg="delSp del">
        <pc:chgData name="Jim McGowan" userId="e2c7446dd3aca506" providerId="LiveId" clId="{1459E445-6FF7-4F3F-B1CB-22EE97BCC203}" dt="2023-07-20T16:17:41.267" v="542" actId="47"/>
        <pc:sldMkLst>
          <pc:docMk/>
          <pc:sldMk cId="3597868989" sldId="508"/>
        </pc:sldMkLst>
        <pc:spChg chg="del">
          <ac:chgData name="Jim McGowan" userId="e2c7446dd3aca506" providerId="LiveId" clId="{1459E445-6FF7-4F3F-B1CB-22EE97BCC203}" dt="2023-07-20T16:16:10.080" v="524" actId="478"/>
          <ac:spMkLst>
            <pc:docMk/>
            <pc:sldMk cId="3597868989" sldId="508"/>
            <ac:spMk id="5" creationId="{9A1EE319-0E29-46ED-B9E4-C5B9D218522A}"/>
          </ac:spMkLst>
        </pc:spChg>
      </pc:sldChg>
      <pc:sldChg chg="modSp del mod">
        <pc:chgData name="Jim McGowan" userId="e2c7446dd3aca506" providerId="LiveId" clId="{1459E445-6FF7-4F3F-B1CB-22EE97BCC203}" dt="2023-07-20T20:17:49.819" v="3044" actId="47"/>
        <pc:sldMkLst>
          <pc:docMk/>
          <pc:sldMk cId="1508571054" sldId="509"/>
        </pc:sldMkLst>
        <pc:spChg chg="mod">
          <ac:chgData name="Jim McGowan" userId="e2c7446dd3aca506" providerId="LiveId" clId="{1459E445-6FF7-4F3F-B1CB-22EE97BCC203}" dt="2023-07-20T19:39:45.240" v="2645" actId="6549"/>
          <ac:spMkLst>
            <pc:docMk/>
            <pc:sldMk cId="1508571054" sldId="509"/>
            <ac:spMk id="4" creationId="{249CF292-289C-4BDE-80EA-202DA2F880BD}"/>
          </ac:spMkLst>
        </pc:spChg>
      </pc:sldChg>
      <pc:sldChg chg="modSp del mod">
        <pc:chgData name="Jim McGowan" userId="e2c7446dd3aca506" providerId="LiveId" clId="{1459E445-6FF7-4F3F-B1CB-22EE97BCC203}" dt="2023-07-20T20:22:12.964" v="3114" actId="47"/>
        <pc:sldMkLst>
          <pc:docMk/>
          <pc:sldMk cId="1881026942" sldId="510"/>
        </pc:sldMkLst>
        <pc:spChg chg="mod">
          <ac:chgData name="Jim McGowan" userId="e2c7446dd3aca506" providerId="LiveId" clId="{1459E445-6FF7-4F3F-B1CB-22EE97BCC203}" dt="2023-07-20T20:20:02.977" v="3085" actId="207"/>
          <ac:spMkLst>
            <pc:docMk/>
            <pc:sldMk cId="1881026942" sldId="510"/>
            <ac:spMk id="4" creationId="{249CF292-289C-4BDE-80EA-202DA2F880BD}"/>
          </ac:spMkLst>
        </pc:spChg>
      </pc:sldChg>
      <pc:sldChg chg="modSp del mod">
        <pc:chgData name="Jim McGowan" userId="e2c7446dd3aca506" providerId="LiveId" clId="{1459E445-6FF7-4F3F-B1CB-22EE97BCC203}" dt="2023-07-20T21:04:11.965" v="3821" actId="47"/>
        <pc:sldMkLst>
          <pc:docMk/>
          <pc:sldMk cId="286812028" sldId="511"/>
        </pc:sldMkLst>
        <pc:spChg chg="mod">
          <ac:chgData name="Jim McGowan" userId="e2c7446dd3aca506" providerId="LiveId" clId="{1459E445-6FF7-4F3F-B1CB-22EE97BCC203}" dt="2023-07-20T20:19:03.215" v="3070" actId="20577"/>
          <ac:spMkLst>
            <pc:docMk/>
            <pc:sldMk cId="286812028" sldId="511"/>
            <ac:spMk id="4" creationId="{249CF292-289C-4BDE-80EA-202DA2F880BD}"/>
          </ac:spMkLst>
        </pc:spChg>
      </pc:sldChg>
      <pc:sldChg chg="modSp mod">
        <pc:chgData name="Jim McGowan" userId="e2c7446dd3aca506" providerId="LiveId" clId="{1459E445-6FF7-4F3F-B1CB-22EE97BCC203}" dt="2023-07-20T21:03:42.747" v="3817" actId="12789"/>
        <pc:sldMkLst>
          <pc:docMk/>
          <pc:sldMk cId="3237164712" sldId="512"/>
        </pc:sldMkLst>
        <pc:spChg chg="mod">
          <ac:chgData name="Jim McGowan" userId="e2c7446dd3aca506" providerId="LiveId" clId="{1459E445-6FF7-4F3F-B1CB-22EE97BCC203}" dt="2023-07-20T21:03:42.747" v="3817" actId="12789"/>
          <ac:spMkLst>
            <pc:docMk/>
            <pc:sldMk cId="3237164712" sldId="512"/>
            <ac:spMk id="2" creationId="{E21DFA74-13DA-404B-86C1-D8D67B7AA96D}"/>
          </ac:spMkLst>
        </pc:spChg>
      </pc:sldChg>
      <pc:sldChg chg="del">
        <pc:chgData name="Jim McGowan" userId="e2c7446dd3aca506" providerId="LiveId" clId="{1459E445-6FF7-4F3F-B1CB-22EE97BCC203}" dt="2023-07-20T15:57:44.415" v="188" actId="47"/>
        <pc:sldMkLst>
          <pc:docMk/>
          <pc:sldMk cId="931439863" sldId="513"/>
        </pc:sldMkLst>
      </pc:sldChg>
      <pc:sldChg chg="add del">
        <pc:chgData name="Jim McGowan" userId="e2c7446dd3aca506" providerId="LiveId" clId="{1459E445-6FF7-4F3F-B1CB-22EE97BCC203}" dt="2023-07-20T15:54:12.074" v="131" actId="47"/>
        <pc:sldMkLst>
          <pc:docMk/>
          <pc:sldMk cId="974377881" sldId="514"/>
        </pc:sldMkLst>
      </pc:sldChg>
      <pc:sldChg chg="delSp modSp add mod modAnim">
        <pc:chgData name="Jim McGowan" userId="e2c7446dd3aca506" providerId="LiveId" clId="{1459E445-6FF7-4F3F-B1CB-22EE97BCC203}" dt="2023-07-20T20:19:15.927" v="3074"/>
        <pc:sldMkLst>
          <pc:docMk/>
          <pc:sldMk cId="1897520510" sldId="514"/>
        </pc:sldMkLst>
        <pc:spChg chg="del">
          <ac:chgData name="Jim McGowan" userId="e2c7446dd3aca506" providerId="LiveId" clId="{1459E445-6FF7-4F3F-B1CB-22EE97BCC203}" dt="2023-07-20T15:55:54.148" v="164" actId="478"/>
          <ac:spMkLst>
            <pc:docMk/>
            <pc:sldMk cId="1897520510" sldId="514"/>
            <ac:spMk id="3" creationId="{EAAC4FD3-6A8B-D5B0-759D-8C825D9D5D14}"/>
          </ac:spMkLst>
        </pc:spChg>
        <pc:spChg chg="mod">
          <ac:chgData name="Jim McGowan" userId="e2c7446dd3aca506" providerId="LiveId" clId="{1459E445-6FF7-4F3F-B1CB-22EE97BCC203}" dt="2023-07-20T20:19:15.927" v="3074"/>
          <ac:spMkLst>
            <pc:docMk/>
            <pc:sldMk cId="1897520510" sldId="514"/>
            <ac:spMk id="4" creationId="{249CF292-289C-4BDE-80EA-202DA2F880BD}"/>
          </ac:spMkLst>
        </pc:spChg>
        <pc:spChg chg="mod">
          <ac:chgData name="Jim McGowan" userId="e2c7446dd3aca506" providerId="LiveId" clId="{1459E445-6FF7-4F3F-B1CB-22EE97BCC203}" dt="2023-07-20T16:00:19.342" v="239"/>
          <ac:spMkLst>
            <pc:docMk/>
            <pc:sldMk cId="1897520510" sldId="514"/>
            <ac:spMk id="7" creationId="{08B95C7A-8426-AD94-4208-D785438A0271}"/>
          </ac:spMkLst>
        </pc:spChg>
      </pc:sldChg>
      <pc:sldChg chg="modSp add mod">
        <pc:chgData name="Jim McGowan" userId="e2c7446dd3aca506" providerId="LiveId" clId="{1459E445-6FF7-4F3F-B1CB-22EE97BCC203}" dt="2023-07-20T20:19:22.760" v="3075"/>
        <pc:sldMkLst>
          <pc:docMk/>
          <pc:sldMk cId="1115413766" sldId="515"/>
        </pc:sldMkLst>
        <pc:spChg chg="mod">
          <ac:chgData name="Jim McGowan" userId="e2c7446dd3aca506" providerId="LiveId" clId="{1459E445-6FF7-4F3F-B1CB-22EE97BCC203}" dt="2023-07-20T20:19:22.760" v="3075"/>
          <ac:spMkLst>
            <pc:docMk/>
            <pc:sldMk cId="1115413766" sldId="515"/>
            <ac:spMk id="4" creationId="{249CF292-289C-4BDE-80EA-202DA2F880BD}"/>
          </ac:spMkLst>
        </pc:spChg>
        <pc:spChg chg="mod">
          <ac:chgData name="Jim McGowan" userId="e2c7446dd3aca506" providerId="LiveId" clId="{1459E445-6FF7-4F3F-B1CB-22EE97BCC203}" dt="2023-07-20T15:59:00.425" v="203"/>
          <ac:spMkLst>
            <pc:docMk/>
            <pc:sldMk cId="1115413766" sldId="515"/>
            <ac:spMk id="7" creationId="{08B95C7A-8426-AD94-4208-D785438A0271}"/>
          </ac:spMkLst>
        </pc:spChg>
      </pc:sldChg>
      <pc:sldChg chg="modSp add mod">
        <pc:chgData name="Jim McGowan" userId="e2c7446dd3aca506" providerId="LiveId" clId="{1459E445-6FF7-4F3F-B1CB-22EE97BCC203}" dt="2023-07-20T20:19:30.077" v="3078"/>
        <pc:sldMkLst>
          <pc:docMk/>
          <pc:sldMk cId="1706904622" sldId="516"/>
        </pc:sldMkLst>
        <pc:spChg chg="mod">
          <ac:chgData name="Jim McGowan" userId="e2c7446dd3aca506" providerId="LiveId" clId="{1459E445-6FF7-4F3F-B1CB-22EE97BCC203}" dt="2023-07-20T20:19:30.077" v="3078"/>
          <ac:spMkLst>
            <pc:docMk/>
            <pc:sldMk cId="1706904622" sldId="516"/>
            <ac:spMk id="4" creationId="{249CF292-289C-4BDE-80EA-202DA2F880BD}"/>
          </ac:spMkLst>
        </pc:spChg>
      </pc:sldChg>
      <pc:sldChg chg="delSp add del modAnim">
        <pc:chgData name="Jim McGowan" userId="e2c7446dd3aca506" providerId="LiveId" clId="{1459E445-6FF7-4F3F-B1CB-22EE97BCC203}" dt="2023-07-20T16:27:49.116" v="655" actId="47"/>
        <pc:sldMkLst>
          <pc:docMk/>
          <pc:sldMk cId="2734123902" sldId="517"/>
        </pc:sldMkLst>
        <pc:spChg chg="del">
          <ac:chgData name="Jim McGowan" userId="e2c7446dd3aca506" providerId="LiveId" clId="{1459E445-6FF7-4F3F-B1CB-22EE97BCC203}" dt="2023-07-20T16:26:22.147" v="632" actId="478"/>
          <ac:spMkLst>
            <pc:docMk/>
            <pc:sldMk cId="2734123902" sldId="517"/>
            <ac:spMk id="146436" creationId="{93CF0867-B38F-4A5A-BC23-96D269D43786}"/>
          </ac:spMkLst>
        </pc:spChg>
      </pc:sldChg>
      <pc:sldChg chg="addSp delSp modSp new mod ord">
        <pc:chgData name="Jim McGowan" userId="e2c7446dd3aca506" providerId="LiveId" clId="{1459E445-6FF7-4F3F-B1CB-22EE97BCC203}" dt="2023-07-20T20:08:21.146" v="3023"/>
        <pc:sldMkLst>
          <pc:docMk/>
          <pc:sldMk cId="4233445989" sldId="517"/>
        </pc:sldMkLst>
        <pc:spChg chg="del">
          <ac:chgData name="Jim McGowan" userId="e2c7446dd3aca506" providerId="LiveId" clId="{1459E445-6FF7-4F3F-B1CB-22EE97BCC203}" dt="2023-07-20T19:39:57.794" v="2649" actId="478"/>
          <ac:spMkLst>
            <pc:docMk/>
            <pc:sldMk cId="4233445989" sldId="517"/>
            <ac:spMk id="2" creationId="{074B4A8F-417A-F248-C81C-B112CE12AB66}"/>
          </ac:spMkLst>
        </pc:spChg>
        <pc:spChg chg="del">
          <ac:chgData name="Jim McGowan" userId="e2c7446dd3aca506" providerId="LiveId" clId="{1459E445-6FF7-4F3F-B1CB-22EE97BCC203}" dt="2023-07-20T19:39:57.794" v="2649" actId="478"/>
          <ac:spMkLst>
            <pc:docMk/>
            <pc:sldMk cId="4233445989" sldId="517"/>
            <ac:spMk id="3" creationId="{D04A562B-8EFA-C248-480F-488EE6810DA9}"/>
          </ac:spMkLst>
        </pc:spChg>
        <pc:spChg chg="add mod">
          <ac:chgData name="Jim McGowan" userId="e2c7446dd3aca506" providerId="LiveId" clId="{1459E445-6FF7-4F3F-B1CB-22EE97BCC203}" dt="2023-07-20T19:44:10.547" v="2719" actId="207"/>
          <ac:spMkLst>
            <pc:docMk/>
            <pc:sldMk cId="4233445989" sldId="517"/>
            <ac:spMk id="5" creationId="{ADD75D77-40E0-F669-2B4A-CEBABA990F77}"/>
          </ac:spMkLst>
        </pc:spChg>
        <pc:picChg chg="add ord">
          <ac:chgData name="Jim McGowan" userId="e2c7446dd3aca506" providerId="LiveId" clId="{1459E445-6FF7-4F3F-B1CB-22EE97BCC203}" dt="2023-07-20T19:40:37.286" v="2659" actId="167"/>
          <ac:picMkLst>
            <pc:docMk/>
            <pc:sldMk cId="4233445989" sldId="517"/>
            <ac:picMk id="6" creationId="{27E26471-3381-3971-B408-AB692EB0F042}"/>
          </ac:picMkLst>
        </pc:picChg>
      </pc:sldChg>
      <pc:sldChg chg="add del modAnim">
        <pc:chgData name="Jim McGowan" userId="e2c7446dd3aca506" providerId="LiveId" clId="{1459E445-6FF7-4F3F-B1CB-22EE97BCC203}" dt="2023-07-20T20:17:48.027" v="3043" actId="47"/>
        <pc:sldMkLst>
          <pc:docMk/>
          <pc:sldMk cId="2109783808" sldId="518"/>
        </pc:sldMkLst>
      </pc:sldChg>
      <pc:sldChg chg="modSp add mod">
        <pc:chgData name="Jim McGowan" userId="e2c7446dd3aca506" providerId="LiveId" clId="{1459E445-6FF7-4F3F-B1CB-22EE97BCC203}" dt="2023-07-20T20:22:25.446" v="3117" actId="115"/>
        <pc:sldMkLst>
          <pc:docMk/>
          <pc:sldMk cId="4148199864" sldId="519"/>
        </pc:sldMkLst>
        <pc:spChg chg="mod">
          <ac:chgData name="Jim McGowan" userId="e2c7446dd3aca506" providerId="LiveId" clId="{1459E445-6FF7-4F3F-B1CB-22EE97BCC203}" dt="2023-07-20T20:22:25.446" v="3117" actId="115"/>
          <ac:spMkLst>
            <pc:docMk/>
            <pc:sldMk cId="4148199864" sldId="519"/>
            <ac:spMk id="4" creationId="{249CF292-289C-4BDE-80EA-202DA2F880BD}"/>
          </ac:spMkLst>
        </pc:spChg>
      </pc:sldChg>
      <pc:sldChg chg="modSp add mod">
        <pc:chgData name="Jim McGowan" userId="e2c7446dd3aca506" providerId="LiveId" clId="{1459E445-6FF7-4F3F-B1CB-22EE97BCC203}" dt="2023-07-20T20:22:07.520" v="3113" actId="108"/>
        <pc:sldMkLst>
          <pc:docMk/>
          <pc:sldMk cId="2145029844" sldId="520"/>
        </pc:sldMkLst>
        <pc:spChg chg="mod">
          <ac:chgData name="Jim McGowan" userId="e2c7446dd3aca506" providerId="LiveId" clId="{1459E445-6FF7-4F3F-B1CB-22EE97BCC203}" dt="2023-07-20T20:22:07.520" v="3113" actId="108"/>
          <ac:spMkLst>
            <pc:docMk/>
            <pc:sldMk cId="2145029844" sldId="520"/>
            <ac:spMk id="4" creationId="{249CF292-289C-4BDE-80EA-202DA2F880BD}"/>
          </ac:spMkLst>
        </pc:spChg>
      </pc:sldChg>
      <pc:sldChg chg="modSp add mod">
        <pc:chgData name="Jim McGowan" userId="e2c7446dd3aca506" providerId="LiveId" clId="{1459E445-6FF7-4F3F-B1CB-22EE97BCC203}" dt="2023-07-20T21:04:23.659" v="3827" actId="108"/>
        <pc:sldMkLst>
          <pc:docMk/>
          <pc:sldMk cId="1053923834" sldId="521"/>
        </pc:sldMkLst>
        <pc:spChg chg="mod">
          <ac:chgData name="Jim McGowan" userId="e2c7446dd3aca506" providerId="LiveId" clId="{1459E445-6FF7-4F3F-B1CB-22EE97BCC203}" dt="2023-07-20T21:04:23.659" v="3827" actId="108"/>
          <ac:spMkLst>
            <pc:docMk/>
            <pc:sldMk cId="1053923834" sldId="521"/>
            <ac:spMk id="4" creationId="{249CF292-289C-4BDE-80EA-202DA2F880B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6" name="Rectangle 4">
            <a:extLst>
              <a:ext uri="{FF2B5EF4-FFF2-40B4-BE49-F238E27FC236}">
                <a16:creationId xmlns:a16="http://schemas.microsoft.com/office/drawing/2014/main" id="{73539A82-FCAE-418E-B797-4C20BAF6D6C8}"/>
              </a:ext>
            </a:extLst>
          </p:cNvPr>
          <p:cNvSpPr>
            <a:spLocks noGrp="1" noChangeArrowheads="1"/>
          </p:cNvSpPr>
          <p:nvPr>
            <p:ph type="ftr" sz="quarter" idx="2"/>
          </p:nvPr>
        </p:nvSpPr>
        <p:spPr bwMode="auto">
          <a:xfrm>
            <a:off x="0" y="8684684"/>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latin typeface="Arial" panose="020B0604020202020204" pitchFamily="34" charset="0"/>
              </a:defRPr>
            </a:lvl1pPr>
          </a:lstStyle>
          <a:p>
            <a:r>
              <a:rPr lang="en-US">
                <a:latin typeface="+mn-lt"/>
              </a:rPr>
              <a:t>Sugar Land Bible Church</a:t>
            </a:r>
            <a:endParaRPr lang="en-US"/>
          </a:p>
        </p:txBody>
      </p:sp>
      <p:sp>
        <p:nvSpPr>
          <p:cNvPr id="95237" name="Rectangle 5">
            <a:extLst>
              <a:ext uri="{FF2B5EF4-FFF2-40B4-BE49-F238E27FC236}">
                <a16:creationId xmlns:a16="http://schemas.microsoft.com/office/drawing/2014/main" id="{304E462A-CE2A-4854-B6B9-3CDAEFD9B806}"/>
              </a:ext>
            </a:extLst>
          </p:cNvPr>
          <p:cNvSpPr>
            <a:spLocks noGrp="1" noChangeArrowheads="1"/>
          </p:cNvSpPr>
          <p:nvPr>
            <p:ph type="sldNum" sz="quarter" idx="3"/>
          </p:nvPr>
        </p:nvSpPr>
        <p:spPr bwMode="auto">
          <a:xfrm>
            <a:off x="3885010" y="8684684"/>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latin typeface="Arial" panose="020B0604020202020204" pitchFamily="34" charset="0"/>
              </a:defRPr>
            </a:lvl1pPr>
          </a:lstStyle>
          <a:p>
            <a:fld id="{BF075B33-F784-4D43-8C98-430B73017790}" type="slidenum">
              <a:rPr lang="en-US" altLang="en-US">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sp>
        <p:nvSpPr>
          <p:cNvPr id="2" name="Header Placeholder 1">
            <a:extLst>
              <a:ext uri="{FF2B5EF4-FFF2-40B4-BE49-F238E27FC236}">
                <a16:creationId xmlns:a16="http://schemas.microsoft.com/office/drawing/2014/main" id="{7597D4BE-3349-15FB-4743-D15CEFE88AE8}"/>
              </a:ext>
            </a:extLst>
          </p:cNvPr>
          <p:cNvSpPr>
            <a:spLocks noGrp="1"/>
          </p:cNvSpPr>
          <p:nvPr>
            <p:ph type="hdr" sz="quarter"/>
          </p:nvPr>
        </p:nvSpPr>
        <p:spPr>
          <a:xfrm>
            <a:off x="1783279" y="76200"/>
            <a:ext cx="3291443" cy="990600"/>
          </a:xfrm>
          <a:prstGeom prst="rect">
            <a:avLst/>
          </a:prstGeom>
        </p:spPr>
        <p:txBody>
          <a:bodyPr vert="horz" lIns="120702" tIns="60352" rIns="120702" bIns="60352" rtlCol="0"/>
          <a:lstStyle>
            <a:lvl1pPr algn="l">
              <a:defRPr sz="1700"/>
            </a:lvl1pPr>
          </a:lstStyle>
          <a:p>
            <a:pPr algn="ctr"/>
            <a:r>
              <a:rPr lang="en-US" sz="1500" dirty="0">
                <a:latin typeface="+mn-lt"/>
              </a:rPr>
              <a:t>Dr. Jim McGowan</a:t>
            </a:r>
          </a:p>
          <a:p>
            <a:pPr algn="ctr"/>
            <a:r>
              <a:rPr lang="en-US" sz="1500" dirty="0">
                <a:latin typeface="+mn-lt"/>
              </a:rPr>
              <a:t>Are Repentance &amp; Confession</a:t>
            </a:r>
          </a:p>
          <a:p>
            <a:pPr algn="ctr"/>
            <a:r>
              <a:rPr lang="en-US" sz="1500" b="1" i="1" dirty="0">
                <a:latin typeface="+mn-lt"/>
              </a:rPr>
              <a:t>“Requirements”</a:t>
            </a:r>
            <a:r>
              <a:rPr lang="en-US" sz="1500" i="1" dirty="0">
                <a:latin typeface="+mn-lt"/>
              </a:rPr>
              <a:t> </a:t>
            </a:r>
            <a:r>
              <a:rPr lang="en-US" sz="1500" dirty="0">
                <a:latin typeface="+mn-lt"/>
              </a:rPr>
              <a:t>for Salvation? – Part 2</a:t>
            </a:r>
          </a:p>
          <a:p>
            <a:pPr algn="ctr"/>
            <a:r>
              <a:rPr lang="en-US" sz="1500" dirty="0">
                <a:latin typeface="+mn-lt"/>
              </a:rPr>
              <a:t>10-04-2023</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6F6663F8-8322-450A-9301-BDD78DF9408C}"/>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ffectLst/>
                <a:latin typeface="Calibri" panose="020F0502020204030204" pitchFamily="34" charset="0"/>
                <a:cs typeface="Calibri" panose="020F0502020204030204" pitchFamily="34" charset="0"/>
              </a:defRPr>
            </a:lvl1pPr>
          </a:lstStyle>
          <a:p>
            <a:endParaRPr lang="en-US" altLang="en-US" dirty="0"/>
          </a:p>
        </p:txBody>
      </p:sp>
      <p:sp>
        <p:nvSpPr>
          <p:cNvPr id="77827" name="Rectangle 3">
            <a:extLst>
              <a:ext uri="{FF2B5EF4-FFF2-40B4-BE49-F238E27FC236}">
                <a16:creationId xmlns:a16="http://schemas.microsoft.com/office/drawing/2014/main" id="{793D8637-DD5A-4C72-B2D9-D11D2CADA899}"/>
              </a:ext>
            </a:extLst>
          </p:cNvPr>
          <p:cNvSpPr>
            <a:spLocks noGrp="1" noChangeArrowheads="1"/>
          </p:cNvSpPr>
          <p:nvPr>
            <p:ph type="dt" idx="1"/>
          </p:nvPr>
        </p:nvSpPr>
        <p:spPr bwMode="auto">
          <a:xfrm>
            <a:off x="388501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ffectLst/>
                <a:latin typeface="Calibri" panose="020F0502020204030204" pitchFamily="34" charset="0"/>
                <a:cs typeface="Calibri" panose="020F0502020204030204" pitchFamily="34" charset="0"/>
              </a:defRPr>
            </a:lvl1pPr>
          </a:lstStyle>
          <a:p>
            <a:endParaRPr lang="en-US" altLang="en-US" dirty="0"/>
          </a:p>
        </p:txBody>
      </p:sp>
      <p:sp>
        <p:nvSpPr>
          <p:cNvPr id="77828" name="Rectangle 4">
            <a:extLst>
              <a:ext uri="{FF2B5EF4-FFF2-40B4-BE49-F238E27FC236}">
                <a16:creationId xmlns:a16="http://schemas.microsoft.com/office/drawing/2014/main" id="{191E1857-06F9-424A-809D-9E0357E71EAB}"/>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7829" name="Rectangle 5">
            <a:extLst>
              <a:ext uri="{FF2B5EF4-FFF2-40B4-BE49-F238E27FC236}">
                <a16:creationId xmlns:a16="http://schemas.microsoft.com/office/drawing/2014/main" id="{0109E049-7C4E-41A4-A4F4-49C5FEA5A73C}"/>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7830" name="Rectangle 6">
            <a:extLst>
              <a:ext uri="{FF2B5EF4-FFF2-40B4-BE49-F238E27FC236}">
                <a16:creationId xmlns:a16="http://schemas.microsoft.com/office/drawing/2014/main" id="{9117F127-048A-4C58-83B4-419E81AF58B2}"/>
              </a:ext>
            </a:extLst>
          </p:cNvPr>
          <p:cNvSpPr>
            <a:spLocks noGrp="1" noChangeArrowheads="1"/>
          </p:cNvSpPr>
          <p:nvPr>
            <p:ph type="ftr" sz="quarter" idx="4"/>
          </p:nvPr>
        </p:nvSpPr>
        <p:spPr bwMode="auto">
          <a:xfrm>
            <a:off x="0" y="8684684"/>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latin typeface="Calibri" panose="020F0502020204030204" pitchFamily="34" charset="0"/>
                <a:cs typeface="Calibri" panose="020F0502020204030204" pitchFamily="34" charset="0"/>
              </a:defRPr>
            </a:lvl1pPr>
          </a:lstStyle>
          <a:p>
            <a:endParaRPr lang="en-US" altLang="en-US" dirty="0"/>
          </a:p>
        </p:txBody>
      </p:sp>
      <p:sp>
        <p:nvSpPr>
          <p:cNvPr id="77831" name="Rectangle 7">
            <a:extLst>
              <a:ext uri="{FF2B5EF4-FFF2-40B4-BE49-F238E27FC236}">
                <a16:creationId xmlns:a16="http://schemas.microsoft.com/office/drawing/2014/main" id="{FF9B0138-CC05-4C37-92B4-CEDAF617ECA8}"/>
              </a:ext>
            </a:extLst>
          </p:cNvPr>
          <p:cNvSpPr>
            <a:spLocks noGrp="1" noChangeArrowheads="1"/>
          </p:cNvSpPr>
          <p:nvPr>
            <p:ph type="sldNum" sz="quarter" idx="5"/>
          </p:nvPr>
        </p:nvSpPr>
        <p:spPr bwMode="auto">
          <a:xfrm>
            <a:off x="3885010" y="8684684"/>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latin typeface="Calibri" panose="020F0502020204030204" pitchFamily="34" charset="0"/>
                <a:cs typeface="Calibri" panose="020F0502020204030204" pitchFamily="34" charset="0"/>
              </a:defRPr>
            </a:lvl1pPr>
          </a:lstStyle>
          <a:p>
            <a:fld id="{9C061B86-CF98-47D5-8324-1237FDD06376}"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anose="020F0502020204030204" pitchFamily="34" charset="0"/>
        <a:ea typeface="+mn-ea"/>
        <a:cs typeface="Calibri" panose="020F0502020204030204" pitchFamily="34" charset="0"/>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209027F-699D-47E7-9FA9-6A41242942A1}"/>
              </a:ext>
            </a:extLst>
          </p:cNvPr>
          <p:cNvSpPr>
            <a:spLocks noGrp="1" noChangeArrowheads="1"/>
          </p:cNvSpPr>
          <p:nvPr>
            <p:ph type="sldNum" sz="quarter" idx="5"/>
          </p:nvPr>
        </p:nvSpPr>
        <p:spPr>
          <a:ln/>
        </p:spPr>
        <p:txBody>
          <a:bodyPr/>
          <a:lstStyle/>
          <a:p>
            <a:fld id="{F15DB00D-C779-44AC-83D6-D406E77BD4DC}" type="slidenum">
              <a:rPr lang="en-US" altLang="en-US"/>
              <a:pPr/>
              <a:t>8</a:t>
            </a:fld>
            <a:endParaRPr lang="en-US" altLang="en-US"/>
          </a:p>
        </p:txBody>
      </p:sp>
      <p:sp>
        <p:nvSpPr>
          <p:cNvPr id="147458" name="Rectangle 2">
            <a:extLst>
              <a:ext uri="{FF2B5EF4-FFF2-40B4-BE49-F238E27FC236}">
                <a16:creationId xmlns:a16="http://schemas.microsoft.com/office/drawing/2014/main" id="{4975C5C9-A171-49BE-AE66-5D927D97D1F2}"/>
              </a:ext>
            </a:extLst>
          </p:cNvPr>
          <p:cNvSpPr>
            <a:spLocks noGrp="1" noRot="1" noChangeAspect="1" noChangeArrowheads="1" noTextEdit="1"/>
          </p:cNvSpPr>
          <p:nvPr>
            <p:ph type="sldImg"/>
          </p:nvPr>
        </p:nvSpPr>
        <p:spPr>
          <a:xfrm>
            <a:off x="381000" y="685800"/>
            <a:ext cx="6096000" cy="3429000"/>
          </a:xfrm>
          <a:ln/>
        </p:spPr>
      </p:sp>
      <p:sp>
        <p:nvSpPr>
          <p:cNvPr id="147459" name="Rectangle 3">
            <a:extLst>
              <a:ext uri="{FF2B5EF4-FFF2-40B4-BE49-F238E27FC236}">
                <a16:creationId xmlns:a16="http://schemas.microsoft.com/office/drawing/2014/main" id="{1F275DB5-5BB3-40DF-ACEF-51E67260FBA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1C3CDF6-FD14-4249-B99B-5E9DD7D1036F}"/>
              </a:ext>
            </a:extLst>
          </p:cNvPr>
          <p:cNvSpPr>
            <a:spLocks noGrp="1" noChangeArrowheads="1"/>
          </p:cNvSpPr>
          <p:nvPr>
            <p:ph type="sldNum" sz="quarter" idx="5"/>
          </p:nvPr>
        </p:nvSpPr>
        <p:spPr>
          <a:ln/>
        </p:spPr>
        <p:txBody>
          <a:bodyPr/>
          <a:lstStyle/>
          <a:p>
            <a:fld id="{C1673F16-1075-421C-BB83-8B0CF3D6704F}" type="slidenum">
              <a:rPr lang="en-US" altLang="en-US"/>
              <a:pPr/>
              <a:t>23</a:t>
            </a:fld>
            <a:endParaRPr lang="en-US" altLang="en-US"/>
          </a:p>
        </p:txBody>
      </p:sp>
      <p:sp>
        <p:nvSpPr>
          <p:cNvPr id="89090" name="Rectangle 2">
            <a:extLst>
              <a:ext uri="{FF2B5EF4-FFF2-40B4-BE49-F238E27FC236}">
                <a16:creationId xmlns:a16="http://schemas.microsoft.com/office/drawing/2014/main" id="{03C5A2BC-D046-410A-8C32-507BF1747F17}"/>
              </a:ext>
            </a:extLst>
          </p:cNvPr>
          <p:cNvSpPr>
            <a:spLocks noGrp="1" noRot="1" noChangeAspect="1" noChangeArrowheads="1" noTextEdit="1"/>
          </p:cNvSpPr>
          <p:nvPr>
            <p:ph type="sldImg"/>
          </p:nvPr>
        </p:nvSpPr>
        <p:spPr>
          <a:xfrm>
            <a:off x="381000" y="685800"/>
            <a:ext cx="6096000" cy="3429000"/>
          </a:xfrm>
          <a:ln/>
        </p:spPr>
      </p:sp>
      <p:sp>
        <p:nvSpPr>
          <p:cNvPr id="89091" name="Rectangle 3">
            <a:extLst>
              <a:ext uri="{FF2B5EF4-FFF2-40B4-BE49-F238E27FC236}">
                <a16:creationId xmlns:a16="http://schemas.microsoft.com/office/drawing/2014/main" id="{D198240E-67DC-4D4B-BAAD-6B3B208702C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1C3CDF6-FD14-4249-B99B-5E9DD7D1036F}"/>
              </a:ext>
            </a:extLst>
          </p:cNvPr>
          <p:cNvSpPr>
            <a:spLocks noGrp="1" noChangeArrowheads="1"/>
          </p:cNvSpPr>
          <p:nvPr>
            <p:ph type="sldNum" sz="quarter" idx="5"/>
          </p:nvPr>
        </p:nvSpPr>
        <p:spPr>
          <a:ln/>
        </p:spPr>
        <p:txBody>
          <a:bodyPr/>
          <a:lstStyle/>
          <a:p>
            <a:fld id="{C1673F16-1075-421C-BB83-8B0CF3D6704F}" type="slidenum">
              <a:rPr lang="en-US" altLang="en-US"/>
              <a:pPr/>
              <a:t>24</a:t>
            </a:fld>
            <a:endParaRPr lang="en-US" altLang="en-US"/>
          </a:p>
        </p:txBody>
      </p:sp>
      <p:sp>
        <p:nvSpPr>
          <p:cNvPr id="89090" name="Rectangle 2">
            <a:extLst>
              <a:ext uri="{FF2B5EF4-FFF2-40B4-BE49-F238E27FC236}">
                <a16:creationId xmlns:a16="http://schemas.microsoft.com/office/drawing/2014/main" id="{03C5A2BC-D046-410A-8C32-507BF1747F17}"/>
              </a:ext>
            </a:extLst>
          </p:cNvPr>
          <p:cNvSpPr>
            <a:spLocks noGrp="1" noRot="1" noChangeAspect="1" noChangeArrowheads="1" noTextEdit="1"/>
          </p:cNvSpPr>
          <p:nvPr>
            <p:ph type="sldImg"/>
          </p:nvPr>
        </p:nvSpPr>
        <p:spPr>
          <a:xfrm>
            <a:off x="381000" y="685800"/>
            <a:ext cx="6096000" cy="3429000"/>
          </a:xfrm>
          <a:ln/>
        </p:spPr>
      </p:sp>
      <p:sp>
        <p:nvSpPr>
          <p:cNvPr id="89091" name="Rectangle 3">
            <a:extLst>
              <a:ext uri="{FF2B5EF4-FFF2-40B4-BE49-F238E27FC236}">
                <a16:creationId xmlns:a16="http://schemas.microsoft.com/office/drawing/2014/main" id="{D198240E-67DC-4D4B-BAAD-6B3B208702CE}"/>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8508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91B1E5E-1988-4FD2-BF72-A5FBF0EAEACE}"/>
              </a:ext>
            </a:extLst>
          </p:cNvPr>
          <p:cNvSpPr>
            <a:spLocks noGrp="1" noChangeArrowheads="1"/>
          </p:cNvSpPr>
          <p:nvPr>
            <p:ph type="sldNum" sz="quarter" idx="5"/>
          </p:nvPr>
        </p:nvSpPr>
        <p:spPr>
          <a:ln/>
        </p:spPr>
        <p:txBody>
          <a:bodyPr/>
          <a:lstStyle/>
          <a:p>
            <a:fld id="{C950F15B-D2DF-4552-A1EA-88347100ED06}" type="slidenum">
              <a:rPr lang="en-US" altLang="en-US"/>
              <a:pPr/>
              <a:t>25</a:t>
            </a:fld>
            <a:endParaRPr lang="en-US" altLang="en-US"/>
          </a:p>
        </p:txBody>
      </p:sp>
      <p:sp>
        <p:nvSpPr>
          <p:cNvPr id="191490" name="Rectangle 2">
            <a:extLst>
              <a:ext uri="{FF2B5EF4-FFF2-40B4-BE49-F238E27FC236}">
                <a16:creationId xmlns:a16="http://schemas.microsoft.com/office/drawing/2014/main" id="{D1A000BB-CBAB-4083-AE19-52ADED31F725}"/>
              </a:ext>
            </a:extLst>
          </p:cNvPr>
          <p:cNvSpPr>
            <a:spLocks noGrp="1" noRot="1" noChangeAspect="1" noChangeArrowheads="1" noTextEdit="1"/>
          </p:cNvSpPr>
          <p:nvPr>
            <p:ph type="sldImg"/>
          </p:nvPr>
        </p:nvSpPr>
        <p:spPr>
          <a:xfrm>
            <a:off x="381000" y="685800"/>
            <a:ext cx="6096000" cy="3429000"/>
          </a:xfrm>
          <a:ln/>
        </p:spPr>
      </p:sp>
      <p:sp>
        <p:nvSpPr>
          <p:cNvPr id="191491" name="Rectangle 3">
            <a:extLst>
              <a:ext uri="{FF2B5EF4-FFF2-40B4-BE49-F238E27FC236}">
                <a16:creationId xmlns:a16="http://schemas.microsoft.com/office/drawing/2014/main" id="{3B5EB5B7-3503-4F6D-BFA5-0FEDA07F2BB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A8C27B8-E95A-4008-AB1C-2296C2EE70C5}"/>
              </a:ext>
            </a:extLst>
          </p:cNvPr>
          <p:cNvSpPr>
            <a:spLocks noGrp="1" noChangeArrowheads="1"/>
          </p:cNvSpPr>
          <p:nvPr>
            <p:ph type="sldNum" sz="quarter" idx="5"/>
          </p:nvPr>
        </p:nvSpPr>
        <p:spPr>
          <a:ln/>
        </p:spPr>
        <p:txBody>
          <a:bodyPr/>
          <a:lstStyle/>
          <a:p>
            <a:fld id="{2675F0BD-5E33-4981-ACA1-B5AB0EAC136D}" type="slidenum">
              <a:rPr lang="en-US" altLang="en-US"/>
              <a:pPr/>
              <a:t>26</a:t>
            </a:fld>
            <a:endParaRPr lang="en-US" altLang="en-US"/>
          </a:p>
        </p:txBody>
      </p:sp>
      <p:sp>
        <p:nvSpPr>
          <p:cNvPr id="172034" name="Rectangle 2">
            <a:extLst>
              <a:ext uri="{FF2B5EF4-FFF2-40B4-BE49-F238E27FC236}">
                <a16:creationId xmlns:a16="http://schemas.microsoft.com/office/drawing/2014/main" id="{BAEFFE01-3EDE-4F86-8A11-FCE2636B81D3}"/>
              </a:ext>
            </a:extLst>
          </p:cNvPr>
          <p:cNvSpPr>
            <a:spLocks noGrp="1" noRot="1" noChangeAspect="1" noChangeArrowheads="1" noTextEdit="1"/>
          </p:cNvSpPr>
          <p:nvPr>
            <p:ph type="sldImg"/>
          </p:nvPr>
        </p:nvSpPr>
        <p:spPr>
          <a:xfrm>
            <a:off x="381000" y="685800"/>
            <a:ext cx="6096000" cy="3429000"/>
          </a:xfrm>
          <a:ln/>
        </p:spPr>
      </p:sp>
      <p:sp>
        <p:nvSpPr>
          <p:cNvPr id="172035" name="Rectangle 3">
            <a:extLst>
              <a:ext uri="{FF2B5EF4-FFF2-40B4-BE49-F238E27FC236}">
                <a16:creationId xmlns:a16="http://schemas.microsoft.com/office/drawing/2014/main" id="{BC4E5C45-F553-4611-8229-EF74DCCB6A7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A8C27B8-E95A-4008-AB1C-2296C2EE70C5}"/>
              </a:ext>
            </a:extLst>
          </p:cNvPr>
          <p:cNvSpPr>
            <a:spLocks noGrp="1" noChangeArrowheads="1"/>
          </p:cNvSpPr>
          <p:nvPr>
            <p:ph type="sldNum" sz="quarter" idx="5"/>
          </p:nvPr>
        </p:nvSpPr>
        <p:spPr>
          <a:ln/>
        </p:spPr>
        <p:txBody>
          <a:bodyPr/>
          <a:lstStyle/>
          <a:p>
            <a:fld id="{2675F0BD-5E33-4981-ACA1-B5AB0EAC136D}" type="slidenum">
              <a:rPr lang="en-US" altLang="en-US"/>
              <a:pPr/>
              <a:t>27</a:t>
            </a:fld>
            <a:endParaRPr lang="en-US" altLang="en-US"/>
          </a:p>
        </p:txBody>
      </p:sp>
      <p:sp>
        <p:nvSpPr>
          <p:cNvPr id="172034" name="Rectangle 2">
            <a:extLst>
              <a:ext uri="{FF2B5EF4-FFF2-40B4-BE49-F238E27FC236}">
                <a16:creationId xmlns:a16="http://schemas.microsoft.com/office/drawing/2014/main" id="{BAEFFE01-3EDE-4F86-8A11-FCE2636B81D3}"/>
              </a:ext>
            </a:extLst>
          </p:cNvPr>
          <p:cNvSpPr>
            <a:spLocks noGrp="1" noRot="1" noChangeAspect="1" noChangeArrowheads="1" noTextEdit="1"/>
          </p:cNvSpPr>
          <p:nvPr>
            <p:ph type="sldImg"/>
          </p:nvPr>
        </p:nvSpPr>
        <p:spPr>
          <a:xfrm>
            <a:off x="381000" y="685800"/>
            <a:ext cx="6096000" cy="3429000"/>
          </a:xfrm>
          <a:ln/>
        </p:spPr>
      </p:sp>
      <p:sp>
        <p:nvSpPr>
          <p:cNvPr id="172035" name="Rectangle 3">
            <a:extLst>
              <a:ext uri="{FF2B5EF4-FFF2-40B4-BE49-F238E27FC236}">
                <a16:creationId xmlns:a16="http://schemas.microsoft.com/office/drawing/2014/main" id="{BC4E5C45-F553-4611-8229-EF74DCCB6A7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26475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AF06136-E10A-4E12-ABAA-7BF14631F518}"/>
              </a:ext>
            </a:extLst>
          </p:cNvPr>
          <p:cNvSpPr>
            <a:spLocks noGrp="1" noChangeArrowheads="1"/>
          </p:cNvSpPr>
          <p:nvPr>
            <p:ph type="sldNum" sz="quarter" idx="5"/>
          </p:nvPr>
        </p:nvSpPr>
        <p:spPr>
          <a:ln/>
        </p:spPr>
        <p:txBody>
          <a:bodyPr/>
          <a:lstStyle/>
          <a:p>
            <a:fld id="{2DFD0DAE-2AF6-4043-881C-CD7B702B3AA1}" type="slidenum">
              <a:rPr lang="en-US" altLang="en-US"/>
              <a:pPr/>
              <a:t>28</a:t>
            </a:fld>
            <a:endParaRPr lang="en-US" altLang="en-US"/>
          </a:p>
        </p:txBody>
      </p:sp>
      <p:sp>
        <p:nvSpPr>
          <p:cNvPr id="178178" name="Rectangle 2">
            <a:extLst>
              <a:ext uri="{FF2B5EF4-FFF2-40B4-BE49-F238E27FC236}">
                <a16:creationId xmlns:a16="http://schemas.microsoft.com/office/drawing/2014/main" id="{0BE15C98-05B1-4879-87A3-024F0A256DB9}"/>
              </a:ext>
            </a:extLst>
          </p:cNvPr>
          <p:cNvSpPr>
            <a:spLocks noGrp="1" noRot="1" noChangeAspect="1" noChangeArrowheads="1" noTextEdit="1"/>
          </p:cNvSpPr>
          <p:nvPr>
            <p:ph type="sldImg"/>
          </p:nvPr>
        </p:nvSpPr>
        <p:spPr>
          <a:xfrm>
            <a:off x="381000" y="685800"/>
            <a:ext cx="6096000" cy="3429000"/>
          </a:xfrm>
          <a:ln/>
        </p:spPr>
      </p:sp>
      <p:sp>
        <p:nvSpPr>
          <p:cNvPr id="178179" name="Rectangle 3">
            <a:extLst>
              <a:ext uri="{FF2B5EF4-FFF2-40B4-BE49-F238E27FC236}">
                <a16:creationId xmlns:a16="http://schemas.microsoft.com/office/drawing/2014/main" id="{0EC99D56-5B72-4151-978A-69F50099A9E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0340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AF06136-E10A-4E12-ABAA-7BF14631F518}"/>
              </a:ext>
            </a:extLst>
          </p:cNvPr>
          <p:cNvSpPr>
            <a:spLocks noGrp="1" noChangeArrowheads="1"/>
          </p:cNvSpPr>
          <p:nvPr>
            <p:ph type="sldNum" sz="quarter" idx="5"/>
          </p:nvPr>
        </p:nvSpPr>
        <p:spPr>
          <a:ln/>
        </p:spPr>
        <p:txBody>
          <a:bodyPr/>
          <a:lstStyle/>
          <a:p>
            <a:fld id="{2DFD0DAE-2AF6-4043-881C-CD7B702B3AA1}" type="slidenum">
              <a:rPr lang="en-US" altLang="en-US"/>
              <a:pPr/>
              <a:t>29</a:t>
            </a:fld>
            <a:endParaRPr lang="en-US" altLang="en-US"/>
          </a:p>
        </p:txBody>
      </p:sp>
      <p:sp>
        <p:nvSpPr>
          <p:cNvPr id="178178" name="Rectangle 2">
            <a:extLst>
              <a:ext uri="{FF2B5EF4-FFF2-40B4-BE49-F238E27FC236}">
                <a16:creationId xmlns:a16="http://schemas.microsoft.com/office/drawing/2014/main" id="{0BE15C98-05B1-4879-87A3-024F0A256DB9}"/>
              </a:ext>
            </a:extLst>
          </p:cNvPr>
          <p:cNvSpPr>
            <a:spLocks noGrp="1" noRot="1" noChangeAspect="1" noChangeArrowheads="1" noTextEdit="1"/>
          </p:cNvSpPr>
          <p:nvPr>
            <p:ph type="sldImg"/>
          </p:nvPr>
        </p:nvSpPr>
        <p:spPr>
          <a:xfrm>
            <a:off x="381000" y="685800"/>
            <a:ext cx="6096000" cy="3429000"/>
          </a:xfrm>
          <a:ln/>
        </p:spPr>
      </p:sp>
      <p:sp>
        <p:nvSpPr>
          <p:cNvPr id="178179" name="Rectangle 3">
            <a:extLst>
              <a:ext uri="{FF2B5EF4-FFF2-40B4-BE49-F238E27FC236}">
                <a16:creationId xmlns:a16="http://schemas.microsoft.com/office/drawing/2014/main" id="{0EC99D56-5B72-4151-978A-69F50099A9E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72458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3177521-666A-4F72-9D94-3615ACA40E06}"/>
              </a:ext>
            </a:extLst>
          </p:cNvPr>
          <p:cNvSpPr>
            <a:spLocks noGrp="1" noChangeArrowheads="1"/>
          </p:cNvSpPr>
          <p:nvPr>
            <p:ph type="sldNum" sz="quarter" idx="5"/>
          </p:nvPr>
        </p:nvSpPr>
        <p:spPr>
          <a:ln/>
        </p:spPr>
        <p:txBody>
          <a:bodyPr/>
          <a:lstStyle/>
          <a:p>
            <a:fld id="{179F9926-2499-4701-8DD3-C11D01D3513A}" type="slidenum">
              <a:rPr lang="en-US" altLang="en-US"/>
              <a:pPr/>
              <a:t>30</a:t>
            </a:fld>
            <a:endParaRPr lang="en-US" altLang="en-US"/>
          </a:p>
        </p:txBody>
      </p:sp>
      <p:sp>
        <p:nvSpPr>
          <p:cNvPr id="165890" name="Rectangle 2">
            <a:extLst>
              <a:ext uri="{FF2B5EF4-FFF2-40B4-BE49-F238E27FC236}">
                <a16:creationId xmlns:a16="http://schemas.microsoft.com/office/drawing/2014/main" id="{32FC7B14-35D6-4685-ABB8-49EB6721BB85}"/>
              </a:ext>
            </a:extLst>
          </p:cNvPr>
          <p:cNvSpPr>
            <a:spLocks noGrp="1" noRot="1" noChangeAspect="1" noChangeArrowheads="1" noTextEdit="1"/>
          </p:cNvSpPr>
          <p:nvPr>
            <p:ph type="sldImg"/>
          </p:nvPr>
        </p:nvSpPr>
        <p:spPr>
          <a:xfrm>
            <a:off x="381000" y="685800"/>
            <a:ext cx="6096000" cy="3429000"/>
          </a:xfrm>
          <a:ln/>
        </p:spPr>
      </p:sp>
      <p:sp>
        <p:nvSpPr>
          <p:cNvPr id="165891" name="Rectangle 3">
            <a:extLst>
              <a:ext uri="{FF2B5EF4-FFF2-40B4-BE49-F238E27FC236}">
                <a16:creationId xmlns:a16="http://schemas.microsoft.com/office/drawing/2014/main" id="{15648997-D6FE-44EC-90CE-1FBD5975B32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3177521-666A-4F72-9D94-3615ACA40E06}"/>
              </a:ext>
            </a:extLst>
          </p:cNvPr>
          <p:cNvSpPr>
            <a:spLocks noGrp="1" noChangeArrowheads="1"/>
          </p:cNvSpPr>
          <p:nvPr>
            <p:ph type="sldNum" sz="quarter" idx="5"/>
          </p:nvPr>
        </p:nvSpPr>
        <p:spPr>
          <a:ln/>
        </p:spPr>
        <p:txBody>
          <a:bodyPr/>
          <a:lstStyle/>
          <a:p>
            <a:fld id="{179F9926-2499-4701-8DD3-C11D01D3513A}" type="slidenum">
              <a:rPr lang="en-US" altLang="en-US"/>
              <a:pPr/>
              <a:t>31</a:t>
            </a:fld>
            <a:endParaRPr lang="en-US" altLang="en-US"/>
          </a:p>
        </p:txBody>
      </p:sp>
      <p:sp>
        <p:nvSpPr>
          <p:cNvPr id="165890" name="Rectangle 2">
            <a:extLst>
              <a:ext uri="{FF2B5EF4-FFF2-40B4-BE49-F238E27FC236}">
                <a16:creationId xmlns:a16="http://schemas.microsoft.com/office/drawing/2014/main" id="{32FC7B14-35D6-4685-ABB8-49EB6721BB85}"/>
              </a:ext>
            </a:extLst>
          </p:cNvPr>
          <p:cNvSpPr>
            <a:spLocks noGrp="1" noRot="1" noChangeAspect="1" noChangeArrowheads="1" noTextEdit="1"/>
          </p:cNvSpPr>
          <p:nvPr>
            <p:ph type="sldImg"/>
          </p:nvPr>
        </p:nvSpPr>
        <p:spPr>
          <a:xfrm>
            <a:off x="381000" y="685800"/>
            <a:ext cx="6096000" cy="3429000"/>
          </a:xfrm>
          <a:ln/>
        </p:spPr>
      </p:sp>
      <p:sp>
        <p:nvSpPr>
          <p:cNvPr id="165891" name="Rectangle 3">
            <a:extLst>
              <a:ext uri="{FF2B5EF4-FFF2-40B4-BE49-F238E27FC236}">
                <a16:creationId xmlns:a16="http://schemas.microsoft.com/office/drawing/2014/main" id="{15648997-D6FE-44EC-90CE-1FBD5975B322}"/>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60959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10CEF5F-40E0-4379-9093-5AB7881D3AF4}"/>
              </a:ext>
            </a:extLst>
          </p:cNvPr>
          <p:cNvSpPr>
            <a:spLocks noGrp="1" noChangeArrowheads="1"/>
          </p:cNvSpPr>
          <p:nvPr>
            <p:ph type="sldNum" sz="quarter" idx="5"/>
          </p:nvPr>
        </p:nvSpPr>
        <p:spPr>
          <a:ln/>
        </p:spPr>
        <p:txBody>
          <a:bodyPr/>
          <a:lstStyle/>
          <a:p>
            <a:fld id="{476D7443-31E1-4917-9AEB-208050A6FE73}" type="slidenum">
              <a:rPr lang="en-US" altLang="en-US"/>
              <a:pPr/>
              <a:t>32</a:t>
            </a:fld>
            <a:endParaRPr lang="en-US" altLang="en-US"/>
          </a:p>
        </p:txBody>
      </p:sp>
      <p:sp>
        <p:nvSpPr>
          <p:cNvPr id="193538" name="Rectangle 2">
            <a:extLst>
              <a:ext uri="{FF2B5EF4-FFF2-40B4-BE49-F238E27FC236}">
                <a16:creationId xmlns:a16="http://schemas.microsoft.com/office/drawing/2014/main" id="{EEA87CEA-F8DB-4AB6-938F-F159820CA8B5}"/>
              </a:ext>
            </a:extLst>
          </p:cNvPr>
          <p:cNvSpPr>
            <a:spLocks noGrp="1" noRot="1" noChangeAspect="1" noChangeArrowheads="1" noTextEdit="1"/>
          </p:cNvSpPr>
          <p:nvPr>
            <p:ph type="sldImg"/>
          </p:nvPr>
        </p:nvSpPr>
        <p:spPr>
          <a:xfrm>
            <a:off x="381000" y="685800"/>
            <a:ext cx="6096000" cy="3429000"/>
          </a:xfrm>
          <a:ln/>
        </p:spPr>
      </p:sp>
      <p:sp>
        <p:nvSpPr>
          <p:cNvPr id="193539" name="Rectangle 3">
            <a:extLst>
              <a:ext uri="{FF2B5EF4-FFF2-40B4-BE49-F238E27FC236}">
                <a16:creationId xmlns:a16="http://schemas.microsoft.com/office/drawing/2014/main" id="{EC7887AE-0B5E-472A-BD28-DF0C51CF60B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226AAD9-C885-4305-8017-8B0FF02E06BF}"/>
              </a:ext>
            </a:extLst>
          </p:cNvPr>
          <p:cNvSpPr>
            <a:spLocks noGrp="1" noChangeArrowheads="1"/>
          </p:cNvSpPr>
          <p:nvPr>
            <p:ph type="sldNum" sz="quarter" idx="5"/>
          </p:nvPr>
        </p:nvSpPr>
        <p:spPr>
          <a:ln/>
        </p:spPr>
        <p:txBody>
          <a:bodyPr/>
          <a:lstStyle/>
          <a:p>
            <a:fld id="{96070678-47D3-4D42-9425-0A6CBFBE81DD}" type="slidenum">
              <a:rPr lang="en-US" altLang="en-US"/>
              <a:pPr/>
              <a:t>11</a:t>
            </a:fld>
            <a:endParaRPr lang="en-US" altLang="en-US"/>
          </a:p>
        </p:txBody>
      </p:sp>
      <p:sp>
        <p:nvSpPr>
          <p:cNvPr id="91138" name="Rectangle 2">
            <a:extLst>
              <a:ext uri="{FF2B5EF4-FFF2-40B4-BE49-F238E27FC236}">
                <a16:creationId xmlns:a16="http://schemas.microsoft.com/office/drawing/2014/main" id="{4361A5F5-91A6-4240-987F-24F0E3890283}"/>
              </a:ext>
            </a:extLst>
          </p:cNvPr>
          <p:cNvSpPr>
            <a:spLocks noGrp="1" noRot="1" noChangeAspect="1" noChangeArrowheads="1" noTextEdit="1"/>
          </p:cNvSpPr>
          <p:nvPr>
            <p:ph type="sldImg"/>
          </p:nvPr>
        </p:nvSpPr>
        <p:spPr>
          <a:xfrm>
            <a:off x="381000" y="685800"/>
            <a:ext cx="6096000" cy="3429000"/>
          </a:xfrm>
          <a:ln/>
        </p:spPr>
      </p:sp>
      <p:sp>
        <p:nvSpPr>
          <p:cNvPr id="91139" name="Rectangle 3">
            <a:extLst>
              <a:ext uri="{FF2B5EF4-FFF2-40B4-BE49-F238E27FC236}">
                <a16:creationId xmlns:a16="http://schemas.microsoft.com/office/drawing/2014/main" id="{EA0CBC33-951F-471F-AC91-E4255B6AF29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B6E7E53-3894-4F24-9B53-877317B446BE}"/>
              </a:ext>
            </a:extLst>
          </p:cNvPr>
          <p:cNvSpPr>
            <a:spLocks noGrp="1" noChangeArrowheads="1"/>
          </p:cNvSpPr>
          <p:nvPr>
            <p:ph type="sldNum" sz="quarter" idx="5"/>
          </p:nvPr>
        </p:nvSpPr>
        <p:spPr>
          <a:ln/>
        </p:spPr>
        <p:txBody>
          <a:bodyPr/>
          <a:lstStyle/>
          <a:p>
            <a:fld id="{D31269E8-D64A-4DCE-8C85-FDE8279CCE3B}" type="slidenum">
              <a:rPr lang="en-US" altLang="en-US"/>
              <a:pPr/>
              <a:t>33</a:t>
            </a:fld>
            <a:endParaRPr lang="en-US" altLang="en-US"/>
          </a:p>
        </p:txBody>
      </p:sp>
      <p:sp>
        <p:nvSpPr>
          <p:cNvPr id="167938" name="Rectangle 2">
            <a:extLst>
              <a:ext uri="{FF2B5EF4-FFF2-40B4-BE49-F238E27FC236}">
                <a16:creationId xmlns:a16="http://schemas.microsoft.com/office/drawing/2014/main" id="{CFCF5D7A-BA9C-4329-BD75-943B884A8B7E}"/>
              </a:ext>
            </a:extLst>
          </p:cNvPr>
          <p:cNvSpPr>
            <a:spLocks noGrp="1" noRot="1" noChangeAspect="1" noChangeArrowheads="1" noTextEdit="1"/>
          </p:cNvSpPr>
          <p:nvPr>
            <p:ph type="sldImg"/>
          </p:nvPr>
        </p:nvSpPr>
        <p:spPr>
          <a:xfrm>
            <a:off x="381000" y="685800"/>
            <a:ext cx="6096000" cy="3429000"/>
          </a:xfrm>
          <a:ln/>
        </p:spPr>
      </p:sp>
      <p:sp>
        <p:nvSpPr>
          <p:cNvPr id="167939" name="Rectangle 3">
            <a:extLst>
              <a:ext uri="{FF2B5EF4-FFF2-40B4-BE49-F238E27FC236}">
                <a16:creationId xmlns:a16="http://schemas.microsoft.com/office/drawing/2014/main" id="{0564FCE1-1D7F-4163-A895-D1CBB2BC084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B6E7E53-3894-4F24-9B53-877317B446BE}"/>
              </a:ext>
            </a:extLst>
          </p:cNvPr>
          <p:cNvSpPr>
            <a:spLocks noGrp="1" noChangeArrowheads="1"/>
          </p:cNvSpPr>
          <p:nvPr>
            <p:ph type="sldNum" sz="quarter" idx="5"/>
          </p:nvPr>
        </p:nvSpPr>
        <p:spPr>
          <a:ln/>
        </p:spPr>
        <p:txBody>
          <a:bodyPr/>
          <a:lstStyle/>
          <a:p>
            <a:fld id="{D31269E8-D64A-4DCE-8C85-FDE8279CCE3B}" type="slidenum">
              <a:rPr lang="en-US" altLang="en-US"/>
              <a:pPr/>
              <a:t>34</a:t>
            </a:fld>
            <a:endParaRPr lang="en-US" altLang="en-US"/>
          </a:p>
        </p:txBody>
      </p:sp>
      <p:sp>
        <p:nvSpPr>
          <p:cNvPr id="167938" name="Rectangle 2">
            <a:extLst>
              <a:ext uri="{FF2B5EF4-FFF2-40B4-BE49-F238E27FC236}">
                <a16:creationId xmlns:a16="http://schemas.microsoft.com/office/drawing/2014/main" id="{CFCF5D7A-BA9C-4329-BD75-943B884A8B7E}"/>
              </a:ext>
            </a:extLst>
          </p:cNvPr>
          <p:cNvSpPr>
            <a:spLocks noGrp="1" noRot="1" noChangeAspect="1" noChangeArrowheads="1" noTextEdit="1"/>
          </p:cNvSpPr>
          <p:nvPr>
            <p:ph type="sldImg"/>
          </p:nvPr>
        </p:nvSpPr>
        <p:spPr>
          <a:xfrm>
            <a:off x="381000" y="685800"/>
            <a:ext cx="6096000" cy="3429000"/>
          </a:xfrm>
          <a:ln/>
        </p:spPr>
      </p:sp>
      <p:sp>
        <p:nvSpPr>
          <p:cNvPr id="167939" name="Rectangle 3">
            <a:extLst>
              <a:ext uri="{FF2B5EF4-FFF2-40B4-BE49-F238E27FC236}">
                <a16:creationId xmlns:a16="http://schemas.microsoft.com/office/drawing/2014/main" id="{0564FCE1-1D7F-4163-A895-D1CBB2BC084B}"/>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97954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6332395-8054-4ECC-A3CC-37BA2BAD01B0}"/>
              </a:ext>
            </a:extLst>
          </p:cNvPr>
          <p:cNvSpPr>
            <a:spLocks noGrp="1" noChangeArrowheads="1"/>
          </p:cNvSpPr>
          <p:nvPr>
            <p:ph type="sldNum" sz="quarter" idx="5"/>
          </p:nvPr>
        </p:nvSpPr>
        <p:spPr>
          <a:ln/>
        </p:spPr>
        <p:txBody>
          <a:bodyPr/>
          <a:lstStyle/>
          <a:p>
            <a:fld id="{3BACCC99-6ACF-4E3B-B827-60BCD6CCD86F}" type="slidenum">
              <a:rPr lang="en-US" altLang="en-US"/>
              <a:pPr/>
              <a:t>35</a:t>
            </a:fld>
            <a:endParaRPr lang="en-US" altLang="en-US"/>
          </a:p>
        </p:txBody>
      </p:sp>
      <p:sp>
        <p:nvSpPr>
          <p:cNvPr id="176130" name="Rectangle 2">
            <a:extLst>
              <a:ext uri="{FF2B5EF4-FFF2-40B4-BE49-F238E27FC236}">
                <a16:creationId xmlns:a16="http://schemas.microsoft.com/office/drawing/2014/main" id="{45316D54-BC62-4229-B4BE-8572C9F477B9}"/>
              </a:ext>
            </a:extLst>
          </p:cNvPr>
          <p:cNvSpPr>
            <a:spLocks noGrp="1" noRot="1" noChangeAspect="1" noChangeArrowheads="1" noTextEdit="1"/>
          </p:cNvSpPr>
          <p:nvPr>
            <p:ph type="sldImg"/>
          </p:nvPr>
        </p:nvSpPr>
        <p:spPr>
          <a:xfrm>
            <a:off x="381000" y="685800"/>
            <a:ext cx="6096000" cy="3429000"/>
          </a:xfrm>
          <a:ln/>
        </p:spPr>
      </p:sp>
      <p:sp>
        <p:nvSpPr>
          <p:cNvPr id="176131" name="Rectangle 3">
            <a:extLst>
              <a:ext uri="{FF2B5EF4-FFF2-40B4-BE49-F238E27FC236}">
                <a16:creationId xmlns:a16="http://schemas.microsoft.com/office/drawing/2014/main" id="{5738729F-9F72-4732-8B63-35963B8E6E7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6332395-8054-4ECC-A3CC-37BA2BAD01B0}"/>
              </a:ext>
            </a:extLst>
          </p:cNvPr>
          <p:cNvSpPr>
            <a:spLocks noGrp="1" noChangeArrowheads="1"/>
          </p:cNvSpPr>
          <p:nvPr>
            <p:ph type="sldNum" sz="quarter" idx="5"/>
          </p:nvPr>
        </p:nvSpPr>
        <p:spPr>
          <a:ln/>
        </p:spPr>
        <p:txBody>
          <a:bodyPr/>
          <a:lstStyle/>
          <a:p>
            <a:fld id="{3BACCC99-6ACF-4E3B-B827-60BCD6CCD86F}" type="slidenum">
              <a:rPr lang="en-US" altLang="en-US"/>
              <a:pPr/>
              <a:t>36</a:t>
            </a:fld>
            <a:endParaRPr lang="en-US" altLang="en-US"/>
          </a:p>
        </p:txBody>
      </p:sp>
      <p:sp>
        <p:nvSpPr>
          <p:cNvPr id="176130" name="Rectangle 2">
            <a:extLst>
              <a:ext uri="{FF2B5EF4-FFF2-40B4-BE49-F238E27FC236}">
                <a16:creationId xmlns:a16="http://schemas.microsoft.com/office/drawing/2014/main" id="{45316D54-BC62-4229-B4BE-8572C9F477B9}"/>
              </a:ext>
            </a:extLst>
          </p:cNvPr>
          <p:cNvSpPr>
            <a:spLocks noGrp="1" noRot="1" noChangeAspect="1" noChangeArrowheads="1" noTextEdit="1"/>
          </p:cNvSpPr>
          <p:nvPr>
            <p:ph type="sldImg"/>
          </p:nvPr>
        </p:nvSpPr>
        <p:spPr>
          <a:xfrm>
            <a:off x="381000" y="685800"/>
            <a:ext cx="6096000" cy="3429000"/>
          </a:xfrm>
          <a:ln/>
        </p:spPr>
      </p:sp>
      <p:sp>
        <p:nvSpPr>
          <p:cNvPr id="176131" name="Rectangle 3">
            <a:extLst>
              <a:ext uri="{FF2B5EF4-FFF2-40B4-BE49-F238E27FC236}">
                <a16:creationId xmlns:a16="http://schemas.microsoft.com/office/drawing/2014/main" id="{5738729F-9F72-4732-8B63-35963B8E6E70}"/>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89610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9C65A62-8AE7-46EF-A2F0-C482B751410B}"/>
              </a:ext>
            </a:extLst>
          </p:cNvPr>
          <p:cNvSpPr>
            <a:spLocks noGrp="1" noChangeArrowheads="1"/>
          </p:cNvSpPr>
          <p:nvPr>
            <p:ph type="sldNum" sz="quarter" idx="5"/>
          </p:nvPr>
        </p:nvSpPr>
        <p:spPr>
          <a:ln/>
        </p:spPr>
        <p:txBody>
          <a:bodyPr/>
          <a:lstStyle/>
          <a:p>
            <a:fld id="{80E5C3C7-1A68-4A84-B585-D1D9CB3367E2}" type="slidenum">
              <a:rPr lang="en-US" altLang="en-US"/>
              <a:pPr/>
              <a:t>37</a:t>
            </a:fld>
            <a:endParaRPr lang="en-US" altLang="en-US"/>
          </a:p>
        </p:txBody>
      </p:sp>
      <p:sp>
        <p:nvSpPr>
          <p:cNvPr id="174082" name="Rectangle 2">
            <a:extLst>
              <a:ext uri="{FF2B5EF4-FFF2-40B4-BE49-F238E27FC236}">
                <a16:creationId xmlns:a16="http://schemas.microsoft.com/office/drawing/2014/main" id="{08E74D54-2F17-4AA9-B1A2-DB104CBFEC97}"/>
              </a:ext>
            </a:extLst>
          </p:cNvPr>
          <p:cNvSpPr>
            <a:spLocks noGrp="1" noRot="1" noChangeAspect="1" noChangeArrowheads="1" noTextEdit="1"/>
          </p:cNvSpPr>
          <p:nvPr>
            <p:ph type="sldImg"/>
          </p:nvPr>
        </p:nvSpPr>
        <p:spPr>
          <a:xfrm>
            <a:off x="381000" y="685800"/>
            <a:ext cx="6096000" cy="3429000"/>
          </a:xfrm>
          <a:ln/>
        </p:spPr>
      </p:sp>
      <p:sp>
        <p:nvSpPr>
          <p:cNvPr id="174083" name="Rectangle 3">
            <a:extLst>
              <a:ext uri="{FF2B5EF4-FFF2-40B4-BE49-F238E27FC236}">
                <a16:creationId xmlns:a16="http://schemas.microsoft.com/office/drawing/2014/main" id="{F73C95C5-7626-4FA9-9C5E-CC867D8C3CD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9C65A62-8AE7-46EF-A2F0-C482B751410B}"/>
              </a:ext>
            </a:extLst>
          </p:cNvPr>
          <p:cNvSpPr>
            <a:spLocks noGrp="1" noChangeArrowheads="1"/>
          </p:cNvSpPr>
          <p:nvPr>
            <p:ph type="sldNum" sz="quarter" idx="5"/>
          </p:nvPr>
        </p:nvSpPr>
        <p:spPr>
          <a:ln/>
        </p:spPr>
        <p:txBody>
          <a:bodyPr/>
          <a:lstStyle/>
          <a:p>
            <a:fld id="{80E5C3C7-1A68-4A84-B585-D1D9CB3367E2}" type="slidenum">
              <a:rPr lang="en-US" altLang="en-US"/>
              <a:pPr/>
              <a:t>38</a:t>
            </a:fld>
            <a:endParaRPr lang="en-US" altLang="en-US"/>
          </a:p>
        </p:txBody>
      </p:sp>
      <p:sp>
        <p:nvSpPr>
          <p:cNvPr id="174082" name="Rectangle 2">
            <a:extLst>
              <a:ext uri="{FF2B5EF4-FFF2-40B4-BE49-F238E27FC236}">
                <a16:creationId xmlns:a16="http://schemas.microsoft.com/office/drawing/2014/main" id="{08E74D54-2F17-4AA9-B1A2-DB104CBFEC97}"/>
              </a:ext>
            </a:extLst>
          </p:cNvPr>
          <p:cNvSpPr>
            <a:spLocks noGrp="1" noRot="1" noChangeAspect="1" noChangeArrowheads="1" noTextEdit="1"/>
          </p:cNvSpPr>
          <p:nvPr>
            <p:ph type="sldImg"/>
          </p:nvPr>
        </p:nvSpPr>
        <p:spPr>
          <a:xfrm>
            <a:off x="381000" y="685800"/>
            <a:ext cx="6096000" cy="3429000"/>
          </a:xfrm>
          <a:ln/>
        </p:spPr>
      </p:sp>
      <p:sp>
        <p:nvSpPr>
          <p:cNvPr id="174083" name="Rectangle 3">
            <a:extLst>
              <a:ext uri="{FF2B5EF4-FFF2-40B4-BE49-F238E27FC236}">
                <a16:creationId xmlns:a16="http://schemas.microsoft.com/office/drawing/2014/main" id="{F73C95C5-7626-4FA9-9C5E-CC867D8C3CD7}"/>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38378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9C65A62-8AE7-46EF-A2F0-C482B751410B}"/>
              </a:ext>
            </a:extLst>
          </p:cNvPr>
          <p:cNvSpPr>
            <a:spLocks noGrp="1" noChangeArrowheads="1"/>
          </p:cNvSpPr>
          <p:nvPr>
            <p:ph type="sldNum" sz="quarter" idx="5"/>
          </p:nvPr>
        </p:nvSpPr>
        <p:spPr>
          <a:ln/>
        </p:spPr>
        <p:txBody>
          <a:bodyPr/>
          <a:lstStyle/>
          <a:p>
            <a:fld id="{80E5C3C7-1A68-4A84-B585-D1D9CB3367E2}" type="slidenum">
              <a:rPr lang="en-US" altLang="en-US"/>
              <a:pPr/>
              <a:t>39</a:t>
            </a:fld>
            <a:endParaRPr lang="en-US" altLang="en-US"/>
          </a:p>
        </p:txBody>
      </p:sp>
      <p:sp>
        <p:nvSpPr>
          <p:cNvPr id="174082" name="Rectangle 2">
            <a:extLst>
              <a:ext uri="{FF2B5EF4-FFF2-40B4-BE49-F238E27FC236}">
                <a16:creationId xmlns:a16="http://schemas.microsoft.com/office/drawing/2014/main" id="{08E74D54-2F17-4AA9-B1A2-DB104CBFEC97}"/>
              </a:ext>
            </a:extLst>
          </p:cNvPr>
          <p:cNvSpPr>
            <a:spLocks noGrp="1" noRot="1" noChangeAspect="1" noChangeArrowheads="1" noTextEdit="1"/>
          </p:cNvSpPr>
          <p:nvPr>
            <p:ph type="sldImg"/>
          </p:nvPr>
        </p:nvSpPr>
        <p:spPr>
          <a:xfrm>
            <a:off x="381000" y="685800"/>
            <a:ext cx="6096000" cy="3429000"/>
          </a:xfrm>
          <a:ln/>
        </p:spPr>
      </p:sp>
      <p:sp>
        <p:nvSpPr>
          <p:cNvPr id="174083" name="Rectangle 3">
            <a:extLst>
              <a:ext uri="{FF2B5EF4-FFF2-40B4-BE49-F238E27FC236}">
                <a16:creationId xmlns:a16="http://schemas.microsoft.com/office/drawing/2014/main" id="{F73C95C5-7626-4FA9-9C5E-CC867D8C3CD7}"/>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422827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B88CCE2-85E4-439F-921C-3CBD1252AD7D}"/>
              </a:ext>
            </a:extLst>
          </p:cNvPr>
          <p:cNvSpPr>
            <a:spLocks noGrp="1" noChangeArrowheads="1"/>
          </p:cNvSpPr>
          <p:nvPr>
            <p:ph type="sldNum" sz="quarter" idx="5"/>
          </p:nvPr>
        </p:nvSpPr>
        <p:spPr>
          <a:ln/>
        </p:spPr>
        <p:txBody>
          <a:bodyPr/>
          <a:lstStyle/>
          <a:p>
            <a:fld id="{32A6F0C0-D5E6-43AC-889D-70C79331126F}" type="slidenum">
              <a:rPr lang="en-US" altLang="en-US"/>
              <a:pPr/>
              <a:t>40</a:t>
            </a:fld>
            <a:endParaRPr lang="en-US" altLang="en-US"/>
          </a:p>
        </p:txBody>
      </p:sp>
      <p:sp>
        <p:nvSpPr>
          <p:cNvPr id="182274" name="Rectangle 2">
            <a:extLst>
              <a:ext uri="{FF2B5EF4-FFF2-40B4-BE49-F238E27FC236}">
                <a16:creationId xmlns:a16="http://schemas.microsoft.com/office/drawing/2014/main" id="{E3509C0F-FA98-4A96-86C4-20247F98E3C7}"/>
              </a:ext>
            </a:extLst>
          </p:cNvPr>
          <p:cNvSpPr>
            <a:spLocks noGrp="1" noRot="1" noChangeAspect="1" noChangeArrowheads="1" noTextEdit="1"/>
          </p:cNvSpPr>
          <p:nvPr>
            <p:ph type="sldImg"/>
          </p:nvPr>
        </p:nvSpPr>
        <p:spPr>
          <a:xfrm>
            <a:off x="381000" y="685800"/>
            <a:ext cx="6096000" cy="3429000"/>
          </a:xfrm>
          <a:ln/>
        </p:spPr>
      </p:sp>
      <p:sp>
        <p:nvSpPr>
          <p:cNvPr id="182275" name="Rectangle 3">
            <a:extLst>
              <a:ext uri="{FF2B5EF4-FFF2-40B4-BE49-F238E27FC236}">
                <a16:creationId xmlns:a16="http://schemas.microsoft.com/office/drawing/2014/main" id="{15945534-8007-4FDA-8CB1-26EDDB19C57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B88CCE2-85E4-439F-921C-3CBD1252AD7D}"/>
              </a:ext>
            </a:extLst>
          </p:cNvPr>
          <p:cNvSpPr>
            <a:spLocks noGrp="1" noChangeArrowheads="1"/>
          </p:cNvSpPr>
          <p:nvPr>
            <p:ph type="sldNum" sz="quarter" idx="5"/>
          </p:nvPr>
        </p:nvSpPr>
        <p:spPr>
          <a:ln/>
        </p:spPr>
        <p:txBody>
          <a:bodyPr/>
          <a:lstStyle/>
          <a:p>
            <a:fld id="{32A6F0C0-D5E6-43AC-889D-70C79331126F}" type="slidenum">
              <a:rPr lang="en-US" altLang="en-US"/>
              <a:pPr/>
              <a:t>41</a:t>
            </a:fld>
            <a:endParaRPr lang="en-US" altLang="en-US"/>
          </a:p>
        </p:txBody>
      </p:sp>
      <p:sp>
        <p:nvSpPr>
          <p:cNvPr id="182274" name="Rectangle 2">
            <a:extLst>
              <a:ext uri="{FF2B5EF4-FFF2-40B4-BE49-F238E27FC236}">
                <a16:creationId xmlns:a16="http://schemas.microsoft.com/office/drawing/2014/main" id="{E3509C0F-FA98-4A96-86C4-20247F98E3C7}"/>
              </a:ext>
            </a:extLst>
          </p:cNvPr>
          <p:cNvSpPr>
            <a:spLocks noGrp="1" noRot="1" noChangeAspect="1" noChangeArrowheads="1" noTextEdit="1"/>
          </p:cNvSpPr>
          <p:nvPr>
            <p:ph type="sldImg"/>
          </p:nvPr>
        </p:nvSpPr>
        <p:spPr>
          <a:xfrm>
            <a:off x="381000" y="685800"/>
            <a:ext cx="6096000" cy="3429000"/>
          </a:xfrm>
          <a:ln/>
        </p:spPr>
      </p:sp>
      <p:sp>
        <p:nvSpPr>
          <p:cNvPr id="182275" name="Rectangle 3">
            <a:extLst>
              <a:ext uri="{FF2B5EF4-FFF2-40B4-BE49-F238E27FC236}">
                <a16:creationId xmlns:a16="http://schemas.microsoft.com/office/drawing/2014/main" id="{15945534-8007-4FDA-8CB1-26EDDB19C57B}"/>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198426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B88CCE2-85E4-439F-921C-3CBD1252AD7D}"/>
              </a:ext>
            </a:extLst>
          </p:cNvPr>
          <p:cNvSpPr>
            <a:spLocks noGrp="1" noChangeArrowheads="1"/>
          </p:cNvSpPr>
          <p:nvPr>
            <p:ph type="sldNum" sz="quarter" idx="5"/>
          </p:nvPr>
        </p:nvSpPr>
        <p:spPr>
          <a:ln/>
        </p:spPr>
        <p:txBody>
          <a:bodyPr/>
          <a:lstStyle/>
          <a:p>
            <a:fld id="{32A6F0C0-D5E6-43AC-889D-70C79331126F}" type="slidenum">
              <a:rPr lang="en-US" altLang="en-US"/>
              <a:pPr/>
              <a:t>42</a:t>
            </a:fld>
            <a:endParaRPr lang="en-US" altLang="en-US"/>
          </a:p>
        </p:txBody>
      </p:sp>
      <p:sp>
        <p:nvSpPr>
          <p:cNvPr id="182274" name="Rectangle 2">
            <a:extLst>
              <a:ext uri="{FF2B5EF4-FFF2-40B4-BE49-F238E27FC236}">
                <a16:creationId xmlns:a16="http://schemas.microsoft.com/office/drawing/2014/main" id="{E3509C0F-FA98-4A96-86C4-20247F98E3C7}"/>
              </a:ext>
            </a:extLst>
          </p:cNvPr>
          <p:cNvSpPr>
            <a:spLocks noGrp="1" noRot="1" noChangeAspect="1" noChangeArrowheads="1" noTextEdit="1"/>
          </p:cNvSpPr>
          <p:nvPr>
            <p:ph type="sldImg"/>
          </p:nvPr>
        </p:nvSpPr>
        <p:spPr>
          <a:xfrm>
            <a:off x="381000" y="685800"/>
            <a:ext cx="6096000" cy="3429000"/>
          </a:xfrm>
          <a:ln/>
        </p:spPr>
      </p:sp>
      <p:sp>
        <p:nvSpPr>
          <p:cNvPr id="182275" name="Rectangle 3">
            <a:extLst>
              <a:ext uri="{FF2B5EF4-FFF2-40B4-BE49-F238E27FC236}">
                <a16:creationId xmlns:a16="http://schemas.microsoft.com/office/drawing/2014/main" id="{15945534-8007-4FDA-8CB1-26EDDB19C57B}"/>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47779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226AAD9-C885-4305-8017-8B0FF02E06BF}"/>
              </a:ext>
            </a:extLst>
          </p:cNvPr>
          <p:cNvSpPr>
            <a:spLocks noGrp="1" noChangeArrowheads="1"/>
          </p:cNvSpPr>
          <p:nvPr>
            <p:ph type="sldNum" sz="quarter" idx="5"/>
          </p:nvPr>
        </p:nvSpPr>
        <p:spPr>
          <a:ln/>
        </p:spPr>
        <p:txBody>
          <a:bodyPr/>
          <a:lstStyle/>
          <a:p>
            <a:fld id="{96070678-47D3-4D42-9425-0A6CBFBE81DD}" type="slidenum">
              <a:rPr lang="en-US" altLang="en-US"/>
              <a:pPr/>
              <a:t>12</a:t>
            </a:fld>
            <a:endParaRPr lang="en-US" altLang="en-US"/>
          </a:p>
        </p:txBody>
      </p:sp>
      <p:sp>
        <p:nvSpPr>
          <p:cNvPr id="91138" name="Rectangle 2">
            <a:extLst>
              <a:ext uri="{FF2B5EF4-FFF2-40B4-BE49-F238E27FC236}">
                <a16:creationId xmlns:a16="http://schemas.microsoft.com/office/drawing/2014/main" id="{4361A5F5-91A6-4240-987F-24F0E3890283}"/>
              </a:ext>
            </a:extLst>
          </p:cNvPr>
          <p:cNvSpPr>
            <a:spLocks noGrp="1" noRot="1" noChangeAspect="1" noChangeArrowheads="1" noTextEdit="1"/>
          </p:cNvSpPr>
          <p:nvPr>
            <p:ph type="sldImg"/>
          </p:nvPr>
        </p:nvSpPr>
        <p:spPr>
          <a:xfrm>
            <a:off x="381000" y="685800"/>
            <a:ext cx="6096000" cy="3429000"/>
          </a:xfrm>
          <a:ln/>
        </p:spPr>
      </p:sp>
      <p:sp>
        <p:nvSpPr>
          <p:cNvPr id="91139" name="Rectangle 3">
            <a:extLst>
              <a:ext uri="{FF2B5EF4-FFF2-40B4-BE49-F238E27FC236}">
                <a16:creationId xmlns:a16="http://schemas.microsoft.com/office/drawing/2014/main" id="{EA0CBC33-951F-471F-AC91-E4255B6AF29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515575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801AC1E-0885-41B1-9DA9-61C07DADFBA3}"/>
              </a:ext>
            </a:extLst>
          </p:cNvPr>
          <p:cNvSpPr>
            <a:spLocks noGrp="1" noChangeArrowheads="1"/>
          </p:cNvSpPr>
          <p:nvPr>
            <p:ph type="sldNum" sz="quarter" idx="5"/>
          </p:nvPr>
        </p:nvSpPr>
        <p:spPr>
          <a:ln/>
        </p:spPr>
        <p:txBody>
          <a:bodyPr/>
          <a:lstStyle/>
          <a:p>
            <a:fld id="{DBDAFBF4-FD08-46C5-BAD2-65DE20717F89}" type="slidenum">
              <a:rPr lang="en-US" altLang="en-US"/>
              <a:pPr/>
              <a:t>43</a:t>
            </a:fld>
            <a:endParaRPr lang="en-US" altLang="en-US"/>
          </a:p>
        </p:txBody>
      </p:sp>
      <p:sp>
        <p:nvSpPr>
          <p:cNvPr id="197634" name="Rectangle 2">
            <a:extLst>
              <a:ext uri="{FF2B5EF4-FFF2-40B4-BE49-F238E27FC236}">
                <a16:creationId xmlns:a16="http://schemas.microsoft.com/office/drawing/2014/main" id="{0D152D7F-E028-4CD6-AC48-CEEDCFB76887}"/>
              </a:ext>
            </a:extLst>
          </p:cNvPr>
          <p:cNvSpPr>
            <a:spLocks noGrp="1" noRot="1" noChangeAspect="1" noChangeArrowheads="1" noTextEdit="1"/>
          </p:cNvSpPr>
          <p:nvPr>
            <p:ph type="sldImg"/>
          </p:nvPr>
        </p:nvSpPr>
        <p:spPr>
          <a:xfrm>
            <a:off x="381000" y="685800"/>
            <a:ext cx="6096000" cy="3429000"/>
          </a:xfrm>
          <a:ln/>
        </p:spPr>
      </p:sp>
      <p:sp>
        <p:nvSpPr>
          <p:cNvPr id="197635" name="Rectangle 3">
            <a:extLst>
              <a:ext uri="{FF2B5EF4-FFF2-40B4-BE49-F238E27FC236}">
                <a16:creationId xmlns:a16="http://schemas.microsoft.com/office/drawing/2014/main" id="{DA1061BA-2984-4345-B427-49B9803A040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7088" y="1228725"/>
            <a:ext cx="5895975" cy="3317875"/>
          </a:xfrm>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46</a:t>
            </a:fld>
            <a:endParaRPr lang="en-US"/>
          </a:p>
        </p:txBody>
      </p:sp>
      <p:sp>
        <p:nvSpPr>
          <p:cNvPr id="8" name="Footer Placeholder 9">
            <a:extLst>
              <a:ext uri="{FF2B5EF4-FFF2-40B4-BE49-F238E27FC236}">
                <a16:creationId xmlns:a16="http://schemas.microsoft.com/office/drawing/2014/main" id="{C01F69A6-4555-4AB9-BD16-336DBC2B0564}"/>
              </a:ext>
            </a:extLst>
          </p:cNvPr>
          <p:cNvSpPr>
            <a:spLocks noGrp="1"/>
          </p:cNvSpPr>
          <p:nvPr>
            <p:ph type="ftr" sz="quarter" idx="4"/>
          </p:nvPr>
        </p:nvSpPr>
        <p:spPr>
          <a:xfrm>
            <a:off x="0" y="9337963"/>
            <a:ext cx="3271181" cy="493267"/>
          </a:xfrm>
        </p:spPr>
        <p:txBody>
          <a:bodyPr/>
          <a:lstStyle/>
          <a:p>
            <a:r>
              <a:rPr lang="en-US" dirty="0"/>
              <a:t>Sugar Land Bible Church</a:t>
            </a:r>
          </a:p>
        </p:txBody>
      </p:sp>
      <p:sp>
        <p:nvSpPr>
          <p:cNvPr id="9" name="Header Placeholder 3">
            <a:extLst>
              <a:ext uri="{FF2B5EF4-FFF2-40B4-BE49-F238E27FC236}">
                <a16:creationId xmlns:a16="http://schemas.microsoft.com/office/drawing/2014/main" id="{F331E5F0-01D8-465A-8E90-08BC0F5DB873}"/>
              </a:ext>
            </a:extLst>
          </p:cNvPr>
          <p:cNvSpPr>
            <a:spLocks noGrp="1"/>
          </p:cNvSpPr>
          <p:nvPr>
            <p:ph type="hdr" sz="quarter"/>
          </p:nvPr>
        </p:nvSpPr>
        <p:spPr>
          <a:xfrm>
            <a:off x="1057495" y="258283"/>
            <a:ext cx="5433893" cy="678016"/>
          </a:xfrm>
          <a:prstGeom prst="rect">
            <a:avLst/>
          </a:prstGeom>
        </p:spPr>
        <p:txBody>
          <a:bodyPr/>
          <a:lstStyle/>
          <a:p>
            <a:pPr algn="ctr" defTabSz="496453">
              <a:defRPr/>
            </a:pPr>
            <a:r>
              <a:rPr lang="en-US" dirty="0">
                <a:solidFill>
                  <a:prstClr val="black"/>
                </a:solidFill>
              </a:rPr>
              <a:t>Jim McGowan, Th.D. – Session 9</a:t>
            </a:r>
          </a:p>
          <a:p>
            <a:pPr algn="ctr" defTabSz="496453">
              <a:defRPr/>
            </a:pPr>
            <a:r>
              <a:rPr lang="en-US" b="1" dirty="0">
                <a:solidFill>
                  <a:prstClr val="black"/>
                </a:solidFill>
              </a:rPr>
              <a:t>False Charges Against Biblical Dispensationalism – Part 2</a:t>
            </a:r>
          </a:p>
          <a:p>
            <a:pPr algn="ctr" defTabSz="496453">
              <a:defRPr/>
            </a:pPr>
            <a:r>
              <a:rPr lang="en-US" dirty="0">
                <a:solidFill>
                  <a:prstClr val="black"/>
                </a:solidFill>
              </a:rPr>
              <a:t>02-26-2020</a:t>
            </a:r>
          </a:p>
        </p:txBody>
      </p:sp>
    </p:spTree>
    <p:extLst>
      <p:ext uri="{BB962C8B-B14F-4D97-AF65-F5344CB8AC3E}">
        <p14:creationId xmlns:p14="http://schemas.microsoft.com/office/powerpoint/2010/main" val="11393450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04371C7-8C09-43A1-BB76-392A3A0CA69A}"/>
              </a:ext>
            </a:extLst>
          </p:cNvPr>
          <p:cNvSpPr>
            <a:spLocks noGrp="1" noChangeArrowheads="1"/>
          </p:cNvSpPr>
          <p:nvPr>
            <p:ph type="sldNum" sz="quarter" idx="5"/>
          </p:nvPr>
        </p:nvSpPr>
        <p:spPr>
          <a:ln/>
        </p:spPr>
        <p:txBody>
          <a:bodyPr/>
          <a:lstStyle/>
          <a:p>
            <a:fld id="{0D38F569-199B-4890-A3CC-A5B25E157446}" type="slidenum">
              <a:rPr lang="en-US" altLang="en-US"/>
              <a:pPr/>
              <a:t>47</a:t>
            </a:fld>
            <a:endParaRPr lang="en-US" altLang="en-US"/>
          </a:p>
        </p:txBody>
      </p:sp>
      <p:sp>
        <p:nvSpPr>
          <p:cNvPr id="99330" name="Rectangle 2">
            <a:extLst>
              <a:ext uri="{FF2B5EF4-FFF2-40B4-BE49-F238E27FC236}">
                <a16:creationId xmlns:a16="http://schemas.microsoft.com/office/drawing/2014/main" id="{B11C5F91-1794-42A8-B6DA-9B49C33BAFCF}"/>
              </a:ext>
            </a:extLst>
          </p:cNvPr>
          <p:cNvSpPr>
            <a:spLocks noGrp="1" noRot="1" noChangeAspect="1" noChangeArrowheads="1" noTextEdit="1"/>
          </p:cNvSpPr>
          <p:nvPr>
            <p:ph type="sldImg"/>
          </p:nvPr>
        </p:nvSpPr>
        <p:spPr>
          <a:xfrm>
            <a:off x="381000" y="685800"/>
            <a:ext cx="6096000" cy="3429000"/>
          </a:xfrm>
          <a:ln/>
        </p:spPr>
      </p:sp>
      <p:sp>
        <p:nvSpPr>
          <p:cNvPr id="99331" name="Rectangle 3">
            <a:extLst>
              <a:ext uri="{FF2B5EF4-FFF2-40B4-BE49-F238E27FC236}">
                <a16:creationId xmlns:a16="http://schemas.microsoft.com/office/drawing/2014/main" id="{14546A63-4259-4978-8A0B-82E7AA00415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D48A6CB-B49C-4489-A3F3-64EC591325E2}"/>
              </a:ext>
            </a:extLst>
          </p:cNvPr>
          <p:cNvSpPr>
            <a:spLocks noGrp="1" noChangeArrowheads="1"/>
          </p:cNvSpPr>
          <p:nvPr>
            <p:ph type="sldNum" sz="quarter" idx="5"/>
          </p:nvPr>
        </p:nvSpPr>
        <p:spPr>
          <a:ln/>
        </p:spPr>
        <p:txBody>
          <a:bodyPr/>
          <a:lstStyle/>
          <a:p>
            <a:fld id="{26DB0406-DEED-4FB1-9D3E-C2345F56F319}" type="slidenum">
              <a:rPr lang="en-US" altLang="en-US"/>
              <a:pPr/>
              <a:t>13</a:t>
            </a:fld>
            <a:endParaRPr lang="en-US" altLang="en-US"/>
          </a:p>
        </p:txBody>
      </p:sp>
      <p:sp>
        <p:nvSpPr>
          <p:cNvPr id="92162" name="Rectangle 2">
            <a:extLst>
              <a:ext uri="{FF2B5EF4-FFF2-40B4-BE49-F238E27FC236}">
                <a16:creationId xmlns:a16="http://schemas.microsoft.com/office/drawing/2014/main" id="{908FB179-847D-4277-BED2-D2433408F717}"/>
              </a:ext>
            </a:extLst>
          </p:cNvPr>
          <p:cNvSpPr>
            <a:spLocks noGrp="1" noRot="1" noChangeAspect="1" noChangeArrowheads="1" noTextEdit="1"/>
          </p:cNvSpPr>
          <p:nvPr>
            <p:ph type="sldImg"/>
          </p:nvPr>
        </p:nvSpPr>
        <p:spPr>
          <a:xfrm>
            <a:off x="381000" y="685800"/>
            <a:ext cx="6096000" cy="3429000"/>
          </a:xfrm>
          <a:ln/>
        </p:spPr>
      </p:sp>
      <p:sp>
        <p:nvSpPr>
          <p:cNvPr id="92163" name="Rectangle 3">
            <a:extLst>
              <a:ext uri="{FF2B5EF4-FFF2-40B4-BE49-F238E27FC236}">
                <a16:creationId xmlns:a16="http://schemas.microsoft.com/office/drawing/2014/main" id="{681C08F1-86F3-4DE0-92AB-3FB3B55B974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D48A6CB-B49C-4489-A3F3-64EC591325E2}"/>
              </a:ext>
            </a:extLst>
          </p:cNvPr>
          <p:cNvSpPr>
            <a:spLocks noGrp="1" noChangeArrowheads="1"/>
          </p:cNvSpPr>
          <p:nvPr>
            <p:ph type="sldNum" sz="quarter" idx="5"/>
          </p:nvPr>
        </p:nvSpPr>
        <p:spPr>
          <a:ln/>
        </p:spPr>
        <p:txBody>
          <a:bodyPr/>
          <a:lstStyle/>
          <a:p>
            <a:fld id="{26DB0406-DEED-4FB1-9D3E-C2345F56F319}" type="slidenum">
              <a:rPr lang="en-US" altLang="en-US"/>
              <a:pPr/>
              <a:t>14</a:t>
            </a:fld>
            <a:endParaRPr lang="en-US" altLang="en-US"/>
          </a:p>
        </p:txBody>
      </p:sp>
      <p:sp>
        <p:nvSpPr>
          <p:cNvPr id="92162" name="Rectangle 2">
            <a:extLst>
              <a:ext uri="{FF2B5EF4-FFF2-40B4-BE49-F238E27FC236}">
                <a16:creationId xmlns:a16="http://schemas.microsoft.com/office/drawing/2014/main" id="{908FB179-847D-4277-BED2-D2433408F717}"/>
              </a:ext>
            </a:extLst>
          </p:cNvPr>
          <p:cNvSpPr>
            <a:spLocks noGrp="1" noRot="1" noChangeAspect="1" noChangeArrowheads="1" noTextEdit="1"/>
          </p:cNvSpPr>
          <p:nvPr>
            <p:ph type="sldImg"/>
          </p:nvPr>
        </p:nvSpPr>
        <p:spPr>
          <a:xfrm>
            <a:off x="381000" y="685800"/>
            <a:ext cx="6096000" cy="3429000"/>
          </a:xfrm>
          <a:ln/>
        </p:spPr>
      </p:sp>
      <p:sp>
        <p:nvSpPr>
          <p:cNvPr id="92163" name="Rectangle 3">
            <a:extLst>
              <a:ext uri="{FF2B5EF4-FFF2-40B4-BE49-F238E27FC236}">
                <a16:creationId xmlns:a16="http://schemas.microsoft.com/office/drawing/2014/main" id="{681C08F1-86F3-4DE0-92AB-3FB3B55B9740}"/>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5391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096648B-6740-4604-A935-74171084E762}"/>
              </a:ext>
            </a:extLst>
          </p:cNvPr>
          <p:cNvSpPr>
            <a:spLocks noGrp="1" noChangeArrowheads="1"/>
          </p:cNvSpPr>
          <p:nvPr>
            <p:ph type="sldNum" sz="quarter" idx="5"/>
          </p:nvPr>
        </p:nvSpPr>
        <p:spPr>
          <a:ln/>
        </p:spPr>
        <p:txBody>
          <a:bodyPr/>
          <a:lstStyle/>
          <a:p>
            <a:fld id="{F6B38A8C-B774-435C-AD5B-A5095A7B577E}" type="slidenum">
              <a:rPr lang="en-US" altLang="en-US"/>
              <a:pPr/>
              <a:t>15</a:t>
            </a:fld>
            <a:endParaRPr lang="en-US" altLang="en-US"/>
          </a:p>
        </p:txBody>
      </p:sp>
      <p:sp>
        <p:nvSpPr>
          <p:cNvPr id="201730" name="Rectangle 2">
            <a:extLst>
              <a:ext uri="{FF2B5EF4-FFF2-40B4-BE49-F238E27FC236}">
                <a16:creationId xmlns:a16="http://schemas.microsoft.com/office/drawing/2014/main" id="{2AFE40F5-2075-4BC4-842E-A5D05F8D8326}"/>
              </a:ext>
            </a:extLst>
          </p:cNvPr>
          <p:cNvSpPr>
            <a:spLocks noGrp="1" noRot="1" noChangeAspect="1" noChangeArrowheads="1" noTextEdit="1"/>
          </p:cNvSpPr>
          <p:nvPr>
            <p:ph type="sldImg"/>
          </p:nvPr>
        </p:nvSpPr>
        <p:spPr>
          <a:xfrm>
            <a:off x="381000" y="685800"/>
            <a:ext cx="6096000" cy="3429000"/>
          </a:xfrm>
          <a:ln/>
        </p:spPr>
      </p:sp>
      <p:sp>
        <p:nvSpPr>
          <p:cNvPr id="201731" name="Rectangle 3">
            <a:extLst>
              <a:ext uri="{FF2B5EF4-FFF2-40B4-BE49-F238E27FC236}">
                <a16:creationId xmlns:a16="http://schemas.microsoft.com/office/drawing/2014/main" id="{173580AC-17EC-4B1D-B115-C30EC3270FC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ECBE2A2-B2DF-46B1-985A-AD06A0631E7C}"/>
              </a:ext>
            </a:extLst>
          </p:cNvPr>
          <p:cNvSpPr>
            <a:spLocks noGrp="1" noChangeArrowheads="1"/>
          </p:cNvSpPr>
          <p:nvPr>
            <p:ph type="sldNum" sz="quarter" idx="5"/>
          </p:nvPr>
        </p:nvSpPr>
        <p:spPr>
          <a:ln/>
        </p:spPr>
        <p:txBody>
          <a:bodyPr/>
          <a:lstStyle/>
          <a:p>
            <a:fld id="{E566F31D-52DC-48D3-9BE2-8C9AED198E05}" type="slidenum">
              <a:rPr lang="en-US" altLang="en-US"/>
              <a:pPr/>
              <a:t>16</a:t>
            </a:fld>
            <a:endParaRPr lang="en-US" altLang="en-US"/>
          </a:p>
        </p:txBody>
      </p:sp>
      <p:sp>
        <p:nvSpPr>
          <p:cNvPr id="161794" name="Rectangle 2">
            <a:extLst>
              <a:ext uri="{FF2B5EF4-FFF2-40B4-BE49-F238E27FC236}">
                <a16:creationId xmlns:a16="http://schemas.microsoft.com/office/drawing/2014/main" id="{6B100314-25A4-4192-9DDD-7B2EDA91FB49}"/>
              </a:ext>
            </a:extLst>
          </p:cNvPr>
          <p:cNvSpPr>
            <a:spLocks noGrp="1" noRot="1" noChangeAspect="1" noChangeArrowheads="1" noTextEdit="1"/>
          </p:cNvSpPr>
          <p:nvPr>
            <p:ph type="sldImg"/>
          </p:nvPr>
        </p:nvSpPr>
        <p:spPr>
          <a:xfrm>
            <a:off x="381000" y="685800"/>
            <a:ext cx="6096000" cy="3429000"/>
          </a:xfrm>
          <a:ln/>
        </p:spPr>
      </p:sp>
      <p:sp>
        <p:nvSpPr>
          <p:cNvPr id="161795" name="Rectangle 3">
            <a:extLst>
              <a:ext uri="{FF2B5EF4-FFF2-40B4-BE49-F238E27FC236}">
                <a16:creationId xmlns:a16="http://schemas.microsoft.com/office/drawing/2014/main" id="{33D09844-EDDB-44CC-8DC1-CAC24294F7B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878577A-2258-496A-9627-C8867AC9D695}"/>
              </a:ext>
            </a:extLst>
          </p:cNvPr>
          <p:cNvSpPr>
            <a:spLocks noGrp="1" noChangeArrowheads="1"/>
          </p:cNvSpPr>
          <p:nvPr>
            <p:ph type="sldNum" sz="quarter" idx="5"/>
          </p:nvPr>
        </p:nvSpPr>
        <p:spPr>
          <a:ln/>
        </p:spPr>
        <p:txBody>
          <a:bodyPr/>
          <a:lstStyle/>
          <a:p>
            <a:fld id="{7F63C752-16A1-4959-ADA1-801BF1EC7D97}" type="slidenum">
              <a:rPr lang="en-US" altLang="en-US"/>
              <a:pPr/>
              <a:t>17</a:t>
            </a:fld>
            <a:endParaRPr lang="en-US" altLang="en-US"/>
          </a:p>
        </p:txBody>
      </p:sp>
      <p:sp>
        <p:nvSpPr>
          <p:cNvPr id="189442" name="Rectangle 2">
            <a:extLst>
              <a:ext uri="{FF2B5EF4-FFF2-40B4-BE49-F238E27FC236}">
                <a16:creationId xmlns:a16="http://schemas.microsoft.com/office/drawing/2014/main" id="{1ED7D9D6-E334-4EC5-8080-7AA761022594}"/>
              </a:ext>
            </a:extLst>
          </p:cNvPr>
          <p:cNvSpPr>
            <a:spLocks noGrp="1" noRot="1" noChangeAspect="1" noChangeArrowheads="1" noTextEdit="1"/>
          </p:cNvSpPr>
          <p:nvPr>
            <p:ph type="sldImg"/>
          </p:nvPr>
        </p:nvSpPr>
        <p:spPr>
          <a:xfrm>
            <a:off x="381000" y="685800"/>
            <a:ext cx="6096000" cy="3429000"/>
          </a:xfrm>
          <a:ln/>
        </p:spPr>
      </p:sp>
      <p:sp>
        <p:nvSpPr>
          <p:cNvPr id="189443" name="Rectangle 3">
            <a:extLst>
              <a:ext uri="{FF2B5EF4-FFF2-40B4-BE49-F238E27FC236}">
                <a16:creationId xmlns:a16="http://schemas.microsoft.com/office/drawing/2014/main" id="{5EA8960A-02B9-4579-A151-CC3A30BC78A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878577A-2258-496A-9627-C8867AC9D695}"/>
              </a:ext>
            </a:extLst>
          </p:cNvPr>
          <p:cNvSpPr>
            <a:spLocks noGrp="1" noChangeArrowheads="1"/>
          </p:cNvSpPr>
          <p:nvPr>
            <p:ph type="sldNum" sz="quarter" idx="5"/>
          </p:nvPr>
        </p:nvSpPr>
        <p:spPr>
          <a:ln/>
        </p:spPr>
        <p:txBody>
          <a:bodyPr/>
          <a:lstStyle/>
          <a:p>
            <a:fld id="{7F63C752-16A1-4959-ADA1-801BF1EC7D97}" type="slidenum">
              <a:rPr lang="en-US" altLang="en-US"/>
              <a:pPr/>
              <a:t>18</a:t>
            </a:fld>
            <a:endParaRPr lang="en-US" altLang="en-US"/>
          </a:p>
        </p:txBody>
      </p:sp>
      <p:sp>
        <p:nvSpPr>
          <p:cNvPr id="189442" name="Rectangle 2">
            <a:extLst>
              <a:ext uri="{FF2B5EF4-FFF2-40B4-BE49-F238E27FC236}">
                <a16:creationId xmlns:a16="http://schemas.microsoft.com/office/drawing/2014/main" id="{1ED7D9D6-E334-4EC5-8080-7AA761022594}"/>
              </a:ext>
            </a:extLst>
          </p:cNvPr>
          <p:cNvSpPr>
            <a:spLocks noGrp="1" noRot="1" noChangeAspect="1" noChangeArrowheads="1" noTextEdit="1"/>
          </p:cNvSpPr>
          <p:nvPr>
            <p:ph type="sldImg"/>
          </p:nvPr>
        </p:nvSpPr>
        <p:spPr>
          <a:xfrm>
            <a:off x="381000" y="685800"/>
            <a:ext cx="6096000" cy="3429000"/>
          </a:xfrm>
          <a:ln/>
        </p:spPr>
      </p:sp>
      <p:sp>
        <p:nvSpPr>
          <p:cNvPr id="189443" name="Rectangle 3">
            <a:extLst>
              <a:ext uri="{FF2B5EF4-FFF2-40B4-BE49-F238E27FC236}">
                <a16:creationId xmlns:a16="http://schemas.microsoft.com/office/drawing/2014/main" id="{5EA8960A-02B9-4579-A151-CC3A30BC78A2}"/>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81469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DB186-2D3E-4BF3-9E85-35DA740FAC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7A4BD5-34B5-45CF-8C26-913F7623F2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C8DE98-6418-435F-BFA5-A3B8DD3431A4}"/>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36E92878-9F9C-42A2-981E-351E32470961}"/>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80878EB4-F425-4B0E-AFA4-398C443DD20F}"/>
              </a:ext>
            </a:extLst>
          </p:cNvPr>
          <p:cNvSpPr>
            <a:spLocks noGrp="1"/>
          </p:cNvSpPr>
          <p:nvPr>
            <p:ph type="sldNum" sz="quarter" idx="12"/>
          </p:nvPr>
        </p:nvSpPr>
        <p:spPr/>
        <p:txBody>
          <a:bodyPr/>
          <a:lstStyle/>
          <a:p>
            <a:fld id="{3284409A-0E53-461B-9D77-FD2E0262B086}" type="slidenum">
              <a:rPr lang="en-US" altLang="en-US" smtClean="0"/>
              <a:pPr/>
              <a:t>‹#›</a:t>
            </a:fld>
            <a:endParaRPr lang="en-US" altLang="en-US"/>
          </a:p>
        </p:txBody>
      </p:sp>
    </p:spTree>
    <p:extLst>
      <p:ext uri="{BB962C8B-B14F-4D97-AF65-F5344CB8AC3E}">
        <p14:creationId xmlns:p14="http://schemas.microsoft.com/office/powerpoint/2010/main" val="1245429656"/>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50F3B-E708-4043-8CA5-2517C59FE2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029203-0E4F-4BB8-8A9E-6064A7D2E6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03BF6-A117-43FD-B8D5-7FB1D14937EA}"/>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01C652D0-BF2D-45B3-82E9-CDE58ACE2386}"/>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06701D04-AD9E-4FCC-A328-E089F4A158F2}"/>
              </a:ext>
            </a:extLst>
          </p:cNvPr>
          <p:cNvSpPr>
            <a:spLocks noGrp="1"/>
          </p:cNvSpPr>
          <p:nvPr>
            <p:ph type="sldNum" sz="quarter" idx="12"/>
          </p:nvPr>
        </p:nvSpPr>
        <p:spPr/>
        <p:txBody>
          <a:bodyPr/>
          <a:lstStyle/>
          <a:p>
            <a:fld id="{032FF9C7-78E1-4409-ABD4-1FBC51713209}" type="slidenum">
              <a:rPr lang="en-US" altLang="en-US" smtClean="0"/>
              <a:pPr/>
              <a:t>‹#›</a:t>
            </a:fld>
            <a:endParaRPr lang="en-US" altLang="en-US"/>
          </a:p>
        </p:txBody>
      </p:sp>
    </p:spTree>
    <p:extLst>
      <p:ext uri="{BB962C8B-B14F-4D97-AF65-F5344CB8AC3E}">
        <p14:creationId xmlns:p14="http://schemas.microsoft.com/office/powerpoint/2010/main" val="3225219626"/>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6072C3-7A1D-456D-AFC2-D81D237A3D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0C778E-6594-4B4A-ACEF-36EF753512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BFCBE4-1CC3-4A40-BCA0-C3BEF3C279DE}"/>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2056B488-EA15-41A9-9F68-F8F824D5D4EB}"/>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6644F9A0-EC5D-4877-84BF-34CE0BFF59AD}"/>
              </a:ext>
            </a:extLst>
          </p:cNvPr>
          <p:cNvSpPr>
            <a:spLocks noGrp="1"/>
          </p:cNvSpPr>
          <p:nvPr>
            <p:ph type="sldNum" sz="quarter" idx="12"/>
          </p:nvPr>
        </p:nvSpPr>
        <p:spPr/>
        <p:txBody>
          <a:bodyPr/>
          <a:lstStyle/>
          <a:p>
            <a:fld id="{23F1B7E2-E4FE-4ECF-A8D1-232949E1AA21}" type="slidenum">
              <a:rPr lang="en-US" altLang="en-US" smtClean="0"/>
              <a:pPr/>
              <a:t>‹#›</a:t>
            </a:fld>
            <a:endParaRPr lang="en-US" altLang="en-US"/>
          </a:p>
        </p:txBody>
      </p:sp>
    </p:spTree>
    <p:extLst>
      <p:ext uri="{BB962C8B-B14F-4D97-AF65-F5344CB8AC3E}">
        <p14:creationId xmlns:p14="http://schemas.microsoft.com/office/powerpoint/2010/main" val="1571748476"/>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663A99-DD83-4776-B188-2D22311B8AE7}"/>
              </a:ext>
            </a:extLst>
          </p:cNvPr>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7A4B6269-DD12-4993-9A2E-5810A215A855}"/>
              </a:ext>
            </a:extLst>
          </p:cNvPr>
          <p:cNvSpPr>
            <a:spLocks noGrp="1"/>
          </p:cNvSpPr>
          <p:nvPr>
            <p:ph type="dt" sz="half" idx="10"/>
          </p:nvPr>
        </p:nvSpPr>
        <p:spPr>
          <a:xfrm>
            <a:off x="609600" y="6251575"/>
            <a:ext cx="2844800" cy="476250"/>
          </a:xfrm>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697D8246-F6F5-41CD-B895-12EC56671C39}"/>
              </a:ext>
            </a:extLst>
          </p:cNvPr>
          <p:cNvSpPr>
            <a:spLocks noGrp="1"/>
          </p:cNvSpPr>
          <p:nvPr>
            <p:ph type="sldNum" sz="quarter" idx="11"/>
          </p:nvPr>
        </p:nvSpPr>
        <p:spPr>
          <a:xfrm>
            <a:off x="8737600" y="6248400"/>
            <a:ext cx="2844800" cy="476250"/>
          </a:xfrm>
        </p:spPr>
        <p:txBody>
          <a:bodyPr/>
          <a:lstStyle>
            <a:lvl1pPr>
              <a:defRPr/>
            </a:lvl1pPr>
          </a:lstStyle>
          <a:p>
            <a:fld id="{257F3F22-400B-441B-9F1E-039DBC5E4EC5}" type="slidenum">
              <a:rPr lang="en-US" altLang="en-US"/>
              <a:pPr/>
              <a:t>‹#›</a:t>
            </a:fld>
            <a:endParaRPr lang="en-US" altLang="en-US"/>
          </a:p>
        </p:txBody>
      </p:sp>
      <p:sp>
        <p:nvSpPr>
          <p:cNvPr id="5" name="Footer Placeholder 4">
            <a:extLst>
              <a:ext uri="{FF2B5EF4-FFF2-40B4-BE49-F238E27FC236}">
                <a16:creationId xmlns:a16="http://schemas.microsoft.com/office/drawing/2014/main" id="{8991F70E-9CFC-4FA5-879B-E8589DF2B9D3}"/>
              </a:ext>
            </a:extLst>
          </p:cNvPr>
          <p:cNvSpPr>
            <a:spLocks noGrp="1"/>
          </p:cNvSpPr>
          <p:nvPr>
            <p:ph type="ftr" sz="quarter" idx="12"/>
          </p:nvPr>
        </p:nvSpPr>
        <p:spPr>
          <a:xfrm>
            <a:off x="4165600" y="6248400"/>
            <a:ext cx="3860800" cy="476250"/>
          </a:xfrm>
        </p:spPr>
        <p:txBody>
          <a:bodyPr/>
          <a:lstStyle>
            <a:lvl1pPr>
              <a:defRPr/>
            </a:lvl1pPr>
          </a:lstStyle>
          <a:p>
            <a:endParaRPr lang="en-US" altLang="en-US"/>
          </a:p>
        </p:txBody>
      </p:sp>
    </p:spTree>
    <p:extLst>
      <p:ext uri="{BB962C8B-B14F-4D97-AF65-F5344CB8AC3E}">
        <p14:creationId xmlns:p14="http://schemas.microsoft.com/office/powerpoint/2010/main" val="3746925597"/>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CA378-12E5-44A5-A8C1-EA4F7F0CEE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6DF6A0-3FE8-472B-87F9-7996CE27F3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3C45D7-E412-43BA-A142-FAF3668C02CB}"/>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33A1450A-2303-4107-B755-0249DBAEBCD8}"/>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6652A979-3E4F-4D26-A8A5-561C5EB8B9AE}"/>
              </a:ext>
            </a:extLst>
          </p:cNvPr>
          <p:cNvSpPr>
            <a:spLocks noGrp="1"/>
          </p:cNvSpPr>
          <p:nvPr>
            <p:ph type="sldNum" sz="quarter" idx="12"/>
          </p:nvPr>
        </p:nvSpPr>
        <p:spPr/>
        <p:txBody>
          <a:bodyPr/>
          <a:lstStyle/>
          <a:p>
            <a:fld id="{2C5CBF31-649B-48A4-8962-188AB84757C8}" type="slidenum">
              <a:rPr lang="en-US" altLang="en-US" smtClean="0"/>
              <a:pPr/>
              <a:t>‹#›</a:t>
            </a:fld>
            <a:endParaRPr lang="en-US" altLang="en-US"/>
          </a:p>
        </p:txBody>
      </p:sp>
    </p:spTree>
    <p:extLst>
      <p:ext uri="{BB962C8B-B14F-4D97-AF65-F5344CB8AC3E}">
        <p14:creationId xmlns:p14="http://schemas.microsoft.com/office/powerpoint/2010/main" val="3145892550"/>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D452B-423C-49F9-821D-8962CF8293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CCE08C-1AA2-4859-AC66-8458876E44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B14F6A-BFC4-4F27-A59D-6C9F3B6834BF}"/>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0D21350A-69E3-4786-AB05-67C13CBFE205}"/>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90BB40F0-1481-4C9F-9D72-1D275B1178CE}"/>
              </a:ext>
            </a:extLst>
          </p:cNvPr>
          <p:cNvSpPr>
            <a:spLocks noGrp="1"/>
          </p:cNvSpPr>
          <p:nvPr>
            <p:ph type="sldNum" sz="quarter" idx="12"/>
          </p:nvPr>
        </p:nvSpPr>
        <p:spPr/>
        <p:txBody>
          <a:bodyPr/>
          <a:lstStyle/>
          <a:p>
            <a:fld id="{09474E5F-051E-4392-BB1B-1CE968BC88C5}" type="slidenum">
              <a:rPr lang="en-US" altLang="en-US" smtClean="0"/>
              <a:pPr/>
              <a:t>‹#›</a:t>
            </a:fld>
            <a:endParaRPr lang="en-US" altLang="en-US"/>
          </a:p>
        </p:txBody>
      </p:sp>
    </p:spTree>
    <p:extLst>
      <p:ext uri="{BB962C8B-B14F-4D97-AF65-F5344CB8AC3E}">
        <p14:creationId xmlns:p14="http://schemas.microsoft.com/office/powerpoint/2010/main" val="2128601044"/>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DB279-5804-4D45-8F0E-195A8609D6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34301E-569F-4A3E-86FF-6395A16C13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69F5C5-2B24-4159-8A42-262D12DE9B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9574D8-2E2D-4C12-AE7E-A8DCDC1401A5}"/>
              </a:ext>
            </a:extLst>
          </p:cNvPr>
          <p:cNvSpPr>
            <a:spLocks noGrp="1"/>
          </p:cNvSpPr>
          <p:nvPr>
            <p:ph type="dt" sz="half" idx="10"/>
          </p:nvPr>
        </p:nvSpPr>
        <p:spPr/>
        <p:txBody>
          <a:bodyPr/>
          <a:lstStyle/>
          <a:p>
            <a:endParaRPr lang="en-US" altLang="en-US"/>
          </a:p>
        </p:txBody>
      </p:sp>
      <p:sp>
        <p:nvSpPr>
          <p:cNvPr id="6" name="Footer Placeholder 5">
            <a:extLst>
              <a:ext uri="{FF2B5EF4-FFF2-40B4-BE49-F238E27FC236}">
                <a16:creationId xmlns:a16="http://schemas.microsoft.com/office/drawing/2014/main" id="{1737317B-8A09-4AB1-B43F-902A5A7EDA90}"/>
              </a:ext>
            </a:extLst>
          </p:cNvPr>
          <p:cNvSpPr>
            <a:spLocks noGrp="1"/>
          </p:cNvSpPr>
          <p:nvPr>
            <p:ph type="ftr" sz="quarter" idx="11"/>
          </p:nvPr>
        </p:nvSpPr>
        <p:spPr/>
        <p:txBody>
          <a:bodyPr/>
          <a:lstStyle/>
          <a:p>
            <a:endParaRPr lang="en-US" altLang="en-US"/>
          </a:p>
        </p:txBody>
      </p:sp>
      <p:sp>
        <p:nvSpPr>
          <p:cNvPr id="7" name="Slide Number Placeholder 6">
            <a:extLst>
              <a:ext uri="{FF2B5EF4-FFF2-40B4-BE49-F238E27FC236}">
                <a16:creationId xmlns:a16="http://schemas.microsoft.com/office/drawing/2014/main" id="{200A7941-2D1C-4E88-9509-450CB3670623}"/>
              </a:ext>
            </a:extLst>
          </p:cNvPr>
          <p:cNvSpPr>
            <a:spLocks noGrp="1"/>
          </p:cNvSpPr>
          <p:nvPr>
            <p:ph type="sldNum" sz="quarter" idx="12"/>
          </p:nvPr>
        </p:nvSpPr>
        <p:spPr/>
        <p:txBody>
          <a:bodyPr/>
          <a:lstStyle/>
          <a:p>
            <a:fld id="{8B3D5141-CA80-40B9-89CB-7FF68B2D7CF5}" type="slidenum">
              <a:rPr lang="en-US" altLang="en-US" smtClean="0"/>
              <a:pPr/>
              <a:t>‹#›</a:t>
            </a:fld>
            <a:endParaRPr lang="en-US" altLang="en-US"/>
          </a:p>
        </p:txBody>
      </p:sp>
    </p:spTree>
    <p:extLst>
      <p:ext uri="{BB962C8B-B14F-4D97-AF65-F5344CB8AC3E}">
        <p14:creationId xmlns:p14="http://schemas.microsoft.com/office/powerpoint/2010/main" val="1655224606"/>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2BEBA-E509-4269-91E6-50DBD7567D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C205DE-521F-4D09-985B-45208BFCA3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204779-4F58-4CA9-BFFC-D719096801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4CEAA8-545C-4C6F-9FFE-2B6FB3B163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EAC167-234D-463A-A42B-7715157F45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FFEA8C-B631-4885-922C-86FA855A2683}"/>
              </a:ext>
            </a:extLst>
          </p:cNvPr>
          <p:cNvSpPr>
            <a:spLocks noGrp="1"/>
          </p:cNvSpPr>
          <p:nvPr>
            <p:ph type="dt" sz="half" idx="10"/>
          </p:nvPr>
        </p:nvSpPr>
        <p:spPr/>
        <p:txBody>
          <a:bodyPr/>
          <a:lstStyle/>
          <a:p>
            <a:endParaRPr lang="en-US" altLang="en-US"/>
          </a:p>
        </p:txBody>
      </p:sp>
      <p:sp>
        <p:nvSpPr>
          <p:cNvPr id="8" name="Footer Placeholder 7">
            <a:extLst>
              <a:ext uri="{FF2B5EF4-FFF2-40B4-BE49-F238E27FC236}">
                <a16:creationId xmlns:a16="http://schemas.microsoft.com/office/drawing/2014/main" id="{46BCD79C-E0FF-4ADC-876D-6C8E3E3A7A5E}"/>
              </a:ext>
            </a:extLst>
          </p:cNvPr>
          <p:cNvSpPr>
            <a:spLocks noGrp="1"/>
          </p:cNvSpPr>
          <p:nvPr>
            <p:ph type="ftr" sz="quarter" idx="11"/>
          </p:nvPr>
        </p:nvSpPr>
        <p:spPr/>
        <p:txBody>
          <a:bodyPr/>
          <a:lstStyle/>
          <a:p>
            <a:endParaRPr lang="en-US" altLang="en-US"/>
          </a:p>
        </p:txBody>
      </p:sp>
      <p:sp>
        <p:nvSpPr>
          <p:cNvPr id="9" name="Slide Number Placeholder 8">
            <a:extLst>
              <a:ext uri="{FF2B5EF4-FFF2-40B4-BE49-F238E27FC236}">
                <a16:creationId xmlns:a16="http://schemas.microsoft.com/office/drawing/2014/main" id="{C3DA463D-5839-411E-832A-F5AEDDFBC572}"/>
              </a:ext>
            </a:extLst>
          </p:cNvPr>
          <p:cNvSpPr>
            <a:spLocks noGrp="1"/>
          </p:cNvSpPr>
          <p:nvPr>
            <p:ph type="sldNum" sz="quarter" idx="12"/>
          </p:nvPr>
        </p:nvSpPr>
        <p:spPr/>
        <p:txBody>
          <a:bodyPr/>
          <a:lstStyle/>
          <a:p>
            <a:fld id="{1FA54990-28EE-450E-925B-5AAAD6B4DAAE}" type="slidenum">
              <a:rPr lang="en-US" altLang="en-US" smtClean="0"/>
              <a:pPr/>
              <a:t>‹#›</a:t>
            </a:fld>
            <a:endParaRPr lang="en-US" altLang="en-US"/>
          </a:p>
        </p:txBody>
      </p:sp>
    </p:spTree>
    <p:extLst>
      <p:ext uri="{BB962C8B-B14F-4D97-AF65-F5344CB8AC3E}">
        <p14:creationId xmlns:p14="http://schemas.microsoft.com/office/powerpoint/2010/main" val="3747085464"/>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D1D6D-92FB-4DB8-BE36-159AC34080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153EC7-9A65-4D1C-B960-349E97E69264}"/>
              </a:ext>
            </a:extLst>
          </p:cNvPr>
          <p:cNvSpPr>
            <a:spLocks noGrp="1"/>
          </p:cNvSpPr>
          <p:nvPr>
            <p:ph type="dt" sz="half" idx="10"/>
          </p:nvPr>
        </p:nvSpPr>
        <p:spPr/>
        <p:txBody>
          <a:bodyPr/>
          <a:lstStyle/>
          <a:p>
            <a:endParaRPr lang="en-US" altLang="en-US"/>
          </a:p>
        </p:txBody>
      </p:sp>
      <p:sp>
        <p:nvSpPr>
          <p:cNvPr id="4" name="Footer Placeholder 3">
            <a:extLst>
              <a:ext uri="{FF2B5EF4-FFF2-40B4-BE49-F238E27FC236}">
                <a16:creationId xmlns:a16="http://schemas.microsoft.com/office/drawing/2014/main" id="{2B489FEE-B3D4-4306-A306-4BD743C5C6A7}"/>
              </a:ext>
            </a:extLst>
          </p:cNvPr>
          <p:cNvSpPr>
            <a:spLocks noGrp="1"/>
          </p:cNvSpPr>
          <p:nvPr>
            <p:ph type="ftr" sz="quarter" idx="11"/>
          </p:nvPr>
        </p:nvSpPr>
        <p:spPr/>
        <p:txBody>
          <a:bodyPr/>
          <a:lstStyle/>
          <a:p>
            <a:endParaRPr lang="en-US" altLang="en-US"/>
          </a:p>
        </p:txBody>
      </p:sp>
      <p:sp>
        <p:nvSpPr>
          <p:cNvPr id="5" name="Slide Number Placeholder 4">
            <a:extLst>
              <a:ext uri="{FF2B5EF4-FFF2-40B4-BE49-F238E27FC236}">
                <a16:creationId xmlns:a16="http://schemas.microsoft.com/office/drawing/2014/main" id="{4B8DE794-120D-46B3-836C-925E95DFC20A}"/>
              </a:ext>
            </a:extLst>
          </p:cNvPr>
          <p:cNvSpPr>
            <a:spLocks noGrp="1"/>
          </p:cNvSpPr>
          <p:nvPr>
            <p:ph type="sldNum" sz="quarter" idx="12"/>
          </p:nvPr>
        </p:nvSpPr>
        <p:spPr/>
        <p:txBody>
          <a:bodyPr/>
          <a:lstStyle/>
          <a:p>
            <a:fld id="{83964F52-8EAB-44E8-828A-1943ABB6A85A}" type="slidenum">
              <a:rPr lang="en-US" altLang="en-US" smtClean="0"/>
              <a:pPr/>
              <a:t>‹#›</a:t>
            </a:fld>
            <a:endParaRPr lang="en-US" altLang="en-US"/>
          </a:p>
        </p:txBody>
      </p:sp>
    </p:spTree>
    <p:extLst>
      <p:ext uri="{BB962C8B-B14F-4D97-AF65-F5344CB8AC3E}">
        <p14:creationId xmlns:p14="http://schemas.microsoft.com/office/powerpoint/2010/main" val="4167173355"/>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E2E282-3FB5-49A5-8AAE-A5ECE60D6E97}"/>
              </a:ext>
            </a:extLst>
          </p:cNvPr>
          <p:cNvSpPr>
            <a:spLocks noGrp="1"/>
          </p:cNvSpPr>
          <p:nvPr>
            <p:ph type="dt" sz="half" idx="10"/>
          </p:nvPr>
        </p:nvSpPr>
        <p:spPr/>
        <p:txBody>
          <a:bodyPr/>
          <a:lstStyle/>
          <a:p>
            <a:endParaRPr lang="en-US" altLang="en-US"/>
          </a:p>
        </p:txBody>
      </p:sp>
      <p:sp>
        <p:nvSpPr>
          <p:cNvPr id="3" name="Footer Placeholder 2">
            <a:extLst>
              <a:ext uri="{FF2B5EF4-FFF2-40B4-BE49-F238E27FC236}">
                <a16:creationId xmlns:a16="http://schemas.microsoft.com/office/drawing/2014/main" id="{8B5D206A-C333-4502-B432-2C7D058092BF}"/>
              </a:ext>
            </a:extLst>
          </p:cNvPr>
          <p:cNvSpPr>
            <a:spLocks noGrp="1"/>
          </p:cNvSpPr>
          <p:nvPr>
            <p:ph type="ftr" sz="quarter" idx="11"/>
          </p:nvPr>
        </p:nvSpPr>
        <p:spPr/>
        <p:txBody>
          <a:bodyPr/>
          <a:lstStyle/>
          <a:p>
            <a:endParaRPr lang="en-US" altLang="en-US"/>
          </a:p>
        </p:txBody>
      </p:sp>
      <p:sp>
        <p:nvSpPr>
          <p:cNvPr id="4" name="Slide Number Placeholder 3">
            <a:extLst>
              <a:ext uri="{FF2B5EF4-FFF2-40B4-BE49-F238E27FC236}">
                <a16:creationId xmlns:a16="http://schemas.microsoft.com/office/drawing/2014/main" id="{3E9ADB19-DB56-45C6-9288-FC9DA83E5903}"/>
              </a:ext>
            </a:extLst>
          </p:cNvPr>
          <p:cNvSpPr>
            <a:spLocks noGrp="1"/>
          </p:cNvSpPr>
          <p:nvPr>
            <p:ph type="sldNum" sz="quarter" idx="12"/>
          </p:nvPr>
        </p:nvSpPr>
        <p:spPr/>
        <p:txBody>
          <a:bodyPr/>
          <a:lstStyle/>
          <a:p>
            <a:fld id="{D523B077-F709-43F6-BFEB-AF2A2CF918E0}" type="slidenum">
              <a:rPr lang="en-US" altLang="en-US" smtClean="0"/>
              <a:pPr/>
              <a:t>‹#›</a:t>
            </a:fld>
            <a:endParaRPr lang="en-US" altLang="en-US"/>
          </a:p>
        </p:txBody>
      </p:sp>
    </p:spTree>
    <p:extLst>
      <p:ext uri="{BB962C8B-B14F-4D97-AF65-F5344CB8AC3E}">
        <p14:creationId xmlns:p14="http://schemas.microsoft.com/office/powerpoint/2010/main" val="947458852"/>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61C6E-A634-4911-9112-596660350C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051BDF-39E0-4868-99AF-9023F9F406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8BEE0B-8DD1-4101-B1DF-A179DDE800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DE57E2-6DBC-45AA-853A-68A626ECC949}"/>
              </a:ext>
            </a:extLst>
          </p:cNvPr>
          <p:cNvSpPr>
            <a:spLocks noGrp="1"/>
          </p:cNvSpPr>
          <p:nvPr>
            <p:ph type="dt" sz="half" idx="10"/>
          </p:nvPr>
        </p:nvSpPr>
        <p:spPr/>
        <p:txBody>
          <a:bodyPr/>
          <a:lstStyle/>
          <a:p>
            <a:endParaRPr lang="en-US" altLang="en-US"/>
          </a:p>
        </p:txBody>
      </p:sp>
      <p:sp>
        <p:nvSpPr>
          <p:cNvPr id="6" name="Footer Placeholder 5">
            <a:extLst>
              <a:ext uri="{FF2B5EF4-FFF2-40B4-BE49-F238E27FC236}">
                <a16:creationId xmlns:a16="http://schemas.microsoft.com/office/drawing/2014/main" id="{BDF71A45-0CB7-4966-98D4-4558666FF995}"/>
              </a:ext>
            </a:extLst>
          </p:cNvPr>
          <p:cNvSpPr>
            <a:spLocks noGrp="1"/>
          </p:cNvSpPr>
          <p:nvPr>
            <p:ph type="ftr" sz="quarter" idx="11"/>
          </p:nvPr>
        </p:nvSpPr>
        <p:spPr/>
        <p:txBody>
          <a:bodyPr/>
          <a:lstStyle/>
          <a:p>
            <a:endParaRPr lang="en-US" altLang="en-US"/>
          </a:p>
        </p:txBody>
      </p:sp>
      <p:sp>
        <p:nvSpPr>
          <p:cNvPr id="7" name="Slide Number Placeholder 6">
            <a:extLst>
              <a:ext uri="{FF2B5EF4-FFF2-40B4-BE49-F238E27FC236}">
                <a16:creationId xmlns:a16="http://schemas.microsoft.com/office/drawing/2014/main" id="{4BA6C6A6-F6E8-456B-9BC2-25CA10D17D7C}"/>
              </a:ext>
            </a:extLst>
          </p:cNvPr>
          <p:cNvSpPr>
            <a:spLocks noGrp="1"/>
          </p:cNvSpPr>
          <p:nvPr>
            <p:ph type="sldNum" sz="quarter" idx="12"/>
          </p:nvPr>
        </p:nvSpPr>
        <p:spPr/>
        <p:txBody>
          <a:bodyPr/>
          <a:lstStyle/>
          <a:p>
            <a:fld id="{5861A5FA-EF3A-42C0-8A02-0D53AF52935F}" type="slidenum">
              <a:rPr lang="en-US" altLang="en-US" smtClean="0"/>
              <a:pPr/>
              <a:t>‹#›</a:t>
            </a:fld>
            <a:endParaRPr lang="en-US" altLang="en-US"/>
          </a:p>
        </p:txBody>
      </p:sp>
    </p:spTree>
    <p:extLst>
      <p:ext uri="{BB962C8B-B14F-4D97-AF65-F5344CB8AC3E}">
        <p14:creationId xmlns:p14="http://schemas.microsoft.com/office/powerpoint/2010/main" val="3271537645"/>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719E5-8FA5-44A9-B7EC-89DD9FA1DD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0652DD-31E8-4094-89D9-C451917648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408765-486E-4279-B465-E3170E4B9D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709D0-A667-4D13-94C5-2E5332BF82D9}"/>
              </a:ext>
            </a:extLst>
          </p:cNvPr>
          <p:cNvSpPr>
            <a:spLocks noGrp="1"/>
          </p:cNvSpPr>
          <p:nvPr>
            <p:ph type="dt" sz="half" idx="10"/>
          </p:nvPr>
        </p:nvSpPr>
        <p:spPr/>
        <p:txBody>
          <a:bodyPr/>
          <a:lstStyle/>
          <a:p>
            <a:endParaRPr lang="en-US" altLang="en-US"/>
          </a:p>
        </p:txBody>
      </p:sp>
      <p:sp>
        <p:nvSpPr>
          <p:cNvPr id="6" name="Footer Placeholder 5">
            <a:extLst>
              <a:ext uri="{FF2B5EF4-FFF2-40B4-BE49-F238E27FC236}">
                <a16:creationId xmlns:a16="http://schemas.microsoft.com/office/drawing/2014/main" id="{A701A091-641F-43EF-9997-E5F860E6642F}"/>
              </a:ext>
            </a:extLst>
          </p:cNvPr>
          <p:cNvSpPr>
            <a:spLocks noGrp="1"/>
          </p:cNvSpPr>
          <p:nvPr>
            <p:ph type="ftr" sz="quarter" idx="11"/>
          </p:nvPr>
        </p:nvSpPr>
        <p:spPr/>
        <p:txBody>
          <a:bodyPr/>
          <a:lstStyle/>
          <a:p>
            <a:endParaRPr lang="en-US" altLang="en-US"/>
          </a:p>
        </p:txBody>
      </p:sp>
      <p:sp>
        <p:nvSpPr>
          <p:cNvPr id="7" name="Slide Number Placeholder 6">
            <a:extLst>
              <a:ext uri="{FF2B5EF4-FFF2-40B4-BE49-F238E27FC236}">
                <a16:creationId xmlns:a16="http://schemas.microsoft.com/office/drawing/2014/main" id="{03272A32-075B-47DD-B82E-AFFC87AF683F}"/>
              </a:ext>
            </a:extLst>
          </p:cNvPr>
          <p:cNvSpPr>
            <a:spLocks noGrp="1"/>
          </p:cNvSpPr>
          <p:nvPr>
            <p:ph type="sldNum" sz="quarter" idx="12"/>
          </p:nvPr>
        </p:nvSpPr>
        <p:spPr/>
        <p:txBody>
          <a:bodyPr/>
          <a:lstStyle/>
          <a:p>
            <a:fld id="{F2C0183C-BC4E-4AEF-9A9F-74263F35AAD4}" type="slidenum">
              <a:rPr lang="en-US" altLang="en-US" smtClean="0"/>
              <a:pPr/>
              <a:t>‹#›</a:t>
            </a:fld>
            <a:endParaRPr lang="en-US" altLang="en-US"/>
          </a:p>
        </p:txBody>
      </p:sp>
    </p:spTree>
    <p:extLst>
      <p:ext uri="{BB962C8B-B14F-4D97-AF65-F5344CB8AC3E}">
        <p14:creationId xmlns:p14="http://schemas.microsoft.com/office/powerpoint/2010/main" val="3884568828"/>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4F385B-11D2-4AAA-96EE-05849C10DA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0B55F5-A262-4E75-AD49-02750CFB6B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2B003E-F43D-48F3-A78F-3E91746ED1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dirty="0"/>
          </a:p>
        </p:txBody>
      </p:sp>
      <p:sp>
        <p:nvSpPr>
          <p:cNvPr id="5" name="Footer Placeholder 4">
            <a:extLst>
              <a:ext uri="{FF2B5EF4-FFF2-40B4-BE49-F238E27FC236}">
                <a16:creationId xmlns:a16="http://schemas.microsoft.com/office/drawing/2014/main" id="{018885DB-F64D-456D-8D36-F4B7C6CEAA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dirty="0"/>
          </a:p>
        </p:txBody>
      </p:sp>
      <p:sp>
        <p:nvSpPr>
          <p:cNvPr id="6" name="Slide Number Placeholder 5">
            <a:extLst>
              <a:ext uri="{FF2B5EF4-FFF2-40B4-BE49-F238E27FC236}">
                <a16:creationId xmlns:a16="http://schemas.microsoft.com/office/drawing/2014/main" id="{4C3A1F29-D910-4037-9CC6-565A33585D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9C1E2-2867-4E1C-BEF0-47E5B06159D2}" type="slidenum">
              <a:rPr lang="en-US" altLang="en-US" smtClean="0"/>
              <a:pPr/>
              <a:t>‹#›</a:t>
            </a:fld>
            <a:endParaRPr lang="en-US" altLang="en-US" dirty="0"/>
          </a:p>
        </p:txBody>
      </p:sp>
    </p:spTree>
    <p:extLst>
      <p:ext uri="{BB962C8B-B14F-4D97-AF65-F5344CB8AC3E}">
        <p14:creationId xmlns:p14="http://schemas.microsoft.com/office/powerpoint/2010/main" val="371186489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bible.or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www.middletownbiblechurch.org/" TargetMode="External"/><Relationship Id="rId5" Type="http://schemas.openxmlformats.org/officeDocument/2006/relationships/hyperlink" Target="http://www.faithalone.org/" TargetMode="External"/><Relationship Id="rId4" Type="http://schemas.openxmlformats.org/officeDocument/2006/relationships/hyperlink" Target="http://www.gracelife.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bwMode="auto">
          <a:xfrm>
            <a:off x="4664869" y="5727699"/>
            <a:ext cx="2862262" cy="1054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1800" dirty="0">
                <a:solidFill>
                  <a:schemeClr val="bg1"/>
                </a:solidFill>
                <a:effectLst>
                  <a:outerShdw blurRad="38100" dist="38100" dir="2700000" algn="tl">
                    <a:srgbClr val="000000">
                      <a:alpha val="43137"/>
                    </a:srgbClr>
                  </a:outerShdw>
                </a:effectLst>
              </a:rPr>
              <a:t>Jim McGowan, Th.D.</a:t>
            </a:r>
            <a:br>
              <a:rPr lang="en-US" altLang="en-US" sz="1800" dirty="0">
                <a:solidFill>
                  <a:schemeClr val="bg1"/>
                </a:solidFill>
                <a:effectLst>
                  <a:outerShdw blurRad="38100" dist="38100" dir="2700000" algn="tl">
                    <a:srgbClr val="000000">
                      <a:alpha val="43137"/>
                    </a:srgbClr>
                  </a:outerShdw>
                </a:effectLst>
              </a:rPr>
            </a:br>
            <a:r>
              <a:rPr lang="en-US" altLang="en-US" sz="1800" dirty="0">
                <a:solidFill>
                  <a:schemeClr val="bg1"/>
                </a:solidFill>
                <a:effectLst>
                  <a:outerShdw blurRad="38100" dist="38100" dir="2700000" algn="tl">
                    <a:srgbClr val="000000">
                      <a:alpha val="43137"/>
                    </a:srgbClr>
                  </a:outerShdw>
                </a:effectLst>
              </a:rPr>
              <a:t>Sugar Land Bible Church</a:t>
            </a:r>
            <a:br>
              <a:rPr lang="en-US" altLang="en-US" sz="1800">
                <a:solidFill>
                  <a:schemeClr val="bg1"/>
                </a:solidFill>
                <a:effectLst>
                  <a:outerShdw blurRad="38100" dist="38100" dir="2700000" algn="tl">
                    <a:srgbClr val="000000">
                      <a:alpha val="43137"/>
                    </a:srgbClr>
                  </a:outerShdw>
                </a:effectLst>
              </a:rPr>
            </a:br>
            <a:r>
              <a:rPr lang="en-US" altLang="en-US" sz="1800">
                <a:solidFill>
                  <a:schemeClr val="bg1"/>
                </a:solidFill>
                <a:effectLst>
                  <a:outerShdw blurRad="38100" dist="38100" dir="2700000" algn="tl">
                    <a:srgbClr val="000000">
                      <a:alpha val="43137"/>
                    </a:srgbClr>
                  </a:outerShdw>
                </a:effectLst>
              </a:rPr>
              <a:t>10-04-2023</a:t>
            </a:r>
            <a:endParaRPr lang="en-US" sz="2800" b="1" dirty="0">
              <a:solidFill>
                <a:schemeClr val="bg1"/>
              </a:solidFill>
              <a:effectLst>
                <a:outerShdw blurRad="38100" dist="38100" dir="2700000" algn="tl">
                  <a:srgbClr val="000000">
                    <a:alpha val="43137"/>
                  </a:srgbClr>
                </a:outerShdw>
              </a:effectLst>
            </a:endParaRPr>
          </a:p>
        </p:txBody>
      </p:sp>
      <p:sp>
        <p:nvSpPr>
          <p:cNvPr id="7" name="Rectangle 3">
            <a:extLst>
              <a:ext uri="{FF2B5EF4-FFF2-40B4-BE49-F238E27FC236}">
                <a16:creationId xmlns:a16="http://schemas.microsoft.com/office/drawing/2014/main" id="{C1796DBA-D89A-4910-B49A-4294C83A483B}"/>
              </a:ext>
            </a:extLst>
          </p:cNvPr>
          <p:cNvSpPr txBox="1">
            <a:spLocks noChangeArrowheads="1"/>
          </p:cNvSpPr>
          <p:nvPr/>
        </p:nvSpPr>
        <p:spPr bwMode="auto">
          <a:xfrm>
            <a:off x="609600" y="228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Repentance &amp; Confession “Requirements” for Salvation?</a:t>
            </a:r>
          </a:p>
        </p:txBody>
      </p:sp>
      <p:pic>
        <p:nvPicPr>
          <p:cNvPr id="13" name="Picture 12">
            <a:extLst>
              <a:ext uri="{FF2B5EF4-FFF2-40B4-BE49-F238E27FC236}">
                <a16:creationId xmlns:a16="http://schemas.microsoft.com/office/drawing/2014/main" id="{8A56FF8B-5F07-6617-4004-9A6A5B9E2417}"/>
              </a:ext>
            </a:extLst>
          </p:cNvPr>
          <p:cNvPicPr>
            <a:picLocks noChangeAspect="1"/>
          </p:cNvPicPr>
          <p:nvPr/>
        </p:nvPicPr>
        <p:blipFill>
          <a:blip r:embed="rId2"/>
          <a:stretch>
            <a:fillRect/>
          </a:stretch>
        </p:blipFill>
        <p:spPr>
          <a:xfrm>
            <a:off x="2926080" y="1051560"/>
            <a:ext cx="6339840" cy="4754880"/>
          </a:xfrm>
          <a:prstGeom prst="rect">
            <a:avLst/>
          </a:prstGeom>
        </p:spPr>
      </p:pic>
    </p:spTree>
    <p:extLst>
      <p:ext uri="{BB962C8B-B14F-4D97-AF65-F5344CB8AC3E}">
        <p14:creationId xmlns:p14="http://schemas.microsoft.com/office/powerpoint/2010/main" val="40584412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5" name="Text Box 7">
            <a:extLst>
              <a:ext uri="{FF2B5EF4-FFF2-40B4-BE49-F238E27FC236}">
                <a16:creationId xmlns:a16="http://schemas.microsoft.com/office/drawing/2014/main" id="{38A5C3B3-A1F1-4200-BD2F-5FC37C393E0A}"/>
              </a:ext>
            </a:extLst>
          </p:cNvPr>
          <p:cNvSpPr txBox="1">
            <a:spLocks noChangeArrowheads="1"/>
          </p:cNvSpPr>
          <p:nvPr/>
        </p:nvSpPr>
        <p:spPr bwMode="auto">
          <a:xfrm>
            <a:off x="609600" y="4191000"/>
            <a:ext cx="10972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3600" b="1" i="1"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Lordship advocates </a:t>
            </a:r>
            <a:r>
              <a:rPr lang="en-US" altLang="zh-CN" sz="3600" b="1" i="1" u="sng"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deny</a:t>
            </a:r>
            <a:r>
              <a:rPr lang="en-US" altLang="zh-CN" sz="3600" b="1" i="1"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these clear dispensational distinctions resulting in a coalescing of Law and Grace.</a:t>
            </a:r>
          </a:p>
        </p:txBody>
      </p:sp>
      <p:sp>
        <p:nvSpPr>
          <p:cNvPr id="9" name="Rectangle 2">
            <a:extLst>
              <a:ext uri="{FF2B5EF4-FFF2-40B4-BE49-F238E27FC236}">
                <a16:creationId xmlns:a16="http://schemas.microsoft.com/office/drawing/2014/main" id="{9BE3178F-6973-412D-915D-CD12E78D4F2C}"/>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sp>
        <p:nvSpPr>
          <p:cNvPr id="8" name="TextBox 7">
            <a:extLst>
              <a:ext uri="{FF2B5EF4-FFF2-40B4-BE49-F238E27FC236}">
                <a16:creationId xmlns:a16="http://schemas.microsoft.com/office/drawing/2014/main" id="{90ABDDC6-7E32-411F-A572-034336807D04}"/>
              </a:ext>
            </a:extLst>
          </p:cNvPr>
          <p:cNvSpPr txBox="1"/>
          <p:nvPr/>
        </p:nvSpPr>
        <p:spPr>
          <a:xfrm>
            <a:off x="609600" y="1203007"/>
            <a:ext cx="10972800" cy="2123658"/>
          </a:xfrm>
          <a:prstGeom prst="rect">
            <a:avLst/>
          </a:prstGeom>
          <a:noFill/>
        </p:spPr>
        <p:txBody>
          <a:bodyPr wrap="square">
            <a:spAutoFit/>
          </a:bodyPr>
          <a:lstStyle/>
          <a:p>
            <a:pPr marL="0" lvl="1" algn="just">
              <a:spcBef>
                <a:spcPts val="0"/>
              </a:spcBef>
              <a:spcAft>
                <a:spcPts val="1200"/>
              </a:spcAft>
              <a:buClr>
                <a:schemeClr val="hlink"/>
              </a:buClr>
              <a:buSzPct val="70000"/>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A distinctive feature of Normative-Classical-Traditional Dispensationalism is that it has always held to the inherent differences between:</a:t>
            </a:r>
          </a:p>
          <a:p>
            <a:pPr marL="800100" lvl="1" indent="-342900" algn="just">
              <a:spcAft>
                <a:spcPts val="1200"/>
              </a:spcAft>
              <a:buClr>
                <a:srgbClr val="FFC000"/>
              </a:buClr>
              <a:buSzPct val="120000"/>
              <a:buFont typeface="Wingdings" panose="05000000000000000000" pitchFamily="2" charset="2"/>
              <a:buChar char="§"/>
            </a:pP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The Gospel of the Kingdom – (Mt. 3:1-2; 4:17; 10:5-7)</a:t>
            </a:r>
          </a:p>
          <a:p>
            <a:pPr marL="800100" lvl="1" indent="-342900" algn="just">
              <a:spcAft>
                <a:spcPts val="1200"/>
              </a:spcAft>
              <a:buClr>
                <a:srgbClr val="FFC000"/>
              </a:buClr>
              <a:buSzPct val="120000"/>
              <a:buFont typeface="Wingdings" panose="05000000000000000000" pitchFamily="2" charset="2"/>
              <a:buChar char="§"/>
            </a:pP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The Gospel of Grace – (1 Cor. 15:3-8)</a:t>
            </a:r>
          </a:p>
        </p:txBody>
      </p:sp>
    </p:spTree>
    <p:extLst>
      <p:ext uri="{BB962C8B-B14F-4D97-AF65-F5344CB8AC3E}">
        <p14:creationId xmlns:p14="http://schemas.microsoft.com/office/powerpoint/2010/main" val="3847603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8" name="Rectangle 6">
            <a:extLst>
              <a:ext uri="{FF2B5EF4-FFF2-40B4-BE49-F238E27FC236}">
                <a16:creationId xmlns:a16="http://schemas.microsoft.com/office/drawing/2014/main" id="{21A82F88-4B7B-4DDE-BE68-89989692CBE1}"/>
              </a:ext>
            </a:extLst>
          </p:cNvPr>
          <p:cNvSpPr>
            <a:spLocks noChangeArrowheads="1"/>
          </p:cNvSpPr>
          <p:nvPr/>
        </p:nvSpPr>
        <p:spPr bwMode="auto">
          <a:xfrm>
            <a:off x="609600" y="1143000"/>
            <a:ext cx="10972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algn="just">
              <a:spcBef>
                <a:spcPts val="0"/>
              </a:spcBef>
              <a:spcAft>
                <a:spcPts val="1200"/>
              </a:spcAft>
              <a:buNone/>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example, Lordship Advocates insist that the way of salvation is presented in the </a:t>
            </a:r>
            <a:r>
              <a:rPr lang="en-US" altLang="en-US" sz="2800" b="1" i="1"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Sermon on the Mount</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Countering this error, </a:t>
            </a:r>
            <a:r>
              <a:rPr lang="en-US" altLang="en-US" sz="2800" b="1"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J. Dwight Pentecost writes</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marL="230188" algn="just">
              <a:spcBef>
                <a:spcPts val="0"/>
              </a:spcBef>
              <a:spcAft>
                <a:spcPts val="1200"/>
              </a:spcAft>
              <a:buNone/>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rPr>
              <a:t>False and even heretical doctrines have been taught and erroneous standards of Christian conduct have been promulgated because of faulty interpretations of the Sermon on the Mount. </a:t>
            </a:r>
          </a:p>
          <a:p>
            <a:pPr marL="230188" algn="just">
              <a:spcBef>
                <a:spcPts val="0"/>
              </a:spcBef>
              <a:spcAft>
                <a:spcPts val="1200"/>
              </a:spcAft>
              <a:buNone/>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rPr>
              <a:t>If the way of salvation is outlined therein, we will find a plan of salvation advocated by our Lord which is divergent from that of the rest of the New Testament. </a:t>
            </a:r>
          </a:p>
        </p:txBody>
      </p:sp>
      <p:sp>
        <p:nvSpPr>
          <p:cNvPr id="7" name="Rectangle 2">
            <a:extLst>
              <a:ext uri="{FF2B5EF4-FFF2-40B4-BE49-F238E27FC236}">
                <a16:creationId xmlns:a16="http://schemas.microsoft.com/office/drawing/2014/main" id="{294FA4D9-1250-494A-A0AA-59942D8E9980}"/>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8" name="Rectangle 6">
            <a:extLst>
              <a:ext uri="{FF2B5EF4-FFF2-40B4-BE49-F238E27FC236}">
                <a16:creationId xmlns:a16="http://schemas.microsoft.com/office/drawing/2014/main" id="{21A82F88-4B7B-4DDE-BE68-89989692CBE1}"/>
              </a:ext>
            </a:extLst>
          </p:cNvPr>
          <p:cNvSpPr>
            <a:spLocks noChangeArrowheads="1"/>
          </p:cNvSpPr>
          <p:nvPr/>
        </p:nvSpPr>
        <p:spPr bwMode="auto">
          <a:xfrm>
            <a:off x="609600" y="1143000"/>
            <a:ext cx="10972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algn="just">
              <a:spcBef>
                <a:spcPts val="0"/>
              </a:spcBef>
              <a:spcAft>
                <a:spcPts val="1200"/>
              </a:spcAft>
              <a:buNone/>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rPr>
              <a:t>If standards of Christian conduct are contained therein we will find a standard which differs from that presented elsewhere in the New Testament. </a:t>
            </a:r>
          </a:p>
          <a:p>
            <a:pPr algn="just">
              <a:spcBef>
                <a:spcPts val="0"/>
              </a:spcBef>
              <a:spcAft>
                <a:spcPts val="1200"/>
              </a:spcAft>
              <a:buNone/>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rPr>
              <a:t>It is of utmost importance then, because this does represent one of the major discourses of the Lord, </a:t>
            </a:r>
            <a:r>
              <a:rPr lang="en-US" altLang="en-US" sz="2800" b="1" i="1"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to determine </a:t>
            </a:r>
            <a:r>
              <a:rPr lang="en-US" altLang="en-US" sz="2800" b="1" i="1" u="sng"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the group</a:t>
            </a:r>
            <a:r>
              <a:rPr lang="en-US" altLang="en-US" sz="2800" b="1" i="1"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the Lord is addressing</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altLang="en-US" sz="2800" b="1" i="1" u="sng"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the purpose</a:t>
            </a:r>
            <a:r>
              <a:rPr lang="en-US" altLang="en-US" sz="2800" b="1" i="1"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of the instruction</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altLang="en-US" sz="2800" b="1" i="1"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the </a:t>
            </a:r>
            <a:r>
              <a:rPr lang="en-US" altLang="en-US" sz="2800" b="1" i="1" u="sng"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primary</a:t>
            </a:r>
            <a:r>
              <a:rPr lang="en-US" altLang="en-US" sz="2800" b="1" i="1"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interpretation</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rPr>
              <a:t> and </a:t>
            </a:r>
            <a:r>
              <a:rPr lang="en-US" altLang="en-US" sz="2800" b="1" i="1"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the </a:t>
            </a:r>
            <a:r>
              <a:rPr lang="en-US" altLang="en-US" sz="2800" b="1" i="1" u="sng"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secondary</a:t>
            </a:r>
            <a:r>
              <a:rPr lang="en-US" altLang="en-US" sz="2800" b="1" i="1"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applications</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rPr>
              <a:t> that our doctrine and walk may be in keeping with His divine plan. </a:t>
            </a:r>
          </a:p>
          <a:p>
            <a:pPr marL="2290763" algn="just">
              <a:spcBef>
                <a:spcPts val="0"/>
              </a:spcBef>
              <a:spcAft>
                <a:spcPts val="1200"/>
              </a:spcAft>
              <a:buNone/>
            </a:pPr>
            <a:r>
              <a:rPr lang="en-US" altLang="en-US" sz="2400" dirty="0">
                <a:solidFill>
                  <a:schemeClr val="bg1"/>
                </a:solidFill>
                <a:effectLst>
                  <a:outerShdw blurRad="38100" dist="38100" dir="2700000" algn="tl">
                    <a:srgbClr val="000000">
                      <a:alpha val="43137"/>
                    </a:srgbClr>
                  </a:outerShdw>
                </a:effectLst>
                <a:latin typeface="Calibri" panose="020F0502020204030204" pitchFamily="34" charset="0"/>
              </a:rPr>
              <a:t>Bibliotheca Sacra : A Quarterly Published by Dallas Theological Seminary. Dallas TX: Dallas Theological Seminary, 1996, c1955-1995. Page 135.</a:t>
            </a:r>
          </a:p>
        </p:txBody>
      </p:sp>
      <p:sp>
        <p:nvSpPr>
          <p:cNvPr id="7" name="Rectangle 2">
            <a:extLst>
              <a:ext uri="{FF2B5EF4-FFF2-40B4-BE49-F238E27FC236}">
                <a16:creationId xmlns:a16="http://schemas.microsoft.com/office/drawing/2014/main" id="{294FA4D9-1250-494A-A0AA-59942D8E9980}"/>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spTree>
    <p:extLst>
      <p:ext uri="{BB962C8B-B14F-4D97-AF65-F5344CB8AC3E}">
        <p14:creationId xmlns:p14="http://schemas.microsoft.com/office/powerpoint/2010/main" val="378170528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31" name="Rectangle 3">
            <a:extLst>
              <a:ext uri="{FF2B5EF4-FFF2-40B4-BE49-F238E27FC236}">
                <a16:creationId xmlns:a16="http://schemas.microsoft.com/office/drawing/2014/main" id="{BF355E67-DD89-4235-9DDA-DCA6E6D9E3DF}"/>
              </a:ext>
            </a:extLst>
          </p:cNvPr>
          <p:cNvSpPr>
            <a:spLocks noGrp="1" noChangeArrowheads="1"/>
          </p:cNvSpPr>
          <p:nvPr>
            <p:ph idx="1"/>
          </p:nvPr>
        </p:nvSpPr>
        <p:spPr>
          <a:xfrm>
            <a:off x="609601" y="1356360"/>
            <a:ext cx="10972799" cy="5273040"/>
          </a:xfrm>
        </p:spPr>
        <p:txBody>
          <a:bodyPr>
            <a:noAutofit/>
          </a:bodyPr>
          <a:lstStyle/>
          <a:p>
            <a:pPr marL="0" indent="0" algn="just">
              <a:lnSpc>
                <a:spcPct val="100000"/>
              </a:lnSpc>
              <a:spcBef>
                <a:spcPct val="0"/>
              </a:spcBef>
              <a:spcAft>
                <a:spcPts val="1200"/>
              </a:spcAft>
              <a:buNone/>
            </a:pP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rPr>
              <a:t>As has been stated above, Lordship proponents insist that repentance is always presented as the resolve to forsake sins, or the actual turning from sins, and that this in fact, is </a:t>
            </a:r>
            <a:r>
              <a:rPr lang="en-US" altLang="en-US" b="1" i="1" u="sng"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prerequisite</a:t>
            </a: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rPr>
              <a:t> to salvation.  They seek to find support for this in the preaching of John the Baptist, Jesus, and the Apostles.  </a:t>
            </a:r>
            <a:r>
              <a:rPr lang="en-US" altLang="en-US" b="1"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Lewis Sperry Chafer </a:t>
            </a: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rPr>
              <a:t>however, points out that:</a:t>
            </a:r>
          </a:p>
          <a:p>
            <a:pPr marL="230188" lvl="1" indent="0" algn="just">
              <a:lnSpc>
                <a:spcPct val="100000"/>
              </a:lnSpc>
              <a:spcBef>
                <a:spcPct val="0"/>
              </a:spcBef>
              <a:spcAft>
                <a:spcPts val="1200"/>
              </a:spcAft>
              <a:buNone/>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rPr>
              <a:t>It is an error to require repentance as a </a:t>
            </a:r>
            <a:r>
              <a:rPr lang="en-US" altLang="en-US" sz="2800" b="1" i="1" u="sng"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preliminary</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rPr>
              <a:t> act preceding and separate from believing. Such insistence is too often based on Scripture which is </a:t>
            </a:r>
            <a:r>
              <a:rPr lang="en-US" altLang="en-US" sz="2800" b="1" i="1" u="sng"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addressed to the covenant people, Israel</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rPr>
              <a:t>. They, like Christians, being covenant people, are privileged to return to God on the grounds of their covenant by repentance. There is much Scripture both in the Old Testament and in the New that calls this one nation to its . . .</a:t>
            </a:r>
          </a:p>
        </p:txBody>
      </p:sp>
      <p:sp>
        <p:nvSpPr>
          <p:cNvPr id="7" name="Rectangle 2">
            <a:extLst>
              <a:ext uri="{FF2B5EF4-FFF2-40B4-BE49-F238E27FC236}">
                <a16:creationId xmlns:a16="http://schemas.microsoft.com/office/drawing/2014/main" id="{6D5F13F8-7379-4C86-BD93-C521BFF04ED0}"/>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latin typeface="Calibri" panose="020F0502020204030204" pitchFamily="34" charset="0"/>
                <a:cs typeface="Calibri" panose="020F0502020204030204" pitchFamily="34" charset="0"/>
              </a:rPr>
              <a:t>Are Repentance and Confession “Requirements” for Salvation?</a:t>
            </a:r>
          </a:p>
        </p:txBody>
      </p:sp>
      <p:pic>
        <p:nvPicPr>
          <p:cNvPr id="2" name="Picture 1">
            <a:extLst>
              <a:ext uri="{FF2B5EF4-FFF2-40B4-BE49-F238E27FC236}">
                <a16:creationId xmlns:a16="http://schemas.microsoft.com/office/drawing/2014/main" id="{5596AF00-A029-456B-16CC-3DC5A32B60B2}"/>
              </a:ext>
            </a:extLst>
          </p:cNvPr>
          <p:cNvPicPr>
            <a:picLocks noChangeAspect="1"/>
          </p:cNvPicPr>
          <p:nvPr/>
        </p:nvPicPr>
        <p:blipFill>
          <a:blip r:embed="rId3"/>
          <a:stretch>
            <a:fillRect/>
          </a:stretch>
        </p:blipFill>
        <p:spPr>
          <a:xfrm>
            <a:off x="609601" y="76200"/>
            <a:ext cx="873696" cy="10972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31" name="Rectangle 3">
            <a:extLst>
              <a:ext uri="{FF2B5EF4-FFF2-40B4-BE49-F238E27FC236}">
                <a16:creationId xmlns:a16="http://schemas.microsoft.com/office/drawing/2014/main" id="{BF355E67-DD89-4235-9DDA-DCA6E6D9E3DF}"/>
              </a:ext>
            </a:extLst>
          </p:cNvPr>
          <p:cNvSpPr>
            <a:spLocks noGrp="1" noChangeArrowheads="1"/>
          </p:cNvSpPr>
          <p:nvPr>
            <p:ph idx="1"/>
          </p:nvPr>
        </p:nvSpPr>
        <p:spPr>
          <a:xfrm>
            <a:off x="609600" y="1295400"/>
            <a:ext cx="10972800" cy="5120640"/>
          </a:xfrm>
        </p:spPr>
        <p:txBody>
          <a:bodyPr>
            <a:normAutofit/>
          </a:bodyPr>
          <a:lstStyle/>
          <a:p>
            <a:pPr marL="230188" lvl="1" indent="0" algn="just">
              <a:lnSpc>
                <a:spcPct val="100000"/>
              </a:lnSpc>
              <a:spcBef>
                <a:spcPct val="0"/>
              </a:spcBef>
              <a:spcAft>
                <a:spcPts val="1200"/>
              </a:spcAft>
              <a:buNone/>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rPr>
              <a:t>. . . long-predicted repentance, and it is usually placed before them as a separate unrelated act that is required. </a:t>
            </a:r>
          </a:p>
          <a:p>
            <a:pPr marL="230188" lvl="1" indent="0" algn="just">
              <a:lnSpc>
                <a:spcPct val="100000"/>
              </a:lnSpc>
              <a:spcBef>
                <a:spcPct val="0"/>
              </a:spcBef>
              <a:spcAft>
                <a:spcPts val="1200"/>
              </a:spcAft>
              <a:buNone/>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rPr>
              <a:t>The preaching of John the Baptist, of Jesus and the early message of the disciples, was, "repent for the kingdom of heaven is at hand"; but </a:t>
            </a:r>
            <a:r>
              <a:rPr lang="en-US" altLang="en-US" sz="2800" b="1" i="1" u="sng"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it was addressed only to Israel</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rPr>
              <a:t> (Matt. 10:5, 6). This appeal was continued to that nation even after the day of Pentecost or so long as the Gospel was preached to Israel alone (Acts 2:38; 3:19. See also 5:31). </a:t>
            </a:r>
          </a:p>
          <a:p>
            <a:pPr marL="2346325" lvl="1" indent="0" algn="just">
              <a:lnSpc>
                <a:spcPct val="100000"/>
              </a:lnSpc>
              <a:spcBef>
                <a:spcPct val="0"/>
              </a:spcBef>
              <a:spcAft>
                <a:spcPts val="1200"/>
              </a:spcAft>
              <a:buNone/>
            </a:pPr>
            <a:r>
              <a:rPr lang="en-US" altLang="en-US" sz="2400" dirty="0">
                <a:solidFill>
                  <a:schemeClr val="bg1"/>
                </a:solidFill>
                <a:effectLst>
                  <a:outerShdw blurRad="38100" dist="38100" dir="2700000" algn="tl">
                    <a:srgbClr val="000000">
                      <a:alpha val="43137"/>
                    </a:srgbClr>
                  </a:outerShdw>
                </a:effectLst>
                <a:latin typeface="Calibri" panose="020F0502020204030204" pitchFamily="34" charset="0"/>
              </a:rPr>
              <a:t>Salvation: God’s Marvelous Work of Grace, pg. 49-50</a:t>
            </a:r>
            <a:endPar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
        <p:nvSpPr>
          <p:cNvPr id="7" name="Rectangle 2">
            <a:extLst>
              <a:ext uri="{FF2B5EF4-FFF2-40B4-BE49-F238E27FC236}">
                <a16:creationId xmlns:a16="http://schemas.microsoft.com/office/drawing/2014/main" id="{6D5F13F8-7379-4C86-BD93-C521BFF04ED0}"/>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latin typeface="Calibri" panose="020F0502020204030204" pitchFamily="34" charset="0"/>
                <a:cs typeface="Calibri" panose="020F0502020204030204" pitchFamily="34" charset="0"/>
              </a:rPr>
              <a:t>Are Repentance and Confession “Requirements” for Salvation?</a:t>
            </a:r>
          </a:p>
        </p:txBody>
      </p:sp>
      <p:pic>
        <p:nvPicPr>
          <p:cNvPr id="2" name="Picture 1">
            <a:extLst>
              <a:ext uri="{FF2B5EF4-FFF2-40B4-BE49-F238E27FC236}">
                <a16:creationId xmlns:a16="http://schemas.microsoft.com/office/drawing/2014/main" id="{048933B0-889B-0A8F-2243-B6D8FF0FFA4F}"/>
              </a:ext>
            </a:extLst>
          </p:cNvPr>
          <p:cNvPicPr>
            <a:picLocks noChangeAspect="1"/>
          </p:cNvPicPr>
          <p:nvPr/>
        </p:nvPicPr>
        <p:blipFill>
          <a:blip r:embed="rId3"/>
          <a:stretch>
            <a:fillRect/>
          </a:stretch>
        </p:blipFill>
        <p:spPr>
          <a:xfrm>
            <a:off x="609601" y="76200"/>
            <a:ext cx="873696" cy="1097280"/>
          </a:xfrm>
          <a:prstGeom prst="rect">
            <a:avLst/>
          </a:prstGeom>
        </p:spPr>
      </p:pic>
    </p:spTree>
    <p:extLst>
      <p:ext uri="{BB962C8B-B14F-4D97-AF65-F5344CB8AC3E}">
        <p14:creationId xmlns:p14="http://schemas.microsoft.com/office/powerpoint/2010/main" val="251021254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0708" name="Rectangle 4">
            <a:extLst>
              <a:ext uri="{FF2B5EF4-FFF2-40B4-BE49-F238E27FC236}">
                <a16:creationId xmlns:a16="http://schemas.microsoft.com/office/drawing/2014/main" id="{0B2E1203-7139-47F2-9445-EAAF55FF44EA}"/>
              </a:ext>
            </a:extLst>
          </p:cNvPr>
          <p:cNvSpPr>
            <a:spLocks noGrp="1" noChangeArrowheads="1"/>
          </p:cNvSpPr>
          <p:nvPr>
            <p:ph idx="1"/>
          </p:nvPr>
        </p:nvSpPr>
        <p:spPr>
          <a:xfrm>
            <a:off x="609600" y="1143000"/>
            <a:ext cx="10972800" cy="4343400"/>
          </a:xfrm>
          <a:noFill/>
          <a:ln/>
        </p:spPr>
        <p:txBody>
          <a:bodyPr/>
          <a:lstStyle/>
          <a:p>
            <a:pPr marL="0" indent="0" algn="just">
              <a:lnSpc>
                <a:spcPct val="100000"/>
              </a:lnSpc>
              <a:spcBef>
                <a:spcPct val="0"/>
              </a:spcBef>
              <a:spcAft>
                <a:spcPts val="1800"/>
              </a:spcAft>
              <a:buNone/>
            </a:pPr>
            <a:r>
              <a:rPr lang="en-US" altLang="en-US" sz="2800" dirty="0">
                <a:solidFill>
                  <a:schemeClr val="bg1"/>
                </a:solidFill>
                <a:latin typeface="Calibri" panose="020F0502020204030204" pitchFamily="34" charset="0"/>
              </a:rPr>
              <a:t>A cursory look at a few pertinent passages will assist the student of the Bible in determining whether the claims of the Lordship proponents are justified and will in fact, reveal that this is not the case.</a:t>
            </a:r>
          </a:p>
          <a:p>
            <a:pPr marL="0" indent="0" algn="just">
              <a:lnSpc>
                <a:spcPct val="100000"/>
              </a:lnSpc>
              <a:spcBef>
                <a:spcPct val="0"/>
              </a:spcBef>
              <a:spcAft>
                <a:spcPts val="1800"/>
              </a:spcAft>
              <a:buNone/>
            </a:pPr>
            <a:r>
              <a:rPr lang="en-US" altLang="en-US" sz="2800" dirty="0">
                <a:solidFill>
                  <a:schemeClr val="bg1"/>
                </a:solidFill>
                <a:latin typeface="Calibri" panose="020F0502020204030204" pitchFamily="34" charset="0"/>
              </a:rPr>
              <a:t>So, we’ll briefly consider the following:</a:t>
            </a:r>
          </a:p>
          <a:p>
            <a:pPr marL="800100" lvl="1" indent="-342900" algn="just">
              <a:lnSpc>
                <a:spcPct val="100000"/>
              </a:lnSpc>
              <a:spcBef>
                <a:spcPct val="0"/>
              </a:spcBef>
              <a:spcAft>
                <a:spcPts val="1200"/>
              </a:spcAft>
              <a:buClr>
                <a:srgbClr val="FFC000"/>
              </a:buClr>
              <a:buSzPct val="120000"/>
              <a:buFont typeface="Wingdings" panose="05000000000000000000" pitchFamily="2" charset="2"/>
              <a:buChar char="§"/>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The Preaching of John the Baptist </a:t>
            </a:r>
          </a:p>
          <a:p>
            <a:pPr marL="800100" lvl="1" indent="-342900" algn="just">
              <a:lnSpc>
                <a:spcPct val="100000"/>
              </a:lnSpc>
              <a:spcBef>
                <a:spcPct val="0"/>
              </a:spcBef>
              <a:spcAft>
                <a:spcPts val="1200"/>
              </a:spcAft>
              <a:buClr>
                <a:srgbClr val="FFC000"/>
              </a:buClr>
              <a:buSzPct val="120000"/>
              <a:buFont typeface="Wingdings" panose="05000000000000000000" pitchFamily="2" charset="2"/>
              <a:buChar char="§"/>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The Preaching of Jesus</a:t>
            </a:r>
          </a:p>
          <a:p>
            <a:pPr marL="800100" lvl="1" indent="-342900" algn="just">
              <a:lnSpc>
                <a:spcPct val="100000"/>
              </a:lnSpc>
              <a:spcBef>
                <a:spcPct val="0"/>
              </a:spcBef>
              <a:spcAft>
                <a:spcPts val="1200"/>
              </a:spcAft>
              <a:buClr>
                <a:srgbClr val="FFC000"/>
              </a:buClr>
              <a:buSzPct val="120000"/>
              <a:buFont typeface="Wingdings" panose="05000000000000000000" pitchFamily="2" charset="2"/>
              <a:buChar char="§"/>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The Preaching of the Apostles</a:t>
            </a:r>
          </a:p>
        </p:txBody>
      </p:sp>
      <p:sp>
        <p:nvSpPr>
          <p:cNvPr id="7" name="Rectangle 2">
            <a:extLst>
              <a:ext uri="{FF2B5EF4-FFF2-40B4-BE49-F238E27FC236}">
                <a16:creationId xmlns:a16="http://schemas.microsoft.com/office/drawing/2014/main" id="{77D18451-EA45-4F0A-93D1-3B774FCB510C}"/>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latin typeface="Calibri" panose="020F0502020204030204" pitchFamily="34" charset="0"/>
                <a:cs typeface="Calibri" panose="020F0502020204030204" pitchFamily="34" charset="0"/>
              </a:rPr>
              <a:t>Are Repentance and Confession “Requirements” for Salvation?</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0772" name="Rectangle 4">
            <a:extLst>
              <a:ext uri="{FF2B5EF4-FFF2-40B4-BE49-F238E27FC236}">
                <a16:creationId xmlns:a16="http://schemas.microsoft.com/office/drawing/2014/main" id="{21A9AC6E-1912-4982-B279-2E35EBBAEBA4}"/>
              </a:ext>
            </a:extLst>
          </p:cNvPr>
          <p:cNvSpPr>
            <a:spLocks noChangeArrowheads="1"/>
          </p:cNvSpPr>
          <p:nvPr/>
        </p:nvSpPr>
        <p:spPr bwMode="auto">
          <a:xfrm>
            <a:off x="1981200" y="3075057"/>
            <a:ext cx="8229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4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Preaching of John the Baptist  </a:t>
            </a:r>
          </a:p>
        </p:txBody>
      </p:sp>
      <p:sp>
        <p:nvSpPr>
          <p:cNvPr id="6" name="Rectangle 2">
            <a:extLst>
              <a:ext uri="{FF2B5EF4-FFF2-40B4-BE49-F238E27FC236}">
                <a16:creationId xmlns:a16="http://schemas.microsoft.com/office/drawing/2014/main" id="{CF87550A-4C0C-44C7-B6DC-4AAE4D644EA7}"/>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8420" name="Rectangle 4">
            <a:extLst>
              <a:ext uri="{FF2B5EF4-FFF2-40B4-BE49-F238E27FC236}">
                <a16:creationId xmlns:a16="http://schemas.microsoft.com/office/drawing/2014/main" id="{7ADE2933-2763-4954-90A4-B48367FFF58E}"/>
              </a:ext>
            </a:extLst>
          </p:cNvPr>
          <p:cNvSpPr>
            <a:spLocks noChangeArrowheads="1"/>
          </p:cNvSpPr>
          <p:nvPr/>
        </p:nvSpPr>
        <p:spPr bwMode="auto">
          <a:xfrm>
            <a:off x="609600" y="1143000"/>
            <a:ext cx="109728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In Matthew 3:2, we are told that John came preaching "</a:t>
            </a:r>
            <a:r>
              <a:rPr lang="en-US" altLang="en-US" sz="2800" i="1"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Repent, for the kingdom of heaven is at hand!</a:t>
            </a:r>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 and also that he preached a "</a:t>
            </a:r>
            <a:r>
              <a:rPr lang="en-US" altLang="en-US" sz="2800" i="1"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baptism of repentance</a:t>
            </a:r>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 (Mark 1:4; Luke 3:3; Acts 13:24; cf. Matt. 3:11).  </a:t>
            </a:r>
          </a:p>
        </p:txBody>
      </p:sp>
      <p:sp>
        <p:nvSpPr>
          <p:cNvPr id="6" name="Rectangle 2">
            <a:extLst>
              <a:ext uri="{FF2B5EF4-FFF2-40B4-BE49-F238E27FC236}">
                <a16:creationId xmlns:a16="http://schemas.microsoft.com/office/drawing/2014/main" id="{DF1F828C-642E-4F3F-97C0-F54D42E5E6EB}"/>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pic>
        <p:nvPicPr>
          <p:cNvPr id="7" name="Picture 6">
            <a:extLst>
              <a:ext uri="{FF2B5EF4-FFF2-40B4-BE49-F238E27FC236}">
                <a16:creationId xmlns:a16="http://schemas.microsoft.com/office/drawing/2014/main" id="{1C411E9E-27D3-4FBA-B221-1DA545BEBC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95625" y="2958882"/>
            <a:ext cx="6000750" cy="3670518"/>
          </a:xfrm>
          <a:prstGeom prst="rect">
            <a:avLst/>
          </a:prstGeom>
        </p:spPr>
      </p:pic>
      <p:sp>
        <p:nvSpPr>
          <p:cNvPr id="8" name="TextBox 7">
            <a:extLst>
              <a:ext uri="{FF2B5EF4-FFF2-40B4-BE49-F238E27FC236}">
                <a16:creationId xmlns:a16="http://schemas.microsoft.com/office/drawing/2014/main" id="{1729B85F-3149-483E-B94E-ED2ACFA5310C}"/>
              </a:ext>
            </a:extLst>
          </p:cNvPr>
          <p:cNvSpPr txBox="1"/>
          <p:nvPr/>
        </p:nvSpPr>
        <p:spPr>
          <a:xfrm>
            <a:off x="3095625" y="2971801"/>
            <a:ext cx="6000750" cy="3108543"/>
          </a:xfrm>
          <a:prstGeom prst="rect">
            <a:avLst/>
          </a:prstGeom>
          <a:noFill/>
        </p:spPr>
        <p:txBody>
          <a:bodyPr wrap="square">
            <a:spAutoFit/>
          </a:bodyPr>
          <a:lstStyle/>
          <a:p>
            <a:pPr marL="0" lvl="1" algn="ctr">
              <a:spcBef>
                <a:spcPts val="0"/>
              </a:spcBef>
              <a:spcAft>
                <a:spcPts val="600"/>
              </a:spcAft>
              <a:buClr>
                <a:schemeClr val="hlink"/>
              </a:buClr>
              <a:buSzPct val="70000"/>
            </a:pPr>
            <a:r>
              <a:rPr lang="en-US" altLang="zh-CN" sz="2800" b="1" dirty="0">
                <a:solidFill>
                  <a:srgbClr val="0000CC"/>
                </a:solidFill>
                <a:effectLst/>
                <a:latin typeface="Calibri" panose="020F0502020204030204" pitchFamily="34" charset="0"/>
                <a:cs typeface="Calibri" panose="020F0502020204030204" pitchFamily="34" charset="0"/>
              </a:rPr>
              <a:t>Matthew 3:2</a:t>
            </a:r>
          </a:p>
          <a:p>
            <a:pPr marL="0" lvl="1" algn="just">
              <a:spcBef>
                <a:spcPts val="0"/>
              </a:spcBef>
              <a:spcAft>
                <a:spcPts val="600"/>
              </a:spcAft>
              <a:buClr>
                <a:schemeClr val="hlink"/>
              </a:buClr>
              <a:buSzPct val="70000"/>
            </a:pPr>
            <a:r>
              <a:rPr lang="en-US" altLang="zh-CN" sz="2400" dirty="0">
                <a:solidFill>
                  <a:srgbClr val="C00000"/>
                </a:solidFill>
                <a:effectLst/>
                <a:latin typeface="Calibri" panose="020F0502020204030204" pitchFamily="34" charset="0"/>
                <a:ea typeface="宋体" panose="02010600030101010101" pitchFamily="2" charset="-122"/>
                <a:cs typeface="Calibri" panose="020F0502020204030204" pitchFamily="34" charset="0"/>
              </a:rPr>
              <a:t>“</a:t>
            </a:r>
            <a:r>
              <a:rPr lang="en-US" altLang="zh-CN" sz="2400" b="1" dirty="0">
                <a:solidFill>
                  <a:srgbClr val="C00000"/>
                </a:solidFill>
                <a:effectLst/>
                <a:latin typeface="Calibri" panose="020F0502020204030204" pitchFamily="34" charset="0"/>
                <a:ea typeface="宋体" panose="02010600030101010101" pitchFamily="2" charset="-122"/>
                <a:cs typeface="Calibri" panose="020F0502020204030204" pitchFamily="34" charset="0"/>
              </a:rPr>
              <a:t>Repent</a:t>
            </a:r>
            <a:r>
              <a:rPr lang="en-US" altLang="zh-CN" sz="2400" dirty="0">
                <a:solidFill>
                  <a:srgbClr val="C00000"/>
                </a:solidFill>
                <a:effectLst/>
                <a:latin typeface="Calibri" panose="020F0502020204030204" pitchFamily="34" charset="0"/>
                <a:ea typeface="宋体" panose="02010600030101010101" pitchFamily="2" charset="-122"/>
                <a:cs typeface="Calibri" panose="020F0502020204030204" pitchFamily="34" charset="0"/>
              </a:rPr>
              <a:t>, for the kingdom of heaven is at hand.”</a:t>
            </a:r>
          </a:p>
          <a:p>
            <a:pPr marL="0" lvl="1" algn="ctr">
              <a:spcBef>
                <a:spcPts val="0"/>
              </a:spcBef>
              <a:spcAft>
                <a:spcPts val="600"/>
              </a:spcAft>
              <a:buClr>
                <a:schemeClr val="hlink"/>
              </a:buClr>
              <a:buSzPct val="70000"/>
            </a:pPr>
            <a:r>
              <a:rPr lang="en-US" altLang="zh-CN" sz="2800" b="1" dirty="0">
                <a:solidFill>
                  <a:srgbClr val="0000CC"/>
                </a:solidFill>
                <a:effectLst/>
                <a:latin typeface="Calibri" panose="020F0502020204030204" pitchFamily="34" charset="0"/>
                <a:cs typeface="Calibri" panose="020F0502020204030204" pitchFamily="34" charset="0"/>
              </a:rPr>
              <a:t>Mark 1:4</a:t>
            </a:r>
          </a:p>
          <a:p>
            <a:pPr marL="0" lvl="1" algn="just">
              <a:spcBef>
                <a:spcPts val="0"/>
              </a:spcBef>
              <a:spcAft>
                <a:spcPts val="600"/>
              </a:spcAft>
              <a:buClr>
                <a:schemeClr val="hlink"/>
              </a:buClr>
              <a:buSzPct val="70000"/>
            </a:pPr>
            <a:r>
              <a:rPr lang="en-US" altLang="zh-CN" sz="2400" dirty="0">
                <a:solidFill>
                  <a:srgbClr val="C00000"/>
                </a:solidFill>
                <a:effectLst/>
                <a:latin typeface="Calibri" panose="020F0502020204030204" pitchFamily="34" charset="0"/>
                <a:ea typeface="宋体" panose="02010600030101010101" pitchFamily="2" charset="-122"/>
                <a:cs typeface="Calibri" panose="020F0502020204030204" pitchFamily="34" charset="0"/>
              </a:rPr>
              <a:t>John the Baptist appeared in the wilderness preaching a baptism of </a:t>
            </a:r>
            <a:r>
              <a:rPr lang="en-US" altLang="zh-CN" sz="2400" b="1" dirty="0">
                <a:solidFill>
                  <a:srgbClr val="C00000"/>
                </a:solidFill>
                <a:effectLst/>
                <a:latin typeface="Calibri" panose="020F0502020204030204" pitchFamily="34" charset="0"/>
                <a:ea typeface="宋体" panose="02010600030101010101" pitchFamily="2" charset="-122"/>
                <a:cs typeface="Calibri" panose="020F0502020204030204" pitchFamily="34" charset="0"/>
              </a:rPr>
              <a:t>repentance</a:t>
            </a:r>
            <a:r>
              <a:rPr lang="en-US" altLang="zh-CN" sz="2400" dirty="0">
                <a:solidFill>
                  <a:srgbClr val="C00000"/>
                </a:solidFill>
                <a:effectLst/>
                <a:latin typeface="Calibri" panose="020F0502020204030204" pitchFamily="34" charset="0"/>
                <a:ea typeface="宋体" panose="02010600030101010101" pitchFamily="2" charset="-122"/>
                <a:cs typeface="Calibri" panose="020F0502020204030204" pitchFamily="34" charset="0"/>
              </a:rPr>
              <a:t> for the forgiveness of sins.</a:t>
            </a:r>
          </a:p>
          <a:p>
            <a:pPr marL="0" lvl="1" algn="just">
              <a:spcBef>
                <a:spcPts val="0"/>
              </a:spcBef>
              <a:spcAft>
                <a:spcPts val="600"/>
              </a:spcAft>
              <a:buClr>
                <a:schemeClr val="hlink"/>
              </a:buClr>
              <a:buSzPct val="70000"/>
            </a:pPr>
            <a:endParaRPr lang="en-US" altLang="zh-CN" sz="2400" dirty="0">
              <a:effectLst/>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8420" name="Rectangle 4">
            <a:extLst>
              <a:ext uri="{FF2B5EF4-FFF2-40B4-BE49-F238E27FC236}">
                <a16:creationId xmlns:a16="http://schemas.microsoft.com/office/drawing/2014/main" id="{7ADE2933-2763-4954-90A4-B48367FFF58E}"/>
              </a:ext>
            </a:extLst>
          </p:cNvPr>
          <p:cNvSpPr>
            <a:spLocks noChangeArrowheads="1"/>
          </p:cNvSpPr>
          <p:nvPr/>
        </p:nvSpPr>
        <p:spPr bwMode="auto">
          <a:xfrm>
            <a:off x="609600" y="1143000"/>
            <a:ext cx="10972800"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 noteworthy that most, if not all commentators and scholars, understand John's preaching of repentance as parallel with the Old Testament preaching of </a:t>
            </a:r>
            <a:r>
              <a:rPr lang="he-IL" altLang="en-US" sz="2800" b="1" dirty="0">
                <a:solidFill>
                  <a:schemeClr val="accent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שׁוּב</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2800" i="1" dirty="0" err="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šûb</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resulting in the force of  “</a:t>
            </a:r>
            <a:r>
              <a:rPr lang="en-US" altLang="en-US" sz="2800"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turn away from sin</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algn="just">
              <a:spcAft>
                <a:spcPts val="1200"/>
              </a:spcAft>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is significant because according to the </a:t>
            </a:r>
            <a:r>
              <a:rPr lang="en-US" altLang="en-US" sz="2800"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Theological Wordbook of the Old Testament</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theological uses of </a:t>
            </a:r>
            <a:r>
              <a:rPr lang="en-US" altLang="en-US" sz="2800" i="1" dirty="0" err="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šûb</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Old Testament were expressed in the context of the “</a:t>
            </a:r>
            <a:r>
              <a:rPr lang="en-US" altLang="en-US" sz="2800"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covenant community and their return to God</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were thus </a:t>
            </a:r>
            <a:r>
              <a:rPr lang="en-US" altLang="en-US" sz="2800" b="1" i="1" u="sng"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non-soteriological</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marL="2290763" algn="just">
              <a:spcAft>
                <a:spcPts val="0"/>
              </a:spcAft>
            </a:pPr>
            <a:r>
              <a:rPr lang="en-US" altLang="en-US" sz="2400"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Theological Wordbook of the Old Testament,</a:t>
            </a:r>
            <a:r>
              <a:rPr lang="en-US" altLang="en-US" sz="24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 vols., eds. R. Laird Harris, Gleason L. Archer, and Bruce K. Waltke (Chicago: Moody Press, 1981), 2:909-10. </a:t>
            </a:r>
          </a:p>
        </p:txBody>
      </p:sp>
      <p:sp>
        <p:nvSpPr>
          <p:cNvPr id="6" name="Rectangle 2">
            <a:extLst>
              <a:ext uri="{FF2B5EF4-FFF2-40B4-BE49-F238E27FC236}">
                <a16:creationId xmlns:a16="http://schemas.microsoft.com/office/drawing/2014/main" id="{DF1F828C-642E-4F3F-97C0-F54D42E5E6EB}"/>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spTree>
    <p:extLst>
      <p:ext uri="{BB962C8B-B14F-4D97-AF65-F5344CB8AC3E}">
        <p14:creationId xmlns:p14="http://schemas.microsoft.com/office/powerpoint/2010/main" val="28129141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48" name="Rectangle 8">
            <a:extLst>
              <a:ext uri="{FF2B5EF4-FFF2-40B4-BE49-F238E27FC236}">
                <a16:creationId xmlns:a16="http://schemas.microsoft.com/office/drawing/2014/main" id="{4AD234B5-BEAE-4977-BCB2-915893946ABD}"/>
              </a:ext>
            </a:extLst>
          </p:cNvPr>
          <p:cNvSpPr>
            <a:spLocks noChangeArrowheads="1"/>
          </p:cNvSpPr>
          <p:nvPr/>
        </p:nvSpPr>
        <p:spPr bwMode="auto">
          <a:xfrm>
            <a:off x="609600" y="1143001"/>
            <a:ext cx="109728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insight is helpful in providing us with a framework from which to determine John’s (the Baptist) understanding of repentance!  It was </a:t>
            </a:r>
            <a:r>
              <a:rPr lang="en-US" altLang="en-US" sz="2800" b="1" i="1" u="sng"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non-soteriological!</a:t>
            </a:r>
            <a:r>
              <a:rPr lang="en-US" altLang="en-US" sz="2800" b="1"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can be demonstrated by considering the Apostle Paul's commentary regarding John's “baptism of repentance” in Acts 19:4. </a:t>
            </a:r>
          </a:p>
        </p:txBody>
      </p:sp>
      <p:sp>
        <p:nvSpPr>
          <p:cNvPr id="9" name="Rectangle 2">
            <a:extLst>
              <a:ext uri="{FF2B5EF4-FFF2-40B4-BE49-F238E27FC236}">
                <a16:creationId xmlns:a16="http://schemas.microsoft.com/office/drawing/2014/main" id="{E8769394-E660-4C87-A167-1E2D750ED90F}"/>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pic>
        <p:nvPicPr>
          <p:cNvPr id="7" name="Picture 6">
            <a:extLst>
              <a:ext uri="{FF2B5EF4-FFF2-40B4-BE49-F238E27FC236}">
                <a16:creationId xmlns:a16="http://schemas.microsoft.com/office/drawing/2014/main" id="{C7A80752-9B82-45A8-BA99-6371215861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48050" y="3276600"/>
            <a:ext cx="5295900" cy="3200400"/>
          </a:xfrm>
          <a:prstGeom prst="rect">
            <a:avLst/>
          </a:prstGeom>
        </p:spPr>
      </p:pic>
      <p:sp>
        <p:nvSpPr>
          <p:cNvPr id="8" name="TextBox 7">
            <a:extLst>
              <a:ext uri="{FF2B5EF4-FFF2-40B4-BE49-F238E27FC236}">
                <a16:creationId xmlns:a16="http://schemas.microsoft.com/office/drawing/2014/main" id="{DEE4EBF3-B8C0-4327-92A6-34F48E36E30A}"/>
              </a:ext>
            </a:extLst>
          </p:cNvPr>
          <p:cNvSpPr txBox="1"/>
          <p:nvPr/>
        </p:nvSpPr>
        <p:spPr>
          <a:xfrm>
            <a:off x="3448050" y="3276600"/>
            <a:ext cx="5295900" cy="2077492"/>
          </a:xfrm>
          <a:prstGeom prst="rect">
            <a:avLst/>
          </a:prstGeom>
          <a:noFill/>
        </p:spPr>
        <p:txBody>
          <a:bodyPr wrap="square">
            <a:spAutoFit/>
          </a:bodyPr>
          <a:lstStyle/>
          <a:p>
            <a:pPr marL="0" lvl="1" algn="ctr">
              <a:spcBef>
                <a:spcPts val="0"/>
              </a:spcBef>
              <a:spcAft>
                <a:spcPts val="600"/>
              </a:spcAft>
              <a:buClr>
                <a:schemeClr val="hlink"/>
              </a:buClr>
              <a:buSzPct val="70000"/>
            </a:pPr>
            <a:r>
              <a:rPr lang="en-US" altLang="zh-CN" sz="2800" b="1" dirty="0">
                <a:solidFill>
                  <a:srgbClr val="0000CC"/>
                </a:solidFill>
                <a:latin typeface="Calibri" panose="020F0502020204030204" pitchFamily="34" charset="0"/>
                <a:cs typeface="Calibri" panose="020F0502020204030204" pitchFamily="34" charset="0"/>
              </a:rPr>
              <a:t>Acts 19:4</a:t>
            </a:r>
          </a:p>
          <a:p>
            <a:pPr algn="just"/>
            <a:r>
              <a:rPr lang="en-US" altLang="zh-CN" sz="2400" dirty="0">
                <a:effectLst/>
                <a:latin typeface="Calibri" panose="020F0502020204030204" pitchFamily="34" charset="0"/>
                <a:ea typeface="宋体" panose="02010600030101010101" pitchFamily="2" charset="-122"/>
                <a:cs typeface="Calibri" panose="020F0502020204030204" pitchFamily="34" charset="0"/>
              </a:rPr>
              <a:t>"John indeed baptized with a baptism of </a:t>
            </a:r>
            <a:r>
              <a:rPr lang="en-US" altLang="zh-CN" sz="2400" b="1" dirty="0">
                <a:solidFill>
                  <a:srgbClr val="0000CC"/>
                </a:solidFill>
                <a:effectLst/>
                <a:latin typeface="Calibri" panose="020F0502020204030204" pitchFamily="34" charset="0"/>
                <a:ea typeface="宋体" panose="02010600030101010101" pitchFamily="2" charset="-122"/>
                <a:cs typeface="Calibri" panose="020F0502020204030204" pitchFamily="34" charset="0"/>
              </a:rPr>
              <a:t>repentance</a:t>
            </a:r>
            <a:r>
              <a:rPr lang="en-US" altLang="zh-CN" sz="2400" dirty="0">
                <a:effectLst/>
                <a:latin typeface="Calibri" panose="020F0502020204030204" pitchFamily="34" charset="0"/>
                <a:ea typeface="宋体" panose="02010600030101010101" pitchFamily="2" charset="-122"/>
                <a:cs typeface="Calibri" panose="020F0502020204030204" pitchFamily="34" charset="0"/>
              </a:rPr>
              <a:t>, saying to the people that they should </a:t>
            </a:r>
            <a:r>
              <a:rPr lang="en-US" altLang="zh-CN" sz="2400" b="1" dirty="0">
                <a:solidFill>
                  <a:srgbClr val="0000CC"/>
                </a:solidFill>
                <a:effectLst/>
                <a:latin typeface="Calibri" panose="020F0502020204030204" pitchFamily="34" charset="0"/>
                <a:ea typeface="宋体" panose="02010600030101010101" pitchFamily="2" charset="-122"/>
                <a:cs typeface="Calibri" panose="020F0502020204030204" pitchFamily="34" charset="0"/>
              </a:rPr>
              <a:t>believe</a:t>
            </a:r>
            <a:r>
              <a:rPr lang="en-US" altLang="zh-CN" sz="2400" dirty="0">
                <a:effectLst/>
                <a:latin typeface="Calibri" panose="020F0502020204030204" pitchFamily="34" charset="0"/>
                <a:ea typeface="宋体" panose="02010600030101010101" pitchFamily="2" charset="-122"/>
                <a:cs typeface="Calibri" panose="020F0502020204030204" pitchFamily="34" charset="0"/>
              </a:rPr>
              <a:t> on Him who would come after him, that is, on Jesus Christ."</a:t>
            </a:r>
          </a:p>
        </p:txBody>
      </p:sp>
    </p:spTree>
    <p:extLst>
      <p:ext uri="{BB962C8B-B14F-4D97-AF65-F5344CB8AC3E}">
        <p14:creationId xmlns:p14="http://schemas.microsoft.com/office/powerpoint/2010/main" val="232822507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9CF292-289C-4BDE-80EA-202DA2F880BD}"/>
              </a:ext>
            </a:extLst>
          </p:cNvPr>
          <p:cNvSpPr txBox="1">
            <a:spLocks noChangeArrowheads="1"/>
          </p:cNvSpPr>
          <p:nvPr/>
        </p:nvSpPr>
        <p:spPr bwMode="auto">
          <a:xfrm>
            <a:off x="609600" y="1143000"/>
            <a:ext cx="10972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963" indent="-461963">
              <a:spcBef>
                <a:spcPts val="0"/>
              </a:spcBef>
              <a:spcAft>
                <a:spcPts val="1200"/>
              </a:spcAft>
              <a:buClr>
                <a:schemeClr val="bg1"/>
              </a:buClr>
              <a:buSzPct val="100000"/>
              <a:buFont typeface="+mj-lt"/>
              <a:buAutoNum type="romanUcPeriod"/>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Introduction – </a:t>
            </a:r>
            <a:r>
              <a:rPr lang="en-US" sz="2800" dirty="0" err="1">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Minirth</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Quote</a:t>
            </a:r>
            <a:endPar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endParaRPr>
          </a:p>
          <a:p>
            <a:pPr marL="971550" lvl="1" indent="-514350" algn="just">
              <a:spcBef>
                <a:spcPts val="0"/>
              </a:spcBef>
              <a:spcAft>
                <a:spcPts val="1200"/>
              </a:spcAft>
              <a:buClr>
                <a:srgbClr val="00FFFF"/>
              </a:buClr>
              <a:buSzPct val="100000"/>
              <a:buFont typeface="+mj-lt"/>
              <a:buAutoNum type="alphaUcPeriod"/>
              <a:defRPr/>
            </a:pPr>
            <a:r>
              <a:rPr lang="en-US" altLang="zh-CN"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3 </a:t>
            </a: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Theological And Doctrinal </a:t>
            </a:r>
            <a:r>
              <a:rPr lang="en-US" altLang="zh-CN"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Errors</a:t>
            </a:r>
          </a:p>
          <a:p>
            <a:pPr marL="1371600" lvl="2" indent="-514350" algn="just">
              <a:spcBef>
                <a:spcPts val="0"/>
              </a:spcBef>
              <a:spcAft>
                <a:spcPts val="1200"/>
              </a:spcAft>
              <a:buClr>
                <a:srgbClr val="FFC000"/>
              </a:buClr>
              <a:buSzPct val="100000"/>
              <a:buFont typeface="+mj-lt"/>
              <a:buAutoNum type="arabicPeriod"/>
              <a:defRPr/>
            </a:pP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“Repentance” Means Much More Than “To Change The Mind.” </a:t>
            </a:r>
          </a:p>
          <a:p>
            <a:pPr marL="1371600" lvl="2" indent="-514350" algn="just">
              <a:spcBef>
                <a:spcPts val="0"/>
              </a:spcBef>
              <a:spcAft>
                <a:spcPts val="1200"/>
              </a:spcAft>
              <a:buClr>
                <a:srgbClr val="FFC000"/>
              </a:buClr>
              <a:buSzPct val="100000"/>
              <a:buFont typeface="+mj-lt"/>
              <a:buAutoNum type="arabicPeriod"/>
              <a:defRPr/>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Repentance and belief” are separate acts! </a:t>
            </a:r>
          </a:p>
          <a:p>
            <a:pPr marL="1371600" lvl="2" indent="-514350" algn="just">
              <a:spcBef>
                <a:spcPts val="0"/>
              </a:spcBef>
              <a:spcAft>
                <a:spcPts val="1200"/>
              </a:spcAft>
              <a:buClr>
                <a:srgbClr val="FFC000"/>
              </a:buClr>
              <a:buSzPct val="100000"/>
              <a:buFont typeface="+mj-lt"/>
              <a:buAutoNum type="arabicPeriod"/>
              <a:defRPr/>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Failing to recognize and maintain clear dispensational distinctions!</a:t>
            </a:r>
          </a:p>
          <a:p>
            <a:pPr marL="971550" lvl="1" indent="-514350" algn="just">
              <a:spcBef>
                <a:spcPts val="0"/>
              </a:spcBef>
              <a:spcAft>
                <a:spcPts val="1200"/>
              </a:spcAft>
              <a:buClr>
                <a:srgbClr val="00FFFF"/>
              </a:buClr>
              <a:buSzPct val="100000"/>
              <a:buFont typeface="+mj-lt"/>
              <a:buAutoNum type="alphaUcPeriod"/>
              <a:defRPr/>
            </a:pP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What About Confession of Christ and/or Confession of Sin?</a:t>
            </a:r>
          </a:p>
          <a:p>
            <a:pPr marL="971550" lvl="1" indent="-514350" algn="just">
              <a:spcBef>
                <a:spcPts val="0"/>
              </a:spcBef>
              <a:spcAft>
                <a:spcPts val="1200"/>
              </a:spcAft>
              <a:buClr>
                <a:srgbClr val="00FFFF"/>
              </a:buClr>
              <a:buSzPct val="100000"/>
              <a:buFont typeface="+mj-lt"/>
              <a:buAutoNum type="alphaUcPeriod"/>
              <a:defRPr/>
            </a:pP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What Is The Distinction Between A Requirement For Salvation And A Result Of Salvation?</a:t>
            </a:r>
          </a:p>
          <a:p>
            <a:pPr algn="ctr">
              <a:spcBef>
                <a:spcPts val="0"/>
              </a:spcBef>
              <a:buNone/>
            </a:pPr>
            <a:endParaRPr lang="en-US" altLang="en-US" sz="3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08B95C7A-8426-AD94-4208-D785438A0271}"/>
              </a:ext>
            </a:extLst>
          </p:cNvPr>
          <p:cNvSpPr txBox="1"/>
          <p:nvPr/>
        </p:nvSpPr>
        <p:spPr>
          <a:xfrm>
            <a:off x="3048615" y="228600"/>
            <a:ext cx="6094770" cy="646331"/>
          </a:xfrm>
          <a:prstGeom prst="rect">
            <a:avLst/>
          </a:prstGeom>
          <a:noFill/>
        </p:spPr>
        <p:txBody>
          <a:bodyPr wrap="square">
            <a:spAutoFit/>
          </a:bodyPr>
          <a:lstStyle/>
          <a:p>
            <a:pPr algn="ctr">
              <a:spcBef>
                <a:spcPts val="0"/>
              </a:spcBef>
              <a:spcAft>
                <a:spcPts val="1200"/>
              </a:spcAft>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Outline</a:t>
            </a:r>
          </a:p>
        </p:txBody>
      </p:sp>
    </p:spTree>
    <p:extLst>
      <p:ext uri="{BB962C8B-B14F-4D97-AF65-F5344CB8AC3E}">
        <p14:creationId xmlns:p14="http://schemas.microsoft.com/office/powerpoint/2010/main" val="17069046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48" name="Rectangle 8">
            <a:extLst>
              <a:ext uri="{FF2B5EF4-FFF2-40B4-BE49-F238E27FC236}">
                <a16:creationId xmlns:a16="http://schemas.microsoft.com/office/drawing/2014/main" id="{4AD234B5-BEAE-4977-BCB2-915893946ABD}"/>
              </a:ext>
            </a:extLst>
          </p:cNvPr>
          <p:cNvSpPr>
            <a:spLocks noChangeArrowheads="1"/>
          </p:cNvSpPr>
          <p:nvPr/>
        </p:nvSpPr>
        <p:spPr bwMode="auto">
          <a:xfrm>
            <a:off x="609600" y="1143001"/>
            <a:ext cx="109728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rPr>
              <a:t>Clearly, the Ephesian disciples were Jews who had understood something of their spiritual need and had submitted to John’s baptism.  However, they had not believed on Jesus Christ, as is clear in that they had not received the Holy Spirit (Acts 19:1-3). </a:t>
            </a:r>
          </a:p>
        </p:txBody>
      </p:sp>
      <p:sp>
        <p:nvSpPr>
          <p:cNvPr id="9" name="Rectangle 2">
            <a:extLst>
              <a:ext uri="{FF2B5EF4-FFF2-40B4-BE49-F238E27FC236}">
                <a16:creationId xmlns:a16="http://schemas.microsoft.com/office/drawing/2014/main" id="{E8769394-E660-4C87-A167-1E2D750ED90F}"/>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pic>
        <p:nvPicPr>
          <p:cNvPr id="4" name="Picture 3">
            <a:extLst>
              <a:ext uri="{FF2B5EF4-FFF2-40B4-BE49-F238E27FC236}">
                <a16:creationId xmlns:a16="http://schemas.microsoft.com/office/drawing/2014/main" id="{903C66F1-1EF7-4CA2-AEDA-8DAEDC25F3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09900" y="3200400"/>
            <a:ext cx="6172200" cy="3496558"/>
          </a:xfrm>
          <a:prstGeom prst="rect">
            <a:avLst/>
          </a:prstGeom>
        </p:spPr>
      </p:pic>
      <p:sp>
        <p:nvSpPr>
          <p:cNvPr id="5" name="TextBox 4">
            <a:extLst>
              <a:ext uri="{FF2B5EF4-FFF2-40B4-BE49-F238E27FC236}">
                <a16:creationId xmlns:a16="http://schemas.microsoft.com/office/drawing/2014/main" id="{39216B6E-F302-4D99-B15D-E6C325F3FA43}"/>
              </a:ext>
            </a:extLst>
          </p:cNvPr>
          <p:cNvSpPr txBox="1"/>
          <p:nvPr/>
        </p:nvSpPr>
        <p:spPr>
          <a:xfrm>
            <a:off x="3048000" y="3200400"/>
            <a:ext cx="6096000" cy="2754600"/>
          </a:xfrm>
          <a:prstGeom prst="rect">
            <a:avLst/>
          </a:prstGeom>
          <a:noFill/>
        </p:spPr>
        <p:txBody>
          <a:bodyPr wrap="square">
            <a:spAutoFit/>
          </a:bodyPr>
          <a:lstStyle/>
          <a:p>
            <a:pPr marL="0" lvl="1" algn="ctr">
              <a:spcBef>
                <a:spcPts val="0"/>
              </a:spcBef>
              <a:spcAft>
                <a:spcPts val="600"/>
              </a:spcAft>
              <a:buClr>
                <a:schemeClr val="hlink"/>
              </a:buClr>
              <a:buSzPct val="70000"/>
            </a:pPr>
            <a:r>
              <a:rPr lang="en-US" altLang="zh-CN" sz="2800" b="1" dirty="0">
                <a:solidFill>
                  <a:srgbClr val="0000CC"/>
                </a:solidFill>
                <a:latin typeface="Calibri" panose="020F0502020204030204" pitchFamily="34" charset="0"/>
                <a:cs typeface="Calibri" panose="020F0502020204030204" pitchFamily="34" charset="0"/>
              </a:rPr>
              <a:t>Acts 19:1-3</a:t>
            </a:r>
          </a:p>
          <a:p>
            <a:pPr algn="just"/>
            <a:r>
              <a:rPr lang="en-US" altLang="zh-CN" sz="2000" baseline="30000" dirty="0">
                <a:effectLst/>
                <a:latin typeface="Calibri" panose="020F0502020204030204" pitchFamily="34" charset="0"/>
                <a:ea typeface="宋体" panose="02010600030101010101" pitchFamily="2" charset="-122"/>
                <a:cs typeface="Calibri" panose="020F0502020204030204" pitchFamily="34" charset="0"/>
              </a:rPr>
              <a:t>1</a:t>
            </a:r>
            <a:r>
              <a:rPr lang="en-US" altLang="zh-CN" sz="2000" dirty="0">
                <a:effectLst/>
                <a:latin typeface="Calibri" panose="020F0502020204030204" pitchFamily="34" charset="0"/>
                <a:ea typeface="宋体" panose="02010600030101010101" pitchFamily="2" charset="-122"/>
                <a:cs typeface="Calibri" panose="020F0502020204030204" pitchFamily="34" charset="0"/>
              </a:rPr>
              <a:t> It happened that while Apollos was at Corinth, Paul passed through the upper country and came to Ephesus, and found some disciples. </a:t>
            </a:r>
            <a:r>
              <a:rPr lang="en-US" altLang="zh-CN" sz="2000" baseline="30000" dirty="0">
                <a:effectLst/>
                <a:latin typeface="Calibri" panose="020F0502020204030204" pitchFamily="34" charset="0"/>
                <a:ea typeface="宋体" panose="02010600030101010101" pitchFamily="2" charset="-122"/>
                <a:cs typeface="Calibri" panose="020F0502020204030204" pitchFamily="34" charset="0"/>
              </a:rPr>
              <a:t>2</a:t>
            </a:r>
            <a:r>
              <a:rPr lang="en-US" altLang="zh-CN" sz="2000" dirty="0">
                <a:effectLst/>
                <a:latin typeface="Calibri" panose="020F0502020204030204" pitchFamily="34" charset="0"/>
                <a:ea typeface="宋体" panose="02010600030101010101" pitchFamily="2" charset="-122"/>
                <a:cs typeface="Calibri" panose="020F0502020204030204" pitchFamily="34" charset="0"/>
              </a:rPr>
              <a:t> He said to them, “Did you receive the Holy Spirit when you believed?” And they said to him, “No, we have not even heard whether there is a Holy Spirit.” </a:t>
            </a:r>
            <a:r>
              <a:rPr lang="en-US" altLang="zh-CN" sz="2000" baseline="30000" dirty="0">
                <a:effectLst/>
                <a:latin typeface="Calibri" panose="020F0502020204030204" pitchFamily="34" charset="0"/>
                <a:ea typeface="宋体" panose="02010600030101010101" pitchFamily="2" charset="-122"/>
                <a:cs typeface="Calibri" panose="020F0502020204030204" pitchFamily="34" charset="0"/>
              </a:rPr>
              <a:t>3</a:t>
            </a:r>
            <a:r>
              <a:rPr lang="en-US" altLang="zh-CN" sz="2000" dirty="0">
                <a:effectLst/>
                <a:latin typeface="Calibri" panose="020F0502020204030204" pitchFamily="34" charset="0"/>
                <a:ea typeface="宋体" panose="02010600030101010101" pitchFamily="2" charset="-122"/>
                <a:cs typeface="Calibri" panose="020F0502020204030204" pitchFamily="34" charset="0"/>
              </a:rPr>
              <a:t> And he said, “Into what then were you baptized?” And they said, “Into John’s baptism.”</a:t>
            </a:r>
          </a:p>
        </p:txBody>
      </p:sp>
    </p:spTree>
    <p:extLst>
      <p:ext uri="{BB962C8B-B14F-4D97-AF65-F5344CB8AC3E}">
        <p14:creationId xmlns:p14="http://schemas.microsoft.com/office/powerpoint/2010/main" val="33215980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2824" name="Rectangle 8">
            <a:extLst>
              <a:ext uri="{FF2B5EF4-FFF2-40B4-BE49-F238E27FC236}">
                <a16:creationId xmlns:a16="http://schemas.microsoft.com/office/drawing/2014/main" id="{02949C4D-AA78-4C96-A655-1D2979CA595C}"/>
              </a:ext>
            </a:extLst>
          </p:cNvPr>
          <p:cNvSpPr>
            <a:spLocks noGrp="1" noChangeArrowheads="1"/>
          </p:cNvSpPr>
          <p:nvPr>
            <p:ph idx="1"/>
          </p:nvPr>
        </p:nvSpPr>
        <p:spPr>
          <a:xfrm>
            <a:off x="609600" y="1143000"/>
            <a:ext cx="10972800" cy="3733800"/>
          </a:xfrm>
        </p:spPr>
        <p:txBody>
          <a:bodyPr/>
          <a:lstStyle/>
          <a:p>
            <a:pPr marL="0" indent="0" algn="just">
              <a:lnSpc>
                <a:spcPct val="100000"/>
              </a:lnSpc>
              <a:spcBef>
                <a:spcPct val="0"/>
              </a:spcBef>
              <a:spcAft>
                <a:spcPts val="1200"/>
              </a:spcAft>
              <a:buNone/>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rPr>
              <a:t>Recognizing this, Paul declared the “</a:t>
            </a:r>
            <a:r>
              <a:rPr lang="en-US" altLang="en-US" sz="2800" b="1" i="1" dirty="0">
                <a:solidFill>
                  <a:srgbClr val="FFC000"/>
                </a:solidFill>
                <a:effectLst>
                  <a:outerShdw blurRad="38100" dist="38100" dir="2700000" algn="tl">
                    <a:srgbClr val="000000">
                      <a:alpha val="43137"/>
                    </a:srgbClr>
                  </a:outerShdw>
                </a:effectLst>
                <a:latin typeface="Calibri" panose="020F0502020204030204" pitchFamily="34" charset="0"/>
              </a:rPr>
              <a:t>gospel of grace</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rPr>
              <a:t>” to them and demanded that they come to faith in Jesus Christ.  This suggests that Paul understood John's baptism of repentance, as </a:t>
            </a:r>
            <a:r>
              <a:rPr lang="en-US" altLang="en-US" b="1" i="1" u="sng" dirty="0">
                <a:solidFill>
                  <a:srgbClr val="FFC000"/>
                </a:solidFill>
                <a:effectLst>
                  <a:outerShdw blurRad="38100" dist="38100" dir="2700000" algn="tl">
                    <a:srgbClr val="000000">
                      <a:alpha val="43137"/>
                    </a:srgbClr>
                  </a:outerShdw>
                </a:effectLst>
                <a:latin typeface="Calibri" panose="020F0502020204030204" pitchFamily="34" charset="0"/>
              </a:rPr>
              <a:t>preparatory</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rPr>
              <a:t> to faith in Christ (for Israelites at that time).</a:t>
            </a:r>
          </a:p>
          <a:p>
            <a:pPr marL="0" indent="0" algn="just">
              <a:lnSpc>
                <a:spcPct val="100000"/>
              </a:lnSpc>
              <a:spcBef>
                <a:spcPct val="0"/>
              </a:spcBef>
              <a:spcAft>
                <a:spcPts val="1200"/>
              </a:spcAft>
              <a:buNone/>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rPr>
              <a:t>The conclusion therefore, is that John’s use of “repent” and “repentance” simply meant a “change of mind” – a new attitude and disposition </a:t>
            </a:r>
            <a:r>
              <a:rPr lang="en-US" altLang="en-US" b="1" i="1" u="sng" dirty="0">
                <a:solidFill>
                  <a:srgbClr val="FFC000"/>
                </a:solidFill>
                <a:effectLst>
                  <a:outerShdw blurRad="38100" dist="38100" dir="2700000" algn="tl">
                    <a:srgbClr val="000000">
                      <a:alpha val="43137"/>
                    </a:srgbClr>
                  </a:outerShdw>
                </a:effectLst>
                <a:latin typeface="Calibri" panose="020F0502020204030204" pitchFamily="34" charset="0"/>
              </a:rPr>
              <a:t>in preparation</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rPr>
              <a:t> for the salvation soon to be revealed by the Lamb of God.  </a:t>
            </a:r>
          </a:p>
        </p:txBody>
      </p:sp>
      <p:sp>
        <p:nvSpPr>
          <p:cNvPr id="6" name="Rectangle 2">
            <a:extLst>
              <a:ext uri="{FF2B5EF4-FFF2-40B4-BE49-F238E27FC236}">
                <a16:creationId xmlns:a16="http://schemas.microsoft.com/office/drawing/2014/main" id="{DC44B016-1EEC-42DF-8DA1-E092F3B816AE}"/>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14723AD-9CE5-44B7-A04E-80E2FE90B2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0" y="3200400"/>
            <a:ext cx="4572000" cy="3062179"/>
          </a:xfrm>
          <a:prstGeom prst="rect">
            <a:avLst/>
          </a:prstGeom>
        </p:spPr>
      </p:pic>
      <p:sp>
        <p:nvSpPr>
          <p:cNvPr id="162824" name="Rectangle 8">
            <a:extLst>
              <a:ext uri="{FF2B5EF4-FFF2-40B4-BE49-F238E27FC236}">
                <a16:creationId xmlns:a16="http://schemas.microsoft.com/office/drawing/2014/main" id="{02949C4D-AA78-4C96-A655-1D2979CA595C}"/>
              </a:ext>
            </a:extLst>
          </p:cNvPr>
          <p:cNvSpPr>
            <a:spLocks noGrp="1" noChangeArrowheads="1"/>
          </p:cNvSpPr>
          <p:nvPr>
            <p:ph idx="1"/>
          </p:nvPr>
        </p:nvSpPr>
        <p:spPr>
          <a:xfrm>
            <a:off x="609600" y="1143000"/>
            <a:ext cx="10972800" cy="2011680"/>
          </a:xfrm>
        </p:spPr>
        <p:txBody>
          <a:bodyPr/>
          <a:lstStyle/>
          <a:p>
            <a:pPr marL="0" indent="0" algn="just">
              <a:lnSpc>
                <a:spcPct val="100000"/>
              </a:lnSpc>
              <a:spcBef>
                <a:spcPct val="0"/>
              </a:spcBef>
              <a:spcAft>
                <a:spcPts val="1200"/>
              </a:spcAft>
              <a:buClrTx/>
              <a:buSzTx/>
              <a:buNone/>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rPr>
              <a:t>Consider also John's use of “</a:t>
            </a:r>
            <a:r>
              <a:rPr lang="en-US" altLang="en-US" b="1" i="1" dirty="0">
                <a:solidFill>
                  <a:srgbClr val="FFC000"/>
                </a:solidFill>
                <a:effectLst>
                  <a:outerShdw blurRad="38100" dist="38100" dir="2700000" algn="tl">
                    <a:srgbClr val="000000">
                      <a:alpha val="43137"/>
                    </a:srgbClr>
                  </a:outerShdw>
                </a:effectLst>
                <a:latin typeface="Calibri" panose="020F0502020204030204" pitchFamily="34" charset="0"/>
              </a:rPr>
              <a:t>repentance</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rPr>
              <a:t>” in Paul’s offer of salvation found in Acts 13:24 to the Jews in Pisidian Antioch.  Not only is the inference that John's preaching was </a:t>
            </a:r>
            <a:r>
              <a:rPr lang="en-US" altLang="en-US" b="1" i="1" u="sng" dirty="0">
                <a:solidFill>
                  <a:srgbClr val="FFC000"/>
                </a:solidFill>
                <a:effectLst>
                  <a:outerShdw blurRad="38100" dist="38100" dir="2700000" algn="tl">
                    <a:srgbClr val="000000">
                      <a:alpha val="43137"/>
                    </a:srgbClr>
                  </a:outerShdw>
                </a:effectLst>
                <a:latin typeface="Calibri" panose="020F0502020204030204" pitchFamily="34" charset="0"/>
              </a:rPr>
              <a:t>preparatory</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rPr>
              <a:t> to Christ, but the text clearly states that John's audience was specifically “</a:t>
            </a:r>
            <a:r>
              <a:rPr lang="en-US" altLang="en-US" b="1" i="1" dirty="0">
                <a:solidFill>
                  <a:srgbClr val="FFC000"/>
                </a:solidFill>
                <a:effectLst>
                  <a:outerShdw blurRad="38100" dist="38100" dir="2700000" algn="tl">
                    <a:srgbClr val="000000">
                      <a:alpha val="43137"/>
                    </a:srgbClr>
                  </a:outerShdw>
                </a:effectLst>
                <a:latin typeface="Calibri" panose="020F0502020204030204" pitchFamily="34" charset="0"/>
              </a:rPr>
              <a:t>all the people of Israel</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rPr>
              <a:t>.” </a:t>
            </a:r>
          </a:p>
        </p:txBody>
      </p:sp>
      <p:sp>
        <p:nvSpPr>
          <p:cNvPr id="6" name="Rectangle 2">
            <a:extLst>
              <a:ext uri="{FF2B5EF4-FFF2-40B4-BE49-F238E27FC236}">
                <a16:creationId xmlns:a16="http://schemas.microsoft.com/office/drawing/2014/main" id="{DC44B016-1EEC-42DF-8DA1-E092F3B816AE}"/>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sp>
        <p:nvSpPr>
          <p:cNvPr id="5" name="TextBox 4">
            <a:extLst>
              <a:ext uri="{FF2B5EF4-FFF2-40B4-BE49-F238E27FC236}">
                <a16:creationId xmlns:a16="http://schemas.microsoft.com/office/drawing/2014/main" id="{7C6A232B-E529-45BA-97A4-06B370E93F83}"/>
              </a:ext>
            </a:extLst>
          </p:cNvPr>
          <p:cNvSpPr txBox="1"/>
          <p:nvPr/>
        </p:nvSpPr>
        <p:spPr>
          <a:xfrm>
            <a:off x="3829050" y="3200400"/>
            <a:ext cx="4552950" cy="1708160"/>
          </a:xfrm>
          <a:prstGeom prst="rect">
            <a:avLst/>
          </a:prstGeom>
          <a:noFill/>
        </p:spPr>
        <p:txBody>
          <a:bodyPr wrap="square">
            <a:spAutoFit/>
          </a:bodyPr>
          <a:lstStyle/>
          <a:p>
            <a:pPr marL="0" lvl="1" algn="ctr">
              <a:spcBef>
                <a:spcPts val="0"/>
              </a:spcBef>
              <a:spcAft>
                <a:spcPts val="600"/>
              </a:spcAft>
              <a:buClr>
                <a:schemeClr val="hlink"/>
              </a:buClr>
              <a:buSzPct val="70000"/>
            </a:pPr>
            <a:r>
              <a:rPr lang="en-US" sz="2800" b="1" dirty="0">
                <a:solidFill>
                  <a:srgbClr val="0000CC"/>
                </a:solidFill>
                <a:latin typeface="Calibri" panose="020F0502020204030204" pitchFamily="34" charset="0"/>
                <a:cs typeface="Calibri" panose="020F0502020204030204" pitchFamily="34" charset="0"/>
              </a:rPr>
              <a:t>Acts 13:24 </a:t>
            </a:r>
          </a:p>
          <a:p>
            <a:pPr algn="just"/>
            <a:r>
              <a:rPr lang="en-US" sz="2400" dirty="0">
                <a:effectLst/>
                <a:latin typeface="Calibri" panose="020F0502020204030204" pitchFamily="34" charset="0"/>
                <a:ea typeface="宋体" panose="02010600030101010101" pitchFamily="2" charset="-122"/>
                <a:cs typeface="Calibri" panose="020F0502020204030204" pitchFamily="34" charset="0"/>
              </a:rPr>
              <a:t>“…John had proclaimed before His coming a baptism of </a:t>
            </a:r>
            <a:r>
              <a:rPr lang="en-US" sz="2400" b="1" dirty="0">
                <a:solidFill>
                  <a:srgbClr val="0000CC"/>
                </a:solidFill>
                <a:effectLst/>
                <a:latin typeface="Calibri" panose="020F0502020204030204" pitchFamily="34" charset="0"/>
                <a:ea typeface="宋体" panose="02010600030101010101" pitchFamily="2" charset="-122"/>
                <a:cs typeface="Calibri" panose="020F0502020204030204" pitchFamily="34" charset="0"/>
              </a:rPr>
              <a:t>repentance</a:t>
            </a:r>
            <a:r>
              <a:rPr lang="en-US" sz="2400" dirty="0">
                <a:effectLst/>
                <a:latin typeface="Calibri" panose="020F0502020204030204" pitchFamily="34" charset="0"/>
                <a:ea typeface="宋体" panose="02010600030101010101" pitchFamily="2" charset="-122"/>
                <a:cs typeface="Calibri" panose="020F0502020204030204" pitchFamily="34" charset="0"/>
              </a:rPr>
              <a:t> to </a:t>
            </a:r>
            <a:r>
              <a:rPr lang="en-US" sz="2400" b="1" dirty="0">
                <a:solidFill>
                  <a:srgbClr val="0000CC"/>
                </a:solidFill>
                <a:effectLst/>
                <a:latin typeface="Calibri" panose="020F0502020204030204" pitchFamily="34" charset="0"/>
                <a:ea typeface="宋体" panose="02010600030101010101" pitchFamily="2" charset="-122"/>
                <a:cs typeface="Calibri" panose="020F0502020204030204" pitchFamily="34" charset="0"/>
              </a:rPr>
              <a:t>all the people of Israel</a:t>
            </a:r>
            <a:r>
              <a:rPr lang="en-US" sz="2400" b="1" dirty="0">
                <a:effectLst/>
                <a:latin typeface="Calibri" panose="020F0502020204030204" pitchFamily="34" charset="0"/>
                <a:ea typeface="宋体" panose="02010600030101010101" pitchFamily="2" charset="-122"/>
                <a:cs typeface="Calibri" panose="020F0502020204030204" pitchFamily="34" charset="0"/>
              </a:rPr>
              <a:t>.</a:t>
            </a:r>
            <a:r>
              <a:rPr lang="en-US" sz="2400" dirty="0">
                <a:effectLst/>
                <a:latin typeface="Calibri" panose="020F0502020204030204" pitchFamily="34" charset="0"/>
                <a:ea typeface="宋体" panose="02010600030101010101" pitchFamily="2" charset="-122"/>
                <a:cs typeface="Calibri" panose="020F0502020204030204" pitchFamily="34" charset="0"/>
              </a:rPr>
              <a:t>”</a:t>
            </a:r>
          </a:p>
        </p:txBody>
      </p:sp>
    </p:spTree>
    <p:extLst>
      <p:ext uri="{BB962C8B-B14F-4D97-AF65-F5344CB8AC3E}">
        <p14:creationId xmlns:p14="http://schemas.microsoft.com/office/powerpoint/2010/main" val="38825792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8" name="Rectangle 8">
            <a:extLst>
              <a:ext uri="{FF2B5EF4-FFF2-40B4-BE49-F238E27FC236}">
                <a16:creationId xmlns:a16="http://schemas.microsoft.com/office/drawing/2014/main" id="{C6285DF7-048F-474E-9C45-D41199DC27CA}"/>
              </a:ext>
            </a:extLst>
          </p:cNvPr>
          <p:cNvSpPr>
            <a:spLocks noChangeArrowheads="1"/>
          </p:cNvSpPr>
          <p:nvPr/>
        </p:nvSpPr>
        <p:spPr bwMode="auto">
          <a:xfrm>
            <a:off x="609600" y="1143000"/>
            <a:ext cx="10972800" cy="412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is important because repentance for Israel had distinct significance under the Mosaic covenant.  It was the means by which the sinning nation repaired its covenant with God and returned to His blessing (see Deut. 30:2, 10; 2 Chr. 7:14).  </a:t>
            </a:r>
          </a:p>
          <a:p>
            <a:pPr algn="just">
              <a:spcAft>
                <a:spcPts val="1200"/>
              </a:spcAft>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examination of these verses will reveal that each one contains the idea of repentance as </a:t>
            </a:r>
            <a:r>
              <a:rPr lang="en-US" altLang="en-US" sz="2800" b="1" i="1" u="sng" dirty="0">
                <a:solidFill>
                  <a:srgbClr val="FFC000"/>
                </a:solidFill>
                <a:effectLst>
                  <a:outerShdw blurRad="38100" dist="38100" dir="2700000" algn="tl">
                    <a:srgbClr val="000000">
                      <a:alpha val="43137"/>
                    </a:srgbClr>
                  </a:outerShdw>
                </a:effectLst>
                <a:latin typeface="Calibri" panose="020F0502020204030204" pitchFamily="34" charset="0"/>
              </a:rPr>
              <a:t>an inner attitude</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(“heart and soul,” “humble themselves”) which leads to the normally </a:t>
            </a:r>
            <a:r>
              <a:rPr lang="en-US" altLang="en-US" sz="2800" b="1" i="1" u="sng" dirty="0">
                <a:solidFill>
                  <a:srgbClr val="FFC000"/>
                </a:solidFill>
                <a:effectLst>
                  <a:outerShdw blurRad="38100" dist="38100" dir="2700000" algn="tl">
                    <a:srgbClr val="000000">
                      <a:alpha val="43137"/>
                    </a:srgbClr>
                  </a:outerShdw>
                </a:effectLst>
                <a:latin typeface="Calibri" panose="020F0502020204030204" pitchFamily="34" charset="0"/>
              </a:rPr>
              <a:t>expected overt obedience</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2800" b="1" i="1" u="sng" dirty="0">
                <a:solidFill>
                  <a:srgbClr val="FFC000"/>
                </a:solidFill>
                <a:effectLst>
                  <a:outerShdw blurRad="38100" dist="38100" dir="2700000" algn="tl">
                    <a:srgbClr val="000000">
                      <a:alpha val="43137"/>
                    </a:srgbClr>
                  </a:outerShdw>
                </a:effectLst>
                <a:latin typeface="Calibri" panose="020F0502020204030204" pitchFamily="34" charset="0"/>
              </a:rPr>
              <a:t>Only in such a state of blessing</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could the nation as a whole accept Jesus as their Messiah.</a:t>
            </a:r>
          </a:p>
        </p:txBody>
      </p:sp>
      <p:sp>
        <p:nvSpPr>
          <p:cNvPr id="6" name="Rectangle 2">
            <a:extLst>
              <a:ext uri="{FF2B5EF4-FFF2-40B4-BE49-F238E27FC236}">
                <a16:creationId xmlns:a16="http://schemas.microsoft.com/office/drawing/2014/main" id="{797CB259-71C7-483F-96EA-33B3538C6A01}"/>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8" name="Rectangle 8">
            <a:extLst>
              <a:ext uri="{FF2B5EF4-FFF2-40B4-BE49-F238E27FC236}">
                <a16:creationId xmlns:a16="http://schemas.microsoft.com/office/drawing/2014/main" id="{C6285DF7-048F-474E-9C45-D41199DC27CA}"/>
              </a:ext>
            </a:extLst>
          </p:cNvPr>
          <p:cNvSpPr>
            <a:spLocks noChangeArrowheads="1"/>
          </p:cNvSpPr>
          <p:nvPr/>
        </p:nvSpPr>
        <p:spPr bwMode="auto">
          <a:xfrm>
            <a:off x="609600" y="1143000"/>
            <a:ext cx="10972800" cy="412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Clearly, repentance in John's preaching was designed to </a:t>
            </a:r>
            <a:r>
              <a:rPr lang="en-US" altLang="en-US" sz="2800" b="1" i="1" u="sng" dirty="0">
                <a:solidFill>
                  <a:srgbClr val="FFC000"/>
                </a:solidFill>
                <a:effectLst>
                  <a:outerShdw blurRad="38100" dist="38100" dir="2700000" algn="tl">
                    <a:srgbClr val="000000">
                      <a:alpha val="43137"/>
                    </a:srgbClr>
                  </a:outerShdw>
                </a:effectLst>
                <a:latin typeface="Calibri" panose="020F0502020204030204" pitchFamily="34" charset="0"/>
              </a:rPr>
              <a:t>prepare</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nation of Israel for faith in Jesus Christ as their Messiah.   Therefore, repentance for the Jews in the context of John's preaching </a:t>
            </a:r>
            <a:r>
              <a:rPr lang="en-US" altLang="en-US" sz="2800" b="1" i="1" dirty="0">
                <a:solidFill>
                  <a:srgbClr val="FFC000"/>
                </a:solidFill>
                <a:effectLst>
                  <a:outerShdw blurRad="38100" dist="38100" dir="2700000" algn="tl">
                    <a:srgbClr val="000000">
                      <a:alpha val="43137"/>
                    </a:srgbClr>
                  </a:outerShdw>
                </a:effectLst>
                <a:latin typeface="Calibri" panose="020F0502020204030204" pitchFamily="34" charset="0"/>
              </a:rPr>
              <a:t>must</a:t>
            </a:r>
            <a:r>
              <a:rPr lang="en-US" altLang="en-US" sz="2800" b="1"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2800" b="1" i="1" dirty="0">
                <a:solidFill>
                  <a:srgbClr val="FFC000"/>
                </a:solidFill>
                <a:effectLst>
                  <a:outerShdw blurRad="38100" dist="38100" dir="2700000" algn="tl">
                    <a:srgbClr val="000000">
                      <a:alpha val="43137"/>
                    </a:srgbClr>
                  </a:outerShdw>
                </a:effectLst>
                <a:latin typeface="Calibri" panose="020F0502020204030204" pitchFamily="34" charset="0"/>
              </a:rPr>
              <a:t>not</a:t>
            </a:r>
            <a:r>
              <a:rPr lang="en-US" altLang="en-US" sz="2800" b="1"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 divested of covenantal implications.  </a:t>
            </a:r>
          </a:p>
          <a:p>
            <a:pPr algn="just">
              <a:spcAft>
                <a:spcPts val="1200"/>
              </a:spcAft>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Finally, attempting to place equivalent emphasis to John's preaching of repentance to Israel </a:t>
            </a:r>
            <a:r>
              <a:rPr lang="en-US" altLang="en-US" sz="2800" b="1" i="1" u="sng" dirty="0">
                <a:solidFill>
                  <a:srgbClr val="FFC000"/>
                </a:solidFill>
                <a:effectLst>
                  <a:outerShdw blurRad="38100" dist="38100" dir="2700000" algn="tl">
                    <a:srgbClr val="000000">
                      <a:alpha val="43137"/>
                    </a:srgbClr>
                  </a:outerShdw>
                </a:effectLst>
                <a:latin typeface="Calibri" panose="020F0502020204030204" pitchFamily="34" charset="0"/>
              </a:rPr>
              <a:t>during the transition period between law and grace</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that of the offer of salvation for all people in the dispensation of grace, </a:t>
            </a:r>
            <a:r>
              <a:rPr lang="en-US" altLang="en-US" sz="2800" b="1" i="1" dirty="0">
                <a:solidFill>
                  <a:srgbClr val="FFC000"/>
                </a:solidFill>
                <a:effectLst>
                  <a:outerShdw blurRad="38100" dist="38100" dir="2700000" algn="tl">
                    <a:srgbClr val="000000">
                      <a:alpha val="43137"/>
                    </a:srgbClr>
                  </a:outerShdw>
                </a:effectLst>
                <a:latin typeface="Calibri" panose="020F0502020204030204" pitchFamily="34" charset="0"/>
              </a:rPr>
              <a:t>is to profoundly confuse clear dispensational distinctives and will only result in error and ultimately, another gospel</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6" name="Rectangle 2">
            <a:extLst>
              <a:ext uri="{FF2B5EF4-FFF2-40B4-BE49-F238E27FC236}">
                <a16:creationId xmlns:a16="http://schemas.microsoft.com/office/drawing/2014/main" id="{797CB259-71C7-483F-96EA-33B3538C6A01}"/>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spTree>
    <p:extLst>
      <p:ext uri="{BB962C8B-B14F-4D97-AF65-F5344CB8AC3E}">
        <p14:creationId xmlns:p14="http://schemas.microsoft.com/office/powerpoint/2010/main" val="35676345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467" name="Rectangle 3">
            <a:extLst>
              <a:ext uri="{FF2B5EF4-FFF2-40B4-BE49-F238E27FC236}">
                <a16:creationId xmlns:a16="http://schemas.microsoft.com/office/drawing/2014/main" id="{37C7B95D-9745-4EA8-B9C6-EC57D50110B7}"/>
              </a:ext>
            </a:extLst>
          </p:cNvPr>
          <p:cNvSpPr>
            <a:spLocks noChangeArrowheads="1"/>
          </p:cNvSpPr>
          <p:nvPr/>
        </p:nvSpPr>
        <p:spPr bwMode="auto">
          <a:xfrm>
            <a:off x="1981200" y="3075057"/>
            <a:ext cx="8229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4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Preaching of Jesus</a:t>
            </a:r>
            <a:endParaRPr lang="en-US" altLang="en-US" sz="4000" dirty="0">
              <a:solidFill>
                <a:schemeClr val="bg1"/>
              </a:solidFill>
              <a:effectLst>
                <a:outerShdw blurRad="38100" dist="38100" dir="2700000" algn="tl">
                  <a:srgbClr val="000000">
                    <a:alpha val="43137"/>
                  </a:srgbClr>
                </a:outerShdw>
              </a:effectLst>
              <a:cs typeface="Calibri" panose="020F0502020204030204" pitchFamily="34" charset="0"/>
            </a:endParaRPr>
          </a:p>
        </p:txBody>
      </p:sp>
      <p:sp>
        <p:nvSpPr>
          <p:cNvPr id="6" name="Rectangle 2">
            <a:extLst>
              <a:ext uri="{FF2B5EF4-FFF2-40B4-BE49-F238E27FC236}">
                <a16:creationId xmlns:a16="http://schemas.microsoft.com/office/drawing/2014/main" id="{E5872753-1D9E-481D-BC3B-71FD53AA8506}"/>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13" name="Rectangle 5">
            <a:extLst>
              <a:ext uri="{FF2B5EF4-FFF2-40B4-BE49-F238E27FC236}">
                <a16:creationId xmlns:a16="http://schemas.microsoft.com/office/drawing/2014/main" id="{D369A8A7-596C-487C-BCEE-BB8BD2898088}"/>
              </a:ext>
            </a:extLst>
          </p:cNvPr>
          <p:cNvSpPr>
            <a:spLocks noChangeArrowheads="1"/>
          </p:cNvSpPr>
          <p:nvPr/>
        </p:nvSpPr>
        <p:spPr bwMode="auto">
          <a:xfrm>
            <a:off x="609600" y="1143001"/>
            <a:ext cx="10972800"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In His preaching of repentance in the Gospels did Jesus “</a:t>
            </a:r>
            <a:r>
              <a:rPr lang="en-US" altLang="en-US" sz="2800" b="1" i="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always</a:t>
            </a:r>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 demand a prerequisite reformation of life?  </a:t>
            </a:r>
          </a:p>
          <a:p>
            <a:pPr algn="just">
              <a:spcAft>
                <a:spcPts val="1200"/>
              </a:spcAft>
            </a:pPr>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First of all, it must be noted that like John, Jesus' preaching was at times directed toward the nation of Israel in the context of covenantal obligations (Matt. 4:17; Mark 1:15).  </a:t>
            </a:r>
          </a:p>
          <a:p>
            <a:pPr algn="just">
              <a:spcAft>
                <a:spcPts val="1200"/>
              </a:spcAft>
            </a:pPr>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This is most obvious in His upbraiding of the impenitent Jewish cities in Matt. 11:20-24 (cf. Luke 10:13-16).  These were the cities to which the twelve apostles were sent when Jesus said “Do not go into the way of the Gentiles, and do not enter a city of the Samaritans.  But go rather to the lost sheep of the house of Israel”(Matt. 10:5-6).  </a:t>
            </a:r>
          </a:p>
        </p:txBody>
      </p:sp>
      <p:sp>
        <p:nvSpPr>
          <p:cNvPr id="6" name="Rectangle 2">
            <a:extLst>
              <a:ext uri="{FF2B5EF4-FFF2-40B4-BE49-F238E27FC236}">
                <a16:creationId xmlns:a16="http://schemas.microsoft.com/office/drawing/2014/main" id="{7D81B1F8-3012-464C-9320-373E1EAF48B5}"/>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latin typeface="Calibri" panose="020F0502020204030204" pitchFamily="34" charset="0"/>
                <a:cs typeface="Calibri" panose="020F0502020204030204" pitchFamily="34" charset="0"/>
              </a:rPr>
              <a:t>Are Repentance and Confession “Requirements” for Salvation?</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13" name="Rectangle 5">
            <a:extLst>
              <a:ext uri="{FF2B5EF4-FFF2-40B4-BE49-F238E27FC236}">
                <a16:creationId xmlns:a16="http://schemas.microsoft.com/office/drawing/2014/main" id="{D369A8A7-596C-487C-BCEE-BB8BD2898088}"/>
              </a:ext>
            </a:extLst>
          </p:cNvPr>
          <p:cNvSpPr>
            <a:spLocks noChangeArrowheads="1"/>
          </p:cNvSpPr>
          <p:nvPr/>
        </p:nvSpPr>
        <p:spPr bwMode="auto">
          <a:xfrm>
            <a:off x="609600" y="1143001"/>
            <a:ext cx="10972800" cy="412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Clearly, </a:t>
            </a:r>
            <a:r>
              <a:rPr lang="en-US" altLang="en-US" sz="2800" b="1" i="1" u="sng" dirty="0">
                <a:solidFill>
                  <a:srgbClr val="FFC000"/>
                </a:solidFill>
                <a:effectLst>
                  <a:outerShdw blurRad="38100" dist="38100" dir="2700000" algn="tl">
                    <a:srgbClr val="000000">
                      <a:alpha val="43137"/>
                    </a:srgbClr>
                  </a:outerShdw>
                </a:effectLst>
                <a:latin typeface="Calibri" panose="020F0502020204030204" pitchFamily="34" charset="0"/>
              </a:rPr>
              <a:t>their refusal to repent </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 11:20-21; Luke 10:13; cf. Mark 6:12) was a refusal to change from their </a:t>
            </a:r>
            <a:r>
              <a:rPr lang="en-US" altLang="en-US" sz="2800" b="1" i="1" u="sng" dirty="0">
                <a:solidFill>
                  <a:srgbClr val="FFC000"/>
                </a:solidFill>
                <a:effectLst>
                  <a:outerShdw blurRad="38100" dist="38100" dir="2700000" algn="tl">
                    <a:srgbClr val="000000">
                      <a:alpha val="43137"/>
                    </a:srgbClr>
                  </a:outerShdw>
                </a:effectLst>
                <a:latin typeface="Calibri" panose="020F0502020204030204" pitchFamily="34" charset="0"/>
              </a:rPr>
              <a:t>sinful attitude of self-righteousness </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t>
            </a:r>
            <a:r>
              <a:rPr lang="en-US" altLang="en-US" sz="2800" b="1" i="1" u="sng" dirty="0">
                <a:solidFill>
                  <a:srgbClr val="FFC000"/>
                </a:solidFill>
                <a:effectLst>
                  <a:outerShdw blurRad="38100" dist="38100" dir="2700000" algn="tl">
                    <a:srgbClr val="000000">
                      <a:alpha val="43137"/>
                    </a:srgbClr>
                  </a:outerShdw>
                </a:effectLst>
                <a:latin typeface="Calibri" panose="020F0502020204030204" pitchFamily="34" charset="0"/>
              </a:rPr>
              <a:t>rejection of God's righteousness in Christ</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was not primarily a refusal to reform their lives.</a:t>
            </a:r>
          </a:p>
          <a:p>
            <a:pPr algn="just">
              <a:spcAft>
                <a:spcPts val="1200"/>
              </a:spcAft>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Another example where Jesus’ message of repentance did not demand a resolve to forsake sin, is in Luke’s Gospel where He tells an “innumerable multitude” (12:1) that just as the Galileans were killed by Pilate (13:1-2) and the eighteen were killed by the tower in Siloam (13:4), “unless you repent you will all likewise perish.”</a:t>
            </a:r>
          </a:p>
        </p:txBody>
      </p:sp>
      <p:sp>
        <p:nvSpPr>
          <p:cNvPr id="6" name="Rectangle 2">
            <a:extLst>
              <a:ext uri="{FF2B5EF4-FFF2-40B4-BE49-F238E27FC236}">
                <a16:creationId xmlns:a16="http://schemas.microsoft.com/office/drawing/2014/main" id="{7D81B1F8-3012-464C-9320-373E1EAF48B5}"/>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spTree>
    <p:extLst>
      <p:ext uri="{BB962C8B-B14F-4D97-AF65-F5344CB8AC3E}">
        <p14:creationId xmlns:p14="http://schemas.microsoft.com/office/powerpoint/2010/main" val="40876825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6243C59-1237-4763-BADC-95308BAA60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9AEF0056-1C1B-4C6F-B56D-3911855595FC}"/>
              </a:ext>
            </a:extLst>
          </p:cNvPr>
          <p:cNvSpPr txBox="1"/>
          <p:nvPr/>
        </p:nvSpPr>
        <p:spPr>
          <a:xfrm>
            <a:off x="609600" y="1"/>
            <a:ext cx="10972800" cy="4524315"/>
          </a:xfrm>
          <a:prstGeom prst="rect">
            <a:avLst/>
          </a:prstGeom>
          <a:noFill/>
        </p:spPr>
        <p:txBody>
          <a:bodyPr wrap="square">
            <a:spAutoFit/>
          </a:bodyPr>
          <a:lstStyle/>
          <a:p>
            <a:pPr algn="ctr"/>
            <a:r>
              <a:rPr lang="en-US" sz="3600" b="1" dirty="0">
                <a:solidFill>
                  <a:srgbClr val="0000CC"/>
                </a:solidFill>
                <a:effectLst/>
                <a:latin typeface="Calibri" panose="020F0502020204030204" pitchFamily="34" charset="0"/>
                <a:cs typeface="Calibri" panose="020F0502020204030204" pitchFamily="34" charset="0"/>
              </a:rPr>
              <a:t>Luke 13:1–5</a:t>
            </a:r>
          </a:p>
          <a:p>
            <a:pPr algn="just"/>
            <a:r>
              <a:rPr lang="en-US" sz="2800" baseline="30000" dirty="0">
                <a:solidFill>
                  <a:srgbClr val="C00000"/>
                </a:solidFill>
                <a:effectLst/>
                <a:latin typeface="Calibri" panose="020F0502020204030204" pitchFamily="34" charset="0"/>
                <a:cs typeface="Calibri" panose="020F0502020204030204" pitchFamily="34" charset="0"/>
              </a:rPr>
              <a:t>1</a:t>
            </a:r>
            <a:r>
              <a:rPr lang="en-US" sz="2800" dirty="0">
                <a:solidFill>
                  <a:srgbClr val="C00000"/>
                </a:solidFill>
                <a:effectLst/>
                <a:latin typeface="Calibri" panose="020F0502020204030204" pitchFamily="34" charset="0"/>
                <a:cs typeface="Calibri" panose="020F0502020204030204" pitchFamily="34" charset="0"/>
              </a:rPr>
              <a:t> Now on the same occasion there were some present who reported to Him about the Galileans whose blood Pilate had mixed with their sacrifices. </a:t>
            </a:r>
            <a:r>
              <a:rPr lang="en-US" sz="2800" baseline="30000" dirty="0">
                <a:solidFill>
                  <a:srgbClr val="C00000"/>
                </a:solidFill>
                <a:effectLst/>
                <a:latin typeface="Calibri" panose="020F0502020204030204" pitchFamily="34" charset="0"/>
                <a:cs typeface="Calibri" panose="020F0502020204030204" pitchFamily="34" charset="0"/>
              </a:rPr>
              <a:t>2</a:t>
            </a:r>
            <a:r>
              <a:rPr lang="en-US" sz="2800" dirty="0">
                <a:solidFill>
                  <a:srgbClr val="C00000"/>
                </a:solidFill>
                <a:effectLst/>
                <a:latin typeface="Calibri" panose="020F0502020204030204" pitchFamily="34" charset="0"/>
                <a:cs typeface="Calibri" panose="020F0502020204030204" pitchFamily="34" charset="0"/>
              </a:rPr>
              <a:t> And Jesus said to them, “Do you suppose that these Galileans were greater sinners than all other Galileans because they suffered this fate? </a:t>
            </a:r>
            <a:r>
              <a:rPr lang="en-US" sz="2800" baseline="30000" dirty="0">
                <a:solidFill>
                  <a:srgbClr val="C00000"/>
                </a:solidFill>
                <a:effectLst/>
                <a:latin typeface="Calibri" panose="020F0502020204030204" pitchFamily="34" charset="0"/>
                <a:cs typeface="Calibri" panose="020F0502020204030204" pitchFamily="34" charset="0"/>
              </a:rPr>
              <a:t>3</a:t>
            </a:r>
            <a:r>
              <a:rPr lang="en-US" sz="2800" dirty="0">
                <a:solidFill>
                  <a:srgbClr val="C00000"/>
                </a:solidFill>
                <a:effectLst/>
                <a:latin typeface="Calibri" panose="020F0502020204030204" pitchFamily="34" charset="0"/>
                <a:cs typeface="Calibri" panose="020F0502020204030204" pitchFamily="34" charset="0"/>
              </a:rPr>
              <a:t> </a:t>
            </a:r>
            <a:r>
              <a:rPr lang="en-US" sz="2800" b="1" dirty="0">
                <a:solidFill>
                  <a:srgbClr val="C00000"/>
                </a:solidFill>
                <a:effectLst/>
                <a:latin typeface="Calibri" panose="020F0502020204030204" pitchFamily="34" charset="0"/>
                <a:cs typeface="Calibri" panose="020F0502020204030204" pitchFamily="34" charset="0"/>
              </a:rPr>
              <a:t>I tell you, no, but unless you </a:t>
            </a:r>
            <a:r>
              <a:rPr lang="en-US" sz="2800" b="1" u="sng" dirty="0">
                <a:solidFill>
                  <a:srgbClr val="C00000"/>
                </a:solidFill>
                <a:effectLst/>
                <a:latin typeface="Calibri" panose="020F0502020204030204" pitchFamily="34" charset="0"/>
                <a:cs typeface="Calibri" panose="020F0502020204030204" pitchFamily="34" charset="0"/>
              </a:rPr>
              <a:t>repent</a:t>
            </a:r>
            <a:r>
              <a:rPr lang="en-US" sz="2800" b="1" dirty="0">
                <a:solidFill>
                  <a:srgbClr val="C00000"/>
                </a:solidFill>
                <a:effectLst/>
                <a:latin typeface="Calibri" panose="020F0502020204030204" pitchFamily="34" charset="0"/>
                <a:cs typeface="Calibri" panose="020F0502020204030204" pitchFamily="34" charset="0"/>
              </a:rPr>
              <a:t>, you will all likewise perish.</a:t>
            </a:r>
            <a:r>
              <a:rPr lang="en-US" sz="2800" dirty="0">
                <a:solidFill>
                  <a:srgbClr val="C00000"/>
                </a:solidFill>
                <a:effectLst/>
                <a:latin typeface="Calibri" panose="020F0502020204030204" pitchFamily="34" charset="0"/>
                <a:cs typeface="Calibri" panose="020F0502020204030204" pitchFamily="34" charset="0"/>
              </a:rPr>
              <a:t>”</a:t>
            </a:r>
            <a:r>
              <a:rPr lang="en-US" sz="2800" b="1" dirty="0">
                <a:solidFill>
                  <a:srgbClr val="C00000"/>
                </a:solidFill>
                <a:effectLst/>
                <a:latin typeface="Calibri" panose="020F0502020204030204" pitchFamily="34" charset="0"/>
                <a:cs typeface="Calibri" panose="020F0502020204030204" pitchFamily="34" charset="0"/>
              </a:rPr>
              <a:t> </a:t>
            </a:r>
            <a:r>
              <a:rPr lang="en-US" sz="2800" baseline="30000" dirty="0">
                <a:solidFill>
                  <a:srgbClr val="C00000"/>
                </a:solidFill>
                <a:effectLst/>
                <a:latin typeface="Calibri" panose="020F0502020204030204" pitchFamily="34" charset="0"/>
                <a:cs typeface="Calibri" panose="020F0502020204030204" pitchFamily="34" charset="0"/>
              </a:rPr>
              <a:t>4</a:t>
            </a:r>
            <a:r>
              <a:rPr lang="en-US" sz="2800" dirty="0">
                <a:solidFill>
                  <a:srgbClr val="C00000"/>
                </a:solidFill>
                <a:effectLst/>
                <a:latin typeface="Calibri" panose="020F0502020204030204" pitchFamily="34" charset="0"/>
                <a:cs typeface="Calibri" panose="020F0502020204030204" pitchFamily="34" charset="0"/>
              </a:rPr>
              <a:t> “Or do you suppose that those eighteen on whom the tower in Siloam fell and killed them were worse culprits than all the men who live in Jerusalem? </a:t>
            </a:r>
            <a:r>
              <a:rPr lang="en-US" sz="2800" baseline="30000" dirty="0">
                <a:solidFill>
                  <a:srgbClr val="C00000"/>
                </a:solidFill>
                <a:effectLst/>
                <a:latin typeface="Calibri" panose="020F0502020204030204" pitchFamily="34" charset="0"/>
                <a:cs typeface="Calibri" panose="020F0502020204030204" pitchFamily="34" charset="0"/>
              </a:rPr>
              <a:t>5 </a:t>
            </a:r>
            <a:r>
              <a:rPr lang="en-US" sz="2800" b="1" dirty="0">
                <a:solidFill>
                  <a:srgbClr val="C00000"/>
                </a:solidFill>
                <a:effectLst/>
                <a:latin typeface="Calibri" panose="020F0502020204030204" pitchFamily="34" charset="0"/>
                <a:cs typeface="Calibri" panose="020F0502020204030204" pitchFamily="34" charset="0"/>
              </a:rPr>
              <a:t>“I tell you, no, but unless you </a:t>
            </a:r>
            <a:r>
              <a:rPr lang="en-US" sz="2800" b="1" u="sng" dirty="0">
                <a:solidFill>
                  <a:srgbClr val="C00000"/>
                </a:solidFill>
                <a:effectLst/>
                <a:latin typeface="Calibri" panose="020F0502020204030204" pitchFamily="34" charset="0"/>
                <a:cs typeface="Calibri" panose="020F0502020204030204" pitchFamily="34" charset="0"/>
              </a:rPr>
              <a:t>repent</a:t>
            </a:r>
            <a:r>
              <a:rPr lang="en-US" sz="2800" b="1" dirty="0">
                <a:solidFill>
                  <a:srgbClr val="C00000"/>
                </a:solidFill>
                <a:effectLst/>
                <a:latin typeface="Calibri" panose="020F0502020204030204" pitchFamily="34" charset="0"/>
                <a:cs typeface="Calibri" panose="020F0502020204030204" pitchFamily="34" charset="0"/>
              </a:rPr>
              <a:t>, you will all likewise perish.”</a:t>
            </a:r>
          </a:p>
        </p:txBody>
      </p:sp>
    </p:spTree>
    <p:extLst>
      <p:ext uri="{BB962C8B-B14F-4D97-AF65-F5344CB8AC3E}">
        <p14:creationId xmlns:p14="http://schemas.microsoft.com/office/powerpoint/2010/main" val="17032551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7156" name="Rectangle 4">
            <a:extLst>
              <a:ext uri="{FF2B5EF4-FFF2-40B4-BE49-F238E27FC236}">
                <a16:creationId xmlns:a16="http://schemas.microsoft.com/office/drawing/2014/main" id="{85ADEEE1-A3EA-41CB-A891-823624A02215}"/>
              </a:ext>
            </a:extLst>
          </p:cNvPr>
          <p:cNvSpPr>
            <a:spLocks noChangeArrowheads="1"/>
          </p:cNvSpPr>
          <p:nvPr/>
        </p:nvSpPr>
        <p:spPr bwMode="auto">
          <a:xfrm>
            <a:off x="609600" y="1143001"/>
            <a:ext cx="10972800" cy="557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spAutoFit/>
          </a:bodyPr>
          <a:lstStyle/>
          <a:p>
            <a:pPr algn="just">
              <a:spcAft>
                <a:spcPts val="1200"/>
              </a:spcAft>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point of this teaching is that those who died were not more sinful than anyone else (13:2, 4).  Judgment awaits all who do not repent.  </a:t>
            </a:r>
            <a:r>
              <a:rPr lang="en-US" altLang="en-US" sz="2800" b="1" i="1" u="sng" dirty="0">
                <a:solidFill>
                  <a:srgbClr val="FFC000"/>
                </a:solidFill>
                <a:effectLst>
                  <a:outerShdw blurRad="38100" dist="38100" dir="2700000" algn="tl">
                    <a:srgbClr val="000000">
                      <a:alpha val="43137"/>
                    </a:srgbClr>
                  </a:outerShdw>
                </a:effectLst>
                <a:latin typeface="Calibri" panose="020F0502020204030204" pitchFamily="34" charset="0"/>
              </a:rPr>
              <a:t>The message had special significance to the sinful nation of Israel</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illustrated in the following parable of the fruitless fig tree (13:6-9).  Unless there is evidence of repentance ("fruit") </a:t>
            </a:r>
            <a:r>
              <a:rPr lang="en-US" altLang="en-US" sz="2800" b="1" i="1" u="sng" dirty="0">
                <a:solidFill>
                  <a:srgbClr val="FFC000"/>
                </a:solidFill>
                <a:effectLst>
                  <a:outerShdw blurRad="38100" dist="38100" dir="2700000" algn="tl">
                    <a:srgbClr val="000000">
                      <a:alpha val="43137"/>
                    </a:srgbClr>
                  </a:outerShdw>
                </a:effectLst>
                <a:latin typeface="Calibri" panose="020F0502020204030204" pitchFamily="34" charset="0"/>
              </a:rPr>
              <a:t>during the time of opportunity </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(13:8) the nation would be judged.</a:t>
            </a:r>
          </a:p>
          <a:p>
            <a:pPr algn="just">
              <a:spcAft>
                <a:spcPts val="1200"/>
              </a:spcAft>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Exactly what they must change their minds about is not strictly stated in the context, however it is obviously related to their attitudes which had led them to reject Christ thus far.  </a:t>
            </a:r>
          </a:p>
          <a:p>
            <a:pPr algn="just">
              <a:spcAft>
                <a:spcPts val="1200"/>
              </a:spcAft>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Repentance, that is, a change of attitude, mind, or disposition which would cause them to forsake their disbelief in Jesus as Messiah and Savior is as much as one can conclude from the passage.</a:t>
            </a:r>
          </a:p>
        </p:txBody>
      </p:sp>
      <p:sp>
        <p:nvSpPr>
          <p:cNvPr id="6" name="Rectangle 2">
            <a:extLst>
              <a:ext uri="{FF2B5EF4-FFF2-40B4-BE49-F238E27FC236}">
                <a16:creationId xmlns:a16="http://schemas.microsoft.com/office/drawing/2014/main" id="{89C1153A-4E84-4CAB-95E4-D265252A30E1}"/>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latin typeface="Calibri" panose="020F0502020204030204" pitchFamily="34" charset="0"/>
                <a:cs typeface="Calibri" panose="020F0502020204030204" pitchFamily="34" charset="0"/>
              </a:rPr>
              <a:t>Are Repentance and Confession “Requirements” for Salvation?</a:t>
            </a:r>
          </a:p>
        </p:txBody>
      </p:sp>
    </p:spTree>
    <p:extLst>
      <p:ext uri="{BB962C8B-B14F-4D97-AF65-F5344CB8AC3E}">
        <p14:creationId xmlns:p14="http://schemas.microsoft.com/office/powerpoint/2010/main" val="30578468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F768E-3A79-893D-A4CD-CE91924FD7E0}"/>
              </a:ext>
            </a:extLst>
          </p:cNvPr>
          <p:cNvSpPr>
            <a:spLocks noGrp="1"/>
          </p:cNvSpPr>
          <p:nvPr>
            <p:ph type="title"/>
          </p:nvPr>
        </p:nvSpPr>
        <p:spPr>
          <a:xfrm>
            <a:off x="838200" y="2766219"/>
            <a:ext cx="10515600" cy="1325563"/>
          </a:xfrm>
        </p:spPr>
        <p:txBody>
          <a:bodyPr>
            <a:normAutofit fontScale="90000"/>
          </a:bodyPr>
          <a:lstStyle/>
          <a:p>
            <a:pPr algn="ctr"/>
            <a:r>
              <a:rPr lang="en-US" sz="6000" dirty="0">
                <a:solidFill>
                  <a:schemeClr val="bg1"/>
                </a:solidFill>
                <a:latin typeface="+mn-lt"/>
              </a:rPr>
              <a:t>PART 1</a:t>
            </a:r>
            <a:br>
              <a:rPr lang="en-US" sz="6000" dirty="0">
                <a:solidFill>
                  <a:schemeClr val="bg1"/>
                </a:solidFill>
                <a:latin typeface="+mn-lt"/>
              </a:rPr>
            </a:br>
            <a:r>
              <a:rPr lang="en-US"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3 Theological And Doctrinal Errors</a:t>
            </a:r>
            <a:endParaRPr lang="en-US" sz="31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
        <p:nvSpPr>
          <p:cNvPr id="3" name="Rectangle 3">
            <a:extLst>
              <a:ext uri="{FF2B5EF4-FFF2-40B4-BE49-F238E27FC236}">
                <a16:creationId xmlns:a16="http://schemas.microsoft.com/office/drawing/2014/main" id="{F59A36CC-2C84-8B49-1A88-AF35FB95C36C}"/>
              </a:ext>
            </a:extLst>
          </p:cNvPr>
          <p:cNvSpPr txBox="1">
            <a:spLocks noChangeArrowheads="1"/>
          </p:cNvSpPr>
          <p:nvPr/>
        </p:nvSpPr>
        <p:spPr bwMode="auto">
          <a:xfrm>
            <a:off x="609600" y="228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Repentance &amp; Confession “Requirements” for Salvation?</a:t>
            </a:r>
          </a:p>
        </p:txBody>
      </p:sp>
    </p:spTree>
    <p:extLst>
      <p:ext uri="{BB962C8B-B14F-4D97-AF65-F5344CB8AC3E}">
        <p14:creationId xmlns:p14="http://schemas.microsoft.com/office/powerpoint/2010/main" val="38263867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869" name="Rectangle 5">
            <a:extLst>
              <a:ext uri="{FF2B5EF4-FFF2-40B4-BE49-F238E27FC236}">
                <a16:creationId xmlns:a16="http://schemas.microsoft.com/office/drawing/2014/main" id="{7A3A30FC-939B-4BC7-8B3C-99B9A52E413C}"/>
              </a:ext>
            </a:extLst>
          </p:cNvPr>
          <p:cNvSpPr>
            <a:spLocks noChangeArrowheads="1"/>
          </p:cNvSpPr>
          <p:nvPr/>
        </p:nvSpPr>
        <p:spPr bwMode="auto">
          <a:xfrm>
            <a:off x="609600" y="1151454"/>
            <a:ext cx="109728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Finally, Jesus' words in Mark 1:15, "Repent, and believe in the gospel," may give the clearest sense as to why Jesus preached repentance.  </a:t>
            </a:r>
            <a:r>
              <a:rPr lang="en-US" altLang="en-US" sz="2800" b="1" i="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It expressed </a:t>
            </a:r>
            <a:r>
              <a:rPr lang="en-US" altLang="en-US" sz="2800" b="1" i="1" u="sng"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in covenantal terms</a:t>
            </a:r>
            <a:r>
              <a:rPr lang="en-US" altLang="en-US" sz="2800" b="1" i="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 the way in which the Jews could restore their relationship with God through the Messiah</a:t>
            </a:r>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a:t>
            </a:r>
            <a:r>
              <a:rPr lang="en-US" altLang="en-US" sz="2800" b="1" i="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  </a:t>
            </a:r>
          </a:p>
        </p:txBody>
      </p:sp>
      <p:sp>
        <p:nvSpPr>
          <p:cNvPr id="6" name="Rectangle 2">
            <a:extLst>
              <a:ext uri="{FF2B5EF4-FFF2-40B4-BE49-F238E27FC236}">
                <a16:creationId xmlns:a16="http://schemas.microsoft.com/office/drawing/2014/main" id="{B8ECA126-CBEC-47F7-8A66-CD976E0133C3}"/>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pic>
        <p:nvPicPr>
          <p:cNvPr id="7" name="Picture 6">
            <a:extLst>
              <a:ext uri="{FF2B5EF4-FFF2-40B4-BE49-F238E27FC236}">
                <a16:creationId xmlns:a16="http://schemas.microsoft.com/office/drawing/2014/main" id="{B011B50A-D7FB-4E76-8524-66FD418E4A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33764" y="3200400"/>
            <a:ext cx="5324475" cy="3276600"/>
          </a:xfrm>
          <a:prstGeom prst="rect">
            <a:avLst/>
          </a:prstGeom>
        </p:spPr>
      </p:pic>
      <p:sp>
        <p:nvSpPr>
          <p:cNvPr id="8" name="TextBox 7">
            <a:extLst>
              <a:ext uri="{FF2B5EF4-FFF2-40B4-BE49-F238E27FC236}">
                <a16:creationId xmlns:a16="http://schemas.microsoft.com/office/drawing/2014/main" id="{B63C225B-6714-4F1E-A526-D6DE36932E04}"/>
              </a:ext>
            </a:extLst>
          </p:cNvPr>
          <p:cNvSpPr txBox="1"/>
          <p:nvPr/>
        </p:nvSpPr>
        <p:spPr>
          <a:xfrm>
            <a:off x="3433764" y="3200400"/>
            <a:ext cx="5324475" cy="2098010"/>
          </a:xfrm>
          <a:prstGeom prst="rect">
            <a:avLst/>
          </a:prstGeom>
          <a:noFill/>
        </p:spPr>
        <p:txBody>
          <a:bodyPr wrap="square">
            <a:spAutoFit/>
          </a:bodyPr>
          <a:lstStyle/>
          <a:p>
            <a:pPr algn="ctr">
              <a:spcBef>
                <a:spcPts val="0"/>
              </a:spcBef>
              <a:spcAft>
                <a:spcPts val="600"/>
              </a:spcAft>
            </a:pPr>
            <a:r>
              <a:rPr lang="en-US" sz="2800" b="1" dirty="0">
                <a:solidFill>
                  <a:srgbClr val="0000CC"/>
                </a:solidFill>
                <a:effectLst/>
                <a:latin typeface="Calibri" panose="020F0502020204030204" pitchFamily="34" charset="0"/>
              </a:rPr>
              <a:t>Mark 1:14–15</a:t>
            </a:r>
          </a:p>
          <a:p>
            <a:pPr algn="just">
              <a:spcBef>
                <a:spcPts val="0"/>
              </a:spcBef>
              <a:spcAft>
                <a:spcPts val="1000"/>
              </a:spcAft>
            </a:pPr>
            <a:r>
              <a:rPr lang="en-US" sz="2400" baseline="30000" dirty="0">
                <a:effectLst/>
                <a:latin typeface="Calibri" panose="020F0502020204030204" pitchFamily="34" charset="0"/>
              </a:rPr>
              <a:t>14</a:t>
            </a:r>
            <a:r>
              <a:rPr lang="en-US" sz="2400" dirty="0">
                <a:effectLst/>
                <a:latin typeface="Calibri" panose="020F0502020204030204" pitchFamily="34" charset="0"/>
              </a:rPr>
              <a:t>…Jesus came into Galilee, preaching the gospel of God, </a:t>
            </a:r>
            <a:r>
              <a:rPr lang="en-US" sz="2400" baseline="30000" dirty="0">
                <a:effectLst/>
                <a:latin typeface="Calibri" panose="020F0502020204030204" pitchFamily="34" charset="0"/>
              </a:rPr>
              <a:t>15</a:t>
            </a:r>
            <a:r>
              <a:rPr lang="en-US" sz="2400" dirty="0">
                <a:effectLst/>
                <a:latin typeface="Calibri" panose="020F0502020204030204" pitchFamily="34" charset="0"/>
              </a:rPr>
              <a:t> and saying, </a:t>
            </a:r>
            <a:r>
              <a:rPr lang="en-US" sz="2400" dirty="0">
                <a:solidFill>
                  <a:srgbClr val="C00000"/>
                </a:solidFill>
                <a:effectLst/>
                <a:latin typeface="Calibri" panose="020F0502020204030204" pitchFamily="34" charset="0"/>
              </a:rPr>
              <a:t>“The time is fulfilled, and the kingdom of God is at hand; </a:t>
            </a:r>
            <a:r>
              <a:rPr lang="en-US" sz="2400" b="1" dirty="0">
                <a:solidFill>
                  <a:srgbClr val="C00000"/>
                </a:solidFill>
                <a:effectLst/>
                <a:latin typeface="Calibri" panose="020F0502020204030204" pitchFamily="34" charset="0"/>
              </a:rPr>
              <a:t>repent and believe in the gospel</a:t>
            </a:r>
            <a:r>
              <a:rPr lang="en-US" sz="2400" dirty="0">
                <a:solidFill>
                  <a:srgbClr val="C00000"/>
                </a:solidFill>
                <a:effectLst/>
                <a:latin typeface="Calibri" panose="020F0502020204030204" pitchFamily="34" charset="0"/>
              </a:rPr>
              <a:t>.”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869" name="Rectangle 5">
            <a:extLst>
              <a:ext uri="{FF2B5EF4-FFF2-40B4-BE49-F238E27FC236}">
                <a16:creationId xmlns:a16="http://schemas.microsoft.com/office/drawing/2014/main" id="{7A3A30FC-939B-4BC7-8B3C-99B9A52E413C}"/>
              </a:ext>
            </a:extLst>
          </p:cNvPr>
          <p:cNvSpPr>
            <a:spLocks noChangeArrowheads="1"/>
          </p:cNvSpPr>
          <p:nvPr/>
        </p:nvSpPr>
        <p:spPr bwMode="auto">
          <a:xfrm>
            <a:off x="609600" y="1151454"/>
            <a:ext cx="109728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The command to repent reminded them of covenant obligations that had been neglected; while the command to “believe in the gospel” looked forward to the work of Jesus the Messiah and the faith that would appropriate that work for salvation.</a:t>
            </a:r>
          </a:p>
        </p:txBody>
      </p:sp>
      <p:sp>
        <p:nvSpPr>
          <p:cNvPr id="6" name="Rectangle 2">
            <a:extLst>
              <a:ext uri="{FF2B5EF4-FFF2-40B4-BE49-F238E27FC236}">
                <a16:creationId xmlns:a16="http://schemas.microsoft.com/office/drawing/2014/main" id="{B8ECA126-CBEC-47F7-8A66-CD976E0133C3}"/>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pic>
        <p:nvPicPr>
          <p:cNvPr id="2" name="Picture 1">
            <a:extLst>
              <a:ext uri="{FF2B5EF4-FFF2-40B4-BE49-F238E27FC236}">
                <a16:creationId xmlns:a16="http://schemas.microsoft.com/office/drawing/2014/main" id="{8BA899B2-2C44-C5BF-1BE9-1D2FDE3ABE85}"/>
              </a:ext>
            </a:extLst>
          </p:cNvPr>
          <p:cNvPicPr>
            <a:picLocks noChangeAspect="1"/>
          </p:cNvPicPr>
          <p:nvPr/>
        </p:nvPicPr>
        <p:blipFill>
          <a:blip r:embed="rId3"/>
          <a:stretch>
            <a:fillRect/>
          </a:stretch>
        </p:blipFill>
        <p:spPr>
          <a:xfrm>
            <a:off x="3039657" y="3078480"/>
            <a:ext cx="6112687" cy="3474720"/>
          </a:xfrm>
          <a:prstGeom prst="rect">
            <a:avLst/>
          </a:prstGeom>
        </p:spPr>
      </p:pic>
    </p:spTree>
    <p:extLst>
      <p:ext uri="{BB962C8B-B14F-4D97-AF65-F5344CB8AC3E}">
        <p14:creationId xmlns:p14="http://schemas.microsoft.com/office/powerpoint/2010/main" val="22326509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2515" name="Rectangle 3">
            <a:extLst>
              <a:ext uri="{FF2B5EF4-FFF2-40B4-BE49-F238E27FC236}">
                <a16:creationId xmlns:a16="http://schemas.microsoft.com/office/drawing/2014/main" id="{8EB790CF-CD84-49DB-AF8A-0D21D2838571}"/>
              </a:ext>
            </a:extLst>
          </p:cNvPr>
          <p:cNvSpPr>
            <a:spLocks noChangeArrowheads="1"/>
          </p:cNvSpPr>
          <p:nvPr/>
        </p:nvSpPr>
        <p:spPr bwMode="auto">
          <a:xfrm>
            <a:off x="1981200" y="3075057"/>
            <a:ext cx="8229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40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The Preaching of the Apostles </a:t>
            </a:r>
          </a:p>
        </p:txBody>
      </p:sp>
      <p:sp>
        <p:nvSpPr>
          <p:cNvPr id="6" name="Rectangle 2">
            <a:extLst>
              <a:ext uri="{FF2B5EF4-FFF2-40B4-BE49-F238E27FC236}">
                <a16:creationId xmlns:a16="http://schemas.microsoft.com/office/drawing/2014/main" id="{5470E535-A409-43B9-B82B-90D140DF3F73}"/>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7325AA-0968-4BBB-BE13-48F018B8EA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17081" y="3592057"/>
            <a:ext cx="5557838" cy="2884944"/>
          </a:xfrm>
          <a:prstGeom prst="rect">
            <a:avLst/>
          </a:prstGeom>
        </p:spPr>
      </p:pic>
      <p:sp>
        <p:nvSpPr>
          <p:cNvPr id="166916" name="Rectangle 4">
            <a:extLst>
              <a:ext uri="{FF2B5EF4-FFF2-40B4-BE49-F238E27FC236}">
                <a16:creationId xmlns:a16="http://schemas.microsoft.com/office/drawing/2014/main" id="{D2B56460-3A12-46B6-9CB1-F050CA2F885D}"/>
              </a:ext>
            </a:extLst>
          </p:cNvPr>
          <p:cNvSpPr>
            <a:spLocks noChangeArrowheads="1"/>
          </p:cNvSpPr>
          <p:nvPr/>
        </p:nvSpPr>
        <p:spPr bwMode="auto">
          <a:xfrm>
            <a:off x="609600" y="1143000"/>
            <a:ext cx="109728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spAutoFit/>
          </a:bodyPr>
          <a:lstStyle>
            <a:lvl1pPr>
              <a:defRPr>
                <a:solidFill>
                  <a:schemeClr val="tx1"/>
                </a:solidFill>
                <a:latin typeface="Arial" panose="020B0604020202020204" pitchFamily="34" charset="0"/>
                <a:cs typeface="Arial" panose="020B0604020202020204" pitchFamily="34" charset="0"/>
              </a:defRPr>
            </a:lvl1pPr>
            <a:lvl2pPr marL="5600700">
              <a:defRPr>
                <a:solidFill>
                  <a:schemeClr val="tx1"/>
                </a:solidFill>
                <a:latin typeface="Arial" panose="020B0604020202020204" pitchFamily="34" charset="0"/>
                <a:cs typeface="Arial" panose="020B0604020202020204" pitchFamily="34" charset="0"/>
              </a:defRPr>
            </a:lvl2pPr>
            <a:lvl3pPr marL="5715000">
              <a:defRPr>
                <a:solidFill>
                  <a:schemeClr val="tx1"/>
                </a:solidFill>
                <a:latin typeface="Arial" panose="020B0604020202020204" pitchFamily="34" charset="0"/>
                <a:cs typeface="Arial" panose="020B0604020202020204" pitchFamily="34" charset="0"/>
              </a:defRPr>
            </a:lvl3pPr>
            <a:lvl4pPr marL="5829300">
              <a:defRPr>
                <a:solidFill>
                  <a:schemeClr val="tx1"/>
                </a:solidFill>
                <a:latin typeface="Arial" panose="020B0604020202020204" pitchFamily="34" charset="0"/>
                <a:cs typeface="Arial" panose="020B0604020202020204" pitchFamily="34" charset="0"/>
              </a:defRPr>
            </a:lvl4pPr>
            <a:lvl5pPr marL="5943600">
              <a:defRPr>
                <a:solidFill>
                  <a:schemeClr val="tx1"/>
                </a:solidFill>
                <a:latin typeface="Arial" panose="020B0604020202020204" pitchFamily="34" charset="0"/>
                <a:cs typeface="Arial" panose="020B0604020202020204" pitchFamily="34" charset="0"/>
              </a:defRPr>
            </a:lvl5pPr>
            <a:lvl6pPr marL="64008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6858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7315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77724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The first example of the apostolic preaching of repentance is Peter's sermon recorded in Acts 2:38.  There he responds to the crowd's question of </a:t>
            </a:r>
            <a:r>
              <a:rPr lang="en-US" altLang="en-US" sz="2800" b="1" i="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"What shall we do?" </a:t>
            </a:r>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(v. 37) with the words, </a:t>
            </a:r>
            <a:r>
              <a:rPr lang="en-US" altLang="en-US" sz="2800" b="1" i="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"Repent, and let every one of you</a:t>
            </a:r>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 be baptized in the name of Jesus Christ for the remission of sins; and you shall receive the gift of the Holy Spirit."  </a:t>
            </a:r>
          </a:p>
        </p:txBody>
      </p:sp>
      <p:sp>
        <p:nvSpPr>
          <p:cNvPr id="6" name="Rectangle 2">
            <a:extLst>
              <a:ext uri="{FF2B5EF4-FFF2-40B4-BE49-F238E27FC236}">
                <a16:creationId xmlns:a16="http://schemas.microsoft.com/office/drawing/2014/main" id="{5388E004-0E27-468B-9100-8F94C85DE84A}"/>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sp>
        <p:nvSpPr>
          <p:cNvPr id="8" name="TextBox 7">
            <a:extLst>
              <a:ext uri="{FF2B5EF4-FFF2-40B4-BE49-F238E27FC236}">
                <a16:creationId xmlns:a16="http://schemas.microsoft.com/office/drawing/2014/main" id="{AF152725-0097-4C26-954B-907A3E30F170}"/>
              </a:ext>
            </a:extLst>
          </p:cNvPr>
          <p:cNvSpPr txBox="1"/>
          <p:nvPr/>
        </p:nvSpPr>
        <p:spPr>
          <a:xfrm>
            <a:off x="3317083" y="3581400"/>
            <a:ext cx="5557837" cy="2123658"/>
          </a:xfrm>
          <a:prstGeom prst="rect">
            <a:avLst/>
          </a:prstGeom>
          <a:noFill/>
        </p:spPr>
        <p:txBody>
          <a:bodyPr wrap="square">
            <a:spAutoFit/>
          </a:bodyPr>
          <a:lstStyle/>
          <a:p>
            <a:pPr algn="ctr">
              <a:spcBef>
                <a:spcPts val="0"/>
              </a:spcBef>
              <a:spcAft>
                <a:spcPts val="600"/>
              </a:spcAft>
            </a:pPr>
            <a:r>
              <a:rPr lang="en-US" sz="2800" b="1" dirty="0">
                <a:solidFill>
                  <a:srgbClr val="0000CC"/>
                </a:solidFill>
                <a:latin typeface="Calibri" panose="020F0502020204030204" pitchFamily="34" charset="0"/>
              </a:rPr>
              <a:t>Acts 2:38</a:t>
            </a:r>
          </a:p>
          <a:p>
            <a:pPr algn="just">
              <a:spcAft>
                <a:spcPts val="1200"/>
              </a:spcAft>
            </a:pPr>
            <a:r>
              <a:rPr lang="en-US" sz="2400" dirty="0">
                <a:effectLst/>
                <a:latin typeface="Calibri" panose="020F0502020204030204" pitchFamily="34" charset="0"/>
                <a:cs typeface="Calibri" panose="020F0502020204030204" pitchFamily="34" charset="0"/>
              </a:rPr>
              <a:t>Peter said to them, “Repent, and each of you be baptized in the name of Jesus Christ for the forgiveness of your sins; and you will receive the gift of the Holy Spirit.</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6916" name="Rectangle 4">
            <a:extLst>
              <a:ext uri="{FF2B5EF4-FFF2-40B4-BE49-F238E27FC236}">
                <a16:creationId xmlns:a16="http://schemas.microsoft.com/office/drawing/2014/main" id="{D2B56460-3A12-46B6-9CB1-F050CA2F885D}"/>
              </a:ext>
            </a:extLst>
          </p:cNvPr>
          <p:cNvSpPr>
            <a:spLocks noChangeArrowheads="1"/>
          </p:cNvSpPr>
          <p:nvPr/>
        </p:nvSpPr>
        <p:spPr bwMode="auto">
          <a:xfrm>
            <a:off x="609600" y="1143000"/>
            <a:ext cx="10972800" cy="412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spAutoFit/>
          </a:bodyPr>
          <a:lstStyle>
            <a:lvl1pPr>
              <a:defRPr>
                <a:solidFill>
                  <a:schemeClr val="tx1"/>
                </a:solidFill>
                <a:latin typeface="Arial" panose="020B0604020202020204" pitchFamily="34" charset="0"/>
                <a:cs typeface="Arial" panose="020B0604020202020204" pitchFamily="34" charset="0"/>
              </a:defRPr>
            </a:lvl1pPr>
            <a:lvl2pPr marL="5600700">
              <a:defRPr>
                <a:solidFill>
                  <a:schemeClr val="tx1"/>
                </a:solidFill>
                <a:latin typeface="Arial" panose="020B0604020202020204" pitchFamily="34" charset="0"/>
                <a:cs typeface="Arial" panose="020B0604020202020204" pitchFamily="34" charset="0"/>
              </a:defRPr>
            </a:lvl2pPr>
            <a:lvl3pPr marL="5715000">
              <a:defRPr>
                <a:solidFill>
                  <a:schemeClr val="tx1"/>
                </a:solidFill>
                <a:latin typeface="Arial" panose="020B0604020202020204" pitchFamily="34" charset="0"/>
                <a:cs typeface="Arial" panose="020B0604020202020204" pitchFamily="34" charset="0"/>
              </a:defRPr>
            </a:lvl3pPr>
            <a:lvl4pPr marL="5829300">
              <a:defRPr>
                <a:solidFill>
                  <a:schemeClr val="tx1"/>
                </a:solidFill>
                <a:latin typeface="Arial" panose="020B0604020202020204" pitchFamily="34" charset="0"/>
                <a:cs typeface="Arial" panose="020B0604020202020204" pitchFamily="34" charset="0"/>
              </a:defRPr>
            </a:lvl4pPr>
            <a:lvl5pPr marL="5943600">
              <a:defRPr>
                <a:solidFill>
                  <a:schemeClr val="tx1"/>
                </a:solidFill>
                <a:latin typeface="Arial" panose="020B0604020202020204" pitchFamily="34" charset="0"/>
                <a:cs typeface="Arial" panose="020B0604020202020204" pitchFamily="34" charset="0"/>
              </a:defRPr>
            </a:lvl5pPr>
            <a:lvl6pPr marL="64008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6858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7315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77724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Aft>
                <a:spcPts val="1200"/>
              </a:spcAft>
            </a:pPr>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Notice that the text describes the emotional state of the people: they were "cut to the heart" (</a:t>
            </a:r>
            <a:r>
              <a:rPr lang="el-GR" altLang="en-US" sz="2800" i="1"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κατενύγησαν</a:t>
            </a:r>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  This word connotes a "sharp pain connected with anxiety, remorse.  This is a description of their deepest, innermost feelings. </a:t>
            </a:r>
          </a:p>
          <a:p>
            <a:pPr algn="just">
              <a:spcAft>
                <a:spcPts val="1200"/>
              </a:spcAft>
            </a:pPr>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Peter's admonition to repent therefore must certainly address another kind of response </a:t>
            </a:r>
            <a:r>
              <a:rPr lang="en-US" altLang="en-US" sz="2800" b="1" i="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besides</a:t>
            </a:r>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 emotional grief.  Clearly, the people were compelled by feelings of remorse to seek an avenue of change and it was for this reason that Peter says repent, or in other words, </a:t>
            </a:r>
            <a:r>
              <a:rPr lang="en-US" altLang="en-US" sz="2800" b="1" i="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change your mind and attitude about Jesus Christ!</a:t>
            </a:r>
          </a:p>
        </p:txBody>
      </p:sp>
      <p:sp>
        <p:nvSpPr>
          <p:cNvPr id="6" name="Rectangle 2">
            <a:extLst>
              <a:ext uri="{FF2B5EF4-FFF2-40B4-BE49-F238E27FC236}">
                <a16:creationId xmlns:a16="http://schemas.microsoft.com/office/drawing/2014/main" id="{5388E004-0E27-468B-9100-8F94C85DE84A}"/>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latin typeface="Calibri" panose="020F0502020204030204" pitchFamily="34" charset="0"/>
                <a:cs typeface="Calibri" panose="020F0502020204030204" pitchFamily="34" charset="0"/>
              </a:rPr>
              <a:t>Are Repentance and Confession “Requirements” for Salvation?</a:t>
            </a:r>
          </a:p>
        </p:txBody>
      </p:sp>
    </p:spTree>
    <p:extLst>
      <p:ext uri="{BB962C8B-B14F-4D97-AF65-F5344CB8AC3E}">
        <p14:creationId xmlns:p14="http://schemas.microsoft.com/office/powerpoint/2010/main" val="29719083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5109" name="Rectangle 5">
            <a:extLst>
              <a:ext uri="{FF2B5EF4-FFF2-40B4-BE49-F238E27FC236}">
                <a16:creationId xmlns:a16="http://schemas.microsoft.com/office/drawing/2014/main" id="{401F6F6F-4FFF-4C0A-9017-85F9F94191F8}"/>
              </a:ext>
            </a:extLst>
          </p:cNvPr>
          <p:cNvSpPr>
            <a:spLocks noChangeArrowheads="1"/>
          </p:cNvSpPr>
          <p:nvPr/>
        </p:nvSpPr>
        <p:spPr bwMode="auto">
          <a:xfrm>
            <a:off x="609600" y="1143001"/>
            <a:ext cx="1097280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But how were these devout Jewish men brought to this point?  This is </a:t>
            </a:r>
            <a:r>
              <a:rPr lang="en-US" altLang="en-US" sz="2800" b="1" u="sng"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THE</a:t>
            </a:r>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 crucial question! There are clues </a:t>
            </a:r>
            <a:r>
              <a:rPr lang="en-US" altLang="en-US" sz="2800" b="1" i="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in the context</a:t>
            </a:r>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 about the focus of their repentance.  </a:t>
            </a:r>
          </a:p>
          <a:p>
            <a:pPr algn="just">
              <a:spcAft>
                <a:spcPts val="1200"/>
              </a:spcAft>
            </a:pPr>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First of all, Peter addresses </a:t>
            </a:r>
            <a:r>
              <a:rPr lang="en-US" altLang="en-US" sz="2800" b="1" i="1" u="sng"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the specific sin</a:t>
            </a:r>
            <a:r>
              <a:rPr lang="en-US" altLang="en-US" sz="2800" b="1" i="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 of Israel’s crucifixion of the Lord Jesus</a:t>
            </a:r>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 (v. 36).  In context then, verse 37 reveals that the source of their remorse was </a:t>
            </a:r>
            <a:r>
              <a:rPr lang="en-US" altLang="en-US" sz="2800" b="1" i="1" u="sng"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the mistake of crucifying the Messiah</a:t>
            </a:r>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  Now they must repent, or change their minds about who He is and </a:t>
            </a:r>
            <a:r>
              <a:rPr lang="en-US" altLang="en-US" sz="2800" b="1" i="1" u="sng"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change their disposition toward Him</a:t>
            </a:r>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  </a:t>
            </a:r>
          </a:p>
        </p:txBody>
      </p:sp>
      <p:sp>
        <p:nvSpPr>
          <p:cNvPr id="8" name="Rectangle 2">
            <a:extLst>
              <a:ext uri="{FF2B5EF4-FFF2-40B4-BE49-F238E27FC236}">
                <a16:creationId xmlns:a16="http://schemas.microsoft.com/office/drawing/2014/main" id="{9B8C1C1B-A072-4BFC-9D4D-6750C5D1CD5E}"/>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latin typeface="Calibri" panose="020F0502020204030204" pitchFamily="34" charset="0"/>
                <a:cs typeface="Calibri" panose="020F0502020204030204" pitchFamily="34" charset="0"/>
              </a:rPr>
              <a:t>Are Repentance and Confession “Requirements” for Salvation?</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5109" name="Rectangle 5">
            <a:extLst>
              <a:ext uri="{FF2B5EF4-FFF2-40B4-BE49-F238E27FC236}">
                <a16:creationId xmlns:a16="http://schemas.microsoft.com/office/drawing/2014/main" id="{401F6F6F-4FFF-4C0A-9017-85F9F94191F8}"/>
              </a:ext>
            </a:extLst>
          </p:cNvPr>
          <p:cNvSpPr>
            <a:spLocks noChangeArrowheads="1"/>
          </p:cNvSpPr>
          <p:nvPr/>
        </p:nvSpPr>
        <p:spPr bwMode="auto">
          <a:xfrm>
            <a:off x="609600" y="1240572"/>
            <a:ext cx="10972800"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Charles Talbert comments, </a:t>
            </a:r>
          </a:p>
          <a:p>
            <a:pPr marL="230188" algn="just">
              <a:spcAft>
                <a:spcPts val="1200"/>
              </a:spcAft>
            </a:pPr>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The condemnation of Christ had been done in ignorance (Acts 3:17; 13:27), but in raising Jesus, God showed the Jews they had made a mistake: they had crucified the Christ (Acts 2:36).  Now, however, the Jews are given a chance to change their minds, to repent (2:38; 3:19; 5:31). </a:t>
            </a:r>
          </a:p>
          <a:p>
            <a:pPr marL="3657600" algn="just">
              <a:spcAft>
                <a:spcPts val="0"/>
              </a:spcAft>
            </a:pPr>
            <a:r>
              <a:rPr lang="en-US" altLang="en-US" sz="2400" i="1"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Charles Talbert, Reading Luke: A Literary and Theological Commentary on the Third Gospel</a:t>
            </a:r>
            <a:r>
              <a:rPr lang="en-US" altLang="en-US" sz="24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 (New York: Crossroad Books, 1982)</a:t>
            </a:r>
          </a:p>
        </p:txBody>
      </p:sp>
      <p:sp>
        <p:nvSpPr>
          <p:cNvPr id="8" name="Rectangle 2">
            <a:extLst>
              <a:ext uri="{FF2B5EF4-FFF2-40B4-BE49-F238E27FC236}">
                <a16:creationId xmlns:a16="http://schemas.microsoft.com/office/drawing/2014/main" id="{9B8C1C1B-A072-4BFC-9D4D-6750C5D1CD5E}"/>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latin typeface="Calibri" panose="020F0502020204030204" pitchFamily="34" charset="0"/>
                <a:cs typeface="Calibri" panose="020F0502020204030204" pitchFamily="34" charset="0"/>
              </a:rPr>
              <a:t>Are Repentance and Confession “Requirements” for Salvation?</a:t>
            </a:r>
          </a:p>
        </p:txBody>
      </p:sp>
      <p:pic>
        <p:nvPicPr>
          <p:cNvPr id="2" name="Picture 1">
            <a:extLst>
              <a:ext uri="{FF2B5EF4-FFF2-40B4-BE49-F238E27FC236}">
                <a16:creationId xmlns:a16="http://schemas.microsoft.com/office/drawing/2014/main" id="{6DECCA8B-7B6A-52B2-1B3F-3BFFEF5A7C57}"/>
              </a:ext>
            </a:extLst>
          </p:cNvPr>
          <p:cNvPicPr>
            <a:picLocks noChangeAspect="1"/>
          </p:cNvPicPr>
          <p:nvPr/>
        </p:nvPicPr>
        <p:blipFill>
          <a:blip r:embed="rId3"/>
          <a:stretch>
            <a:fillRect/>
          </a:stretch>
        </p:blipFill>
        <p:spPr>
          <a:xfrm>
            <a:off x="640080" y="76200"/>
            <a:ext cx="714416" cy="1097280"/>
          </a:xfrm>
          <a:prstGeom prst="rect">
            <a:avLst/>
          </a:prstGeom>
          <a:ln>
            <a:solidFill>
              <a:schemeClr val="bg1"/>
            </a:solidFill>
          </a:ln>
        </p:spPr>
      </p:pic>
    </p:spTree>
    <p:extLst>
      <p:ext uri="{BB962C8B-B14F-4D97-AF65-F5344CB8AC3E}">
        <p14:creationId xmlns:p14="http://schemas.microsoft.com/office/powerpoint/2010/main" val="31456324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3063" name="Rectangle 7">
            <a:extLst>
              <a:ext uri="{FF2B5EF4-FFF2-40B4-BE49-F238E27FC236}">
                <a16:creationId xmlns:a16="http://schemas.microsoft.com/office/drawing/2014/main" id="{1CFED342-ABCD-4512-B352-8FDB180E3446}"/>
              </a:ext>
            </a:extLst>
          </p:cNvPr>
          <p:cNvSpPr>
            <a:spLocks noChangeArrowheads="1"/>
          </p:cNvSpPr>
          <p:nvPr/>
        </p:nvSpPr>
        <p:spPr bwMode="auto">
          <a:xfrm>
            <a:off x="609600" y="1243548"/>
            <a:ext cx="10972800"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spcAft>
                <a:spcPts val="1200"/>
              </a:spcAft>
            </a:pPr>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Dwight Pentecost agrees and writes:</a:t>
            </a:r>
          </a:p>
          <a:p>
            <a:pPr marL="230188" algn="just">
              <a:spcBef>
                <a:spcPts val="0"/>
              </a:spcBef>
              <a:spcAft>
                <a:spcPts val="1200"/>
              </a:spcAft>
            </a:pPr>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They had already come to regret their sin, now Peter urges them on to a change of mind about Christ.  </a:t>
            </a:r>
            <a:r>
              <a:rPr lang="en-US" altLang="en-US" sz="2800" b="1" i="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Of course, repentance to the </a:t>
            </a:r>
            <a:r>
              <a:rPr lang="en-US" altLang="en-US" sz="2800" b="1" i="1" u="sng"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exclusively Jewish addressees</a:t>
            </a:r>
            <a:r>
              <a:rPr lang="en-US" altLang="en-US" sz="2800" b="1" i="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 (cf. vv. 14, 22, 36) had special significance</a:t>
            </a:r>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 in that they had to change their attitude about their own righteousness in contrast to God's provided in the Messiah.</a:t>
            </a:r>
          </a:p>
          <a:p>
            <a:pPr marL="4572000" algn="just">
              <a:spcBef>
                <a:spcPts val="0"/>
              </a:spcBef>
              <a:spcAft>
                <a:spcPts val="1200"/>
              </a:spcAft>
            </a:pPr>
            <a:r>
              <a:rPr lang="en-US" altLang="en-US" sz="24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Pentecost, </a:t>
            </a:r>
            <a:r>
              <a:rPr lang="en-US" altLang="en-US" sz="2400" i="1"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Sound Doctrine</a:t>
            </a:r>
            <a:r>
              <a:rPr lang="en-US" altLang="en-US" sz="24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 67-68.</a:t>
            </a:r>
          </a:p>
        </p:txBody>
      </p:sp>
      <p:sp>
        <p:nvSpPr>
          <p:cNvPr id="9" name="Rectangle 2">
            <a:extLst>
              <a:ext uri="{FF2B5EF4-FFF2-40B4-BE49-F238E27FC236}">
                <a16:creationId xmlns:a16="http://schemas.microsoft.com/office/drawing/2014/main" id="{242DAB4B-169B-4AA8-98AF-C4F77B29068B}"/>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pic>
        <p:nvPicPr>
          <p:cNvPr id="2" name="Picture 1">
            <a:extLst>
              <a:ext uri="{FF2B5EF4-FFF2-40B4-BE49-F238E27FC236}">
                <a16:creationId xmlns:a16="http://schemas.microsoft.com/office/drawing/2014/main" id="{8E90D425-0B47-14A7-5A1F-87366CC9A55D}"/>
              </a:ext>
            </a:extLst>
          </p:cNvPr>
          <p:cNvPicPr>
            <a:picLocks noChangeAspect="1"/>
          </p:cNvPicPr>
          <p:nvPr/>
        </p:nvPicPr>
        <p:blipFill rotWithShape="1">
          <a:blip r:embed="rId3"/>
          <a:srcRect l="12895" r="26453"/>
          <a:stretch/>
        </p:blipFill>
        <p:spPr>
          <a:xfrm>
            <a:off x="609600" y="76200"/>
            <a:ext cx="1036320" cy="1097280"/>
          </a:xfrm>
          <a:prstGeom prst="rect">
            <a:avLst/>
          </a:prstGeom>
          <a:ln>
            <a:solidFill>
              <a:schemeClr val="bg1"/>
            </a:solid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53B0FA6-2111-439D-817E-CC99D530EE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33764" y="2133600"/>
            <a:ext cx="5324475" cy="2438400"/>
          </a:xfrm>
          <a:prstGeom prst="rect">
            <a:avLst/>
          </a:prstGeom>
        </p:spPr>
      </p:pic>
      <p:sp>
        <p:nvSpPr>
          <p:cNvPr id="173060" name="Rectangle 4">
            <a:extLst>
              <a:ext uri="{FF2B5EF4-FFF2-40B4-BE49-F238E27FC236}">
                <a16:creationId xmlns:a16="http://schemas.microsoft.com/office/drawing/2014/main" id="{F4341282-BC96-4659-B79B-4500ACF45105}"/>
              </a:ext>
            </a:extLst>
          </p:cNvPr>
          <p:cNvSpPr>
            <a:spLocks noChangeArrowheads="1"/>
          </p:cNvSpPr>
          <p:nvPr/>
        </p:nvSpPr>
        <p:spPr bwMode="auto">
          <a:xfrm>
            <a:off x="609600" y="1135395"/>
            <a:ext cx="10972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5600700">
              <a:defRPr>
                <a:solidFill>
                  <a:schemeClr val="tx1"/>
                </a:solidFill>
                <a:latin typeface="Arial" panose="020B0604020202020204" pitchFamily="34" charset="0"/>
                <a:cs typeface="Arial" panose="020B0604020202020204" pitchFamily="34" charset="0"/>
              </a:defRPr>
            </a:lvl2pPr>
            <a:lvl3pPr marL="5715000">
              <a:defRPr>
                <a:solidFill>
                  <a:schemeClr val="tx1"/>
                </a:solidFill>
                <a:latin typeface="Arial" panose="020B0604020202020204" pitchFamily="34" charset="0"/>
                <a:cs typeface="Arial" panose="020B0604020202020204" pitchFamily="34" charset="0"/>
              </a:defRPr>
            </a:lvl3pPr>
            <a:lvl4pPr marL="5829300">
              <a:defRPr>
                <a:solidFill>
                  <a:schemeClr val="tx1"/>
                </a:solidFill>
                <a:latin typeface="Arial" panose="020B0604020202020204" pitchFamily="34" charset="0"/>
                <a:cs typeface="Arial" panose="020B0604020202020204" pitchFamily="34" charset="0"/>
              </a:defRPr>
            </a:lvl4pPr>
            <a:lvl5pPr marL="5943600">
              <a:defRPr>
                <a:solidFill>
                  <a:schemeClr val="tx1"/>
                </a:solidFill>
                <a:latin typeface="Arial" panose="020B0604020202020204" pitchFamily="34" charset="0"/>
                <a:cs typeface="Arial" panose="020B0604020202020204" pitchFamily="34" charset="0"/>
              </a:defRPr>
            </a:lvl5pPr>
            <a:lvl6pPr marL="64008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6858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7315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77724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Aft>
                <a:spcPts val="1200"/>
              </a:spcAft>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Notice that the progression in Acts 2:37-38 is expressed by 2 Corinthians 7:10:</a:t>
            </a:r>
          </a:p>
        </p:txBody>
      </p:sp>
      <p:sp>
        <p:nvSpPr>
          <p:cNvPr id="9" name="Rectangle 2">
            <a:extLst>
              <a:ext uri="{FF2B5EF4-FFF2-40B4-BE49-F238E27FC236}">
                <a16:creationId xmlns:a16="http://schemas.microsoft.com/office/drawing/2014/main" id="{242DAB4B-169B-4AA8-98AF-C4F77B29068B}"/>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sp>
        <p:nvSpPr>
          <p:cNvPr id="8" name="TextBox 7">
            <a:extLst>
              <a:ext uri="{FF2B5EF4-FFF2-40B4-BE49-F238E27FC236}">
                <a16:creationId xmlns:a16="http://schemas.microsoft.com/office/drawing/2014/main" id="{B359DE59-7398-4F85-8AFC-D579FBE60FE4}"/>
              </a:ext>
            </a:extLst>
          </p:cNvPr>
          <p:cNvSpPr txBox="1"/>
          <p:nvPr/>
        </p:nvSpPr>
        <p:spPr>
          <a:xfrm>
            <a:off x="3429000" y="2156698"/>
            <a:ext cx="5324474" cy="2000548"/>
          </a:xfrm>
          <a:prstGeom prst="rect">
            <a:avLst/>
          </a:prstGeom>
          <a:noFill/>
        </p:spPr>
        <p:txBody>
          <a:bodyPr wrap="square">
            <a:spAutoFit/>
          </a:bodyPr>
          <a:lstStyle/>
          <a:p>
            <a:pPr algn="ctr"/>
            <a:r>
              <a:rPr lang="en-US" sz="2600" b="1" dirty="0">
                <a:solidFill>
                  <a:srgbClr val="0000CC"/>
                </a:solidFill>
                <a:latin typeface="Calibri" panose="020F0502020204030204" pitchFamily="34" charset="0"/>
                <a:cs typeface="Calibri" panose="020F0502020204030204" pitchFamily="34" charset="0"/>
              </a:rPr>
              <a:t>2 Corinthians 7:10</a:t>
            </a:r>
          </a:p>
          <a:p>
            <a:pPr algn="just"/>
            <a:r>
              <a:rPr lang="en-US" sz="2400" dirty="0">
                <a:effectLst/>
                <a:latin typeface="Calibri" panose="020F0502020204030204" pitchFamily="34" charset="0"/>
                <a:cs typeface="Calibri" panose="020F0502020204030204" pitchFamily="34" charset="0"/>
              </a:rPr>
              <a:t>For the sorrow that is according to the will of God produces a repentance without regret, leading to salvation, but the sorrow of the world produces death.</a:t>
            </a:r>
          </a:p>
        </p:txBody>
      </p:sp>
      <p:sp>
        <p:nvSpPr>
          <p:cNvPr id="11" name="Rectangle 4">
            <a:extLst>
              <a:ext uri="{FF2B5EF4-FFF2-40B4-BE49-F238E27FC236}">
                <a16:creationId xmlns:a16="http://schemas.microsoft.com/office/drawing/2014/main" id="{14DE57FB-E90F-41E9-98C0-6405E4DACB11}"/>
              </a:ext>
            </a:extLst>
          </p:cNvPr>
          <p:cNvSpPr>
            <a:spLocks noChangeArrowheads="1"/>
          </p:cNvSpPr>
          <p:nvPr/>
        </p:nvSpPr>
        <p:spPr bwMode="auto">
          <a:xfrm>
            <a:off x="609600" y="4737318"/>
            <a:ext cx="109728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spAutoFit/>
          </a:bodyPr>
          <a:lstStyle>
            <a:lvl1pPr>
              <a:defRPr>
                <a:solidFill>
                  <a:schemeClr val="tx1"/>
                </a:solidFill>
                <a:latin typeface="Arial" panose="020B0604020202020204" pitchFamily="34" charset="0"/>
                <a:cs typeface="Arial" panose="020B0604020202020204" pitchFamily="34" charset="0"/>
              </a:defRPr>
            </a:lvl1pPr>
            <a:lvl2pPr marL="5600700">
              <a:defRPr>
                <a:solidFill>
                  <a:schemeClr val="tx1"/>
                </a:solidFill>
                <a:latin typeface="Arial" panose="020B0604020202020204" pitchFamily="34" charset="0"/>
                <a:cs typeface="Arial" panose="020B0604020202020204" pitchFamily="34" charset="0"/>
              </a:defRPr>
            </a:lvl2pPr>
            <a:lvl3pPr marL="5715000">
              <a:defRPr>
                <a:solidFill>
                  <a:schemeClr val="tx1"/>
                </a:solidFill>
                <a:latin typeface="Arial" panose="020B0604020202020204" pitchFamily="34" charset="0"/>
                <a:cs typeface="Arial" panose="020B0604020202020204" pitchFamily="34" charset="0"/>
              </a:defRPr>
            </a:lvl3pPr>
            <a:lvl4pPr marL="5829300">
              <a:defRPr>
                <a:solidFill>
                  <a:schemeClr val="tx1"/>
                </a:solidFill>
                <a:latin typeface="Arial" panose="020B0604020202020204" pitchFamily="34" charset="0"/>
                <a:cs typeface="Arial" panose="020B0604020202020204" pitchFamily="34" charset="0"/>
              </a:defRPr>
            </a:lvl4pPr>
            <a:lvl5pPr marL="5943600">
              <a:defRPr>
                <a:solidFill>
                  <a:schemeClr val="tx1"/>
                </a:solidFill>
                <a:latin typeface="Arial" panose="020B0604020202020204" pitchFamily="34" charset="0"/>
                <a:cs typeface="Arial" panose="020B0604020202020204" pitchFamily="34" charset="0"/>
              </a:defRPr>
            </a:lvl5pPr>
            <a:lvl6pPr marL="64008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6858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7315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77724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Aft>
                <a:spcPts val="1200"/>
              </a:spcAft>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their sorrow the Jews were led to the point of repentance and being repentant they believe in Christ (Acts 2: 44). Their remorse over the sin of crucifying Christ moved them toward </a:t>
            </a:r>
            <a:r>
              <a:rPr lang="en-US" altLang="en-US" sz="2800" b="1" i="1" u="sng"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a true repentance</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focused on their thinking about Christ.</a:t>
            </a:r>
          </a:p>
        </p:txBody>
      </p:sp>
    </p:spTree>
    <p:extLst>
      <p:ext uri="{BB962C8B-B14F-4D97-AF65-F5344CB8AC3E}">
        <p14:creationId xmlns:p14="http://schemas.microsoft.com/office/powerpoint/2010/main" val="18077443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3060" name="Rectangle 4">
            <a:extLst>
              <a:ext uri="{FF2B5EF4-FFF2-40B4-BE49-F238E27FC236}">
                <a16:creationId xmlns:a16="http://schemas.microsoft.com/office/drawing/2014/main" id="{F4341282-BC96-4659-B79B-4500ACF45105}"/>
              </a:ext>
            </a:extLst>
          </p:cNvPr>
          <p:cNvSpPr>
            <a:spLocks noChangeArrowheads="1"/>
          </p:cNvSpPr>
          <p:nvPr/>
        </p:nvSpPr>
        <p:spPr bwMode="auto">
          <a:xfrm>
            <a:off x="609600" y="1143000"/>
            <a:ext cx="10972800"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spAutoFit/>
          </a:bodyPr>
          <a:lstStyle>
            <a:lvl1pPr>
              <a:defRPr>
                <a:solidFill>
                  <a:schemeClr val="tx1"/>
                </a:solidFill>
                <a:latin typeface="Arial" panose="020B0604020202020204" pitchFamily="34" charset="0"/>
                <a:cs typeface="Arial" panose="020B0604020202020204" pitchFamily="34" charset="0"/>
              </a:defRPr>
            </a:lvl1pPr>
            <a:lvl2pPr marL="5600700">
              <a:defRPr>
                <a:solidFill>
                  <a:schemeClr val="tx1"/>
                </a:solidFill>
                <a:latin typeface="Arial" panose="020B0604020202020204" pitchFamily="34" charset="0"/>
                <a:cs typeface="Arial" panose="020B0604020202020204" pitchFamily="34" charset="0"/>
              </a:defRPr>
            </a:lvl2pPr>
            <a:lvl3pPr marL="5715000">
              <a:defRPr>
                <a:solidFill>
                  <a:schemeClr val="tx1"/>
                </a:solidFill>
                <a:latin typeface="Arial" panose="020B0604020202020204" pitchFamily="34" charset="0"/>
                <a:cs typeface="Arial" panose="020B0604020202020204" pitchFamily="34" charset="0"/>
              </a:defRPr>
            </a:lvl3pPr>
            <a:lvl4pPr marL="5829300">
              <a:defRPr>
                <a:solidFill>
                  <a:schemeClr val="tx1"/>
                </a:solidFill>
                <a:latin typeface="Arial" panose="020B0604020202020204" pitchFamily="34" charset="0"/>
                <a:cs typeface="Arial" panose="020B0604020202020204" pitchFamily="34" charset="0"/>
              </a:defRPr>
            </a:lvl4pPr>
            <a:lvl5pPr marL="5943600">
              <a:defRPr>
                <a:solidFill>
                  <a:schemeClr val="tx1"/>
                </a:solidFill>
                <a:latin typeface="Arial" panose="020B0604020202020204" pitchFamily="34" charset="0"/>
                <a:cs typeface="Arial" panose="020B0604020202020204" pitchFamily="34" charset="0"/>
              </a:defRPr>
            </a:lvl5pPr>
            <a:lvl6pPr marL="64008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6858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7315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77724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Aft>
                <a:spcPts val="1200"/>
              </a:spcAft>
            </a:pPr>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Simply put, Peter challenged these heart broken Jews to change their minds and attitudes (repent) about Messiah, a change that if real, would then lead to their outward </a:t>
            </a:r>
            <a:r>
              <a:rPr lang="en-US" altLang="en-US" sz="2800" b="1" i="1" u="sng"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identification with Christ through baptism</a:t>
            </a:r>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 the natural result of their new spiritual birth.</a:t>
            </a:r>
          </a:p>
          <a:p>
            <a:pPr algn="just">
              <a:spcAft>
                <a:spcPts val="1200"/>
              </a:spcAft>
            </a:pPr>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Another passage cited by Lordship proponents is Acts 14:15 and correlated with 1 Thess. 1:9. </a:t>
            </a:r>
          </a:p>
          <a:p>
            <a:pPr algn="just">
              <a:spcAft>
                <a:spcPts val="1200"/>
              </a:spcAft>
            </a:pPr>
            <a:r>
              <a:rPr lang="en-US" altLang="en-US" sz="28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In Acts 14:15 Paul is speaking to the inhabitants of Lystra while in 1 Thess. 1:9 is speaking to the Thessalonians. </a:t>
            </a:r>
          </a:p>
        </p:txBody>
      </p:sp>
      <p:sp>
        <p:nvSpPr>
          <p:cNvPr id="9" name="Rectangle 2">
            <a:extLst>
              <a:ext uri="{FF2B5EF4-FFF2-40B4-BE49-F238E27FC236}">
                <a16:creationId xmlns:a16="http://schemas.microsoft.com/office/drawing/2014/main" id="{242DAB4B-169B-4AA8-98AF-C4F77B29068B}"/>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latin typeface="Calibri" panose="020F0502020204030204" pitchFamily="34" charset="0"/>
                <a:cs typeface="Calibri" panose="020F0502020204030204" pitchFamily="34" charset="0"/>
              </a:rPr>
              <a:t>Are Repentance and Confession “Requirements” for Salvation?</a:t>
            </a:r>
          </a:p>
        </p:txBody>
      </p:sp>
    </p:spTree>
    <p:extLst>
      <p:ext uri="{BB962C8B-B14F-4D97-AF65-F5344CB8AC3E}">
        <p14:creationId xmlns:p14="http://schemas.microsoft.com/office/powerpoint/2010/main" val="5945203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9CF292-289C-4BDE-80EA-202DA2F880BD}"/>
              </a:ext>
            </a:extLst>
          </p:cNvPr>
          <p:cNvSpPr txBox="1">
            <a:spLocks noChangeArrowheads="1"/>
          </p:cNvSpPr>
          <p:nvPr/>
        </p:nvSpPr>
        <p:spPr bwMode="auto">
          <a:xfrm>
            <a:off x="609600" y="1143000"/>
            <a:ext cx="10972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963" indent="-461963">
              <a:spcBef>
                <a:spcPts val="0"/>
              </a:spcBef>
              <a:spcAft>
                <a:spcPts val="1200"/>
              </a:spcAft>
              <a:buClr>
                <a:schemeClr val="bg1"/>
              </a:buClr>
              <a:buSzPct val="100000"/>
              <a:buFont typeface="+mj-lt"/>
              <a:buAutoNum type="romanUcPeriod"/>
            </a:pPr>
            <a:r>
              <a:rPr lang="en-US" alt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Introduction – </a:t>
            </a:r>
            <a:r>
              <a:rPr lang="en-US" sz="2800" b="1"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Minirth</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Quote</a:t>
            </a:r>
            <a:endParaRPr lang="en-US" alt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971550" lvl="1" indent="-514350" algn="just">
              <a:spcBef>
                <a:spcPts val="0"/>
              </a:spcBef>
              <a:spcAft>
                <a:spcPts val="1200"/>
              </a:spcAft>
              <a:buClr>
                <a:srgbClr val="00FFFF"/>
              </a:buClr>
              <a:buSzPct val="100000"/>
              <a:buFont typeface="+mj-lt"/>
              <a:buAutoNum type="alphaUcPeriod"/>
              <a:defRPr/>
            </a:pPr>
            <a:r>
              <a:rPr lang="en-US" altLang="zh-CN" b="1" dirty="0">
                <a:solidFill>
                  <a:srgbClr val="FFFFCC"/>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3 </a:t>
            </a:r>
            <a:r>
              <a:rPr lang="en-US" altLang="en-US"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Theological</a:t>
            </a:r>
            <a:r>
              <a:rPr lang="en-US" altLang="en-US" b="1" dirty="0">
                <a:solidFill>
                  <a:srgbClr val="FFFFCC"/>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And </a:t>
            </a:r>
            <a:r>
              <a:rPr lang="en-US" altLang="en-US"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Doctrinal</a:t>
            </a:r>
            <a:r>
              <a:rPr lang="en-US" altLang="en-US" b="1" dirty="0">
                <a:solidFill>
                  <a:srgbClr val="FFFFCC"/>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a:t>
            </a:r>
            <a:r>
              <a:rPr lang="en-US" altLang="zh-CN" b="1" u="sng" dirty="0">
                <a:solidFill>
                  <a:srgbClr val="FFFFCC"/>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Errors</a:t>
            </a:r>
          </a:p>
          <a:p>
            <a:pPr marL="1371600" lvl="2" indent="-514350" algn="just">
              <a:spcBef>
                <a:spcPts val="0"/>
              </a:spcBef>
              <a:spcAft>
                <a:spcPts val="1200"/>
              </a:spcAft>
              <a:buClr>
                <a:srgbClr val="FFC000"/>
              </a:buClr>
              <a:buSzPct val="100000"/>
              <a:buFont typeface="+mj-lt"/>
              <a:buAutoNum type="arabicPeriod"/>
              <a:defRPr/>
            </a:pPr>
            <a:r>
              <a:rPr lang="en-US" altLang="zh-CN"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“Repentance” Means Much More Than “To Change The Mind.” </a:t>
            </a:r>
          </a:p>
          <a:p>
            <a:pPr marL="1371600" lvl="2" indent="-514350" algn="just">
              <a:spcBef>
                <a:spcPts val="0"/>
              </a:spcBef>
              <a:spcAft>
                <a:spcPts val="1200"/>
              </a:spcAft>
              <a:buClr>
                <a:srgbClr val="FFC000"/>
              </a:buClr>
              <a:buSzPct val="100000"/>
              <a:buFont typeface="+mj-lt"/>
              <a:buAutoNum type="arabicPeriod"/>
              <a:defRPr/>
            </a:pP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Repentance and belief” are separate acts! </a:t>
            </a:r>
          </a:p>
          <a:p>
            <a:pPr marL="1371600" lvl="2" indent="-514350" algn="just">
              <a:spcBef>
                <a:spcPts val="0"/>
              </a:spcBef>
              <a:spcAft>
                <a:spcPts val="1200"/>
              </a:spcAft>
              <a:buClr>
                <a:srgbClr val="FFC000"/>
              </a:buClr>
              <a:buSzPct val="100000"/>
              <a:buFont typeface="+mj-lt"/>
              <a:buAutoNum type="arabicPeriod"/>
              <a:defRPr/>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Failing to recognize and maintain clear dispensational distinctions!</a:t>
            </a:r>
          </a:p>
          <a:p>
            <a:pPr marL="971550" lvl="1" indent="-514350" algn="just">
              <a:spcBef>
                <a:spcPts val="0"/>
              </a:spcBef>
              <a:spcAft>
                <a:spcPts val="1200"/>
              </a:spcAft>
              <a:buClr>
                <a:srgbClr val="00FFFF"/>
              </a:buClr>
              <a:buSzPct val="100000"/>
              <a:buFont typeface="+mj-lt"/>
              <a:buAutoNum type="alphaUcPeriod"/>
              <a:defRPr/>
            </a:pP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What About Confession of Christ and/or Confession of Sin?</a:t>
            </a:r>
          </a:p>
          <a:p>
            <a:pPr marL="971550" lvl="1" indent="-514350" algn="just">
              <a:spcBef>
                <a:spcPts val="0"/>
              </a:spcBef>
              <a:spcAft>
                <a:spcPts val="1200"/>
              </a:spcAft>
              <a:buClr>
                <a:srgbClr val="00FFFF"/>
              </a:buClr>
              <a:buSzPct val="100000"/>
              <a:buFont typeface="+mj-lt"/>
              <a:buAutoNum type="alphaUcPeriod"/>
              <a:defRPr/>
            </a:pP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What Is The Distinction Between A Requirement For Salvation And A Result Of Salvation?</a:t>
            </a:r>
          </a:p>
          <a:p>
            <a:pPr algn="ctr">
              <a:spcBef>
                <a:spcPts val="0"/>
              </a:spcBef>
              <a:buNone/>
            </a:pPr>
            <a:endParaRPr lang="en-US" altLang="en-US" sz="3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08B95C7A-8426-AD94-4208-D785438A0271}"/>
              </a:ext>
            </a:extLst>
          </p:cNvPr>
          <p:cNvSpPr txBox="1"/>
          <p:nvPr/>
        </p:nvSpPr>
        <p:spPr>
          <a:xfrm>
            <a:off x="3048615" y="228600"/>
            <a:ext cx="6094770" cy="646331"/>
          </a:xfrm>
          <a:prstGeom prst="rect">
            <a:avLst/>
          </a:prstGeom>
          <a:noFill/>
        </p:spPr>
        <p:txBody>
          <a:bodyPr wrap="square">
            <a:spAutoFit/>
          </a:bodyPr>
          <a:lstStyle/>
          <a:p>
            <a:pPr algn="ctr">
              <a:spcBef>
                <a:spcPts val="0"/>
              </a:spcBef>
              <a:spcAft>
                <a:spcPts val="1200"/>
              </a:spcAft>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Outline</a:t>
            </a:r>
          </a:p>
        </p:txBody>
      </p:sp>
    </p:spTree>
    <p:extLst>
      <p:ext uri="{BB962C8B-B14F-4D97-AF65-F5344CB8AC3E}">
        <p14:creationId xmlns:p14="http://schemas.microsoft.com/office/powerpoint/2010/main" val="25645633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361AF3-02EB-4A89-9D99-3942B1DC66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
        <p:nvSpPr>
          <p:cNvPr id="10" name="TextBox 9">
            <a:extLst>
              <a:ext uri="{FF2B5EF4-FFF2-40B4-BE49-F238E27FC236}">
                <a16:creationId xmlns:a16="http://schemas.microsoft.com/office/drawing/2014/main" id="{064CB356-EF13-4FC1-A756-65C53E46B114}"/>
              </a:ext>
            </a:extLst>
          </p:cNvPr>
          <p:cNvSpPr txBox="1"/>
          <p:nvPr/>
        </p:nvSpPr>
        <p:spPr>
          <a:xfrm>
            <a:off x="609600" y="1"/>
            <a:ext cx="10972800" cy="4678204"/>
          </a:xfrm>
          <a:prstGeom prst="rect">
            <a:avLst/>
          </a:prstGeom>
          <a:noFill/>
        </p:spPr>
        <p:txBody>
          <a:bodyPr wrap="square">
            <a:spAutoFit/>
          </a:bodyPr>
          <a:lstStyle/>
          <a:p>
            <a:pPr algn="ctr">
              <a:spcAft>
                <a:spcPts val="1200"/>
              </a:spcAft>
            </a:pPr>
            <a:r>
              <a:rPr lang="en-US" altLang="en-US" sz="3600" b="1" dirty="0">
                <a:solidFill>
                  <a:srgbClr val="0000CC"/>
                </a:solidFill>
                <a:latin typeface="Calibri" panose="020F0502020204030204" pitchFamily="34" charset="0"/>
                <a:cs typeface="Calibri" panose="020F0502020204030204" pitchFamily="34" charset="0"/>
              </a:rPr>
              <a:t>Acts 14:15</a:t>
            </a:r>
            <a:endParaRPr lang="en-US" sz="3600" b="1" dirty="0">
              <a:solidFill>
                <a:srgbClr val="0000CC"/>
              </a:solidFill>
              <a:latin typeface="Calibri" panose="020F0502020204030204" pitchFamily="34" charset="0"/>
              <a:cs typeface="Calibri" panose="020F0502020204030204" pitchFamily="34" charset="0"/>
            </a:endParaRPr>
          </a:p>
          <a:p>
            <a:pPr algn="just">
              <a:spcAft>
                <a:spcPts val="1200"/>
              </a:spcAft>
            </a:pPr>
            <a:r>
              <a:rPr lang="en-US" sz="2800" dirty="0">
                <a:effectLst/>
                <a:latin typeface="Calibri" panose="020F0502020204030204" pitchFamily="34" charset="0"/>
                <a:cs typeface="Calibri" panose="020F0502020204030204" pitchFamily="34" charset="0"/>
              </a:rPr>
              <a:t>“and saying, “Men, why are you doing these things? We are also men of the same nature as you, and preach the gospel to you that you should </a:t>
            </a:r>
            <a:r>
              <a:rPr lang="en-US" sz="2800" b="1" u="sng" dirty="0">
                <a:solidFill>
                  <a:srgbClr val="0000CC"/>
                </a:solidFill>
                <a:effectLst/>
                <a:latin typeface="Calibri" panose="020F0502020204030204" pitchFamily="34" charset="0"/>
                <a:cs typeface="Calibri" panose="020F0502020204030204" pitchFamily="34" charset="0"/>
              </a:rPr>
              <a:t>turn</a:t>
            </a:r>
            <a:r>
              <a:rPr lang="en-US" sz="2800" dirty="0">
                <a:effectLst/>
                <a:latin typeface="Calibri" panose="020F0502020204030204" pitchFamily="34" charset="0"/>
                <a:cs typeface="Calibri" panose="020F0502020204030204" pitchFamily="34" charset="0"/>
              </a:rPr>
              <a:t> from these vain things to a living God, WHO MADE THE HEAVEN AND THE EARTH AND THE SEA AND ALL THAT IS IN THEM.”</a:t>
            </a:r>
          </a:p>
          <a:p>
            <a:pPr algn="ctr">
              <a:spcAft>
                <a:spcPts val="1200"/>
              </a:spcAft>
            </a:pPr>
            <a:r>
              <a:rPr lang="en-US" sz="3600" b="1" dirty="0">
                <a:solidFill>
                  <a:srgbClr val="0000CC"/>
                </a:solidFill>
                <a:latin typeface="Calibri" panose="020F0502020204030204" pitchFamily="34" charset="0"/>
                <a:cs typeface="Calibri" panose="020F0502020204030204" pitchFamily="34" charset="0"/>
              </a:rPr>
              <a:t>1 Thessalonians 1:9</a:t>
            </a:r>
          </a:p>
          <a:p>
            <a:pPr algn="just">
              <a:spcAft>
                <a:spcPts val="1200"/>
              </a:spcAft>
            </a:pPr>
            <a:r>
              <a:rPr lang="en-US" sz="2800" dirty="0">
                <a:effectLst/>
                <a:latin typeface="Calibri" panose="020F0502020204030204" pitchFamily="34" charset="0"/>
                <a:cs typeface="Calibri" panose="020F0502020204030204" pitchFamily="34" charset="0"/>
              </a:rPr>
              <a:t>“For they themselves report about us what kind of a reception we had with you, and how you </a:t>
            </a:r>
            <a:r>
              <a:rPr lang="en-US" sz="2800" b="1" u="sng" dirty="0">
                <a:solidFill>
                  <a:srgbClr val="0000CC"/>
                </a:solidFill>
                <a:effectLst/>
                <a:latin typeface="Calibri" panose="020F0502020204030204" pitchFamily="34" charset="0"/>
                <a:cs typeface="Calibri" panose="020F0502020204030204" pitchFamily="34" charset="0"/>
              </a:rPr>
              <a:t>turned</a:t>
            </a:r>
            <a:r>
              <a:rPr lang="en-US" sz="2800" dirty="0">
                <a:effectLst/>
                <a:latin typeface="Calibri" panose="020F0502020204030204" pitchFamily="34" charset="0"/>
                <a:cs typeface="Calibri" panose="020F0502020204030204" pitchFamily="34" charset="0"/>
              </a:rPr>
              <a:t> to God from idols to serve a living and true God,…”</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1251" name="Rectangle 3">
            <a:extLst>
              <a:ext uri="{FF2B5EF4-FFF2-40B4-BE49-F238E27FC236}">
                <a16:creationId xmlns:a16="http://schemas.microsoft.com/office/drawing/2014/main" id="{B01A4B35-219B-4CF7-A0AC-B7A782A81FAF}"/>
              </a:ext>
            </a:extLst>
          </p:cNvPr>
          <p:cNvSpPr>
            <a:spLocks noChangeArrowheads="1"/>
          </p:cNvSpPr>
          <p:nvPr/>
        </p:nvSpPr>
        <p:spPr bwMode="auto">
          <a:xfrm>
            <a:off x="609600" y="1143000"/>
            <a:ext cx="109728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Lordship proponents attempt to argue that this defines repentance but their argument is severely weakened by the fact that </a:t>
            </a:r>
            <a:r>
              <a:rPr lang="en-US" altLang="en-US" sz="2800" b="1" i="1" u="sng"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form of the word repentance is used in either passage</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algn="just">
              <a:spcAft>
                <a:spcPts val="1200"/>
              </a:spcAft>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More importantly, the verb "turn/turned" is ἐπ</a:t>
            </a:r>
            <a:r>
              <a:rPr lang="en-US" altLang="en-US" sz="2800" dirty="0" err="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ιστρέφω</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2800" i="1" dirty="0" err="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epistrepho</a:t>
            </a:r>
            <a:r>
              <a:rPr lang="en-US" altLang="en-US" sz="2800"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is </a:t>
            </a:r>
            <a:r>
              <a:rPr lang="en-US" altLang="en-US" sz="2800" b="1" i="1" u="sng"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never</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translated “repent” in the English New Testament.  </a:t>
            </a:r>
          </a:p>
          <a:p>
            <a:pPr algn="just">
              <a:spcAft>
                <a:spcPts val="1200"/>
              </a:spcAft>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Had this been what Paul wanted to say, he would have used </a:t>
            </a:r>
            <a:r>
              <a:rPr lang="en-US" altLang="en-US" sz="2800" dirty="0" err="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μετ</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ανοέω (</a:t>
            </a:r>
            <a:r>
              <a:rPr lang="en-US" altLang="en-US" sz="2800"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metanoeo</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sp>
        <p:nvSpPr>
          <p:cNvPr id="7" name="Rectangle 2">
            <a:extLst>
              <a:ext uri="{FF2B5EF4-FFF2-40B4-BE49-F238E27FC236}">
                <a16:creationId xmlns:a16="http://schemas.microsoft.com/office/drawing/2014/main" id="{93F103C1-5638-41B1-BB48-9F081B73ED8A}"/>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spTree>
    <p:extLst>
      <p:ext uri="{BB962C8B-B14F-4D97-AF65-F5344CB8AC3E}">
        <p14:creationId xmlns:p14="http://schemas.microsoft.com/office/powerpoint/2010/main" val="8234050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1253" name="Rectangle 5">
            <a:extLst>
              <a:ext uri="{FF2B5EF4-FFF2-40B4-BE49-F238E27FC236}">
                <a16:creationId xmlns:a16="http://schemas.microsoft.com/office/drawing/2014/main" id="{4C2DF807-064C-4431-9C99-9B0B146D7358}"/>
              </a:ext>
            </a:extLst>
          </p:cNvPr>
          <p:cNvSpPr>
            <a:spLocks noChangeArrowheads="1"/>
          </p:cNvSpPr>
          <p:nvPr/>
        </p:nvSpPr>
        <p:spPr bwMode="auto">
          <a:xfrm>
            <a:off x="609600" y="1143001"/>
            <a:ext cx="109728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spcAft>
                <a:spcPts val="1200"/>
              </a:spcAft>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what was Paul saying in these passages?  </a:t>
            </a:r>
          </a:p>
          <a:p>
            <a:pPr algn="just">
              <a:spcBef>
                <a:spcPts val="0"/>
              </a:spcBef>
              <a:spcAft>
                <a:spcPts val="1200"/>
              </a:spcAft>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was focusing on the </a:t>
            </a:r>
            <a:r>
              <a:rPr lang="en-US" altLang="en-US" sz="2800"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desired</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(Acts 14:15) and </a:t>
            </a:r>
            <a:r>
              <a:rPr lang="en-US" altLang="en-US" sz="2800"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actual</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 Thess. 1:9) result and the outer manifestation of the implied inner repentance and faith of his subjects.  Thus the turning is related to, but distinct from, what caused it.</a:t>
            </a:r>
          </a:p>
        </p:txBody>
      </p:sp>
      <p:sp>
        <p:nvSpPr>
          <p:cNvPr id="7" name="Rectangle 2">
            <a:extLst>
              <a:ext uri="{FF2B5EF4-FFF2-40B4-BE49-F238E27FC236}">
                <a16:creationId xmlns:a16="http://schemas.microsoft.com/office/drawing/2014/main" id="{93F103C1-5638-41B1-BB48-9F081B73ED8A}"/>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spTree>
    <p:extLst>
      <p:ext uri="{BB962C8B-B14F-4D97-AF65-F5344CB8AC3E}">
        <p14:creationId xmlns:p14="http://schemas.microsoft.com/office/powerpoint/2010/main" val="7945296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6612" name="Rectangle 4">
            <a:extLst>
              <a:ext uri="{FF2B5EF4-FFF2-40B4-BE49-F238E27FC236}">
                <a16:creationId xmlns:a16="http://schemas.microsoft.com/office/drawing/2014/main" id="{65EB3C17-8800-4E7F-B080-FCD234AF66BE}"/>
              </a:ext>
            </a:extLst>
          </p:cNvPr>
          <p:cNvSpPr>
            <a:spLocks noChangeArrowheads="1"/>
          </p:cNvSpPr>
          <p:nvPr/>
        </p:nvSpPr>
        <p:spPr bwMode="auto">
          <a:xfrm>
            <a:off x="609600" y="730251"/>
            <a:ext cx="109728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Conclusion:</a:t>
            </a:r>
          </a:p>
          <a:p>
            <a:pPr algn="just">
              <a:spcAft>
                <a:spcPts val="1200"/>
              </a:spcAft>
            </a:pPr>
            <a:r>
              <a:rPr lang="en-US" alt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 repentance a condition for receiving eternal life?</a:t>
            </a:r>
          </a:p>
          <a:p>
            <a:pPr algn="just">
              <a:spcAft>
                <a:spcPts val="1200"/>
              </a:spcAft>
            </a:pPr>
            <a:r>
              <a:rPr lang="en-US" altLang="en-US" sz="2800"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Yes</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if it is repentance or changing one's mind about Jesus Christ.  No, if it means to be sorry for sin or even to resolve to turn from sin, for these things </a:t>
            </a:r>
            <a:r>
              <a:rPr lang="en-US" altLang="en-US" sz="2800"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not save. </a:t>
            </a:r>
          </a:p>
          <a:p>
            <a:pPr algn="just">
              <a:spcAft>
                <a:spcPts val="1200"/>
              </a:spcAft>
            </a:pPr>
            <a:r>
              <a:rPr lang="en-US" altLang="en-US" sz="2800"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though a sense of sin and the desire to turn from it may be used by the Spirit to direct someone to the Savior and His salvation. </a:t>
            </a:r>
          </a:p>
          <a:p>
            <a:pPr algn="just">
              <a:spcAft>
                <a:spcPts val="1200"/>
              </a:spcAft>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Repentance may prepare the way for faith, but it is faith that saves, not repentance (unless repentance is understood as a synonym for faith or changing one's mind about Christ)</a:t>
            </a:r>
          </a:p>
        </p:txBody>
      </p:sp>
      <p:sp>
        <p:nvSpPr>
          <p:cNvPr id="10" name="Rectangle 2">
            <a:extLst>
              <a:ext uri="{FF2B5EF4-FFF2-40B4-BE49-F238E27FC236}">
                <a16:creationId xmlns:a16="http://schemas.microsoft.com/office/drawing/2014/main" id="{3405B44E-7357-4D36-ADB0-D1F355E925C3}"/>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DFA74-13DA-404B-86C1-D8D67B7AA96D}"/>
              </a:ext>
            </a:extLst>
          </p:cNvPr>
          <p:cNvSpPr>
            <a:spLocks noGrp="1"/>
          </p:cNvSpPr>
          <p:nvPr>
            <p:ph type="title"/>
          </p:nvPr>
        </p:nvSpPr>
        <p:spPr>
          <a:xfrm>
            <a:off x="1981200" y="2857500"/>
            <a:ext cx="8229600" cy="1143000"/>
          </a:xfrm>
        </p:spPr>
        <p:txBody>
          <a:bodyPr/>
          <a:lstStyle/>
          <a:p>
            <a:pPr algn="ctr"/>
            <a:r>
              <a:rPr lang="en-US" dirty="0">
                <a:solidFill>
                  <a:schemeClr val="bg1"/>
                </a:solidFill>
                <a:latin typeface="Calibri" panose="020F0502020204030204" pitchFamily="34" charset="0"/>
              </a:rPr>
              <a:t>CONCLUSION</a:t>
            </a:r>
          </a:p>
        </p:txBody>
      </p:sp>
    </p:spTree>
    <p:extLst>
      <p:ext uri="{BB962C8B-B14F-4D97-AF65-F5344CB8AC3E}">
        <p14:creationId xmlns:p14="http://schemas.microsoft.com/office/powerpoint/2010/main" val="32371647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9CF292-289C-4BDE-80EA-202DA2F880BD}"/>
              </a:ext>
            </a:extLst>
          </p:cNvPr>
          <p:cNvSpPr txBox="1">
            <a:spLocks noChangeArrowheads="1"/>
          </p:cNvSpPr>
          <p:nvPr/>
        </p:nvSpPr>
        <p:spPr bwMode="auto">
          <a:xfrm>
            <a:off x="609600" y="1143000"/>
            <a:ext cx="10972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963" indent="-461963">
              <a:spcBef>
                <a:spcPts val="0"/>
              </a:spcBef>
              <a:spcAft>
                <a:spcPts val="1200"/>
              </a:spcAft>
              <a:buClr>
                <a:schemeClr val="bg1"/>
              </a:buClr>
              <a:buSzPct val="100000"/>
              <a:buFont typeface="+mj-lt"/>
              <a:buAutoNum type="romanUcPeriod"/>
            </a:pPr>
            <a:r>
              <a:rPr lang="en-US" alt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Introduction – </a:t>
            </a:r>
            <a:r>
              <a:rPr lang="en-US" sz="2800" b="1"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Minirth</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Quote</a:t>
            </a:r>
            <a:endParaRPr lang="en-US" alt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971550" lvl="1" indent="-514350" algn="just">
              <a:spcBef>
                <a:spcPts val="0"/>
              </a:spcBef>
              <a:spcAft>
                <a:spcPts val="1200"/>
              </a:spcAft>
              <a:buClr>
                <a:srgbClr val="00FFFF"/>
              </a:buClr>
              <a:buSzPct val="100000"/>
              <a:buFont typeface="+mj-lt"/>
              <a:buAutoNum type="alphaUcPeriod"/>
              <a:defRPr/>
            </a:pPr>
            <a:r>
              <a:rPr lang="en-US" altLang="zh-CN" b="1" dirty="0">
                <a:solidFill>
                  <a:srgbClr val="FFFFCC"/>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3 </a:t>
            </a:r>
            <a:r>
              <a:rPr lang="en-US" altLang="en-US"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Theological</a:t>
            </a:r>
            <a:r>
              <a:rPr lang="en-US" altLang="en-US" b="1" dirty="0">
                <a:solidFill>
                  <a:srgbClr val="FFFFCC"/>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And </a:t>
            </a:r>
            <a:r>
              <a:rPr lang="en-US" altLang="en-US"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Doctrinal</a:t>
            </a:r>
            <a:r>
              <a:rPr lang="en-US" altLang="en-US" b="1" dirty="0">
                <a:solidFill>
                  <a:srgbClr val="FFFFCC"/>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a:t>
            </a:r>
            <a:r>
              <a:rPr lang="en-US" altLang="zh-CN" b="1" u="sng" dirty="0">
                <a:solidFill>
                  <a:srgbClr val="FFFFCC"/>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Errors</a:t>
            </a:r>
          </a:p>
          <a:p>
            <a:pPr marL="1371600" lvl="2" indent="-514350" algn="just">
              <a:spcBef>
                <a:spcPts val="0"/>
              </a:spcBef>
              <a:spcAft>
                <a:spcPts val="1200"/>
              </a:spcAft>
              <a:buClr>
                <a:srgbClr val="FFC000"/>
              </a:buClr>
              <a:buSzPct val="100000"/>
              <a:buFont typeface="+mj-lt"/>
              <a:buAutoNum type="arabicPeriod"/>
              <a:defRPr/>
            </a:pP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“Repentance” Means Much More Than “To Change The Mind.” </a:t>
            </a:r>
          </a:p>
          <a:p>
            <a:pPr marL="1371600" lvl="2" indent="-514350" algn="just">
              <a:spcBef>
                <a:spcPts val="0"/>
              </a:spcBef>
              <a:spcAft>
                <a:spcPts val="1200"/>
              </a:spcAft>
              <a:buClr>
                <a:srgbClr val="FFC000"/>
              </a:buClr>
              <a:buSzPct val="100000"/>
              <a:buFont typeface="+mj-lt"/>
              <a:buAutoNum type="arabicPeriod"/>
              <a:defRPr/>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Repentance and belief” are separate acts! </a:t>
            </a:r>
          </a:p>
          <a:p>
            <a:pPr marL="1371600" lvl="2" indent="-514350" algn="just">
              <a:spcBef>
                <a:spcPts val="0"/>
              </a:spcBef>
              <a:spcAft>
                <a:spcPts val="1200"/>
              </a:spcAft>
              <a:buClr>
                <a:srgbClr val="FFC000"/>
              </a:buClr>
              <a:buSzPct val="100000"/>
              <a:buFont typeface="+mj-lt"/>
              <a:buAutoNum type="arabicPeriod"/>
              <a:defRPr/>
            </a:pP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Failing to recognize and maintain clear dispensational distinctions!</a:t>
            </a:r>
          </a:p>
          <a:p>
            <a:pPr marL="971550" lvl="1" indent="-514350" algn="just">
              <a:spcBef>
                <a:spcPts val="0"/>
              </a:spcBef>
              <a:spcAft>
                <a:spcPts val="1200"/>
              </a:spcAft>
              <a:buClr>
                <a:srgbClr val="00FFFF"/>
              </a:buClr>
              <a:buSzPct val="100000"/>
              <a:buFont typeface="+mj-lt"/>
              <a:buAutoNum type="alphaUcPeriod"/>
              <a:defRPr/>
            </a:pP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What About Confession of Christ and/or Confession of Sin?</a:t>
            </a:r>
          </a:p>
          <a:p>
            <a:pPr marL="971550" lvl="1" indent="-514350" algn="just">
              <a:spcBef>
                <a:spcPts val="0"/>
              </a:spcBef>
              <a:spcAft>
                <a:spcPts val="1200"/>
              </a:spcAft>
              <a:buClr>
                <a:srgbClr val="00FFFF"/>
              </a:buClr>
              <a:buSzPct val="100000"/>
              <a:buFont typeface="+mj-lt"/>
              <a:buAutoNum type="alphaUcPeriod"/>
              <a:defRPr/>
            </a:pP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What Is The Distinction Between A Requirement For Salvation And A Result Of Salvation?</a:t>
            </a:r>
          </a:p>
          <a:p>
            <a:pPr algn="ctr">
              <a:spcBef>
                <a:spcPts val="0"/>
              </a:spcBef>
              <a:buNone/>
            </a:pPr>
            <a:endParaRPr lang="en-US" altLang="en-US" sz="3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08B95C7A-8426-AD94-4208-D785438A0271}"/>
              </a:ext>
            </a:extLst>
          </p:cNvPr>
          <p:cNvSpPr txBox="1"/>
          <p:nvPr/>
        </p:nvSpPr>
        <p:spPr>
          <a:xfrm>
            <a:off x="3048615" y="228600"/>
            <a:ext cx="6094770" cy="646331"/>
          </a:xfrm>
          <a:prstGeom prst="rect">
            <a:avLst/>
          </a:prstGeom>
          <a:noFill/>
        </p:spPr>
        <p:txBody>
          <a:bodyPr wrap="square">
            <a:spAutoFit/>
          </a:bodyPr>
          <a:lstStyle/>
          <a:p>
            <a:pPr algn="ctr">
              <a:spcBef>
                <a:spcPts val="0"/>
              </a:spcBef>
              <a:spcAft>
                <a:spcPts val="1200"/>
              </a:spcAft>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Outline</a:t>
            </a:r>
          </a:p>
        </p:txBody>
      </p:sp>
    </p:spTree>
    <p:extLst>
      <p:ext uri="{BB962C8B-B14F-4D97-AF65-F5344CB8AC3E}">
        <p14:creationId xmlns:p14="http://schemas.microsoft.com/office/powerpoint/2010/main" val="34443878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9858"/>
            <a:ext cx="10972800" cy="1097280"/>
          </a:xfrm>
        </p:spPr>
        <p:txBody>
          <a:bodyPr>
            <a:noAutofit/>
          </a:bodyPr>
          <a:lstStyle/>
          <a:p>
            <a:pPr algn="ctr">
              <a:lnSpc>
                <a:spcPct val="100000"/>
              </a:lnSpc>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FAILING TO RECOGNIZE AND MAINTAIN CLEAR DISPENSATIONAL DISTINCTIONS!</a:t>
            </a:r>
            <a:endParaRPr lang="en-US"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3828" y="1676400"/>
            <a:ext cx="5484344" cy="4572000"/>
          </a:xfrm>
          <a:prstGeom prst="rect">
            <a:avLst/>
          </a:prstGeom>
        </p:spPr>
      </p:pic>
    </p:spTree>
    <p:extLst>
      <p:ext uri="{BB962C8B-B14F-4D97-AF65-F5344CB8AC3E}">
        <p14:creationId xmlns:p14="http://schemas.microsoft.com/office/powerpoint/2010/main" val="398915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33" name="Rectangle 9">
            <a:extLst>
              <a:ext uri="{FF2B5EF4-FFF2-40B4-BE49-F238E27FC236}">
                <a16:creationId xmlns:a16="http://schemas.microsoft.com/office/drawing/2014/main" id="{DA4BD656-CC8F-48C5-AB21-BB954A17F42B}"/>
              </a:ext>
            </a:extLst>
          </p:cNvPr>
          <p:cNvSpPr>
            <a:spLocks noGrp="1" noChangeArrowheads="1"/>
          </p:cNvSpPr>
          <p:nvPr>
            <p:ph idx="1"/>
          </p:nvPr>
        </p:nvSpPr>
        <p:spPr>
          <a:xfrm>
            <a:off x="609600" y="838200"/>
            <a:ext cx="10972800" cy="5867400"/>
          </a:xfrm>
          <a:noFill/>
          <a:ln/>
        </p:spPr>
        <p:txBody>
          <a:bodyPr>
            <a:noAutofit/>
          </a:bodyPr>
          <a:lstStyle/>
          <a:p>
            <a:pPr marL="0" indent="0">
              <a:lnSpc>
                <a:spcPct val="100000"/>
              </a:lnSpc>
              <a:spcBef>
                <a:spcPts val="0"/>
              </a:spcBef>
              <a:spcAft>
                <a:spcPts val="600"/>
              </a:spcAft>
              <a:buNone/>
            </a:pPr>
            <a:r>
              <a:rPr lang="en-US" altLang="en-US" sz="2000" b="1" dirty="0">
                <a:solidFill>
                  <a:schemeClr val="bg1"/>
                </a:solidFill>
                <a:effectLst>
                  <a:outerShdw blurRad="38100" dist="38100" dir="2700000" algn="tl">
                    <a:srgbClr val="000000">
                      <a:alpha val="43137"/>
                    </a:srgbClr>
                  </a:outerShdw>
                </a:effectLst>
                <a:latin typeface="Calibri" panose="020F0502020204030204" pitchFamily="34" charset="0"/>
              </a:rPr>
              <a:t>Recommended Reading :</a:t>
            </a:r>
          </a:p>
          <a:p>
            <a:pPr lvl="1">
              <a:lnSpc>
                <a:spcPct val="100000"/>
              </a:lnSpc>
              <a:spcBef>
                <a:spcPts val="0"/>
              </a:spcBef>
              <a:spcAft>
                <a:spcPts val="600"/>
              </a:spcAft>
              <a:buClr>
                <a:srgbClr val="00FFFF"/>
              </a:buClr>
            </a:pP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rPr>
              <a:t>Various Articles from The Biblical Studies Foundation - </a:t>
            </a: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hlinkClick r:id="rId3">
                  <a:extLst>
                    <a:ext uri="{A12FA001-AC4F-418D-AE19-62706E023703}">
                      <ahyp:hlinkClr xmlns:ahyp="http://schemas.microsoft.com/office/drawing/2018/hyperlinkcolor" val="tx"/>
                    </a:ext>
                  </a:extLst>
                </a:hlinkClick>
              </a:rPr>
              <a:t>www.bible.org</a:t>
            </a:r>
            <a:endPar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endParaRPr>
          </a:p>
          <a:p>
            <a:pPr lvl="1">
              <a:lnSpc>
                <a:spcPct val="100000"/>
              </a:lnSpc>
              <a:spcBef>
                <a:spcPts val="0"/>
              </a:spcBef>
              <a:spcAft>
                <a:spcPts val="600"/>
              </a:spcAft>
              <a:buClr>
                <a:srgbClr val="00FFFF"/>
              </a:buClr>
            </a:pP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rPr>
              <a:t>Lordship Salvation: An Evaluation and Response – Charles Bing</a:t>
            </a:r>
          </a:p>
          <a:p>
            <a:pPr lvl="1">
              <a:lnSpc>
                <a:spcPct val="100000"/>
              </a:lnSpc>
              <a:spcBef>
                <a:spcPts val="0"/>
              </a:spcBef>
              <a:spcAft>
                <a:spcPts val="600"/>
              </a:spcAft>
              <a:buClr>
                <a:srgbClr val="00FFFF"/>
              </a:buClr>
            </a:pP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rPr>
              <a:t>True Evangelism: Winning Souls Through Prayer – Lewis Sperry Chafer</a:t>
            </a:r>
          </a:p>
          <a:p>
            <a:pPr lvl="1">
              <a:lnSpc>
                <a:spcPct val="100000"/>
              </a:lnSpc>
              <a:spcBef>
                <a:spcPts val="0"/>
              </a:spcBef>
              <a:spcAft>
                <a:spcPts val="600"/>
              </a:spcAft>
              <a:buClr>
                <a:srgbClr val="00FFFF"/>
              </a:buClr>
            </a:pP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rPr>
              <a:t>Salvation: God’s Marvelous Work of Grace – Lewis Sperry Chafer</a:t>
            </a:r>
          </a:p>
          <a:p>
            <a:pPr lvl="1">
              <a:lnSpc>
                <a:spcPct val="100000"/>
              </a:lnSpc>
              <a:spcBef>
                <a:spcPts val="0"/>
              </a:spcBef>
              <a:spcAft>
                <a:spcPts val="600"/>
              </a:spcAft>
              <a:buClr>
                <a:srgbClr val="00FFFF"/>
              </a:buClr>
            </a:pP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rPr>
              <a:t>Systematic Theology: 8 Vols in 4 - Lewis Sperry Chafer</a:t>
            </a:r>
          </a:p>
          <a:p>
            <a:pPr lvl="1">
              <a:lnSpc>
                <a:spcPct val="100000"/>
              </a:lnSpc>
              <a:spcBef>
                <a:spcPts val="0"/>
              </a:spcBef>
              <a:spcAft>
                <a:spcPts val="600"/>
              </a:spcAft>
              <a:buClr>
                <a:srgbClr val="00FFFF"/>
              </a:buClr>
            </a:pP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rPr>
              <a:t>So Great Salvation: What It Means to Believe In Jesus Christ – Charles Ryrie</a:t>
            </a:r>
          </a:p>
          <a:p>
            <a:pPr lvl="1">
              <a:lnSpc>
                <a:spcPct val="100000"/>
              </a:lnSpc>
              <a:spcBef>
                <a:spcPts val="0"/>
              </a:spcBef>
              <a:spcAft>
                <a:spcPts val="600"/>
              </a:spcAft>
              <a:buClr>
                <a:srgbClr val="00FFFF"/>
              </a:buClr>
            </a:pP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rPr>
              <a:t>Balancing the Christian Life – Charles Ryrie</a:t>
            </a:r>
          </a:p>
          <a:p>
            <a:pPr lvl="1">
              <a:lnSpc>
                <a:spcPct val="100000"/>
              </a:lnSpc>
              <a:spcBef>
                <a:spcPts val="0"/>
              </a:spcBef>
              <a:spcAft>
                <a:spcPts val="600"/>
              </a:spcAft>
              <a:buClr>
                <a:srgbClr val="00FFFF"/>
              </a:buClr>
            </a:pP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rPr>
              <a:t>The Gospel Under Siege – Zane Hodges</a:t>
            </a:r>
          </a:p>
          <a:p>
            <a:pPr lvl="1">
              <a:lnSpc>
                <a:spcPct val="100000"/>
              </a:lnSpc>
              <a:spcBef>
                <a:spcPts val="0"/>
              </a:spcBef>
              <a:spcAft>
                <a:spcPts val="600"/>
              </a:spcAft>
              <a:buClr>
                <a:srgbClr val="00FFFF"/>
              </a:buClr>
            </a:pP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rPr>
              <a:t>Absolutely Free – Zane Hodges</a:t>
            </a:r>
          </a:p>
          <a:p>
            <a:pPr marL="0" indent="0">
              <a:lnSpc>
                <a:spcPct val="100000"/>
              </a:lnSpc>
              <a:spcBef>
                <a:spcPts val="0"/>
              </a:spcBef>
              <a:spcAft>
                <a:spcPts val="600"/>
              </a:spcAft>
              <a:buNone/>
            </a:pPr>
            <a:r>
              <a:rPr lang="en-US" altLang="en-US" sz="2000" b="1" dirty="0">
                <a:solidFill>
                  <a:schemeClr val="bg1"/>
                </a:solidFill>
                <a:effectLst>
                  <a:outerShdw blurRad="38100" dist="38100" dir="2700000" algn="tl">
                    <a:srgbClr val="000000">
                      <a:alpha val="43137"/>
                    </a:srgbClr>
                  </a:outerShdw>
                </a:effectLst>
                <a:latin typeface="Calibri" panose="020F0502020204030204" pitchFamily="34" charset="0"/>
              </a:rPr>
              <a:t>See also:</a:t>
            </a:r>
          </a:p>
          <a:p>
            <a:pPr lvl="1">
              <a:lnSpc>
                <a:spcPct val="100000"/>
              </a:lnSpc>
              <a:spcBef>
                <a:spcPts val="0"/>
              </a:spcBef>
              <a:spcAft>
                <a:spcPts val="600"/>
              </a:spcAft>
              <a:buClr>
                <a:srgbClr val="00FFFF"/>
              </a:buClr>
            </a:pP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hlinkClick r:id="rId3">
                  <a:extLst>
                    <a:ext uri="{A12FA001-AC4F-418D-AE19-62706E023703}">
                      <ahyp:hlinkClr xmlns:ahyp="http://schemas.microsoft.com/office/drawing/2018/hyperlinkcolor" val="tx"/>
                    </a:ext>
                  </a:extLst>
                </a:hlinkClick>
              </a:rPr>
              <a:t>www.bible.org</a:t>
            </a:r>
            <a:endPar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endParaRPr>
          </a:p>
          <a:p>
            <a:pPr lvl="1">
              <a:lnSpc>
                <a:spcPct val="100000"/>
              </a:lnSpc>
              <a:spcBef>
                <a:spcPts val="0"/>
              </a:spcBef>
              <a:spcAft>
                <a:spcPts val="600"/>
              </a:spcAft>
              <a:buClr>
                <a:srgbClr val="00FFFF"/>
              </a:buClr>
            </a:pP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hlinkClick r:id="rId4">
                  <a:extLst>
                    <a:ext uri="{A12FA001-AC4F-418D-AE19-62706E023703}">
                      <ahyp:hlinkClr xmlns:ahyp="http://schemas.microsoft.com/office/drawing/2018/hyperlinkcolor" val="tx"/>
                    </a:ext>
                  </a:extLst>
                </a:hlinkClick>
              </a:rPr>
              <a:t>www.gracelife.org</a:t>
            </a:r>
            <a:endPar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endParaRPr>
          </a:p>
          <a:p>
            <a:pPr lvl="1">
              <a:lnSpc>
                <a:spcPct val="100000"/>
              </a:lnSpc>
              <a:spcBef>
                <a:spcPts val="0"/>
              </a:spcBef>
              <a:spcAft>
                <a:spcPts val="600"/>
              </a:spcAft>
              <a:buClr>
                <a:srgbClr val="00FFFF"/>
              </a:buClr>
            </a:pP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hlinkClick r:id="rId5">
                  <a:extLst>
                    <a:ext uri="{A12FA001-AC4F-418D-AE19-62706E023703}">
                      <ahyp:hlinkClr xmlns:ahyp="http://schemas.microsoft.com/office/drawing/2018/hyperlinkcolor" val="tx"/>
                    </a:ext>
                  </a:extLst>
                </a:hlinkClick>
              </a:rPr>
              <a:t>www.faithalone.org</a:t>
            </a:r>
            <a:endPar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endParaRPr>
          </a:p>
          <a:p>
            <a:pPr lvl="1">
              <a:lnSpc>
                <a:spcPct val="100000"/>
              </a:lnSpc>
              <a:spcBef>
                <a:spcPts val="0"/>
              </a:spcBef>
              <a:spcAft>
                <a:spcPts val="600"/>
              </a:spcAft>
              <a:buClr>
                <a:srgbClr val="00FFFF"/>
              </a:buClr>
            </a:pP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hlinkClick r:id="rId6">
                  <a:extLst>
                    <a:ext uri="{A12FA001-AC4F-418D-AE19-62706E023703}">
                      <ahyp:hlinkClr xmlns:ahyp="http://schemas.microsoft.com/office/drawing/2018/hyperlinkcolor" val="tx"/>
                    </a:ext>
                  </a:extLst>
                </a:hlinkClick>
              </a:rPr>
              <a:t>www.middletownbiblechurch.org</a:t>
            </a:r>
            <a:endPar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
        <p:nvSpPr>
          <p:cNvPr id="6" name="Rectangle 2">
            <a:extLst>
              <a:ext uri="{FF2B5EF4-FFF2-40B4-BE49-F238E27FC236}">
                <a16:creationId xmlns:a16="http://schemas.microsoft.com/office/drawing/2014/main" id="{F6D5A188-1909-4A9D-A46B-74E49E87774D}"/>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F768E-3A79-893D-A4CD-CE91924FD7E0}"/>
              </a:ext>
            </a:extLst>
          </p:cNvPr>
          <p:cNvSpPr>
            <a:spLocks noGrp="1"/>
          </p:cNvSpPr>
          <p:nvPr>
            <p:ph type="title"/>
          </p:nvPr>
        </p:nvSpPr>
        <p:spPr>
          <a:xfrm>
            <a:off x="838200" y="2766219"/>
            <a:ext cx="10515600" cy="1325563"/>
          </a:xfrm>
        </p:spPr>
        <p:txBody>
          <a:bodyPr>
            <a:normAutofit fontScale="90000"/>
          </a:bodyPr>
          <a:lstStyle/>
          <a:p>
            <a:pPr algn="ctr"/>
            <a:r>
              <a:rPr lang="en-US" sz="6000" dirty="0">
                <a:solidFill>
                  <a:schemeClr val="bg1"/>
                </a:solidFill>
                <a:latin typeface="+mn-lt"/>
              </a:rPr>
              <a:t>PART 2</a:t>
            </a:r>
            <a:br>
              <a:rPr lang="en-US" sz="6000" dirty="0">
                <a:solidFill>
                  <a:schemeClr val="bg1"/>
                </a:solidFill>
                <a:latin typeface="+mn-lt"/>
              </a:rPr>
            </a:br>
            <a:r>
              <a:rPr lang="en-US"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3 Theological And Doctrinal Errors (Cont’d)</a:t>
            </a:r>
            <a:endParaRPr lang="en-US" sz="31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
        <p:nvSpPr>
          <p:cNvPr id="3" name="Rectangle 3">
            <a:extLst>
              <a:ext uri="{FF2B5EF4-FFF2-40B4-BE49-F238E27FC236}">
                <a16:creationId xmlns:a16="http://schemas.microsoft.com/office/drawing/2014/main" id="{F59A36CC-2C84-8B49-1A88-AF35FB95C36C}"/>
              </a:ext>
            </a:extLst>
          </p:cNvPr>
          <p:cNvSpPr txBox="1">
            <a:spLocks noChangeArrowheads="1"/>
          </p:cNvSpPr>
          <p:nvPr/>
        </p:nvSpPr>
        <p:spPr bwMode="auto">
          <a:xfrm>
            <a:off x="609600" y="228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Repentance &amp; Confession “Requirements” for Salvation?</a:t>
            </a:r>
          </a:p>
        </p:txBody>
      </p:sp>
    </p:spTree>
    <p:extLst>
      <p:ext uri="{BB962C8B-B14F-4D97-AF65-F5344CB8AC3E}">
        <p14:creationId xmlns:p14="http://schemas.microsoft.com/office/powerpoint/2010/main" val="42744935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9CF292-289C-4BDE-80EA-202DA2F880BD}"/>
              </a:ext>
            </a:extLst>
          </p:cNvPr>
          <p:cNvSpPr txBox="1">
            <a:spLocks noChangeArrowheads="1"/>
          </p:cNvSpPr>
          <p:nvPr/>
        </p:nvSpPr>
        <p:spPr bwMode="auto">
          <a:xfrm>
            <a:off x="609600" y="1143000"/>
            <a:ext cx="10972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963" indent="-461963">
              <a:spcBef>
                <a:spcPts val="0"/>
              </a:spcBef>
              <a:spcAft>
                <a:spcPts val="1200"/>
              </a:spcAft>
              <a:buClr>
                <a:schemeClr val="bg1"/>
              </a:buClr>
              <a:buSzPct val="100000"/>
              <a:buFont typeface="+mj-lt"/>
              <a:buAutoNum type="romanUcPeriod"/>
            </a:pPr>
            <a:r>
              <a:rPr lang="en-US" alt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Introduction – </a:t>
            </a:r>
            <a:r>
              <a:rPr lang="en-US" sz="2800" b="1"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Minirth</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Quote</a:t>
            </a:r>
            <a:endParaRPr lang="en-US" alt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971550" lvl="1" indent="-514350" algn="just">
              <a:spcBef>
                <a:spcPts val="0"/>
              </a:spcBef>
              <a:spcAft>
                <a:spcPts val="1200"/>
              </a:spcAft>
              <a:buClr>
                <a:srgbClr val="00FFFF"/>
              </a:buClr>
              <a:buSzPct val="100000"/>
              <a:buFont typeface="+mj-lt"/>
              <a:buAutoNum type="alphaUcPeriod"/>
              <a:defRPr/>
            </a:pPr>
            <a:r>
              <a:rPr lang="en-US" altLang="zh-CN" b="1" dirty="0">
                <a:solidFill>
                  <a:srgbClr val="FFFFCC"/>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3 </a:t>
            </a:r>
            <a:r>
              <a:rPr lang="en-US" altLang="en-US"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Theological</a:t>
            </a:r>
            <a:r>
              <a:rPr lang="en-US" altLang="en-US" b="1" dirty="0">
                <a:solidFill>
                  <a:srgbClr val="FFFFCC"/>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And </a:t>
            </a:r>
            <a:r>
              <a:rPr lang="en-US" altLang="en-US"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Doctrinal</a:t>
            </a:r>
            <a:r>
              <a:rPr lang="en-US" altLang="en-US" b="1" dirty="0">
                <a:solidFill>
                  <a:srgbClr val="FFFFCC"/>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a:t>
            </a:r>
            <a:r>
              <a:rPr lang="en-US" altLang="zh-CN" b="1" u="sng" dirty="0">
                <a:solidFill>
                  <a:srgbClr val="FFFFCC"/>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Errors</a:t>
            </a:r>
          </a:p>
          <a:p>
            <a:pPr marL="1371600" lvl="2" indent="-514350" algn="just">
              <a:spcBef>
                <a:spcPts val="0"/>
              </a:spcBef>
              <a:spcAft>
                <a:spcPts val="1200"/>
              </a:spcAft>
              <a:buClr>
                <a:srgbClr val="FFC000"/>
              </a:buClr>
              <a:buSzPct val="100000"/>
              <a:buFont typeface="+mj-lt"/>
              <a:buAutoNum type="arabicPeriod"/>
              <a:defRPr/>
            </a:pP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“Repentance” Means Much More Than “To Change The Mind.” </a:t>
            </a:r>
          </a:p>
          <a:p>
            <a:pPr marL="1371600" lvl="2" indent="-514350" algn="just">
              <a:spcBef>
                <a:spcPts val="0"/>
              </a:spcBef>
              <a:spcAft>
                <a:spcPts val="1200"/>
              </a:spcAft>
              <a:buClr>
                <a:srgbClr val="FFC000"/>
              </a:buClr>
              <a:buSzPct val="100000"/>
              <a:buFont typeface="+mj-lt"/>
              <a:buAutoNum type="arabicPeriod"/>
              <a:defRPr/>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Repentance and belief” are separate acts! </a:t>
            </a:r>
          </a:p>
          <a:p>
            <a:pPr marL="1371600" lvl="2" indent="-514350" algn="just">
              <a:spcBef>
                <a:spcPts val="0"/>
              </a:spcBef>
              <a:spcAft>
                <a:spcPts val="1200"/>
              </a:spcAft>
              <a:buClr>
                <a:srgbClr val="FFC000"/>
              </a:buClr>
              <a:buSzPct val="100000"/>
              <a:buFont typeface="+mj-lt"/>
              <a:buAutoNum type="arabicPeriod"/>
              <a:defRPr/>
            </a:pP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Failing to recognize and maintain clear dispensational distinctions!</a:t>
            </a:r>
          </a:p>
          <a:p>
            <a:pPr marL="971550" lvl="1" indent="-514350" algn="just">
              <a:spcBef>
                <a:spcPts val="0"/>
              </a:spcBef>
              <a:spcAft>
                <a:spcPts val="1200"/>
              </a:spcAft>
              <a:buClr>
                <a:srgbClr val="00FFFF"/>
              </a:buClr>
              <a:buSzPct val="100000"/>
              <a:buFont typeface="+mj-lt"/>
              <a:buAutoNum type="alphaUcPeriod"/>
              <a:defRPr/>
            </a:pP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What About Confession of Christ and/or Confession of Sin?</a:t>
            </a:r>
          </a:p>
          <a:p>
            <a:pPr marL="971550" lvl="1" indent="-514350" algn="just">
              <a:spcBef>
                <a:spcPts val="0"/>
              </a:spcBef>
              <a:spcAft>
                <a:spcPts val="1200"/>
              </a:spcAft>
              <a:buClr>
                <a:srgbClr val="00FFFF"/>
              </a:buClr>
              <a:buSzPct val="100000"/>
              <a:buFont typeface="+mj-lt"/>
              <a:buAutoNum type="alphaUcPeriod"/>
              <a:defRPr/>
            </a:pP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What Is The Distinction Between A Requirement For Salvation And A Result Of Salvation?</a:t>
            </a:r>
          </a:p>
          <a:p>
            <a:pPr algn="ctr">
              <a:spcBef>
                <a:spcPts val="0"/>
              </a:spcBef>
              <a:buNone/>
            </a:pPr>
            <a:endParaRPr lang="en-US" altLang="en-US" sz="3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08B95C7A-8426-AD94-4208-D785438A0271}"/>
              </a:ext>
            </a:extLst>
          </p:cNvPr>
          <p:cNvSpPr txBox="1"/>
          <p:nvPr/>
        </p:nvSpPr>
        <p:spPr>
          <a:xfrm>
            <a:off x="3048615" y="228600"/>
            <a:ext cx="6094770" cy="646331"/>
          </a:xfrm>
          <a:prstGeom prst="rect">
            <a:avLst/>
          </a:prstGeom>
          <a:noFill/>
        </p:spPr>
        <p:txBody>
          <a:bodyPr wrap="square">
            <a:spAutoFit/>
          </a:bodyPr>
          <a:lstStyle/>
          <a:p>
            <a:pPr algn="ctr">
              <a:spcBef>
                <a:spcPts val="0"/>
              </a:spcBef>
              <a:spcAft>
                <a:spcPts val="1200"/>
              </a:spcAft>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Outline</a:t>
            </a:r>
          </a:p>
        </p:txBody>
      </p:sp>
    </p:spTree>
    <p:extLst>
      <p:ext uri="{BB962C8B-B14F-4D97-AF65-F5344CB8AC3E}">
        <p14:creationId xmlns:p14="http://schemas.microsoft.com/office/powerpoint/2010/main" val="321246258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35" name="Text Box 7">
            <a:extLst>
              <a:ext uri="{FF2B5EF4-FFF2-40B4-BE49-F238E27FC236}">
                <a16:creationId xmlns:a16="http://schemas.microsoft.com/office/drawing/2014/main" id="{02A9483A-CC4B-4C45-A210-96D41A4B0728}"/>
              </a:ext>
            </a:extLst>
          </p:cNvPr>
          <p:cNvSpPr txBox="1">
            <a:spLocks noChangeArrowheads="1"/>
          </p:cNvSpPr>
          <p:nvPr/>
        </p:nvSpPr>
        <p:spPr bwMode="auto">
          <a:xfrm>
            <a:off x="609600" y="2551837"/>
            <a:ext cx="109728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1963" indent="-461963">
              <a:defRPr>
                <a:solidFill>
                  <a:schemeClr val="tx1"/>
                </a:solidFill>
                <a:latin typeface="Arial" panose="020B0604020202020204" pitchFamily="34" charset="0"/>
                <a:cs typeface="Arial" panose="020B0604020202020204" pitchFamily="34" charset="0"/>
              </a:defRPr>
            </a:lvl1pPr>
            <a:lvl2pPr marL="919163" indent="-342900">
              <a:defRPr>
                <a:solidFill>
                  <a:schemeClr val="tx1"/>
                </a:solidFill>
                <a:latin typeface="Arial" panose="020B0604020202020204" pitchFamily="34" charset="0"/>
                <a:cs typeface="Arial" panose="020B0604020202020204" pitchFamily="34" charset="0"/>
              </a:defRPr>
            </a:lvl2pPr>
            <a:lvl3pPr marL="1376363" indent="-342900">
              <a:defRPr>
                <a:solidFill>
                  <a:schemeClr val="tx1"/>
                </a:solidFill>
                <a:latin typeface="Arial" panose="020B0604020202020204" pitchFamily="34" charset="0"/>
                <a:cs typeface="Arial" panose="020B0604020202020204" pitchFamily="34" charset="0"/>
              </a:defRPr>
            </a:lvl3pPr>
            <a:lvl4pPr marL="1833563" indent="-342900">
              <a:defRPr>
                <a:solidFill>
                  <a:schemeClr val="tx1"/>
                </a:solidFill>
                <a:latin typeface="Arial" panose="020B0604020202020204" pitchFamily="34" charset="0"/>
                <a:cs typeface="Arial" panose="020B0604020202020204" pitchFamily="34" charset="0"/>
              </a:defRPr>
            </a:lvl4pPr>
            <a:lvl5pPr marL="2290763" indent="-342900">
              <a:defRPr>
                <a:solidFill>
                  <a:schemeClr val="tx1"/>
                </a:solidFill>
                <a:latin typeface="Arial" panose="020B0604020202020204" pitchFamily="34" charset="0"/>
                <a:cs typeface="Arial" panose="020B0604020202020204" pitchFamily="34" charset="0"/>
              </a:defRPr>
            </a:lvl5pPr>
            <a:lvl6pPr marL="2747963"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5163"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62363"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9563"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indent="-457200" algn="just">
              <a:spcBef>
                <a:spcPts val="0"/>
              </a:spcBef>
              <a:spcAft>
                <a:spcPts val="1800"/>
              </a:spcAft>
              <a:buClr>
                <a:srgbClr val="FFC000"/>
              </a:buClr>
              <a:buSzPct val="100000"/>
              <a:buFont typeface="+mj-lt"/>
              <a:buAutoNum type="arabicPeriod" startAt="3"/>
            </a:pPr>
            <a:r>
              <a:rPr lang="en-US" altLang="zh-CN" sz="36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The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Theological</a:t>
            </a:r>
            <a:r>
              <a:rPr lang="en-US" altLang="en-US" sz="36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And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Doctrinal</a:t>
            </a:r>
            <a:r>
              <a:rPr lang="en-US" altLang="en-US" sz="36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a:t>
            </a:r>
            <a:r>
              <a:rPr lang="en-US" altLang="zh-CN" sz="36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Error </a:t>
            </a:r>
            <a:r>
              <a:rPr lang="en-US" altLang="en-US" sz="36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Of Failing To Recognize And Maintain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Clear Dispensational Distinctions</a:t>
            </a:r>
            <a:r>
              <a:rPr lang="en-US" altLang="en-US" sz="3600" b="1" dirty="0">
                <a:solidFill>
                  <a:srgbClr val="FFFFCC"/>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a:t>
            </a:r>
          </a:p>
        </p:txBody>
      </p:sp>
      <p:sp>
        <p:nvSpPr>
          <p:cNvPr id="3" name="Rectangle 2">
            <a:extLst>
              <a:ext uri="{FF2B5EF4-FFF2-40B4-BE49-F238E27FC236}">
                <a16:creationId xmlns:a16="http://schemas.microsoft.com/office/drawing/2014/main" id="{9A478E87-1E9E-47C0-BDC3-CDACA19025B2}"/>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spTree>
    <p:extLst>
      <p:ext uri="{BB962C8B-B14F-4D97-AF65-F5344CB8AC3E}">
        <p14:creationId xmlns:p14="http://schemas.microsoft.com/office/powerpoint/2010/main" val="4640385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6435" name="Rectangle 3">
            <a:extLst>
              <a:ext uri="{FF2B5EF4-FFF2-40B4-BE49-F238E27FC236}">
                <a16:creationId xmlns:a16="http://schemas.microsoft.com/office/drawing/2014/main" id="{AEB561E3-7DF7-4A95-8D72-F4F67B58FA63}"/>
              </a:ext>
            </a:extLst>
          </p:cNvPr>
          <p:cNvSpPr>
            <a:spLocks noChangeArrowheads="1"/>
          </p:cNvSpPr>
          <p:nvPr/>
        </p:nvSpPr>
        <p:spPr bwMode="auto">
          <a:xfrm>
            <a:off x="609600" y="1066800"/>
            <a:ext cx="10972800" cy="493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algn="just">
              <a:spcBef>
                <a:spcPts val="0"/>
              </a:spcBef>
              <a:spcAft>
                <a:spcPts val="1200"/>
              </a:spcAft>
              <a:buClrTx/>
              <a:buSzTx/>
              <a:buNone/>
            </a:pPr>
            <a:r>
              <a:rPr lang="en-US" altLang="zh-CN" sz="26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John MacArthur Jr. writes:</a:t>
            </a:r>
          </a:p>
          <a:p>
            <a:pPr algn="just">
              <a:spcBef>
                <a:spcPts val="0"/>
              </a:spcBef>
              <a:spcAft>
                <a:spcPts val="1200"/>
              </a:spcAft>
              <a:buClr>
                <a:srgbClr val="FFC000"/>
              </a:buClr>
              <a:buSzPct val="120000"/>
              <a:buFont typeface="Wingdings" panose="05000000000000000000" pitchFamily="2" charset="2"/>
              <a:buChar char="§"/>
            </a:pP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There is a tendency,…for dispensationalists to get </a:t>
            </a:r>
            <a:r>
              <a:rPr lang="en-US" altLang="zh-CN" sz="2800" b="1" i="1"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carried away </a:t>
            </a: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with compartmentalizing truth to the point that they make </a:t>
            </a:r>
            <a:r>
              <a:rPr lang="en-US" altLang="zh-CN" sz="2800" b="1" i="1"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unbiblical</a:t>
            </a: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a:t>
            </a:r>
            <a:r>
              <a:rPr lang="en-US" altLang="zh-CN" sz="2800" b="1" i="1"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differentiations</a:t>
            </a: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An almost </a:t>
            </a:r>
            <a:r>
              <a:rPr lang="en-US" altLang="zh-CN" sz="2800" b="1" i="1"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obsessive desire</a:t>
            </a: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to categorize and contrast related truths has carried various dispensationalist interpreters (Chafer, Ryrie, Hodges, etc.) far beyond the legitimate distinctions between Israel and the Church.  Many would also draw </a:t>
            </a:r>
            <a:r>
              <a:rPr lang="en-US" altLang="zh-CN" sz="2800" b="1" i="1"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hard lines</a:t>
            </a: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between salvation and discipleship (justification and sanctification), the church and the kingdom, Christ's preaching and the apostolic message, faith and repentance, and the age of law and the age of grace." (bold &amp; emphasis mine)  </a:t>
            </a:r>
          </a:p>
          <a:p>
            <a:pPr marL="3657600" indent="0" algn="r">
              <a:spcBef>
                <a:spcPts val="0"/>
              </a:spcBef>
              <a:spcAft>
                <a:spcPts val="1200"/>
              </a:spcAft>
              <a:buNone/>
            </a:pPr>
            <a:r>
              <a:rPr lang="en-US" altLang="zh-CN" sz="24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a:t>
            </a:r>
            <a:r>
              <a:rPr lang="en-US" altLang="zh-CN" sz="2400" i="1"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The Gospel According to Jesus</a:t>
            </a:r>
            <a:r>
              <a:rPr lang="en-US" altLang="zh-CN" sz="24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page 31</a:t>
            </a:r>
            <a:endPar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endParaRPr>
          </a:p>
        </p:txBody>
      </p:sp>
      <p:sp>
        <p:nvSpPr>
          <p:cNvPr id="8" name="Rectangle 2">
            <a:extLst>
              <a:ext uri="{FF2B5EF4-FFF2-40B4-BE49-F238E27FC236}">
                <a16:creationId xmlns:a16="http://schemas.microsoft.com/office/drawing/2014/main" id="{62B8DCC8-54F7-447E-944B-905937DC335C}"/>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pic>
        <p:nvPicPr>
          <p:cNvPr id="2" name="Picture 12">
            <a:extLst>
              <a:ext uri="{FF2B5EF4-FFF2-40B4-BE49-F238E27FC236}">
                <a16:creationId xmlns:a16="http://schemas.microsoft.com/office/drawing/2014/main" id="{6EB57B05-78DB-B477-FC66-4750D9A4C1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09600" y="76200"/>
            <a:ext cx="920978" cy="914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4" name="Text Box 6">
            <a:extLst>
              <a:ext uri="{FF2B5EF4-FFF2-40B4-BE49-F238E27FC236}">
                <a16:creationId xmlns:a16="http://schemas.microsoft.com/office/drawing/2014/main" id="{7936C1FC-9DC2-44C0-B186-5D40BC3E40A0}"/>
              </a:ext>
            </a:extLst>
          </p:cNvPr>
          <p:cNvSpPr txBox="1">
            <a:spLocks noChangeArrowheads="1"/>
          </p:cNvSpPr>
          <p:nvPr/>
        </p:nvSpPr>
        <p:spPr bwMode="auto">
          <a:xfrm>
            <a:off x="2438400" y="1143000"/>
            <a:ext cx="9144000" cy="3708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spcAft>
                <a:spcPts val="1200"/>
              </a:spcAft>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most critical point in the discussion of dispensational distinctions has to do with the use of the term “Good News” in the New Testament. Ryrie points out the important dispensational distinctions when he writes:</a:t>
            </a:r>
          </a:p>
          <a:p>
            <a:pPr marL="0" lvl="1" algn="just">
              <a:spcBef>
                <a:spcPts val="0"/>
              </a:spcBef>
              <a:spcAft>
                <a:spcPts val="600"/>
              </a:spcAft>
            </a:pP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Even the New testament uses the word </a:t>
            </a:r>
            <a:r>
              <a:rPr lang="en-US" altLang="zh-CN" sz="2800" b="1" i="1"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gospel</a:t>
            </a: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to mean </a:t>
            </a:r>
            <a:r>
              <a:rPr lang="en-US" altLang="zh-CN" sz="2800" b="1" i="1" dirty="0">
                <a:solidFill>
                  <a:srgbClr val="FFC000"/>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various types of good news</a:t>
            </a:r>
            <a:r>
              <a:rPr lang="en-US" altLang="zh-CN" sz="28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so one has to describe what good news is in view. </a:t>
            </a:r>
            <a:endParaRPr lang="en-US" altLang="zh-CN" sz="2800" i="1"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endParaRPr>
          </a:p>
          <a:p>
            <a:pPr marL="5486400">
              <a:spcBef>
                <a:spcPts val="0"/>
              </a:spcBef>
              <a:spcAft>
                <a:spcPts val="1200"/>
              </a:spcAft>
              <a:buClr>
                <a:schemeClr val="hlink"/>
              </a:buClr>
              <a:buSzPct val="70000"/>
            </a:pPr>
            <a:r>
              <a:rPr lang="en-US" altLang="zh-CN" sz="2400" i="1"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So Great Salvation</a:t>
            </a:r>
            <a:r>
              <a:rPr lang="en-US" altLang="zh-CN" sz="2400" dirty="0">
                <a:solidFill>
                  <a:schemeClr val="bg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Calibri" panose="020F0502020204030204" pitchFamily="34" charset="0"/>
              </a:rPr>
              <a:t>, page 36</a:t>
            </a:r>
          </a:p>
        </p:txBody>
      </p:sp>
      <p:sp>
        <p:nvSpPr>
          <p:cNvPr id="9" name="Rectangle 2">
            <a:extLst>
              <a:ext uri="{FF2B5EF4-FFF2-40B4-BE49-F238E27FC236}">
                <a16:creationId xmlns:a16="http://schemas.microsoft.com/office/drawing/2014/main" id="{9BE3178F-6973-412D-915D-CD12E78D4F2C}"/>
              </a:ext>
            </a:extLst>
          </p:cNvPr>
          <p:cNvSpPr>
            <a:spLocks noChangeArrowheads="1"/>
          </p:cNvSpPr>
          <p:nvPr/>
        </p:nvSpPr>
        <p:spPr bwMode="auto">
          <a:xfrm>
            <a:off x="2057400" y="152400"/>
            <a:ext cx="807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r>
              <a:rPr lang="en-US" altLang="en-US" sz="2000" b="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Repentance and Confession “Requirements” for Salvation?</a:t>
            </a:r>
          </a:p>
        </p:txBody>
      </p:sp>
      <p:pic>
        <p:nvPicPr>
          <p:cNvPr id="2" name="Picture 1">
            <a:extLst>
              <a:ext uri="{FF2B5EF4-FFF2-40B4-BE49-F238E27FC236}">
                <a16:creationId xmlns:a16="http://schemas.microsoft.com/office/drawing/2014/main" id="{CF693CCB-72D7-3575-5651-B8843F013337}"/>
              </a:ext>
            </a:extLst>
          </p:cNvPr>
          <p:cNvPicPr>
            <a:picLocks noChangeAspect="1"/>
          </p:cNvPicPr>
          <p:nvPr/>
        </p:nvPicPr>
        <p:blipFill>
          <a:blip r:embed="rId2"/>
          <a:stretch>
            <a:fillRect/>
          </a:stretch>
        </p:blipFill>
        <p:spPr>
          <a:xfrm>
            <a:off x="609597" y="1290474"/>
            <a:ext cx="1469572" cy="2286000"/>
          </a:xfrm>
          <a:prstGeom prst="rect">
            <a:avLst/>
          </a:prstGeom>
          <a:ln>
            <a:solidFill>
              <a:schemeClr val="bg1"/>
            </a:solid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44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5014</TotalTime>
  <Words>4139</Words>
  <Application>Microsoft Office PowerPoint</Application>
  <PresentationFormat>Widescreen</PresentationFormat>
  <Paragraphs>228</Paragraphs>
  <Slides>47</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Calibri Light</vt:lpstr>
      <vt:lpstr>Wingdings</vt:lpstr>
      <vt:lpstr>Office Theme</vt:lpstr>
      <vt:lpstr>PowerPoint Presentation</vt:lpstr>
      <vt:lpstr>PowerPoint Presentation</vt:lpstr>
      <vt:lpstr>PART 1 3 Theological And Doctrinal Errors</vt:lpstr>
      <vt:lpstr>PowerPoint Presentation</vt:lpstr>
      <vt:lpstr>PART 2 3 Theological And Doctrinal Errors (Cont’d)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lpstr>FAILING TO RECOGNIZE AND MAINTAIN CLEAR DISPENSATIONAL DISTINCTIONS!</vt:lpstr>
      <vt:lpstr>PowerPoint Presentation</vt:lpstr>
    </vt:vector>
  </TitlesOfParts>
  <Company>McGowan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Repentance and Confession “Requirements” for Salvation - Part 2</dc:title>
  <dc:subject>Are Repentance and Confession “Requirements” for Salvation</dc:subject>
  <dc:creator>Jim McGowan</dc:creator>
  <cp:lastModifiedBy>Jim McGowan</cp:lastModifiedBy>
  <cp:revision>613</cp:revision>
  <dcterms:created xsi:type="dcterms:W3CDTF">2002-08-15T19:08:20Z</dcterms:created>
  <dcterms:modified xsi:type="dcterms:W3CDTF">2023-10-03T17:51:54Z</dcterms:modified>
</cp:coreProperties>
</file>