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8" r:id="rId2"/>
    <p:sldId id="375" r:id="rId3"/>
    <p:sldId id="342" r:id="rId4"/>
    <p:sldId id="352" r:id="rId5"/>
    <p:sldId id="377" r:id="rId6"/>
    <p:sldId id="376" r:id="rId7"/>
    <p:sldId id="380" r:id="rId8"/>
    <p:sldId id="367" r:id="rId9"/>
    <p:sldId id="368" r:id="rId10"/>
    <p:sldId id="369" r:id="rId11"/>
    <p:sldId id="370" r:id="rId12"/>
    <p:sldId id="372" r:id="rId13"/>
    <p:sldId id="371" r:id="rId14"/>
    <p:sldId id="388" r:id="rId15"/>
    <p:sldId id="381" r:id="rId16"/>
    <p:sldId id="288" r:id="rId17"/>
    <p:sldId id="355" r:id="rId18"/>
    <p:sldId id="357" r:id="rId19"/>
    <p:sldId id="356" r:id="rId20"/>
    <p:sldId id="382" r:id="rId21"/>
    <p:sldId id="387" r:id="rId22"/>
    <p:sldId id="383" r:id="rId23"/>
    <p:sldId id="385" r:id="rId24"/>
    <p:sldId id="390" r:id="rId25"/>
    <p:sldId id="386" r:id="rId26"/>
    <p:sldId id="417" r:id="rId27"/>
    <p:sldId id="374" r:id="rId28"/>
    <p:sldId id="418" r:id="rId29"/>
    <p:sldId id="394" r:id="rId30"/>
    <p:sldId id="419" r:id="rId31"/>
    <p:sldId id="420" r:id="rId32"/>
    <p:sldId id="421" r:id="rId33"/>
    <p:sldId id="339" r:id="rId34"/>
    <p:sldId id="424" r:id="rId35"/>
    <p:sldId id="404" r:id="rId36"/>
    <p:sldId id="423" r:id="rId37"/>
    <p:sldId id="422" r:id="rId38"/>
    <p:sldId id="425" r:id="rId39"/>
    <p:sldId id="406" r:id="rId40"/>
    <p:sldId id="409" r:id="rId41"/>
    <p:sldId id="410" r:id="rId42"/>
    <p:sldId id="427" r:id="rId43"/>
    <p:sldId id="426" r:id="rId44"/>
    <p:sldId id="411" r:id="rId45"/>
    <p:sldId id="428" r:id="rId46"/>
    <p:sldId id="429" r:id="rId47"/>
    <p:sldId id="412" r:id="rId48"/>
    <p:sldId id="414" r:id="rId49"/>
    <p:sldId id="415" r:id="rId50"/>
    <p:sldId id="416" r:id="rId51"/>
    <p:sldId id="430" r:id="rId52"/>
    <p:sldId id="431" r:id="rId53"/>
    <p:sldId id="373" r:id="rId54"/>
    <p:sldId id="43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5B56C2"/>
    <a:srgbClr val="AD6B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1A628D-B96F-4BFB-871E-2489136AC661}" v="593" dt="2023-10-01T06:23:45.6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2" d="100"/>
          <a:sy n="72" d="100"/>
        </p:scale>
        <p:origin x="72" y="18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Morris" userId="b27f8b3fe71fb418" providerId="LiveId" clId="{A21A628D-B96F-4BFB-871E-2489136AC661}"/>
    <pc:docChg chg="undo redo custSel addSld delSld modSld sldOrd">
      <pc:chgData name="Gabriel Morris" userId="b27f8b3fe71fb418" providerId="LiveId" clId="{A21A628D-B96F-4BFB-871E-2489136AC661}" dt="2023-10-01T06:23:10.194" v="10417" actId="2"/>
      <pc:docMkLst>
        <pc:docMk/>
      </pc:docMkLst>
      <pc:sldChg chg="addSp delSp modSp mod">
        <pc:chgData name="Gabriel Morris" userId="b27f8b3fe71fb418" providerId="LiveId" clId="{A21A628D-B96F-4BFB-871E-2489136AC661}" dt="2023-09-26T14:22:02.280" v="2553" actId="21"/>
        <pc:sldMkLst>
          <pc:docMk/>
          <pc:sldMk cId="1006045951" sldId="258"/>
        </pc:sldMkLst>
        <pc:spChg chg="add del mod">
          <ac:chgData name="Gabriel Morris" userId="b27f8b3fe71fb418" providerId="LiveId" clId="{A21A628D-B96F-4BFB-871E-2489136AC661}" dt="2023-09-26T14:22:02.280" v="2553" actId="21"/>
          <ac:spMkLst>
            <pc:docMk/>
            <pc:sldMk cId="1006045951" sldId="258"/>
            <ac:spMk id="2" creationId="{D45CE6D9-6459-60F7-5AD1-B87DDB673B68}"/>
          </ac:spMkLst>
        </pc:spChg>
      </pc:sldChg>
      <pc:sldChg chg="del">
        <pc:chgData name="Gabriel Morris" userId="b27f8b3fe71fb418" providerId="LiveId" clId="{A21A628D-B96F-4BFB-871E-2489136AC661}" dt="2023-09-22T01:10:11.183" v="5" actId="47"/>
        <pc:sldMkLst>
          <pc:docMk/>
          <pc:sldMk cId="3844967405" sldId="263"/>
        </pc:sldMkLst>
      </pc:sldChg>
      <pc:sldChg chg="del">
        <pc:chgData name="Gabriel Morris" userId="b27f8b3fe71fb418" providerId="LiveId" clId="{A21A628D-B96F-4BFB-871E-2489136AC661}" dt="2023-09-22T01:11:10.232" v="15" actId="47"/>
        <pc:sldMkLst>
          <pc:docMk/>
          <pc:sldMk cId="1858947726" sldId="264"/>
        </pc:sldMkLst>
      </pc:sldChg>
      <pc:sldChg chg="del">
        <pc:chgData name="Gabriel Morris" userId="b27f8b3fe71fb418" providerId="LiveId" clId="{A21A628D-B96F-4BFB-871E-2489136AC661}" dt="2023-10-01T06:05:52.505" v="10411" actId="2696"/>
        <pc:sldMkLst>
          <pc:docMk/>
          <pc:sldMk cId="3970069509" sldId="268"/>
        </pc:sldMkLst>
      </pc:sldChg>
      <pc:sldChg chg="addSp delSp modSp del mod">
        <pc:chgData name="Gabriel Morris" userId="b27f8b3fe71fb418" providerId="LiveId" clId="{A21A628D-B96F-4BFB-871E-2489136AC661}" dt="2023-09-25T18:47:36.827" v="1835" actId="47"/>
        <pc:sldMkLst>
          <pc:docMk/>
          <pc:sldMk cId="2160458121" sldId="285"/>
        </pc:sldMkLst>
        <pc:spChg chg="del">
          <ac:chgData name="Gabriel Morris" userId="b27f8b3fe71fb418" providerId="LiveId" clId="{A21A628D-B96F-4BFB-871E-2489136AC661}" dt="2023-09-25T03:11:30.366" v="808" actId="478"/>
          <ac:spMkLst>
            <pc:docMk/>
            <pc:sldMk cId="2160458121" sldId="285"/>
            <ac:spMk id="2" creationId="{E6991819-7F60-916B-237C-FF8B5174197B}"/>
          </ac:spMkLst>
        </pc:spChg>
        <pc:graphicFrameChg chg="add del mod modGraphic">
          <ac:chgData name="Gabriel Morris" userId="b27f8b3fe71fb418" providerId="LiveId" clId="{A21A628D-B96F-4BFB-871E-2489136AC661}" dt="2023-09-25T18:39:44.541" v="1726" actId="21"/>
          <ac:graphicFrameMkLst>
            <pc:docMk/>
            <pc:sldMk cId="2160458121" sldId="285"/>
            <ac:graphicFrameMk id="2" creationId="{C40B05AF-F359-6C5E-E732-93A884DAEAC2}"/>
          </ac:graphicFrameMkLst>
        </pc:graphicFrameChg>
        <pc:graphicFrameChg chg="del modGraphic">
          <ac:chgData name="Gabriel Morris" userId="b27f8b3fe71fb418" providerId="LiveId" clId="{A21A628D-B96F-4BFB-871E-2489136AC661}" dt="2023-09-25T03:11:10.803" v="804" actId="478"/>
          <ac:graphicFrameMkLst>
            <pc:docMk/>
            <pc:sldMk cId="2160458121" sldId="285"/>
            <ac:graphicFrameMk id="3" creationId="{3E300DA0-FD68-AC12-3A96-028DD32B08AE}"/>
          </ac:graphicFrameMkLst>
        </pc:graphicFrameChg>
        <pc:graphicFrameChg chg="add del mod modGraphic">
          <ac:chgData name="Gabriel Morris" userId="b27f8b3fe71fb418" providerId="LiveId" clId="{A21A628D-B96F-4BFB-871E-2489136AC661}" dt="2023-09-25T17:25:32.291" v="809" actId="478"/>
          <ac:graphicFrameMkLst>
            <pc:docMk/>
            <pc:sldMk cId="2160458121" sldId="285"/>
            <ac:graphicFrameMk id="4" creationId="{8F154AD4-AE63-D4B5-1579-BDE39C472256}"/>
          </ac:graphicFrameMkLst>
        </pc:graphicFrameChg>
      </pc:sldChg>
      <pc:sldChg chg="addSp delSp modSp mod addAnim delAnim">
        <pc:chgData name="Gabriel Morris" userId="b27f8b3fe71fb418" providerId="LiveId" clId="{A21A628D-B96F-4BFB-871E-2489136AC661}" dt="2023-09-22T02:37:06.396" v="198" actId="1076"/>
        <pc:sldMkLst>
          <pc:docMk/>
          <pc:sldMk cId="1823214849" sldId="288"/>
        </pc:sldMkLst>
        <pc:spChg chg="mod">
          <ac:chgData name="Gabriel Morris" userId="b27f8b3fe71fb418" providerId="LiveId" clId="{A21A628D-B96F-4BFB-871E-2489136AC661}" dt="2023-09-22T02:36:50.821" v="195" actId="26606"/>
          <ac:spMkLst>
            <pc:docMk/>
            <pc:sldMk cId="1823214849" sldId="288"/>
            <ac:spMk id="2" creationId="{542A7C41-BA65-890E-C310-99812D0D4678}"/>
          </ac:spMkLst>
        </pc:spChg>
        <pc:spChg chg="mod">
          <ac:chgData name="Gabriel Morris" userId="b27f8b3fe71fb418" providerId="LiveId" clId="{A21A628D-B96F-4BFB-871E-2489136AC661}" dt="2023-09-22T02:37:06.396" v="198" actId="1076"/>
          <ac:spMkLst>
            <pc:docMk/>
            <pc:sldMk cId="1823214849" sldId="288"/>
            <ac:spMk id="3" creationId="{A607242A-1645-16FF-75D9-9A4F8E42292F}"/>
          </ac:spMkLst>
        </pc:spChg>
        <pc:spChg chg="mod ord">
          <ac:chgData name="Gabriel Morris" userId="b27f8b3fe71fb418" providerId="LiveId" clId="{A21A628D-B96F-4BFB-871E-2489136AC661}" dt="2023-09-22T02:36:50.821" v="195" actId="26606"/>
          <ac:spMkLst>
            <pc:docMk/>
            <pc:sldMk cId="1823214849" sldId="288"/>
            <ac:spMk id="4" creationId="{A3242D92-F170-A43A-F3FF-8D214C37EF5D}"/>
          </ac:spMkLst>
        </pc:spChg>
        <pc:spChg chg="add del">
          <ac:chgData name="Gabriel Morris" userId="b27f8b3fe71fb418" providerId="LiveId" clId="{A21A628D-B96F-4BFB-871E-2489136AC661}" dt="2023-09-22T02:36:38.006" v="191" actId="26606"/>
          <ac:spMkLst>
            <pc:docMk/>
            <pc:sldMk cId="1823214849" sldId="288"/>
            <ac:spMk id="11" creationId="{068E5CCC-C8B4-1C26-7EEC-22D3D6E680DA}"/>
          </ac:spMkLst>
        </pc:spChg>
        <pc:spChg chg="add del">
          <ac:chgData name="Gabriel Morris" userId="b27f8b3fe71fb418" providerId="LiveId" clId="{A21A628D-B96F-4BFB-871E-2489136AC661}" dt="2023-09-22T02:36:38.006" v="191" actId="26606"/>
          <ac:spMkLst>
            <pc:docMk/>
            <pc:sldMk cId="1823214849" sldId="288"/>
            <ac:spMk id="13" creationId="{5AA4F2E6-C9E1-359F-FAB8-8E34321074B0}"/>
          </ac:spMkLst>
        </pc:spChg>
        <pc:spChg chg="add del">
          <ac:chgData name="Gabriel Morris" userId="b27f8b3fe71fb418" providerId="LiveId" clId="{A21A628D-B96F-4BFB-871E-2489136AC661}" dt="2023-09-22T02:36:44.930" v="193" actId="26606"/>
          <ac:spMkLst>
            <pc:docMk/>
            <pc:sldMk cId="1823214849" sldId="288"/>
            <ac:spMk id="15" creationId="{A3329613-8831-4432-A62D-24A970EFC7DB}"/>
          </ac:spMkLst>
        </pc:spChg>
        <pc:spChg chg="add del">
          <ac:chgData name="Gabriel Morris" userId="b27f8b3fe71fb418" providerId="LiveId" clId="{A21A628D-B96F-4BFB-871E-2489136AC661}" dt="2023-09-22T02:36:44.930" v="193" actId="26606"/>
          <ac:spMkLst>
            <pc:docMk/>
            <pc:sldMk cId="1823214849" sldId="288"/>
            <ac:spMk id="16" creationId="{2A4E0407-A637-4681-B905-C53E4216CE00}"/>
          </ac:spMkLst>
        </pc:spChg>
        <pc:spChg chg="add del">
          <ac:chgData name="Gabriel Morris" userId="b27f8b3fe71fb418" providerId="LiveId" clId="{A21A628D-B96F-4BFB-871E-2489136AC661}" dt="2023-09-22T02:36:50.821" v="195" actId="26606"/>
          <ac:spMkLst>
            <pc:docMk/>
            <pc:sldMk cId="1823214849" sldId="288"/>
            <ac:spMk id="17" creationId="{2339A6F5-AD6A-4D80-8AD9-6290D13AC49F}"/>
          </ac:spMkLst>
        </pc:spChg>
        <pc:spChg chg="add del">
          <ac:chgData name="Gabriel Morris" userId="b27f8b3fe71fb418" providerId="LiveId" clId="{A21A628D-B96F-4BFB-871E-2489136AC661}" dt="2023-09-22T02:36:50.821" v="195" actId="26606"/>
          <ac:spMkLst>
            <pc:docMk/>
            <pc:sldMk cId="1823214849" sldId="288"/>
            <ac:spMk id="18" creationId="{2151139A-886F-4B97-8815-729AD3831BBD}"/>
          </ac:spMkLst>
        </pc:spChg>
        <pc:spChg chg="add del">
          <ac:chgData name="Gabriel Morris" userId="b27f8b3fe71fb418" providerId="LiveId" clId="{A21A628D-B96F-4BFB-871E-2489136AC661}" dt="2023-09-22T02:36:50.821" v="195" actId="26606"/>
          <ac:spMkLst>
            <pc:docMk/>
            <pc:sldMk cId="1823214849" sldId="288"/>
            <ac:spMk id="19" creationId="{5428AC11-BFDF-42EF-80FF-717BBF909067}"/>
          </ac:spMkLst>
        </pc:spChg>
        <pc:spChg chg="add del">
          <ac:chgData name="Gabriel Morris" userId="b27f8b3fe71fb418" providerId="LiveId" clId="{A21A628D-B96F-4BFB-871E-2489136AC661}" dt="2023-09-22T02:36:50.821" v="195" actId="26606"/>
          <ac:spMkLst>
            <pc:docMk/>
            <pc:sldMk cId="1823214849" sldId="288"/>
            <ac:spMk id="20" creationId="{2CC56AF6-38E4-490B-8E2B-1A1037B4EDD4}"/>
          </ac:spMkLst>
        </pc:spChg>
        <pc:picChg chg="add mod ord">
          <ac:chgData name="Gabriel Morris" userId="b27f8b3fe71fb418" providerId="LiveId" clId="{A21A628D-B96F-4BFB-871E-2489136AC661}" dt="2023-09-22T02:36:50.821" v="195" actId="26606"/>
          <ac:picMkLst>
            <pc:docMk/>
            <pc:sldMk cId="1823214849" sldId="288"/>
            <ac:picMk id="5" creationId="{BF057815-12F4-225B-1CCC-9558A8EBE5AA}"/>
          </ac:picMkLst>
        </pc:picChg>
        <pc:picChg chg="add del mod ord">
          <ac:chgData name="Gabriel Morris" userId="b27f8b3fe71fb418" providerId="LiveId" clId="{A21A628D-B96F-4BFB-871E-2489136AC661}" dt="2023-09-22T02:37:01.528" v="197" actId="478"/>
          <ac:picMkLst>
            <pc:docMk/>
            <pc:sldMk cId="1823214849" sldId="288"/>
            <ac:picMk id="6" creationId="{D1D73419-89D2-84AC-8008-CD7364378B72}"/>
          </ac:picMkLst>
        </pc:picChg>
        <pc:picChg chg="del">
          <ac:chgData name="Gabriel Morris" userId="b27f8b3fe71fb418" providerId="LiveId" clId="{A21A628D-B96F-4BFB-871E-2489136AC661}" dt="2023-09-22T02:31:49.005" v="101" actId="478"/>
          <ac:picMkLst>
            <pc:docMk/>
            <pc:sldMk cId="1823214849" sldId="288"/>
            <ac:picMk id="10" creationId="{C7611F83-9E4E-8F51-4C3C-A809C67E9821}"/>
          </ac:picMkLst>
        </pc:picChg>
      </pc:sldChg>
      <pc:sldChg chg="del">
        <pc:chgData name="Gabriel Morris" userId="b27f8b3fe71fb418" providerId="LiveId" clId="{A21A628D-B96F-4BFB-871E-2489136AC661}" dt="2023-09-26T20:47:39.076" v="3618" actId="47"/>
        <pc:sldMkLst>
          <pc:docMk/>
          <pc:sldMk cId="2489086833" sldId="289"/>
        </pc:sldMkLst>
      </pc:sldChg>
      <pc:sldChg chg="del">
        <pc:chgData name="Gabriel Morris" userId="b27f8b3fe71fb418" providerId="LiveId" clId="{A21A628D-B96F-4BFB-871E-2489136AC661}" dt="2023-09-25T18:22:32.434" v="1653" actId="47"/>
        <pc:sldMkLst>
          <pc:docMk/>
          <pc:sldMk cId="4184465727" sldId="290"/>
        </pc:sldMkLst>
      </pc:sldChg>
      <pc:sldChg chg="del">
        <pc:chgData name="Gabriel Morris" userId="b27f8b3fe71fb418" providerId="LiveId" clId="{A21A628D-B96F-4BFB-871E-2489136AC661}" dt="2023-09-26T20:47:42.763" v="3619" actId="47"/>
        <pc:sldMkLst>
          <pc:docMk/>
          <pc:sldMk cId="1970087224" sldId="307"/>
        </pc:sldMkLst>
      </pc:sldChg>
      <pc:sldChg chg="del">
        <pc:chgData name="Gabriel Morris" userId="b27f8b3fe71fb418" providerId="LiveId" clId="{A21A628D-B96F-4BFB-871E-2489136AC661}" dt="2023-09-25T18:22:41.601" v="1656" actId="47"/>
        <pc:sldMkLst>
          <pc:docMk/>
          <pc:sldMk cId="1702948680" sldId="308"/>
        </pc:sldMkLst>
      </pc:sldChg>
      <pc:sldChg chg="del">
        <pc:chgData name="Gabriel Morris" userId="b27f8b3fe71fb418" providerId="LiveId" clId="{A21A628D-B96F-4BFB-871E-2489136AC661}" dt="2023-09-25T18:22:39.309" v="1655" actId="47"/>
        <pc:sldMkLst>
          <pc:docMk/>
          <pc:sldMk cId="38411297" sldId="312"/>
        </pc:sldMkLst>
      </pc:sldChg>
      <pc:sldChg chg="del">
        <pc:chgData name="Gabriel Morris" userId="b27f8b3fe71fb418" providerId="LiveId" clId="{A21A628D-B96F-4BFB-871E-2489136AC661}" dt="2023-09-25T18:22:42.417" v="1657" actId="47"/>
        <pc:sldMkLst>
          <pc:docMk/>
          <pc:sldMk cId="2362622965" sldId="313"/>
        </pc:sldMkLst>
      </pc:sldChg>
      <pc:sldChg chg="del">
        <pc:chgData name="Gabriel Morris" userId="b27f8b3fe71fb418" providerId="LiveId" clId="{A21A628D-B96F-4BFB-871E-2489136AC661}" dt="2023-09-25T18:22:35.797" v="1654" actId="47"/>
        <pc:sldMkLst>
          <pc:docMk/>
          <pc:sldMk cId="3847673811" sldId="316"/>
        </pc:sldMkLst>
      </pc:sldChg>
      <pc:sldChg chg="del">
        <pc:chgData name="Gabriel Morris" userId="b27f8b3fe71fb418" providerId="LiveId" clId="{A21A628D-B96F-4BFB-871E-2489136AC661}" dt="2023-10-01T06:05:52.505" v="10411" actId="2696"/>
        <pc:sldMkLst>
          <pc:docMk/>
          <pc:sldMk cId="1833148004" sldId="317"/>
        </pc:sldMkLst>
      </pc:sldChg>
      <pc:sldChg chg="del">
        <pc:chgData name="Gabriel Morris" userId="b27f8b3fe71fb418" providerId="LiveId" clId="{A21A628D-B96F-4BFB-871E-2489136AC661}" dt="2023-09-22T01:11:16.347" v="16" actId="47"/>
        <pc:sldMkLst>
          <pc:docMk/>
          <pc:sldMk cId="1405343617" sldId="318"/>
        </pc:sldMkLst>
      </pc:sldChg>
      <pc:sldChg chg="del">
        <pc:chgData name="Gabriel Morris" userId="b27f8b3fe71fb418" providerId="LiveId" clId="{A21A628D-B96F-4BFB-871E-2489136AC661}" dt="2023-10-01T06:05:52.505" v="10411" actId="2696"/>
        <pc:sldMkLst>
          <pc:docMk/>
          <pc:sldMk cId="4216315405" sldId="319"/>
        </pc:sldMkLst>
      </pc:sldChg>
      <pc:sldChg chg="del">
        <pc:chgData name="Gabriel Morris" userId="b27f8b3fe71fb418" providerId="LiveId" clId="{A21A628D-B96F-4BFB-871E-2489136AC661}" dt="2023-10-01T06:05:22.159" v="10400" actId="47"/>
        <pc:sldMkLst>
          <pc:docMk/>
          <pc:sldMk cId="3851057696" sldId="321"/>
        </pc:sldMkLst>
      </pc:sldChg>
      <pc:sldChg chg="del">
        <pc:chgData name="Gabriel Morris" userId="b27f8b3fe71fb418" providerId="LiveId" clId="{A21A628D-B96F-4BFB-871E-2489136AC661}" dt="2023-09-22T01:11:22.362" v="17" actId="47"/>
        <pc:sldMkLst>
          <pc:docMk/>
          <pc:sldMk cId="1674559267" sldId="322"/>
        </pc:sldMkLst>
      </pc:sldChg>
      <pc:sldChg chg="del">
        <pc:chgData name="Gabriel Morris" userId="b27f8b3fe71fb418" providerId="LiveId" clId="{A21A628D-B96F-4BFB-871E-2489136AC661}" dt="2023-09-22T01:11:24.955" v="18" actId="47"/>
        <pc:sldMkLst>
          <pc:docMk/>
          <pc:sldMk cId="4053397344" sldId="323"/>
        </pc:sldMkLst>
      </pc:sldChg>
      <pc:sldChg chg="del">
        <pc:chgData name="Gabriel Morris" userId="b27f8b3fe71fb418" providerId="LiveId" clId="{A21A628D-B96F-4BFB-871E-2489136AC661}" dt="2023-09-25T18:22:43.518" v="1658" actId="47"/>
        <pc:sldMkLst>
          <pc:docMk/>
          <pc:sldMk cId="2262080334" sldId="324"/>
        </pc:sldMkLst>
      </pc:sldChg>
      <pc:sldChg chg="del">
        <pc:chgData name="Gabriel Morris" userId="b27f8b3fe71fb418" providerId="LiveId" clId="{A21A628D-B96F-4BFB-871E-2489136AC661}" dt="2023-09-22T01:11:35.261" v="20" actId="47"/>
        <pc:sldMkLst>
          <pc:docMk/>
          <pc:sldMk cId="138834677" sldId="325"/>
        </pc:sldMkLst>
      </pc:sldChg>
      <pc:sldChg chg="del">
        <pc:chgData name="Gabriel Morris" userId="b27f8b3fe71fb418" providerId="LiveId" clId="{A21A628D-B96F-4BFB-871E-2489136AC661}" dt="2023-10-01T06:05:24.236" v="10401" actId="47"/>
        <pc:sldMkLst>
          <pc:docMk/>
          <pc:sldMk cId="3125907247" sldId="326"/>
        </pc:sldMkLst>
      </pc:sldChg>
      <pc:sldChg chg="add del">
        <pc:chgData name="Gabriel Morris" userId="b27f8b3fe71fb418" providerId="LiveId" clId="{A21A628D-B96F-4BFB-871E-2489136AC661}" dt="2023-10-01T06:05:42.450" v="10409" actId="47"/>
        <pc:sldMkLst>
          <pc:docMk/>
          <pc:sldMk cId="2292434444" sldId="327"/>
        </pc:sldMkLst>
      </pc:sldChg>
      <pc:sldChg chg="modSp del mod ord">
        <pc:chgData name="Gabriel Morris" userId="b27f8b3fe71fb418" providerId="LiveId" clId="{A21A628D-B96F-4BFB-871E-2489136AC661}" dt="2023-09-22T03:20:11.246" v="573" actId="47"/>
        <pc:sldMkLst>
          <pc:docMk/>
          <pc:sldMk cId="3078195831" sldId="328"/>
        </pc:sldMkLst>
        <pc:spChg chg="mod">
          <ac:chgData name="Gabriel Morris" userId="b27f8b3fe71fb418" providerId="LiveId" clId="{A21A628D-B96F-4BFB-871E-2489136AC661}" dt="2023-09-22T02:11:19.885" v="71" actId="20577"/>
          <ac:spMkLst>
            <pc:docMk/>
            <pc:sldMk cId="3078195831" sldId="328"/>
            <ac:spMk id="6" creationId="{1857D92A-22CE-456C-3FF0-0AB10DD9024B}"/>
          </ac:spMkLst>
        </pc:spChg>
        <pc:spChg chg="mod">
          <ac:chgData name="Gabriel Morris" userId="b27f8b3fe71fb418" providerId="LiveId" clId="{A21A628D-B96F-4BFB-871E-2489136AC661}" dt="2023-09-22T02:10:12.799" v="61" actId="313"/>
          <ac:spMkLst>
            <pc:docMk/>
            <pc:sldMk cId="3078195831" sldId="328"/>
            <ac:spMk id="8" creationId="{FE11609E-9A9F-F2F4-2FC7-B4C9BFC3B2CB}"/>
          </ac:spMkLst>
        </pc:spChg>
        <pc:picChg chg="mod">
          <ac:chgData name="Gabriel Morris" userId="b27f8b3fe71fb418" providerId="LiveId" clId="{A21A628D-B96F-4BFB-871E-2489136AC661}" dt="2023-09-22T02:11:05.006" v="66" actId="14861"/>
          <ac:picMkLst>
            <pc:docMk/>
            <pc:sldMk cId="3078195831" sldId="328"/>
            <ac:picMk id="4" creationId="{BDE6FAD8-873F-315A-BEA5-CEB2D3DDF911}"/>
          </ac:picMkLst>
        </pc:picChg>
      </pc:sldChg>
      <pc:sldChg chg="del">
        <pc:chgData name="Gabriel Morris" userId="b27f8b3fe71fb418" providerId="LiveId" clId="{A21A628D-B96F-4BFB-871E-2489136AC661}" dt="2023-10-01T06:05:52.505" v="10411" actId="2696"/>
        <pc:sldMkLst>
          <pc:docMk/>
          <pc:sldMk cId="373941331" sldId="330"/>
        </pc:sldMkLst>
      </pc:sldChg>
      <pc:sldChg chg="del">
        <pc:chgData name="Gabriel Morris" userId="b27f8b3fe71fb418" providerId="LiveId" clId="{A21A628D-B96F-4BFB-871E-2489136AC661}" dt="2023-10-01T06:05:52.505" v="10411" actId="2696"/>
        <pc:sldMkLst>
          <pc:docMk/>
          <pc:sldMk cId="3948910975" sldId="331"/>
        </pc:sldMkLst>
      </pc:sldChg>
      <pc:sldChg chg="del">
        <pc:chgData name="Gabriel Morris" userId="b27f8b3fe71fb418" providerId="LiveId" clId="{A21A628D-B96F-4BFB-871E-2489136AC661}" dt="2023-10-01T06:05:52.505" v="10411" actId="2696"/>
        <pc:sldMkLst>
          <pc:docMk/>
          <pc:sldMk cId="526927435" sldId="335"/>
        </pc:sldMkLst>
      </pc:sldChg>
      <pc:sldChg chg="del">
        <pc:chgData name="Gabriel Morris" userId="b27f8b3fe71fb418" providerId="LiveId" clId="{A21A628D-B96F-4BFB-871E-2489136AC661}" dt="2023-10-01T06:05:52.505" v="10411" actId="2696"/>
        <pc:sldMkLst>
          <pc:docMk/>
          <pc:sldMk cId="1126136024" sldId="336"/>
        </pc:sldMkLst>
      </pc:sldChg>
      <pc:sldChg chg="del">
        <pc:chgData name="Gabriel Morris" userId="b27f8b3fe71fb418" providerId="LiveId" clId="{A21A628D-B96F-4BFB-871E-2489136AC661}" dt="2023-09-22T01:11:33.238" v="19" actId="47"/>
        <pc:sldMkLst>
          <pc:docMk/>
          <pc:sldMk cId="2917851132" sldId="337"/>
        </pc:sldMkLst>
      </pc:sldChg>
      <pc:sldChg chg="add del">
        <pc:chgData name="Gabriel Morris" userId="b27f8b3fe71fb418" providerId="LiveId" clId="{A21A628D-B96F-4BFB-871E-2489136AC661}" dt="2023-10-01T06:05:43.523" v="10410" actId="47"/>
        <pc:sldMkLst>
          <pc:docMk/>
          <pc:sldMk cId="192935918" sldId="338"/>
        </pc:sldMkLst>
      </pc:sldChg>
      <pc:sldChg chg="addSp delSp modSp mod ord">
        <pc:chgData name="Gabriel Morris" userId="b27f8b3fe71fb418" providerId="LiveId" clId="{A21A628D-B96F-4BFB-871E-2489136AC661}" dt="2023-09-30T19:32:48.407" v="7282"/>
        <pc:sldMkLst>
          <pc:docMk/>
          <pc:sldMk cId="2629577053" sldId="339"/>
        </pc:sldMkLst>
        <pc:spChg chg="add del mod">
          <ac:chgData name="Gabriel Morris" userId="b27f8b3fe71fb418" providerId="LiveId" clId="{A21A628D-B96F-4BFB-871E-2489136AC661}" dt="2023-09-26T04:31:40.879" v="2276" actId="21"/>
          <ac:spMkLst>
            <pc:docMk/>
            <pc:sldMk cId="2629577053" sldId="339"/>
            <ac:spMk id="2" creationId="{BC344AA0-8DE2-9528-0B82-CF9BAA2375AE}"/>
          </ac:spMkLst>
        </pc:spChg>
        <pc:spChg chg="add del mod">
          <ac:chgData name="Gabriel Morris" userId="b27f8b3fe71fb418" providerId="LiveId" clId="{A21A628D-B96F-4BFB-871E-2489136AC661}" dt="2023-09-26T04:31:08.751" v="2269" actId="21"/>
          <ac:spMkLst>
            <pc:docMk/>
            <pc:sldMk cId="2629577053" sldId="339"/>
            <ac:spMk id="4" creationId="{7D4A96F8-50DB-9EEF-4202-F413A0C2DCE3}"/>
          </ac:spMkLst>
        </pc:spChg>
        <pc:spChg chg="del">
          <ac:chgData name="Gabriel Morris" userId="b27f8b3fe71fb418" providerId="LiveId" clId="{A21A628D-B96F-4BFB-871E-2489136AC661}" dt="2023-09-29T17:16:59.040" v="6650" actId="26606"/>
          <ac:spMkLst>
            <pc:docMk/>
            <pc:sldMk cId="2629577053" sldId="339"/>
            <ac:spMk id="5" creationId="{42A4FC2C-047E-45A5-965D-8E1E3BF09BC6}"/>
          </ac:spMkLst>
        </pc:spChg>
        <pc:spChg chg="add mod">
          <ac:chgData name="Gabriel Morris" userId="b27f8b3fe71fb418" providerId="LiveId" clId="{A21A628D-B96F-4BFB-871E-2489136AC661}" dt="2023-09-29T17:36:50.947" v="7054" actId="1076"/>
          <ac:spMkLst>
            <pc:docMk/>
            <pc:sldMk cId="2629577053" sldId="339"/>
            <ac:spMk id="8" creationId="{BD9DF87E-F158-1C5D-5F3C-EFE68E5F88D5}"/>
          </ac:spMkLst>
        </pc:spChg>
        <pc:spChg chg="add mod">
          <ac:chgData name="Gabriel Morris" userId="b27f8b3fe71fb418" providerId="LiveId" clId="{A21A628D-B96F-4BFB-871E-2489136AC661}" dt="2023-09-29T17:29:21.156" v="7045" actId="14100"/>
          <ac:spMkLst>
            <pc:docMk/>
            <pc:sldMk cId="2629577053" sldId="339"/>
            <ac:spMk id="9" creationId="{85CC29C3-3E55-B8F7-6B83-11EB71B1F88C}"/>
          </ac:spMkLst>
        </pc:spChg>
        <pc:grpChg chg="add">
          <ac:chgData name="Gabriel Morris" userId="b27f8b3fe71fb418" providerId="LiveId" clId="{A21A628D-B96F-4BFB-871E-2489136AC661}" dt="2023-09-29T17:16:59.040" v="6650" actId="26606"/>
          <ac:grpSpMkLst>
            <pc:docMk/>
            <pc:sldMk cId="2629577053" sldId="339"/>
            <ac:grpSpMk id="12" creationId="{723C66ED-DBBF-12CA-7F5E-813E0E7D036A}"/>
          </ac:grpSpMkLst>
        </pc:grpChg>
        <pc:picChg chg="del mod">
          <ac:chgData name="Gabriel Morris" userId="b27f8b3fe71fb418" providerId="LiveId" clId="{A21A628D-B96F-4BFB-871E-2489136AC661}" dt="2023-09-29T17:16:26.336" v="6648" actId="478"/>
          <ac:picMkLst>
            <pc:docMk/>
            <pc:sldMk cId="2629577053" sldId="339"/>
            <ac:picMk id="3" creationId="{D8A58960-0A50-955A-73C3-C45FBA514605}"/>
          </ac:picMkLst>
        </pc:picChg>
        <pc:picChg chg="add del mod">
          <ac:chgData name="Gabriel Morris" userId="b27f8b3fe71fb418" providerId="LiveId" clId="{A21A628D-B96F-4BFB-871E-2489136AC661}" dt="2023-09-29T17:36:47.015" v="7053" actId="1076"/>
          <ac:picMkLst>
            <pc:docMk/>
            <pc:sldMk cId="2629577053" sldId="339"/>
            <ac:picMk id="7" creationId="{744D9FA4-9E60-2627-4281-26B7B69F353A}"/>
          </ac:picMkLst>
        </pc:picChg>
      </pc:sldChg>
      <pc:sldChg chg="del">
        <pc:chgData name="Gabriel Morris" userId="b27f8b3fe71fb418" providerId="LiveId" clId="{A21A628D-B96F-4BFB-871E-2489136AC661}" dt="2023-10-01T06:05:52.505" v="10411" actId="2696"/>
        <pc:sldMkLst>
          <pc:docMk/>
          <pc:sldMk cId="1620024564" sldId="340"/>
        </pc:sldMkLst>
      </pc:sldChg>
      <pc:sldChg chg="del">
        <pc:chgData name="Gabriel Morris" userId="b27f8b3fe71fb418" providerId="LiveId" clId="{A21A628D-B96F-4BFB-871E-2489136AC661}" dt="2023-10-01T06:05:52.505" v="10411" actId="2696"/>
        <pc:sldMkLst>
          <pc:docMk/>
          <pc:sldMk cId="1945728423" sldId="341"/>
        </pc:sldMkLst>
      </pc:sldChg>
      <pc:sldChg chg="modSp mod ord">
        <pc:chgData name="Gabriel Morris" userId="b27f8b3fe71fb418" providerId="LiveId" clId="{A21A628D-B96F-4BFB-871E-2489136AC661}" dt="2023-09-26T16:28:46.471" v="3007"/>
        <pc:sldMkLst>
          <pc:docMk/>
          <pc:sldMk cId="496714336" sldId="342"/>
        </pc:sldMkLst>
        <pc:spChg chg="mod">
          <ac:chgData name="Gabriel Morris" userId="b27f8b3fe71fb418" providerId="LiveId" clId="{A21A628D-B96F-4BFB-871E-2489136AC661}" dt="2023-09-22T01:10:01.306" v="4" actId="20577"/>
          <ac:spMkLst>
            <pc:docMk/>
            <pc:sldMk cId="496714336" sldId="342"/>
            <ac:spMk id="2" creationId="{E563EA4E-0A22-22A6-4831-CAAA3D4E7B27}"/>
          </ac:spMkLst>
        </pc:spChg>
        <pc:spChg chg="mod">
          <ac:chgData name="Gabriel Morris" userId="b27f8b3fe71fb418" providerId="LiveId" clId="{A21A628D-B96F-4BFB-871E-2489136AC661}" dt="2023-09-22T01:09:51.977" v="2" actId="207"/>
          <ac:spMkLst>
            <pc:docMk/>
            <pc:sldMk cId="496714336" sldId="342"/>
            <ac:spMk id="3" creationId="{C5BFB961-51C5-991A-403F-CB5BE02DA237}"/>
          </ac:spMkLst>
        </pc:spChg>
      </pc:sldChg>
      <pc:sldChg chg="del">
        <pc:chgData name="Gabriel Morris" userId="b27f8b3fe71fb418" providerId="LiveId" clId="{A21A628D-B96F-4BFB-871E-2489136AC661}" dt="2023-10-01T06:05:52.505" v="10411" actId="2696"/>
        <pc:sldMkLst>
          <pc:docMk/>
          <pc:sldMk cId="2835215480" sldId="343"/>
        </pc:sldMkLst>
      </pc:sldChg>
      <pc:sldChg chg="del">
        <pc:chgData name="Gabriel Morris" userId="b27f8b3fe71fb418" providerId="LiveId" clId="{A21A628D-B96F-4BFB-871E-2489136AC661}" dt="2023-10-01T06:05:52.505" v="10411" actId="2696"/>
        <pc:sldMkLst>
          <pc:docMk/>
          <pc:sldMk cId="500164524" sldId="346"/>
        </pc:sldMkLst>
      </pc:sldChg>
      <pc:sldChg chg="del ord">
        <pc:chgData name="Gabriel Morris" userId="b27f8b3fe71fb418" providerId="LiveId" clId="{A21A628D-B96F-4BFB-871E-2489136AC661}" dt="2023-09-26T18:06:08.263" v="3504" actId="47"/>
        <pc:sldMkLst>
          <pc:docMk/>
          <pc:sldMk cId="309149029" sldId="347"/>
        </pc:sldMkLst>
      </pc:sldChg>
      <pc:sldChg chg="del">
        <pc:chgData name="Gabriel Morris" userId="b27f8b3fe71fb418" providerId="LiveId" clId="{A21A628D-B96F-4BFB-871E-2489136AC661}" dt="2023-10-01T06:05:52.505" v="10411" actId="2696"/>
        <pc:sldMkLst>
          <pc:docMk/>
          <pc:sldMk cId="2014860132" sldId="348"/>
        </pc:sldMkLst>
      </pc:sldChg>
      <pc:sldChg chg="del">
        <pc:chgData name="Gabriel Morris" userId="b27f8b3fe71fb418" providerId="LiveId" clId="{A21A628D-B96F-4BFB-871E-2489136AC661}" dt="2023-10-01T06:05:52.505" v="10411" actId="2696"/>
        <pc:sldMkLst>
          <pc:docMk/>
          <pc:sldMk cId="3887947385" sldId="349"/>
        </pc:sldMkLst>
      </pc:sldChg>
      <pc:sldChg chg="del">
        <pc:chgData name="Gabriel Morris" userId="b27f8b3fe71fb418" providerId="LiveId" clId="{A21A628D-B96F-4BFB-871E-2489136AC661}" dt="2023-10-01T06:05:52.505" v="10411" actId="2696"/>
        <pc:sldMkLst>
          <pc:docMk/>
          <pc:sldMk cId="978281213" sldId="350"/>
        </pc:sldMkLst>
      </pc:sldChg>
      <pc:sldChg chg="del">
        <pc:chgData name="Gabriel Morris" userId="b27f8b3fe71fb418" providerId="LiveId" clId="{A21A628D-B96F-4BFB-871E-2489136AC661}" dt="2023-10-01T06:05:52.505" v="10411" actId="2696"/>
        <pc:sldMkLst>
          <pc:docMk/>
          <pc:sldMk cId="1656911614" sldId="351"/>
        </pc:sldMkLst>
      </pc:sldChg>
      <pc:sldChg chg="modSp mod ord">
        <pc:chgData name="Gabriel Morris" userId="b27f8b3fe71fb418" providerId="LiveId" clId="{A21A628D-B96F-4BFB-871E-2489136AC661}" dt="2023-09-26T16:36:57.692" v="3060" actId="113"/>
        <pc:sldMkLst>
          <pc:docMk/>
          <pc:sldMk cId="654076598" sldId="352"/>
        </pc:sldMkLst>
        <pc:spChg chg="mod">
          <ac:chgData name="Gabriel Morris" userId="b27f8b3fe71fb418" providerId="LiveId" clId="{A21A628D-B96F-4BFB-871E-2489136AC661}" dt="2023-09-22T01:10:59.658" v="14" actId="20577"/>
          <ac:spMkLst>
            <pc:docMk/>
            <pc:sldMk cId="654076598" sldId="352"/>
            <ac:spMk id="2" creationId="{E563EA4E-0A22-22A6-4831-CAAA3D4E7B27}"/>
          </ac:spMkLst>
        </pc:spChg>
        <pc:spChg chg="mod">
          <ac:chgData name="Gabriel Morris" userId="b27f8b3fe71fb418" providerId="LiveId" clId="{A21A628D-B96F-4BFB-871E-2489136AC661}" dt="2023-09-26T16:36:57.692" v="3060" actId="113"/>
          <ac:spMkLst>
            <pc:docMk/>
            <pc:sldMk cId="654076598" sldId="352"/>
            <ac:spMk id="3" creationId="{C5BFB961-51C5-991A-403F-CB5BE02DA237}"/>
          </ac:spMkLst>
        </pc:spChg>
      </pc:sldChg>
      <pc:sldChg chg="add del ord">
        <pc:chgData name="Gabriel Morris" userId="b27f8b3fe71fb418" providerId="LiveId" clId="{A21A628D-B96F-4BFB-871E-2489136AC661}" dt="2023-09-26T17:09:04.745" v="3303" actId="47"/>
        <pc:sldMkLst>
          <pc:docMk/>
          <pc:sldMk cId="1780541215" sldId="353"/>
        </pc:sldMkLst>
      </pc:sldChg>
      <pc:sldChg chg="modSp add del mod ord">
        <pc:chgData name="Gabriel Morris" userId="b27f8b3fe71fb418" providerId="LiveId" clId="{A21A628D-B96F-4BFB-871E-2489136AC661}" dt="2023-10-01T06:05:20.213" v="10399" actId="47"/>
        <pc:sldMkLst>
          <pc:docMk/>
          <pc:sldMk cId="1943978953" sldId="354"/>
        </pc:sldMkLst>
        <pc:spChg chg="mod">
          <ac:chgData name="Gabriel Morris" userId="b27f8b3fe71fb418" providerId="LiveId" clId="{A21A628D-B96F-4BFB-871E-2489136AC661}" dt="2023-09-22T02:12:19.624" v="85" actId="20577"/>
          <ac:spMkLst>
            <pc:docMk/>
            <pc:sldMk cId="1943978953" sldId="354"/>
            <ac:spMk id="6" creationId="{1857D92A-22CE-456C-3FF0-0AB10DD9024B}"/>
          </ac:spMkLst>
        </pc:spChg>
        <pc:spChg chg="mod">
          <ac:chgData name="Gabriel Morris" userId="b27f8b3fe71fb418" providerId="LiveId" clId="{A21A628D-B96F-4BFB-871E-2489136AC661}" dt="2023-09-22T02:14:43.104" v="100" actId="313"/>
          <ac:spMkLst>
            <pc:docMk/>
            <pc:sldMk cId="1943978953" sldId="354"/>
            <ac:spMk id="8" creationId="{FE11609E-9A9F-F2F4-2FC7-B4C9BFC3B2CB}"/>
          </ac:spMkLst>
        </pc:spChg>
      </pc:sldChg>
      <pc:sldChg chg="addSp delSp modSp add mod">
        <pc:chgData name="Gabriel Morris" userId="b27f8b3fe71fb418" providerId="LiveId" clId="{A21A628D-B96F-4BFB-871E-2489136AC661}" dt="2023-09-26T19:00:16.007" v="3561" actId="404"/>
        <pc:sldMkLst>
          <pc:docMk/>
          <pc:sldMk cId="2954781182" sldId="355"/>
        </pc:sldMkLst>
        <pc:spChg chg="mod">
          <ac:chgData name="Gabriel Morris" userId="b27f8b3fe71fb418" providerId="LiveId" clId="{A21A628D-B96F-4BFB-871E-2489136AC661}" dt="2023-09-26T19:00:16.007" v="3561" actId="404"/>
          <ac:spMkLst>
            <pc:docMk/>
            <pc:sldMk cId="2954781182" sldId="355"/>
            <ac:spMk id="2" creationId="{542A7C41-BA65-890E-C310-99812D0D4678}"/>
          </ac:spMkLst>
        </pc:spChg>
        <pc:spChg chg="mod">
          <ac:chgData name="Gabriel Morris" userId="b27f8b3fe71fb418" providerId="LiveId" clId="{A21A628D-B96F-4BFB-871E-2489136AC661}" dt="2023-09-22T03:15:00.378" v="438" actId="403"/>
          <ac:spMkLst>
            <pc:docMk/>
            <pc:sldMk cId="2954781182" sldId="355"/>
            <ac:spMk id="3" creationId="{A607242A-1645-16FF-75D9-9A4F8E42292F}"/>
          </ac:spMkLst>
        </pc:spChg>
        <pc:spChg chg="del">
          <ac:chgData name="Gabriel Morris" userId="b27f8b3fe71fb418" providerId="LiveId" clId="{A21A628D-B96F-4BFB-871E-2489136AC661}" dt="2023-09-22T03:14:52.783" v="436" actId="478"/>
          <ac:spMkLst>
            <pc:docMk/>
            <pc:sldMk cId="2954781182" sldId="355"/>
            <ac:spMk id="4" creationId="{A3242D92-F170-A43A-F3FF-8D214C37EF5D}"/>
          </ac:spMkLst>
        </pc:spChg>
        <pc:spChg chg="add mod">
          <ac:chgData name="Gabriel Morris" userId="b27f8b3fe71fb418" providerId="LiveId" clId="{A21A628D-B96F-4BFB-871E-2489136AC661}" dt="2023-09-22T20:17:23.413" v="587"/>
          <ac:spMkLst>
            <pc:docMk/>
            <pc:sldMk cId="2954781182" sldId="355"/>
            <ac:spMk id="7" creationId="{2808598B-739C-95ED-FDC9-EA37D9EEADA2}"/>
          </ac:spMkLst>
        </pc:spChg>
        <pc:picChg chg="del">
          <ac:chgData name="Gabriel Morris" userId="b27f8b3fe71fb418" providerId="LiveId" clId="{A21A628D-B96F-4BFB-871E-2489136AC661}" dt="2023-09-22T03:14:43.734" v="434" actId="478"/>
          <ac:picMkLst>
            <pc:docMk/>
            <pc:sldMk cId="2954781182" sldId="355"/>
            <ac:picMk id="5" creationId="{BF057815-12F4-225B-1CCC-9558A8EBE5AA}"/>
          </ac:picMkLst>
        </pc:picChg>
        <pc:picChg chg="add del mod">
          <ac:chgData name="Gabriel Morris" userId="b27f8b3fe71fb418" providerId="LiveId" clId="{A21A628D-B96F-4BFB-871E-2489136AC661}" dt="2023-09-22T20:17:52.982" v="590" actId="478"/>
          <ac:picMkLst>
            <pc:docMk/>
            <pc:sldMk cId="2954781182" sldId="355"/>
            <ac:picMk id="6" creationId="{81E607A7-DC9E-C233-A476-23E916171CF8}"/>
          </ac:picMkLst>
        </pc:picChg>
      </pc:sldChg>
      <pc:sldChg chg="addSp delSp modSp add mod">
        <pc:chgData name="Gabriel Morris" userId="b27f8b3fe71fb418" providerId="LiveId" clId="{A21A628D-B96F-4BFB-871E-2489136AC661}" dt="2023-09-22T20:17:39.415" v="589" actId="478"/>
        <pc:sldMkLst>
          <pc:docMk/>
          <pc:sldMk cId="345188522" sldId="356"/>
        </pc:sldMkLst>
        <pc:spChg chg="mod">
          <ac:chgData name="Gabriel Morris" userId="b27f8b3fe71fb418" providerId="LiveId" clId="{A21A628D-B96F-4BFB-871E-2489136AC661}" dt="2023-09-22T03:03:40.297" v="346" actId="6549"/>
          <ac:spMkLst>
            <pc:docMk/>
            <pc:sldMk cId="345188522" sldId="356"/>
            <ac:spMk id="2" creationId="{542A7C41-BA65-890E-C310-99812D0D4678}"/>
          </ac:spMkLst>
        </pc:spChg>
        <pc:spChg chg="mod">
          <ac:chgData name="Gabriel Morris" userId="b27f8b3fe71fb418" providerId="LiveId" clId="{A21A628D-B96F-4BFB-871E-2489136AC661}" dt="2023-09-22T03:15:13.854" v="440" actId="14100"/>
          <ac:spMkLst>
            <pc:docMk/>
            <pc:sldMk cId="345188522" sldId="356"/>
            <ac:spMk id="3" creationId="{A607242A-1645-16FF-75D9-9A4F8E42292F}"/>
          </ac:spMkLst>
        </pc:spChg>
        <pc:spChg chg="del">
          <ac:chgData name="Gabriel Morris" userId="b27f8b3fe71fb418" providerId="LiveId" clId="{A21A628D-B96F-4BFB-871E-2489136AC661}" dt="2023-09-22T03:15:07.249" v="439" actId="478"/>
          <ac:spMkLst>
            <pc:docMk/>
            <pc:sldMk cId="345188522" sldId="356"/>
            <ac:spMk id="4" creationId="{A3242D92-F170-A43A-F3FF-8D214C37EF5D}"/>
          </ac:spMkLst>
        </pc:spChg>
        <pc:spChg chg="add del mod">
          <ac:chgData name="Gabriel Morris" userId="b27f8b3fe71fb418" providerId="LiveId" clId="{A21A628D-B96F-4BFB-871E-2489136AC661}" dt="2023-09-22T20:17:39.415" v="589" actId="478"/>
          <ac:spMkLst>
            <pc:docMk/>
            <pc:sldMk cId="345188522" sldId="356"/>
            <ac:spMk id="6" creationId="{22A4A6D0-223B-B2EF-FF47-0E768E7EB134}"/>
          </ac:spMkLst>
        </pc:spChg>
        <pc:picChg chg="del">
          <ac:chgData name="Gabriel Morris" userId="b27f8b3fe71fb418" providerId="LiveId" clId="{A21A628D-B96F-4BFB-871E-2489136AC661}" dt="2023-09-22T03:14:47.900" v="435" actId="478"/>
          <ac:picMkLst>
            <pc:docMk/>
            <pc:sldMk cId="345188522" sldId="356"/>
            <ac:picMk id="5" creationId="{BF057815-12F4-225B-1CCC-9558A8EBE5AA}"/>
          </ac:picMkLst>
        </pc:picChg>
      </pc:sldChg>
      <pc:sldChg chg="modSp add mod ord">
        <pc:chgData name="Gabriel Morris" userId="b27f8b3fe71fb418" providerId="LiveId" clId="{A21A628D-B96F-4BFB-871E-2489136AC661}" dt="2023-09-23T14:52:57.624" v="784" actId="113"/>
        <pc:sldMkLst>
          <pc:docMk/>
          <pc:sldMk cId="2336167368" sldId="357"/>
        </pc:sldMkLst>
        <pc:spChg chg="mod">
          <ac:chgData name="Gabriel Morris" userId="b27f8b3fe71fb418" providerId="LiveId" clId="{A21A628D-B96F-4BFB-871E-2489136AC661}" dt="2023-09-22T03:09:10.123" v="427" actId="20577"/>
          <ac:spMkLst>
            <pc:docMk/>
            <pc:sldMk cId="2336167368" sldId="357"/>
            <ac:spMk id="6" creationId="{1857D92A-22CE-456C-3FF0-0AB10DD9024B}"/>
          </ac:spMkLst>
        </pc:spChg>
        <pc:spChg chg="mod">
          <ac:chgData name="Gabriel Morris" userId="b27f8b3fe71fb418" providerId="LiveId" clId="{A21A628D-B96F-4BFB-871E-2489136AC661}" dt="2023-09-23T14:52:57.624" v="784" actId="113"/>
          <ac:spMkLst>
            <pc:docMk/>
            <pc:sldMk cId="2336167368" sldId="357"/>
            <ac:spMk id="8" creationId="{FE11609E-9A9F-F2F4-2FC7-B4C9BFC3B2CB}"/>
          </ac:spMkLst>
        </pc:spChg>
      </pc:sldChg>
      <pc:sldChg chg="addSp delSp modSp new del mod ord">
        <pc:chgData name="Gabriel Morris" userId="b27f8b3fe71fb418" providerId="LiveId" clId="{A21A628D-B96F-4BFB-871E-2489136AC661}" dt="2023-09-27T01:06:08.962" v="4264" actId="47"/>
        <pc:sldMkLst>
          <pc:docMk/>
          <pc:sldMk cId="559533605" sldId="358"/>
        </pc:sldMkLst>
        <pc:spChg chg="del">
          <ac:chgData name="Gabriel Morris" userId="b27f8b3fe71fb418" providerId="LiveId" clId="{A21A628D-B96F-4BFB-871E-2489136AC661}" dt="2023-09-22T03:17:21.282" v="442" actId="478"/>
          <ac:spMkLst>
            <pc:docMk/>
            <pc:sldMk cId="559533605" sldId="358"/>
            <ac:spMk id="2" creationId="{8F352FEA-C6A5-746A-5A40-2E1B61A43B53}"/>
          </ac:spMkLst>
        </pc:spChg>
        <pc:spChg chg="add mod">
          <ac:chgData name="Gabriel Morris" userId="b27f8b3fe71fb418" providerId="LiveId" clId="{A21A628D-B96F-4BFB-871E-2489136AC661}" dt="2023-09-26T03:44:53.773" v="2039" actId="207"/>
          <ac:spMkLst>
            <pc:docMk/>
            <pc:sldMk cId="559533605" sldId="358"/>
            <ac:spMk id="4" creationId="{4D34F4C4-11F5-0312-0FD2-EB7F5B964079}"/>
          </ac:spMkLst>
        </pc:spChg>
        <pc:spChg chg="add mod">
          <ac:chgData name="Gabriel Morris" userId="b27f8b3fe71fb418" providerId="LiveId" clId="{A21A628D-B96F-4BFB-871E-2489136AC661}" dt="2023-09-26T03:44:57.523" v="2040" actId="207"/>
          <ac:spMkLst>
            <pc:docMk/>
            <pc:sldMk cId="559533605" sldId="358"/>
            <ac:spMk id="5" creationId="{8437E865-9880-4FFE-FEDF-D95425C60B4B}"/>
          </ac:spMkLst>
        </pc:spChg>
        <pc:spChg chg="add mod">
          <ac:chgData name="Gabriel Morris" userId="b27f8b3fe71fb418" providerId="LiveId" clId="{A21A628D-B96F-4BFB-871E-2489136AC661}" dt="2023-09-26T17:55:44.358" v="3338"/>
          <ac:spMkLst>
            <pc:docMk/>
            <pc:sldMk cId="559533605" sldId="358"/>
            <ac:spMk id="6" creationId="{C0FED85F-2C7A-F160-0AF3-1DFBE76C373B}"/>
          </ac:spMkLst>
        </pc:spChg>
        <pc:picChg chg="add mod">
          <ac:chgData name="Gabriel Morris" userId="b27f8b3fe71fb418" providerId="LiveId" clId="{A21A628D-B96F-4BFB-871E-2489136AC661}" dt="2023-09-22T03:18:05.467" v="538" actId="14861"/>
          <ac:picMkLst>
            <pc:docMk/>
            <pc:sldMk cId="559533605" sldId="358"/>
            <ac:picMk id="3" creationId="{D6842210-83AE-97B3-3502-456498D5228E}"/>
          </ac:picMkLst>
        </pc:picChg>
      </pc:sldChg>
      <pc:sldChg chg="addSp delSp modSp add del mod ord">
        <pc:chgData name="Gabriel Morris" userId="b27f8b3fe71fb418" providerId="LiveId" clId="{A21A628D-B96F-4BFB-871E-2489136AC661}" dt="2023-10-01T06:05:19.053" v="10398" actId="47"/>
        <pc:sldMkLst>
          <pc:docMk/>
          <pc:sldMk cId="2299577251" sldId="359"/>
        </pc:sldMkLst>
        <pc:spChg chg="add mod">
          <ac:chgData name="Gabriel Morris" userId="b27f8b3fe71fb418" providerId="LiveId" clId="{A21A628D-B96F-4BFB-871E-2489136AC661}" dt="2023-09-22T03:20:37.398" v="578" actId="404"/>
          <ac:spMkLst>
            <pc:docMk/>
            <pc:sldMk cId="2299577251" sldId="359"/>
            <ac:spMk id="2" creationId="{33116A3B-E33B-6E7D-FFDE-CECAB0E20924}"/>
          </ac:spMkLst>
        </pc:spChg>
        <pc:spChg chg="del">
          <ac:chgData name="Gabriel Morris" userId="b27f8b3fe71fb418" providerId="LiveId" clId="{A21A628D-B96F-4BFB-871E-2489136AC661}" dt="2023-09-22T03:20:30.066" v="575" actId="478"/>
          <ac:spMkLst>
            <pc:docMk/>
            <pc:sldMk cId="2299577251" sldId="359"/>
            <ac:spMk id="5" creationId="{8437E865-9880-4FFE-FEDF-D95425C60B4B}"/>
          </ac:spMkLst>
        </pc:spChg>
        <pc:spChg chg="del">
          <ac:chgData name="Gabriel Morris" userId="b27f8b3fe71fb418" providerId="LiveId" clId="{A21A628D-B96F-4BFB-871E-2489136AC661}" dt="2023-09-22T03:20:32.012" v="576" actId="478"/>
          <ac:spMkLst>
            <pc:docMk/>
            <pc:sldMk cId="2299577251" sldId="359"/>
            <ac:spMk id="6" creationId="{C0FED85F-2C7A-F160-0AF3-1DFBE76C373B}"/>
          </ac:spMkLst>
        </pc:spChg>
        <pc:spChg chg="add mod">
          <ac:chgData name="Gabriel Morris" userId="b27f8b3fe71fb418" providerId="LiveId" clId="{A21A628D-B96F-4BFB-871E-2489136AC661}" dt="2023-09-26T17:04:26.741" v="3300" actId="1076"/>
          <ac:spMkLst>
            <pc:docMk/>
            <pc:sldMk cId="2299577251" sldId="359"/>
            <ac:spMk id="7" creationId="{1F81CB42-4DEE-35B4-77DC-374CD1C936FA}"/>
          </ac:spMkLst>
        </pc:spChg>
      </pc:sldChg>
      <pc:sldChg chg="addSp delSp modSp add del mod">
        <pc:chgData name="Gabriel Morris" userId="b27f8b3fe71fb418" providerId="LiveId" clId="{A21A628D-B96F-4BFB-871E-2489136AC661}" dt="2023-09-26T22:55:25.172" v="4195" actId="47"/>
        <pc:sldMkLst>
          <pc:docMk/>
          <pc:sldMk cId="445461471" sldId="360"/>
        </pc:sldMkLst>
        <pc:spChg chg="mod">
          <ac:chgData name="Gabriel Morris" userId="b27f8b3fe71fb418" providerId="LiveId" clId="{A21A628D-B96F-4BFB-871E-2489136AC661}" dt="2023-09-26T20:45:22.449" v="3592" actId="6549"/>
          <ac:spMkLst>
            <pc:docMk/>
            <pc:sldMk cId="445461471" sldId="360"/>
            <ac:spMk id="2" creationId="{542A7C41-BA65-890E-C310-99812D0D4678}"/>
          </ac:spMkLst>
        </pc:spChg>
        <pc:spChg chg="mod">
          <ac:chgData name="Gabriel Morris" userId="b27f8b3fe71fb418" providerId="LiveId" clId="{A21A628D-B96F-4BFB-871E-2489136AC661}" dt="2023-09-26T20:45:49.100" v="3597" actId="207"/>
          <ac:spMkLst>
            <pc:docMk/>
            <pc:sldMk cId="445461471" sldId="360"/>
            <ac:spMk id="3" creationId="{A607242A-1645-16FF-75D9-9A4F8E42292F}"/>
          </ac:spMkLst>
        </pc:spChg>
        <pc:spChg chg="add mod">
          <ac:chgData name="Gabriel Morris" userId="b27f8b3fe71fb418" providerId="LiveId" clId="{A21A628D-B96F-4BFB-871E-2489136AC661}" dt="2023-09-23T14:53:11.276" v="787" actId="26606"/>
          <ac:spMkLst>
            <pc:docMk/>
            <pc:sldMk cId="445461471" sldId="360"/>
            <ac:spMk id="4" creationId="{B2DE7F47-9E31-B5F7-65D7-A2116A8C896D}"/>
          </ac:spMkLst>
        </pc:spChg>
        <pc:spChg chg="add del">
          <ac:chgData name="Gabriel Morris" userId="b27f8b3fe71fb418" providerId="LiveId" clId="{A21A628D-B96F-4BFB-871E-2489136AC661}" dt="2023-09-23T14:53:11.276" v="787" actId="26606"/>
          <ac:spMkLst>
            <pc:docMk/>
            <pc:sldMk cId="445461471" sldId="360"/>
            <ac:spMk id="10" creationId="{D1D34770-47A8-402C-AF23-2B653F2D88C1}"/>
          </ac:spMkLst>
        </pc:spChg>
        <pc:picChg chg="add mod">
          <ac:chgData name="Gabriel Morris" userId="b27f8b3fe71fb418" providerId="LiveId" clId="{A21A628D-B96F-4BFB-871E-2489136AC661}" dt="2023-09-23T14:53:20.226" v="789" actId="1076"/>
          <ac:picMkLst>
            <pc:docMk/>
            <pc:sldMk cId="445461471" sldId="360"/>
            <ac:picMk id="5" creationId="{D5F3F406-4CFD-86AA-797B-13F5C1709B31}"/>
          </ac:picMkLst>
        </pc:picChg>
      </pc:sldChg>
      <pc:sldChg chg="add del">
        <pc:chgData name="Gabriel Morris" userId="b27f8b3fe71fb418" providerId="LiveId" clId="{A21A628D-B96F-4BFB-871E-2489136AC661}" dt="2023-09-25T18:22:31.257" v="1652" actId="47"/>
        <pc:sldMkLst>
          <pc:docMk/>
          <pc:sldMk cId="703004741" sldId="361"/>
        </pc:sldMkLst>
      </pc:sldChg>
      <pc:sldChg chg="addSp modSp new del mod ord">
        <pc:chgData name="Gabriel Morris" userId="b27f8b3fe71fb418" providerId="LiveId" clId="{A21A628D-B96F-4BFB-871E-2489136AC661}" dt="2023-09-25T20:12:15.114" v="1966" actId="47"/>
        <pc:sldMkLst>
          <pc:docMk/>
          <pc:sldMk cId="1116041902" sldId="361"/>
        </pc:sldMkLst>
        <pc:graphicFrameChg chg="add mod modGraphic">
          <ac:chgData name="Gabriel Morris" userId="b27f8b3fe71fb418" providerId="LiveId" clId="{A21A628D-B96F-4BFB-871E-2489136AC661}" dt="2023-09-25T20:11:40.913" v="1956" actId="207"/>
          <ac:graphicFrameMkLst>
            <pc:docMk/>
            <pc:sldMk cId="1116041902" sldId="361"/>
            <ac:graphicFrameMk id="3" creationId="{4B2B6E37-1B57-E082-5191-C46B8044996C}"/>
          </ac:graphicFrameMkLst>
        </pc:graphicFrameChg>
      </pc:sldChg>
      <pc:sldChg chg="add del">
        <pc:chgData name="Gabriel Morris" userId="b27f8b3fe71fb418" providerId="LiveId" clId="{A21A628D-B96F-4BFB-871E-2489136AC661}" dt="2023-09-25T20:11:05.693" v="1951" actId="47"/>
        <pc:sldMkLst>
          <pc:docMk/>
          <pc:sldMk cId="3619308180" sldId="362"/>
        </pc:sldMkLst>
      </pc:sldChg>
      <pc:sldChg chg="modSp add del mod">
        <pc:chgData name="Gabriel Morris" userId="b27f8b3fe71fb418" providerId="LiveId" clId="{A21A628D-B96F-4BFB-871E-2489136AC661}" dt="2023-09-25T20:17:03.994" v="2004" actId="47"/>
        <pc:sldMkLst>
          <pc:docMk/>
          <pc:sldMk cId="4105142321" sldId="362"/>
        </pc:sldMkLst>
        <pc:graphicFrameChg chg="modGraphic">
          <ac:chgData name="Gabriel Morris" userId="b27f8b3fe71fb418" providerId="LiveId" clId="{A21A628D-B96F-4BFB-871E-2489136AC661}" dt="2023-09-25T20:16:54.770" v="2001" actId="14734"/>
          <ac:graphicFrameMkLst>
            <pc:docMk/>
            <pc:sldMk cId="4105142321" sldId="362"/>
            <ac:graphicFrameMk id="3" creationId="{4B2B6E37-1B57-E082-5191-C46B8044996C}"/>
          </ac:graphicFrameMkLst>
        </pc:graphicFrameChg>
      </pc:sldChg>
      <pc:sldChg chg="add del">
        <pc:chgData name="Gabriel Morris" userId="b27f8b3fe71fb418" providerId="LiveId" clId="{A21A628D-B96F-4BFB-871E-2489136AC661}" dt="2023-09-25T20:11:07.267" v="1952" actId="47"/>
        <pc:sldMkLst>
          <pc:docMk/>
          <pc:sldMk cId="1006602682" sldId="363"/>
        </pc:sldMkLst>
      </pc:sldChg>
      <pc:sldChg chg="add del">
        <pc:chgData name="Gabriel Morris" userId="b27f8b3fe71fb418" providerId="LiveId" clId="{A21A628D-B96F-4BFB-871E-2489136AC661}" dt="2023-09-25T20:12:22.276" v="1967" actId="47"/>
        <pc:sldMkLst>
          <pc:docMk/>
          <pc:sldMk cId="2928660180" sldId="363"/>
        </pc:sldMkLst>
      </pc:sldChg>
      <pc:sldChg chg="modSp add del mod">
        <pc:chgData name="Gabriel Morris" userId="b27f8b3fe71fb418" providerId="LiveId" clId="{A21A628D-B96F-4BFB-871E-2489136AC661}" dt="2023-09-25T20:17:04.785" v="2005" actId="47"/>
        <pc:sldMkLst>
          <pc:docMk/>
          <pc:sldMk cId="4085698598" sldId="363"/>
        </pc:sldMkLst>
        <pc:graphicFrameChg chg="modGraphic">
          <ac:chgData name="Gabriel Morris" userId="b27f8b3fe71fb418" providerId="LiveId" clId="{A21A628D-B96F-4BFB-871E-2489136AC661}" dt="2023-09-25T20:16:48.036" v="2000" actId="113"/>
          <ac:graphicFrameMkLst>
            <pc:docMk/>
            <pc:sldMk cId="4085698598" sldId="363"/>
            <ac:graphicFrameMk id="3" creationId="{4B2B6E37-1B57-E082-5191-C46B8044996C}"/>
          </ac:graphicFrameMkLst>
        </pc:graphicFrameChg>
      </pc:sldChg>
      <pc:sldChg chg="modSp add del mod">
        <pc:chgData name="Gabriel Morris" userId="b27f8b3fe71fb418" providerId="LiveId" clId="{A21A628D-B96F-4BFB-871E-2489136AC661}" dt="2023-09-25T20:17:05.661" v="2007" actId="47"/>
        <pc:sldMkLst>
          <pc:docMk/>
          <pc:sldMk cId="3786655711" sldId="364"/>
        </pc:sldMkLst>
        <pc:graphicFrameChg chg="modGraphic">
          <ac:chgData name="Gabriel Morris" userId="b27f8b3fe71fb418" providerId="LiveId" clId="{A21A628D-B96F-4BFB-871E-2489136AC661}" dt="2023-09-25T20:15:21.203" v="1994" actId="207"/>
          <ac:graphicFrameMkLst>
            <pc:docMk/>
            <pc:sldMk cId="3786655711" sldId="364"/>
            <ac:graphicFrameMk id="3" creationId="{4B2B6E37-1B57-E082-5191-C46B8044996C}"/>
          </ac:graphicFrameMkLst>
        </pc:graphicFrameChg>
      </pc:sldChg>
      <pc:sldChg chg="modSp add del mod">
        <pc:chgData name="Gabriel Morris" userId="b27f8b3fe71fb418" providerId="LiveId" clId="{A21A628D-B96F-4BFB-871E-2489136AC661}" dt="2023-09-25T20:17:05.252" v="2006" actId="47"/>
        <pc:sldMkLst>
          <pc:docMk/>
          <pc:sldMk cId="466165214" sldId="365"/>
        </pc:sldMkLst>
        <pc:graphicFrameChg chg="modGraphic">
          <ac:chgData name="Gabriel Morris" userId="b27f8b3fe71fb418" providerId="LiveId" clId="{A21A628D-B96F-4BFB-871E-2489136AC661}" dt="2023-09-25T20:15:14.609" v="1993" actId="207"/>
          <ac:graphicFrameMkLst>
            <pc:docMk/>
            <pc:sldMk cId="466165214" sldId="365"/>
            <ac:graphicFrameMk id="3" creationId="{4B2B6E37-1B57-E082-5191-C46B8044996C}"/>
          </ac:graphicFrameMkLst>
        </pc:graphicFrameChg>
      </pc:sldChg>
      <pc:sldChg chg="modSp add del mod">
        <pc:chgData name="Gabriel Morris" userId="b27f8b3fe71fb418" providerId="LiveId" clId="{A21A628D-B96F-4BFB-871E-2489136AC661}" dt="2023-09-25T20:17:06.087" v="2008" actId="47"/>
        <pc:sldMkLst>
          <pc:docMk/>
          <pc:sldMk cId="183102402" sldId="366"/>
        </pc:sldMkLst>
        <pc:graphicFrameChg chg="modGraphic">
          <ac:chgData name="Gabriel Morris" userId="b27f8b3fe71fb418" providerId="LiveId" clId="{A21A628D-B96F-4BFB-871E-2489136AC661}" dt="2023-09-25T20:14:45.444" v="1990" actId="207"/>
          <ac:graphicFrameMkLst>
            <pc:docMk/>
            <pc:sldMk cId="183102402" sldId="366"/>
            <ac:graphicFrameMk id="3" creationId="{4B2B6E37-1B57-E082-5191-C46B8044996C}"/>
          </ac:graphicFrameMkLst>
        </pc:graphicFrameChg>
      </pc:sldChg>
      <pc:sldChg chg="modSp add mod ord">
        <pc:chgData name="Gabriel Morris" userId="b27f8b3fe71fb418" providerId="LiveId" clId="{A21A628D-B96F-4BFB-871E-2489136AC661}" dt="2023-10-01T06:22:54.194" v="10414" actId="2"/>
        <pc:sldMkLst>
          <pc:docMk/>
          <pc:sldMk cId="2840754849" sldId="367"/>
        </pc:sldMkLst>
        <pc:graphicFrameChg chg="mod modGraphic">
          <ac:chgData name="Gabriel Morris" userId="b27f8b3fe71fb418" providerId="LiveId" clId="{A21A628D-B96F-4BFB-871E-2489136AC661}" dt="2023-10-01T06:22:54.194" v="10414" actId="2"/>
          <ac:graphicFrameMkLst>
            <pc:docMk/>
            <pc:sldMk cId="2840754849" sldId="367"/>
            <ac:graphicFrameMk id="3" creationId="{4B2B6E37-1B57-E082-5191-C46B8044996C}"/>
          </ac:graphicFrameMkLst>
        </pc:graphicFrameChg>
      </pc:sldChg>
      <pc:sldChg chg="modSp add mod ord">
        <pc:chgData name="Gabriel Morris" userId="b27f8b3fe71fb418" providerId="LiveId" clId="{A21A628D-B96F-4BFB-871E-2489136AC661}" dt="2023-10-01T06:23:01.366" v="10415" actId="2"/>
        <pc:sldMkLst>
          <pc:docMk/>
          <pc:sldMk cId="1156829866" sldId="368"/>
        </pc:sldMkLst>
        <pc:graphicFrameChg chg="mod modGraphic">
          <ac:chgData name="Gabriel Morris" userId="b27f8b3fe71fb418" providerId="LiveId" clId="{A21A628D-B96F-4BFB-871E-2489136AC661}" dt="2023-10-01T06:23:01.366" v="10415" actId="2"/>
          <ac:graphicFrameMkLst>
            <pc:docMk/>
            <pc:sldMk cId="1156829866" sldId="368"/>
            <ac:graphicFrameMk id="3" creationId="{4B2B6E37-1B57-E082-5191-C46B8044996C}"/>
          </ac:graphicFrameMkLst>
        </pc:graphicFrameChg>
      </pc:sldChg>
      <pc:sldChg chg="modSp add mod ord">
        <pc:chgData name="Gabriel Morris" userId="b27f8b3fe71fb418" providerId="LiveId" clId="{A21A628D-B96F-4BFB-871E-2489136AC661}" dt="2023-10-01T06:23:03.714" v="10416" actId="2"/>
        <pc:sldMkLst>
          <pc:docMk/>
          <pc:sldMk cId="3183859818" sldId="369"/>
        </pc:sldMkLst>
        <pc:graphicFrameChg chg="modGraphic">
          <ac:chgData name="Gabriel Morris" userId="b27f8b3fe71fb418" providerId="LiveId" clId="{A21A628D-B96F-4BFB-871E-2489136AC661}" dt="2023-10-01T06:23:03.714" v="10416" actId="2"/>
          <ac:graphicFrameMkLst>
            <pc:docMk/>
            <pc:sldMk cId="3183859818" sldId="369"/>
            <ac:graphicFrameMk id="3" creationId="{4B2B6E37-1B57-E082-5191-C46B8044996C}"/>
          </ac:graphicFrameMkLst>
        </pc:graphicFrameChg>
      </pc:sldChg>
      <pc:sldChg chg="modSp add mod ord">
        <pc:chgData name="Gabriel Morris" userId="b27f8b3fe71fb418" providerId="LiveId" clId="{A21A628D-B96F-4BFB-871E-2489136AC661}" dt="2023-10-01T06:23:10.194" v="10417" actId="2"/>
        <pc:sldMkLst>
          <pc:docMk/>
          <pc:sldMk cId="2894477255" sldId="370"/>
        </pc:sldMkLst>
        <pc:graphicFrameChg chg="modGraphic">
          <ac:chgData name="Gabriel Morris" userId="b27f8b3fe71fb418" providerId="LiveId" clId="{A21A628D-B96F-4BFB-871E-2489136AC661}" dt="2023-10-01T06:23:10.194" v="10417" actId="2"/>
          <ac:graphicFrameMkLst>
            <pc:docMk/>
            <pc:sldMk cId="2894477255" sldId="370"/>
            <ac:graphicFrameMk id="3" creationId="{4B2B6E37-1B57-E082-5191-C46B8044996C}"/>
          </ac:graphicFrameMkLst>
        </pc:graphicFrameChg>
      </pc:sldChg>
      <pc:sldChg chg="modSp add mod ord">
        <pc:chgData name="Gabriel Morris" userId="b27f8b3fe71fb418" providerId="LiveId" clId="{A21A628D-B96F-4BFB-871E-2489136AC661}" dt="2023-09-30T17:38:50.614" v="7184" actId="207"/>
        <pc:sldMkLst>
          <pc:docMk/>
          <pc:sldMk cId="3976380080" sldId="371"/>
        </pc:sldMkLst>
        <pc:graphicFrameChg chg="modGraphic">
          <ac:chgData name="Gabriel Morris" userId="b27f8b3fe71fb418" providerId="LiveId" clId="{A21A628D-B96F-4BFB-871E-2489136AC661}" dt="2023-09-30T17:38:50.614" v="7184" actId="207"/>
          <ac:graphicFrameMkLst>
            <pc:docMk/>
            <pc:sldMk cId="3976380080" sldId="371"/>
            <ac:graphicFrameMk id="3" creationId="{4B2B6E37-1B57-E082-5191-C46B8044996C}"/>
          </ac:graphicFrameMkLst>
        </pc:graphicFrameChg>
      </pc:sldChg>
      <pc:sldChg chg="modSp add mod ord">
        <pc:chgData name="Gabriel Morris" userId="b27f8b3fe71fb418" providerId="LiveId" clId="{A21A628D-B96F-4BFB-871E-2489136AC661}" dt="2023-09-30T17:38:39.849" v="7183" actId="207"/>
        <pc:sldMkLst>
          <pc:docMk/>
          <pc:sldMk cId="2900972093" sldId="372"/>
        </pc:sldMkLst>
        <pc:graphicFrameChg chg="modGraphic">
          <ac:chgData name="Gabriel Morris" userId="b27f8b3fe71fb418" providerId="LiveId" clId="{A21A628D-B96F-4BFB-871E-2489136AC661}" dt="2023-09-30T17:38:39.849" v="7183" actId="207"/>
          <ac:graphicFrameMkLst>
            <pc:docMk/>
            <pc:sldMk cId="2900972093" sldId="372"/>
            <ac:graphicFrameMk id="3" creationId="{4B2B6E37-1B57-E082-5191-C46B8044996C}"/>
          </ac:graphicFrameMkLst>
        </pc:graphicFrameChg>
      </pc:sldChg>
      <pc:sldChg chg="add ord">
        <pc:chgData name="Gabriel Morris" userId="b27f8b3fe71fb418" providerId="LiveId" clId="{A21A628D-B96F-4BFB-871E-2489136AC661}" dt="2023-10-01T06:14:28.120" v="10413"/>
        <pc:sldMkLst>
          <pc:docMk/>
          <pc:sldMk cId="2342512202" sldId="373"/>
        </pc:sldMkLst>
      </pc:sldChg>
      <pc:sldChg chg="addSp delSp modSp new mod ord setBg">
        <pc:chgData name="Gabriel Morris" userId="b27f8b3fe71fb418" providerId="LiveId" clId="{A21A628D-B96F-4BFB-871E-2489136AC661}" dt="2023-09-27T15:08:22.418" v="4484" actId="478"/>
        <pc:sldMkLst>
          <pc:docMk/>
          <pc:sldMk cId="405230087" sldId="374"/>
        </pc:sldMkLst>
        <pc:spChg chg="del mod ord">
          <ac:chgData name="Gabriel Morris" userId="b27f8b3fe71fb418" providerId="LiveId" clId="{A21A628D-B96F-4BFB-871E-2489136AC661}" dt="2023-09-27T15:08:22.418" v="4484" actId="478"/>
          <ac:spMkLst>
            <pc:docMk/>
            <pc:sldMk cId="405230087" sldId="374"/>
            <ac:spMk id="2" creationId="{5D053500-FA60-573D-E795-EE12CA4954EC}"/>
          </ac:spMkLst>
        </pc:spChg>
        <pc:spChg chg="add mod">
          <ac:chgData name="Gabriel Morris" userId="b27f8b3fe71fb418" providerId="LiveId" clId="{A21A628D-B96F-4BFB-871E-2489136AC661}" dt="2023-09-27T15:08:18.552" v="4483" actId="20577"/>
          <ac:spMkLst>
            <pc:docMk/>
            <pc:sldMk cId="405230087" sldId="374"/>
            <ac:spMk id="3" creationId="{FF967FA6-427A-1862-26C5-FA2A90DB7810}"/>
          </ac:spMkLst>
        </pc:spChg>
        <pc:spChg chg="add del mod">
          <ac:chgData name="Gabriel Morris" userId="b27f8b3fe71fb418" providerId="LiveId" clId="{A21A628D-B96F-4BFB-871E-2489136AC661}" dt="2023-09-26T04:31:56.460" v="2279" actId="478"/>
          <ac:spMkLst>
            <pc:docMk/>
            <pc:sldMk cId="405230087" sldId="374"/>
            <ac:spMk id="4" creationId="{2DBE0423-A62C-BC8A-FAC4-4DC2564B9D48}"/>
          </ac:spMkLst>
        </pc:spChg>
        <pc:spChg chg="add mod">
          <ac:chgData name="Gabriel Morris" userId="b27f8b3fe71fb418" providerId="LiveId" clId="{A21A628D-B96F-4BFB-871E-2489136AC661}" dt="2023-09-26T04:32:44.354" v="2297" actId="1076"/>
          <ac:spMkLst>
            <pc:docMk/>
            <pc:sldMk cId="405230087" sldId="374"/>
            <ac:spMk id="6" creationId="{87365225-75F6-9C0E-2F9D-4DD42EC9FAFC}"/>
          </ac:spMkLst>
        </pc:spChg>
        <pc:spChg chg="add mod">
          <ac:chgData name="Gabriel Morris" userId="b27f8b3fe71fb418" providerId="LiveId" clId="{A21A628D-B96F-4BFB-871E-2489136AC661}" dt="2023-09-26T04:38:08.548" v="2363" actId="20577"/>
          <ac:spMkLst>
            <pc:docMk/>
            <pc:sldMk cId="405230087" sldId="374"/>
            <ac:spMk id="7" creationId="{DA47F0C2-74DF-BB5D-9875-0F1852B4C411}"/>
          </ac:spMkLst>
        </pc:spChg>
        <pc:spChg chg="add del">
          <ac:chgData name="Gabriel Morris" userId="b27f8b3fe71fb418" providerId="LiveId" clId="{A21A628D-B96F-4BFB-871E-2489136AC661}" dt="2023-09-26T04:30:08.498" v="2191" actId="26606"/>
          <ac:spMkLst>
            <pc:docMk/>
            <pc:sldMk cId="405230087" sldId="374"/>
            <ac:spMk id="1031" creationId="{42A4FC2C-047E-45A5-965D-8E1E3BF09BC6}"/>
          </ac:spMkLst>
        </pc:spChg>
        <pc:spChg chg="add del">
          <ac:chgData name="Gabriel Morris" userId="b27f8b3fe71fb418" providerId="LiveId" clId="{A21A628D-B96F-4BFB-871E-2489136AC661}" dt="2023-09-26T04:30:12.690" v="2195" actId="26606"/>
          <ac:spMkLst>
            <pc:docMk/>
            <pc:sldMk cId="405230087" sldId="374"/>
            <ac:spMk id="1038" creationId="{E722B2DD-E14D-4972-9D98-5D6E61B1B2D2}"/>
          </ac:spMkLst>
        </pc:spChg>
        <pc:spChg chg="add del">
          <ac:chgData name="Gabriel Morris" userId="b27f8b3fe71fb418" providerId="LiveId" clId="{A21A628D-B96F-4BFB-871E-2489136AC661}" dt="2023-09-26T04:30:12.690" v="2195" actId="26606"/>
          <ac:spMkLst>
            <pc:docMk/>
            <pc:sldMk cId="405230087" sldId="374"/>
            <ac:spMk id="1039" creationId="{CEFDB412-E777-0078-F60F-DCE1A485551B}"/>
          </ac:spMkLst>
        </pc:spChg>
        <pc:spChg chg="add">
          <ac:chgData name="Gabriel Morris" userId="b27f8b3fe71fb418" providerId="LiveId" clId="{A21A628D-B96F-4BFB-871E-2489136AC661}" dt="2023-09-26T04:30:18.690" v="2198" actId="26606"/>
          <ac:spMkLst>
            <pc:docMk/>
            <pc:sldMk cId="405230087" sldId="374"/>
            <ac:spMk id="1043" creationId="{42A4FC2C-047E-45A5-965D-8E1E3BF09BC6}"/>
          </ac:spMkLst>
        </pc:spChg>
        <pc:grpChg chg="add del">
          <ac:chgData name="Gabriel Morris" userId="b27f8b3fe71fb418" providerId="LiveId" clId="{A21A628D-B96F-4BFB-871E-2489136AC661}" dt="2023-09-26T04:30:10.865" v="2193" actId="26606"/>
          <ac:grpSpMkLst>
            <pc:docMk/>
            <pc:sldMk cId="405230087" sldId="374"/>
            <ac:grpSpMk id="1036" creationId="{723C66ED-DBBF-12CA-7F5E-813E0E7D036A}"/>
          </ac:grpSpMkLst>
        </pc:grpChg>
        <pc:grpChg chg="add del">
          <ac:chgData name="Gabriel Morris" userId="b27f8b3fe71fb418" providerId="LiveId" clId="{A21A628D-B96F-4BFB-871E-2489136AC661}" dt="2023-09-26T04:30:18.688" v="2197" actId="26606"/>
          <ac:grpSpMkLst>
            <pc:docMk/>
            <pc:sldMk cId="405230087" sldId="374"/>
            <ac:grpSpMk id="1041" creationId="{723C66ED-DBBF-12CA-7F5E-813E0E7D036A}"/>
          </ac:grpSpMkLst>
        </pc:grpChg>
        <pc:picChg chg="add del mod">
          <ac:chgData name="Gabriel Morris" userId="b27f8b3fe71fb418" providerId="LiveId" clId="{A21A628D-B96F-4BFB-871E-2489136AC661}" dt="2023-09-26T04:32:02.864" v="2281"/>
          <ac:picMkLst>
            <pc:docMk/>
            <pc:sldMk cId="405230087" sldId="374"/>
            <ac:picMk id="5" creationId="{A5F38775-79E4-7A4A-A032-A6063A8A262F}"/>
          </ac:picMkLst>
        </pc:picChg>
        <pc:picChg chg="add del">
          <ac:chgData name="Gabriel Morris" userId="b27f8b3fe71fb418" providerId="LiveId" clId="{A21A628D-B96F-4BFB-871E-2489136AC661}" dt="2023-09-26T04:38:22.250" v="2364" actId="478"/>
          <ac:picMkLst>
            <pc:docMk/>
            <pc:sldMk cId="405230087" sldId="374"/>
            <ac:picMk id="8" creationId="{AD9D2F96-AFA4-C404-EF44-BDA15F074C82}"/>
          </ac:picMkLst>
        </pc:picChg>
        <pc:picChg chg="add mod">
          <ac:chgData name="Gabriel Morris" userId="b27f8b3fe71fb418" providerId="LiveId" clId="{A21A628D-B96F-4BFB-871E-2489136AC661}" dt="2023-09-26T04:39:27.321" v="2520"/>
          <ac:picMkLst>
            <pc:docMk/>
            <pc:sldMk cId="405230087" sldId="374"/>
            <ac:picMk id="1026" creationId="{4D0840F3-BCFD-12F4-E7C5-F377518F1873}"/>
          </ac:picMkLst>
        </pc:picChg>
      </pc:sldChg>
      <pc:sldChg chg="addSp delSp modSp new mod">
        <pc:chgData name="Gabriel Morris" userId="b27f8b3fe71fb418" providerId="LiveId" clId="{A21A628D-B96F-4BFB-871E-2489136AC661}" dt="2023-09-26T16:33:57.076" v="3057" actId="1036"/>
        <pc:sldMkLst>
          <pc:docMk/>
          <pc:sldMk cId="4137803397" sldId="375"/>
        </pc:sldMkLst>
        <pc:spChg chg="del">
          <ac:chgData name="Gabriel Morris" userId="b27f8b3fe71fb418" providerId="LiveId" clId="{A21A628D-B96F-4BFB-871E-2489136AC661}" dt="2023-09-26T14:20:43.249" v="2522" actId="478"/>
          <ac:spMkLst>
            <pc:docMk/>
            <pc:sldMk cId="4137803397" sldId="375"/>
            <ac:spMk id="2" creationId="{D8172C05-98F9-347C-8DF6-A769F1F7A88C}"/>
          </ac:spMkLst>
        </pc:spChg>
        <pc:spChg chg="add mod">
          <ac:chgData name="Gabriel Morris" userId="b27f8b3fe71fb418" providerId="LiveId" clId="{A21A628D-B96F-4BFB-871E-2489136AC661}" dt="2023-09-26T16:33:57.076" v="3057" actId="1036"/>
          <ac:spMkLst>
            <pc:docMk/>
            <pc:sldMk cId="4137803397" sldId="375"/>
            <ac:spMk id="3" creationId="{3202DD6C-2BB9-CE73-87E0-EA074C15784F}"/>
          </ac:spMkLst>
        </pc:spChg>
        <pc:spChg chg="add del mod">
          <ac:chgData name="Gabriel Morris" userId="b27f8b3fe71fb418" providerId="LiveId" clId="{A21A628D-B96F-4BFB-871E-2489136AC661}" dt="2023-09-26T14:22:14.889" v="2555" actId="478"/>
          <ac:spMkLst>
            <pc:docMk/>
            <pc:sldMk cId="4137803397" sldId="375"/>
            <ac:spMk id="4" creationId="{32D3C440-1EBA-5075-5657-0459345C81EA}"/>
          </ac:spMkLst>
        </pc:spChg>
        <pc:spChg chg="add mod ord">
          <ac:chgData name="Gabriel Morris" userId="b27f8b3fe71fb418" providerId="LiveId" clId="{A21A628D-B96F-4BFB-871E-2489136AC661}" dt="2023-09-26T16:32:38.609" v="3023" actId="113"/>
          <ac:spMkLst>
            <pc:docMk/>
            <pc:sldMk cId="4137803397" sldId="375"/>
            <ac:spMk id="5" creationId="{4F604232-4B18-1A9D-A9AC-2B751E3B4107}"/>
          </ac:spMkLst>
        </pc:spChg>
        <pc:spChg chg="add mod">
          <ac:chgData name="Gabriel Morris" userId="b27f8b3fe71fb418" providerId="LiveId" clId="{A21A628D-B96F-4BFB-871E-2489136AC661}" dt="2023-09-26T16:33:16.275" v="3029" actId="113"/>
          <ac:spMkLst>
            <pc:docMk/>
            <pc:sldMk cId="4137803397" sldId="375"/>
            <ac:spMk id="6" creationId="{168C1F6E-8ED7-0972-8461-5D53EC6830FB}"/>
          </ac:spMkLst>
        </pc:spChg>
        <pc:spChg chg="add mod ord">
          <ac:chgData name="Gabriel Morris" userId="b27f8b3fe71fb418" providerId="LiveId" clId="{A21A628D-B96F-4BFB-871E-2489136AC661}" dt="2023-09-26T16:33:06.110" v="3027" actId="113"/>
          <ac:spMkLst>
            <pc:docMk/>
            <pc:sldMk cId="4137803397" sldId="375"/>
            <ac:spMk id="7" creationId="{1F063495-9079-908B-A269-5FAB291FB4A4}"/>
          </ac:spMkLst>
        </pc:spChg>
      </pc:sldChg>
      <pc:sldChg chg="addSp delSp modSp new mod ord setBg delDesignElem chgLayout">
        <pc:chgData name="Gabriel Morris" userId="b27f8b3fe71fb418" providerId="LiveId" clId="{A21A628D-B96F-4BFB-871E-2489136AC661}" dt="2023-09-26T16:40:39.406" v="3143"/>
        <pc:sldMkLst>
          <pc:docMk/>
          <pc:sldMk cId="4229142138" sldId="376"/>
        </pc:sldMkLst>
        <pc:spChg chg="del mod ord">
          <ac:chgData name="Gabriel Morris" userId="b27f8b3fe71fb418" providerId="LiveId" clId="{A21A628D-B96F-4BFB-871E-2489136AC661}" dt="2023-09-26T16:25:13.361" v="2758" actId="478"/>
          <ac:spMkLst>
            <pc:docMk/>
            <pc:sldMk cId="4229142138" sldId="376"/>
            <ac:spMk id="2" creationId="{0BB7A3F2-F577-BD13-2F5E-359FB7A6B8E0}"/>
          </ac:spMkLst>
        </pc:spChg>
        <pc:spChg chg="add mod">
          <ac:chgData name="Gabriel Morris" userId="b27f8b3fe71fb418" providerId="LiveId" clId="{A21A628D-B96F-4BFB-871E-2489136AC661}" dt="2023-09-26T16:28:12.296" v="3004" actId="120"/>
          <ac:spMkLst>
            <pc:docMk/>
            <pc:sldMk cId="4229142138" sldId="376"/>
            <ac:spMk id="4" creationId="{E421B9D6-CE29-0670-3F02-E429755479C2}"/>
          </ac:spMkLst>
        </pc:spChg>
        <pc:spChg chg="add mod">
          <ac:chgData name="Gabriel Morris" userId="b27f8b3fe71fb418" providerId="LiveId" clId="{A21A628D-B96F-4BFB-871E-2489136AC661}" dt="2023-09-26T16:28:20.988" v="3005" actId="1076"/>
          <ac:spMkLst>
            <pc:docMk/>
            <pc:sldMk cId="4229142138" sldId="376"/>
            <ac:spMk id="6" creationId="{45FB9045-D3CA-34EC-8BE1-EA7B7C47812A}"/>
          </ac:spMkLst>
        </pc:spChg>
        <pc:spChg chg="add del">
          <ac:chgData name="Gabriel Morris" userId="b27f8b3fe71fb418" providerId="LiveId" clId="{A21A628D-B96F-4BFB-871E-2489136AC661}" dt="2023-09-26T16:24:51.425" v="2750" actId="26606"/>
          <ac:spMkLst>
            <pc:docMk/>
            <pc:sldMk cId="4229142138" sldId="376"/>
            <ac:spMk id="14" creationId="{E722B2DD-E14D-4972-9D98-5D6E61B1B2D2}"/>
          </ac:spMkLst>
        </pc:spChg>
        <pc:spChg chg="add del">
          <ac:chgData name="Gabriel Morris" userId="b27f8b3fe71fb418" providerId="LiveId" clId="{A21A628D-B96F-4BFB-871E-2489136AC661}" dt="2023-09-26T16:24:51.425" v="2750" actId="26606"/>
          <ac:spMkLst>
            <pc:docMk/>
            <pc:sldMk cId="4229142138" sldId="376"/>
            <ac:spMk id="15" creationId="{CEFDB412-E777-0078-F60F-DCE1A485551B}"/>
          </ac:spMkLst>
        </pc:spChg>
        <pc:spChg chg="add del">
          <ac:chgData name="Gabriel Morris" userId="b27f8b3fe71fb418" providerId="LiveId" clId="{A21A628D-B96F-4BFB-871E-2489136AC661}" dt="2023-09-26T16:24:58.492" v="2754" actId="26606"/>
          <ac:spMkLst>
            <pc:docMk/>
            <pc:sldMk cId="4229142138" sldId="376"/>
            <ac:spMk id="19" creationId="{3B432D73-5C38-474F-AF96-A3228731BF36}"/>
          </ac:spMkLst>
        </pc:spChg>
        <pc:spChg chg="add del">
          <ac:chgData name="Gabriel Morris" userId="b27f8b3fe71fb418" providerId="LiveId" clId="{A21A628D-B96F-4BFB-871E-2489136AC661}" dt="2023-09-26T16:25:02.465" v="2756" actId="26606"/>
          <ac:spMkLst>
            <pc:docMk/>
            <pc:sldMk cId="4229142138" sldId="376"/>
            <ac:spMk id="21" creationId="{42A4FC2C-047E-45A5-965D-8E1E3BF09BC6}"/>
          </ac:spMkLst>
        </pc:spChg>
        <pc:spChg chg="add del">
          <ac:chgData name="Gabriel Morris" userId="b27f8b3fe71fb418" providerId="LiveId" clId="{A21A628D-B96F-4BFB-871E-2489136AC661}" dt="2023-09-26T16:25:26.843" v="2760" actId="26606"/>
          <ac:spMkLst>
            <pc:docMk/>
            <pc:sldMk cId="4229142138" sldId="376"/>
            <ac:spMk id="28" creationId="{8950AD4C-6AF3-49F8-94E1-DBCAFB39478B}"/>
          </ac:spMkLst>
        </pc:spChg>
        <pc:spChg chg="add del">
          <ac:chgData name="Gabriel Morris" userId="b27f8b3fe71fb418" providerId="LiveId" clId="{A21A628D-B96F-4BFB-871E-2489136AC661}" dt="2023-09-26T16:25:26.843" v="2760" actId="26606"/>
          <ac:spMkLst>
            <pc:docMk/>
            <pc:sldMk cId="4229142138" sldId="376"/>
            <ac:spMk id="30" creationId="{8DBEAE55-3EA1-41D7-A212-5F7D8986C1F2}"/>
          </ac:spMkLst>
        </pc:spChg>
        <pc:spChg chg="add del">
          <ac:chgData name="Gabriel Morris" userId="b27f8b3fe71fb418" providerId="LiveId" clId="{A21A628D-B96F-4BFB-871E-2489136AC661}" dt="2023-09-26T16:25:26.843" v="2760" actId="26606"/>
          <ac:spMkLst>
            <pc:docMk/>
            <pc:sldMk cId="4229142138" sldId="376"/>
            <ac:spMk id="32" creationId="{CFC5F0E7-644F-4101-BE72-12825CF537E7}"/>
          </ac:spMkLst>
        </pc:spChg>
        <pc:spChg chg="add del">
          <ac:chgData name="Gabriel Morris" userId="b27f8b3fe71fb418" providerId="LiveId" clId="{A21A628D-B96F-4BFB-871E-2489136AC661}" dt="2023-09-26T16:25:26.843" v="2760" actId="26606"/>
          <ac:spMkLst>
            <pc:docMk/>
            <pc:sldMk cId="4229142138" sldId="376"/>
            <ac:spMk id="34" creationId="{B1F9B6B4-B0C4-45C6-A086-901C960D03E7}"/>
          </ac:spMkLst>
        </pc:spChg>
        <pc:spChg chg="add del">
          <ac:chgData name="Gabriel Morris" userId="b27f8b3fe71fb418" providerId="LiveId" clId="{A21A628D-B96F-4BFB-871E-2489136AC661}" dt="2023-09-26T16:25:30.503" v="2764" actId="26606"/>
          <ac:spMkLst>
            <pc:docMk/>
            <pc:sldMk cId="4229142138" sldId="376"/>
            <ac:spMk id="40" creationId="{8950AD4C-6AF3-49F8-94E1-DBCAFB39478B}"/>
          </ac:spMkLst>
        </pc:spChg>
        <pc:spChg chg="add del">
          <ac:chgData name="Gabriel Morris" userId="b27f8b3fe71fb418" providerId="LiveId" clId="{A21A628D-B96F-4BFB-871E-2489136AC661}" dt="2023-09-26T16:25:30.503" v="2764" actId="26606"/>
          <ac:spMkLst>
            <pc:docMk/>
            <pc:sldMk cId="4229142138" sldId="376"/>
            <ac:spMk id="41" creationId="{8DBEAE55-3EA1-41D7-A212-5F7D8986C1F2}"/>
          </ac:spMkLst>
        </pc:spChg>
        <pc:spChg chg="add del">
          <ac:chgData name="Gabriel Morris" userId="b27f8b3fe71fb418" providerId="LiveId" clId="{A21A628D-B96F-4BFB-871E-2489136AC661}" dt="2023-09-26T16:25:30.503" v="2764" actId="26606"/>
          <ac:spMkLst>
            <pc:docMk/>
            <pc:sldMk cId="4229142138" sldId="376"/>
            <ac:spMk id="42" creationId="{CFC5F0E7-644F-4101-BE72-12825CF537E7}"/>
          </ac:spMkLst>
        </pc:spChg>
        <pc:spChg chg="add del">
          <ac:chgData name="Gabriel Morris" userId="b27f8b3fe71fb418" providerId="LiveId" clId="{A21A628D-B96F-4BFB-871E-2489136AC661}" dt="2023-09-26T16:25:30.503" v="2764" actId="26606"/>
          <ac:spMkLst>
            <pc:docMk/>
            <pc:sldMk cId="4229142138" sldId="376"/>
            <ac:spMk id="43" creationId="{B1F9B6B4-B0C4-45C6-A086-901C960D03E7}"/>
          </ac:spMkLst>
        </pc:spChg>
        <pc:spChg chg="add del">
          <ac:chgData name="Gabriel Morris" userId="b27f8b3fe71fb418" providerId="LiveId" clId="{A21A628D-B96F-4BFB-871E-2489136AC661}" dt="2023-09-26T16:25:37.299" v="2766" actId="26606"/>
          <ac:spMkLst>
            <pc:docMk/>
            <pc:sldMk cId="4229142138" sldId="376"/>
            <ac:spMk id="45" creationId="{DDDE8F1B-7D12-DA50-6CB4-E966337CB378}"/>
          </ac:spMkLst>
        </pc:spChg>
        <pc:spChg chg="add del">
          <ac:chgData name="Gabriel Morris" userId="b27f8b3fe71fb418" providerId="LiveId" clId="{A21A628D-B96F-4BFB-871E-2489136AC661}" dt="2023-09-26T16:25:37.299" v="2766" actId="26606"/>
          <ac:spMkLst>
            <pc:docMk/>
            <pc:sldMk cId="4229142138" sldId="376"/>
            <ac:spMk id="46" creationId="{49D2FB46-4858-EF0E-0495-439BCECA839D}"/>
          </ac:spMkLst>
        </pc:spChg>
        <pc:spChg chg="add del">
          <ac:chgData name="Gabriel Morris" userId="b27f8b3fe71fb418" providerId="LiveId" clId="{A21A628D-B96F-4BFB-871E-2489136AC661}" dt="2023-09-26T16:25:37.299" v="2766" actId="26606"/>
          <ac:spMkLst>
            <pc:docMk/>
            <pc:sldMk cId="4229142138" sldId="376"/>
            <ac:spMk id="47" creationId="{EE39E8A4-1A69-6598-E450-4F053866DAAA}"/>
          </ac:spMkLst>
        </pc:spChg>
        <pc:spChg chg="add del">
          <ac:chgData name="Gabriel Morris" userId="b27f8b3fe71fb418" providerId="LiveId" clId="{A21A628D-B96F-4BFB-871E-2489136AC661}" dt="2023-09-26T16:25:37.299" v="2766" actId="26606"/>
          <ac:spMkLst>
            <pc:docMk/>
            <pc:sldMk cId="4229142138" sldId="376"/>
            <ac:spMk id="48" creationId="{D6F65BD2-2754-E0E9-CFE6-19FD22182840}"/>
          </ac:spMkLst>
        </pc:spChg>
        <pc:spChg chg="add del">
          <ac:chgData name="Gabriel Morris" userId="b27f8b3fe71fb418" providerId="LiveId" clId="{A21A628D-B96F-4BFB-871E-2489136AC661}" dt="2023-09-26T16:25:37.299" v="2766" actId="26606"/>
          <ac:spMkLst>
            <pc:docMk/>
            <pc:sldMk cId="4229142138" sldId="376"/>
            <ac:spMk id="49" creationId="{59FF3D06-BE9A-23D0-7FE5-BC81DE93164B}"/>
          </ac:spMkLst>
        </pc:spChg>
        <pc:spChg chg="add del">
          <ac:chgData name="Gabriel Morris" userId="b27f8b3fe71fb418" providerId="LiveId" clId="{A21A628D-B96F-4BFB-871E-2489136AC661}" dt="2023-09-26T16:25:42.631" v="2768" actId="26606"/>
          <ac:spMkLst>
            <pc:docMk/>
            <pc:sldMk cId="4229142138" sldId="376"/>
            <ac:spMk id="51" creationId="{B9FF99BD-075F-4761-A995-6FC574BD25EA}"/>
          </ac:spMkLst>
        </pc:spChg>
        <pc:spChg chg="add del">
          <ac:chgData name="Gabriel Morris" userId="b27f8b3fe71fb418" providerId="LiveId" clId="{A21A628D-B96F-4BFB-871E-2489136AC661}" dt="2023-09-26T16:25:42.631" v="2768" actId="26606"/>
          <ac:spMkLst>
            <pc:docMk/>
            <pc:sldMk cId="4229142138" sldId="376"/>
            <ac:spMk id="52" creationId="{A7B21A54-9BA3-4EA9-B460-5A829ADD9051}"/>
          </ac:spMkLst>
        </pc:spChg>
        <pc:spChg chg="add del">
          <ac:chgData name="Gabriel Morris" userId="b27f8b3fe71fb418" providerId="LiveId" clId="{A21A628D-B96F-4BFB-871E-2489136AC661}" dt="2023-09-26T16:25:42.631" v="2768" actId="26606"/>
          <ac:spMkLst>
            <pc:docMk/>
            <pc:sldMk cId="4229142138" sldId="376"/>
            <ac:spMk id="53" creationId="{6FA8F714-B9D8-488A-8CCA-E9948FF913A9}"/>
          </ac:spMkLst>
        </pc:spChg>
        <pc:spChg chg="add del">
          <ac:chgData name="Gabriel Morris" userId="b27f8b3fe71fb418" providerId="LiveId" clId="{A21A628D-B96F-4BFB-871E-2489136AC661}" dt="2023-09-26T16:25:52.204" v="2770" actId="26606"/>
          <ac:spMkLst>
            <pc:docMk/>
            <pc:sldMk cId="4229142138" sldId="376"/>
            <ac:spMk id="55" creationId="{32BC26D8-82FB-445E-AA49-62A77D7C1EE0}"/>
          </ac:spMkLst>
        </pc:spChg>
        <pc:spChg chg="add del">
          <ac:chgData name="Gabriel Morris" userId="b27f8b3fe71fb418" providerId="LiveId" clId="{A21A628D-B96F-4BFB-871E-2489136AC661}" dt="2023-09-26T16:25:52.204" v="2770" actId="26606"/>
          <ac:spMkLst>
            <pc:docMk/>
            <pc:sldMk cId="4229142138" sldId="376"/>
            <ac:spMk id="56" creationId="{CB44330D-EA18-4254-AA95-EB49948539B8}"/>
          </ac:spMkLst>
        </pc:spChg>
        <pc:spChg chg="add del">
          <ac:chgData name="Gabriel Morris" userId="b27f8b3fe71fb418" providerId="LiveId" clId="{A21A628D-B96F-4BFB-871E-2489136AC661}" dt="2023-09-26T16:25:55.811" v="2772" actId="26606"/>
          <ac:spMkLst>
            <pc:docMk/>
            <pc:sldMk cId="4229142138" sldId="376"/>
            <ac:spMk id="58" creationId="{8B089790-F4B6-46A7-BB28-7B74A9A9EFDC}"/>
          </ac:spMkLst>
        </pc:spChg>
        <pc:spChg chg="add del">
          <ac:chgData name="Gabriel Morris" userId="b27f8b3fe71fb418" providerId="LiveId" clId="{A21A628D-B96F-4BFB-871E-2489136AC661}" dt="2023-09-26T16:26:01.899" v="2774" actId="26606"/>
          <ac:spMkLst>
            <pc:docMk/>
            <pc:sldMk cId="4229142138" sldId="376"/>
            <ac:spMk id="63" creationId="{9C6777B5-64F4-4200-B099-34168B69FE53}"/>
          </ac:spMkLst>
        </pc:spChg>
        <pc:grpChg chg="add del">
          <ac:chgData name="Gabriel Morris" userId="b27f8b3fe71fb418" providerId="LiveId" clId="{A21A628D-B96F-4BFB-871E-2489136AC661}" dt="2023-09-26T16:24:49.893" v="2748" actId="26606"/>
          <ac:grpSpMkLst>
            <pc:docMk/>
            <pc:sldMk cId="4229142138" sldId="376"/>
            <ac:grpSpMk id="8" creationId="{723C66ED-DBBF-12CA-7F5E-813E0E7D036A}"/>
          </ac:grpSpMkLst>
        </pc:grpChg>
        <pc:grpChg chg="add del">
          <ac:chgData name="Gabriel Morris" userId="b27f8b3fe71fb418" providerId="LiveId" clId="{A21A628D-B96F-4BFB-871E-2489136AC661}" dt="2023-09-26T16:24:54.007" v="2752" actId="26606"/>
          <ac:grpSpMkLst>
            <pc:docMk/>
            <pc:sldMk cId="4229142138" sldId="376"/>
            <ac:grpSpMk id="17" creationId="{26176824-7946-6969-3841-DD5C101DF42D}"/>
          </ac:grpSpMkLst>
        </pc:grpChg>
        <pc:grpChg chg="add del">
          <ac:chgData name="Gabriel Morris" userId="b27f8b3fe71fb418" providerId="LiveId" clId="{A21A628D-B96F-4BFB-871E-2489136AC661}" dt="2023-09-26T16:26:10.806" v="2779" actId="26606"/>
          <ac:grpSpMkLst>
            <pc:docMk/>
            <pc:sldMk cId="4229142138" sldId="376"/>
            <ac:grpSpMk id="23" creationId="{723C66ED-DBBF-12CA-7F5E-813E0E7D036A}"/>
          </ac:grpSpMkLst>
        </pc:grpChg>
        <pc:grpChg chg="add del">
          <ac:chgData name="Gabriel Morris" userId="b27f8b3fe71fb418" providerId="LiveId" clId="{A21A628D-B96F-4BFB-871E-2489136AC661}" dt="2023-09-26T16:25:28.240" v="2762" actId="26606"/>
          <ac:grpSpMkLst>
            <pc:docMk/>
            <pc:sldMk cId="4229142138" sldId="376"/>
            <ac:grpSpMk id="36" creationId="{723C66ED-DBBF-12CA-7F5E-813E0E7D036A}"/>
          </ac:grpSpMkLst>
        </pc:grpChg>
        <pc:grpChg chg="add del">
          <ac:chgData name="Gabriel Morris" userId="b27f8b3fe71fb418" providerId="LiveId" clId="{A21A628D-B96F-4BFB-871E-2489136AC661}" dt="2023-09-26T16:25:55.811" v="2772" actId="26606"/>
          <ac:grpSpMkLst>
            <pc:docMk/>
            <pc:sldMk cId="4229142138" sldId="376"/>
            <ac:grpSpMk id="59" creationId="{9DE3F54D-33BC-4382-A2AB-5E002F0F1166}"/>
          </ac:grpSpMkLst>
        </pc:grpChg>
        <pc:grpChg chg="add del">
          <ac:chgData name="Gabriel Morris" userId="b27f8b3fe71fb418" providerId="LiveId" clId="{A21A628D-B96F-4BFB-871E-2489136AC661}" dt="2023-09-26T16:26:01.899" v="2774" actId="26606"/>
          <ac:grpSpMkLst>
            <pc:docMk/>
            <pc:sldMk cId="4229142138" sldId="376"/>
            <ac:grpSpMk id="64" creationId="{4252769E-B9F0-4068-A645-5BBEF16E9C28}"/>
          </ac:grpSpMkLst>
        </pc:grpChg>
        <pc:grpChg chg="add del">
          <ac:chgData name="Gabriel Morris" userId="b27f8b3fe71fb418" providerId="LiveId" clId="{A21A628D-B96F-4BFB-871E-2489136AC661}" dt="2023-09-26T16:26:07.902" v="2776" actId="26606"/>
          <ac:grpSpMkLst>
            <pc:docMk/>
            <pc:sldMk cId="4229142138" sldId="376"/>
            <ac:grpSpMk id="68" creationId="{63737881-458F-40AD-B72B-B57D267DC423}"/>
          </ac:grpSpMkLst>
        </pc:grpChg>
        <pc:grpChg chg="add del">
          <ac:chgData name="Gabriel Morris" userId="b27f8b3fe71fb418" providerId="LiveId" clId="{A21A628D-B96F-4BFB-871E-2489136AC661}" dt="2023-09-26T16:39:58.086" v="3063" actId="6264"/>
          <ac:grpSpMkLst>
            <pc:docMk/>
            <pc:sldMk cId="4229142138" sldId="376"/>
            <ac:grpSpMk id="76" creationId="{63737881-458F-40AD-B72B-B57D267DC423}"/>
          </ac:grpSpMkLst>
        </pc:grpChg>
        <pc:picChg chg="add mod">
          <ac:chgData name="Gabriel Morris" userId="b27f8b3fe71fb418" providerId="LiveId" clId="{A21A628D-B96F-4BFB-871E-2489136AC661}" dt="2023-09-26T16:26:10.806" v="2779" actId="26606"/>
          <ac:picMkLst>
            <pc:docMk/>
            <pc:sldMk cId="4229142138" sldId="376"/>
            <ac:picMk id="3" creationId="{53BB7F34-C22F-7EAC-39FE-DC0F0216EB17}"/>
          </ac:picMkLst>
        </pc:picChg>
        <pc:picChg chg="add del">
          <ac:chgData name="Gabriel Morris" userId="b27f8b3fe71fb418" providerId="LiveId" clId="{A21A628D-B96F-4BFB-871E-2489136AC661}" dt="2023-09-26T16:26:54.272" v="2786" actId="478"/>
          <ac:picMkLst>
            <pc:docMk/>
            <pc:sldMk cId="4229142138" sldId="376"/>
            <ac:picMk id="5" creationId="{22F8C090-910A-EE5A-3424-E103C2071C70}"/>
          </ac:picMkLst>
        </pc:picChg>
        <pc:cxnChg chg="add del">
          <ac:chgData name="Gabriel Morris" userId="b27f8b3fe71fb418" providerId="LiveId" clId="{A21A628D-B96F-4BFB-871E-2489136AC661}" dt="2023-09-26T16:26:10.667" v="2778" actId="26606"/>
          <ac:cxnSpMkLst>
            <pc:docMk/>
            <pc:sldMk cId="4229142138" sldId="376"/>
            <ac:cxnSpMk id="74" creationId="{22F6364A-B358-4BEE-B158-0734D2C938D4}"/>
          </ac:cxnSpMkLst>
        </pc:cxnChg>
      </pc:sldChg>
      <pc:sldChg chg="add">
        <pc:chgData name="Gabriel Morris" userId="b27f8b3fe71fb418" providerId="LiveId" clId="{A21A628D-B96F-4BFB-871E-2489136AC661}" dt="2023-09-26T16:36:46.234" v="3058" actId="2890"/>
        <pc:sldMkLst>
          <pc:docMk/>
          <pc:sldMk cId="1205335232" sldId="377"/>
        </pc:sldMkLst>
      </pc:sldChg>
      <pc:sldChg chg="modSp add del mod ord">
        <pc:chgData name="Gabriel Morris" userId="b27f8b3fe71fb418" providerId="LiveId" clId="{A21A628D-B96F-4BFB-871E-2489136AC661}" dt="2023-09-26T18:06:15.452" v="3505" actId="47"/>
        <pc:sldMkLst>
          <pc:docMk/>
          <pc:sldMk cId="2103790923" sldId="378"/>
        </pc:sldMkLst>
        <pc:spChg chg="mod">
          <ac:chgData name="Gabriel Morris" userId="b27f8b3fe71fb418" providerId="LiveId" clId="{A21A628D-B96F-4BFB-871E-2489136AC661}" dt="2023-09-26T16:53:44.951" v="3184" actId="20577"/>
          <ac:spMkLst>
            <pc:docMk/>
            <pc:sldMk cId="2103790923" sldId="378"/>
            <ac:spMk id="3" creationId="{C5BFB961-51C5-991A-403F-CB5BE02DA237}"/>
          </ac:spMkLst>
        </pc:spChg>
      </pc:sldChg>
      <pc:sldChg chg="modSp add del mod ord">
        <pc:chgData name="Gabriel Morris" userId="b27f8b3fe71fb418" providerId="LiveId" clId="{A21A628D-B96F-4BFB-871E-2489136AC661}" dt="2023-09-26T17:59:36.388" v="3498" actId="47"/>
        <pc:sldMkLst>
          <pc:docMk/>
          <pc:sldMk cId="4116141891" sldId="379"/>
        </pc:sldMkLst>
        <pc:spChg chg="mod">
          <ac:chgData name="Gabriel Morris" userId="b27f8b3fe71fb418" providerId="LiveId" clId="{A21A628D-B96F-4BFB-871E-2489136AC661}" dt="2023-09-26T17:09:53.215" v="3330" actId="207"/>
          <ac:spMkLst>
            <pc:docMk/>
            <pc:sldMk cId="4116141891" sldId="379"/>
            <ac:spMk id="2" creationId="{E563EA4E-0A22-22A6-4831-CAAA3D4E7B27}"/>
          </ac:spMkLst>
        </pc:spChg>
        <pc:spChg chg="mod">
          <ac:chgData name="Gabriel Morris" userId="b27f8b3fe71fb418" providerId="LiveId" clId="{A21A628D-B96F-4BFB-871E-2489136AC661}" dt="2023-09-26T16:57:15.439" v="3299" actId="11"/>
          <ac:spMkLst>
            <pc:docMk/>
            <pc:sldMk cId="4116141891" sldId="379"/>
            <ac:spMk id="3" creationId="{C5BFB961-51C5-991A-403F-CB5BE02DA237}"/>
          </ac:spMkLst>
        </pc:spChg>
      </pc:sldChg>
      <pc:sldChg chg="modSp add mod ord">
        <pc:chgData name="Gabriel Morris" userId="b27f8b3fe71fb418" providerId="LiveId" clId="{A21A628D-B96F-4BFB-871E-2489136AC661}" dt="2023-10-01T03:44:43.424" v="10086" actId="1076"/>
        <pc:sldMkLst>
          <pc:docMk/>
          <pc:sldMk cId="1676199916" sldId="380"/>
        </pc:sldMkLst>
        <pc:spChg chg="mod">
          <ac:chgData name="Gabriel Morris" userId="b27f8b3fe71fb418" providerId="LiveId" clId="{A21A628D-B96F-4BFB-871E-2489136AC661}" dt="2023-09-26T17:59:24.433" v="3494" actId="403"/>
          <ac:spMkLst>
            <pc:docMk/>
            <pc:sldMk cId="1676199916" sldId="380"/>
            <ac:spMk id="2" creationId="{E563EA4E-0A22-22A6-4831-CAAA3D4E7B27}"/>
          </ac:spMkLst>
        </pc:spChg>
        <pc:spChg chg="mod">
          <ac:chgData name="Gabriel Morris" userId="b27f8b3fe71fb418" providerId="LiveId" clId="{A21A628D-B96F-4BFB-871E-2489136AC661}" dt="2023-10-01T03:44:43.424" v="10086" actId="1076"/>
          <ac:spMkLst>
            <pc:docMk/>
            <pc:sldMk cId="1676199916" sldId="380"/>
            <ac:spMk id="3" creationId="{C5BFB961-51C5-991A-403F-CB5BE02DA237}"/>
          </ac:spMkLst>
        </pc:spChg>
      </pc:sldChg>
      <pc:sldChg chg="addSp delSp modSp add mod">
        <pc:chgData name="Gabriel Morris" userId="b27f8b3fe71fb418" providerId="LiveId" clId="{A21A628D-B96F-4BFB-871E-2489136AC661}" dt="2023-10-01T03:44:49.181" v="10087" actId="1076"/>
        <pc:sldMkLst>
          <pc:docMk/>
          <pc:sldMk cId="1973082917" sldId="381"/>
        </pc:sldMkLst>
        <pc:spChg chg="del mod">
          <ac:chgData name="Gabriel Morris" userId="b27f8b3fe71fb418" providerId="LiveId" clId="{A21A628D-B96F-4BFB-871E-2489136AC661}" dt="2023-09-27T00:59:02.311" v="4244" actId="478"/>
          <ac:spMkLst>
            <pc:docMk/>
            <pc:sldMk cId="1973082917" sldId="381"/>
            <ac:spMk id="3" creationId="{C5BFB961-51C5-991A-403F-CB5BE02DA237}"/>
          </ac:spMkLst>
        </pc:spChg>
        <pc:spChg chg="add del mod">
          <ac:chgData name="Gabriel Morris" userId="b27f8b3fe71fb418" providerId="LiveId" clId="{A21A628D-B96F-4BFB-871E-2489136AC661}" dt="2023-09-27T00:59:14.883" v="4247" actId="478"/>
          <ac:spMkLst>
            <pc:docMk/>
            <pc:sldMk cId="1973082917" sldId="381"/>
            <ac:spMk id="5" creationId="{EEA7EF07-ECB1-16C5-0A25-CBDCDDF05F91}"/>
          </ac:spMkLst>
        </pc:spChg>
        <pc:spChg chg="add del mod">
          <ac:chgData name="Gabriel Morris" userId="b27f8b3fe71fb418" providerId="LiveId" clId="{A21A628D-B96F-4BFB-871E-2489136AC661}" dt="2023-09-27T00:59:10.896" v="4246"/>
          <ac:spMkLst>
            <pc:docMk/>
            <pc:sldMk cId="1973082917" sldId="381"/>
            <ac:spMk id="6" creationId="{7E901FCB-FF19-D5A0-AA5C-D67C105482CB}"/>
          </ac:spMkLst>
        </pc:spChg>
        <pc:spChg chg="add mod">
          <ac:chgData name="Gabriel Morris" userId="b27f8b3fe71fb418" providerId="LiveId" clId="{A21A628D-B96F-4BFB-871E-2489136AC661}" dt="2023-10-01T03:44:49.181" v="10087" actId="1076"/>
          <ac:spMkLst>
            <pc:docMk/>
            <pc:sldMk cId="1973082917" sldId="381"/>
            <ac:spMk id="7" creationId="{54B4929B-F718-8D44-0CDF-866CFD9AE2DF}"/>
          </ac:spMkLst>
        </pc:spChg>
      </pc:sldChg>
      <pc:sldChg chg="add del">
        <pc:chgData name="Gabriel Morris" userId="b27f8b3fe71fb418" providerId="LiveId" clId="{A21A628D-B96F-4BFB-871E-2489136AC661}" dt="2023-09-26T20:45:33.919" v="3593" actId="47"/>
        <pc:sldMkLst>
          <pc:docMk/>
          <pc:sldMk cId="949291953" sldId="382"/>
        </pc:sldMkLst>
      </pc:sldChg>
      <pc:sldChg chg="add">
        <pc:chgData name="Gabriel Morris" userId="b27f8b3fe71fb418" providerId="LiveId" clId="{A21A628D-B96F-4BFB-871E-2489136AC661}" dt="2023-09-26T20:45:39.184" v="3594" actId="2890"/>
        <pc:sldMkLst>
          <pc:docMk/>
          <pc:sldMk cId="1439675569" sldId="382"/>
        </pc:sldMkLst>
      </pc:sldChg>
      <pc:sldChg chg="modSp add mod">
        <pc:chgData name="Gabriel Morris" userId="b27f8b3fe71fb418" providerId="LiveId" clId="{A21A628D-B96F-4BFB-871E-2489136AC661}" dt="2023-09-26T20:46:15.648" v="3601" actId="207"/>
        <pc:sldMkLst>
          <pc:docMk/>
          <pc:sldMk cId="2529960194" sldId="383"/>
        </pc:sldMkLst>
        <pc:spChg chg="mod">
          <ac:chgData name="Gabriel Morris" userId="b27f8b3fe71fb418" providerId="LiveId" clId="{A21A628D-B96F-4BFB-871E-2489136AC661}" dt="2023-09-26T20:46:15.648" v="3601" actId="207"/>
          <ac:spMkLst>
            <pc:docMk/>
            <pc:sldMk cId="2529960194" sldId="383"/>
            <ac:spMk id="3" creationId="{A607242A-1645-16FF-75D9-9A4F8E42292F}"/>
          </ac:spMkLst>
        </pc:spChg>
      </pc:sldChg>
      <pc:sldChg chg="modSp add del mod ord">
        <pc:chgData name="Gabriel Morris" userId="b27f8b3fe71fb418" providerId="LiveId" clId="{A21A628D-B96F-4BFB-871E-2489136AC661}" dt="2023-09-26T20:47:24.430" v="3615" actId="47"/>
        <pc:sldMkLst>
          <pc:docMk/>
          <pc:sldMk cId="2189628774" sldId="384"/>
        </pc:sldMkLst>
        <pc:spChg chg="mod">
          <ac:chgData name="Gabriel Morris" userId="b27f8b3fe71fb418" providerId="LiveId" clId="{A21A628D-B96F-4BFB-871E-2489136AC661}" dt="2023-09-26T20:46:55.584" v="3612" actId="207"/>
          <ac:spMkLst>
            <pc:docMk/>
            <pc:sldMk cId="2189628774" sldId="384"/>
            <ac:spMk id="3" creationId="{A607242A-1645-16FF-75D9-9A4F8E42292F}"/>
          </ac:spMkLst>
        </pc:spChg>
      </pc:sldChg>
      <pc:sldChg chg="modSp add mod ord">
        <pc:chgData name="Gabriel Morris" userId="b27f8b3fe71fb418" providerId="LiveId" clId="{A21A628D-B96F-4BFB-871E-2489136AC661}" dt="2023-09-26T20:47:13.981" v="3614" actId="113"/>
        <pc:sldMkLst>
          <pc:docMk/>
          <pc:sldMk cId="540980514" sldId="385"/>
        </pc:sldMkLst>
        <pc:spChg chg="mod">
          <ac:chgData name="Gabriel Morris" userId="b27f8b3fe71fb418" providerId="LiveId" clId="{A21A628D-B96F-4BFB-871E-2489136AC661}" dt="2023-09-26T20:47:13.981" v="3614" actId="113"/>
          <ac:spMkLst>
            <pc:docMk/>
            <pc:sldMk cId="540980514" sldId="385"/>
            <ac:spMk id="3" creationId="{A607242A-1645-16FF-75D9-9A4F8E42292F}"/>
          </ac:spMkLst>
        </pc:spChg>
      </pc:sldChg>
      <pc:sldChg chg="modSp add mod">
        <pc:chgData name="Gabriel Morris" userId="b27f8b3fe71fb418" providerId="LiveId" clId="{A21A628D-B96F-4BFB-871E-2489136AC661}" dt="2023-09-26T20:47:29.671" v="3617" actId="113"/>
        <pc:sldMkLst>
          <pc:docMk/>
          <pc:sldMk cId="1204858162" sldId="386"/>
        </pc:sldMkLst>
        <pc:spChg chg="mod">
          <ac:chgData name="Gabriel Morris" userId="b27f8b3fe71fb418" providerId="LiveId" clId="{A21A628D-B96F-4BFB-871E-2489136AC661}" dt="2023-09-26T20:47:29.671" v="3617" actId="113"/>
          <ac:spMkLst>
            <pc:docMk/>
            <pc:sldMk cId="1204858162" sldId="386"/>
            <ac:spMk id="3" creationId="{A607242A-1645-16FF-75D9-9A4F8E42292F}"/>
          </ac:spMkLst>
        </pc:spChg>
      </pc:sldChg>
      <pc:sldChg chg="addSp modSp new mod ord">
        <pc:chgData name="Gabriel Morris" userId="b27f8b3fe71fb418" providerId="LiveId" clId="{A21A628D-B96F-4BFB-871E-2489136AC661}" dt="2023-10-01T04:14:35.125" v="10123" actId="14100"/>
        <pc:sldMkLst>
          <pc:docMk/>
          <pc:sldMk cId="2065685584" sldId="387"/>
        </pc:sldMkLst>
        <pc:graphicFrameChg chg="add mod modGraphic">
          <ac:chgData name="Gabriel Morris" userId="b27f8b3fe71fb418" providerId="LiveId" clId="{A21A628D-B96F-4BFB-871E-2489136AC661}" dt="2023-10-01T04:14:35.125" v="10123" actId="14100"/>
          <ac:graphicFrameMkLst>
            <pc:docMk/>
            <pc:sldMk cId="2065685584" sldId="387"/>
            <ac:graphicFrameMk id="3" creationId="{3700A5B3-3E7C-D7DC-BFAC-9BA4045FBB0A}"/>
          </ac:graphicFrameMkLst>
        </pc:graphicFrameChg>
        <pc:picChg chg="add mod modCrop">
          <ac:chgData name="Gabriel Morris" userId="b27f8b3fe71fb418" providerId="LiveId" clId="{A21A628D-B96F-4BFB-871E-2489136AC661}" dt="2023-09-26T23:04:19.492" v="4217" actId="1076"/>
          <ac:picMkLst>
            <pc:docMk/>
            <pc:sldMk cId="2065685584" sldId="387"/>
            <ac:picMk id="5" creationId="{75D33531-6434-A844-D73B-778EFB568D2C}"/>
          </ac:picMkLst>
        </pc:picChg>
        <pc:picChg chg="add mod modCrop">
          <ac:chgData name="Gabriel Morris" userId="b27f8b3fe71fb418" providerId="LiveId" clId="{A21A628D-B96F-4BFB-871E-2489136AC661}" dt="2023-09-26T23:04:14.258" v="4216" actId="1076"/>
          <ac:picMkLst>
            <pc:docMk/>
            <pc:sldMk cId="2065685584" sldId="387"/>
            <ac:picMk id="7" creationId="{23A9B004-423D-C9DD-AB6C-11B6EA25E85D}"/>
          </ac:picMkLst>
        </pc:picChg>
      </pc:sldChg>
      <pc:sldChg chg="modSp add mod ord">
        <pc:chgData name="Gabriel Morris" userId="b27f8b3fe71fb418" providerId="LiveId" clId="{A21A628D-B96F-4BFB-871E-2489136AC661}" dt="2023-09-27T01:06:36.837" v="4266" actId="113"/>
        <pc:sldMkLst>
          <pc:docMk/>
          <pc:sldMk cId="4154729656" sldId="388"/>
        </pc:sldMkLst>
        <pc:spChg chg="mod">
          <ac:chgData name="Gabriel Morris" userId="b27f8b3fe71fb418" providerId="LiveId" clId="{A21A628D-B96F-4BFB-871E-2489136AC661}" dt="2023-09-27T01:06:36.837" v="4266" actId="113"/>
          <ac:spMkLst>
            <pc:docMk/>
            <pc:sldMk cId="4154729656" sldId="388"/>
            <ac:spMk id="6" creationId="{C0FED85F-2C7A-F160-0AF3-1DFBE76C373B}"/>
          </ac:spMkLst>
        </pc:spChg>
      </pc:sldChg>
      <pc:sldChg chg="modSp add del mod ord">
        <pc:chgData name="Gabriel Morris" userId="b27f8b3fe71fb418" providerId="LiveId" clId="{A21A628D-B96F-4BFB-871E-2489136AC661}" dt="2023-09-30T21:00:32.566" v="7444" actId="47"/>
        <pc:sldMkLst>
          <pc:docMk/>
          <pc:sldMk cId="2327744189" sldId="389"/>
        </pc:sldMkLst>
        <pc:spChg chg="mod">
          <ac:chgData name="Gabriel Morris" userId="b27f8b3fe71fb418" providerId="LiveId" clId="{A21A628D-B96F-4BFB-871E-2489136AC661}" dt="2023-09-30T21:00:30.310" v="7443" actId="6549"/>
          <ac:spMkLst>
            <pc:docMk/>
            <pc:sldMk cId="2327744189" sldId="389"/>
            <ac:spMk id="3" creationId="{C5BFB961-51C5-991A-403F-CB5BE02DA237}"/>
          </ac:spMkLst>
        </pc:spChg>
      </pc:sldChg>
      <pc:sldChg chg="modSp add mod ord">
        <pc:chgData name="Gabriel Morris" userId="b27f8b3fe71fb418" providerId="LiveId" clId="{A21A628D-B96F-4BFB-871E-2489136AC661}" dt="2023-10-01T04:17:13.635" v="10131" actId="113"/>
        <pc:sldMkLst>
          <pc:docMk/>
          <pc:sldMk cId="2730961193" sldId="390"/>
        </pc:sldMkLst>
        <pc:spChg chg="mod">
          <ac:chgData name="Gabriel Morris" userId="b27f8b3fe71fb418" providerId="LiveId" clId="{A21A628D-B96F-4BFB-871E-2489136AC661}" dt="2023-09-27T15:09:29.609" v="4507" actId="207"/>
          <ac:spMkLst>
            <pc:docMk/>
            <pc:sldMk cId="2730961193" sldId="390"/>
            <ac:spMk id="4" creationId="{4D34F4C4-11F5-0312-0FD2-EB7F5B964079}"/>
          </ac:spMkLst>
        </pc:spChg>
        <pc:spChg chg="mod">
          <ac:chgData name="Gabriel Morris" userId="b27f8b3fe71fb418" providerId="LiveId" clId="{A21A628D-B96F-4BFB-871E-2489136AC661}" dt="2023-10-01T04:17:13.635" v="10131" actId="113"/>
          <ac:spMkLst>
            <pc:docMk/>
            <pc:sldMk cId="2730961193" sldId="390"/>
            <ac:spMk id="6" creationId="{C0FED85F-2C7A-F160-0AF3-1DFBE76C373B}"/>
          </ac:spMkLst>
        </pc:spChg>
      </pc:sldChg>
      <pc:sldChg chg="delSp modSp add del mod ord">
        <pc:chgData name="Gabriel Morris" userId="b27f8b3fe71fb418" providerId="LiveId" clId="{A21A628D-B96F-4BFB-871E-2489136AC661}" dt="2023-10-01T06:05:52.505" v="10411" actId="2696"/>
        <pc:sldMkLst>
          <pc:docMk/>
          <pc:sldMk cId="487654875" sldId="391"/>
        </pc:sldMkLst>
        <pc:graphicFrameChg chg="mod modGraphic">
          <ac:chgData name="Gabriel Morris" userId="b27f8b3fe71fb418" providerId="LiveId" clId="{A21A628D-B96F-4BFB-871E-2489136AC661}" dt="2023-09-27T17:19:34.531" v="5933" actId="20577"/>
          <ac:graphicFrameMkLst>
            <pc:docMk/>
            <pc:sldMk cId="487654875" sldId="391"/>
            <ac:graphicFrameMk id="3" creationId="{3700A5B3-3E7C-D7DC-BFAC-9BA4045FBB0A}"/>
          </ac:graphicFrameMkLst>
        </pc:graphicFrameChg>
        <pc:picChg chg="del mod">
          <ac:chgData name="Gabriel Morris" userId="b27f8b3fe71fb418" providerId="LiveId" clId="{A21A628D-B96F-4BFB-871E-2489136AC661}" dt="2023-09-27T16:01:00.441" v="4572" actId="478"/>
          <ac:picMkLst>
            <pc:docMk/>
            <pc:sldMk cId="487654875" sldId="391"/>
            <ac:picMk id="5" creationId="{75D33531-6434-A844-D73B-778EFB568D2C}"/>
          </ac:picMkLst>
        </pc:picChg>
        <pc:picChg chg="del mod">
          <ac:chgData name="Gabriel Morris" userId="b27f8b3fe71fb418" providerId="LiveId" clId="{A21A628D-B96F-4BFB-871E-2489136AC661}" dt="2023-09-27T16:28:35.984" v="5234" actId="478"/>
          <ac:picMkLst>
            <pc:docMk/>
            <pc:sldMk cId="487654875" sldId="391"/>
            <ac:picMk id="7" creationId="{23A9B004-423D-C9DD-AB6C-11B6EA25E85D}"/>
          </ac:picMkLst>
        </pc:picChg>
      </pc:sldChg>
      <pc:sldChg chg="modSp add del mod ord">
        <pc:chgData name="Gabriel Morris" userId="b27f8b3fe71fb418" providerId="LiveId" clId="{A21A628D-B96F-4BFB-871E-2489136AC661}" dt="2023-10-01T06:05:52.505" v="10411" actId="2696"/>
        <pc:sldMkLst>
          <pc:docMk/>
          <pc:sldMk cId="3535791216" sldId="392"/>
        </pc:sldMkLst>
        <pc:graphicFrameChg chg="modGraphic">
          <ac:chgData name="Gabriel Morris" userId="b27f8b3fe71fb418" providerId="LiveId" clId="{A21A628D-B96F-4BFB-871E-2489136AC661}" dt="2023-09-30T02:56:45.971" v="7135" actId="20577"/>
          <ac:graphicFrameMkLst>
            <pc:docMk/>
            <pc:sldMk cId="3535791216" sldId="392"/>
            <ac:graphicFrameMk id="3" creationId="{3700A5B3-3E7C-D7DC-BFAC-9BA4045FBB0A}"/>
          </ac:graphicFrameMkLst>
        </pc:graphicFrameChg>
      </pc:sldChg>
      <pc:sldChg chg="addSp delSp modSp add del mod">
        <pc:chgData name="Gabriel Morris" userId="b27f8b3fe71fb418" providerId="LiveId" clId="{A21A628D-B96F-4BFB-871E-2489136AC661}" dt="2023-09-29T17:14:39.843" v="6644" actId="47"/>
        <pc:sldMkLst>
          <pc:docMk/>
          <pc:sldMk cId="1685619371" sldId="393"/>
        </pc:sldMkLst>
        <pc:spChg chg="del">
          <ac:chgData name="Gabriel Morris" userId="b27f8b3fe71fb418" providerId="LiveId" clId="{A21A628D-B96F-4BFB-871E-2489136AC661}" dt="2023-09-28T18:41:34.371" v="6507" actId="478"/>
          <ac:spMkLst>
            <pc:docMk/>
            <pc:sldMk cId="1685619371" sldId="393"/>
            <ac:spMk id="2" creationId="{149C2A73-4E35-62BA-EDDA-71DB4DB634B3}"/>
          </ac:spMkLst>
        </pc:spChg>
        <pc:graphicFrameChg chg="mod modGraphic">
          <ac:chgData name="Gabriel Morris" userId="b27f8b3fe71fb418" providerId="LiveId" clId="{A21A628D-B96F-4BFB-871E-2489136AC661}" dt="2023-09-29T15:36:16.068" v="6599" actId="14100"/>
          <ac:graphicFrameMkLst>
            <pc:docMk/>
            <pc:sldMk cId="1685619371" sldId="393"/>
            <ac:graphicFrameMk id="3" creationId="{3700A5B3-3E7C-D7DC-BFAC-9BA4045FBB0A}"/>
          </ac:graphicFrameMkLst>
        </pc:graphicFrameChg>
        <pc:graphicFrameChg chg="add del mod modGraphic">
          <ac:chgData name="Gabriel Morris" userId="b27f8b3fe71fb418" providerId="LiveId" clId="{A21A628D-B96F-4BFB-871E-2489136AC661}" dt="2023-09-29T15:36:25.600" v="6601" actId="14100"/>
          <ac:graphicFrameMkLst>
            <pc:docMk/>
            <pc:sldMk cId="1685619371" sldId="393"/>
            <ac:graphicFrameMk id="4" creationId="{258DD9A1-1E2E-D1F9-1587-35CD590AF310}"/>
          </ac:graphicFrameMkLst>
        </pc:graphicFrameChg>
      </pc:sldChg>
      <pc:sldChg chg="modSp add mod ord">
        <pc:chgData name="Gabriel Morris" userId="b27f8b3fe71fb418" providerId="LiveId" clId="{A21A628D-B96F-4BFB-871E-2489136AC661}" dt="2023-10-01T04:35:01.930" v="10191" actId="113"/>
        <pc:sldMkLst>
          <pc:docMk/>
          <pc:sldMk cId="488928962" sldId="394"/>
        </pc:sldMkLst>
        <pc:graphicFrameChg chg="mod modGraphic">
          <ac:chgData name="Gabriel Morris" userId="b27f8b3fe71fb418" providerId="LiveId" clId="{A21A628D-B96F-4BFB-871E-2489136AC661}" dt="2023-10-01T04:35:01.930" v="10191" actId="113"/>
          <ac:graphicFrameMkLst>
            <pc:docMk/>
            <pc:sldMk cId="488928962" sldId="394"/>
            <ac:graphicFrameMk id="3" creationId="{3700A5B3-3E7C-D7DC-BFAC-9BA4045FBB0A}"/>
          </ac:graphicFrameMkLst>
        </pc:graphicFrameChg>
      </pc:sldChg>
      <pc:sldChg chg="addSp delSp modSp add del mod ord">
        <pc:chgData name="Gabriel Morris" userId="b27f8b3fe71fb418" providerId="LiveId" clId="{A21A628D-B96F-4BFB-871E-2489136AC661}" dt="2023-10-01T06:05:52.505" v="10411" actId="2696"/>
        <pc:sldMkLst>
          <pc:docMk/>
          <pc:sldMk cId="161720845" sldId="395"/>
        </pc:sldMkLst>
        <pc:spChg chg="add del">
          <ac:chgData name="Gabriel Morris" userId="b27f8b3fe71fb418" providerId="LiveId" clId="{A21A628D-B96F-4BFB-871E-2489136AC661}" dt="2023-09-30T21:22:03.127" v="7456" actId="26606"/>
          <ac:spMkLst>
            <pc:docMk/>
            <pc:sldMk cId="161720845" sldId="395"/>
            <ac:spMk id="5" creationId="{42A4FC2C-047E-45A5-965D-8E1E3BF09BC6}"/>
          </ac:spMkLst>
        </pc:spChg>
        <pc:spChg chg="add del">
          <ac:chgData name="Gabriel Morris" userId="b27f8b3fe71fb418" providerId="LiveId" clId="{A21A628D-B96F-4BFB-871E-2489136AC661}" dt="2023-09-30T21:21:58.853" v="7450" actId="26606"/>
          <ac:spMkLst>
            <pc:docMk/>
            <pc:sldMk cId="161720845" sldId="395"/>
            <ac:spMk id="10" creationId="{42A4FC2C-047E-45A5-965D-8E1E3BF09BC6}"/>
          </ac:spMkLst>
        </pc:spChg>
        <pc:spChg chg="add del">
          <ac:chgData name="Gabriel Morris" userId="b27f8b3fe71fb418" providerId="LiveId" clId="{A21A628D-B96F-4BFB-871E-2489136AC661}" dt="2023-09-30T21:22:03.127" v="7456" actId="26606"/>
          <ac:spMkLst>
            <pc:docMk/>
            <pc:sldMk cId="161720845" sldId="395"/>
            <ac:spMk id="12" creationId="{CEFDB412-E777-0078-F60F-DCE1A485551B}"/>
          </ac:spMkLst>
        </pc:spChg>
        <pc:spChg chg="add del">
          <ac:chgData name="Gabriel Morris" userId="b27f8b3fe71fb418" providerId="LiveId" clId="{A21A628D-B96F-4BFB-871E-2489136AC661}" dt="2023-09-30T21:22:03.127" v="7456" actId="26606"/>
          <ac:spMkLst>
            <pc:docMk/>
            <pc:sldMk cId="161720845" sldId="395"/>
            <ac:spMk id="23" creationId="{E722B2DD-E14D-4972-9D98-5D6E61B1B2D2}"/>
          </ac:spMkLst>
        </pc:spChg>
        <pc:grpChg chg="add del">
          <ac:chgData name="Gabriel Morris" userId="b27f8b3fe71fb418" providerId="LiveId" clId="{A21A628D-B96F-4BFB-871E-2489136AC661}" dt="2023-09-30T21:21:59.751" v="7452" actId="26606"/>
          <ac:grpSpMkLst>
            <pc:docMk/>
            <pc:sldMk cId="161720845" sldId="395"/>
            <ac:grpSpMk id="15" creationId="{723C66ED-DBBF-12CA-7F5E-813E0E7D036A}"/>
          </ac:grpSpMkLst>
        </pc:grpChg>
        <pc:grpChg chg="add del">
          <ac:chgData name="Gabriel Morris" userId="b27f8b3fe71fb418" providerId="LiveId" clId="{A21A628D-B96F-4BFB-871E-2489136AC661}" dt="2023-09-30T21:22:01.317" v="7454" actId="26606"/>
          <ac:grpSpMkLst>
            <pc:docMk/>
            <pc:sldMk cId="161720845" sldId="395"/>
            <ac:grpSpMk id="17" creationId="{26176824-7946-6969-3841-DD5C101DF42D}"/>
          </ac:grpSpMkLst>
        </pc:grpChg>
        <pc:picChg chg="del">
          <ac:chgData name="Gabriel Morris" userId="b27f8b3fe71fb418" providerId="LiveId" clId="{A21A628D-B96F-4BFB-871E-2489136AC661}" dt="2023-09-30T20:39:11.032" v="7427" actId="21"/>
          <ac:picMkLst>
            <pc:docMk/>
            <pc:sldMk cId="161720845" sldId="395"/>
            <ac:picMk id="3" creationId="{D8A58960-0A50-955A-73C3-C45FBA514605}"/>
          </ac:picMkLst>
        </pc:picChg>
        <pc:picChg chg="add del mod">
          <ac:chgData name="Gabriel Morris" userId="b27f8b3fe71fb418" providerId="LiveId" clId="{A21A628D-B96F-4BFB-871E-2489136AC661}" dt="2023-09-30T21:22:03.447" v="7457" actId="22"/>
          <ac:picMkLst>
            <pc:docMk/>
            <pc:sldMk cId="161720845" sldId="395"/>
            <ac:picMk id="4" creationId="{0B7852D8-F8EB-62ED-65CC-96081F5C19C3}"/>
          </ac:picMkLst>
        </pc:picChg>
        <pc:picChg chg="add mod">
          <ac:chgData name="Gabriel Morris" userId="b27f8b3fe71fb418" providerId="LiveId" clId="{A21A628D-B96F-4BFB-871E-2489136AC661}" dt="2023-09-30T21:22:10.997" v="7460" actId="14100"/>
          <ac:picMkLst>
            <pc:docMk/>
            <pc:sldMk cId="161720845" sldId="395"/>
            <ac:picMk id="7" creationId="{0AE64974-3687-0A72-7651-80D3605FE3BB}"/>
          </ac:picMkLst>
        </pc:picChg>
      </pc:sldChg>
      <pc:sldChg chg="add del ord">
        <pc:chgData name="Gabriel Morris" userId="b27f8b3fe71fb418" providerId="LiveId" clId="{A21A628D-B96F-4BFB-871E-2489136AC661}" dt="2023-10-01T04:28:14.699" v="10137" actId="47"/>
        <pc:sldMkLst>
          <pc:docMk/>
          <pc:sldMk cId="4083202092" sldId="396"/>
        </pc:sldMkLst>
      </pc:sldChg>
      <pc:sldChg chg="modSp add del mod">
        <pc:chgData name="Gabriel Morris" userId="b27f8b3fe71fb418" providerId="LiveId" clId="{A21A628D-B96F-4BFB-871E-2489136AC661}" dt="2023-10-01T04:35:50.766" v="10196" actId="47"/>
        <pc:sldMkLst>
          <pc:docMk/>
          <pc:sldMk cId="2901181549" sldId="397"/>
        </pc:sldMkLst>
        <pc:graphicFrameChg chg="modGraphic">
          <ac:chgData name="Gabriel Morris" userId="b27f8b3fe71fb418" providerId="LiveId" clId="{A21A628D-B96F-4BFB-871E-2489136AC661}" dt="2023-09-30T18:19:40.240" v="7210" actId="207"/>
          <ac:graphicFrameMkLst>
            <pc:docMk/>
            <pc:sldMk cId="2901181549" sldId="397"/>
            <ac:graphicFrameMk id="3" creationId="{3700A5B3-3E7C-D7DC-BFAC-9BA4045FBB0A}"/>
          </ac:graphicFrameMkLst>
        </pc:graphicFrameChg>
      </pc:sldChg>
      <pc:sldChg chg="modSp add del mod">
        <pc:chgData name="Gabriel Morris" userId="b27f8b3fe71fb418" providerId="LiveId" clId="{A21A628D-B96F-4BFB-871E-2489136AC661}" dt="2023-10-01T04:36:49.229" v="10210" actId="47"/>
        <pc:sldMkLst>
          <pc:docMk/>
          <pc:sldMk cId="3938945951" sldId="398"/>
        </pc:sldMkLst>
        <pc:graphicFrameChg chg="modGraphic">
          <ac:chgData name="Gabriel Morris" userId="b27f8b3fe71fb418" providerId="LiveId" clId="{A21A628D-B96F-4BFB-871E-2489136AC661}" dt="2023-09-30T18:22:31.190" v="7213" actId="113"/>
          <ac:graphicFrameMkLst>
            <pc:docMk/>
            <pc:sldMk cId="3938945951" sldId="398"/>
            <ac:graphicFrameMk id="3" creationId="{3700A5B3-3E7C-D7DC-BFAC-9BA4045FBB0A}"/>
          </ac:graphicFrameMkLst>
        </pc:graphicFrameChg>
      </pc:sldChg>
      <pc:sldChg chg="modSp add del mod">
        <pc:chgData name="Gabriel Morris" userId="b27f8b3fe71fb418" providerId="LiveId" clId="{A21A628D-B96F-4BFB-871E-2489136AC661}" dt="2023-10-01T04:36:51.449" v="10211" actId="47"/>
        <pc:sldMkLst>
          <pc:docMk/>
          <pc:sldMk cId="607219144" sldId="399"/>
        </pc:sldMkLst>
        <pc:graphicFrameChg chg="modGraphic">
          <ac:chgData name="Gabriel Morris" userId="b27f8b3fe71fb418" providerId="LiveId" clId="{A21A628D-B96F-4BFB-871E-2489136AC661}" dt="2023-09-30T18:23:44.848" v="7215" actId="113"/>
          <ac:graphicFrameMkLst>
            <pc:docMk/>
            <pc:sldMk cId="607219144" sldId="399"/>
            <ac:graphicFrameMk id="3" creationId="{3700A5B3-3E7C-D7DC-BFAC-9BA4045FBB0A}"/>
          </ac:graphicFrameMkLst>
        </pc:graphicFrameChg>
      </pc:sldChg>
      <pc:sldChg chg="delSp modSp add del mod ord">
        <pc:chgData name="Gabriel Morris" userId="b27f8b3fe71fb418" providerId="LiveId" clId="{A21A628D-B96F-4BFB-871E-2489136AC661}" dt="2023-09-30T20:40:25.962" v="7436" actId="47"/>
        <pc:sldMkLst>
          <pc:docMk/>
          <pc:sldMk cId="3680761693" sldId="400"/>
        </pc:sldMkLst>
        <pc:graphicFrameChg chg="modGraphic">
          <ac:chgData name="Gabriel Morris" userId="b27f8b3fe71fb418" providerId="LiveId" clId="{A21A628D-B96F-4BFB-871E-2489136AC661}" dt="2023-09-30T19:32:39.390" v="7280" actId="5793"/>
          <ac:graphicFrameMkLst>
            <pc:docMk/>
            <pc:sldMk cId="3680761693" sldId="400"/>
            <ac:graphicFrameMk id="3" creationId="{3700A5B3-3E7C-D7DC-BFAC-9BA4045FBB0A}"/>
          </ac:graphicFrameMkLst>
        </pc:graphicFrameChg>
        <pc:picChg chg="del">
          <ac:chgData name="Gabriel Morris" userId="b27f8b3fe71fb418" providerId="LiveId" clId="{A21A628D-B96F-4BFB-871E-2489136AC661}" dt="2023-09-30T19:32:04.329" v="7219" actId="478"/>
          <ac:picMkLst>
            <pc:docMk/>
            <pc:sldMk cId="3680761693" sldId="400"/>
            <ac:picMk id="5" creationId="{75D33531-6434-A844-D73B-778EFB568D2C}"/>
          </ac:picMkLst>
        </pc:picChg>
        <pc:picChg chg="del">
          <ac:chgData name="Gabriel Morris" userId="b27f8b3fe71fb418" providerId="LiveId" clId="{A21A628D-B96F-4BFB-871E-2489136AC661}" dt="2023-09-30T19:32:05.414" v="7220" actId="478"/>
          <ac:picMkLst>
            <pc:docMk/>
            <pc:sldMk cId="3680761693" sldId="400"/>
            <ac:picMk id="7" creationId="{23A9B004-423D-C9DD-AB6C-11B6EA25E85D}"/>
          </ac:picMkLst>
        </pc:picChg>
      </pc:sldChg>
      <pc:sldChg chg="add del ord">
        <pc:chgData name="Gabriel Morris" userId="b27f8b3fe71fb418" providerId="LiveId" clId="{A21A628D-B96F-4BFB-871E-2489136AC661}" dt="2023-10-01T04:37:06.563" v="10216" actId="47"/>
        <pc:sldMkLst>
          <pc:docMk/>
          <pc:sldMk cId="2030966753" sldId="401"/>
        </pc:sldMkLst>
      </pc:sldChg>
      <pc:sldChg chg="modSp add del mod ord">
        <pc:chgData name="Gabriel Morris" userId="b27f8b3fe71fb418" providerId="LiveId" clId="{A21A628D-B96F-4BFB-871E-2489136AC661}" dt="2023-10-01T04:37:16.883" v="10219" actId="47"/>
        <pc:sldMkLst>
          <pc:docMk/>
          <pc:sldMk cId="3660207822" sldId="402"/>
        </pc:sldMkLst>
        <pc:graphicFrameChg chg="modGraphic">
          <ac:chgData name="Gabriel Morris" userId="b27f8b3fe71fb418" providerId="LiveId" clId="{A21A628D-B96F-4BFB-871E-2489136AC661}" dt="2023-09-30T20:19:03.183" v="7295" actId="33524"/>
          <ac:graphicFrameMkLst>
            <pc:docMk/>
            <pc:sldMk cId="3660207822" sldId="402"/>
            <ac:graphicFrameMk id="3" creationId="{3700A5B3-3E7C-D7DC-BFAC-9BA4045FBB0A}"/>
          </ac:graphicFrameMkLst>
        </pc:graphicFrameChg>
      </pc:sldChg>
      <pc:sldChg chg="addSp delSp modSp add del mod ord">
        <pc:chgData name="Gabriel Morris" userId="b27f8b3fe71fb418" providerId="LiveId" clId="{A21A628D-B96F-4BFB-871E-2489136AC661}" dt="2023-09-30T20:32:19.564" v="7320" actId="47"/>
        <pc:sldMkLst>
          <pc:docMk/>
          <pc:sldMk cId="2482575369" sldId="403"/>
        </pc:sldMkLst>
        <pc:spChg chg="del mod">
          <ac:chgData name="Gabriel Morris" userId="b27f8b3fe71fb418" providerId="LiveId" clId="{A21A628D-B96F-4BFB-871E-2489136AC661}" dt="2023-09-30T20:32:11.593" v="7316" actId="21"/>
          <ac:spMkLst>
            <pc:docMk/>
            <pc:sldMk cId="2482575369" sldId="403"/>
            <ac:spMk id="2" creationId="{E563EA4E-0A22-22A6-4831-CAAA3D4E7B27}"/>
          </ac:spMkLst>
        </pc:spChg>
        <pc:spChg chg="del mod">
          <ac:chgData name="Gabriel Morris" userId="b27f8b3fe71fb418" providerId="LiveId" clId="{A21A628D-B96F-4BFB-871E-2489136AC661}" dt="2023-09-30T20:32:11.593" v="7316" actId="21"/>
          <ac:spMkLst>
            <pc:docMk/>
            <pc:sldMk cId="2482575369" sldId="403"/>
            <ac:spMk id="3" creationId="{C5BFB961-51C5-991A-403F-CB5BE02DA237}"/>
          </ac:spMkLst>
        </pc:spChg>
        <pc:spChg chg="add mod">
          <ac:chgData name="Gabriel Morris" userId="b27f8b3fe71fb418" providerId="LiveId" clId="{A21A628D-B96F-4BFB-871E-2489136AC661}" dt="2023-09-30T20:32:11.593" v="7316" actId="21"/>
          <ac:spMkLst>
            <pc:docMk/>
            <pc:sldMk cId="2482575369" sldId="403"/>
            <ac:spMk id="5" creationId="{66138073-7072-E014-B46A-A36A4A71CCB5}"/>
          </ac:spMkLst>
        </pc:spChg>
        <pc:spChg chg="add mod">
          <ac:chgData name="Gabriel Morris" userId="b27f8b3fe71fb418" providerId="LiveId" clId="{A21A628D-B96F-4BFB-871E-2489136AC661}" dt="2023-09-30T20:32:11.593" v="7316" actId="21"/>
          <ac:spMkLst>
            <pc:docMk/>
            <pc:sldMk cId="2482575369" sldId="403"/>
            <ac:spMk id="7" creationId="{5AAD0624-E248-92DB-F3D7-7BAB78EBCEED}"/>
          </ac:spMkLst>
        </pc:spChg>
      </pc:sldChg>
      <pc:sldChg chg="addSp delSp modSp new mod">
        <pc:chgData name="Gabriel Morris" userId="b27f8b3fe71fb418" providerId="LiveId" clId="{A21A628D-B96F-4BFB-871E-2489136AC661}" dt="2023-09-30T20:39:54.663" v="7435" actId="478"/>
        <pc:sldMkLst>
          <pc:docMk/>
          <pc:sldMk cId="4251182826" sldId="404"/>
        </pc:sldMkLst>
        <pc:spChg chg="del">
          <ac:chgData name="Gabriel Morris" userId="b27f8b3fe71fb418" providerId="LiveId" clId="{A21A628D-B96F-4BFB-871E-2489136AC661}" dt="2023-09-30T20:32:17.595" v="7319" actId="478"/>
          <ac:spMkLst>
            <pc:docMk/>
            <pc:sldMk cId="4251182826" sldId="404"/>
            <ac:spMk id="2" creationId="{0890BBDF-1D7C-88A9-2E9C-EA8571C783E8}"/>
          </ac:spMkLst>
        </pc:spChg>
        <pc:spChg chg="add mod">
          <ac:chgData name="Gabriel Morris" userId="b27f8b3fe71fb418" providerId="LiveId" clId="{A21A628D-B96F-4BFB-871E-2489136AC661}" dt="2023-09-30T20:39:43.582" v="7432" actId="1076"/>
          <ac:spMkLst>
            <pc:docMk/>
            <pc:sldMk cId="4251182826" sldId="404"/>
            <ac:spMk id="3" creationId="{C0F0AF7D-B5EC-6489-8118-38609867B66A}"/>
          </ac:spMkLst>
        </pc:spChg>
        <pc:spChg chg="add mod">
          <ac:chgData name="Gabriel Morris" userId="b27f8b3fe71fb418" providerId="LiveId" clId="{A21A628D-B96F-4BFB-871E-2489136AC661}" dt="2023-09-30T20:38:17.813" v="7404" actId="313"/>
          <ac:spMkLst>
            <pc:docMk/>
            <pc:sldMk cId="4251182826" sldId="404"/>
            <ac:spMk id="4" creationId="{25BFCAA4-B007-5913-A8AC-D4FD82F77A1A}"/>
          </ac:spMkLst>
        </pc:spChg>
        <pc:spChg chg="add mod">
          <ac:chgData name="Gabriel Morris" userId="b27f8b3fe71fb418" providerId="LiveId" clId="{A21A628D-B96F-4BFB-871E-2489136AC661}" dt="2023-09-30T20:39:40.452" v="7431" actId="1076"/>
          <ac:spMkLst>
            <pc:docMk/>
            <pc:sldMk cId="4251182826" sldId="404"/>
            <ac:spMk id="13" creationId="{305A0022-4789-0A03-7EA0-45AE5EE5CDA8}"/>
          </ac:spMkLst>
        </pc:spChg>
        <pc:spChg chg="add del mod">
          <ac:chgData name="Gabriel Morris" userId="b27f8b3fe71fb418" providerId="LiveId" clId="{A21A628D-B96F-4BFB-871E-2489136AC661}" dt="2023-09-30T20:35:29.864" v="7371" actId="478"/>
          <ac:spMkLst>
            <pc:docMk/>
            <pc:sldMk cId="4251182826" sldId="404"/>
            <ac:spMk id="14" creationId="{36C162F5-93FA-4B54-DE77-876D55891C42}"/>
          </ac:spMkLst>
        </pc:spChg>
        <pc:spChg chg="add del mod">
          <ac:chgData name="Gabriel Morris" userId="b27f8b3fe71fb418" providerId="LiveId" clId="{A21A628D-B96F-4BFB-871E-2489136AC661}" dt="2023-09-30T20:36:06.548" v="7386"/>
          <ac:spMkLst>
            <pc:docMk/>
            <pc:sldMk cId="4251182826" sldId="404"/>
            <ac:spMk id="16" creationId="{78EEB582-56EE-5BC3-4241-09DA63CA7279}"/>
          </ac:spMkLst>
        </pc:spChg>
        <pc:spChg chg="add mod">
          <ac:chgData name="Gabriel Morris" userId="b27f8b3fe71fb418" providerId="LiveId" clId="{A21A628D-B96F-4BFB-871E-2489136AC661}" dt="2023-09-30T20:38:20.362" v="7406" actId="313"/>
          <ac:spMkLst>
            <pc:docMk/>
            <pc:sldMk cId="4251182826" sldId="404"/>
            <ac:spMk id="17" creationId="{2006F408-793E-E1AF-900D-3F12F2CDB251}"/>
          </ac:spMkLst>
        </pc:spChg>
        <pc:spChg chg="add mod">
          <ac:chgData name="Gabriel Morris" userId="b27f8b3fe71fb418" providerId="LiveId" clId="{A21A628D-B96F-4BFB-871E-2489136AC661}" dt="2023-09-30T20:38:24.923" v="7407" actId="207"/>
          <ac:spMkLst>
            <pc:docMk/>
            <pc:sldMk cId="4251182826" sldId="404"/>
            <ac:spMk id="19" creationId="{E0115B1E-C06B-0A5B-BFE1-917D7583FBDE}"/>
          </ac:spMkLst>
        </pc:spChg>
        <pc:spChg chg="add mod">
          <ac:chgData name="Gabriel Morris" userId="b27f8b3fe71fb418" providerId="LiveId" clId="{A21A628D-B96F-4BFB-871E-2489136AC661}" dt="2023-09-30T20:38:30.502" v="7410" actId="313"/>
          <ac:spMkLst>
            <pc:docMk/>
            <pc:sldMk cId="4251182826" sldId="404"/>
            <ac:spMk id="20" creationId="{BBB3E4E1-2171-4424-C85A-9237B6A60E9F}"/>
          </ac:spMkLst>
        </pc:spChg>
        <pc:picChg chg="add mod ord">
          <ac:chgData name="Gabriel Morris" userId="b27f8b3fe71fb418" providerId="LiveId" clId="{A21A628D-B96F-4BFB-871E-2489136AC661}" dt="2023-09-30T20:39:18.543" v="7429" actId="167"/>
          <ac:picMkLst>
            <pc:docMk/>
            <pc:sldMk cId="4251182826" sldId="404"/>
            <ac:picMk id="22" creationId="{AC9301C3-B809-676C-A3FC-C9BD08E61E70}"/>
          </ac:picMkLst>
        </pc:picChg>
        <pc:cxnChg chg="add mod">
          <ac:chgData name="Gabriel Morris" userId="b27f8b3fe71fb418" providerId="LiveId" clId="{A21A628D-B96F-4BFB-871E-2489136AC661}" dt="2023-09-30T20:33:04.570" v="7328" actId="14100"/>
          <ac:cxnSpMkLst>
            <pc:docMk/>
            <pc:sldMk cId="4251182826" sldId="404"/>
            <ac:cxnSpMk id="6" creationId="{D5FB9847-6560-1264-B545-571DD02AFAD4}"/>
          </ac:cxnSpMkLst>
        </pc:cxnChg>
        <pc:cxnChg chg="add del mod">
          <ac:chgData name="Gabriel Morris" userId="b27f8b3fe71fb418" providerId="LiveId" clId="{A21A628D-B96F-4BFB-871E-2489136AC661}" dt="2023-09-30T20:37:57.095" v="7400" actId="14100"/>
          <ac:cxnSpMkLst>
            <pc:docMk/>
            <pc:sldMk cId="4251182826" sldId="404"/>
            <ac:cxnSpMk id="8" creationId="{58E4369C-0DF9-9B9A-0EE2-1885AEE61266}"/>
          </ac:cxnSpMkLst>
        </pc:cxnChg>
        <pc:cxnChg chg="add mod">
          <ac:chgData name="Gabriel Morris" userId="b27f8b3fe71fb418" providerId="LiveId" clId="{A21A628D-B96F-4BFB-871E-2489136AC661}" dt="2023-09-30T20:36:27.112" v="7389" actId="1076"/>
          <ac:cxnSpMkLst>
            <pc:docMk/>
            <pc:sldMk cId="4251182826" sldId="404"/>
            <ac:cxnSpMk id="18" creationId="{5F146DD8-819F-4A10-5242-3EB6B996D9B7}"/>
          </ac:cxnSpMkLst>
        </pc:cxnChg>
        <pc:cxnChg chg="add del mod">
          <ac:chgData name="Gabriel Morris" userId="b27f8b3fe71fb418" providerId="LiveId" clId="{A21A628D-B96F-4BFB-871E-2489136AC661}" dt="2023-09-30T20:39:54.663" v="7435" actId="478"/>
          <ac:cxnSpMkLst>
            <pc:docMk/>
            <pc:sldMk cId="4251182826" sldId="404"/>
            <ac:cxnSpMk id="23" creationId="{6252FA93-C419-3861-075A-9384CB8CA216}"/>
          </ac:cxnSpMkLst>
        </pc:cxnChg>
      </pc:sldChg>
      <pc:sldChg chg="modSp add del mod ord">
        <pc:chgData name="Gabriel Morris" userId="b27f8b3fe71fb418" providerId="LiveId" clId="{A21A628D-B96F-4BFB-871E-2489136AC661}" dt="2023-10-01T00:58:13.759" v="8812" actId="47"/>
        <pc:sldMkLst>
          <pc:docMk/>
          <pc:sldMk cId="3267918463" sldId="405"/>
        </pc:sldMkLst>
        <pc:spChg chg="mod">
          <ac:chgData name="Gabriel Morris" userId="b27f8b3fe71fb418" providerId="LiveId" clId="{A21A628D-B96F-4BFB-871E-2489136AC661}" dt="2023-10-01T00:57:28.019" v="8806" actId="5793"/>
          <ac:spMkLst>
            <pc:docMk/>
            <pc:sldMk cId="3267918463" sldId="405"/>
            <ac:spMk id="7" creationId="{54B4929B-F718-8D44-0CDF-866CFD9AE2DF}"/>
          </ac:spMkLst>
        </pc:spChg>
      </pc:sldChg>
      <pc:sldChg chg="addSp delSp modSp new mod ord">
        <pc:chgData name="Gabriel Morris" userId="b27f8b3fe71fb418" providerId="LiveId" clId="{A21A628D-B96F-4BFB-871E-2489136AC661}" dt="2023-10-01T05:04:55.571" v="10242"/>
        <pc:sldMkLst>
          <pc:docMk/>
          <pc:sldMk cId="631270707" sldId="406"/>
        </pc:sldMkLst>
        <pc:spChg chg="mod">
          <ac:chgData name="Gabriel Morris" userId="b27f8b3fe71fb418" providerId="LiveId" clId="{A21A628D-B96F-4BFB-871E-2489136AC661}" dt="2023-09-30T23:28:44.970" v="8062" actId="1076"/>
          <ac:spMkLst>
            <pc:docMk/>
            <pc:sldMk cId="631270707" sldId="406"/>
            <ac:spMk id="2" creationId="{741988CC-8B72-8C73-8F1A-49CCCD9141DF}"/>
          </ac:spMkLst>
        </pc:spChg>
        <pc:spChg chg="add mod">
          <ac:chgData name="Gabriel Morris" userId="b27f8b3fe71fb418" providerId="LiveId" clId="{A21A628D-B96F-4BFB-871E-2489136AC661}" dt="2023-09-30T23:00:26.062" v="7703" actId="1076"/>
          <ac:spMkLst>
            <pc:docMk/>
            <pc:sldMk cId="631270707" sldId="406"/>
            <ac:spMk id="4" creationId="{919DE32C-041D-D271-AD4F-FF0CFE8780DF}"/>
          </ac:spMkLst>
        </pc:spChg>
        <pc:spChg chg="add mod">
          <ac:chgData name="Gabriel Morris" userId="b27f8b3fe71fb418" providerId="LiveId" clId="{A21A628D-B96F-4BFB-871E-2489136AC661}" dt="2023-09-30T22:56:06.899" v="7600" actId="14100"/>
          <ac:spMkLst>
            <pc:docMk/>
            <pc:sldMk cId="631270707" sldId="406"/>
            <ac:spMk id="5" creationId="{E5535EFC-E174-93F0-BB98-F53BE23D53BC}"/>
          </ac:spMkLst>
        </pc:spChg>
        <pc:spChg chg="add del mod">
          <ac:chgData name="Gabriel Morris" userId="b27f8b3fe71fb418" providerId="LiveId" clId="{A21A628D-B96F-4BFB-871E-2489136AC661}" dt="2023-09-30T22:56:44.667" v="7602" actId="767"/>
          <ac:spMkLst>
            <pc:docMk/>
            <pc:sldMk cId="631270707" sldId="406"/>
            <ac:spMk id="6" creationId="{5E58B291-A4FF-4234-FAB6-5BF644780EA0}"/>
          </ac:spMkLst>
        </pc:spChg>
        <pc:spChg chg="add del mod">
          <ac:chgData name="Gabriel Morris" userId="b27f8b3fe71fb418" providerId="LiveId" clId="{A21A628D-B96F-4BFB-871E-2489136AC661}" dt="2023-09-30T23:02:42.587" v="7714" actId="478"/>
          <ac:spMkLst>
            <pc:docMk/>
            <pc:sldMk cId="631270707" sldId="406"/>
            <ac:spMk id="7" creationId="{F917C97A-EE91-6E9E-D944-55539860D495}"/>
          </ac:spMkLst>
        </pc:spChg>
        <pc:spChg chg="add mod">
          <ac:chgData name="Gabriel Morris" userId="b27f8b3fe71fb418" providerId="LiveId" clId="{A21A628D-B96F-4BFB-871E-2489136AC661}" dt="2023-09-30T23:15:16.665" v="7961" actId="403"/>
          <ac:spMkLst>
            <pc:docMk/>
            <pc:sldMk cId="631270707" sldId="406"/>
            <ac:spMk id="8" creationId="{4E97931E-CAE1-8AFA-7F50-C92B6B5B2198}"/>
          </ac:spMkLst>
        </pc:spChg>
        <pc:picChg chg="add mod">
          <ac:chgData name="Gabriel Morris" userId="b27f8b3fe71fb418" providerId="LiveId" clId="{A21A628D-B96F-4BFB-871E-2489136AC661}" dt="2023-09-30T23:00:21.821" v="7702" actId="1076"/>
          <ac:picMkLst>
            <pc:docMk/>
            <pc:sldMk cId="631270707" sldId="406"/>
            <ac:picMk id="3" creationId="{1D2B2487-8991-EDB7-AA36-DDA5DF7CECC1}"/>
          </ac:picMkLst>
        </pc:picChg>
      </pc:sldChg>
      <pc:sldChg chg="delSp modSp add del mod">
        <pc:chgData name="Gabriel Morris" userId="b27f8b3fe71fb418" providerId="LiveId" clId="{A21A628D-B96F-4BFB-871E-2489136AC661}" dt="2023-09-30T23:06:12.426" v="7735" actId="47"/>
        <pc:sldMkLst>
          <pc:docMk/>
          <pc:sldMk cId="643601675" sldId="407"/>
        </pc:sldMkLst>
        <pc:spChg chg="del mod">
          <ac:chgData name="Gabriel Morris" userId="b27f8b3fe71fb418" providerId="LiveId" clId="{A21A628D-B96F-4BFB-871E-2489136AC661}" dt="2023-09-30T23:02:47.616" v="7715" actId="21"/>
          <ac:spMkLst>
            <pc:docMk/>
            <pc:sldMk cId="643601675" sldId="407"/>
            <ac:spMk id="7" creationId="{F917C97A-EE91-6E9E-D944-55539860D495}"/>
          </ac:spMkLst>
        </pc:spChg>
      </pc:sldChg>
      <pc:sldChg chg="modSp add del mod">
        <pc:chgData name="Gabriel Morris" userId="b27f8b3fe71fb418" providerId="LiveId" clId="{A21A628D-B96F-4BFB-871E-2489136AC661}" dt="2023-09-30T23:23:07.306" v="8007" actId="47"/>
        <pc:sldMkLst>
          <pc:docMk/>
          <pc:sldMk cId="3441598597" sldId="408"/>
        </pc:sldMkLst>
        <pc:spChg chg="mod">
          <ac:chgData name="Gabriel Morris" userId="b27f8b3fe71fb418" providerId="LiveId" clId="{A21A628D-B96F-4BFB-871E-2489136AC661}" dt="2023-09-30T23:12:34.448" v="7875" actId="20577"/>
          <ac:spMkLst>
            <pc:docMk/>
            <pc:sldMk cId="3441598597" sldId="408"/>
            <ac:spMk id="7" creationId="{F917C97A-EE91-6E9E-D944-55539860D495}"/>
          </ac:spMkLst>
        </pc:spChg>
      </pc:sldChg>
      <pc:sldChg chg="modSp add mod ord">
        <pc:chgData name="Gabriel Morris" userId="b27f8b3fe71fb418" providerId="LiveId" clId="{A21A628D-B96F-4BFB-871E-2489136AC661}" dt="2023-10-01T05:04:57.200" v="10244"/>
        <pc:sldMkLst>
          <pc:docMk/>
          <pc:sldMk cId="2529728859" sldId="409"/>
        </pc:sldMkLst>
        <pc:spChg chg="mod">
          <ac:chgData name="Gabriel Morris" userId="b27f8b3fe71fb418" providerId="LiveId" clId="{A21A628D-B96F-4BFB-871E-2489136AC661}" dt="2023-09-30T23:28:39.584" v="8061" actId="1076"/>
          <ac:spMkLst>
            <pc:docMk/>
            <pc:sldMk cId="2529728859" sldId="409"/>
            <ac:spMk id="2" creationId="{741988CC-8B72-8C73-8F1A-49CCCD9141DF}"/>
          </ac:spMkLst>
        </pc:spChg>
        <pc:spChg chg="mod">
          <ac:chgData name="Gabriel Morris" userId="b27f8b3fe71fb418" providerId="LiveId" clId="{A21A628D-B96F-4BFB-871E-2489136AC661}" dt="2023-09-30T23:28:35.108" v="8060" actId="1076"/>
          <ac:spMkLst>
            <pc:docMk/>
            <pc:sldMk cId="2529728859" sldId="409"/>
            <ac:spMk id="8" creationId="{4E97931E-CAE1-8AFA-7F50-C92B6B5B2198}"/>
          </ac:spMkLst>
        </pc:spChg>
      </pc:sldChg>
      <pc:sldChg chg="addSp delSp modSp new mod ord">
        <pc:chgData name="Gabriel Morris" userId="b27f8b3fe71fb418" providerId="LiveId" clId="{A21A628D-B96F-4BFB-871E-2489136AC661}" dt="2023-10-01T05:08:24.657" v="10246"/>
        <pc:sldMkLst>
          <pc:docMk/>
          <pc:sldMk cId="614333737" sldId="410"/>
        </pc:sldMkLst>
        <pc:spChg chg="del">
          <ac:chgData name="Gabriel Morris" userId="b27f8b3fe71fb418" providerId="LiveId" clId="{A21A628D-B96F-4BFB-871E-2489136AC661}" dt="2023-09-30T23:52:15.934" v="8436" actId="478"/>
          <ac:spMkLst>
            <pc:docMk/>
            <pc:sldMk cId="614333737" sldId="410"/>
            <ac:spMk id="2" creationId="{C1CBC385-708A-30C8-7F55-502A9DB9B9BF}"/>
          </ac:spMkLst>
        </pc:spChg>
        <pc:graphicFrameChg chg="add mod modGraphic">
          <ac:chgData name="Gabriel Morris" userId="b27f8b3fe71fb418" providerId="LiveId" clId="{A21A628D-B96F-4BFB-871E-2489136AC661}" dt="2023-10-01T00:08:08.890" v="8804" actId="14734"/>
          <ac:graphicFrameMkLst>
            <pc:docMk/>
            <pc:sldMk cId="614333737" sldId="410"/>
            <ac:graphicFrameMk id="3" creationId="{4A8E389C-75EB-16A3-8A56-DBFD45F26CBB}"/>
          </ac:graphicFrameMkLst>
        </pc:graphicFrameChg>
        <pc:picChg chg="add mod modCrop">
          <ac:chgData name="Gabriel Morris" userId="b27f8b3fe71fb418" providerId="LiveId" clId="{A21A628D-B96F-4BFB-871E-2489136AC661}" dt="2023-10-01T00:06:33.240" v="8795" actId="732"/>
          <ac:picMkLst>
            <pc:docMk/>
            <pc:sldMk cId="614333737" sldId="410"/>
            <ac:picMk id="5" creationId="{2B53EC71-B4B5-18B4-D068-AD5F0339B816}"/>
          </ac:picMkLst>
        </pc:picChg>
      </pc:sldChg>
      <pc:sldChg chg="modSp add mod ord">
        <pc:chgData name="Gabriel Morris" userId="b27f8b3fe71fb418" providerId="LiveId" clId="{A21A628D-B96F-4BFB-871E-2489136AC661}" dt="2023-10-01T02:06:38.855" v="9236" actId="20577"/>
        <pc:sldMkLst>
          <pc:docMk/>
          <pc:sldMk cId="237662021" sldId="411"/>
        </pc:sldMkLst>
        <pc:spChg chg="mod">
          <ac:chgData name="Gabriel Morris" userId="b27f8b3fe71fb418" providerId="LiveId" clId="{A21A628D-B96F-4BFB-871E-2489136AC661}" dt="2023-10-01T01:02:25.105" v="8873" actId="6549"/>
          <ac:spMkLst>
            <pc:docMk/>
            <pc:sldMk cId="237662021" sldId="411"/>
            <ac:spMk id="2" creationId="{E563EA4E-0A22-22A6-4831-CAAA3D4E7B27}"/>
          </ac:spMkLst>
        </pc:spChg>
        <pc:spChg chg="mod">
          <ac:chgData name="Gabriel Morris" userId="b27f8b3fe71fb418" providerId="LiveId" clId="{A21A628D-B96F-4BFB-871E-2489136AC661}" dt="2023-10-01T02:06:38.855" v="9236" actId="20577"/>
          <ac:spMkLst>
            <pc:docMk/>
            <pc:sldMk cId="237662021" sldId="411"/>
            <ac:spMk id="7" creationId="{54B4929B-F718-8D44-0CDF-866CFD9AE2DF}"/>
          </ac:spMkLst>
        </pc:spChg>
      </pc:sldChg>
      <pc:sldChg chg="addSp delSp modSp mod">
        <pc:chgData name="Gabriel Morris" userId="b27f8b3fe71fb418" providerId="LiveId" clId="{A21A628D-B96F-4BFB-871E-2489136AC661}" dt="2023-10-01T03:28:14.091" v="10080" actId="114"/>
        <pc:sldMkLst>
          <pc:docMk/>
          <pc:sldMk cId="901536536" sldId="412"/>
        </pc:sldMkLst>
        <pc:spChg chg="mod">
          <ac:chgData name="Gabriel Morris" userId="b27f8b3fe71fb418" providerId="LiveId" clId="{A21A628D-B96F-4BFB-871E-2489136AC661}" dt="2023-10-01T02:40:05.679" v="9491" actId="14100"/>
          <ac:spMkLst>
            <pc:docMk/>
            <pc:sldMk cId="901536536" sldId="412"/>
            <ac:spMk id="2" creationId="{05762BF0-8F56-27F9-74E1-3BB3AFBE949D}"/>
          </ac:spMkLst>
        </pc:spChg>
        <pc:spChg chg="mod">
          <ac:chgData name="Gabriel Morris" userId="b27f8b3fe71fb418" providerId="LiveId" clId="{A21A628D-B96F-4BFB-871E-2489136AC661}" dt="2023-10-01T02:39:50.477" v="9490" actId="20577"/>
          <ac:spMkLst>
            <pc:docMk/>
            <pc:sldMk cId="901536536" sldId="412"/>
            <ac:spMk id="3" creationId="{CEE7BEE2-856E-AA76-9E75-AC90BA49AF87}"/>
          </ac:spMkLst>
        </pc:spChg>
        <pc:spChg chg="add mod">
          <ac:chgData name="Gabriel Morris" userId="b27f8b3fe71fb418" providerId="LiveId" clId="{A21A628D-B96F-4BFB-871E-2489136AC661}" dt="2023-10-01T03:28:14.091" v="10080" actId="114"/>
          <ac:spMkLst>
            <pc:docMk/>
            <pc:sldMk cId="901536536" sldId="412"/>
            <ac:spMk id="7" creationId="{B6DC1083-A42E-818D-C3C4-5B540D1FF88F}"/>
          </ac:spMkLst>
        </pc:spChg>
        <pc:picChg chg="add del">
          <ac:chgData name="Gabriel Morris" userId="b27f8b3fe71fb418" providerId="LiveId" clId="{A21A628D-B96F-4BFB-871E-2489136AC661}" dt="2023-10-01T03:25:51.254" v="10012"/>
          <ac:picMkLst>
            <pc:docMk/>
            <pc:sldMk cId="901536536" sldId="412"/>
            <ac:picMk id="4" creationId="{A8247CF9-81B7-9973-8A31-08558E3587DB}"/>
          </ac:picMkLst>
        </pc:picChg>
        <pc:picChg chg="add del mod">
          <ac:chgData name="Gabriel Morris" userId="b27f8b3fe71fb418" providerId="LiveId" clId="{A21A628D-B96F-4BFB-871E-2489136AC661}" dt="2023-10-01T03:26:14.804" v="10015" actId="478"/>
          <ac:picMkLst>
            <pc:docMk/>
            <pc:sldMk cId="901536536" sldId="412"/>
            <ac:picMk id="5" creationId="{3AF8F369-FC5F-E82F-649C-5F09DD30EEA5}"/>
          </ac:picMkLst>
        </pc:picChg>
        <pc:picChg chg="add del mod">
          <ac:chgData name="Gabriel Morris" userId="b27f8b3fe71fb418" providerId="LiveId" clId="{A21A628D-B96F-4BFB-871E-2489136AC661}" dt="2023-10-01T03:26:56.271" v="10018" actId="478"/>
          <ac:picMkLst>
            <pc:docMk/>
            <pc:sldMk cId="901536536" sldId="412"/>
            <ac:picMk id="6" creationId="{9F6C4ADB-9CBF-7D60-064F-4D8E48B17151}"/>
          </ac:picMkLst>
        </pc:picChg>
      </pc:sldChg>
      <pc:sldChg chg="add del">
        <pc:chgData name="Gabriel Morris" userId="b27f8b3fe71fb418" providerId="LiveId" clId="{A21A628D-B96F-4BFB-871E-2489136AC661}" dt="2023-10-01T02:45:47.650" v="9723" actId="47"/>
        <pc:sldMkLst>
          <pc:docMk/>
          <pc:sldMk cId="1695275179" sldId="413"/>
        </pc:sldMkLst>
      </pc:sldChg>
      <pc:sldChg chg="addSp modSp add mod">
        <pc:chgData name="Gabriel Morris" userId="b27f8b3fe71fb418" providerId="LiveId" clId="{A21A628D-B96F-4BFB-871E-2489136AC661}" dt="2023-10-01T05:59:11.720" v="10377" actId="20577"/>
        <pc:sldMkLst>
          <pc:docMk/>
          <pc:sldMk cId="1479357078" sldId="414"/>
        </pc:sldMkLst>
        <pc:spChg chg="mod">
          <ac:chgData name="Gabriel Morris" userId="b27f8b3fe71fb418" providerId="LiveId" clId="{A21A628D-B96F-4BFB-871E-2489136AC661}" dt="2023-10-01T05:59:11.720" v="10377" actId="20577"/>
          <ac:spMkLst>
            <pc:docMk/>
            <pc:sldMk cId="1479357078" sldId="414"/>
            <ac:spMk id="3" creationId="{CEE7BEE2-856E-AA76-9E75-AC90BA49AF87}"/>
          </ac:spMkLst>
        </pc:spChg>
        <pc:spChg chg="add mod">
          <ac:chgData name="Gabriel Morris" userId="b27f8b3fe71fb418" providerId="LiveId" clId="{A21A628D-B96F-4BFB-871E-2489136AC661}" dt="2023-10-01T03:28:21.863" v="10081"/>
          <ac:spMkLst>
            <pc:docMk/>
            <pc:sldMk cId="1479357078" sldId="414"/>
            <ac:spMk id="4" creationId="{66DB251C-1632-8284-93EF-F28A92925C12}"/>
          </ac:spMkLst>
        </pc:spChg>
      </pc:sldChg>
      <pc:sldChg chg="addSp modSp add mod ord">
        <pc:chgData name="Gabriel Morris" userId="b27f8b3fe71fb418" providerId="LiveId" clId="{A21A628D-B96F-4BFB-871E-2489136AC661}" dt="2023-10-01T03:28:24.074" v="10082"/>
        <pc:sldMkLst>
          <pc:docMk/>
          <pc:sldMk cId="1442647141" sldId="415"/>
        </pc:sldMkLst>
        <pc:spChg chg="mod">
          <ac:chgData name="Gabriel Morris" userId="b27f8b3fe71fb418" providerId="LiveId" clId="{A21A628D-B96F-4BFB-871E-2489136AC661}" dt="2023-10-01T02:48:26.099" v="9811" actId="20577"/>
          <ac:spMkLst>
            <pc:docMk/>
            <pc:sldMk cId="1442647141" sldId="415"/>
            <ac:spMk id="3" creationId="{CEE7BEE2-856E-AA76-9E75-AC90BA49AF87}"/>
          </ac:spMkLst>
        </pc:spChg>
        <pc:spChg chg="add mod">
          <ac:chgData name="Gabriel Morris" userId="b27f8b3fe71fb418" providerId="LiveId" clId="{A21A628D-B96F-4BFB-871E-2489136AC661}" dt="2023-10-01T03:28:24.074" v="10082"/>
          <ac:spMkLst>
            <pc:docMk/>
            <pc:sldMk cId="1442647141" sldId="415"/>
            <ac:spMk id="4" creationId="{2755326D-0B00-353F-8C0B-B85233BDA6C2}"/>
          </ac:spMkLst>
        </pc:spChg>
      </pc:sldChg>
      <pc:sldChg chg="addSp modSp add mod">
        <pc:chgData name="Gabriel Morris" userId="b27f8b3fe71fb418" providerId="LiveId" clId="{A21A628D-B96F-4BFB-871E-2489136AC661}" dt="2023-10-01T03:28:26.008" v="10083"/>
        <pc:sldMkLst>
          <pc:docMk/>
          <pc:sldMk cId="809404287" sldId="416"/>
        </pc:sldMkLst>
        <pc:spChg chg="mod">
          <ac:chgData name="Gabriel Morris" userId="b27f8b3fe71fb418" providerId="LiveId" clId="{A21A628D-B96F-4BFB-871E-2489136AC661}" dt="2023-10-01T02:54:01.341" v="10010" actId="20577"/>
          <ac:spMkLst>
            <pc:docMk/>
            <pc:sldMk cId="809404287" sldId="416"/>
            <ac:spMk id="3" creationId="{CEE7BEE2-856E-AA76-9E75-AC90BA49AF87}"/>
          </ac:spMkLst>
        </pc:spChg>
        <pc:spChg chg="add mod">
          <ac:chgData name="Gabriel Morris" userId="b27f8b3fe71fb418" providerId="LiveId" clId="{A21A628D-B96F-4BFB-871E-2489136AC661}" dt="2023-10-01T03:28:26.008" v="10083"/>
          <ac:spMkLst>
            <pc:docMk/>
            <pc:sldMk cId="809404287" sldId="416"/>
            <ac:spMk id="4" creationId="{74050423-7756-BA96-5A16-59A09684BDD4}"/>
          </ac:spMkLst>
        </pc:spChg>
      </pc:sldChg>
      <pc:sldChg chg="add">
        <pc:chgData name="Gabriel Morris" userId="b27f8b3fe71fb418" providerId="LiveId" clId="{A21A628D-B96F-4BFB-871E-2489136AC661}" dt="2023-10-01T04:16:29.665" v="10124" actId="2890"/>
        <pc:sldMkLst>
          <pc:docMk/>
          <pc:sldMk cId="3795228179" sldId="417"/>
        </pc:sldMkLst>
      </pc:sldChg>
      <pc:sldChg chg="add ord">
        <pc:chgData name="Gabriel Morris" userId="b27f8b3fe71fb418" providerId="LiveId" clId="{A21A628D-B96F-4BFB-871E-2489136AC661}" dt="2023-10-01T04:26:22.215" v="10136"/>
        <pc:sldMkLst>
          <pc:docMk/>
          <pc:sldMk cId="673473020" sldId="418"/>
        </pc:sldMkLst>
      </pc:sldChg>
      <pc:sldChg chg="modSp add mod">
        <pc:chgData name="Gabriel Morris" userId="b27f8b3fe71fb418" providerId="LiveId" clId="{A21A628D-B96F-4BFB-871E-2489136AC661}" dt="2023-10-01T04:35:45.999" v="10195" actId="207"/>
        <pc:sldMkLst>
          <pc:docMk/>
          <pc:sldMk cId="3336574993" sldId="419"/>
        </pc:sldMkLst>
        <pc:graphicFrameChg chg="modGraphic">
          <ac:chgData name="Gabriel Morris" userId="b27f8b3fe71fb418" providerId="LiveId" clId="{A21A628D-B96F-4BFB-871E-2489136AC661}" dt="2023-10-01T04:35:45.999" v="10195" actId="207"/>
          <ac:graphicFrameMkLst>
            <pc:docMk/>
            <pc:sldMk cId="3336574993" sldId="419"/>
            <ac:graphicFrameMk id="3" creationId="{3700A5B3-3E7C-D7DC-BFAC-9BA4045FBB0A}"/>
          </ac:graphicFrameMkLst>
        </pc:graphicFrameChg>
      </pc:sldChg>
      <pc:sldChg chg="modSp add mod ord">
        <pc:chgData name="Gabriel Morris" userId="b27f8b3fe71fb418" providerId="LiveId" clId="{A21A628D-B96F-4BFB-871E-2489136AC661}" dt="2023-10-01T04:36:06.233" v="10202" actId="207"/>
        <pc:sldMkLst>
          <pc:docMk/>
          <pc:sldMk cId="1515699724" sldId="420"/>
        </pc:sldMkLst>
        <pc:graphicFrameChg chg="modGraphic">
          <ac:chgData name="Gabriel Morris" userId="b27f8b3fe71fb418" providerId="LiveId" clId="{A21A628D-B96F-4BFB-871E-2489136AC661}" dt="2023-10-01T04:36:06.233" v="10202" actId="207"/>
          <ac:graphicFrameMkLst>
            <pc:docMk/>
            <pc:sldMk cId="1515699724" sldId="420"/>
            <ac:graphicFrameMk id="3" creationId="{3700A5B3-3E7C-D7DC-BFAC-9BA4045FBB0A}"/>
          </ac:graphicFrameMkLst>
        </pc:graphicFrameChg>
      </pc:sldChg>
      <pc:sldChg chg="modSp add mod ord">
        <pc:chgData name="Gabriel Morris" userId="b27f8b3fe71fb418" providerId="LiveId" clId="{A21A628D-B96F-4BFB-871E-2489136AC661}" dt="2023-10-01T04:36:41.509" v="10209" actId="207"/>
        <pc:sldMkLst>
          <pc:docMk/>
          <pc:sldMk cId="2628414626" sldId="421"/>
        </pc:sldMkLst>
        <pc:graphicFrameChg chg="modGraphic">
          <ac:chgData name="Gabriel Morris" userId="b27f8b3fe71fb418" providerId="LiveId" clId="{A21A628D-B96F-4BFB-871E-2489136AC661}" dt="2023-10-01T04:36:41.509" v="10209" actId="207"/>
          <ac:graphicFrameMkLst>
            <pc:docMk/>
            <pc:sldMk cId="2628414626" sldId="421"/>
            <ac:graphicFrameMk id="3" creationId="{3700A5B3-3E7C-D7DC-BFAC-9BA4045FBB0A}"/>
          </ac:graphicFrameMkLst>
        </pc:graphicFrameChg>
      </pc:sldChg>
      <pc:sldChg chg="modSp add mod ord">
        <pc:chgData name="Gabriel Morris" userId="b27f8b3fe71fb418" providerId="LiveId" clId="{A21A628D-B96F-4BFB-871E-2489136AC661}" dt="2023-10-01T04:37:41.569" v="10225" actId="113"/>
        <pc:sldMkLst>
          <pc:docMk/>
          <pc:sldMk cId="3326762096" sldId="422"/>
        </pc:sldMkLst>
        <pc:graphicFrameChg chg="modGraphic">
          <ac:chgData name="Gabriel Morris" userId="b27f8b3fe71fb418" providerId="LiveId" clId="{A21A628D-B96F-4BFB-871E-2489136AC661}" dt="2023-10-01T04:37:41.569" v="10225" actId="113"/>
          <ac:graphicFrameMkLst>
            <pc:docMk/>
            <pc:sldMk cId="3326762096" sldId="422"/>
            <ac:graphicFrameMk id="3" creationId="{3700A5B3-3E7C-D7DC-BFAC-9BA4045FBB0A}"/>
          </ac:graphicFrameMkLst>
        </pc:graphicFrameChg>
      </pc:sldChg>
      <pc:sldChg chg="add ord">
        <pc:chgData name="Gabriel Morris" userId="b27f8b3fe71fb418" providerId="LiveId" clId="{A21A628D-B96F-4BFB-871E-2489136AC661}" dt="2023-10-01T04:37:04.138" v="10215"/>
        <pc:sldMkLst>
          <pc:docMk/>
          <pc:sldMk cId="2377874117" sldId="423"/>
        </pc:sldMkLst>
      </pc:sldChg>
      <pc:sldChg chg="modSp add mod ord">
        <pc:chgData name="Gabriel Morris" userId="b27f8b3fe71fb418" providerId="LiveId" clId="{A21A628D-B96F-4BFB-871E-2489136AC661}" dt="2023-10-01T04:47:55.064" v="10237" actId="20577"/>
        <pc:sldMkLst>
          <pc:docMk/>
          <pc:sldMk cId="1298164138" sldId="424"/>
        </pc:sldMkLst>
        <pc:spChg chg="mod">
          <ac:chgData name="Gabriel Morris" userId="b27f8b3fe71fb418" providerId="LiveId" clId="{A21A628D-B96F-4BFB-871E-2489136AC661}" dt="2023-10-01T04:47:45.680" v="10230" actId="27636"/>
          <ac:spMkLst>
            <pc:docMk/>
            <pc:sldMk cId="1298164138" sldId="424"/>
            <ac:spMk id="3" creationId="{FF967FA6-427A-1862-26C5-FA2A90DB7810}"/>
          </ac:spMkLst>
        </pc:spChg>
        <pc:spChg chg="mod">
          <ac:chgData name="Gabriel Morris" userId="b27f8b3fe71fb418" providerId="LiveId" clId="{A21A628D-B96F-4BFB-871E-2489136AC661}" dt="2023-10-01T04:47:55.064" v="10237" actId="20577"/>
          <ac:spMkLst>
            <pc:docMk/>
            <pc:sldMk cId="1298164138" sldId="424"/>
            <ac:spMk id="6" creationId="{87365225-75F6-9C0E-2F9D-4DD42EC9FAFC}"/>
          </ac:spMkLst>
        </pc:spChg>
      </pc:sldChg>
      <pc:sldChg chg="add ord">
        <pc:chgData name="Gabriel Morris" userId="b27f8b3fe71fb418" providerId="LiveId" clId="{A21A628D-B96F-4BFB-871E-2489136AC661}" dt="2023-10-01T05:01:12.275" v="10240"/>
        <pc:sldMkLst>
          <pc:docMk/>
          <pc:sldMk cId="2093598948" sldId="425"/>
        </pc:sldMkLst>
      </pc:sldChg>
      <pc:sldChg chg="modSp add mod ord">
        <pc:chgData name="Gabriel Morris" userId="b27f8b3fe71fb418" providerId="LiveId" clId="{A21A628D-B96F-4BFB-871E-2489136AC661}" dt="2023-10-01T05:29:38.189" v="10287" actId="113"/>
        <pc:sldMkLst>
          <pc:docMk/>
          <pc:sldMk cId="170214773" sldId="426"/>
        </pc:sldMkLst>
        <pc:spChg chg="mod">
          <ac:chgData name="Gabriel Morris" userId="b27f8b3fe71fb418" providerId="LiveId" clId="{A21A628D-B96F-4BFB-871E-2489136AC661}" dt="2023-10-01T05:29:38.189" v="10287" actId="113"/>
          <ac:spMkLst>
            <pc:docMk/>
            <pc:sldMk cId="170214773" sldId="426"/>
            <ac:spMk id="3" creationId="{C5BFB961-51C5-991A-403F-CB5BE02DA237}"/>
          </ac:spMkLst>
        </pc:spChg>
      </pc:sldChg>
      <pc:sldChg chg="addSp delSp modSp new mod setBg">
        <pc:chgData name="Gabriel Morris" userId="b27f8b3fe71fb418" providerId="LiveId" clId="{A21A628D-B96F-4BFB-871E-2489136AC661}" dt="2023-10-01T05:34:25.133" v="10298" actId="478"/>
        <pc:sldMkLst>
          <pc:docMk/>
          <pc:sldMk cId="454569870" sldId="427"/>
        </pc:sldMkLst>
        <pc:spChg chg="del mod ord">
          <ac:chgData name="Gabriel Morris" userId="b27f8b3fe71fb418" providerId="LiveId" clId="{A21A628D-B96F-4BFB-871E-2489136AC661}" dt="2023-10-01T05:34:25.133" v="10298" actId="478"/>
          <ac:spMkLst>
            <pc:docMk/>
            <pc:sldMk cId="454569870" sldId="427"/>
            <ac:spMk id="2" creationId="{EE7D38FC-0189-FFE1-BE7D-D9155DA81B0C}"/>
          </ac:spMkLst>
        </pc:spChg>
        <pc:spChg chg="add">
          <ac:chgData name="Gabriel Morris" userId="b27f8b3fe71fb418" providerId="LiveId" clId="{A21A628D-B96F-4BFB-871E-2489136AC661}" dt="2023-10-01T05:33:32.920" v="10297" actId="26606"/>
          <ac:spMkLst>
            <pc:docMk/>
            <pc:sldMk cId="454569870" sldId="427"/>
            <ac:spMk id="9" creationId="{80CCAACE-815D-4A79-875A-B7EFC28F7D2B}"/>
          </ac:spMkLst>
        </pc:spChg>
        <pc:picChg chg="add mod ord modCrop">
          <ac:chgData name="Gabriel Morris" userId="b27f8b3fe71fb418" providerId="LiveId" clId="{A21A628D-B96F-4BFB-871E-2489136AC661}" dt="2023-10-01T05:33:32.920" v="10297" actId="26606"/>
          <ac:picMkLst>
            <pc:docMk/>
            <pc:sldMk cId="454569870" sldId="427"/>
            <ac:picMk id="3" creationId="{F576C59B-D2EA-4844-5EC6-94A11B016ABA}"/>
          </ac:picMkLst>
        </pc:picChg>
        <pc:picChg chg="add mod">
          <ac:chgData name="Gabriel Morris" userId="b27f8b3fe71fb418" providerId="LiveId" clId="{A21A628D-B96F-4BFB-871E-2489136AC661}" dt="2023-10-01T05:33:32.920" v="10297" actId="26606"/>
          <ac:picMkLst>
            <pc:docMk/>
            <pc:sldMk cId="454569870" sldId="427"/>
            <ac:picMk id="4" creationId="{872C7784-B39B-4B48-1D3C-02EB1A1C65CE}"/>
          </ac:picMkLst>
        </pc:picChg>
      </pc:sldChg>
      <pc:sldChg chg="modSp add mod ord">
        <pc:chgData name="Gabriel Morris" userId="b27f8b3fe71fb418" providerId="LiveId" clId="{A21A628D-B96F-4BFB-871E-2489136AC661}" dt="2023-10-01T05:56:04.564" v="10322" actId="113"/>
        <pc:sldMkLst>
          <pc:docMk/>
          <pc:sldMk cId="4028472961" sldId="428"/>
        </pc:sldMkLst>
        <pc:spChg chg="mod">
          <ac:chgData name="Gabriel Morris" userId="b27f8b3fe71fb418" providerId="LiveId" clId="{A21A628D-B96F-4BFB-871E-2489136AC661}" dt="2023-10-01T05:56:04.564" v="10322" actId="113"/>
          <ac:spMkLst>
            <pc:docMk/>
            <pc:sldMk cId="4028472961" sldId="428"/>
            <ac:spMk id="3" creationId="{C5BFB961-51C5-991A-403F-CB5BE02DA237}"/>
          </ac:spMkLst>
        </pc:spChg>
      </pc:sldChg>
      <pc:sldChg chg="add ord">
        <pc:chgData name="Gabriel Morris" userId="b27f8b3fe71fb418" providerId="LiveId" clId="{A21A628D-B96F-4BFB-871E-2489136AC661}" dt="2023-10-01T06:01:11.888" v="10380"/>
        <pc:sldMkLst>
          <pc:docMk/>
          <pc:sldMk cId="1097410999" sldId="430"/>
        </pc:sldMkLst>
      </pc:sldChg>
      <pc:sldChg chg="modSp add mod ord">
        <pc:chgData name="Gabriel Morris" userId="b27f8b3fe71fb418" providerId="LiveId" clId="{A21A628D-B96F-4BFB-871E-2489136AC661}" dt="2023-10-01T06:02:52.236" v="10394" actId="113"/>
        <pc:sldMkLst>
          <pc:docMk/>
          <pc:sldMk cId="3007205766" sldId="431"/>
        </pc:sldMkLst>
        <pc:spChg chg="mod">
          <ac:chgData name="Gabriel Morris" userId="b27f8b3fe71fb418" providerId="LiveId" clId="{A21A628D-B96F-4BFB-871E-2489136AC661}" dt="2023-10-01T06:02:52.236" v="10394" actId="113"/>
          <ac:spMkLst>
            <pc:docMk/>
            <pc:sldMk cId="3007205766" sldId="431"/>
            <ac:spMk id="3" creationId="{C5BFB961-51C5-991A-403F-CB5BE02DA237}"/>
          </ac:spMkLst>
        </pc:spChg>
      </pc:sldChg>
      <pc:sldChg chg="add ord">
        <pc:chgData name="Gabriel Morris" userId="b27f8b3fe71fb418" providerId="LiveId" clId="{A21A628D-B96F-4BFB-871E-2489136AC661}" dt="2023-10-01T06:03:48.582" v="10397"/>
        <pc:sldMkLst>
          <pc:docMk/>
          <pc:sldMk cId="3265816843" sldId="4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C25A9-E0CF-4401-B900-FB17FBFF9F3D}" type="datetimeFigureOut">
              <a:rPr lang="en-US" smtClean="0"/>
              <a:t>9/25/2023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9A64F-18C8-4245-AB88-4DB148FCCE8B}" type="slidenum">
              <a:rPr lang="en-US" smtClean="0"/>
              <a:t>‹#›</a:t>
            </a:fld>
            <a:endParaRPr lang="en-US" dirty="0"/>
          </a:p>
        </p:txBody>
      </p:sp>
    </p:spTree>
    <p:extLst>
      <p:ext uri="{BB962C8B-B14F-4D97-AF65-F5344CB8AC3E}">
        <p14:creationId xmlns:p14="http://schemas.microsoft.com/office/powerpoint/2010/main" val="564763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620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9/25/2023</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116574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9/25/2023</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90926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9/25/2023</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98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9/25/2023</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22982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9/25/2023</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080883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9/25/2023</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341271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9/25/2023</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930026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9/25/2023</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17888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9/25/2023</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426126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9/25/2023</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271513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9/25/2023</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224175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00604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6DCBA2-9E56-E1BC-373B-F3DA97045915}"/>
              </a:ext>
            </a:extLst>
          </p:cNvPr>
          <p:cNvSpPr>
            <a:spLocks noGrp="1"/>
          </p:cNvSpPr>
          <p:nvPr>
            <p:ph type="ftr" sz="quarter" idx="11"/>
          </p:nvPr>
        </p:nvSpPr>
        <p:spPr/>
        <p:txBody>
          <a:bodyPr/>
          <a:lstStyle/>
          <a:p>
            <a:endParaRPr lang="en-US" dirty="0"/>
          </a:p>
        </p:txBody>
      </p:sp>
      <p:graphicFrame>
        <p:nvGraphicFramePr>
          <p:cNvPr id="3" name="Table 3">
            <a:extLst>
              <a:ext uri="{FF2B5EF4-FFF2-40B4-BE49-F238E27FC236}">
                <a16:creationId xmlns:a16="http://schemas.microsoft.com/office/drawing/2014/main" id="{4B2B6E37-1B57-E082-5191-C46B8044996C}"/>
              </a:ext>
            </a:extLst>
          </p:cNvPr>
          <p:cNvGraphicFramePr>
            <a:graphicFrameLocks noGrp="1"/>
          </p:cNvGraphicFramePr>
          <p:nvPr>
            <p:extLst>
              <p:ext uri="{D42A27DB-BD31-4B8C-83A1-F6EECF244321}">
                <p14:modId xmlns:p14="http://schemas.microsoft.com/office/powerpoint/2010/main" val="3549795793"/>
              </p:ext>
            </p:extLst>
          </p:nvPr>
        </p:nvGraphicFramePr>
        <p:xfrm>
          <a:off x="0" y="0"/>
          <a:ext cx="12192000" cy="6857999"/>
        </p:xfrm>
        <a:graphic>
          <a:graphicData uri="http://schemas.openxmlformats.org/drawingml/2006/table">
            <a:tbl>
              <a:tblPr firstRow="1" bandRow="1">
                <a:tableStyleId>{5C22544A-7EE6-4342-B048-85BDC9FD1C3A}</a:tableStyleId>
              </a:tblPr>
              <a:tblGrid>
                <a:gridCol w="3776870">
                  <a:extLst>
                    <a:ext uri="{9D8B030D-6E8A-4147-A177-3AD203B41FA5}">
                      <a16:colId xmlns:a16="http://schemas.microsoft.com/office/drawing/2014/main" val="2376705735"/>
                    </a:ext>
                  </a:extLst>
                </a:gridCol>
                <a:gridCol w="8415130">
                  <a:extLst>
                    <a:ext uri="{9D8B030D-6E8A-4147-A177-3AD203B41FA5}">
                      <a16:colId xmlns:a16="http://schemas.microsoft.com/office/drawing/2014/main" val="2661954725"/>
                    </a:ext>
                  </a:extLst>
                </a:gridCol>
              </a:tblGrid>
              <a:tr h="837795">
                <a:tc gridSpan="2">
                  <a:txBody>
                    <a:bodyPr/>
                    <a:lstStyle/>
                    <a:p>
                      <a:pPr algn="ctr"/>
                      <a:r>
                        <a:rPr lang="en-US" sz="4000" dirty="0"/>
                        <a:t>Who is He? (Matthew 11-12)</a:t>
                      </a:r>
                    </a:p>
                  </a:txBody>
                  <a:tcPr/>
                </a:tc>
                <a:tc hMerge="1">
                  <a:txBody>
                    <a:bodyPr/>
                    <a:lstStyle/>
                    <a:p>
                      <a:endParaRPr lang="en-US" dirty="0"/>
                    </a:p>
                  </a:txBody>
                  <a:tcPr/>
                </a:tc>
                <a:extLst>
                  <a:ext uri="{0D108BD9-81ED-4DB2-BD59-A6C34878D82A}">
                    <a16:rowId xmlns:a16="http://schemas.microsoft.com/office/drawing/2014/main" val="1018130932"/>
                  </a:ext>
                </a:extLst>
              </a:tr>
              <a:tr h="983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John the Baptist:</a:t>
                      </a:r>
                    </a:p>
                    <a:p>
                      <a:pPr algn="l">
                        <a:lnSpc>
                          <a:spcPct val="100000"/>
                        </a:lnSpc>
                      </a:pPr>
                      <a:endParaRPr lang="en-US" sz="2400" b="1" dirty="0">
                        <a:solidFill>
                          <a:schemeClr val="tx1"/>
                        </a:solidFill>
                      </a:endParaRPr>
                    </a:p>
                  </a:txBody>
                  <a:tcPr/>
                </a:tc>
                <a:tc>
                  <a:txBody>
                    <a:bodyPr/>
                    <a:lstStyle/>
                    <a:p>
                      <a:pPr algn="l">
                        <a:lnSpc>
                          <a:spcPct val="100000"/>
                        </a:lnSpc>
                      </a:pPr>
                      <a:r>
                        <a:rPr lang="en-US" sz="2200" b="0" dirty="0">
                          <a:solidFill>
                            <a:schemeClr val="tx1"/>
                          </a:solidFill>
                        </a:rPr>
                        <a:t>“Are You the Expected One?”   Matthew 11:3-6</a:t>
                      </a:r>
                    </a:p>
                  </a:txBody>
                  <a:tcPr/>
                </a:tc>
                <a:extLst>
                  <a:ext uri="{0D108BD9-81ED-4DB2-BD59-A6C34878D82A}">
                    <a16:rowId xmlns:a16="http://schemas.microsoft.com/office/drawing/2014/main" val="1764945226"/>
                  </a:ext>
                </a:extLst>
              </a:tr>
              <a:tr h="711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The Crowds: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 This man cannot be the Son of David, can he?”   Matthew 12:23</a:t>
                      </a:r>
                    </a:p>
                  </a:txBody>
                  <a:tcPr/>
                </a:tc>
                <a:extLst>
                  <a:ext uri="{0D108BD9-81ED-4DB2-BD59-A6C34878D82A}">
                    <a16:rowId xmlns:a16="http://schemas.microsoft.com/office/drawing/2014/main" val="3033651097"/>
                  </a:ext>
                </a:extLst>
              </a:tr>
              <a:tr h="827861">
                <a:tc>
                  <a:txBody>
                    <a:bodyPr/>
                    <a:lstStyle/>
                    <a:p>
                      <a:pPr lvl="0" algn="l">
                        <a:lnSpc>
                          <a:spcPct val="100000"/>
                        </a:lnSpc>
                      </a:pPr>
                      <a:r>
                        <a:rPr lang="en-US" sz="2400" b="1" dirty="0">
                          <a:solidFill>
                            <a:srgbClr val="C00000"/>
                          </a:solidFill>
                        </a:rPr>
                        <a:t>Pharisees:</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rPr>
                        <a:t>“This man casts out demons only by Beelzebul the ruler of the demons.”   Matthew 12:24</a:t>
                      </a:r>
                    </a:p>
                  </a:txBody>
                  <a:tcPr>
                    <a:solidFill>
                      <a:srgbClr val="FFFF00"/>
                    </a:solidFill>
                  </a:tcPr>
                </a:tc>
                <a:extLst>
                  <a:ext uri="{0D108BD9-81ED-4DB2-BD59-A6C34878D82A}">
                    <a16:rowId xmlns:a16="http://schemas.microsoft.com/office/drawing/2014/main" val="2938167819"/>
                  </a:ext>
                </a:extLst>
              </a:tr>
              <a:tr h="546388">
                <a:tc>
                  <a:txBody>
                    <a:bodyPr/>
                    <a:lstStyle/>
                    <a:p>
                      <a:pPr lvl="0" algn="l">
                        <a:lnSpc>
                          <a:spcPct val="100000"/>
                        </a:lnSpc>
                      </a:pPr>
                      <a:r>
                        <a:rPr lang="en-US" sz="2400" b="1" dirty="0"/>
                        <a:t>Jesus: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“For the Son of Man is Lord of the Sabbath.”   Matthew 12:8</a:t>
                      </a:r>
                    </a:p>
                  </a:txBody>
                  <a:tcPr/>
                </a:tc>
                <a:extLst>
                  <a:ext uri="{0D108BD9-81ED-4DB2-BD59-A6C34878D82A}">
                    <a16:rowId xmlns:a16="http://schemas.microsoft.com/office/drawing/2014/main" val="2138390528"/>
                  </a:ext>
                </a:extLst>
              </a:tr>
              <a:tr h="983499">
                <a:tc>
                  <a:txBody>
                    <a:bodyPr/>
                    <a:lstStyle/>
                    <a:p>
                      <a:pPr lvl="0" algn="l">
                        <a:lnSpc>
                          <a:spcPct val="100000"/>
                        </a:lnSpc>
                      </a:pPr>
                      <a:r>
                        <a:rPr lang="en-US" sz="2400" b="1" dirty="0"/>
                        <a:t>Jesus: Greater than priest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“But I say to you that something greater than the temple is here.”   Matthew 12:6</a:t>
                      </a:r>
                    </a:p>
                  </a:txBody>
                  <a:tcPr/>
                </a:tc>
                <a:extLst>
                  <a:ext uri="{0D108BD9-81ED-4DB2-BD59-A6C34878D82A}">
                    <a16:rowId xmlns:a16="http://schemas.microsoft.com/office/drawing/2014/main" val="2313316265"/>
                  </a:ext>
                </a:extLst>
              </a:tr>
              <a:tr h="983499">
                <a:tc>
                  <a:txBody>
                    <a:bodyPr/>
                    <a:lstStyle/>
                    <a:p>
                      <a:pPr lvl="0" algn="l">
                        <a:lnSpc>
                          <a:spcPct val="100000"/>
                        </a:lnSpc>
                      </a:pPr>
                      <a:r>
                        <a:rPr lang="en-US" sz="2400" b="1" dirty="0">
                          <a:solidFill>
                            <a:schemeClr val="tx1"/>
                          </a:solidFill>
                        </a:rPr>
                        <a:t>Jesus: Greater than prophet</a:t>
                      </a:r>
                    </a:p>
                  </a:txBody>
                  <a:tcPr/>
                </a:tc>
                <a:tc>
                  <a:txBody>
                    <a:bodyPr/>
                    <a:lstStyle/>
                    <a:p>
                      <a:pPr lvl="0" algn="l">
                        <a:lnSpc>
                          <a:spcPct val="100000"/>
                        </a:lnSpc>
                      </a:pPr>
                      <a:r>
                        <a:rPr lang="en-US" sz="2200" b="0" dirty="0">
                          <a:solidFill>
                            <a:schemeClr val="tx1"/>
                          </a:solidFill>
                        </a:rPr>
                        <a:t>“…and behold, something greater than Jonah is here.”   Matthew 12:41</a:t>
                      </a:r>
                    </a:p>
                  </a:txBody>
                  <a:tcPr/>
                </a:tc>
                <a:extLst>
                  <a:ext uri="{0D108BD9-81ED-4DB2-BD59-A6C34878D82A}">
                    <a16:rowId xmlns:a16="http://schemas.microsoft.com/office/drawing/2014/main" val="2706216928"/>
                  </a:ext>
                </a:extLst>
              </a:tr>
              <a:tr h="983499">
                <a:tc>
                  <a:txBody>
                    <a:bodyPr/>
                    <a:lstStyle/>
                    <a:p>
                      <a:pPr lvl="0" algn="l">
                        <a:lnSpc>
                          <a:spcPct val="100000"/>
                        </a:lnSpc>
                      </a:pPr>
                      <a:r>
                        <a:rPr lang="en-US" sz="2400" b="1" dirty="0"/>
                        <a:t>Jesus: Greater than king</a:t>
                      </a:r>
                    </a:p>
                  </a:txBody>
                  <a:tcPr/>
                </a:tc>
                <a:tc>
                  <a:txBody>
                    <a:bodyPr/>
                    <a:lstStyle/>
                    <a:p>
                      <a:pPr lvl="0" algn="l">
                        <a:lnSpc>
                          <a:spcPct val="100000"/>
                        </a:lnSpc>
                      </a:pPr>
                      <a:r>
                        <a:rPr lang="en-US" sz="2200" b="0" dirty="0">
                          <a:solidFill>
                            <a:schemeClr val="tx1"/>
                          </a:solidFill>
                        </a:rPr>
                        <a:t>“…and behold, something greater than Solomon is here.”   Matthew 12:42</a:t>
                      </a:r>
                    </a:p>
                  </a:txBody>
                  <a:tcPr/>
                </a:tc>
                <a:extLst>
                  <a:ext uri="{0D108BD9-81ED-4DB2-BD59-A6C34878D82A}">
                    <a16:rowId xmlns:a16="http://schemas.microsoft.com/office/drawing/2014/main" val="1944816102"/>
                  </a:ext>
                </a:extLst>
              </a:tr>
            </a:tbl>
          </a:graphicData>
        </a:graphic>
      </p:graphicFrame>
    </p:spTree>
    <p:extLst>
      <p:ext uri="{BB962C8B-B14F-4D97-AF65-F5344CB8AC3E}">
        <p14:creationId xmlns:p14="http://schemas.microsoft.com/office/powerpoint/2010/main" val="3183859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6DCBA2-9E56-E1BC-373B-F3DA97045915}"/>
              </a:ext>
            </a:extLst>
          </p:cNvPr>
          <p:cNvSpPr>
            <a:spLocks noGrp="1"/>
          </p:cNvSpPr>
          <p:nvPr>
            <p:ph type="ftr" sz="quarter" idx="11"/>
          </p:nvPr>
        </p:nvSpPr>
        <p:spPr/>
        <p:txBody>
          <a:bodyPr/>
          <a:lstStyle/>
          <a:p>
            <a:endParaRPr lang="en-US" dirty="0"/>
          </a:p>
        </p:txBody>
      </p:sp>
      <p:graphicFrame>
        <p:nvGraphicFramePr>
          <p:cNvPr id="3" name="Table 3">
            <a:extLst>
              <a:ext uri="{FF2B5EF4-FFF2-40B4-BE49-F238E27FC236}">
                <a16:creationId xmlns:a16="http://schemas.microsoft.com/office/drawing/2014/main" id="{4B2B6E37-1B57-E082-5191-C46B8044996C}"/>
              </a:ext>
            </a:extLst>
          </p:cNvPr>
          <p:cNvGraphicFramePr>
            <a:graphicFrameLocks noGrp="1"/>
          </p:cNvGraphicFramePr>
          <p:nvPr>
            <p:extLst>
              <p:ext uri="{D42A27DB-BD31-4B8C-83A1-F6EECF244321}">
                <p14:modId xmlns:p14="http://schemas.microsoft.com/office/powerpoint/2010/main" val="3565248904"/>
              </p:ext>
            </p:extLst>
          </p:nvPr>
        </p:nvGraphicFramePr>
        <p:xfrm>
          <a:off x="0" y="0"/>
          <a:ext cx="12192000" cy="6857999"/>
        </p:xfrm>
        <a:graphic>
          <a:graphicData uri="http://schemas.openxmlformats.org/drawingml/2006/table">
            <a:tbl>
              <a:tblPr firstRow="1" bandRow="1">
                <a:tableStyleId>{5C22544A-7EE6-4342-B048-85BDC9FD1C3A}</a:tableStyleId>
              </a:tblPr>
              <a:tblGrid>
                <a:gridCol w="3750365">
                  <a:extLst>
                    <a:ext uri="{9D8B030D-6E8A-4147-A177-3AD203B41FA5}">
                      <a16:colId xmlns:a16="http://schemas.microsoft.com/office/drawing/2014/main" val="2376705735"/>
                    </a:ext>
                  </a:extLst>
                </a:gridCol>
                <a:gridCol w="8441635">
                  <a:extLst>
                    <a:ext uri="{9D8B030D-6E8A-4147-A177-3AD203B41FA5}">
                      <a16:colId xmlns:a16="http://schemas.microsoft.com/office/drawing/2014/main" val="2661954725"/>
                    </a:ext>
                  </a:extLst>
                </a:gridCol>
              </a:tblGrid>
              <a:tr h="837795">
                <a:tc gridSpan="2">
                  <a:txBody>
                    <a:bodyPr/>
                    <a:lstStyle/>
                    <a:p>
                      <a:pPr algn="ctr"/>
                      <a:r>
                        <a:rPr lang="en-US" sz="4000" dirty="0"/>
                        <a:t>Who is He? (Matthew 11-12)</a:t>
                      </a:r>
                    </a:p>
                  </a:txBody>
                  <a:tcPr/>
                </a:tc>
                <a:tc hMerge="1">
                  <a:txBody>
                    <a:bodyPr/>
                    <a:lstStyle/>
                    <a:p>
                      <a:endParaRPr lang="en-US" dirty="0"/>
                    </a:p>
                  </a:txBody>
                  <a:tcPr/>
                </a:tc>
                <a:extLst>
                  <a:ext uri="{0D108BD9-81ED-4DB2-BD59-A6C34878D82A}">
                    <a16:rowId xmlns:a16="http://schemas.microsoft.com/office/drawing/2014/main" val="1018130932"/>
                  </a:ext>
                </a:extLst>
              </a:tr>
              <a:tr h="983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John the Baptist:</a:t>
                      </a:r>
                    </a:p>
                    <a:p>
                      <a:pPr algn="l">
                        <a:lnSpc>
                          <a:spcPct val="100000"/>
                        </a:lnSpc>
                      </a:pPr>
                      <a:endParaRPr lang="en-US" sz="2400" b="1" dirty="0">
                        <a:solidFill>
                          <a:schemeClr val="tx1"/>
                        </a:solidFill>
                      </a:endParaRPr>
                    </a:p>
                  </a:txBody>
                  <a:tcPr/>
                </a:tc>
                <a:tc>
                  <a:txBody>
                    <a:bodyPr/>
                    <a:lstStyle/>
                    <a:p>
                      <a:pPr algn="l">
                        <a:lnSpc>
                          <a:spcPct val="100000"/>
                        </a:lnSpc>
                      </a:pPr>
                      <a:r>
                        <a:rPr lang="en-US" sz="2200" b="0" dirty="0">
                          <a:solidFill>
                            <a:schemeClr val="tx1"/>
                          </a:solidFill>
                        </a:rPr>
                        <a:t>“Are You the Expected One?”   Matthew 11:3-6</a:t>
                      </a:r>
                    </a:p>
                  </a:txBody>
                  <a:tcPr/>
                </a:tc>
                <a:extLst>
                  <a:ext uri="{0D108BD9-81ED-4DB2-BD59-A6C34878D82A}">
                    <a16:rowId xmlns:a16="http://schemas.microsoft.com/office/drawing/2014/main" val="1764945226"/>
                  </a:ext>
                </a:extLst>
              </a:tr>
              <a:tr h="711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The Crowds: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 This man cannot be the Son of David, can he?”   Matthew 12:23</a:t>
                      </a:r>
                    </a:p>
                  </a:txBody>
                  <a:tcPr/>
                </a:tc>
                <a:extLst>
                  <a:ext uri="{0D108BD9-81ED-4DB2-BD59-A6C34878D82A}">
                    <a16:rowId xmlns:a16="http://schemas.microsoft.com/office/drawing/2014/main" val="3033651097"/>
                  </a:ext>
                </a:extLst>
              </a:tr>
              <a:tr h="827861">
                <a:tc>
                  <a:txBody>
                    <a:bodyPr/>
                    <a:lstStyle/>
                    <a:p>
                      <a:pPr lvl="0" algn="l">
                        <a:lnSpc>
                          <a:spcPct val="100000"/>
                        </a:lnSpc>
                      </a:pPr>
                      <a:r>
                        <a:rPr lang="en-US" sz="2400" b="1" dirty="0"/>
                        <a:t>Pharisees: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“This man casts out demons only by Beelzebul the ruler of the demons.”   Matthew 12:24</a:t>
                      </a:r>
                    </a:p>
                  </a:txBody>
                  <a:tcPr/>
                </a:tc>
                <a:extLst>
                  <a:ext uri="{0D108BD9-81ED-4DB2-BD59-A6C34878D82A}">
                    <a16:rowId xmlns:a16="http://schemas.microsoft.com/office/drawing/2014/main" val="2938167819"/>
                  </a:ext>
                </a:extLst>
              </a:tr>
              <a:tr h="546388">
                <a:tc>
                  <a:txBody>
                    <a:bodyPr/>
                    <a:lstStyle/>
                    <a:p>
                      <a:pPr lvl="0" algn="l">
                        <a:lnSpc>
                          <a:spcPct val="100000"/>
                        </a:lnSpc>
                      </a:pPr>
                      <a:r>
                        <a:rPr lang="en-US" sz="2400" b="1" dirty="0">
                          <a:solidFill>
                            <a:srgbClr val="C00000"/>
                          </a:solidFill>
                        </a:rPr>
                        <a:t>Jesus: </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rPr>
                        <a:t>“For the Son of Man is Lord of the Sabbath.”   Matthew 12:8</a:t>
                      </a:r>
                    </a:p>
                  </a:txBody>
                  <a:tcPr>
                    <a:solidFill>
                      <a:srgbClr val="FFFF00"/>
                    </a:solidFill>
                  </a:tcPr>
                </a:tc>
                <a:extLst>
                  <a:ext uri="{0D108BD9-81ED-4DB2-BD59-A6C34878D82A}">
                    <a16:rowId xmlns:a16="http://schemas.microsoft.com/office/drawing/2014/main" val="2138390528"/>
                  </a:ext>
                </a:extLst>
              </a:tr>
              <a:tr h="983499">
                <a:tc>
                  <a:txBody>
                    <a:bodyPr/>
                    <a:lstStyle/>
                    <a:p>
                      <a:pPr lvl="0" algn="l">
                        <a:lnSpc>
                          <a:spcPct val="100000"/>
                        </a:lnSpc>
                      </a:pPr>
                      <a:r>
                        <a:rPr lang="en-US" sz="2400" b="1" dirty="0"/>
                        <a:t>Jesus: Greater than priest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“But I say to you that something greater than the temple is here.”   Matthew 12:6</a:t>
                      </a:r>
                    </a:p>
                  </a:txBody>
                  <a:tcPr/>
                </a:tc>
                <a:extLst>
                  <a:ext uri="{0D108BD9-81ED-4DB2-BD59-A6C34878D82A}">
                    <a16:rowId xmlns:a16="http://schemas.microsoft.com/office/drawing/2014/main" val="2313316265"/>
                  </a:ext>
                </a:extLst>
              </a:tr>
              <a:tr h="983499">
                <a:tc>
                  <a:txBody>
                    <a:bodyPr/>
                    <a:lstStyle/>
                    <a:p>
                      <a:pPr lvl="0" algn="l">
                        <a:lnSpc>
                          <a:spcPct val="100000"/>
                        </a:lnSpc>
                      </a:pPr>
                      <a:r>
                        <a:rPr lang="en-US" sz="2400" b="1" dirty="0">
                          <a:solidFill>
                            <a:schemeClr val="tx1"/>
                          </a:solidFill>
                        </a:rPr>
                        <a:t>Jesus: Greater than prophet</a:t>
                      </a:r>
                    </a:p>
                  </a:txBody>
                  <a:tcPr/>
                </a:tc>
                <a:tc>
                  <a:txBody>
                    <a:bodyPr/>
                    <a:lstStyle/>
                    <a:p>
                      <a:pPr lvl="0" algn="l">
                        <a:lnSpc>
                          <a:spcPct val="100000"/>
                        </a:lnSpc>
                      </a:pPr>
                      <a:r>
                        <a:rPr lang="en-US" sz="2200" b="0" dirty="0">
                          <a:solidFill>
                            <a:schemeClr val="tx1"/>
                          </a:solidFill>
                        </a:rPr>
                        <a:t>“…and behold, something greater than Jonah is here.”   Matthew 12:41</a:t>
                      </a:r>
                    </a:p>
                  </a:txBody>
                  <a:tcPr/>
                </a:tc>
                <a:extLst>
                  <a:ext uri="{0D108BD9-81ED-4DB2-BD59-A6C34878D82A}">
                    <a16:rowId xmlns:a16="http://schemas.microsoft.com/office/drawing/2014/main" val="2706216928"/>
                  </a:ext>
                </a:extLst>
              </a:tr>
              <a:tr h="983499">
                <a:tc>
                  <a:txBody>
                    <a:bodyPr/>
                    <a:lstStyle/>
                    <a:p>
                      <a:pPr lvl="0" algn="l">
                        <a:lnSpc>
                          <a:spcPct val="100000"/>
                        </a:lnSpc>
                      </a:pPr>
                      <a:r>
                        <a:rPr lang="en-US" sz="2400" b="1" dirty="0"/>
                        <a:t>Jesus: Greater than king</a:t>
                      </a:r>
                    </a:p>
                  </a:txBody>
                  <a:tcPr/>
                </a:tc>
                <a:tc>
                  <a:txBody>
                    <a:bodyPr/>
                    <a:lstStyle/>
                    <a:p>
                      <a:pPr lvl="0" algn="l">
                        <a:lnSpc>
                          <a:spcPct val="100000"/>
                        </a:lnSpc>
                      </a:pPr>
                      <a:r>
                        <a:rPr lang="en-US" sz="2200" b="0" dirty="0">
                          <a:solidFill>
                            <a:schemeClr val="tx1"/>
                          </a:solidFill>
                        </a:rPr>
                        <a:t>“…and behold, something greater than Solomon is here.”   Matthew 12:42</a:t>
                      </a:r>
                    </a:p>
                  </a:txBody>
                  <a:tcPr/>
                </a:tc>
                <a:extLst>
                  <a:ext uri="{0D108BD9-81ED-4DB2-BD59-A6C34878D82A}">
                    <a16:rowId xmlns:a16="http://schemas.microsoft.com/office/drawing/2014/main" val="1944816102"/>
                  </a:ext>
                </a:extLst>
              </a:tr>
            </a:tbl>
          </a:graphicData>
        </a:graphic>
      </p:graphicFrame>
    </p:spTree>
    <p:extLst>
      <p:ext uri="{BB962C8B-B14F-4D97-AF65-F5344CB8AC3E}">
        <p14:creationId xmlns:p14="http://schemas.microsoft.com/office/powerpoint/2010/main" val="2894477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6DCBA2-9E56-E1BC-373B-F3DA97045915}"/>
              </a:ext>
            </a:extLst>
          </p:cNvPr>
          <p:cNvSpPr>
            <a:spLocks noGrp="1"/>
          </p:cNvSpPr>
          <p:nvPr>
            <p:ph type="ftr" sz="quarter" idx="11"/>
          </p:nvPr>
        </p:nvSpPr>
        <p:spPr/>
        <p:txBody>
          <a:bodyPr/>
          <a:lstStyle/>
          <a:p>
            <a:endParaRPr lang="en-US" dirty="0"/>
          </a:p>
        </p:txBody>
      </p:sp>
      <p:graphicFrame>
        <p:nvGraphicFramePr>
          <p:cNvPr id="3" name="Table 3">
            <a:extLst>
              <a:ext uri="{FF2B5EF4-FFF2-40B4-BE49-F238E27FC236}">
                <a16:creationId xmlns:a16="http://schemas.microsoft.com/office/drawing/2014/main" id="{4B2B6E37-1B57-E082-5191-C46B8044996C}"/>
              </a:ext>
            </a:extLst>
          </p:cNvPr>
          <p:cNvGraphicFramePr>
            <a:graphicFrameLocks noGrp="1"/>
          </p:cNvGraphicFramePr>
          <p:nvPr>
            <p:extLst>
              <p:ext uri="{D42A27DB-BD31-4B8C-83A1-F6EECF244321}">
                <p14:modId xmlns:p14="http://schemas.microsoft.com/office/powerpoint/2010/main" val="1457319712"/>
              </p:ext>
            </p:extLst>
          </p:nvPr>
        </p:nvGraphicFramePr>
        <p:xfrm>
          <a:off x="0" y="0"/>
          <a:ext cx="12192000" cy="6857999"/>
        </p:xfrm>
        <a:graphic>
          <a:graphicData uri="http://schemas.openxmlformats.org/drawingml/2006/table">
            <a:tbl>
              <a:tblPr firstRow="1" bandRow="1">
                <a:tableStyleId>{5C22544A-7EE6-4342-B048-85BDC9FD1C3A}</a:tableStyleId>
              </a:tblPr>
              <a:tblGrid>
                <a:gridCol w="3776870">
                  <a:extLst>
                    <a:ext uri="{9D8B030D-6E8A-4147-A177-3AD203B41FA5}">
                      <a16:colId xmlns:a16="http://schemas.microsoft.com/office/drawing/2014/main" val="2376705735"/>
                    </a:ext>
                  </a:extLst>
                </a:gridCol>
                <a:gridCol w="8415130">
                  <a:extLst>
                    <a:ext uri="{9D8B030D-6E8A-4147-A177-3AD203B41FA5}">
                      <a16:colId xmlns:a16="http://schemas.microsoft.com/office/drawing/2014/main" val="2661954725"/>
                    </a:ext>
                  </a:extLst>
                </a:gridCol>
              </a:tblGrid>
              <a:tr h="837795">
                <a:tc gridSpan="2">
                  <a:txBody>
                    <a:bodyPr/>
                    <a:lstStyle/>
                    <a:p>
                      <a:pPr algn="ctr"/>
                      <a:r>
                        <a:rPr lang="en-US" sz="4000" dirty="0"/>
                        <a:t>Who is He? (Matthew 11-12)</a:t>
                      </a:r>
                    </a:p>
                  </a:txBody>
                  <a:tcPr/>
                </a:tc>
                <a:tc hMerge="1">
                  <a:txBody>
                    <a:bodyPr/>
                    <a:lstStyle/>
                    <a:p>
                      <a:endParaRPr lang="en-US" dirty="0"/>
                    </a:p>
                  </a:txBody>
                  <a:tcPr/>
                </a:tc>
                <a:extLst>
                  <a:ext uri="{0D108BD9-81ED-4DB2-BD59-A6C34878D82A}">
                    <a16:rowId xmlns:a16="http://schemas.microsoft.com/office/drawing/2014/main" val="1018130932"/>
                  </a:ext>
                </a:extLst>
              </a:tr>
              <a:tr h="983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John the Baptist:</a:t>
                      </a:r>
                    </a:p>
                    <a:p>
                      <a:pPr algn="l">
                        <a:lnSpc>
                          <a:spcPct val="100000"/>
                        </a:lnSpc>
                      </a:pPr>
                      <a:endParaRPr lang="en-US" sz="2400" b="1" dirty="0">
                        <a:solidFill>
                          <a:schemeClr val="tx1"/>
                        </a:solidFill>
                      </a:endParaRPr>
                    </a:p>
                  </a:txBody>
                  <a:tcPr/>
                </a:tc>
                <a:tc>
                  <a:txBody>
                    <a:bodyPr/>
                    <a:lstStyle/>
                    <a:p>
                      <a:pPr algn="l">
                        <a:lnSpc>
                          <a:spcPct val="100000"/>
                        </a:lnSpc>
                      </a:pPr>
                      <a:r>
                        <a:rPr lang="en-US" sz="2200" b="0" dirty="0">
                          <a:solidFill>
                            <a:schemeClr val="tx1"/>
                          </a:solidFill>
                        </a:rPr>
                        <a:t>“Are You the Expected One?”   Matthew 11:3-6</a:t>
                      </a:r>
                    </a:p>
                  </a:txBody>
                  <a:tcPr/>
                </a:tc>
                <a:extLst>
                  <a:ext uri="{0D108BD9-81ED-4DB2-BD59-A6C34878D82A}">
                    <a16:rowId xmlns:a16="http://schemas.microsoft.com/office/drawing/2014/main" val="1764945226"/>
                  </a:ext>
                </a:extLst>
              </a:tr>
              <a:tr h="711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The Crowds: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 This man cannot be the Son of David, can he?”   Matthew 12:23</a:t>
                      </a:r>
                    </a:p>
                  </a:txBody>
                  <a:tcPr/>
                </a:tc>
                <a:extLst>
                  <a:ext uri="{0D108BD9-81ED-4DB2-BD59-A6C34878D82A}">
                    <a16:rowId xmlns:a16="http://schemas.microsoft.com/office/drawing/2014/main" val="3033651097"/>
                  </a:ext>
                </a:extLst>
              </a:tr>
              <a:tr h="827861">
                <a:tc>
                  <a:txBody>
                    <a:bodyPr/>
                    <a:lstStyle/>
                    <a:p>
                      <a:pPr lvl="0" algn="l">
                        <a:lnSpc>
                          <a:spcPct val="100000"/>
                        </a:lnSpc>
                      </a:pPr>
                      <a:r>
                        <a:rPr lang="en-US" sz="2400" b="1" dirty="0"/>
                        <a:t>Pharisees: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“This man casts out demons only by Beelzebul the ruler of the demons.”   Matthew 12:24</a:t>
                      </a:r>
                    </a:p>
                  </a:txBody>
                  <a:tcPr/>
                </a:tc>
                <a:extLst>
                  <a:ext uri="{0D108BD9-81ED-4DB2-BD59-A6C34878D82A}">
                    <a16:rowId xmlns:a16="http://schemas.microsoft.com/office/drawing/2014/main" val="2938167819"/>
                  </a:ext>
                </a:extLst>
              </a:tr>
              <a:tr h="546388">
                <a:tc>
                  <a:txBody>
                    <a:bodyPr/>
                    <a:lstStyle/>
                    <a:p>
                      <a:pPr lvl="0" algn="l">
                        <a:lnSpc>
                          <a:spcPct val="100000"/>
                        </a:lnSpc>
                      </a:pPr>
                      <a:r>
                        <a:rPr lang="en-US" sz="2400" b="1" dirty="0"/>
                        <a:t>Jesus: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“For the Son of Man is Lord of the Sabbath.”   Matthew 12:8</a:t>
                      </a:r>
                    </a:p>
                  </a:txBody>
                  <a:tcPr/>
                </a:tc>
                <a:extLst>
                  <a:ext uri="{0D108BD9-81ED-4DB2-BD59-A6C34878D82A}">
                    <a16:rowId xmlns:a16="http://schemas.microsoft.com/office/drawing/2014/main" val="2138390528"/>
                  </a:ext>
                </a:extLst>
              </a:tr>
              <a:tr h="983499">
                <a:tc>
                  <a:txBody>
                    <a:bodyPr/>
                    <a:lstStyle/>
                    <a:p>
                      <a:pPr lvl="0" algn="l">
                        <a:lnSpc>
                          <a:spcPct val="100000"/>
                        </a:lnSpc>
                      </a:pPr>
                      <a:r>
                        <a:rPr lang="en-US" sz="2400" b="1" dirty="0">
                          <a:solidFill>
                            <a:srgbClr val="C00000"/>
                          </a:solidFill>
                        </a:rPr>
                        <a:t>Jesus: Greater than priest</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rPr>
                        <a:t>“But I say to you that something greater than the temple is here.”   Matthew 12:6</a:t>
                      </a:r>
                    </a:p>
                  </a:txBody>
                  <a:tcPr>
                    <a:solidFill>
                      <a:srgbClr val="FFFF00"/>
                    </a:solidFill>
                  </a:tcPr>
                </a:tc>
                <a:extLst>
                  <a:ext uri="{0D108BD9-81ED-4DB2-BD59-A6C34878D82A}">
                    <a16:rowId xmlns:a16="http://schemas.microsoft.com/office/drawing/2014/main" val="2313316265"/>
                  </a:ext>
                </a:extLst>
              </a:tr>
              <a:tr h="983499">
                <a:tc>
                  <a:txBody>
                    <a:bodyPr/>
                    <a:lstStyle/>
                    <a:p>
                      <a:pPr lvl="0" algn="l">
                        <a:lnSpc>
                          <a:spcPct val="100000"/>
                        </a:lnSpc>
                      </a:pPr>
                      <a:r>
                        <a:rPr lang="en-US" sz="2400" b="1" dirty="0">
                          <a:solidFill>
                            <a:schemeClr val="tx1"/>
                          </a:solidFill>
                        </a:rPr>
                        <a:t>Jesus: Greater than prophet</a:t>
                      </a:r>
                    </a:p>
                  </a:txBody>
                  <a:tcPr/>
                </a:tc>
                <a:tc>
                  <a:txBody>
                    <a:bodyPr/>
                    <a:lstStyle/>
                    <a:p>
                      <a:pPr lvl="0" algn="l">
                        <a:lnSpc>
                          <a:spcPct val="100000"/>
                        </a:lnSpc>
                      </a:pPr>
                      <a:r>
                        <a:rPr lang="en-US" sz="2200" b="0" dirty="0">
                          <a:solidFill>
                            <a:schemeClr val="tx1"/>
                          </a:solidFill>
                        </a:rPr>
                        <a:t>“…and behold, something greater than Jonah is here.”   Matthew 12:41</a:t>
                      </a:r>
                    </a:p>
                  </a:txBody>
                  <a:tcPr/>
                </a:tc>
                <a:extLst>
                  <a:ext uri="{0D108BD9-81ED-4DB2-BD59-A6C34878D82A}">
                    <a16:rowId xmlns:a16="http://schemas.microsoft.com/office/drawing/2014/main" val="2706216928"/>
                  </a:ext>
                </a:extLst>
              </a:tr>
              <a:tr h="983499">
                <a:tc>
                  <a:txBody>
                    <a:bodyPr/>
                    <a:lstStyle/>
                    <a:p>
                      <a:pPr lvl="0" algn="l">
                        <a:lnSpc>
                          <a:spcPct val="100000"/>
                        </a:lnSpc>
                      </a:pPr>
                      <a:r>
                        <a:rPr lang="en-US" sz="2400" b="1" dirty="0"/>
                        <a:t>Jesus: Greater than king</a:t>
                      </a:r>
                    </a:p>
                  </a:txBody>
                  <a:tcPr/>
                </a:tc>
                <a:tc>
                  <a:txBody>
                    <a:bodyPr/>
                    <a:lstStyle/>
                    <a:p>
                      <a:pPr lvl="0" algn="l">
                        <a:lnSpc>
                          <a:spcPct val="100000"/>
                        </a:lnSpc>
                      </a:pPr>
                      <a:r>
                        <a:rPr lang="en-US" sz="2200" b="0" dirty="0">
                          <a:solidFill>
                            <a:schemeClr val="tx1"/>
                          </a:solidFill>
                        </a:rPr>
                        <a:t>“…and behold, something greater than Solomon is here.”   Matthew 12:42</a:t>
                      </a:r>
                    </a:p>
                  </a:txBody>
                  <a:tcPr/>
                </a:tc>
                <a:extLst>
                  <a:ext uri="{0D108BD9-81ED-4DB2-BD59-A6C34878D82A}">
                    <a16:rowId xmlns:a16="http://schemas.microsoft.com/office/drawing/2014/main" val="1944816102"/>
                  </a:ext>
                </a:extLst>
              </a:tr>
            </a:tbl>
          </a:graphicData>
        </a:graphic>
      </p:graphicFrame>
    </p:spTree>
    <p:extLst>
      <p:ext uri="{BB962C8B-B14F-4D97-AF65-F5344CB8AC3E}">
        <p14:creationId xmlns:p14="http://schemas.microsoft.com/office/powerpoint/2010/main" val="2900972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6DCBA2-9E56-E1BC-373B-F3DA97045915}"/>
              </a:ext>
            </a:extLst>
          </p:cNvPr>
          <p:cNvSpPr>
            <a:spLocks noGrp="1"/>
          </p:cNvSpPr>
          <p:nvPr>
            <p:ph type="ftr" sz="quarter" idx="11"/>
          </p:nvPr>
        </p:nvSpPr>
        <p:spPr/>
        <p:txBody>
          <a:bodyPr/>
          <a:lstStyle/>
          <a:p>
            <a:endParaRPr lang="en-US" dirty="0"/>
          </a:p>
        </p:txBody>
      </p:sp>
      <p:graphicFrame>
        <p:nvGraphicFramePr>
          <p:cNvPr id="3" name="Table 3">
            <a:extLst>
              <a:ext uri="{FF2B5EF4-FFF2-40B4-BE49-F238E27FC236}">
                <a16:creationId xmlns:a16="http://schemas.microsoft.com/office/drawing/2014/main" id="{4B2B6E37-1B57-E082-5191-C46B8044996C}"/>
              </a:ext>
            </a:extLst>
          </p:cNvPr>
          <p:cNvGraphicFramePr>
            <a:graphicFrameLocks noGrp="1"/>
          </p:cNvGraphicFramePr>
          <p:nvPr>
            <p:extLst>
              <p:ext uri="{D42A27DB-BD31-4B8C-83A1-F6EECF244321}">
                <p14:modId xmlns:p14="http://schemas.microsoft.com/office/powerpoint/2010/main" val="1717022572"/>
              </p:ext>
            </p:extLst>
          </p:nvPr>
        </p:nvGraphicFramePr>
        <p:xfrm>
          <a:off x="0" y="0"/>
          <a:ext cx="12192000" cy="6857999"/>
        </p:xfrm>
        <a:graphic>
          <a:graphicData uri="http://schemas.openxmlformats.org/drawingml/2006/table">
            <a:tbl>
              <a:tblPr firstRow="1" bandRow="1">
                <a:tableStyleId>{5C22544A-7EE6-4342-B048-85BDC9FD1C3A}</a:tableStyleId>
              </a:tblPr>
              <a:tblGrid>
                <a:gridCol w="3776870">
                  <a:extLst>
                    <a:ext uri="{9D8B030D-6E8A-4147-A177-3AD203B41FA5}">
                      <a16:colId xmlns:a16="http://schemas.microsoft.com/office/drawing/2014/main" val="2376705735"/>
                    </a:ext>
                  </a:extLst>
                </a:gridCol>
                <a:gridCol w="8415130">
                  <a:extLst>
                    <a:ext uri="{9D8B030D-6E8A-4147-A177-3AD203B41FA5}">
                      <a16:colId xmlns:a16="http://schemas.microsoft.com/office/drawing/2014/main" val="2661954725"/>
                    </a:ext>
                  </a:extLst>
                </a:gridCol>
              </a:tblGrid>
              <a:tr h="837795">
                <a:tc gridSpan="2">
                  <a:txBody>
                    <a:bodyPr/>
                    <a:lstStyle/>
                    <a:p>
                      <a:pPr algn="ctr"/>
                      <a:r>
                        <a:rPr lang="en-US" sz="4000" dirty="0"/>
                        <a:t>Who is He? (Matthew 11-12)</a:t>
                      </a:r>
                    </a:p>
                  </a:txBody>
                  <a:tcPr/>
                </a:tc>
                <a:tc hMerge="1">
                  <a:txBody>
                    <a:bodyPr/>
                    <a:lstStyle/>
                    <a:p>
                      <a:endParaRPr lang="en-US" dirty="0"/>
                    </a:p>
                  </a:txBody>
                  <a:tcPr/>
                </a:tc>
                <a:extLst>
                  <a:ext uri="{0D108BD9-81ED-4DB2-BD59-A6C34878D82A}">
                    <a16:rowId xmlns:a16="http://schemas.microsoft.com/office/drawing/2014/main" val="1018130932"/>
                  </a:ext>
                </a:extLst>
              </a:tr>
              <a:tr h="983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John the Baptist:</a:t>
                      </a:r>
                    </a:p>
                    <a:p>
                      <a:pPr algn="l">
                        <a:lnSpc>
                          <a:spcPct val="100000"/>
                        </a:lnSpc>
                      </a:pPr>
                      <a:endParaRPr lang="en-US" sz="2400" b="1" dirty="0">
                        <a:solidFill>
                          <a:schemeClr val="tx1"/>
                        </a:solidFill>
                      </a:endParaRPr>
                    </a:p>
                  </a:txBody>
                  <a:tcPr/>
                </a:tc>
                <a:tc>
                  <a:txBody>
                    <a:bodyPr/>
                    <a:lstStyle/>
                    <a:p>
                      <a:pPr algn="l">
                        <a:lnSpc>
                          <a:spcPct val="100000"/>
                        </a:lnSpc>
                      </a:pPr>
                      <a:r>
                        <a:rPr lang="en-US" sz="2200" b="0" dirty="0">
                          <a:solidFill>
                            <a:schemeClr val="tx1"/>
                          </a:solidFill>
                        </a:rPr>
                        <a:t>“Are You the Expected One?”   Matthew 11:3-6</a:t>
                      </a:r>
                    </a:p>
                  </a:txBody>
                  <a:tcPr/>
                </a:tc>
                <a:extLst>
                  <a:ext uri="{0D108BD9-81ED-4DB2-BD59-A6C34878D82A}">
                    <a16:rowId xmlns:a16="http://schemas.microsoft.com/office/drawing/2014/main" val="1764945226"/>
                  </a:ext>
                </a:extLst>
              </a:tr>
              <a:tr h="711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The Crowds: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 This man cannot be the Son of David, can he?”   Matthew 12:23</a:t>
                      </a:r>
                    </a:p>
                  </a:txBody>
                  <a:tcPr/>
                </a:tc>
                <a:extLst>
                  <a:ext uri="{0D108BD9-81ED-4DB2-BD59-A6C34878D82A}">
                    <a16:rowId xmlns:a16="http://schemas.microsoft.com/office/drawing/2014/main" val="3033651097"/>
                  </a:ext>
                </a:extLst>
              </a:tr>
              <a:tr h="827861">
                <a:tc>
                  <a:txBody>
                    <a:bodyPr/>
                    <a:lstStyle/>
                    <a:p>
                      <a:pPr lvl="0" algn="l">
                        <a:lnSpc>
                          <a:spcPct val="100000"/>
                        </a:lnSpc>
                      </a:pPr>
                      <a:r>
                        <a:rPr lang="en-US" sz="2400" b="1" dirty="0"/>
                        <a:t>Pharisees: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“This man casts out demons only by Beelzebul the ruler of the demons.”   Matthew 12:24</a:t>
                      </a:r>
                    </a:p>
                  </a:txBody>
                  <a:tcPr/>
                </a:tc>
                <a:extLst>
                  <a:ext uri="{0D108BD9-81ED-4DB2-BD59-A6C34878D82A}">
                    <a16:rowId xmlns:a16="http://schemas.microsoft.com/office/drawing/2014/main" val="2938167819"/>
                  </a:ext>
                </a:extLst>
              </a:tr>
              <a:tr h="546388">
                <a:tc>
                  <a:txBody>
                    <a:bodyPr/>
                    <a:lstStyle/>
                    <a:p>
                      <a:pPr lvl="0" algn="l">
                        <a:lnSpc>
                          <a:spcPct val="100000"/>
                        </a:lnSpc>
                      </a:pPr>
                      <a:r>
                        <a:rPr lang="en-US" sz="2400" b="1" dirty="0"/>
                        <a:t>Jesus: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“For the Son of Man is Lord of the Sabbath.”   Matthew 12:8</a:t>
                      </a:r>
                    </a:p>
                  </a:txBody>
                  <a:tcPr/>
                </a:tc>
                <a:extLst>
                  <a:ext uri="{0D108BD9-81ED-4DB2-BD59-A6C34878D82A}">
                    <a16:rowId xmlns:a16="http://schemas.microsoft.com/office/drawing/2014/main" val="2138390528"/>
                  </a:ext>
                </a:extLst>
              </a:tr>
              <a:tr h="983499">
                <a:tc>
                  <a:txBody>
                    <a:bodyPr/>
                    <a:lstStyle/>
                    <a:p>
                      <a:pPr lvl="0" algn="l">
                        <a:lnSpc>
                          <a:spcPct val="100000"/>
                        </a:lnSpc>
                      </a:pPr>
                      <a:r>
                        <a:rPr lang="en-US" sz="2400" b="1" dirty="0"/>
                        <a:t>Jesus: Greater than priest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“But I say to you that something greater than the temple is here.”   Matthew 12:6</a:t>
                      </a:r>
                    </a:p>
                  </a:txBody>
                  <a:tcPr/>
                </a:tc>
                <a:extLst>
                  <a:ext uri="{0D108BD9-81ED-4DB2-BD59-A6C34878D82A}">
                    <a16:rowId xmlns:a16="http://schemas.microsoft.com/office/drawing/2014/main" val="2313316265"/>
                  </a:ext>
                </a:extLst>
              </a:tr>
              <a:tr h="983499">
                <a:tc>
                  <a:txBody>
                    <a:bodyPr/>
                    <a:lstStyle/>
                    <a:p>
                      <a:pPr lvl="0" algn="l">
                        <a:lnSpc>
                          <a:spcPct val="100000"/>
                        </a:lnSpc>
                      </a:pPr>
                      <a:r>
                        <a:rPr lang="en-US" sz="2400" b="1" dirty="0">
                          <a:solidFill>
                            <a:srgbClr val="C00000"/>
                          </a:solidFill>
                        </a:rPr>
                        <a:t>Jesus: Greater than prophet</a:t>
                      </a:r>
                    </a:p>
                  </a:txBody>
                  <a:tcPr>
                    <a:solidFill>
                      <a:srgbClr val="FFFF00"/>
                    </a:solidFill>
                  </a:tcPr>
                </a:tc>
                <a:tc>
                  <a:txBody>
                    <a:bodyPr/>
                    <a:lstStyle/>
                    <a:p>
                      <a:pPr lvl="0" algn="l">
                        <a:lnSpc>
                          <a:spcPct val="100000"/>
                        </a:lnSpc>
                      </a:pPr>
                      <a:r>
                        <a:rPr lang="en-US" sz="2200" b="1" dirty="0">
                          <a:solidFill>
                            <a:srgbClr val="C00000"/>
                          </a:solidFill>
                        </a:rPr>
                        <a:t>“…and behold, something greater than Jonah is here.”   Matthew 12:41</a:t>
                      </a:r>
                    </a:p>
                  </a:txBody>
                  <a:tcPr>
                    <a:solidFill>
                      <a:srgbClr val="FFFF00"/>
                    </a:solidFill>
                  </a:tcPr>
                </a:tc>
                <a:extLst>
                  <a:ext uri="{0D108BD9-81ED-4DB2-BD59-A6C34878D82A}">
                    <a16:rowId xmlns:a16="http://schemas.microsoft.com/office/drawing/2014/main" val="2706216928"/>
                  </a:ext>
                </a:extLst>
              </a:tr>
              <a:tr h="983499">
                <a:tc>
                  <a:txBody>
                    <a:bodyPr/>
                    <a:lstStyle/>
                    <a:p>
                      <a:pPr lvl="0" algn="l">
                        <a:lnSpc>
                          <a:spcPct val="100000"/>
                        </a:lnSpc>
                      </a:pPr>
                      <a:r>
                        <a:rPr lang="en-US" sz="2400" b="1" dirty="0"/>
                        <a:t>Jesus: Greater than king</a:t>
                      </a:r>
                    </a:p>
                  </a:txBody>
                  <a:tcPr/>
                </a:tc>
                <a:tc>
                  <a:txBody>
                    <a:bodyPr/>
                    <a:lstStyle/>
                    <a:p>
                      <a:pPr lvl="0" algn="l">
                        <a:lnSpc>
                          <a:spcPct val="100000"/>
                        </a:lnSpc>
                      </a:pPr>
                      <a:r>
                        <a:rPr lang="en-US" sz="2200" b="0" dirty="0">
                          <a:solidFill>
                            <a:schemeClr val="tx1"/>
                          </a:solidFill>
                        </a:rPr>
                        <a:t>“…and behold, something greater than Solomon is here.”   Matthew 12:42</a:t>
                      </a:r>
                    </a:p>
                  </a:txBody>
                  <a:tcPr/>
                </a:tc>
                <a:extLst>
                  <a:ext uri="{0D108BD9-81ED-4DB2-BD59-A6C34878D82A}">
                    <a16:rowId xmlns:a16="http://schemas.microsoft.com/office/drawing/2014/main" val="1944816102"/>
                  </a:ext>
                </a:extLst>
              </a:tr>
            </a:tbl>
          </a:graphicData>
        </a:graphic>
      </p:graphicFrame>
    </p:spTree>
    <p:extLst>
      <p:ext uri="{BB962C8B-B14F-4D97-AF65-F5344CB8AC3E}">
        <p14:creationId xmlns:p14="http://schemas.microsoft.com/office/powerpoint/2010/main" val="3976380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42210-83AE-97B3-3502-456498D5228E}"/>
              </a:ext>
            </a:extLst>
          </p:cNvPr>
          <p:cNvPicPr>
            <a:picLocks noChangeAspect="1"/>
          </p:cNvPicPr>
          <p:nvPr/>
        </p:nvPicPr>
        <p:blipFill>
          <a:blip r:embed="rId2"/>
          <a:stretch>
            <a:fillRect/>
          </a:stretch>
        </p:blipFill>
        <p:spPr>
          <a:xfrm>
            <a:off x="3611" y="0"/>
            <a:ext cx="12188389" cy="6858000"/>
          </a:xfrm>
          <a:prstGeom prst="rect">
            <a:avLst/>
          </a:prstGeom>
          <a:effectLst>
            <a:outerShdw blurRad="50800" dist="50800" dir="5400000" algn="ctr" rotWithShape="0">
              <a:schemeClr val="accent6">
                <a:lumMod val="50000"/>
              </a:schemeClr>
            </a:outerShdw>
          </a:effectLst>
        </p:spPr>
      </p:pic>
      <p:sp>
        <p:nvSpPr>
          <p:cNvPr id="4" name="Rectangle 3">
            <a:extLst>
              <a:ext uri="{FF2B5EF4-FFF2-40B4-BE49-F238E27FC236}">
                <a16:creationId xmlns:a16="http://schemas.microsoft.com/office/drawing/2014/main" id="{4D34F4C4-11F5-0312-0FD2-EB7F5B964079}"/>
              </a:ext>
            </a:extLst>
          </p:cNvPr>
          <p:cNvSpPr/>
          <p:nvPr/>
        </p:nvSpPr>
        <p:spPr>
          <a:xfrm>
            <a:off x="0" y="0"/>
            <a:ext cx="12192000" cy="6858000"/>
          </a:xfrm>
          <a:prstGeom prst="rect">
            <a:avLst/>
          </a:prstGeom>
          <a:solidFill>
            <a:schemeClr val="bg1">
              <a:lumMod val="75000"/>
              <a:alpha val="7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itle 1">
            <a:extLst>
              <a:ext uri="{FF2B5EF4-FFF2-40B4-BE49-F238E27FC236}">
                <a16:creationId xmlns:a16="http://schemas.microsoft.com/office/drawing/2014/main" id="{8437E865-9880-4FFE-FEDF-D95425C60B4B}"/>
              </a:ext>
            </a:extLst>
          </p:cNvPr>
          <p:cNvSpPr txBox="1">
            <a:spLocks/>
          </p:cNvSpPr>
          <p:nvPr/>
        </p:nvSpPr>
        <p:spPr>
          <a:xfrm>
            <a:off x="414130" y="246746"/>
            <a:ext cx="10515600" cy="1325563"/>
          </a:xfrm>
          <a:prstGeom prst="rect">
            <a:avLst/>
          </a:prstGeom>
        </p:spPr>
        <p:txBody>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solidFill>
                  <a:schemeClr val="tx1"/>
                </a:solidFill>
              </a:rPr>
              <a:t>Matthew 12:39-41</a:t>
            </a:r>
          </a:p>
        </p:txBody>
      </p:sp>
      <p:sp>
        <p:nvSpPr>
          <p:cNvPr id="6" name="Content Placeholder 2">
            <a:extLst>
              <a:ext uri="{FF2B5EF4-FFF2-40B4-BE49-F238E27FC236}">
                <a16:creationId xmlns:a16="http://schemas.microsoft.com/office/drawing/2014/main" id="{C0FED85F-2C7A-F160-0AF3-1DFBE76C373B}"/>
              </a:ext>
            </a:extLst>
          </p:cNvPr>
          <p:cNvSpPr txBox="1">
            <a:spLocks/>
          </p:cNvSpPr>
          <p:nvPr/>
        </p:nvSpPr>
        <p:spPr>
          <a:xfrm>
            <a:off x="838200" y="1243742"/>
            <a:ext cx="10515600" cy="517031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3600" dirty="0">
                <a:solidFill>
                  <a:schemeClr val="tx1"/>
                </a:solidFill>
                <a:latin typeface="Calibri" panose="020F0502020204030204" pitchFamily="34" charset="0"/>
                <a:ea typeface="Calibri" panose="020F0502020204030204" pitchFamily="34" charset="0"/>
                <a:cs typeface="Times New Roman" panose="02020603050405020304" pitchFamily="18" charset="0"/>
              </a:rPr>
              <a:t>39 “But He answered and said to them, ‘An evil and adulterous generation craves for a sign; and yet </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no sign will be given to it but the sign of Jonah the prophet; 40 for just as </a:t>
            </a:r>
            <a:r>
              <a:rPr lang="en-US" sz="3600" b="1" cap="small" dirty="0">
                <a:solidFill>
                  <a:srgbClr val="C00000"/>
                </a:solidFill>
                <a:latin typeface="Calibri" panose="020F0502020204030204" pitchFamily="34" charset="0"/>
                <a:ea typeface="Calibri" panose="020F0502020204030204" pitchFamily="34" charset="0"/>
                <a:cs typeface="Times New Roman" panose="02020603050405020304" pitchFamily="18" charset="0"/>
              </a:rPr>
              <a:t>JONAH WAS THREE DAYS AND THREE NIGHTS IN THE BELLY OF THE SEA MONSTER</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so will the Son of Man be three days and three nights in the heart of the earth. 41 </a:t>
            </a:r>
            <a:r>
              <a:rPr lang="en-US" sz="36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men of Nineveh will stand up with this generation at the judgment and will condemn it because they repented at the preaching of Jonah; and behold, </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something greater than Jonah is here</a:t>
            </a:r>
            <a:r>
              <a:rPr lang="en-US" sz="3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spcBef>
                <a:spcPts val="0"/>
              </a:spcBef>
              <a:buFont typeface="Symbol" panose="05050102010706020507" pitchFamily="18" charset="2"/>
              <a:buChar char=""/>
            </a:pPr>
            <a:endParaRPr lang="en-US" sz="3600" dirty="0">
              <a:solidFill>
                <a:schemeClr val="tx1"/>
              </a:solidFill>
            </a:endParaRPr>
          </a:p>
          <a:p>
            <a:pPr marL="742950" indent="-742950">
              <a:buFont typeface="+mj-lt"/>
              <a:buAutoNum type="arabicPeriod"/>
            </a:pPr>
            <a:endParaRPr lang="en-US" sz="3600" dirty="0">
              <a:solidFill>
                <a:schemeClr val="tx1"/>
              </a:solidFill>
            </a:endParaRPr>
          </a:p>
        </p:txBody>
      </p:sp>
    </p:spTree>
    <p:extLst>
      <p:ext uri="{BB962C8B-B14F-4D97-AF65-F5344CB8AC3E}">
        <p14:creationId xmlns:p14="http://schemas.microsoft.com/office/powerpoint/2010/main" val="4154729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a:bodyPr>
          <a:lstStyle/>
          <a:p>
            <a:r>
              <a:rPr lang="en-US" sz="6600" dirty="0"/>
              <a:t>CHRIST IN JONAH?   </a:t>
            </a:r>
            <a:r>
              <a:rPr lang="en-US" sz="6600" dirty="0">
                <a:solidFill>
                  <a:srgbClr val="FFC000"/>
                </a:solidFill>
              </a:rPr>
              <a:t>YES!</a:t>
            </a: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2206907"/>
            <a:ext cx="11275449" cy="4351338"/>
          </a:xfrm>
        </p:spPr>
        <p:txBody>
          <a:bodyPr>
            <a:normAutofit/>
          </a:bodyPr>
          <a:lstStyle/>
          <a:p>
            <a:pPr marL="0" indent="0">
              <a:buNone/>
            </a:pPr>
            <a:r>
              <a:rPr lang="en-US" sz="4400" dirty="0"/>
              <a:t>Through Messianic Typology, such as…</a:t>
            </a:r>
          </a:p>
          <a:p>
            <a:pPr marL="457200" lvl="1" indent="0">
              <a:buNone/>
            </a:pPr>
            <a:r>
              <a:rPr lang="en-US" b="1" dirty="0">
                <a:solidFill>
                  <a:srgbClr val="FFC000"/>
                </a:solidFill>
              </a:rPr>
              <a:t>Typifying Jonah’s experience in the whale to Christ’s death and resurrection (Matt 12:40)</a:t>
            </a:r>
          </a:p>
        </p:txBody>
      </p:sp>
    </p:spTree>
    <p:extLst>
      <p:ext uri="{BB962C8B-B14F-4D97-AF65-F5344CB8AC3E}">
        <p14:creationId xmlns:p14="http://schemas.microsoft.com/office/powerpoint/2010/main" val="1973082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7C41-BA65-890E-C310-99812D0D4678}"/>
              </a:ext>
            </a:extLst>
          </p:cNvPr>
          <p:cNvSpPr>
            <a:spLocks noGrp="1"/>
          </p:cNvSpPr>
          <p:nvPr>
            <p:ph type="title"/>
          </p:nvPr>
        </p:nvSpPr>
        <p:spPr>
          <a:xfrm>
            <a:off x="648929" y="549001"/>
            <a:ext cx="7412516" cy="868017"/>
          </a:xfrm>
        </p:spPr>
        <p:txBody>
          <a:bodyPr>
            <a:normAutofit/>
          </a:bodyPr>
          <a:lstStyle/>
          <a:p>
            <a:r>
              <a:rPr lang="en-US" sz="5400" dirty="0"/>
              <a:t>Basic Bible Interpretation</a:t>
            </a:r>
          </a:p>
        </p:txBody>
      </p:sp>
      <p:sp>
        <p:nvSpPr>
          <p:cNvPr id="3" name="Content Placeholder 2">
            <a:extLst>
              <a:ext uri="{FF2B5EF4-FFF2-40B4-BE49-F238E27FC236}">
                <a16:creationId xmlns:a16="http://schemas.microsoft.com/office/drawing/2014/main" id="{A607242A-1645-16FF-75D9-9A4F8E42292F}"/>
              </a:ext>
            </a:extLst>
          </p:cNvPr>
          <p:cNvSpPr>
            <a:spLocks noGrp="1"/>
          </p:cNvSpPr>
          <p:nvPr>
            <p:ph idx="1"/>
          </p:nvPr>
        </p:nvSpPr>
        <p:spPr>
          <a:xfrm>
            <a:off x="648929" y="2348018"/>
            <a:ext cx="8741560" cy="1879425"/>
          </a:xfrm>
        </p:spPr>
        <p:txBody>
          <a:bodyPr>
            <a:normAutofit fontScale="92500" lnSpcReduction="20000"/>
          </a:bodyPr>
          <a:lstStyle/>
          <a:p>
            <a:pPr marL="0" marR="0" indent="0">
              <a:lnSpc>
                <a:spcPct val="107000"/>
              </a:lnSpc>
              <a:spcBef>
                <a:spcPts val="0"/>
              </a:spcBef>
              <a:spcAft>
                <a:spcPts val="800"/>
              </a:spcAft>
              <a:buNone/>
            </a:pPr>
            <a:r>
              <a:rPr lang="en-US" sz="4400" b="1" i="1" dirty="0">
                <a:effectLst/>
                <a:latin typeface="Calibri" panose="020F0502020204030204" pitchFamily="34" charset="0"/>
                <a:ea typeface="Calibri" panose="020F0502020204030204" pitchFamily="34" charset="0"/>
                <a:cs typeface="Times New Roman" panose="02020603050405020304" pitchFamily="18" charset="0"/>
              </a:rPr>
              <a:t>“The basis for uniting the Old and New Testaments was typology and predictive prophecy…”</a:t>
            </a:r>
          </a:p>
        </p:txBody>
      </p:sp>
      <p:sp>
        <p:nvSpPr>
          <p:cNvPr id="4" name="Footer Placeholder 3">
            <a:extLst>
              <a:ext uri="{FF2B5EF4-FFF2-40B4-BE49-F238E27FC236}">
                <a16:creationId xmlns:a16="http://schemas.microsoft.com/office/drawing/2014/main" id="{A3242D92-F170-A43A-F3FF-8D214C37EF5D}"/>
              </a:ext>
            </a:extLst>
          </p:cNvPr>
          <p:cNvSpPr>
            <a:spLocks noGrp="1"/>
          </p:cNvSpPr>
          <p:nvPr>
            <p:ph type="ftr" sz="quarter" idx="11"/>
          </p:nvPr>
        </p:nvSpPr>
        <p:spPr>
          <a:xfrm>
            <a:off x="648929" y="6356350"/>
            <a:ext cx="10903408" cy="365125"/>
          </a:xfrm>
        </p:spPr>
        <p:txBody>
          <a:bodyP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rPr>
              <a:t>Zuck, Roy B. Basic Bible Interpretation: A Practical Guide to Discovering Biblical Truth. Edited by Craig Bubeck Sr. Colorado Springs, CO: David C. Cook, 1991.</a:t>
            </a:r>
          </a:p>
        </p:txBody>
      </p:sp>
      <p:pic>
        <p:nvPicPr>
          <p:cNvPr id="5" name="Picture 4" descr="A book cover with purple text&#10;&#10;Description automatically generated">
            <a:extLst>
              <a:ext uri="{FF2B5EF4-FFF2-40B4-BE49-F238E27FC236}">
                <a16:creationId xmlns:a16="http://schemas.microsoft.com/office/drawing/2014/main" id="{BF057815-12F4-225B-1CCC-9558A8EBE5AA}"/>
              </a:ext>
            </a:extLst>
          </p:cNvPr>
          <p:cNvPicPr>
            <a:picLocks noChangeAspect="1"/>
          </p:cNvPicPr>
          <p:nvPr/>
        </p:nvPicPr>
        <p:blipFill>
          <a:blip r:embed="rId2"/>
          <a:stretch>
            <a:fillRect/>
          </a:stretch>
        </p:blipFill>
        <p:spPr>
          <a:xfrm>
            <a:off x="9390489" y="1582360"/>
            <a:ext cx="2801511" cy="4263169"/>
          </a:xfrm>
          <a:prstGeom prst="rect">
            <a:avLst/>
          </a:prstGeom>
        </p:spPr>
      </p:pic>
    </p:spTree>
    <p:extLst>
      <p:ext uri="{BB962C8B-B14F-4D97-AF65-F5344CB8AC3E}">
        <p14:creationId xmlns:p14="http://schemas.microsoft.com/office/powerpoint/2010/main" val="1823214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7C41-BA65-890E-C310-99812D0D4678}"/>
              </a:ext>
            </a:extLst>
          </p:cNvPr>
          <p:cNvSpPr>
            <a:spLocks noGrp="1"/>
          </p:cNvSpPr>
          <p:nvPr>
            <p:ph type="title"/>
          </p:nvPr>
        </p:nvSpPr>
        <p:spPr>
          <a:xfrm>
            <a:off x="648929" y="549001"/>
            <a:ext cx="7412516" cy="868017"/>
          </a:xfrm>
        </p:spPr>
        <p:txBody>
          <a:bodyPr>
            <a:normAutofit/>
          </a:bodyPr>
          <a:lstStyle/>
          <a:p>
            <a:r>
              <a:rPr lang="en-US" sz="5400" dirty="0"/>
              <a:t>Type - </a:t>
            </a:r>
            <a:r>
              <a:rPr lang="en-US" sz="5400" i="1" dirty="0"/>
              <a:t>typos</a:t>
            </a:r>
            <a:r>
              <a:rPr lang="en-US" sz="5400" dirty="0"/>
              <a:t>, </a:t>
            </a:r>
            <a:r>
              <a:rPr lang="el-GR" sz="4800" dirty="0"/>
              <a:t>τύπος</a:t>
            </a:r>
            <a:endParaRPr lang="en-US" sz="5400" dirty="0"/>
          </a:p>
        </p:txBody>
      </p:sp>
      <p:sp>
        <p:nvSpPr>
          <p:cNvPr id="3" name="Content Placeholder 2">
            <a:extLst>
              <a:ext uri="{FF2B5EF4-FFF2-40B4-BE49-F238E27FC236}">
                <a16:creationId xmlns:a16="http://schemas.microsoft.com/office/drawing/2014/main" id="{A607242A-1645-16FF-75D9-9A4F8E42292F}"/>
              </a:ext>
            </a:extLst>
          </p:cNvPr>
          <p:cNvSpPr>
            <a:spLocks noGrp="1"/>
          </p:cNvSpPr>
          <p:nvPr>
            <p:ph idx="1"/>
          </p:nvPr>
        </p:nvSpPr>
        <p:spPr>
          <a:xfrm>
            <a:off x="648929" y="1802296"/>
            <a:ext cx="11291280" cy="4506703"/>
          </a:xfrm>
        </p:spPr>
        <p:txBody>
          <a:bodyPr>
            <a:normAutofit/>
          </a:bodyPr>
          <a:lstStyle/>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a:t>
            </a:r>
            <a:r>
              <a:rPr lang="en-US" sz="24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idols</a:t>
            </a:r>
            <a:r>
              <a:rPr lang="en-US" sz="2400" dirty="0">
                <a:effectLst/>
                <a:latin typeface="Calibri" panose="020F0502020204030204" pitchFamily="34" charset="0"/>
                <a:ea typeface="Calibri" panose="020F0502020204030204" pitchFamily="34" charset="0"/>
                <a:cs typeface="Times New Roman" panose="02020603050405020304" pitchFamily="18" charset="0"/>
              </a:rPr>
              <a:t> [figures or images] you made to worship” (Acts 7:43)</a:t>
            </a:r>
          </a:p>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tabernacle … according to the </a:t>
            </a:r>
            <a:r>
              <a:rPr lang="en-US" sz="24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pattern</a:t>
            </a:r>
            <a:r>
              <a:rPr lang="en-US" sz="2400" dirty="0">
                <a:effectLst/>
                <a:latin typeface="Calibri" panose="020F0502020204030204" pitchFamily="34" charset="0"/>
                <a:ea typeface="Calibri" panose="020F0502020204030204" pitchFamily="34" charset="0"/>
                <a:cs typeface="Times New Roman" panose="02020603050405020304" pitchFamily="18" charset="0"/>
              </a:rPr>
              <a:t> [Moses] had seen” (Acts 7:44)</a:t>
            </a:r>
          </a:p>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“Adam, who was a </a:t>
            </a:r>
            <a:r>
              <a:rPr lang="en-US" sz="24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pattern</a:t>
            </a:r>
            <a:r>
              <a:rPr lang="en-US" sz="2400" dirty="0">
                <a:effectLst/>
                <a:latin typeface="Calibri" panose="020F0502020204030204" pitchFamily="34" charset="0"/>
                <a:ea typeface="Calibri" panose="020F0502020204030204" pitchFamily="34" charset="0"/>
                <a:cs typeface="Times New Roman" panose="02020603050405020304" pitchFamily="18" charset="0"/>
              </a:rPr>
              <a:t> of the One to come” (Rom. 5:14)</a:t>
            </a:r>
          </a:p>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“You wholeheartedly obeyed the </a:t>
            </a:r>
            <a:r>
              <a:rPr lang="en-US" sz="24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form</a:t>
            </a:r>
            <a:r>
              <a:rPr lang="en-US" sz="2400" dirty="0">
                <a:effectLst/>
                <a:latin typeface="Calibri" panose="020F0502020204030204" pitchFamily="34" charset="0"/>
                <a:ea typeface="Calibri" panose="020F0502020204030204" pitchFamily="34" charset="0"/>
                <a:cs typeface="Times New Roman" panose="02020603050405020304" pitchFamily="18" charset="0"/>
              </a:rPr>
              <a:t> of teaching” (6:17)</a:t>
            </a:r>
          </a:p>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“Join with others in following my </a:t>
            </a:r>
            <a:r>
              <a:rPr lang="en-US" sz="24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example</a:t>
            </a:r>
            <a:r>
              <a:rPr lang="en-US" sz="2400" dirty="0">
                <a:effectLst/>
                <a:latin typeface="Calibri" panose="020F0502020204030204" pitchFamily="34" charset="0"/>
                <a:ea typeface="Calibri" panose="020F0502020204030204" pitchFamily="34" charset="0"/>
                <a:cs typeface="Times New Roman" panose="02020603050405020304" pitchFamily="18" charset="0"/>
              </a:rPr>
              <a:t>” (Phil. 3:17)</a:t>
            </a:r>
          </a:p>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“And so you became a </a:t>
            </a:r>
            <a:r>
              <a:rPr lang="en-US" sz="24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model</a:t>
            </a:r>
            <a:r>
              <a:rPr lang="en-US" sz="2400" dirty="0">
                <a:effectLst/>
                <a:latin typeface="Calibri" panose="020F0502020204030204" pitchFamily="34" charset="0"/>
                <a:ea typeface="Calibri" panose="020F0502020204030204" pitchFamily="34" charset="0"/>
                <a:cs typeface="Times New Roman" panose="02020603050405020304" pitchFamily="18" charset="0"/>
              </a:rPr>
              <a:t> to all the believers in Macedonia and Achaia” (1 Thes. 1:7)</a:t>
            </a:r>
          </a:p>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“We did this … in order to make ourselves a </a:t>
            </a:r>
            <a:r>
              <a:rPr lang="en-US" sz="24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model</a:t>
            </a:r>
            <a:r>
              <a:rPr lang="en-US" sz="2400" dirty="0">
                <a:effectLst/>
                <a:latin typeface="Calibri" panose="020F0502020204030204" pitchFamily="34" charset="0"/>
                <a:ea typeface="Calibri" panose="020F0502020204030204" pitchFamily="34" charset="0"/>
                <a:cs typeface="Times New Roman" panose="02020603050405020304" pitchFamily="18" charset="0"/>
              </a:rPr>
              <a:t> for you to follow” (2 Thes. 3:9)</a:t>
            </a:r>
          </a:p>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“Set an </a:t>
            </a:r>
            <a:r>
              <a:rPr lang="en-US" sz="24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example</a:t>
            </a:r>
            <a:r>
              <a:rPr lang="en-US" sz="2400" dirty="0">
                <a:effectLst/>
                <a:latin typeface="Calibri" panose="020F0502020204030204" pitchFamily="34" charset="0"/>
                <a:ea typeface="Calibri" panose="020F0502020204030204" pitchFamily="34" charset="0"/>
                <a:cs typeface="Times New Roman" panose="02020603050405020304" pitchFamily="18" charset="0"/>
              </a:rPr>
              <a:t> for the believers” (1 Tim. 4:12)</a:t>
            </a:r>
          </a:p>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“Being </a:t>
            </a:r>
            <a:r>
              <a:rPr lang="en-US" sz="24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examples</a:t>
            </a:r>
            <a:r>
              <a:rPr lang="en-US" sz="2400" dirty="0">
                <a:effectLst/>
                <a:latin typeface="Calibri" panose="020F0502020204030204" pitchFamily="34" charset="0"/>
                <a:ea typeface="Calibri" panose="020F0502020204030204" pitchFamily="34" charset="0"/>
                <a:cs typeface="Times New Roman" panose="02020603050405020304" pitchFamily="18" charset="0"/>
              </a:rPr>
              <a:t> to the flock” (1 Peter 5:3)</a:t>
            </a:r>
          </a:p>
        </p:txBody>
      </p:sp>
      <p:sp>
        <p:nvSpPr>
          <p:cNvPr id="7" name="Footer Placeholder 3">
            <a:extLst>
              <a:ext uri="{FF2B5EF4-FFF2-40B4-BE49-F238E27FC236}">
                <a16:creationId xmlns:a16="http://schemas.microsoft.com/office/drawing/2014/main" id="{2808598B-739C-95ED-FDC9-EA37D9EEADA2}"/>
              </a:ext>
            </a:extLst>
          </p:cNvPr>
          <p:cNvSpPr>
            <a:spLocks noGrp="1"/>
          </p:cNvSpPr>
          <p:nvPr>
            <p:ph type="ftr" sz="quarter" idx="11"/>
          </p:nvPr>
        </p:nvSpPr>
        <p:spPr>
          <a:xfrm>
            <a:off x="648929" y="6356350"/>
            <a:ext cx="10903408" cy="365125"/>
          </a:xfrm>
        </p:spPr>
        <p:txBody>
          <a:bodyP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rPr>
              <a:t>Zuck, Roy B. Basic Bible Interpretation: A Practical Guide to Discovering Biblical Truth. Edited by Craig Bubeck Sr. Colorado Springs, CO: David C. Cook, 1991.</a:t>
            </a:r>
          </a:p>
        </p:txBody>
      </p:sp>
    </p:spTree>
    <p:extLst>
      <p:ext uri="{BB962C8B-B14F-4D97-AF65-F5344CB8AC3E}">
        <p14:creationId xmlns:p14="http://schemas.microsoft.com/office/powerpoint/2010/main" val="2954781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 name="Rectangle 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pic>
        <p:nvPicPr>
          <p:cNvPr id="4" name="Picture 3" descr="A close-up of a beach">
            <a:extLst>
              <a:ext uri="{FF2B5EF4-FFF2-40B4-BE49-F238E27FC236}">
                <a16:creationId xmlns:a16="http://schemas.microsoft.com/office/drawing/2014/main" id="{BDE6FAD8-873F-315A-BEA5-CEB2D3DDF911}"/>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427" r="2" b="2"/>
          <a:stretch/>
        </p:blipFill>
        <p:spPr>
          <a:xfrm>
            <a:off x="20" y="-7624"/>
            <a:ext cx="12191981" cy="6887365"/>
          </a:xfrm>
          <a:prstGeom prst="rect">
            <a:avLst/>
          </a:prstGeom>
          <a:effectLst>
            <a:outerShdw blurRad="50800" dist="50800" dir="5400000" algn="ctr" rotWithShape="0">
              <a:srgbClr val="002060"/>
            </a:outerShdw>
          </a:effectLst>
        </p:spPr>
      </p:pic>
      <p:sp>
        <p:nvSpPr>
          <p:cNvPr id="6" name="Title 1">
            <a:extLst>
              <a:ext uri="{FF2B5EF4-FFF2-40B4-BE49-F238E27FC236}">
                <a16:creationId xmlns:a16="http://schemas.microsoft.com/office/drawing/2014/main" id="{1857D92A-22CE-456C-3FF0-0AB10DD9024B}"/>
              </a:ext>
            </a:extLst>
          </p:cNvPr>
          <p:cNvSpPr txBox="1">
            <a:spLocks/>
          </p:cNvSpPr>
          <p:nvPr/>
        </p:nvSpPr>
        <p:spPr>
          <a:xfrm>
            <a:off x="414130" y="246746"/>
            <a:ext cx="10515600" cy="1325563"/>
          </a:xfrm>
          <a:prstGeom prst="rect">
            <a:avLst/>
          </a:prstGeom>
        </p:spPr>
        <p:txBody>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t>Romans 5:14</a:t>
            </a:r>
          </a:p>
        </p:txBody>
      </p:sp>
      <p:sp>
        <p:nvSpPr>
          <p:cNvPr id="8" name="Content Placeholder 2">
            <a:extLst>
              <a:ext uri="{FF2B5EF4-FFF2-40B4-BE49-F238E27FC236}">
                <a16:creationId xmlns:a16="http://schemas.microsoft.com/office/drawing/2014/main" id="{FE11609E-9A9F-F2F4-2FC7-B4C9BFC3B2CB}"/>
              </a:ext>
            </a:extLst>
          </p:cNvPr>
          <p:cNvSpPr txBox="1">
            <a:spLocks/>
          </p:cNvSpPr>
          <p:nvPr/>
        </p:nvSpPr>
        <p:spPr>
          <a:xfrm>
            <a:off x="838200" y="1785615"/>
            <a:ext cx="10515600" cy="51703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4400" dirty="0">
                <a:latin typeface="Calibri" panose="020F0502020204030204" pitchFamily="34" charset="0"/>
                <a:ea typeface="Calibri" panose="020F0502020204030204" pitchFamily="34" charset="0"/>
                <a:cs typeface="Times New Roman" panose="02020603050405020304" pitchFamily="18" charset="0"/>
              </a:rPr>
              <a:t>“Nevertheless death reigned from Adam until Moses, even over those who had not sinned in the likeness of the offense of </a:t>
            </a:r>
            <a:r>
              <a:rPr lang="en-US" sz="4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Adam, who is a type of Him who was to come</a:t>
            </a:r>
            <a:r>
              <a:rPr lang="en-US" sz="44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spcBef>
                <a:spcPts val="0"/>
              </a:spcBef>
              <a:buFont typeface="Symbol" panose="05050102010706020507" pitchFamily="18" charset="2"/>
              <a:buChar char=""/>
            </a:pPr>
            <a:endParaRPr lang="en-US" sz="4400" dirty="0"/>
          </a:p>
          <a:p>
            <a:pPr marL="742950" indent="-742950">
              <a:buFont typeface="+mj-lt"/>
              <a:buAutoNum type="arabicPeriod"/>
            </a:pPr>
            <a:endParaRPr lang="en-US" sz="4400" dirty="0"/>
          </a:p>
        </p:txBody>
      </p:sp>
    </p:spTree>
    <p:extLst>
      <p:ext uri="{BB962C8B-B14F-4D97-AF65-F5344CB8AC3E}">
        <p14:creationId xmlns:p14="http://schemas.microsoft.com/office/powerpoint/2010/main" val="2336167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7C41-BA65-890E-C310-99812D0D4678}"/>
              </a:ext>
            </a:extLst>
          </p:cNvPr>
          <p:cNvSpPr>
            <a:spLocks noGrp="1"/>
          </p:cNvSpPr>
          <p:nvPr>
            <p:ph type="title"/>
          </p:nvPr>
        </p:nvSpPr>
        <p:spPr>
          <a:xfrm>
            <a:off x="648929" y="549001"/>
            <a:ext cx="11291280" cy="868017"/>
          </a:xfrm>
        </p:spPr>
        <p:txBody>
          <a:bodyPr>
            <a:normAutofit/>
          </a:bodyPr>
          <a:lstStyle/>
          <a:p>
            <a:r>
              <a:rPr lang="en-US" sz="5400" dirty="0"/>
              <a:t>Antitype - </a:t>
            </a:r>
            <a:r>
              <a:rPr lang="en-US" sz="5400" i="1" dirty="0"/>
              <a:t>antitypos</a:t>
            </a:r>
            <a:r>
              <a:rPr lang="en-US" sz="5400" dirty="0"/>
              <a:t>, </a:t>
            </a:r>
            <a:r>
              <a:rPr lang="el-GR" sz="5400" dirty="0"/>
              <a:t>ἀντίτυπος</a:t>
            </a:r>
            <a:r>
              <a:rPr lang="en-US" sz="5400" dirty="0"/>
              <a:t> </a:t>
            </a:r>
          </a:p>
        </p:txBody>
      </p:sp>
      <p:sp>
        <p:nvSpPr>
          <p:cNvPr id="3" name="Content Placeholder 2">
            <a:extLst>
              <a:ext uri="{FF2B5EF4-FFF2-40B4-BE49-F238E27FC236}">
                <a16:creationId xmlns:a16="http://schemas.microsoft.com/office/drawing/2014/main" id="{A607242A-1645-16FF-75D9-9A4F8E42292F}"/>
              </a:ext>
            </a:extLst>
          </p:cNvPr>
          <p:cNvSpPr>
            <a:spLocks noGrp="1"/>
          </p:cNvSpPr>
          <p:nvPr>
            <p:ph idx="1"/>
          </p:nvPr>
        </p:nvSpPr>
        <p:spPr>
          <a:xfrm>
            <a:off x="648928" y="1802296"/>
            <a:ext cx="10761193" cy="4506703"/>
          </a:xfrm>
        </p:spPr>
        <p:txBody>
          <a:bodyPr>
            <a:normAutofit/>
          </a:bodyPr>
          <a:lstStyle/>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Corresponding</a:t>
            </a:r>
            <a:r>
              <a:rPr lang="en-US" sz="2800" dirty="0">
                <a:effectLst/>
                <a:latin typeface="Calibri" panose="020F0502020204030204" pitchFamily="34" charset="0"/>
                <a:ea typeface="Calibri" panose="020F0502020204030204" pitchFamily="34" charset="0"/>
                <a:cs typeface="Times New Roman" panose="02020603050405020304" pitchFamily="18" charset="0"/>
              </a:rPr>
              <a:t> to that, baptism now saves you—not the removal of dirt from the flesh, but an appeal to God for a good conscience—through the resurrection of Jesus Christ…”  (1 Peter 3:21)</a:t>
            </a:r>
          </a:p>
          <a:p>
            <a:pPr marL="0" marR="0" indent="0">
              <a:lnSpc>
                <a:spcPct val="107000"/>
              </a:lnSpc>
              <a:spcBef>
                <a:spcPts val="0"/>
              </a:spcBef>
              <a:spcAft>
                <a:spcPts val="800"/>
              </a:spcAft>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“For Christ did not enter a holy place made with hands, </a:t>
            </a:r>
            <a:r>
              <a:rPr lang="en-US" sz="28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a:t>
            </a:r>
            <a:r>
              <a:rPr lang="en-US" sz="2800" dirty="0">
                <a:effectLst/>
                <a:latin typeface="Calibri" panose="020F0502020204030204" pitchFamily="34" charset="0"/>
                <a:ea typeface="Calibri" panose="020F0502020204030204" pitchFamily="34" charset="0"/>
                <a:cs typeface="Times New Roman" panose="02020603050405020304" pitchFamily="18" charset="0"/>
              </a:rPr>
              <a:t> mere </a:t>
            </a:r>
            <a:r>
              <a:rPr lang="en-US" sz="28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copy</a:t>
            </a:r>
            <a:r>
              <a:rPr lang="en-US" sz="2800" dirty="0">
                <a:effectLst/>
                <a:latin typeface="Calibri" panose="020F0502020204030204" pitchFamily="34" charset="0"/>
                <a:ea typeface="Calibri" panose="020F0502020204030204" pitchFamily="34" charset="0"/>
                <a:cs typeface="Times New Roman" panose="02020603050405020304" pitchFamily="18" charset="0"/>
              </a:rPr>
              <a:t> of the true one, but into heaven itself, now to appear in the presence of God for us…” (Hebrews 9:24)</a:t>
            </a:r>
          </a:p>
          <a:p>
            <a:pPr marL="0" marR="0" indent="0">
              <a:lnSpc>
                <a:spcPct val="107000"/>
              </a:lnSpc>
              <a:spcBef>
                <a:spcPts val="0"/>
              </a:spcBef>
              <a:spcAft>
                <a:spcPts val="80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18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F063495-9079-908B-A269-5FAB291FB4A4}"/>
              </a:ext>
            </a:extLst>
          </p:cNvPr>
          <p:cNvSpPr txBox="1">
            <a:spLocks/>
          </p:cNvSpPr>
          <p:nvPr/>
        </p:nvSpPr>
        <p:spPr>
          <a:xfrm>
            <a:off x="838200" y="3319273"/>
            <a:ext cx="10515600" cy="11428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0"/>
              </a:spcBef>
              <a:buNone/>
            </a:pPr>
            <a:r>
              <a:rPr lang="en-US"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MATTHEW 12:38-41</a:t>
            </a:r>
            <a:endParaRPr lang="en-US" b="1" dirty="0">
              <a:solidFill>
                <a:srgbClr val="FFC000"/>
              </a:solidFill>
            </a:endParaRPr>
          </a:p>
          <a:p>
            <a:pPr marL="742950" indent="-742950" algn="ctr">
              <a:buFont typeface="+mj-lt"/>
              <a:buAutoNum type="arabicPeriod"/>
            </a:pPr>
            <a:endParaRPr lang="en-US" b="1" dirty="0">
              <a:solidFill>
                <a:srgbClr val="FFC000"/>
              </a:solidFill>
            </a:endParaRPr>
          </a:p>
        </p:txBody>
      </p:sp>
      <p:sp>
        <p:nvSpPr>
          <p:cNvPr id="5" name="Title 1">
            <a:extLst>
              <a:ext uri="{FF2B5EF4-FFF2-40B4-BE49-F238E27FC236}">
                <a16:creationId xmlns:a16="http://schemas.microsoft.com/office/drawing/2014/main" id="{4F604232-4B18-1A9D-A9AC-2B751E3B4107}"/>
              </a:ext>
            </a:extLst>
          </p:cNvPr>
          <p:cNvSpPr txBox="1">
            <a:spLocks/>
          </p:cNvSpPr>
          <p:nvPr/>
        </p:nvSpPr>
        <p:spPr>
          <a:xfrm>
            <a:off x="54864" y="2011996"/>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algn="ctr"/>
            <a:r>
              <a:rPr lang="en-US" sz="8000" b="1" dirty="0">
                <a:solidFill>
                  <a:srgbClr val="FFC000"/>
                </a:solidFill>
              </a:rPr>
              <a:t>ONE</a:t>
            </a:r>
          </a:p>
        </p:txBody>
      </p:sp>
      <p:sp>
        <p:nvSpPr>
          <p:cNvPr id="3" name="Title 1">
            <a:extLst>
              <a:ext uri="{FF2B5EF4-FFF2-40B4-BE49-F238E27FC236}">
                <a16:creationId xmlns:a16="http://schemas.microsoft.com/office/drawing/2014/main" id="{3202DD6C-2BB9-CE73-87E0-EA074C15784F}"/>
              </a:ext>
            </a:extLst>
          </p:cNvPr>
          <p:cNvSpPr txBox="1">
            <a:spLocks/>
          </p:cNvSpPr>
          <p:nvPr/>
        </p:nvSpPr>
        <p:spPr>
          <a:xfrm>
            <a:off x="874776" y="2095243"/>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algn="ctr"/>
            <a:r>
              <a:rPr lang="en-US" sz="8000" b="1" dirty="0"/>
              <a:t>SOMEONE GREATER</a:t>
            </a:r>
          </a:p>
        </p:txBody>
      </p:sp>
      <p:sp>
        <p:nvSpPr>
          <p:cNvPr id="6" name="Content Placeholder 2">
            <a:extLst>
              <a:ext uri="{FF2B5EF4-FFF2-40B4-BE49-F238E27FC236}">
                <a16:creationId xmlns:a16="http://schemas.microsoft.com/office/drawing/2014/main" id="{168C1F6E-8ED7-0972-8461-5D53EC6830FB}"/>
              </a:ext>
            </a:extLst>
          </p:cNvPr>
          <p:cNvSpPr txBox="1">
            <a:spLocks/>
          </p:cNvSpPr>
          <p:nvPr/>
        </p:nvSpPr>
        <p:spPr>
          <a:xfrm>
            <a:off x="710184" y="3502785"/>
            <a:ext cx="10515600" cy="11428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0"/>
              </a:spcBef>
              <a:buNone/>
            </a:pPr>
            <a:r>
              <a:rPr lang="en-US" b="1" dirty="0">
                <a:latin typeface="Calibri" panose="020F0502020204030204" pitchFamily="34" charset="0"/>
                <a:ea typeface="Calibri" panose="020F0502020204030204" pitchFamily="34" charset="0"/>
                <a:cs typeface="Times New Roman" panose="02020603050405020304" pitchFamily="18" charset="0"/>
              </a:rPr>
              <a:t>JONAH 1:17</a:t>
            </a:r>
          </a:p>
          <a:p>
            <a:pPr marL="342900" indent="-342900" algn="ctr">
              <a:lnSpc>
                <a:spcPct val="107000"/>
              </a:lnSpc>
              <a:spcBef>
                <a:spcPts val="0"/>
              </a:spcBef>
              <a:buFont typeface="Symbol" panose="05050102010706020507" pitchFamily="18" charset="2"/>
              <a:buChar char=""/>
            </a:pPr>
            <a:endParaRPr lang="en-US" b="1" dirty="0"/>
          </a:p>
          <a:p>
            <a:pPr marL="742950" indent="-742950" algn="ctr">
              <a:buFont typeface="+mj-lt"/>
              <a:buAutoNum type="arabicPeriod"/>
            </a:pPr>
            <a:endParaRPr lang="en-US" b="1" dirty="0"/>
          </a:p>
        </p:txBody>
      </p:sp>
    </p:spTree>
    <p:extLst>
      <p:ext uri="{BB962C8B-B14F-4D97-AF65-F5344CB8AC3E}">
        <p14:creationId xmlns:p14="http://schemas.microsoft.com/office/powerpoint/2010/main" val="4137803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7C41-BA65-890E-C310-99812D0D4678}"/>
              </a:ext>
            </a:extLst>
          </p:cNvPr>
          <p:cNvSpPr>
            <a:spLocks noGrp="1"/>
          </p:cNvSpPr>
          <p:nvPr>
            <p:ph type="title"/>
          </p:nvPr>
        </p:nvSpPr>
        <p:spPr>
          <a:xfrm>
            <a:off x="304800" y="549001"/>
            <a:ext cx="11887200" cy="868017"/>
          </a:xfrm>
        </p:spPr>
        <p:txBody>
          <a:bodyPr>
            <a:noAutofit/>
          </a:bodyPr>
          <a:lstStyle/>
          <a:p>
            <a:r>
              <a:rPr lang="en-US" sz="4000" b="1" dirty="0">
                <a:solidFill>
                  <a:srgbClr val="FFC000"/>
                </a:solidFill>
              </a:rPr>
              <a:t>Basic requisites when observing typology </a:t>
            </a:r>
          </a:p>
        </p:txBody>
      </p:sp>
      <p:sp>
        <p:nvSpPr>
          <p:cNvPr id="3" name="Content Placeholder 2">
            <a:extLst>
              <a:ext uri="{FF2B5EF4-FFF2-40B4-BE49-F238E27FC236}">
                <a16:creationId xmlns:a16="http://schemas.microsoft.com/office/drawing/2014/main" id="{A607242A-1645-16FF-75D9-9A4F8E42292F}"/>
              </a:ext>
            </a:extLst>
          </p:cNvPr>
          <p:cNvSpPr>
            <a:spLocks noGrp="1"/>
          </p:cNvSpPr>
          <p:nvPr>
            <p:ph idx="1"/>
          </p:nvPr>
        </p:nvSpPr>
        <p:spPr>
          <a:xfrm>
            <a:off x="648928" y="1802296"/>
            <a:ext cx="9144429" cy="4506703"/>
          </a:xfrm>
        </p:spPr>
        <p:txBody>
          <a:bodyPr>
            <a:normAutofit lnSpcReduction="10000"/>
          </a:bodyPr>
          <a:lstStyle/>
          <a:p>
            <a:pPr marL="514350" marR="0" indent="-514350">
              <a:lnSpc>
                <a:spcPct val="107000"/>
              </a:lnSpc>
              <a:spcBef>
                <a:spcPts val="0"/>
              </a:spcBef>
              <a:spcAft>
                <a:spcPts val="800"/>
              </a:spcAft>
              <a:buFont typeface="+mj-lt"/>
              <a:buAutoNum type="arabicPeriod"/>
            </a:pPr>
            <a:r>
              <a:rPr lang="en-US" sz="32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a:t>
            </a:r>
            <a:r>
              <a:rPr lang="en-US" sz="32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notable resemblance or correspondence between the type and antitype</a:t>
            </a:r>
          </a:p>
          <a:p>
            <a:pPr marL="514350" marR="0" indent="-514350">
              <a:lnSpc>
                <a:spcPct val="107000"/>
              </a:lnSpc>
              <a:spcBef>
                <a:spcPts val="0"/>
              </a:spcBef>
              <a:spcAft>
                <a:spcPts val="800"/>
              </a:spcAft>
              <a:buFont typeface="+mj-lt"/>
              <a:buAutoNum type="arabicPeriod"/>
            </a:pPr>
            <a:r>
              <a:rPr lang="en-US" sz="3200" dirty="0">
                <a:latin typeface="Calibri" panose="020F0502020204030204" pitchFamily="34" charset="0"/>
                <a:ea typeface="Calibri" panose="020F0502020204030204" pitchFamily="34" charset="0"/>
                <a:cs typeface="Times New Roman" panose="02020603050405020304" pitchFamily="18" charset="0"/>
              </a:rPr>
              <a:t>H</a:t>
            </a:r>
            <a:r>
              <a:rPr lang="en-US" sz="3200" dirty="0">
                <a:effectLst/>
                <a:latin typeface="Calibri" panose="020F0502020204030204" pitchFamily="34" charset="0"/>
                <a:ea typeface="Calibri" panose="020F0502020204030204" pitchFamily="34" charset="0"/>
                <a:cs typeface="Times New Roman" panose="02020603050405020304" pitchFamily="18" charset="0"/>
              </a:rPr>
              <a:t>istorical reality in both the type and the antitype</a:t>
            </a:r>
          </a:p>
          <a:p>
            <a:pPr marL="514350" marR="0" indent="-514350">
              <a:lnSpc>
                <a:spcPct val="107000"/>
              </a:lnSpc>
              <a:spcBef>
                <a:spcPts val="0"/>
              </a:spcBef>
              <a:spcAft>
                <a:spcPts val="80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A prefiguring or predictive foreshadowing of the antitype by the type</a:t>
            </a:r>
          </a:p>
          <a:p>
            <a:pPr marL="514350" marR="0" indent="-514350">
              <a:lnSpc>
                <a:spcPct val="107000"/>
              </a:lnSpc>
              <a:spcBef>
                <a:spcPts val="0"/>
              </a:spcBef>
              <a:spcAft>
                <a:spcPts val="80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A heightening in which the antitype is greater than the type</a:t>
            </a:r>
          </a:p>
          <a:p>
            <a:pPr marL="514350" marR="0" indent="-514350">
              <a:lnSpc>
                <a:spcPct val="107000"/>
              </a:lnSpc>
              <a:spcBef>
                <a:spcPts val="0"/>
              </a:spcBef>
              <a:spcAft>
                <a:spcPts val="80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Divine design</a:t>
            </a:r>
          </a:p>
        </p:txBody>
      </p:sp>
      <p:sp>
        <p:nvSpPr>
          <p:cNvPr id="4" name="Footer Placeholder 3">
            <a:extLst>
              <a:ext uri="{FF2B5EF4-FFF2-40B4-BE49-F238E27FC236}">
                <a16:creationId xmlns:a16="http://schemas.microsoft.com/office/drawing/2014/main" id="{B2DE7F47-9E31-B5F7-65D7-A2116A8C896D}"/>
              </a:ext>
            </a:extLst>
          </p:cNvPr>
          <p:cNvSpPr>
            <a:spLocks noGrp="1"/>
          </p:cNvSpPr>
          <p:nvPr>
            <p:ph type="ftr" sz="quarter" idx="11"/>
          </p:nvPr>
        </p:nvSpPr>
        <p:spPr>
          <a:xfrm>
            <a:off x="648929" y="6356350"/>
            <a:ext cx="10903408" cy="365125"/>
          </a:xfrm>
        </p:spPr>
        <p:txBody>
          <a:bodyP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rPr>
              <a:t>Zuck, Roy B. Basic Bible Interpretation: A Practical Guide to Discovering Biblical Truth. Edited by Craig Bubeck Sr. Colorado Springs, CO: David C. Cook, 1991.</a:t>
            </a:r>
          </a:p>
        </p:txBody>
      </p:sp>
      <p:pic>
        <p:nvPicPr>
          <p:cNvPr id="5" name="Picture 4" descr="A book cover with purple text&#10;&#10;Description automatically generated">
            <a:extLst>
              <a:ext uri="{FF2B5EF4-FFF2-40B4-BE49-F238E27FC236}">
                <a16:creationId xmlns:a16="http://schemas.microsoft.com/office/drawing/2014/main" id="{D5F3F406-4CFD-86AA-797B-13F5C1709B31}"/>
              </a:ext>
            </a:extLst>
          </p:cNvPr>
          <p:cNvPicPr>
            <a:picLocks noChangeAspect="1"/>
          </p:cNvPicPr>
          <p:nvPr/>
        </p:nvPicPr>
        <p:blipFill>
          <a:blip r:embed="rId2"/>
          <a:stretch>
            <a:fillRect/>
          </a:stretch>
        </p:blipFill>
        <p:spPr>
          <a:xfrm>
            <a:off x="9979912" y="1630017"/>
            <a:ext cx="1960296" cy="2983059"/>
          </a:xfrm>
          <a:prstGeom prst="rect">
            <a:avLst/>
          </a:prstGeom>
        </p:spPr>
      </p:pic>
    </p:spTree>
    <p:extLst>
      <p:ext uri="{BB962C8B-B14F-4D97-AF65-F5344CB8AC3E}">
        <p14:creationId xmlns:p14="http://schemas.microsoft.com/office/powerpoint/2010/main" val="1439675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9C2A73-4E35-62BA-EDDA-71DB4DB634B3}"/>
              </a:ext>
            </a:extLst>
          </p:cNvPr>
          <p:cNvSpPr>
            <a:spLocks noGrp="1"/>
          </p:cNvSpPr>
          <p:nvPr>
            <p:ph type="ftr" sz="quarter" idx="11"/>
          </p:nvPr>
        </p:nvSpPr>
        <p:spPr/>
        <p:txBody>
          <a:bodyPr/>
          <a:lstStyle/>
          <a:p>
            <a:endParaRPr lang="en-US" dirty="0"/>
          </a:p>
        </p:txBody>
      </p:sp>
      <p:graphicFrame>
        <p:nvGraphicFramePr>
          <p:cNvPr id="3" name="Table 3">
            <a:extLst>
              <a:ext uri="{FF2B5EF4-FFF2-40B4-BE49-F238E27FC236}">
                <a16:creationId xmlns:a16="http://schemas.microsoft.com/office/drawing/2014/main" id="{3700A5B3-3E7C-D7DC-BFAC-9BA4045FBB0A}"/>
              </a:ext>
            </a:extLst>
          </p:cNvPr>
          <p:cNvGraphicFramePr>
            <a:graphicFrameLocks noGrp="1"/>
          </p:cNvGraphicFramePr>
          <p:nvPr>
            <p:extLst>
              <p:ext uri="{D42A27DB-BD31-4B8C-83A1-F6EECF244321}">
                <p14:modId xmlns:p14="http://schemas.microsoft.com/office/powerpoint/2010/main" val="1931435580"/>
              </p:ext>
            </p:extLst>
          </p:nvPr>
        </p:nvGraphicFramePr>
        <p:xfrm>
          <a:off x="0" y="2"/>
          <a:ext cx="12192000" cy="6857997"/>
        </p:xfrm>
        <a:graphic>
          <a:graphicData uri="http://schemas.openxmlformats.org/drawingml/2006/table">
            <a:tbl>
              <a:tblPr firstRow="1" bandRow="1">
                <a:tableStyleId>{5C22544A-7EE6-4342-B048-85BDC9FD1C3A}</a:tableStyleId>
              </a:tblPr>
              <a:tblGrid>
                <a:gridCol w="5870713">
                  <a:extLst>
                    <a:ext uri="{9D8B030D-6E8A-4147-A177-3AD203B41FA5}">
                      <a16:colId xmlns:a16="http://schemas.microsoft.com/office/drawing/2014/main" val="3622723658"/>
                    </a:ext>
                  </a:extLst>
                </a:gridCol>
                <a:gridCol w="6321287">
                  <a:extLst>
                    <a:ext uri="{9D8B030D-6E8A-4147-A177-3AD203B41FA5}">
                      <a16:colId xmlns:a16="http://schemas.microsoft.com/office/drawing/2014/main" val="3061734320"/>
                    </a:ext>
                  </a:extLst>
                </a:gridCol>
              </a:tblGrid>
              <a:tr h="721833">
                <a:tc>
                  <a:txBody>
                    <a:bodyPr/>
                    <a:lstStyle/>
                    <a:p>
                      <a:pPr algn="l">
                        <a:lnSpc>
                          <a:spcPct val="100000"/>
                        </a:lnSpc>
                      </a:pPr>
                      <a:r>
                        <a:rPr lang="en-US" sz="3600" dirty="0"/>
                        <a:t>Joseph in Genesis</a:t>
                      </a:r>
                    </a:p>
                  </a:txBody>
                  <a:tcPr/>
                </a:tc>
                <a:tc>
                  <a:txBody>
                    <a:bodyPr/>
                    <a:lstStyle/>
                    <a:p>
                      <a:pPr algn="l">
                        <a:lnSpc>
                          <a:spcPct val="100000"/>
                        </a:lnSpc>
                      </a:pPr>
                      <a:r>
                        <a:rPr lang="en-US" sz="3600" dirty="0">
                          <a:solidFill>
                            <a:srgbClr val="C00000"/>
                          </a:solidFill>
                        </a:rPr>
                        <a:t>Jesus of Nazareth </a:t>
                      </a:r>
                    </a:p>
                  </a:txBody>
                  <a:tcPr/>
                </a:tc>
                <a:extLst>
                  <a:ext uri="{0D108BD9-81ED-4DB2-BD59-A6C34878D82A}">
                    <a16:rowId xmlns:a16="http://schemas.microsoft.com/office/drawing/2014/main" val="1720495307"/>
                  </a:ext>
                </a:extLst>
              </a:tr>
              <a:tr h="412476">
                <a:tc>
                  <a:txBody>
                    <a:bodyPr/>
                    <a:lstStyle/>
                    <a:p>
                      <a:pPr algn="l"/>
                      <a:r>
                        <a:rPr lang="en-US" b="1" dirty="0"/>
                        <a:t>A Shepherd (37:2)</a:t>
                      </a:r>
                    </a:p>
                  </a:txBody>
                  <a:tcPr/>
                </a:tc>
                <a:tc>
                  <a:txBody>
                    <a:bodyPr/>
                    <a:lstStyle/>
                    <a:p>
                      <a:pPr algn="l"/>
                      <a:r>
                        <a:rPr lang="en-US" b="1" dirty="0">
                          <a:solidFill>
                            <a:srgbClr val="C00000"/>
                          </a:solidFill>
                        </a:rPr>
                        <a:t>The Good Shepherd (John 10:11)</a:t>
                      </a:r>
                    </a:p>
                  </a:txBody>
                  <a:tcPr/>
                </a:tc>
                <a:extLst>
                  <a:ext uri="{0D108BD9-81ED-4DB2-BD59-A6C34878D82A}">
                    <a16:rowId xmlns:a16="http://schemas.microsoft.com/office/drawing/2014/main" val="2908475433"/>
                  </a:ext>
                </a:extLst>
              </a:tr>
              <a:tr h="412476">
                <a:tc>
                  <a:txBody>
                    <a:bodyPr/>
                    <a:lstStyle/>
                    <a:p>
                      <a:pPr algn="l"/>
                      <a:r>
                        <a:rPr lang="en-US" b="1" dirty="0"/>
                        <a:t>Beloved of his father (37:3)</a:t>
                      </a:r>
                    </a:p>
                  </a:txBody>
                  <a:tcPr/>
                </a:tc>
                <a:tc>
                  <a:txBody>
                    <a:bodyPr/>
                    <a:lstStyle/>
                    <a:p>
                      <a:pPr algn="l"/>
                      <a:r>
                        <a:rPr lang="en-US" b="1" dirty="0">
                          <a:solidFill>
                            <a:srgbClr val="C00000"/>
                          </a:solidFill>
                        </a:rPr>
                        <a:t>Beloved of His Father (Matt 3:17)</a:t>
                      </a:r>
                    </a:p>
                  </a:txBody>
                  <a:tcPr/>
                </a:tc>
                <a:extLst>
                  <a:ext uri="{0D108BD9-81ED-4DB2-BD59-A6C34878D82A}">
                    <a16:rowId xmlns:a16="http://schemas.microsoft.com/office/drawing/2014/main" val="2683366453"/>
                  </a:ext>
                </a:extLst>
              </a:tr>
              <a:tr h="779594">
                <a:tc>
                  <a:txBody>
                    <a:bodyPr/>
                    <a:lstStyle/>
                    <a:p>
                      <a:pPr algn="l"/>
                      <a:r>
                        <a:rPr lang="en-US" b="1" dirty="0"/>
                        <a:t>Hated by his brothers (37:4, 5, 8)</a:t>
                      </a:r>
                    </a:p>
                  </a:txBody>
                  <a:tcPr/>
                </a:tc>
                <a:tc>
                  <a:txBody>
                    <a:bodyPr/>
                    <a:lstStyle/>
                    <a:p>
                      <a:pPr algn="l"/>
                      <a:r>
                        <a:rPr lang="en-US" b="1" dirty="0">
                          <a:solidFill>
                            <a:srgbClr val="C00000"/>
                          </a:solidFill>
                        </a:rPr>
                        <a:t>Jesus was hated by His brothers (John 15:25; Luke 19:14; John 5:18; 7:7; 8:40)</a:t>
                      </a:r>
                    </a:p>
                  </a:txBody>
                  <a:tcPr/>
                </a:tc>
                <a:extLst>
                  <a:ext uri="{0D108BD9-81ED-4DB2-BD59-A6C34878D82A}">
                    <a16:rowId xmlns:a16="http://schemas.microsoft.com/office/drawing/2014/main" val="3989861027"/>
                  </a:ext>
                </a:extLst>
              </a:tr>
              <a:tr h="412476">
                <a:tc>
                  <a:txBody>
                    <a:bodyPr/>
                    <a:lstStyle/>
                    <a:p>
                      <a:pPr algn="l"/>
                      <a:r>
                        <a:rPr lang="en-US" b="1" dirty="0"/>
                        <a:t>Foretold his future sovereignty (37:7-12)	</a:t>
                      </a:r>
                    </a:p>
                  </a:txBody>
                  <a:tcPr/>
                </a:tc>
                <a:tc>
                  <a:txBody>
                    <a:bodyPr/>
                    <a:lstStyle/>
                    <a:p>
                      <a:pPr algn="l"/>
                      <a:r>
                        <a:rPr lang="en-US" b="1" dirty="0">
                          <a:solidFill>
                            <a:srgbClr val="C00000"/>
                          </a:solidFill>
                        </a:rPr>
                        <a:t>Foretold His future sovereignty (Matt 26:64; John 18:37)</a:t>
                      </a:r>
                    </a:p>
                  </a:txBody>
                  <a:tcPr/>
                </a:tc>
                <a:extLst>
                  <a:ext uri="{0D108BD9-81ED-4DB2-BD59-A6C34878D82A}">
                    <a16:rowId xmlns:a16="http://schemas.microsoft.com/office/drawing/2014/main" val="515813735"/>
                  </a:ext>
                </a:extLst>
              </a:tr>
              <a:tr h="721833">
                <a:tc>
                  <a:txBody>
                    <a:bodyPr/>
                    <a:lstStyle/>
                    <a:p>
                      <a:pPr algn="l"/>
                      <a:r>
                        <a:rPr lang="en-US" b="1" dirty="0"/>
                        <a:t>Sent by his father to his brothers for their welfare (37:13-14)</a:t>
                      </a:r>
                    </a:p>
                  </a:txBody>
                  <a:tcPr/>
                </a:tc>
                <a:tc>
                  <a:txBody>
                    <a:bodyPr/>
                    <a:lstStyle/>
                    <a:p>
                      <a:pPr algn="l"/>
                      <a:r>
                        <a:rPr lang="en-US" b="1" dirty="0">
                          <a:solidFill>
                            <a:srgbClr val="C00000"/>
                          </a:solidFill>
                        </a:rPr>
                        <a:t>Jesus was sent to the ‘lost sheep of Israel,’ by His Father (John 4:34; 5:30; 6:38-40; 12:48-50; 17:21) and the world (3:16-17)</a:t>
                      </a:r>
                    </a:p>
                  </a:txBody>
                  <a:tcPr/>
                </a:tc>
                <a:extLst>
                  <a:ext uri="{0D108BD9-81ED-4DB2-BD59-A6C34878D82A}">
                    <a16:rowId xmlns:a16="http://schemas.microsoft.com/office/drawing/2014/main" val="1089442288"/>
                  </a:ext>
                </a:extLst>
              </a:tr>
              <a:tr h="412476">
                <a:tc>
                  <a:txBody>
                    <a:bodyPr/>
                    <a:lstStyle/>
                    <a:p>
                      <a:pPr algn="l"/>
                      <a:r>
                        <a:rPr lang="en-US" b="1" dirty="0"/>
                        <a:t>Joseph’s brothers plotted to kill Joseph (37:18-20)</a:t>
                      </a:r>
                    </a:p>
                  </a:txBody>
                  <a:tcPr/>
                </a:tc>
                <a:tc>
                  <a:txBody>
                    <a:bodyPr/>
                    <a:lstStyle/>
                    <a:p>
                      <a:pPr algn="l"/>
                      <a:r>
                        <a:rPr lang="en-US" b="1" dirty="0">
                          <a:solidFill>
                            <a:srgbClr val="C00000"/>
                          </a:solidFill>
                        </a:rPr>
                        <a:t>The Jews also plotted to kill Christ. (Matt 12:14; 26:4)</a:t>
                      </a:r>
                    </a:p>
                  </a:txBody>
                  <a:tcPr/>
                </a:tc>
                <a:extLst>
                  <a:ext uri="{0D108BD9-81ED-4DB2-BD59-A6C34878D82A}">
                    <a16:rowId xmlns:a16="http://schemas.microsoft.com/office/drawing/2014/main" val="1217480511"/>
                  </a:ext>
                </a:extLst>
              </a:tr>
              <a:tr h="512160">
                <a:tc>
                  <a:txBody>
                    <a:bodyPr/>
                    <a:lstStyle/>
                    <a:p>
                      <a:pPr algn="l"/>
                      <a:r>
                        <a:rPr lang="en-US" b="1" dirty="0"/>
                        <a:t>A slave, sold for the price of redemption (37:28)</a:t>
                      </a:r>
                    </a:p>
                  </a:txBody>
                  <a:tcPr/>
                </a:tc>
                <a:tc>
                  <a:txBody>
                    <a:bodyPr/>
                    <a:lstStyle/>
                    <a:p>
                      <a:pPr algn="l"/>
                      <a:r>
                        <a:rPr lang="en-US" b="1" dirty="0">
                          <a:solidFill>
                            <a:srgbClr val="C00000"/>
                          </a:solidFill>
                        </a:rPr>
                        <a:t>Sold for thirty pieces of silver (the price of a slave - Matt 26:15)</a:t>
                      </a:r>
                    </a:p>
                  </a:txBody>
                  <a:tcPr/>
                </a:tc>
                <a:extLst>
                  <a:ext uri="{0D108BD9-81ED-4DB2-BD59-A6C34878D82A}">
                    <a16:rowId xmlns:a16="http://schemas.microsoft.com/office/drawing/2014/main" val="1389662266"/>
                  </a:ext>
                </a:extLst>
              </a:tr>
              <a:tr h="613690">
                <a:tc>
                  <a:txBody>
                    <a:bodyPr/>
                    <a:lstStyle/>
                    <a:p>
                      <a:pPr algn="l" fontAlgn="t"/>
                      <a:r>
                        <a:rPr lang="en-US" b="1" dirty="0">
                          <a:solidFill>
                            <a:srgbClr val="444444"/>
                          </a:solidFill>
                          <a:effectLst/>
                        </a:rPr>
                        <a:t>Became a servant (39:1)</a:t>
                      </a:r>
                    </a:p>
                  </a:txBody>
                  <a:tcPr marL="142875" marR="142875" marT="142875" marB="142875"/>
                </a:tc>
                <a:tc>
                  <a:txBody>
                    <a:bodyPr/>
                    <a:lstStyle/>
                    <a:p>
                      <a:pPr algn="l" fontAlgn="t"/>
                      <a:r>
                        <a:rPr lang="en-US" b="1" dirty="0">
                          <a:solidFill>
                            <a:srgbClr val="C00000"/>
                          </a:solidFill>
                          <a:effectLst/>
                        </a:rPr>
                        <a:t>Became a servant (Phil 2:6, 7; Luke 22:27; John 13:1-17)</a:t>
                      </a:r>
                    </a:p>
                  </a:txBody>
                  <a:tcPr marL="142875" marR="142875" marT="142875" marB="142875"/>
                </a:tc>
                <a:extLst>
                  <a:ext uri="{0D108BD9-81ED-4DB2-BD59-A6C34878D82A}">
                    <a16:rowId xmlns:a16="http://schemas.microsoft.com/office/drawing/2014/main" val="1940690533"/>
                  </a:ext>
                </a:extLst>
              </a:tr>
              <a:tr h="613690">
                <a:tc>
                  <a:txBody>
                    <a:bodyPr/>
                    <a:lstStyle/>
                    <a:p>
                      <a:pPr algn="l" fontAlgn="t"/>
                      <a:r>
                        <a:rPr lang="en-US" b="1" dirty="0">
                          <a:solidFill>
                            <a:srgbClr val="444444"/>
                          </a:solidFill>
                          <a:effectLst/>
                        </a:rPr>
                        <a:t>Tempted by Potiphar’s wife and did not sin (39:7-12)</a:t>
                      </a:r>
                    </a:p>
                  </a:txBody>
                  <a:tcPr marL="142875" marR="142875" marT="142875" marB="142875"/>
                </a:tc>
                <a:tc>
                  <a:txBody>
                    <a:bodyPr/>
                    <a:lstStyle/>
                    <a:p>
                      <a:pPr algn="l" fontAlgn="t"/>
                      <a:r>
                        <a:rPr lang="en-US" b="1" dirty="0">
                          <a:solidFill>
                            <a:srgbClr val="C00000"/>
                          </a:solidFill>
                          <a:effectLst/>
                        </a:rPr>
                        <a:t>Tempted by Satan and did not sin (Matt 4:1-11; Heb. 2:18; 4:15)</a:t>
                      </a:r>
                    </a:p>
                  </a:txBody>
                  <a:tcPr marL="142875" marR="142875" marT="142875" marB="142875"/>
                </a:tc>
                <a:extLst>
                  <a:ext uri="{0D108BD9-81ED-4DB2-BD59-A6C34878D82A}">
                    <a16:rowId xmlns:a16="http://schemas.microsoft.com/office/drawing/2014/main" val="3684413233"/>
                  </a:ext>
                </a:extLst>
              </a:tr>
              <a:tr h="613690">
                <a:tc>
                  <a:txBody>
                    <a:bodyPr/>
                    <a:lstStyle/>
                    <a:p>
                      <a:pPr algn="l" fontAlgn="t"/>
                      <a:r>
                        <a:rPr lang="en-US" b="1" dirty="0">
                          <a:solidFill>
                            <a:srgbClr val="444444"/>
                          </a:solidFill>
                          <a:effectLst/>
                        </a:rPr>
                        <a:t>Falsely accused (39:16-18)</a:t>
                      </a:r>
                    </a:p>
                  </a:txBody>
                  <a:tcPr marL="142875" marR="142875" marT="142875" marB="142875"/>
                </a:tc>
                <a:tc>
                  <a:txBody>
                    <a:bodyPr/>
                    <a:lstStyle/>
                    <a:p>
                      <a:pPr algn="l" fontAlgn="t"/>
                      <a:r>
                        <a:rPr lang="en-US" b="1" dirty="0">
                          <a:solidFill>
                            <a:srgbClr val="C00000"/>
                          </a:solidFill>
                          <a:effectLst/>
                        </a:rPr>
                        <a:t>Falsely accused (Matthew 26:59-61)</a:t>
                      </a:r>
                    </a:p>
                  </a:txBody>
                  <a:tcPr marL="142875" marR="142875" marT="142875" marB="142875"/>
                </a:tc>
                <a:extLst>
                  <a:ext uri="{0D108BD9-81ED-4DB2-BD59-A6C34878D82A}">
                    <a16:rowId xmlns:a16="http://schemas.microsoft.com/office/drawing/2014/main" val="1532944878"/>
                  </a:ext>
                </a:extLst>
              </a:tr>
              <a:tr h="631603">
                <a:tc>
                  <a:txBody>
                    <a:bodyPr/>
                    <a:lstStyle/>
                    <a:p>
                      <a:pPr algn="l" fontAlgn="t"/>
                      <a:r>
                        <a:rPr lang="en-US" b="1" dirty="0">
                          <a:solidFill>
                            <a:srgbClr val="444444"/>
                          </a:solidFill>
                          <a:effectLst/>
                        </a:rPr>
                        <a:t>Attempted no defense (39:19)</a:t>
                      </a:r>
                    </a:p>
                  </a:txBody>
                  <a:tcPr marL="142875" marR="142875" marT="142875" marB="142875"/>
                </a:tc>
                <a:tc>
                  <a:txBody>
                    <a:bodyPr/>
                    <a:lstStyle/>
                    <a:p>
                      <a:pPr algn="l" fontAlgn="t"/>
                      <a:r>
                        <a:rPr lang="en-US" b="1" dirty="0">
                          <a:solidFill>
                            <a:srgbClr val="C00000"/>
                          </a:solidFill>
                          <a:effectLst/>
                        </a:rPr>
                        <a:t>Attempted no defense at His trials (Isaiah 53:7)</a:t>
                      </a:r>
                    </a:p>
                  </a:txBody>
                  <a:tcPr marL="142875" marR="142875" marT="142875" marB="142875"/>
                </a:tc>
                <a:extLst>
                  <a:ext uri="{0D108BD9-81ED-4DB2-BD59-A6C34878D82A}">
                    <a16:rowId xmlns:a16="http://schemas.microsoft.com/office/drawing/2014/main" val="1344412003"/>
                  </a:ext>
                </a:extLst>
              </a:tr>
            </a:tbl>
          </a:graphicData>
        </a:graphic>
      </p:graphicFrame>
      <p:pic>
        <p:nvPicPr>
          <p:cNvPr id="5" name="Picture 4" descr="A person holding a person's shoulder">
            <a:extLst>
              <a:ext uri="{FF2B5EF4-FFF2-40B4-BE49-F238E27FC236}">
                <a16:creationId xmlns:a16="http://schemas.microsoft.com/office/drawing/2014/main" id="{75D33531-6434-A844-D73B-778EFB568D2C}"/>
              </a:ext>
            </a:extLst>
          </p:cNvPr>
          <p:cNvPicPr>
            <a:picLocks noChangeAspect="1"/>
          </p:cNvPicPr>
          <p:nvPr/>
        </p:nvPicPr>
        <p:blipFill rotWithShape="1">
          <a:blip r:embed="rId2"/>
          <a:srcRect t="15459" b="22705"/>
          <a:stretch/>
        </p:blipFill>
        <p:spPr>
          <a:xfrm>
            <a:off x="3650998" y="70264"/>
            <a:ext cx="1517373" cy="1407418"/>
          </a:xfrm>
          <a:prstGeom prst="rect">
            <a:avLst/>
          </a:prstGeom>
        </p:spPr>
      </p:pic>
      <p:pic>
        <p:nvPicPr>
          <p:cNvPr id="7" name="Picture 6" descr="A person with long hair looking up&#10;&#10;Description automatically generated">
            <a:extLst>
              <a:ext uri="{FF2B5EF4-FFF2-40B4-BE49-F238E27FC236}">
                <a16:creationId xmlns:a16="http://schemas.microsoft.com/office/drawing/2014/main" id="{23A9B004-423D-C9DD-AB6C-11B6EA25E85D}"/>
              </a:ext>
            </a:extLst>
          </p:cNvPr>
          <p:cNvPicPr>
            <a:picLocks noChangeAspect="1"/>
          </p:cNvPicPr>
          <p:nvPr/>
        </p:nvPicPr>
        <p:blipFill rotWithShape="1">
          <a:blip r:embed="rId3"/>
          <a:srcRect l="16030" r="7186"/>
          <a:stretch/>
        </p:blipFill>
        <p:spPr>
          <a:xfrm>
            <a:off x="9358317" y="70264"/>
            <a:ext cx="1680743" cy="1407418"/>
          </a:xfrm>
          <a:prstGeom prst="rect">
            <a:avLst/>
          </a:prstGeom>
        </p:spPr>
      </p:pic>
    </p:spTree>
    <p:extLst>
      <p:ext uri="{BB962C8B-B14F-4D97-AF65-F5344CB8AC3E}">
        <p14:creationId xmlns:p14="http://schemas.microsoft.com/office/powerpoint/2010/main" val="2065685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7C41-BA65-890E-C310-99812D0D4678}"/>
              </a:ext>
            </a:extLst>
          </p:cNvPr>
          <p:cNvSpPr>
            <a:spLocks noGrp="1"/>
          </p:cNvSpPr>
          <p:nvPr>
            <p:ph type="title"/>
          </p:nvPr>
        </p:nvSpPr>
        <p:spPr>
          <a:xfrm>
            <a:off x="304800" y="549001"/>
            <a:ext cx="11887200" cy="868017"/>
          </a:xfrm>
        </p:spPr>
        <p:txBody>
          <a:bodyPr>
            <a:noAutofit/>
          </a:bodyPr>
          <a:lstStyle/>
          <a:p>
            <a:r>
              <a:rPr lang="en-US" sz="4000" b="1" dirty="0">
                <a:solidFill>
                  <a:srgbClr val="FFC000"/>
                </a:solidFill>
              </a:rPr>
              <a:t>Basic requisites when observing typology </a:t>
            </a:r>
          </a:p>
        </p:txBody>
      </p:sp>
      <p:sp>
        <p:nvSpPr>
          <p:cNvPr id="3" name="Content Placeholder 2">
            <a:extLst>
              <a:ext uri="{FF2B5EF4-FFF2-40B4-BE49-F238E27FC236}">
                <a16:creationId xmlns:a16="http://schemas.microsoft.com/office/drawing/2014/main" id="{A607242A-1645-16FF-75D9-9A4F8E42292F}"/>
              </a:ext>
            </a:extLst>
          </p:cNvPr>
          <p:cNvSpPr>
            <a:spLocks noGrp="1"/>
          </p:cNvSpPr>
          <p:nvPr>
            <p:ph idx="1"/>
          </p:nvPr>
        </p:nvSpPr>
        <p:spPr>
          <a:xfrm>
            <a:off x="648928" y="1802296"/>
            <a:ext cx="9144429" cy="4506703"/>
          </a:xfrm>
        </p:spPr>
        <p:txBody>
          <a:bodyPr>
            <a:normAutofit lnSpcReduction="10000"/>
          </a:bodyPr>
          <a:lstStyle/>
          <a:p>
            <a:pPr marL="514350" marR="0" indent="-514350">
              <a:lnSpc>
                <a:spcPct val="107000"/>
              </a:lnSpc>
              <a:spcBef>
                <a:spcPts val="0"/>
              </a:spcBef>
              <a:spcAft>
                <a:spcPts val="800"/>
              </a:spcAft>
              <a:buFont typeface="+mj-lt"/>
              <a:buAutoNum type="arabicPeriod"/>
            </a:pPr>
            <a:r>
              <a:rPr lang="en-US" sz="3200" dirty="0">
                <a:latin typeface="Calibri" panose="020F0502020204030204" pitchFamily="34" charset="0"/>
                <a:ea typeface="Calibri" panose="020F0502020204030204" pitchFamily="34" charset="0"/>
                <a:cs typeface="Times New Roman" panose="02020603050405020304" pitchFamily="18" charset="0"/>
              </a:rPr>
              <a:t>A</a:t>
            </a:r>
            <a:r>
              <a:rPr lang="en-US" sz="3200" dirty="0">
                <a:effectLst/>
                <a:latin typeface="Calibri" panose="020F0502020204030204" pitchFamily="34" charset="0"/>
                <a:ea typeface="Calibri" panose="020F0502020204030204" pitchFamily="34" charset="0"/>
                <a:cs typeface="Times New Roman" panose="02020603050405020304" pitchFamily="18" charset="0"/>
              </a:rPr>
              <a:t> notable resemblance or correspondence between the type and antitype</a:t>
            </a:r>
          </a:p>
          <a:p>
            <a:pPr marL="514350" marR="0" indent="-514350">
              <a:lnSpc>
                <a:spcPct val="107000"/>
              </a:lnSpc>
              <a:spcBef>
                <a:spcPts val="0"/>
              </a:spcBef>
              <a:spcAft>
                <a:spcPts val="800"/>
              </a:spcAft>
              <a:buFont typeface="+mj-lt"/>
              <a:buAutoNum type="arabicPeriod"/>
            </a:pPr>
            <a:r>
              <a:rPr lang="en-US" sz="32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H</a:t>
            </a:r>
            <a:r>
              <a:rPr lang="en-US" sz="32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istorical reality in both the type and the antitype</a:t>
            </a:r>
          </a:p>
          <a:p>
            <a:pPr marL="514350" marR="0" indent="-514350">
              <a:lnSpc>
                <a:spcPct val="107000"/>
              </a:lnSpc>
              <a:spcBef>
                <a:spcPts val="0"/>
              </a:spcBef>
              <a:spcAft>
                <a:spcPts val="80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A prefiguring or predictive foreshadowing of the antitype by the type</a:t>
            </a:r>
          </a:p>
          <a:p>
            <a:pPr marL="514350" marR="0" indent="-514350">
              <a:lnSpc>
                <a:spcPct val="107000"/>
              </a:lnSpc>
              <a:spcBef>
                <a:spcPts val="0"/>
              </a:spcBef>
              <a:spcAft>
                <a:spcPts val="80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A heightening in which the antitype is greater than the type</a:t>
            </a:r>
          </a:p>
          <a:p>
            <a:pPr marL="514350" marR="0" indent="-514350">
              <a:lnSpc>
                <a:spcPct val="107000"/>
              </a:lnSpc>
              <a:spcBef>
                <a:spcPts val="0"/>
              </a:spcBef>
              <a:spcAft>
                <a:spcPts val="80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Divine design</a:t>
            </a:r>
          </a:p>
        </p:txBody>
      </p:sp>
      <p:sp>
        <p:nvSpPr>
          <p:cNvPr id="4" name="Footer Placeholder 3">
            <a:extLst>
              <a:ext uri="{FF2B5EF4-FFF2-40B4-BE49-F238E27FC236}">
                <a16:creationId xmlns:a16="http://schemas.microsoft.com/office/drawing/2014/main" id="{B2DE7F47-9E31-B5F7-65D7-A2116A8C896D}"/>
              </a:ext>
            </a:extLst>
          </p:cNvPr>
          <p:cNvSpPr>
            <a:spLocks noGrp="1"/>
          </p:cNvSpPr>
          <p:nvPr>
            <p:ph type="ftr" sz="quarter" idx="11"/>
          </p:nvPr>
        </p:nvSpPr>
        <p:spPr>
          <a:xfrm>
            <a:off x="648929" y="6356350"/>
            <a:ext cx="10903408" cy="365125"/>
          </a:xfrm>
        </p:spPr>
        <p:txBody>
          <a:bodyP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rPr>
              <a:t>Zuck, Roy B. Basic Bible Interpretation: A Practical Guide to Discovering Biblical Truth. Edited by Craig Bubeck Sr. Colorado Springs, CO: David C. Cook, 1991.</a:t>
            </a:r>
          </a:p>
        </p:txBody>
      </p:sp>
      <p:pic>
        <p:nvPicPr>
          <p:cNvPr id="5" name="Picture 4" descr="A book cover with purple text&#10;&#10;Description automatically generated">
            <a:extLst>
              <a:ext uri="{FF2B5EF4-FFF2-40B4-BE49-F238E27FC236}">
                <a16:creationId xmlns:a16="http://schemas.microsoft.com/office/drawing/2014/main" id="{D5F3F406-4CFD-86AA-797B-13F5C1709B31}"/>
              </a:ext>
            </a:extLst>
          </p:cNvPr>
          <p:cNvPicPr>
            <a:picLocks noChangeAspect="1"/>
          </p:cNvPicPr>
          <p:nvPr/>
        </p:nvPicPr>
        <p:blipFill>
          <a:blip r:embed="rId2"/>
          <a:stretch>
            <a:fillRect/>
          </a:stretch>
        </p:blipFill>
        <p:spPr>
          <a:xfrm>
            <a:off x="9979912" y="1630017"/>
            <a:ext cx="1960296" cy="2983059"/>
          </a:xfrm>
          <a:prstGeom prst="rect">
            <a:avLst/>
          </a:prstGeom>
        </p:spPr>
      </p:pic>
    </p:spTree>
    <p:extLst>
      <p:ext uri="{BB962C8B-B14F-4D97-AF65-F5344CB8AC3E}">
        <p14:creationId xmlns:p14="http://schemas.microsoft.com/office/powerpoint/2010/main" val="2529960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7C41-BA65-890E-C310-99812D0D4678}"/>
              </a:ext>
            </a:extLst>
          </p:cNvPr>
          <p:cNvSpPr>
            <a:spLocks noGrp="1"/>
          </p:cNvSpPr>
          <p:nvPr>
            <p:ph type="title"/>
          </p:nvPr>
        </p:nvSpPr>
        <p:spPr>
          <a:xfrm>
            <a:off x="304800" y="549001"/>
            <a:ext cx="11887200" cy="868017"/>
          </a:xfrm>
        </p:spPr>
        <p:txBody>
          <a:bodyPr>
            <a:noAutofit/>
          </a:bodyPr>
          <a:lstStyle/>
          <a:p>
            <a:r>
              <a:rPr lang="en-US" sz="4000" b="1" dirty="0">
                <a:solidFill>
                  <a:srgbClr val="FFC000"/>
                </a:solidFill>
              </a:rPr>
              <a:t>Basic requisites when observing typology </a:t>
            </a:r>
          </a:p>
        </p:txBody>
      </p:sp>
      <p:sp>
        <p:nvSpPr>
          <p:cNvPr id="3" name="Content Placeholder 2">
            <a:extLst>
              <a:ext uri="{FF2B5EF4-FFF2-40B4-BE49-F238E27FC236}">
                <a16:creationId xmlns:a16="http://schemas.microsoft.com/office/drawing/2014/main" id="{A607242A-1645-16FF-75D9-9A4F8E42292F}"/>
              </a:ext>
            </a:extLst>
          </p:cNvPr>
          <p:cNvSpPr>
            <a:spLocks noGrp="1"/>
          </p:cNvSpPr>
          <p:nvPr>
            <p:ph idx="1"/>
          </p:nvPr>
        </p:nvSpPr>
        <p:spPr>
          <a:xfrm>
            <a:off x="648928" y="1802296"/>
            <a:ext cx="9144429" cy="4506703"/>
          </a:xfrm>
        </p:spPr>
        <p:txBody>
          <a:bodyPr>
            <a:normAutofit lnSpcReduction="10000"/>
          </a:bodyPr>
          <a:lstStyle/>
          <a:p>
            <a:pPr marL="514350" marR="0" indent="-514350">
              <a:lnSpc>
                <a:spcPct val="107000"/>
              </a:lnSpc>
              <a:spcBef>
                <a:spcPts val="0"/>
              </a:spcBef>
              <a:spcAft>
                <a:spcPts val="800"/>
              </a:spcAft>
              <a:buFont typeface="+mj-lt"/>
              <a:buAutoNum type="arabicPeriod"/>
            </a:pPr>
            <a:r>
              <a:rPr lang="en-US" sz="3200" dirty="0">
                <a:latin typeface="Calibri" panose="020F0502020204030204" pitchFamily="34" charset="0"/>
                <a:ea typeface="Calibri" panose="020F0502020204030204" pitchFamily="34" charset="0"/>
                <a:cs typeface="Times New Roman" panose="02020603050405020304" pitchFamily="18" charset="0"/>
              </a:rPr>
              <a:t>A</a:t>
            </a:r>
            <a:r>
              <a:rPr lang="en-US" sz="3200" dirty="0">
                <a:effectLst/>
                <a:latin typeface="Calibri" panose="020F0502020204030204" pitchFamily="34" charset="0"/>
                <a:ea typeface="Calibri" panose="020F0502020204030204" pitchFamily="34" charset="0"/>
                <a:cs typeface="Times New Roman" panose="02020603050405020304" pitchFamily="18" charset="0"/>
              </a:rPr>
              <a:t> notable resemblance or correspondence between the type and antitype</a:t>
            </a:r>
          </a:p>
          <a:p>
            <a:pPr marL="514350" marR="0" indent="-514350">
              <a:lnSpc>
                <a:spcPct val="107000"/>
              </a:lnSpc>
              <a:spcBef>
                <a:spcPts val="0"/>
              </a:spcBef>
              <a:spcAft>
                <a:spcPts val="800"/>
              </a:spcAft>
              <a:buFont typeface="+mj-lt"/>
              <a:buAutoNum type="arabicPeriod"/>
            </a:pPr>
            <a:r>
              <a:rPr lang="en-US" sz="3200" dirty="0">
                <a:latin typeface="Calibri" panose="020F0502020204030204" pitchFamily="34" charset="0"/>
                <a:ea typeface="Calibri" panose="020F0502020204030204" pitchFamily="34" charset="0"/>
                <a:cs typeface="Times New Roman" panose="02020603050405020304" pitchFamily="18" charset="0"/>
              </a:rPr>
              <a:t>H</a:t>
            </a:r>
            <a:r>
              <a:rPr lang="en-US" sz="3200" dirty="0">
                <a:effectLst/>
                <a:latin typeface="Calibri" panose="020F0502020204030204" pitchFamily="34" charset="0"/>
                <a:ea typeface="Calibri" panose="020F0502020204030204" pitchFamily="34" charset="0"/>
                <a:cs typeface="Times New Roman" panose="02020603050405020304" pitchFamily="18" charset="0"/>
              </a:rPr>
              <a:t>istorical reality in both the type and the antitype</a:t>
            </a:r>
          </a:p>
          <a:p>
            <a:pPr marL="514350" marR="0" indent="-514350">
              <a:lnSpc>
                <a:spcPct val="107000"/>
              </a:lnSpc>
              <a:spcBef>
                <a:spcPts val="0"/>
              </a:spcBef>
              <a:spcAft>
                <a:spcPts val="800"/>
              </a:spcAft>
              <a:buFont typeface="+mj-lt"/>
              <a:buAutoNum type="arabicPeriod"/>
            </a:pPr>
            <a:r>
              <a:rPr lang="en-US" sz="32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A prefiguring or predictive foreshadowing of the antitype by the type</a:t>
            </a:r>
          </a:p>
          <a:p>
            <a:pPr marL="514350" marR="0" indent="-514350">
              <a:lnSpc>
                <a:spcPct val="107000"/>
              </a:lnSpc>
              <a:spcBef>
                <a:spcPts val="0"/>
              </a:spcBef>
              <a:spcAft>
                <a:spcPts val="800"/>
              </a:spcAft>
              <a:buFont typeface="+mj-lt"/>
              <a:buAutoNum type="arabicPeriod"/>
            </a:pPr>
            <a:r>
              <a:rPr lang="en-US" sz="32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A heightening in which the antitype is greater than the type</a:t>
            </a:r>
          </a:p>
          <a:p>
            <a:pPr marL="514350" marR="0" indent="-514350">
              <a:lnSpc>
                <a:spcPct val="107000"/>
              </a:lnSpc>
              <a:spcBef>
                <a:spcPts val="0"/>
              </a:spcBef>
              <a:spcAft>
                <a:spcPts val="80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Divine design</a:t>
            </a:r>
          </a:p>
        </p:txBody>
      </p:sp>
      <p:sp>
        <p:nvSpPr>
          <p:cNvPr id="4" name="Footer Placeholder 3">
            <a:extLst>
              <a:ext uri="{FF2B5EF4-FFF2-40B4-BE49-F238E27FC236}">
                <a16:creationId xmlns:a16="http://schemas.microsoft.com/office/drawing/2014/main" id="{B2DE7F47-9E31-B5F7-65D7-A2116A8C896D}"/>
              </a:ext>
            </a:extLst>
          </p:cNvPr>
          <p:cNvSpPr>
            <a:spLocks noGrp="1"/>
          </p:cNvSpPr>
          <p:nvPr>
            <p:ph type="ftr" sz="quarter" idx="11"/>
          </p:nvPr>
        </p:nvSpPr>
        <p:spPr>
          <a:xfrm>
            <a:off x="648929" y="6356350"/>
            <a:ext cx="10903408" cy="365125"/>
          </a:xfrm>
        </p:spPr>
        <p:txBody>
          <a:bodyP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rPr>
              <a:t>Zuck, Roy B. Basic Bible Interpretation: A Practical Guide to Discovering Biblical Truth. Edited by Craig Bubeck Sr. Colorado Springs, CO: David C. Cook, 1991.</a:t>
            </a:r>
          </a:p>
        </p:txBody>
      </p:sp>
      <p:pic>
        <p:nvPicPr>
          <p:cNvPr id="5" name="Picture 4" descr="A book cover with purple text&#10;&#10;Description automatically generated">
            <a:extLst>
              <a:ext uri="{FF2B5EF4-FFF2-40B4-BE49-F238E27FC236}">
                <a16:creationId xmlns:a16="http://schemas.microsoft.com/office/drawing/2014/main" id="{D5F3F406-4CFD-86AA-797B-13F5C1709B31}"/>
              </a:ext>
            </a:extLst>
          </p:cNvPr>
          <p:cNvPicPr>
            <a:picLocks noChangeAspect="1"/>
          </p:cNvPicPr>
          <p:nvPr/>
        </p:nvPicPr>
        <p:blipFill>
          <a:blip r:embed="rId2"/>
          <a:stretch>
            <a:fillRect/>
          </a:stretch>
        </p:blipFill>
        <p:spPr>
          <a:xfrm>
            <a:off x="9979912" y="1630017"/>
            <a:ext cx="1960296" cy="2983059"/>
          </a:xfrm>
          <a:prstGeom prst="rect">
            <a:avLst/>
          </a:prstGeom>
        </p:spPr>
      </p:pic>
    </p:spTree>
    <p:extLst>
      <p:ext uri="{BB962C8B-B14F-4D97-AF65-F5344CB8AC3E}">
        <p14:creationId xmlns:p14="http://schemas.microsoft.com/office/powerpoint/2010/main" val="540980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42210-83AE-97B3-3502-456498D5228E}"/>
              </a:ext>
            </a:extLst>
          </p:cNvPr>
          <p:cNvPicPr>
            <a:picLocks noChangeAspect="1"/>
          </p:cNvPicPr>
          <p:nvPr/>
        </p:nvPicPr>
        <p:blipFill>
          <a:blip r:embed="rId2"/>
          <a:stretch>
            <a:fillRect/>
          </a:stretch>
        </p:blipFill>
        <p:spPr>
          <a:xfrm>
            <a:off x="3611" y="0"/>
            <a:ext cx="12188389" cy="6858000"/>
          </a:xfrm>
          <a:prstGeom prst="rect">
            <a:avLst/>
          </a:prstGeom>
          <a:effectLst>
            <a:outerShdw blurRad="50800" dist="50800" dir="5400000" algn="ctr" rotWithShape="0">
              <a:schemeClr val="accent6">
                <a:lumMod val="50000"/>
              </a:schemeClr>
            </a:outerShdw>
          </a:effectLst>
        </p:spPr>
      </p:pic>
      <p:sp>
        <p:nvSpPr>
          <p:cNvPr id="4" name="Rectangle 3">
            <a:extLst>
              <a:ext uri="{FF2B5EF4-FFF2-40B4-BE49-F238E27FC236}">
                <a16:creationId xmlns:a16="http://schemas.microsoft.com/office/drawing/2014/main" id="{4D34F4C4-11F5-0312-0FD2-EB7F5B964079}"/>
              </a:ext>
            </a:extLst>
          </p:cNvPr>
          <p:cNvSpPr/>
          <p:nvPr/>
        </p:nvSpPr>
        <p:spPr>
          <a:xfrm>
            <a:off x="0" y="0"/>
            <a:ext cx="12192000" cy="6858000"/>
          </a:xfrm>
          <a:prstGeom prst="rect">
            <a:avLst/>
          </a:prstGeom>
          <a:solidFill>
            <a:schemeClr val="bg1">
              <a:lumMod val="75000"/>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itle 1">
            <a:extLst>
              <a:ext uri="{FF2B5EF4-FFF2-40B4-BE49-F238E27FC236}">
                <a16:creationId xmlns:a16="http://schemas.microsoft.com/office/drawing/2014/main" id="{8437E865-9880-4FFE-FEDF-D95425C60B4B}"/>
              </a:ext>
            </a:extLst>
          </p:cNvPr>
          <p:cNvSpPr txBox="1">
            <a:spLocks/>
          </p:cNvSpPr>
          <p:nvPr/>
        </p:nvSpPr>
        <p:spPr>
          <a:xfrm>
            <a:off x="414130" y="246746"/>
            <a:ext cx="10515600" cy="1325563"/>
          </a:xfrm>
          <a:prstGeom prst="rect">
            <a:avLst/>
          </a:prstGeom>
        </p:spPr>
        <p:txBody>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solidFill>
                  <a:schemeClr val="tx1"/>
                </a:solidFill>
              </a:rPr>
              <a:t>Matthew 12:39-41</a:t>
            </a:r>
          </a:p>
        </p:txBody>
      </p:sp>
      <p:sp>
        <p:nvSpPr>
          <p:cNvPr id="6" name="Content Placeholder 2">
            <a:extLst>
              <a:ext uri="{FF2B5EF4-FFF2-40B4-BE49-F238E27FC236}">
                <a16:creationId xmlns:a16="http://schemas.microsoft.com/office/drawing/2014/main" id="{C0FED85F-2C7A-F160-0AF3-1DFBE76C373B}"/>
              </a:ext>
            </a:extLst>
          </p:cNvPr>
          <p:cNvSpPr txBox="1">
            <a:spLocks/>
          </p:cNvSpPr>
          <p:nvPr/>
        </p:nvSpPr>
        <p:spPr>
          <a:xfrm>
            <a:off x="838200" y="1243742"/>
            <a:ext cx="10515600" cy="517031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3600" dirty="0">
                <a:solidFill>
                  <a:schemeClr val="tx1"/>
                </a:solidFill>
                <a:latin typeface="Calibri" panose="020F0502020204030204" pitchFamily="34" charset="0"/>
                <a:ea typeface="Calibri" panose="020F0502020204030204" pitchFamily="34" charset="0"/>
                <a:cs typeface="Times New Roman" panose="02020603050405020304" pitchFamily="18" charset="0"/>
              </a:rPr>
              <a:t>39 “But He answered and said to them, ‘An evil and adulterous generation craves for a sign; and yet no sign will be given to it but the sign of Jonah the prophet; 40 for just as </a:t>
            </a:r>
            <a:r>
              <a:rPr lang="en-US" sz="3600" cap="small" dirty="0">
                <a:solidFill>
                  <a:schemeClr val="tx1"/>
                </a:solidFill>
                <a:latin typeface="Calibri" panose="020F0502020204030204" pitchFamily="34" charset="0"/>
                <a:ea typeface="Calibri" panose="020F0502020204030204" pitchFamily="34" charset="0"/>
                <a:cs typeface="Times New Roman" panose="02020603050405020304" pitchFamily="18" charset="0"/>
              </a:rPr>
              <a:t>JONAH WAS THREE DAYS AND THREE NIGHTS IN THE BELLY OF THE SEA MONSTER</a:t>
            </a:r>
            <a:r>
              <a:rPr lang="en-US" sz="3600" dirty="0">
                <a:solidFill>
                  <a:schemeClr val="tx1"/>
                </a:solidFill>
                <a:latin typeface="Calibri" panose="020F0502020204030204" pitchFamily="34" charset="0"/>
                <a:ea typeface="Calibri" panose="020F0502020204030204" pitchFamily="34" charset="0"/>
                <a:cs typeface="Times New Roman" panose="02020603050405020304" pitchFamily="18" charset="0"/>
              </a:rPr>
              <a:t>, so will the Son of Man be three days and three nights in the heart of the earth. 41 The men of Nineveh will stand up with this generation at the judgment and will condemn it because they repented at the preaching of Jonah; and behold, </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something greater than Jonah is here</a:t>
            </a:r>
            <a:r>
              <a:rPr lang="en-US" sz="3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spcBef>
                <a:spcPts val="0"/>
              </a:spcBef>
              <a:buFont typeface="Symbol" panose="05050102010706020507" pitchFamily="18" charset="2"/>
              <a:buChar char=""/>
            </a:pPr>
            <a:endParaRPr lang="en-US" sz="3600" dirty="0">
              <a:solidFill>
                <a:schemeClr val="tx1"/>
              </a:solidFill>
            </a:endParaRPr>
          </a:p>
          <a:p>
            <a:pPr marL="742950" indent="-742950">
              <a:buFont typeface="+mj-lt"/>
              <a:buAutoNum type="arabicPeriod"/>
            </a:pPr>
            <a:endParaRPr lang="en-US" sz="3600" dirty="0">
              <a:solidFill>
                <a:schemeClr val="tx1"/>
              </a:solidFill>
            </a:endParaRPr>
          </a:p>
        </p:txBody>
      </p:sp>
    </p:spTree>
    <p:extLst>
      <p:ext uri="{BB962C8B-B14F-4D97-AF65-F5344CB8AC3E}">
        <p14:creationId xmlns:p14="http://schemas.microsoft.com/office/powerpoint/2010/main" val="2730961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7C41-BA65-890E-C310-99812D0D4678}"/>
              </a:ext>
            </a:extLst>
          </p:cNvPr>
          <p:cNvSpPr>
            <a:spLocks noGrp="1"/>
          </p:cNvSpPr>
          <p:nvPr>
            <p:ph type="title"/>
          </p:nvPr>
        </p:nvSpPr>
        <p:spPr>
          <a:xfrm>
            <a:off x="304800" y="549001"/>
            <a:ext cx="11887200" cy="868017"/>
          </a:xfrm>
        </p:spPr>
        <p:txBody>
          <a:bodyPr>
            <a:noAutofit/>
          </a:bodyPr>
          <a:lstStyle/>
          <a:p>
            <a:r>
              <a:rPr lang="en-US" sz="4000" b="1" dirty="0">
                <a:solidFill>
                  <a:srgbClr val="FFC000"/>
                </a:solidFill>
              </a:rPr>
              <a:t>Basic requisites when observing typology </a:t>
            </a:r>
          </a:p>
        </p:txBody>
      </p:sp>
      <p:sp>
        <p:nvSpPr>
          <p:cNvPr id="3" name="Content Placeholder 2">
            <a:extLst>
              <a:ext uri="{FF2B5EF4-FFF2-40B4-BE49-F238E27FC236}">
                <a16:creationId xmlns:a16="http://schemas.microsoft.com/office/drawing/2014/main" id="{A607242A-1645-16FF-75D9-9A4F8E42292F}"/>
              </a:ext>
            </a:extLst>
          </p:cNvPr>
          <p:cNvSpPr>
            <a:spLocks noGrp="1"/>
          </p:cNvSpPr>
          <p:nvPr>
            <p:ph idx="1"/>
          </p:nvPr>
        </p:nvSpPr>
        <p:spPr>
          <a:xfrm>
            <a:off x="648928" y="1802296"/>
            <a:ext cx="9144429" cy="4506703"/>
          </a:xfrm>
        </p:spPr>
        <p:txBody>
          <a:bodyPr>
            <a:normAutofit lnSpcReduction="10000"/>
          </a:bodyPr>
          <a:lstStyle/>
          <a:p>
            <a:pPr marL="514350" marR="0" indent="-514350">
              <a:lnSpc>
                <a:spcPct val="107000"/>
              </a:lnSpc>
              <a:spcBef>
                <a:spcPts val="0"/>
              </a:spcBef>
              <a:spcAft>
                <a:spcPts val="800"/>
              </a:spcAft>
              <a:buFont typeface="+mj-lt"/>
              <a:buAutoNum type="arabicPeriod"/>
            </a:pPr>
            <a:r>
              <a:rPr lang="en-US" sz="3200" dirty="0">
                <a:latin typeface="Calibri" panose="020F0502020204030204" pitchFamily="34" charset="0"/>
                <a:ea typeface="Calibri" panose="020F0502020204030204" pitchFamily="34" charset="0"/>
                <a:cs typeface="Times New Roman" panose="02020603050405020304" pitchFamily="18" charset="0"/>
              </a:rPr>
              <a:t>A</a:t>
            </a:r>
            <a:r>
              <a:rPr lang="en-US" sz="3200" dirty="0">
                <a:effectLst/>
                <a:latin typeface="Calibri" panose="020F0502020204030204" pitchFamily="34" charset="0"/>
                <a:ea typeface="Calibri" panose="020F0502020204030204" pitchFamily="34" charset="0"/>
                <a:cs typeface="Times New Roman" panose="02020603050405020304" pitchFamily="18" charset="0"/>
              </a:rPr>
              <a:t> notable resemblance or correspondence between the type and antitype</a:t>
            </a:r>
          </a:p>
          <a:p>
            <a:pPr marL="514350" marR="0" indent="-514350">
              <a:lnSpc>
                <a:spcPct val="107000"/>
              </a:lnSpc>
              <a:spcBef>
                <a:spcPts val="0"/>
              </a:spcBef>
              <a:spcAft>
                <a:spcPts val="800"/>
              </a:spcAft>
              <a:buFont typeface="+mj-lt"/>
              <a:buAutoNum type="arabicPeriod"/>
            </a:pPr>
            <a:r>
              <a:rPr lang="en-US" sz="3200" dirty="0">
                <a:latin typeface="Calibri" panose="020F0502020204030204" pitchFamily="34" charset="0"/>
                <a:ea typeface="Calibri" panose="020F0502020204030204" pitchFamily="34" charset="0"/>
                <a:cs typeface="Times New Roman" panose="02020603050405020304" pitchFamily="18" charset="0"/>
              </a:rPr>
              <a:t>H</a:t>
            </a:r>
            <a:r>
              <a:rPr lang="en-US" sz="3200" dirty="0">
                <a:effectLst/>
                <a:latin typeface="Calibri" panose="020F0502020204030204" pitchFamily="34" charset="0"/>
                <a:ea typeface="Calibri" panose="020F0502020204030204" pitchFamily="34" charset="0"/>
                <a:cs typeface="Times New Roman" panose="02020603050405020304" pitchFamily="18" charset="0"/>
              </a:rPr>
              <a:t>istorical reality in both the type and the antitype</a:t>
            </a:r>
          </a:p>
          <a:p>
            <a:pPr marL="514350" marR="0" indent="-514350">
              <a:lnSpc>
                <a:spcPct val="107000"/>
              </a:lnSpc>
              <a:spcBef>
                <a:spcPts val="0"/>
              </a:spcBef>
              <a:spcAft>
                <a:spcPts val="80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A prefiguring or predictive foreshadowing of the antitype by the type</a:t>
            </a:r>
          </a:p>
          <a:p>
            <a:pPr marL="514350" marR="0" indent="-514350">
              <a:lnSpc>
                <a:spcPct val="107000"/>
              </a:lnSpc>
              <a:spcBef>
                <a:spcPts val="0"/>
              </a:spcBef>
              <a:spcAft>
                <a:spcPts val="80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A heightening in which the antitype is greater than the type</a:t>
            </a:r>
          </a:p>
          <a:p>
            <a:pPr marL="514350" marR="0" indent="-514350">
              <a:lnSpc>
                <a:spcPct val="107000"/>
              </a:lnSpc>
              <a:spcBef>
                <a:spcPts val="0"/>
              </a:spcBef>
              <a:spcAft>
                <a:spcPts val="800"/>
              </a:spcAft>
              <a:buFont typeface="+mj-lt"/>
              <a:buAutoNum type="arabicPeriod"/>
            </a:pPr>
            <a:r>
              <a:rPr lang="en-US" sz="32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Divine design</a:t>
            </a:r>
          </a:p>
        </p:txBody>
      </p:sp>
      <p:sp>
        <p:nvSpPr>
          <p:cNvPr id="4" name="Footer Placeholder 3">
            <a:extLst>
              <a:ext uri="{FF2B5EF4-FFF2-40B4-BE49-F238E27FC236}">
                <a16:creationId xmlns:a16="http://schemas.microsoft.com/office/drawing/2014/main" id="{B2DE7F47-9E31-B5F7-65D7-A2116A8C896D}"/>
              </a:ext>
            </a:extLst>
          </p:cNvPr>
          <p:cNvSpPr>
            <a:spLocks noGrp="1"/>
          </p:cNvSpPr>
          <p:nvPr>
            <p:ph type="ftr" sz="quarter" idx="11"/>
          </p:nvPr>
        </p:nvSpPr>
        <p:spPr>
          <a:xfrm>
            <a:off x="648929" y="6356350"/>
            <a:ext cx="10903408" cy="365125"/>
          </a:xfrm>
        </p:spPr>
        <p:txBody>
          <a:bodyP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rPr>
              <a:t>Zuck, Roy B. Basic Bible Interpretation: A Practical Guide to Discovering Biblical Truth. Edited by Craig Bubeck Sr. Colorado Springs, CO: David C. Cook, 1991.</a:t>
            </a:r>
          </a:p>
        </p:txBody>
      </p:sp>
      <p:pic>
        <p:nvPicPr>
          <p:cNvPr id="5" name="Picture 4" descr="A book cover with purple text&#10;&#10;Description automatically generated">
            <a:extLst>
              <a:ext uri="{FF2B5EF4-FFF2-40B4-BE49-F238E27FC236}">
                <a16:creationId xmlns:a16="http://schemas.microsoft.com/office/drawing/2014/main" id="{D5F3F406-4CFD-86AA-797B-13F5C1709B31}"/>
              </a:ext>
            </a:extLst>
          </p:cNvPr>
          <p:cNvPicPr>
            <a:picLocks noChangeAspect="1"/>
          </p:cNvPicPr>
          <p:nvPr/>
        </p:nvPicPr>
        <p:blipFill>
          <a:blip r:embed="rId2"/>
          <a:stretch>
            <a:fillRect/>
          </a:stretch>
        </p:blipFill>
        <p:spPr>
          <a:xfrm>
            <a:off x="9979912" y="1630017"/>
            <a:ext cx="1960296" cy="2983059"/>
          </a:xfrm>
          <a:prstGeom prst="rect">
            <a:avLst/>
          </a:prstGeom>
        </p:spPr>
      </p:pic>
    </p:spTree>
    <p:extLst>
      <p:ext uri="{BB962C8B-B14F-4D97-AF65-F5344CB8AC3E}">
        <p14:creationId xmlns:p14="http://schemas.microsoft.com/office/powerpoint/2010/main" val="1204858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42210-83AE-97B3-3502-456498D5228E}"/>
              </a:ext>
            </a:extLst>
          </p:cNvPr>
          <p:cNvPicPr>
            <a:picLocks noChangeAspect="1"/>
          </p:cNvPicPr>
          <p:nvPr/>
        </p:nvPicPr>
        <p:blipFill>
          <a:blip r:embed="rId2"/>
          <a:stretch>
            <a:fillRect/>
          </a:stretch>
        </p:blipFill>
        <p:spPr>
          <a:xfrm>
            <a:off x="3611" y="0"/>
            <a:ext cx="12188389" cy="6858000"/>
          </a:xfrm>
          <a:prstGeom prst="rect">
            <a:avLst/>
          </a:prstGeom>
          <a:effectLst>
            <a:outerShdw blurRad="50800" dist="50800" dir="5400000" algn="ctr" rotWithShape="0">
              <a:schemeClr val="accent6">
                <a:lumMod val="50000"/>
              </a:schemeClr>
            </a:outerShdw>
          </a:effectLst>
        </p:spPr>
      </p:pic>
      <p:sp>
        <p:nvSpPr>
          <p:cNvPr id="4" name="Rectangle 3">
            <a:extLst>
              <a:ext uri="{FF2B5EF4-FFF2-40B4-BE49-F238E27FC236}">
                <a16:creationId xmlns:a16="http://schemas.microsoft.com/office/drawing/2014/main" id="{4D34F4C4-11F5-0312-0FD2-EB7F5B964079}"/>
              </a:ext>
            </a:extLst>
          </p:cNvPr>
          <p:cNvSpPr/>
          <p:nvPr/>
        </p:nvSpPr>
        <p:spPr>
          <a:xfrm>
            <a:off x="0" y="0"/>
            <a:ext cx="12192000" cy="6858000"/>
          </a:xfrm>
          <a:prstGeom prst="rect">
            <a:avLst/>
          </a:prstGeom>
          <a:solidFill>
            <a:schemeClr val="bg1">
              <a:lumMod val="75000"/>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itle 1">
            <a:extLst>
              <a:ext uri="{FF2B5EF4-FFF2-40B4-BE49-F238E27FC236}">
                <a16:creationId xmlns:a16="http://schemas.microsoft.com/office/drawing/2014/main" id="{8437E865-9880-4FFE-FEDF-D95425C60B4B}"/>
              </a:ext>
            </a:extLst>
          </p:cNvPr>
          <p:cNvSpPr txBox="1">
            <a:spLocks/>
          </p:cNvSpPr>
          <p:nvPr/>
        </p:nvSpPr>
        <p:spPr>
          <a:xfrm>
            <a:off x="414130" y="246746"/>
            <a:ext cx="10515600" cy="1325563"/>
          </a:xfrm>
          <a:prstGeom prst="rect">
            <a:avLst/>
          </a:prstGeom>
        </p:spPr>
        <p:txBody>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solidFill>
                  <a:schemeClr val="tx1"/>
                </a:solidFill>
              </a:rPr>
              <a:t>Matthew 12:39-41</a:t>
            </a:r>
          </a:p>
        </p:txBody>
      </p:sp>
      <p:sp>
        <p:nvSpPr>
          <p:cNvPr id="6" name="Content Placeholder 2">
            <a:extLst>
              <a:ext uri="{FF2B5EF4-FFF2-40B4-BE49-F238E27FC236}">
                <a16:creationId xmlns:a16="http://schemas.microsoft.com/office/drawing/2014/main" id="{C0FED85F-2C7A-F160-0AF3-1DFBE76C373B}"/>
              </a:ext>
            </a:extLst>
          </p:cNvPr>
          <p:cNvSpPr txBox="1">
            <a:spLocks/>
          </p:cNvSpPr>
          <p:nvPr/>
        </p:nvSpPr>
        <p:spPr>
          <a:xfrm>
            <a:off x="838200" y="1243742"/>
            <a:ext cx="10515600" cy="517031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3600" dirty="0">
                <a:solidFill>
                  <a:schemeClr val="tx1"/>
                </a:solidFill>
                <a:latin typeface="Calibri" panose="020F0502020204030204" pitchFamily="34" charset="0"/>
                <a:ea typeface="Calibri" panose="020F0502020204030204" pitchFamily="34" charset="0"/>
                <a:cs typeface="Times New Roman" panose="02020603050405020304" pitchFamily="18" charset="0"/>
              </a:rPr>
              <a:t>39 “But He answered and said to them, ‘An evil and adulterous generation craves for a sign; and yet </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no sign will be given to it but the sign of Jonah the prophet; 40 for just as </a:t>
            </a:r>
            <a:r>
              <a:rPr lang="en-US" sz="3600" b="1" cap="small" dirty="0">
                <a:solidFill>
                  <a:srgbClr val="C00000"/>
                </a:solidFill>
                <a:latin typeface="Calibri" panose="020F0502020204030204" pitchFamily="34" charset="0"/>
                <a:ea typeface="Calibri" panose="020F0502020204030204" pitchFamily="34" charset="0"/>
                <a:cs typeface="Times New Roman" panose="02020603050405020304" pitchFamily="18" charset="0"/>
              </a:rPr>
              <a:t>JONAH WAS THREE DAYS AND THREE NIGHTS IN THE BELLY OF THE SEA MONSTER</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so will the Son of Man be three days and three nights in the heart of the earth. 41 </a:t>
            </a:r>
            <a:r>
              <a:rPr lang="en-US" sz="36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men of Nineveh will stand up with this generation at the judgment and will condemn it because they repented at the preaching of Jonah; and behold, </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something greater than Jonah is here</a:t>
            </a:r>
            <a:r>
              <a:rPr lang="en-US" sz="3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spcBef>
                <a:spcPts val="0"/>
              </a:spcBef>
              <a:buFont typeface="Symbol" panose="05050102010706020507" pitchFamily="18" charset="2"/>
              <a:buChar char=""/>
            </a:pPr>
            <a:endParaRPr lang="en-US" sz="3600" dirty="0">
              <a:solidFill>
                <a:schemeClr val="tx1"/>
              </a:solidFill>
            </a:endParaRPr>
          </a:p>
          <a:p>
            <a:pPr marL="742950" indent="-742950">
              <a:buFont typeface="+mj-lt"/>
              <a:buAutoNum type="arabicPeriod"/>
            </a:pPr>
            <a:endParaRPr lang="en-US" sz="3600" dirty="0">
              <a:solidFill>
                <a:schemeClr val="tx1"/>
              </a:solidFill>
            </a:endParaRPr>
          </a:p>
        </p:txBody>
      </p:sp>
    </p:spTree>
    <p:extLst>
      <p:ext uri="{BB962C8B-B14F-4D97-AF65-F5344CB8AC3E}">
        <p14:creationId xmlns:p14="http://schemas.microsoft.com/office/powerpoint/2010/main" val="3795228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sp>
        <p:nvSpPr>
          <p:cNvPr id="1043"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026" name="Picture 2" descr="A whale with a person in the center&#10;&#10;Description automatically generated">
            <a:extLst>
              <a:ext uri="{FF2B5EF4-FFF2-40B4-BE49-F238E27FC236}">
                <a16:creationId xmlns:a16="http://schemas.microsoft.com/office/drawing/2014/main" id="{4D0840F3-BCFD-12F4-E7C5-F377518F1873}"/>
              </a:ext>
            </a:extLst>
          </p:cNvPr>
          <p:cNvPicPr>
            <a:picLocks noChangeAspect="1" noChangeArrowheads="1"/>
          </p:cNvPicPr>
          <p:nvPr/>
        </p:nvPicPr>
        <p:blipFill rotWithShape="1">
          <a:blip r:embed="rId2">
            <a:duotone>
              <a:prstClr val="black"/>
              <a:schemeClr val="accent6">
                <a:tint val="45000"/>
                <a:satMod val="400000"/>
              </a:schemeClr>
            </a:duotone>
            <a:alphaModFix amt="62000"/>
            <a:extLst>
              <a:ext uri="{BEBA8EAE-BF5A-486C-A8C5-ECC9F3942E4B}">
                <a14:imgProps xmlns:a14="http://schemas.microsoft.com/office/drawing/2010/main">
                  <a14:imgLayer r:embed="rId3">
                    <a14:imgEffect>
                      <a14:colorTemperature colorTemp="1500"/>
                    </a14:imgEffect>
                    <a14:imgEffect>
                      <a14:saturation sat="398000"/>
                    </a14:imgEffect>
                  </a14:imgLayer>
                </a14:imgProps>
              </a:ext>
              <a:ext uri="{28A0092B-C50C-407E-A947-70E740481C1C}">
                <a14:useLocalDpi xmlns:a14="http://schemas.microsoft.com/office/drawing/2010/main" val="0"/>
              </a:ext>
            </a:extLst>
          </a:blip>
          <a:srcRect t="7650" b="841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F967FA6-427A-1862-26C5-FA2A90DB7810}"/>
              </a:ext>
            </a:extLst>
          </p:cNvPr>
          <p:cNvSpPr txBox="1">
            <a:spLocks/>
          </p:cNvSpPr>
          <p:nvPr/>
        </p:nvSpPr>
        <p:spPr>
          <a:xfrm>
            <a:off x="344424" y="3882771"/>
            <a:ext cx="11503152" cy="23408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0"/>
              </a:spcBef>
              <a:buNone/>
            </a:pPr>
            <a:r>
              <a:rPr lang="en-US" sz="4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And the LORD appointed a great fish to swallow Jonah, and Jonah was in the stomach of the fish three days and three nights.</a:t>
            </a:r>
            <a:endParaRPr lang="en-US" sz="4400" b="1" dirty="0">
              <a:solidFill>
                <a:srgbClr val="FFFF00"/>
              </a:solidFill>
            </a:endParaRPr>
          </a:p>
        </p:txBody>
      </p:sp>
      <p:sp>
        <p:nvSpPr>
          <p:cNvPr id="6" name="Content Placeholder 2">
            <a:extLst>
              <a:ext uri="{FF2B5EF4-FFF2-40B4-BE49-F238E27FC236}">
                <a16:creationId xmlns:a16="http://schemas.microsoft.com/office/drawing/2014/main" id="{87365225-75F6-9C0E-2F9D-4DD42EC9FAFC}"/>
              </a:ext>
            </a:extLst>
          </p:cNvPr>
          <p:cNvSpPr txBox="1">
            <a:spLocks/>
          </p:cNvSpPr>
          <p:nvPr/>
        </p:nvSpPr>
        <p:spPr>
          <a:xfrm>
            <a:off x="7964424" y="634365"/>
            <a:ext cx="4818126" cy="23408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0"/>
              </a:spcBef>
              <a:buNone/>
            </a:pPr>
            <a:r>
              <a:rPr lang="en-US" sz="4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Jonah 1:17</a:t>
            </a:r>
            <a:endParaRPr lang="en-US" sz="4400" b="1" dirty="0">
              <a:solidFill>
                <a:srgbClr val="FFFF00"/>
              </a:solidFill>
            </a:endParaRPr>
          </a:p>
          <a:p>
            <a:pPr marL="742950" indent="-742950" algn="ctr">
              <a:buFont typeface="+mj-lt"/>
              <a:buAutoNum type="arabicPeriod"/>
            </a:pPr>
            <a:endParaRPr lang="en-US" sz="4400" b="1" dirty="0">
              <a:solidFill>
                <a:srgbClr val="FFFF00"/>
              </a:solidFill>
            </a:endParaRPr>
          </a:p>
        </p:txBody>
      </p:sp>
      <p:sp>
        <p:nvSpPr>
          <p:cNvPr id="7" name="Footer Placeholder 3">
            <a:extLst>
              <a:ext uri="{FF2B5EF4-FFF2-40B4-BE49-F238E27FC236}">
                <a16:creationId xmlns:a16="http://schemas.microsoft.com/office/drawing/2014/main" id="{DA47F0C2-74DF-BB5D-9875-0F1852B4C411}"/>
              </a:ext>
            </a:extLst>
          </p:cNvPr>
          <p:cNvSpPr txBox="1">
            <a:spLocks/>
          </p:cNvSpPr>
          <p:nvPr/>
        </p:nvSpPr>
        <p:spPr>
          <a:xfrm>
            <a:off x="648929" y="6356350"/>
            <a:ext cx="10903408"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US" sz="1400" dirty="0">
                <a:solidFill>
                  <a:prstClr val="black">
                    <a:tint val="75000"/>
                  </a:prstClr>
                </a:solidFill>
                <a:latin typeface="Calibri"/>
              </a:rPr>
              <a:t>ART BY ALMA SHEPPARD-MATSUO</a:t>
            </a:r>
          </a:p>
        </p:txBody>
      </p:sp>
    </p:spTree>
    <p:extLst>
      <p:ext uri="{BB962C8B-B14F-4D97-AF65-F5344CB8AC3E}">
        <p14:creationId xmlns:p14="http://schemas.microsoft.com/office/powerpoint/2010/main" val="405230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a:bodyPr>
          <a:lstStyle/>
          <a:p>
            <a:r>
              <a:rPr lang="en-US" sz="6600" dirty="0"/>
              <a:t>CHRIST IN JONAH?   </a:t>
            </a:r>
            <a:r>
              <a:rPr lang="en-US" sz="6600" dirty="0">
                <a:solidFill>
                  <a:srgbClr val="FFC000"/>
                </a:solidFill>
              </a:rPr>
              <a:t>YES!</a:t>
            </a: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2206907"/>
            <a:ext cx="11275449" cy="4351338"/>
          </a:xfrm>
        </p:spPr>
        <p:txBody>
          <a:bodyPr>
            <a:normAutofit/>
          </a:bodyPr>
          <a:lstStyle/>
          <a:p>
            <a:pPr marL="0" indent="0">
              <a:buNone/>
            </a:pPr>
            <a:r>
              <a:rPr lang="en-US" sz="4400" dirty="0"/>
              <a:t>Through Messianic Typology, such as…</a:t>
            </a:r>
          </a:p>
          <a:p>
            <a:pPr marL="457200" lvl="1" indent="0">
              <a:buNone/>
            </a:pPr>
            <a:r>
              <a:rPr lang="en-US" b="1" dirty="0">
                <a:solidFill>
                  <a:srgbClr val="FFC000"/>
                </a:solidFill>
              </a:rPr>
              <a:t>Typifying Jonah’s experience in the whale to Christ’s death and resurrection (Matt 12:40)</a:t>
            </a:r>
          </a:p>
        </p:txBody>
      </p:sp>
    </p:spTree>
    <p:extLst>
      <p:ext uri="{BB962C8B-B14F-4D97-AF65-F5344CB8AC3E}">
        <p14:creationId xmlns:p14="http://schemas.microsoft.com/office/powerpoint/2010/main" val="673473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9C2A73-4E35-62BA-EDDA-71DB4DB634B3}"/>
              </a:ext>
            </a:extLst>
          </p:cNvPr>
          <p:cNvSpPr>
            <a:spLocks noGrp="1"/>
          </p:cNvSpPr>
          <p:nvPr>
            <p:ph type="ftr" sz="quarter" idx="11"/>
          </p:nvPr>
        </p:nvSpPr>
        <p:spPr/>
        <p:txBody>
          <a:bodyPr/>
          <a:lstStyle/>
          <a:p>
            <a:endParaRPr lang="en-US" dirty="0"/>
          </a:p>
        </p:txBody>
      </p:sp>
      <p:graphicFrame>
        <p:nvGraphicFramePr>
          <p:cNvPr id="3" name="Table 3">
            <a:extLst>
              <a:ext uri="{FF2B5EF4-FFF2-40B4-BE49-F238E27FC236}">
                <a16:creationId xmlns:a16="http://schemas.microsoft.com/office/drawing/2014/main" id="{3700A5B3-3E7C-D7DC-BFAC-9BA4045FBB0A}"/>
              </a:ext>
            </a:extLst>
          </p:cNvPr>
          <p:cNvGraphicFramePr>
            <a:graphicFrameLocks noGrp="1"/>
          </p:cNvGraphicFramePr>
          <p:nvPr>
            <p:extLst>
              <p:ext uri="{D42A27DB-BD31-4B8C-83A1-F6EECF244321}">
                <p14:modId xmlns:p14="http://schemas.microsoft.com/office/powerpoint/2010/main" val="2834145830"/>
              </p:ext>
            </p:extLst>
          </p:nvPr>
        </p:nvGraphicFramePr>
        <p:xfrm>
          <a:off x="0" y="0"/>
          <a:ext cx="12192000" cy="6858000"/>
        </p:xfrm>
        <a:graphic>
          <a:graphicData uri="http://schemas.openxmlformats.org/drawingml/2006/table">
            <a:tbl>
              <a:tblPr firstRow="1" bandRow="1">
                <a:tableStyleId>{5C22544A-7EE6-4342-B048-85BDC9FD1C3A}</a:tableStyleId>
              </a:tblPr>
              <a:tblGrid>
                <a:gridCol w="6069496">
                  <a:extLst>
                    <a:ext uri="{9D8B030D-6E8A-4147-A177-3AD203B41FA5}">
                      <a16:colId xmlns:a16="http://schemas.microsoft.com/office/drawing/2014/main" val="3622723658"/>
                    </a:ext>
                  </a:extLst>
                </a:gridCol>
                <a:gridCol w="6122504">
                  <a:extLst>
                    <a:ext uri="{9D8B030D-6E8A-4147-A177-3AD203B41FA5}">
                      <a16:colId xmlns:a16="http://schemas.microsoft.com/office/drawing/2014/main" val="3061734320"/>
                    </a:ext>
                  </a:extLst>
                </a:gridCol>
              </a:tblGrid>
              <a:tr h="666750">
                <a:tc>
                  <a:txBody>
                    <a:bodyPr/>
                    <a:lstStyle/>
                    <a:p>
                      <a:pPr algn="ctr">
                        <a:lnSpc>
                          <a:spcPct val="100000"/>
                        </a:lnSpc>
                      </a:pPr>
                      <a:r>
                        <a:rPr lang="en-US" sz="3600" dirty="0">
                          <a:solidFill>
                            <a:schemeClr val="tx1"/>
                          </a:solidFill>
                        </a:rPr>
                        <a:t>Matthew 12:38-41</a:t>
                      </a:r>
                    </a:p>
                  </a:txBody>
                  <a:tcPr>
                    <a:solidFill>
                      <a:schemeClr val="accent1">
                        <a:lumMod val="60000"/>
                        <a:lumOff val="40000"/>
                      </a:schemeClr>
                    </a:solidFill>
                  </a:tcPr>
                </a:tc>
                <a:tc>
                  <a:txBody>
                    <a:bodyPr/>
                    <a:lstStyle/>
                    <a:p>
                      <a:pPr algn="ctr">
                        <a:lnSpc>
                          <a:spcPct val="100000"/>
                        </a:lnSpc>
                      </a:pPr>
                      <a:r>
                        <a:rPr lang="en-US" sz="3600" dirty="0">
                          <a:solidFill>
                            <a:schemeClr val="tx1"/>
                          </a:solidFill>
                        </a:rPr>
                        <a:t>Luke 11:29-32</a:t>
                      </a:r>
                    </a:p>
                  </a:txBody>
                  <a:tcPr>
                    <a:solidFill>
                      <a:schemeClr val="accent3">
                        <a:lumMod val="60000"/>
                        <a:lumOff val="40000"/>
                      </a:schemeClr>
                    </a:solidFill>
                  </a:tcPr>
                </a:tc>
                <a:extLst>
                  <a:ext uri="{0D108BD9-81ED-4DB2-BD59-A6C34878D82A}">
                    <a16:rowId xmlns:a16="http://schemas.microsoft.com/office/drawing/2014/main" val="1720495307"/>
                  </a:ext>
                </a:extLst>
              </a:tr>
              <a:tr h="1365250">
                <a:tc>
                  <a:txBody>
                    <a:bodyPr/>
                    <a:lstStyle/>
                    <a:p>
                      <a:pPr lvl="0" algn="l"/>
                      <a:r>
                        <a:rPr lang="en-US" sz="2000" b="1" dirty="0">
                          <a:solidFill>
                            <a:schemeClr val="tx1"/>
                          </a:solidFill>
                        </a:rPr>
                        <a:t>39</a:t>
                      </a:r>
                      <a:r>
                        <a:rPr lang="en-US" sz="2000" b="0" dirty="0">
                          <a:solidFill>
                            <a:schemeClr val="tx1"/>
                          </a:solidFill>
                        </a:rPr>
                        <a:t> - But He answered and said to them, “An evil and adulterous generation craves for a sign; and yet no sign will be given to it but the sign of Jonah the prophet; </a:t>
                      </a:r>
                    </a:p>
                  </a:txBody>
                  <a:tcPr>
                    <a:solidFill>
                      <a:schemeClr val="accent1">
                        <a:lumMod val="60000"/>
                        <a:lumOff val="40000"/>
                      </a:schemeClr>
                    </a:solidFill>
                  </a:tcPr>
                </a:tc>
                <a:tc>
                  <a:txBody>
                    <a:bodyPr/>
                    <a:lstStyle/>
                    <a:p>
                      <a:pPr lvl="0" algn="l"/>
                      <a:r>
                        <a:rPr lang="en-US" sz="2000" b="1" dirty="0">
                          <a:solidFill>
                            <a:schemeClr val="tx1"/>
                          </a:solidFill>
                        </a:rPr>
                        <a:t>29</a:t>
                      </a:r>
                      <a:r>
                        <a:rPr lang="en-US" sz="2000" b="0" dirty="0">
                          <a:solidFill>
                            <a:schemeClr val="tx1"/>
                          </a:solidFill>
                        </a:rPr>
                        <a:t> - As the crowds were increasing, He began to say, “This generation is a wicked generation; it seeks for a sign, and yet no sign will be given to it but the sign of Jonah. </a:t>
                      </a:r>
                    </a:p>
                  </a:txBody>
                  <a:tcPr>
                    <a:solidFill>
                      <a:schemeClr val="accent3">
                        <a:lumMod val="60000"/>
                        <a:lumOff val="40000"/>
                      </a:schemeClr>
                    </a:solidFill>
                  </a:tcPr>
                </a:tc>
                <a:extLst>
                  <a:ext uri="{0D108BD9-81ED-4DB2-BD59-A6C34878D82A}">
                    <a16:rowId xmlns:a16="http://schemas.microsoft.com/office/drawing/2014/main" val="2908475433"/>
                  </a:ext>
                </a:extLst>
              </a:tr>
              <a:tr h="730250">
                <a:tc>
                  <a:txBody>
                    <a:bodyPr/>
                    <a:lstStyle/>
                    <a:p>
                      <a:pPr lvl="0" algn="l"/>
                      <a:r>
                        <a:rPr lang="en-US" sz="2000" b="1" dirty="0">
                          <a:solidFill>
                            <a:schemeClr val="tx1"/>
                          </a:solidFill>
                        </a:rPr>
                        <a:t>40</a:t>
                      </a:r>
                      <a:r>
                        <a:rPr lang="en-US" sz="2000" b="0" dirty="0">
                          <a:solidFill>
                            <a:schemeClr val="tx1"/>
                          </a:solidFill>
                        </a:rPr>
                        <a:t> - for just as JONAH WAS THREE DAYS AND THREE NIGHTS IN THE BELLY OF THE SEA MONSTER, </a:t>
                      </a:r>
                    </a:p>
                  </a:txBody>
                  <a:tcPr>
                    <a:solidFill>
                      <a:schemeClr val="accent1">
                        <a:lumMod val="60000"/>
                        <a:lumOff val="40000"/>
                      </a:schemeClr>
                    </a:solidFill>
                  </a:tcPr>
                </a:tc>
                <a:tc>
                  <a:txBody>
                    <a:bodyPr/>
                    <a:lstStyle/>
                    <a:p>
                      <a:pPr lvl="0" algn="l"/>
                      <a:r>
                        <a:rPr lang="en-US" sz="2000" b="1" dirty="0">
                          <a:solidFill>
                            <a:schemeClr val="tx1"/>
                          </a:solidFill>
                        </a:rPr>
                        <a:t>30</a:t>
                      </a:r>
                      <a:r>
                        <a:rPr lang="en-US" sz="2000" b="0" dirty="0">
                          <a:solidFill>
                            <a:schemeClr val="tx1"/>
                          </a:solidFill>
                        </a:rPr>
                        <a:t> - For just as Jonah became a sign to the Ninevites, </a:t>
                      </a:r>
                    </a:p>
                  </a:txBody>
                  <a:tcPr>
                    <a:solidFill>
                      <a:schemeClr val="accent3">
                        <a:lumMod val="60000"/>
                        <a:lumOff val="40000"/>
                      </a:schemeClr>
                    </a:solidFill>
                  </a:tcPr>
                </a:tc>
                <a:extLst>
                  <a:ext uri="{0D108BD9-81ED-4DB2-BD59-A6C34878D82A}">
                    <a16:rowId xmlns:a16="http://schemas.microsoft.com/office/drawing/2014/main" val="2683366453"/>
                  </a:ext>
                </a:extLst>
              </a:tr>
              <a:tr h="730250">
                <a:tc>
                  <a:txBody>
                    <a:bodyPr/>
                    <a:lstStyle/>
                    <a:p>
                      <a:pPr lvl="0" algn="l"/>
                      <a:r>
                        <a:rPr lang="en-US" sz="2000" b="0" dirty="0">
                          <a:solidFill>
                            <a:schemeClr val="tx1"/>
                          </a:solidFill>
                        </a:rPr>
                        <a:t>so will the Son of Man be three days and three nights in the heart of the earth. </a:t>
                      </a:r>
                    </a:p>
                  </a:txBody>
                  <a:tcPr>
                    <a:solidFill>
                      <a:schemeClr val="accent1">
                        <a:lumMod val="60000"/>
                        <a:lumOff val="40000"/>
                      </a:schemeClr>
                    </a:solidFill>
                  </a:tcPr>
                </a:tc>
                <a:tc>
                  <a:txBody>
                    <a:bodyPr/>
                    <a:lstStyle/>
                    <a:p>
                      <a:pPr lvl="0" algn="l"/>
                      <a:r>
                        <a:rPr lang="en-US" sz="2000" b="0" dirty="0">
                          <a:solidFill>
                            <a:schemeClr val="tx1"/>
                          </a:solidFill>
                        </a:rPr>
                        <a:t>so will the Son of Man be to this generation. </a:t>
                      </a:r>
                    </a:p>
                  </a:txBody>
                  <a:tcPr>
                    <a:solidFill>
                      <a:schemeClr val="accent3">
                        <a:lumMod val="60000"/>
                        <a:lumOff val="40000"/>
                      </a:schemeClr>
                    </a:solidFill>
                  </a:tcPr>
                </a:tc>
                <a:extLst>
                  <a:ext uri="{0D108BD9-81ED-4DB2-BD59-A6C34878D82A}">
                    <a16:rowId xmlns:a16="http://schemas.microsoft.com/office/drawing/2014/main" val="3989861027"/>
                  </a:ext>
                </a:extLst>
              </a:tr>
              <a:tr h="1682750">
                <a:tc>
                  <a:txBody>
                    <a:bodyPr/>
                    <a:lstStyle/>
                    <a:p>
                      <a:pPr lvl="0" algn="l"/>
                      <a:r>
                        <a:rPr lang="en-US" sz="2000" b="1" dirty="0">
                          <a:solidFill>
                            <a:schemeClr val="tx1"/>
                          </a:solidFill>
                        </a:rPr>
                        <a:t>41</a:t>
                      </a:r>
                      <a:r>
                        <a:rPr lang="en-US" sz="2000" b="0" dirty="0">
                          <a:solidFill>
                            <a:schemeClr val="tx1"/>
                          </a:solidFill>
                        </a:rPr>
                        <a:t> - The men of Nineveh will stand up with this generation at the judgment, and will condemn it because they repented at the preaching of Jonah; and behold, something greater than Jonah is here. </a:t>
                      </a:r>
                    </a:p>
                  </a:txBody>
                  <a:tcPr>
                    <a:solidFill>
                      <a:schemeClr val="accent1">
                        <a:lumMod val="60000"/>
                        <a:lumOff val="40000"/>
                      </a:schemeClr>
                    </a:solidFill>
                  </a:tcPr>
                </a:tc>
                <a:tc>
                  <a:txBody>
                    <a:bodyPr/>
                    <a:lstStyle/>
                    <a:p>
                      <a:pPr lvl="0" algn="l"/>
                      <a:r>
                        <a:rPr lang="en-US" sz="2000" b="1" dirty="0">
                          <a:solidFill>
                            <a:schemeClr val="tx1"/>
                          </a:solidFill>
                        </a:rPr>
                        <a:t>31</a:t>
                      </a:r>
                      <a:r>
                        <a:rPr lang="en-US" sz="2000" b="0" dirty="0">
                          <a:solidFill>
                            <a:schemeClr val="tx1"/>
                          </a:solidFill>
                        </a:rPr>
                        <a:t> - The Queen of the South will rise up with the men of this generation at the judgment and condemn them, because she came from the ends of the earth to hear the wisdom of Solomon; and behold, something greater than Solomon is here. </a:t>
                      </a:r>
                    </a:p>
                  </a:txBody>
                  <a:tcPr>
                    <a:solidFill>
                      <a:schemeClr val="accent3">
                        <a:lumMod val="60000"/>
                        <a:lumOff val="40000"/>
                      </a:schemeClr>
                    </a:solidFill>
                  </a:tcPr>
                </a:tc>
                <a:extLst>
                  <a:ext uri="{0D108BD9-81ED-4DB2-BD59-A6C34878D82A}">
                    <a16:rowId xmlns:a16="http://schemas.microsoft.com/office/drawing/2014/main" val="515813735"/>
                  </a:ext>
                </a:extLst>
              </a:tr>
              <a:tr h="1682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42</a:t>
                      </a:r>
                      <a:r>
                        <a:rPr lang="en-US" sz="2000" b="0" dirty="0">
                          <a:solidFill>
                            <a:schemeClr val="tx1"/>
                          </a:solidFill>
                        </a:rPr>
                        <a:t> - The Queen of the South will rise up with this generation at the judgment and will condemn it, because she came from the ends of the earth to hear the wisdom of Solomon; and behold, something greater than Solomon is here.</a:t>
                      </a: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32</a:t>
                      </a:r>
                      <a:r>
                        <a:rPr lang="en-US" sz="2000" b="0" dirty="0">
                          <a:solidFill>
                            <a:schemeClr val="tx1"/>
                          </a:solidFill>
                        </a:rPr>
                        <a:t> - The men of Nineveh will stand up with this generation at the judgment and condemn it, because they repented at the preaching of Jonah; and behold, something greater than Jonah is here.</a:t>
                      </a:r>
                    </a:p>
                    <a:p>
                      <a:pPr algn="l"/>
                      <a:endParaRPr lang="en-US" sz="2000" b="0" dirty="0">
                        <a:solidFill>
                          <a:srgbClr val="C00000"/>
                        </a:solidFill>
                      </a:endParaRPr>
                    </a:p>
                  </a:txBody>
                  <a:tcPr>
                    <a:solidFill>
                      <a:schemeClr val="accent3">
                        <a:lumMod val="60000"/>
                        <a:lumOff val="40000"/>
                      </a:schemeClr>
                    </a:solidFill>
                  </a:tcPr>
                </a:tc>
                <a:extLst>
                  <a:ext uri="{0D108BD9-81ED-4DB2-BD59-A6C34878D82A}">
                    <a16:rowId xmlns:a16="http://schemas.microsoft.com/office/drawing/2014/main" val="1089442288"/>
                  </a:ext>
                </a:extLst>
              </a:tr>
            </a:tbl>
          </a:graphicData>
        </a:graphic>
      </p:graphicFrame>
    </p:spTree>
    <p:extLst>
      <p:ext uri="{BB962C8B-B14F-4D97-AF65-F5344CB8AC3E}">
        <p14:creationId xmlns:p14="http://schemas.microsoft.com/office/powerpoint/2010/main" val="488928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3</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38199" y="1815164"/>
            <a:ext cx="10956235" cy="5042835"/>
          </a:xfrm>
        </p:spPr>
        <p:txBody>
          <a:bodyPr>
            <a:normAutofit fontScale="92500"/>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 </a:t>
            </a:r>
            <a:r>
              <a:rPr lang="en-US" b="1" dirty="0">
                <a:solidFill>
                  <a:srgbClr val="FFC000"/>
                </a:solidFill>
              </a:rPr>
              <a:t>Historical Narrative</a:t>
            </a:r>
          </a:p>
          <a:p>
            <a:pPr marL="742950" indent="-742950">
              <a:buFont typeface="+mj-lt"/>
              <a:buAutoNum type="arabicPeriod"/>
            </a:pPr>
            <a:r>
              <a:rPr lang="en-US" dirty="0"/>
              <a:t>What is it all about? (Message) </a:t>
            </a:r>
            <a:r>
              <a:rPr lang="en-US" b="1" dirty="0">
                <a:solidFill>
                  <a:srgbClr val="FFC000"/>
                </a:solidFill>
              </a:rPr>
              <a:t>To showcase God’s universal love and plan of redemption which extends beyond Israel to include all nations</a:t>
            </a:r>
          </a:p>
          <a:p>
            <a:pPr marL="742950" indent="-742950">
              <a:buFont typeface="+mj-lt"/>
              <a:buAutoNum type="arabicPeriod"/>
            </a:pPr>
            <a:endParaRPr lang="en-US" dirty="0"/>
          </a:p>
        </p:txBody>
      </p:sp>
    </p:spTree>
    <p:extLst>
      <p:ext uri="{BB962C8B-B14F-4D97-AF65-F5344CB8AC3E}">
        <p14:creationId xmlns:p14="http://schemas.microsoft.com/office/powerpoint/2010/main" val="496714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9C2A73-4E35-62BA-EDDA-71DB4DB634B3}"/>
              </a:ext>
            </a:extLst>
          </p:cNvPr>
          <p:cNvSpPr>
            <a:spLocks noGrp="1"/>
          </p:cNvSpPr>
          <p:nvPr>
            <p:ph type="ftr" sz="quarter" idx="11"/>
          </p:nvPr>
        </p:nvSpPr>
        <p:spPr/>
        <p:txBody>
          <a:bodyPr/>
          <a:lstStyle/>
          <a:p>
            <a:endParaRPr lang="en-US" dirty="0"/>
          </a:p>
        </p:txBody>
      </p:sp>
      <p:graphicFrame>
        <p:nvGraphicFramePr>
          <p:cNvPr id="3" name="Table 3">
            <a:extLst>
              <a:ext uri="{FF2B5EF4-FFF2-40B4-BE49-F238E27FC236}">
                <a16:creationId xmlns:a16="http://schemas.microsoft.com/office/drawing/2014/main" id="{3700A5B3-3E7C-D7DC-BFAC-9BA4045FBB0A}"/>
              </a:ext>
            </a:extLst>
          </p:cNvPr>
          <p:cNvGraphicFramePr>
            <a:graphicFrameLocks noGrp="1"/>
          </p:cNvGraphicFramePr>
          <p:nvPr>
            <p:extLst>
              <p:ext uri="{D42A27DB-BD31-4B8C-83A1-F6EECF244321}">
                <p14:modId xmlns:p14="http://schemas.microsoft.com/office/powerpoint/2010/main" val="1297878823"/>
              </p:ext>
            </p:extLst>
          </p:nvPr>
        </p:nvGraphicFramePr>
        <p:xfrm>
          <a:off x="0" y="0"/>
          <a:ext cx="12192000" cy="6858000"/>
        </p:xfrm>
        <a:graphic>
          <a:graphicData uri="http://schemas.openxmlformats.org/drawingml/2006/table">
            <a:tbl>
              <a:tblPr firstRow="1" bandRow="1">
                <a:tableStyleId>{5C22544A-7EE6-4342-B048-85BDC9FD1C3A}</a:tableStyleId>
              </a:tblPr>
              <a:tblGrid>
                <a:gridCol w="6069496">
                  <a:extLst>
                    <a:ext uri="{9D8B030D-6E8A-4147-A177-3AD203B41FA5}">
                      <a16:colId xmlns:a16="http://schemas.microsoft.com/office/drawing/2014/main" val="3622723658"/>
                    </a:ext>
                  </a:extLst>
                </a:gridCol>
                <a:gridCol w="6122504">
                  <a:extLst>
                    <a:ext uri="{9D8B030D-6E8A-4147-A177-3AD203B41FA5}">
                      <a16:colId xmlns:a16="http://schemas.microsoft.com/office/drawing/2014/main" val="3061734320"/>
                    </a:ext>
                  </a:extLst>
                </a:gridCol>
              </a:tblGrid>
              <a:tr h="666750">
                <a:tc>
                  <a:txBody>
                    <a:bodyPr/>
                    <a:lstStyle/>
                    <a:p>
                      <a:pPr algn="ctr">
                        <a:lnSpc>
                          <a:spcPct val="100000"/>
                        </a:lnSpc>
                      </a:pPr>
                      <a:r>
                        <a:rPr lang="en-US" sz="3600" dirty="0">
                          <a:solidFill>
                            <a:schemeClr val="tx1"/>
                          </a:solidFill>
                        </a:rPr>
                        <a:t>Matthew 12:38-41</a:t>
                      </a:r>
                    </a:p>
                  </a:txBody>
                  <a:tcPr>
                    <a:solidFill>
                      <a:schemeClr val="accent1">
                        <a:lumMod val="60000"/>
                        <a:lumOff val="40000"/>
                      </a:schemeClr>
                    </a:solidFill>
                  </a:tcPr>
                </a:tc>
                <a:tc>
                  <a:txBody>
                    <a:bodyPr/>
                    <a:lstStyle/>
                    <a:p>
                      <a:pPr algn="ctr">
                        <a:lnSpc>
                          <a:spcPct val="100000"/>
                        </a:lnSpc>
                      </a:pPr>
                      <a:r>
                        <a:rPr lang="en-US" sz="3600" dirty="0">
                          <a:solidFill>
                            <a:schemeClr val="tx1"/>
                          </a:solidFill>
                        </a:rPr>
                        <a:t>Luke 11:29-32</a:t>
                      </a:r>
                    </a:p>
                  </a:txBody>
                  <a:tcPr>
                    <a:solidFill>
                      <a:schemeClr val="accent3">
                        <a:lumMod val="60000"/>
                        <a:lumOff val="40000"/>
                      </a:schemeClr>
                    </a:solidFill>
                  </a:tcPr>
                </a:tc>
                <a:extLst>
                  <a:ext uri="{0D108BD9-81ED-4DB2-BD59-A6C34878D82A}">
                    <a16:rowId xmlns:a16="http://schemas.microsoft.com/office/drawing/2014/main" val="1720495307"/>
                  </a:ext>
                </a:extLst>
              </a:tr>
              <a:tr h="1365250">
                <a:tc>
                  <a:txBody>
                    <a:bodyPr/>
                    <a:lstStyle/>
                    <a:p>
                      <a:pPr lvl="0" algn="l"/>
                      <a:r>
                        <a:rPr lang="en-US" sz="2000" b="1" dirty="0">
                          <a:solidFill>
                            <a:schemeClr val="tx1"/>
                          </a:solidFill>
                        </a:rPr>
                        <a:t>39 - But He answered and said to them, “An evil and adulterous generation craves for a sign; and yet no sign will be given to it but the sign of Jonah the prophet; </a:t>
                      </a:r>
                    </a:p>
                  </a:txBody>
                  <a:tcPr>
                    <a:solidFill>
                      <a:schemeClr val="accent1">
                        <a:lumMod val="20000"/>
                        <a:lumOff val="80000"/>
                      </a:schemeClr>
                    </a:solidFill>
                  </a:tcPr>
                </a:tc>
                <a:tc>
                  <a:txBody>
                    <a:bodyPr/>
                    <a:lstStyle/>
                    <a:p>
                      <a:pPr lvl="0" algn="l"/>
                      <a:r>
                        <a:rPr lang="en-US" sz="2000" b="1" dirty="0">
                          <a:solidFill>
                            <a:schemeClr val="tx1"/>
                          </a:solidFill>
                        </a:rPr>
                        <a:t>29 - As the crowds were increasing, He began to say, “This generation is a wicked generation; it seeks for a sign, and yet no sign will be given to it but the sign of Jonah. </a:t>
                      </a:r>
                    </a:p>
                  </a:txBody>
                  <a:tcPr>
                    <a:solidFill>
                      <a:schemeClr val="accent1">
                        <a:lumMod val="20000"/>
                        <a:lumOff val="80000"/>
                      </a:schemeClr>
                    </a:solidFill>
                  </a:tcPr>
                </a:tc>
                <a:extLst>
                  <a:ext uri="{0D108BD9-81ED-4DB2-BD59-A6C34878D82A}">
                    <a16:rowId xmlns:a16="http://schemas.microsoft.com/office/drawing/2014/main" val="2908475433"/>
                  </a:ext>
                </a:extLst>
              </a:tr>
              <a:tr h="730250">
                <a:tc>
                  <a:txBody>
                    <a:bodyPr/>
                    <a:lstStyle/>
                    <a:p>
                      <a:pPr lvl="0" algn="l"/>
                      <a:r>
                        <a:rPr lang="en-US" sz="2000" b="1" dirty="0">
                          <a:solidFill>
                            <a:schemeClr val="tx1"/>
                          </a:solidFill>
                        </a:rPr>
                        <a:t>40</a:t>
                      </a:r>
                      <a:r>
                        <a:rPr lang="en-US" sz="2000" b="0" dirty="0">
                          <a:solidFill>
                            <a:schemeClr val="tx1"/>
                          </a:solidFill>
                        </a:rPr>
                        <a:t> - for just as JONAH WAS THREE DAYS AND THREE NIGHTS IN THE BELLY OF THE SEA MONSTER, </a:t>
                      </a:r>
                    </a:p>
                  </a:txBody>
                  <a:tcPr>
                    <a:solidFill>
                      <a:schemeClr val="accent1">
                        <a:lumMod val="60000"/>
                        <a:lumOff val="40000"/>
                      </a:schemeClr>
                    </a:solidFill>
                  </a:tcPr>
                </a:tc>
                <a:tc>
                  <a:txBody>
                    <a:bodyPr/>
                    <a:lstStyle/>
                    <a:p>
                      <a:pPr lvl="0" algn="l"/>
                      <a:r>
                        <a:rPr lang="en-US" sz="2000" b="1" dirty="0">
                          <a:solidFill>
                            <a:schemeClr val="tx1"/>
                          </a:solidFill>
                        </a:rPr>
                        <a:t>30</a:t>
                      </a:r>
                      <a:r>
                        <a:rPr lang="en-US" sz="2000" b="0" dirty="0">
                          <a:solidFill>
                            <a:schemeClr val="tx1"/>
                          </a:solidFill>
                        </a:rPr>
                        <a:t> - For just as Jonah became a sign to the Ninevites, </a:t>
                      </a:r>
                    </a:p>
                  </a:txBody>
                  <a:tcPr>
                    <a:solidFill>
                      <a:schemeClr val="accent3">
                        <a:lumMod val="60000"/>
                        <a:lumOff val="40000"/>
                      </a:schemeClr>
                    </a:solidFill>
                  </a:tcPr>
                </a:tc>
                <a:extLst>
                  <a:ext uri="{0D108BD9-81ED-4DB2-BD59-A6C34878D82A}">
                    <a16:rowId xmlns:a16="http://schemas.microsoft.com/office/drawing/2014/main" val="2683366453"/>
                  </a:ext>
                </a:extLst>
              </a:tr>
              <a:tr h="730250">
                <a:tc>
                  <a:txBody>
                    <a:bodyPr/>
                    <a:lstStyle/>
                    <a:p>
                      <a:pPr lvl="0" algn="l"/>
                      <a:r>
                        <a:rPr lang="en-US" sz="2000" b="0" dirty="0">
                          <a:solidFill>
                            <a:schemeClr val="tx1"/>
                          </a:solidFill>
                        </a:rPr>
                        <a:t>so will the Son of Man be three days and three nights in the heart of the earth. </a:t>
                      </a:r>
                    </a:p>
                  </a:txBody>
                  <a:tcPr>
                    <a:solidFill>
                      <a:schemeClr val="accent1">
                        <a:lumMod val="60000"/>
                        <a:lumOff val="40000"/>
                      </a:schemeClr>
                    </a:solidFill>
                  </a:tcPr>
                </a:tc>
                <a:tc>
                  <a:txBody>
                    <a:bodyPr/>
                    <a:lstStyle/>
                    <a:p>
                      <a:pPr lvl="0" algn="l"/>
                      <a:r>
                        <a:rPr lang="en-US" sz="2000" b="0" dirty="0">
                          <a:solidFill>
                            <a:schemeClr val="tx1"/>
                          </a:solidFill>
                        </a:rPr>
                        <a:t>so will the Son of Man be to this generation. </a:t>
                      </a:r>
                    </a:p>
                  </a:txBody>
                  <a:tcPr>
                    <a:solidFill>
                      <a:schemeClr val="accent3">
                        <a:lumMod val="60000"/>
                        <a:lumOff val="40000"/>
                      </a:schemeClr>
                    </a:solidFill>
                  </a:tcPr>
                </a:tc>
                <a:extLst>
                  <a:ext uri="{0D108BD9-81ED-4DB2-BD59-A6C34878D82A}">
                    <a16:rowId xmlns:a16="http://schemas.microsoft.com/office/drawing/2014/main" val="3989861027"/>
                  </a:ext>
                </a:extLst>
              </a:tr>
              <a:tr h="1682750">
                <a:tc>
                  <a:txBody>
                    <a:bodyPr/>
                    <a:lstStyle/>
                    <a:p>
                      <a:pPr lvl="0" algn="l"/>
                      <a:r>
                        <a:rPr lang="en-US" sz="2000" b="1" dirty="0">
                          <a:solidFill>
                            <a:schemeClr val="tx1"/>
                          </a:solidFill>
                        </a:rPr>
                        <a:t>41</a:t>
                      </a:r>
                      <a:r>
                        <a:rPr lang="en-US" sz="2000" b="0" dirty="0">
                          <a:solidFill>
                            <a:schemeClr val="tx1"/>
                          </a:solidFill>
                        </a:rPr>
                        <a:t> - The men of Nineveh will stand up with this generation at the judgment, and will condemn it because they repented at the preaching of Jonah; and behold, something greater than Jonah is here. </a:t>
                      </a:r>
                    </a:p>
                  </a:txBody>
                  <a:tcPr>
                    <a:solidFill>
                      <a:schemeClr val="accent1">
                        <a:lumMod val="60000"/>
                        <a:lumOff val="40000"/>
                      </a:schemeClr>
                    </a:solidFill>
                  </a:tcPr>
                </a:tc>
                <a:tc>
                  <a:txBody>
                    <a:bodyPr/>
                    <a:lstStyle/>
                    <a:p>
                      <a:pPr lvl="0" algn="l"/>
                      <a:r>
                        <a:rPr lang="en-US" sz="2000" b="1" dirty="0">
                          <a:solidFill>
                            <a:schemeClr val="tx1"/>
                          </a:solidFill>
                        </a:rPr>
                        <a:t>31</a:t>
                      </a:r>
                      <a:r>
                        <a:rPr lang="en-US" sz="2000" b="0" dirty="0">
                          <a:solidFill>
                            <a:schemeClr val="tx1"/>
                          </a:solidFill>
                        </a:rPr>
                        <a:t> - The Queen of the South will rise up with the men of this generation at the judgment and condemn them, because she came from the ends of the earth to hear the wisdom of Solomon; and behold, something greater than Solomon is here. </a:t>
                      </a:r>
                    </a:p>
                  </a:txBody>
                  <a:tcPr>
                    <a:solidFill>
                      <a:schemeClr val="accent3">
                        <a:lumMod val="60000"/>
                        <a:lumOff val="40000"/>
                      </a:schemeClr>
                    </a:solidFill>
                  </a:tcPr>
                </a:tc>
                <a:extLst>
                  <a:ext uri="{0D108BD9-81ED-4DB2-BD59-A6C34878D82A}">
                    <a16:rowId xmlns:a16="http://schemas.microsoft.com/office/drawing/2014/main" val="515813735"/>
                  </a:ext>
                </a:extLst>
              </a:tr>
              <a:tr h="1682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42</a:t>
                      </a:r>
                      <a:r>
                        <a:rPr lang="en-US" sz="2000" b="0" dirty="0">
                          <a:solidFill>
                            <a:schemeClr val="tx1"/>
                          </a:solidFill>
                        </a:rPr>
                        <a:t> - The Queen of the South will rise up with this generation at the judgment and will condemn it, because she came from the ends of the earth to hear the wisdom of Solomon; and behold, something greater than Solomon is here.</a:t>
                      </a: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32</a:t>
                      </a:r>
                      <a:r>
                        <a:rPr lang="en-US" sz="2000" b="0" dirty="0">
                          <a:solidFill>
                            <a:schemeClr val="tx1"/>
                          </a:solidFill>
                        </a:rPr>
                        <a:t> - The men of Nineveh will stand up with this generation at the judgment and condemn it, because they repented at the preaching of Jonah; and behold, something greater than Jonah is here.</a:t>
                      </a:r>
                    </a:p>
                    <a:p>
                      <a:pPr algn="l"/>
                      <a:endParaRPr lang="en-US" sz="2000" b="0" dirty="0">
                        <a:solidFill>
                          <a:srgbClr val="C00000"/>
                        </a:solidFill>
                      </a:endParaRPr>
                    </a:p>
                  </a:txBody>
                  <a:tcPr>
                    <a:solidFill>
                      <a:schemeClr val="accent3">
                        <a:lumMod val="60000"/>
                        <a:lumOff val="40000"/>
                      </a:schemeClr>
                    </a:solidFill>
                  </a:tcPr>
                </a:tc>
                <a:extLst>
                  <a:ext uri="{0D108BD9-81ED-4DB2-BD59-A6C34878D82A}">
                    <a16:rowId xmlns:a16="http://schemas.microsoft.com/office/drawing/2014/main" val="1089442288"/>
                  </a:ext>
                </a:extLst>
              </a:tr>
            </a:tbl>
          </a:graphicData>
        </a:graphic>
      </p:graphicFrame>
    </p:spTree>
    <p:extLst>
      <p:ext uri="{BB962C8B-B14F-4D97-AF65-F5344CB8AC3E}">
        <p14:creationId xmlns:p14="http://schemas.microsoft.com/office/powerpoint/2010/main" val="3336574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9C2A73-4E35-62BA-EDDA-71DB4DB634B3}"/>
              </a:ext>
            </a:extLst>
          </p:cNvPr>
          <p:cNvSpPr>
            <a:spLocks noGrp="1"/>
          </p:cNvSpPr>
          <p:nvPr>
            <p:ph type="ftr" sz="quarter" idx="11"/>
          </p:nvPr>
        </p:nvSpPr>
        <p:spPr/>
        <p:txBody>
          <a:bodyPr/>
          <a:lstStyle/>
          <a:p>
            <a:endParaRPr lang="en-US" dirty="0"/>
          </a:p>
        </p:txBody>
      </p:sp>
      <p:graphicFrame>
        <p:nvGraphicFramePr>
          <p:cNvPr id="3" name="Table 3">
            <a:extLst>
              <a:ext uri="{FF2B5EF4-FFF2-40B4-BE49-F238E27FC236}">
                <a16:creationId xmlns:a16="http://schemas.microsoft.com/office/drawing/2014/main" id="{3700A5B3-3E7C-D7DC-BFAC-9BA4045FBB0A}"/>
              </a:ext>
            </a:extLst>
          </p:cNvPr>
          <p:cNvGraphicFramePr>
            <a:graphicFrameLocks noGrp="1"/>
          </p:cNvGraphicFramePr>
          <p:nvPr>
            <p:extLst>
              <p:ext uri="{D42A27DB-BD31-4B8C-83A1-F6EECF244321}">
                <p14:modId xmlns:p14="http://schemas.microsoft.com/office/powerpoint/2010/main" val="692806461"/>
              </p:ext>
            </p:extLst>
          </p:nvPr>
        </p:nvGraphicFramePr>
        <p:xfrm>
          <a:off x="0" y="0"/>
          <a:ext cx="12192000" cy="6858000"/>
        </p:xfrm>
        <a:graphic>
          <a:graphicData uri="http://schemas.openxmlformats.org/drawingml/2006/table">
            <a:tbl>
              <a:tblPr firstRow="1" bandRow="1">
                <a:tableStyleId>{5C22544A-7EE6-4342-B048-85BDC9FD1C3A}</a:tableStyleId>
              </a:tblPr>
              <a:tblGrid>
                <a:gridCol w="6069496">
                  <a:extLst>
                    <a:ext uri="{9D8B030D-6E8A-4147-A177-3AD203B41FA5}">
                      <a16:colId xmlns:a16="http://schemas.microsoft.com/office/drawing/2014/main" val="3622723658"/>
                    </a:ext>
                  </a:extLst>
                </a:gridCol>
                <a:gridCol w="6122504">
                  <a:extLst>
                    <a:ext uri="{9D8B030D-6E8A-4147-A177-3AD203B41FA5}">
                      <a16:colId xmlns:a16="http://schemas.microsoft.com/office/drawing/2014/main" val="3061734320"/>
                    </a:ext>
                  </a:extLst>
                </a:gridCol>
              </a:tblGrid>
              <a:tr h="666750">
                <a:tc>
                  <a:txBody>
                    <a:bodyPr/>
                    <a:lstStyle/>
                    <a:p>
                      <a:pPr algn="ctr">
                        <a:lnSpc>
                          <a:spcPct val="100000"/>
                        </a:lnSpc>
                      </a:pPr>
                      <a:r>
                        <a:rPr lang="en-US" sz="3600" dirty="0">
                          <a:solidFill>
                            <a:schemeClr val="tx1"/>
                          </a:solidFill>
                        </a:rPr>
                        <a:t>Matthew 12:38-41</a:t>
                      </a:r>
                    </a:p>
                  </a:txBody>
                  <a:tcPr>
                    <a:solidFill>
                      <a:schemeClr val="accent1">
                        <a:lumMod val="60000"/>
                        <a:lumOff val="40000"/>
                      </a:schemeClr>
                    </a:solidFill>
                  </a:tcPr>
                </a:tc>
                <a:tc>
                  <a:txBody>
                    <a:bodyPr/>
                    <a:lstStyle/>
                    <a:p>
                      <a:pPr algn="ctr">
                        <a:lnSpc>
                          <a:spcPct val="100000"/>
                        </a:lnSpc>
                      </a:pPr>
                      <a:r>
                        <a:rPr lang="en-US" sz="3600" dirty="0">
                          <a:solidFill>
                            <a:schemeClr val="tx1"/>
                          </a:solidFill>
                        </a:rPr>
                        <a:t>Luke 11:29-32</a:t>
                      </a:r>
                    </a:p>
                  </a:txBody>
                  <a:tcPr>
                    <a:solidFill>
                      <a:schemeClr val="accent3">
                        <a:lumMod val="60000"/>
                        <a:lumOff val="40000"/>
                      </a:schemeClr>
                    </a:solidFill>
                  </a:tcPr>
                </a:tc>
                <a:extLst>
                  <a:ext uri="{0D108BD9-81ED-4DB2-BD59-A6C34878D82A}">
                    <a16:rowId xmlns:a16="http://schemas.microsoft.com/office/drawing/2014/main" val="1720495307"/>
                  </a:ext>
                </a:extLst>
              </a:tr>
              <a:tr h="1365250">
                <a:tc>
                  <a:txBody>
                    <a:bodyPr/>
                    <a:lstStyle/>
                    <a:p>
                      <a:pPr lvl="0" algn="l"/>
                      <a:r>
                        <a:rPr lang="en-US" sz="2000" b="1" dirty="0">
                          <a:solidFill>
                            <a:schemeClr val="tx1"/>
                          </a:solidFill>
                        </a:rPr>
                        <a:t>39</a:t>
                      </a:r>
                      <a:r>
                        <a:rPr lang="en-US" sz="2000" b="0" dirty="0">
                          <a:solidFill>
                            <a:schemeClr val="tx1"/>
                          </a:solidFill>
                        </a:rPr>
                        <a:t> - But He answered and said to them, “An evil and adulterous generation craves for a sign; and yet no sign will be given to it but the sign of Jonah the prophet; </a:t>
                      </a:r>
                    </a:p>
                  </a:txBody>
                  <a:tcPr>
                    <a:solidFill>
                      <a:schemeClr val="accent1">
                        <a:lumMod val="60000"/>
                        <a:lumOff val="40000"/>
                      </a:schemeClr>
                    </a:solidFill>
                  </a:tcPr>
                </a:tc>
                <a:tc>
                  <a:txBody>
                    <a:bodyPr/>
                    <a:lstStyle/>
                    <a:p>
                      <a:pPr lvl="0" algn="l"/>
                      <a:r>
                        <a:rPr lang="en-US" sz="2000" b="1" dirty="0">
                          <a:solidFill>
                            <a:schemeClr val="tx1"/>
                          </a:solidFill>
                        </a:rPr>
                        <a:t>29</a:t>
                      </a:r>
                      <a:r>
                        <a:rPr lang="en-US" sz="2000" b="0" dirty="0">
                          <a:solidFill>
                            <a:schemeClr val="tx1"/>
                          </a:solidFill>
                        </a:rPr>
                        <a:t> - As the crowds were increasing, He began to say, “This generation is a wicked generation; it seeks for a sign, and yet no sign will be given to it but the sign of Jonah. </a:t>
                      </a:r>
                    </a:p>
                  </a:txBody>
                  <a:tcPr>
                    <a:solidFill>
                      <a:schemeClr val="accent3">
                        <a:lumMod val="60000"/>
                        <a:lumOff val="40000"/>
                      </a:schemeClr>
                    </a:solidFill>
                  </a:tcPr>
                </a:tc>
                <a:extLst>
                  <a:ext uri="{0D108BD9-81ED-4DB2-BD59-A6C34878D82A}">
                    <a16:rowId xmlns:a16="http://schemas.microsoft.com/office/drawing/2014/main" val="2908475433"/>
                  </a:ext>
                </a:extLst>
              </a:tr>
              <a:tr h="730250">
                <a:tc>
                  <a:txBody>
                    <a:bodyPr/>
                    <a:lstStyle/>
                    <a:p>
                      <a:pPr lvl="0" algn="l"/>
                      <a:r>
                        <a:rPr lang="en-US" sz="2000" b="1" dirty="0">
                          <a:solidFill>
                            <a:schemeClr val="tx1"/>
                          </a:solidFill>
                        </a:rPr>
                        <a:t>40 - for just as JONAH WAS THREE DAYS AND THREE NIGHTS IN THE BELLY OF THE SEA MONSTER, </a:t>
                      </a:r>
                    </a:p>
                  </a:txBody>
                  <a:tcPr>
                    <a:solidFill>
                      <a:schemeClr val="accent1">
                        <a:lumMod val="20000"/>
                        <a:lumOff val="80000"/>
                      </a:schemeClr>
                    </a:solidFill>
                  </a:tcPr>
                </a:tc>
                <a:tc>
                  <a:txBody>
                    <a:bodyPr/>
                    <a:lstStyle/>
                    <a:p>
                      <a:pPr lvl="0" algn="l"/>
                      <a:r>
                        <a:rPr lang="en-US" sz="2000" b="1" dirty="0">
                          <a:solidFill>
                            <a:schemeClr val="tx1"/>
                          </a:solidFill>
                        </a:rPr>
                        <a:t>30 - For just as Jonah became a sign to the Ninevites, </a:t>
                      </a:r>
                    </a:p>
                  </a:txBody>
                  <a:tcPr>
                    <a:solidFill>
                      <a:schemeClr val="accent1">
                        <a:lumMod val="20000"/>
                        <a:lumOff val="80000"/>
                      </a:schemeClr>
                    </a:solidFill>
                  </a:tcPr>
                </a:tc>
                <a:extLst>
                  <a:ext uri="{0D108BD9-81ED-4DB2-BD59-A6C34878D82A}">
                    <a16:rowId xmlns:a16="http://schemas.microsoft.com/office/drawing/2014/main" val="2683366453"/>
                  </a:ext>
                </a:extLst>
              </a:tr>
              <a:tr h="730250">
                <a:tc>
                  <a:txBody>
                    <a:bodyPr/>
                    <a:lstStyle/>
                    <a:p>
                      <a:pPr lvl="0" algn="l"/>
                      <a:r>
                        <a:rPr lang="en-US" sz="2000" b="0" dirty="0">
                          <a:solidFill>
                            <a:schemeClr val="tx1"/>
                          </a:solidFill>
                        </a:rPr>
                        <a:t>so will the Son of Man be three days and three nights in the heart of the earth. </a:t>
                      </a:r>
                    </a:p>
                  </a:txBody>
                  <a:tcPr>
                    <a:solidFill>
                      <a:schemeClr val="accent1">
                        <a:lumMod val="60000"/>
                        <a:lumOff val="40000"/>
                      </a:schemeClr>
                    </a:solidFill>
                  </a:tcPr>
                </a:tc>
                <a:tc>
                  <a:txBody>
                    <a:bodyPr/>
                    <a:lstStyle/>
                    <a:p>
                      <a:pPr lvl="0" algn="l"/>
                      <a:r>
                        <a:rPr lang="en-US" sz="2000" b="0" dirty="0">
                          <a:solidFill>
                            <a:schemeClr val="tx1"/>
                          </a:solidFill>
                        </a:rPr>
                        <a:t>so will the Son of Man be to this generation. </a:t>
                      </a:r>
                    </a:p>
                  </a:txBody>
                  <a:tcPr>
                    <a:solidFill>
                      <a:schemeClr val="accent3">
                        <a:lumMod val="60000"/>
                        <a:lumOff val="40000"/>
                      </a:schemeClr>
                    </a:solidFill>
                  </a:tcPr>
                </a:tc>
                <a:extLst>
                  <a:ext uri="{0D108BD9-81ED-4DB2-BD59-A6C34878D82A}">
                    <a16:rowId xmlns:a16="http://schemas.microsoft.com/office/drawing/2014/main" val="3989861027"/>
                  </a:ext>
                </a:extLst>
              </a:tr>
              <a:tr h="1682750">
                <a:tc>
                  <a:txBody>
                    <a:bodyPr/>
                    <a:lstStyle/>
                    <a:p>
                      <a:pPr lvl="0" algn="l"/>
                      <a:r>
                        <a:rPr lang="en-US" sz="2000" b="1" dirty="0">
                          <a:solidFill>
                            <a:schemeClr val="tx1"/>
                          </a:solidFill>
                        </a:rPr>
                        <a:t>41</a:t>
                      </a:r>
                      <a:r>
                        <a:rPr lang="en-US" sz="2000" b="0" dirty="0">
                          <a:solidFill>
                            <a:schemeClr val="tx1"/>
                          </a:solidFill>
                        </a:rPr>
                        <a:t> - The men of Nineveh will stand up with this generation at the judgment, and will condemn it because they repented at the preaching of Jonah; and behold, something greater than Jonah is here. </a:t>
                      </a:r>
                    </a:p>
                  </a:txBody>
                  <a:tcPr>
                    <a:solidFill>
                      <a:schemeClr val="accent1">
                        <a:lumMod val="60000"/>
                        <a:lumOff val="40000"/>
                      </a:schemeClr>
                    </a:solidFill>
                  </a:tcPr>
                </a:tc>
                <a:tc>
                  <a:txBody>
                    <a:bodyPr/>
                    <a:lstStyle/>
                    <a:p>
                      <a:pPr lvl="0" algn="l"/>
                      <a:r>
                        <a:rPr lang="en-US" sz="2000" b="1" dirty="0">
                          <a:solidFill>
                            <a:schemeClr val="tx1"/>
                          </a:solidFill>
                        </a:rPr>
                        <a:t>31</a:t>
                      </a:r>
                      <a:r>
                        <a:rPr lang="en-US" sz="2000" b="0" dirty="0">
                          <a:solidFill>
                            <a:schemeClr val="tx1"/>
                          </a:solidFill>
                        </a:rPr>
                        <a:t> - The Queen of the South will rise up with the men of this generation at the judgment and condemn them, because she came from the ends of the earth to hear the wisdom of Solomon; and behold, something greater than Solomon is here. </a:t>
                      </a:r>
                    </a:p>
                  </a:txBody>
                  <a:tcPr>
                    <a:solidFill>
                      <a:schemeClr val="accent3">
                        <a:lumMod val="60000"/>
                        <a:lumOff val="40000"/>
                      </a:schemeClr>
                    </a:solidFill>
                  </a:tcPr>
                </a:tc>
                <a:extLst>
                  <a:ext uri="{0D108BD9-81ED-4DB2-BD59-A6C34878D82A}">
                    <a16:rowId xmlns:a16="http://schemas.microsoft.com/office/drawing/2014/main" val="515813735"/>
                  </a:ext>
                </a:extLst>
              </a:tr>
              <a:tr h="1682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42</a:t>
                      </a:r>
                      <a:r>
                        <a:rPr lang="en-US" sz="2000" b="0" dirty="0">
                          <a:solidFill>
                            <a:schemeClr val="tx1"/>
                          </a:solidFill>
                        </a:rPr>
                        <a:t> - The Queen of the South will rise up with this generation at the judgment and will condemn it, because she came from the ends of the earth to hear the wisdom of Solomon; and behold, something greater than Solomon is here.</a:t>
                      </a: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32</a:t>
                      </a:r>
                      <a:r>
                        <a:rPr lang="en-US" sz="2000" b="0" dirty="0">
                          <a:solidFill>
                            <a:schemeClr val="tx1"/>
                          </a:solidFill>
                        </a:rPr>
                        <a:t> - The men of Nineveh will stand up with this generation at the judgment and condemn it, because they repented at the preaching of Jonah; and behold, something greater than Jonah is here.</a:t>
                      </a:r>
                    </a:p>
                    <a:p>
                      <a:pPr algn="l"/>
                      <a:endParaRPr lang="en-US" sz="2000" b="0" dirty="0">
                        <a:solidFill>
                          <a:srgbClr val="C00000"/>
                        </a:solidFill>
                      </a:endParaRPr>
                    </a:p>
                  </a:txBody>
                  <a:tcPr>
                    <a:solidFill>
                      <a:schemeClr val="accent3">
                        <a:lumMod val="60000"/>
                        <a:lumOff val="40000"/>
                      </a:schemeClr>
                    </a:solidFill>
                  </a:tcPr>
                </a:tc>
                <a:extLst>
                  <a:ext uri="{0D108BD9-81ED-4DB2-BD59-A6C34878D82A}">
                    <a16:rowId xmlns:a16="http://schemas.microsoft.com/office/drawing/2014/main" val="1089442288"/>
                  </a:ext>
                </a:extLst>
              </a:tr>
            </a:tbl>
          </a:graphicData>
        </a:graphic>
      </p:graphicFrame>
    </p:spTree>
    <p:extLst>
      <p:ext uri="{BB962C8B-B14F-4D97-AF65-F5344CB8AC3E}">
        <p14:creationId xmlns:p14="http://schemas.microsoft.com/office/powerpoint/2010/main" val="1515699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9C2A73-4E35-62BA-EDDA-71DB4DB634B3}"/>
              </a:ext>
            </a:extLst>
          </p:cNvPr>
          <p:cNvSpPr>
            <a:spLocks noGrp="1"/>
          </p:cNvSpPr>
          <p:nvPr>
            <p:ph type="ftr" sz="quarter" idx="11"/>
          </p:nvPr>
        </p:nvSpPr>
        <p:spPr/>
        <p:txBody>
          <a:bodyPr/>
          <a:lstStyle/>
          <a:p>
            <a:endParaRPr lang="en-US" dirty="0"/>
          </a:p>
        </p:txBody>
      </p:sp>
      <p:graphicFrame>
        <p:nvGraphicFramePr>
          <p:cNvPr id="3" name="Table 3">
            <a:extLst>
              <a:ext uri="{FF2B5EF4-FFF2-40B4-BE49-F238E27FC236}">
                <a16:creationId xmlns:a16="http://schemas.microsoft.com/office/drawing/2014/main" id="{3700A5B3-3E7C-D7DC-BFAC-9BA4045FBB0A}"/>
              </a:ext>
            </a:extLst>
          </p:cNvPr>
          <p:cNvGraphicFramePr>
            <a:graphicFrameLocks noGrp="1"/>
          </p:cNvGraphicFramePr>
          <p:nvPr>
            <p:extLst>
              <p:ext uri="{D42A27DB-BD31-4B8C-83A1-F6EECF244321}">
                <p14:modId xmlns:p14="http://schemas.microsoft.com/office/powerpoint/2010/main" val="3518529294"/>
              </p:ext>
            </p:extLst>
          </p:nvPr>
        </p:nvGraphicFramePr>
        <p:xfrm>
          <a:off x="0" y="0"/>
          <a:ext cx="12192000" cy="6858000"/>
        </p:xfrm>
        <a:graphic>
          <a:graphicData uri="http://schemas.openxmlformats.org/drawingml/2006/table">
            <a:tbl>
              <a:tblPr firstRow="1" bandRow="1">
                <a:tableStyleId>{5C22544A-7EE6-4342-B048-85BDC9FD1C3A}</a:tableStyleId>
              </a:tblPr>
              <a:tblGrid>
                <a:gridCol w="6069496">
                  <a:extLst>
                    <a:ext uri="{9D8B030D-6E8A-4147-A177-3AD203B41FA5}">
                      <a16:colId xmlns:a16="http://schemas.microsoft.com/office/drawing/2014/main" val="3622723658"/>
                    </a:ext>
                  </a:extLst>
                </a:gridCol>
                <a:gridCol w="6122504">
                  <a:extLst>
                    <a:ext uri="{9D8B030D-6E8A-4147-A177-3AD203B41FA5}">
                      <a16:colId xmlns:a16="http://schemas.microsoft.com/office/drawing/2014/main" val="3061734320"/>
                    </a:ext>
                  </a:extLst>
                </a:gridCol>
              </a:tblGrid>
              <a:tr h="666750">
                <a:tc>
                  <a:txBody>
                    <a:bodyPr/>
                    <a:lstStyle/>
                    <a:p>
                      <a:pPr algn="ctr">
                        <a:lnSpc>
                          <a:spcPct val="100000"/>
                        </a:lnSpc>
                      </a:pPr>
                      <a:r>
                        <a:rPr lang="en-US" sz="3600" dirty="0">
                          <a:solidFill>
                            <a:schemeClr val="tx1"/>
                          </a:solidFill>
                        </a:rPr>
                        <a:t>Matthew 12:38-41</a:t>
                      </a:r>
                    </a:p>
                  </a:txBody>
                  <a:tcPr>
                    <a:solidFill>
                      <a:schemeClr val="accent1">
                        <a:lumMod val="60000"/>
                        <a:lumOff val="40000"/>
                      </a:schemeClr>
                    </a:solidFill>
                  </a:tcPr>
                </a:tc>
                <a:tc>
                  <a:txBody>
                    <a:bodyPr/>
                    <a:lstStyle/>
                    <a:p>
                      <a:pPr algn="ctr">
                        <a:lnSpc>
                          <a:spcPct val="100000"/>
                        </a:lnSpc>
                      </a:pPr>
                      <a:r>
                        <a:rPr lang="en-US" sz="3600" dirty="0">
                          <a:solidFill>
                            <a:schemeClr val="tx1"/>
                          </a:solidFill>
                        </a:rPr>
                        <a:t>Luke 11:29-32</a:t>
                      </a:r>
                    </a:p>
                  </a:txBody>
                  <a:tcPr>
                    <a:solidFill>
                      <a:schemeClr val="accent3">
                        <a:lumMod val="60000"/>
                        <a:lumOff val="40000"/>
                      </a:schemeClr>
                    </a:solidFill>
                  </a:tcPr>
                </a:tc>
                <a:extLst>
                  <a:ext uri="{0D108BD9-81ED-4DB2-BD59-A6C34878D82A}">
                    <a16:rowId xmlns:a16="http://schemas.microsoft.com/office/drawing/2014/main" val="1720495307"/>
                  </a:ext>
                </a:extLst>
              </a:tr>
              <a:tr h="1365250">
                <a:tc>
                  <a:txBody>
                    <a:bodyPr/>
                    <a:lstStyle/>
                    <a:p>
                      <a:pPr lvl="0" algn="l"/>
                      <a:r>
                        <a:rPr lang="en-US" sz="2000" b="1" dirty="0">
                          <a:solidFill>
                            <a:schemeClr val="tx1"/>
                          </a:solidFill>
                        </a:rPr>
                        <a:t>39</a:t>
                      </a:r>
                      <a:r>
                        <a:rPr lang="en-US" sz="2000" b="0" dirty="0">
                          <a:solidFill>
                            <a:schemeClr val="tx1"/>
                          </a:solidFill>
                        </a:rPr>
                        <a:t> - But He answered and said to them, “An evil and adulterous generation craves for a sign; and yet no sign will be given to it but the sign of Jonah the prophet; </a:t>
                      </a:r>
                    </a:p>
                  </a:txBody>
                  <a:tcPr>
                    <a:solidFill>
                      <a:schemeClr val="accent1">
                        <a:lumMod val="60000"/>
                        <a:lumOff val="40000"/>
                      </a:schemeClr>
                    </a:solidFill>
                  </a:tcPr>
                </a:tc>
                <a:tc>
                  <a:txBody>
                    <a:bodyPr/>
                    <a:lstStyle/>
                    <a:p>
                      <a:pPr lvl="0" algn="l"/>
                      <a:r>
                        <a:rPr lang="en-US" sz="2000" b="1" dirty="0">
                          <a:solidFill>
                            <a:schemeClr val="tx1"/>
                          </a:solidFill>
                        </a:rPr>
                        <a:t>29</a:t>
                      </a:r>
                      <a:r>
                        <a:rPr lang="en-US" sz="2000" b="0" dirty="0">
                          <a:solidFill>
                            <a:schemeClr val="tx1"/>
                          </a:solidFill>
                        </a:rPr>
                        <a:t> - As the crowds were increasing, He began to say, “This generation is a wicked generation; it seeks for a sign, and yet no sign will be given to it but the sign of Jonah. </a:t>
                      </a:r>
                    </a:p>
                  </a:txBody>
                  <a:tcPr>
                    <a:solidFill>
                      <a:schemeClr val="accent3">
                        <a:lumMod val="60000"/>
                        <a:lumOff val="40000"/>
                      </a:schemeClr>
                    </a:solidFill>
                  </a:tcPr>
                </a:tc>
                <a:extLst>
                  <a:ext uri="{0D108BD9-81ED-4DB2-BD59-A6C34878D82A}">
                    <a16:rowId xmlns:a16="http://schemas.microsoft.com/office/drawing/2014/main" val="2908475433"/>
                  </a:ext>
                </a:extLst>
              </a:tr>
              <a:tr h="730250">
                <a:tc>
                  <a:txBody>
                    <a:bodyPr/>
                    <a:lstStyle/>
                    <a:p>
                      <a:pPr lvl="0" algn="l"/>
                      <a:r>
                        <a:rPr lang="en-US" sz="2000" b="1" dirty="0">
                          <a:solidFill>
                            <a:schemeClr val="tx1"/>
                          </a:solidFill>
                        </a:rPr>
                        <a:t>40</a:t>
                      </a:r>
                      <a:r>
                        <a:rPr lang="en-US" sz="2000" b="0" dirty="0">
                          <a:solidFill>
                            <a:schemeClr val="tx1"/>
                          </a:solidFill>
                        </a:rPr>
                        <a:t> - for just as JONAH WAS THREE DAYS AND THREE NIGHTS IN THE BELLY OF THE SEA MONSTER, </a:t>
                      </a:r>
                    </a:p>
                  </a:txBody>
                  <a:tcPr>
                    <a:solidFill>
                      <a:schemeClr val="accent1">
                        <a:lumMod val="60000"/>
                        <a:lumOff val="40000"/>
                      </a:schemeClr>
                    </a:solidFill>
                  </a:tcPr>
                </a:tc>
                <a:tc>
                  <a:txBody>
                    <a:bodyPr/>
                    <a:lstStyle/>
                    <a:p>
                      <a:pPr lvl="0" algn="l"/>
                      <a:r>
                        <a:rPr lang="en-US" sz="2000" b="1" dirty="0">
                          <a:solidFill>
                            <a:schemeClr val="tx1"/>
                          </a:solidFill>
                        </a:rPr>
                        <a:t>30</a:t>
                      </a:r>
                      <a:r>
                        <a:rPr lang="en-US" sz="2000" b="0" dirty="0">
                          <a:solidFill>
                            <a:schemeClr val="tx1"/>
                          </a:solidFill>
                        </a:rPr>
                        <a:t> - For just as Jonah became a sign to the Ninevites, </a:t>
                      </a:r>
                    </a:p>
                  </a:txBody>
                  <a:tcPr>
                    <a:solidFill>
                      <a:schemeClr val="accent3">
                        <a:lumMod val="60000"/>
                        <a:lumOff val="40000"/>
                      </a:schemeClr>
                    </a:solidFill>
                  </a:tcPr>
                </a:tc>
                <a:extLst>
                  <a:ext uri="{0D108BD9-81ED-4DB2-BD59-A6C34878D82A}">
                    <a16:rowId xmlns:a16="http://schemas.microsoft.com/office/drawing/2014/main" val="2683366453"/>
                  </a:ext>
                </a:extLst>
              </a:tr>
              <a:tr h="730250">
                <a:tc>
                  <a:txBody>
                    <a:bodyPr/>
                    <a:lstStyle/>
                    <a:p>
                      <a:pPr lvl="0" algn="l"/>
                      <a:r>
                        <a:rPr lang="en-US" sz="2000" b="1" dirty="0">
                          <a:solidFill>
                            <a:schemeClr val="tx1"/>
                          </a:solidFill>
                        </a:rPr>
                        <a:t>so will the Son of Man be three days and three nights in the heart of the earth. </a:t>
                      </a:r>
                    </a:p>
                  </a:txBody>
                  <a:tcPr>
                    <a:solidFill>
                      <a:schemeClr val="accent1">
                        <a:lumMod val="20000"/>
                        <a:lumOff val="80000"/>
                      </a:schemeClr>
                    </a:solidFill>
                  </a:tcPr>
                </a:tc>
                <a:tc>
                  <a:txBody>
                    <a:bodyPr/>
                    <a:lstStyle/>
                    <a:p>
                      <a:pPr lvl="0" algn="l"/>
                      <a:r>
                        <a:rPr lang="en-US" sz="2000" b="1" dirty="0">
                          <a:solidFill>
                            <a:schemeClr val="tx1"/>
                          </a:solidFill>
                        </a:rPr>
                        <a:t>so will the Son of Man be to this generation. </a:t>
                      </a:r>
                    </a:p>
                  </a:txBody>
                  <a:tcPr>
                    <a:solidFill>
                      <a:schemeClr val="accent1">
                        <a:lumMod val="20000"/>
                        <a:lumOff val="80000"/>
                      </a:schemeClr>
                    </a:solidFill>
                  </a:tcPr>
                </a:tc>
                <a:extLst>
                  <a:ext uri="{0D108BD9-81ED-4DB2-BD59-A6C34878D82A}">
                    <a16:rowId xmlns:a16="http://schemas.microsoft.com/office/drawing/2014/main" val="3989861027"/>
                  </a:ext>
                </a:extLst>
              </a:tr>
              <a:tr h="1682750">
                <a:tc>
                  <a:txBody>
                    <a:bodyPr/>
                    <a:lstStyle/>
                    <a:p>
                      <a:pPr lvl="0" algn="l"/>
                      <a:r>
                        <a:rPr lang="en-US" sz="2000" b="1" dirty="0">
                          <a:solidFill>
                            <a:schemeClr val="tx1"/>
                          </a:solidFill>
                        </a:rPr>
                        <a:t>41</a:t>
                      </a:r>
                      <a:r>
                        <a:rPr lang="en-US" sz="2000" b="0" dirty="0">
                          <a:solidFill>
                            <a:schemeClr val="tx1"/>
                          </a:solidFill>
                        </a:rPr>
                        <a:t> - The men of Nineveh will stand up with this generation at the judgment, and will condemn it because they repented at the preaching of Jonah; and behold, something greater than Jonah is here. </a:t>
                      </a:r>
                    </a:p>
                  </a:txBody>
                  <a:tcPr>
                    <a:solidFill>
                      <a:schemeClr val="accent1">
                        <a:lumMod val="60000"/>
                        <a:lumOff val="40000"/>
                      </a:schemeClr>
                    </a:solidFill>
                  </a:tcPr>
                </a:tc>
                <a:tc>
                  <a:txBody>
                    <a:bodyPr/>
                    <a:lstStyle/>
                    <a:p>
                      <a:pPr lvl="0" algn="l"/>
                      <a:r>
                        <a:rPr lang="en-US" sz="2000" b="1" dirty="0">
                          <a:solidFill>
                            <a:schemeClr val="tx1"/>
                          </a:solidFill>
                        </a:rPr>
                        <a:t>31</a:t>
                      </a:r>
                      <a:r>
                        <a:rPr lang="en-US" sz="2000" b="0" dirty="0">
                          <a:solidFill>
                            <a:schemeClr val="tx1"/>
                          </a:solidFill>
                        </a:rPr>
                        <a:t> - The Queen of the South will rise up with the men of this generation at the judgment and condemn them, because she came from the ends of the earth to hear the wisdom of Solomon; and behold, something greater than Solomon is here. </a:t>
                      </a:r>
                    </a:p>
                  </a:txBody>
                  <a:tcPr>
                    <a:solidFill>
                      <a:schemeClr val="accent3">
                        <a:lumMod val="60000"/>
                        <a:lumOff val="40000"/>
                      </a:schemeClr>
                    </a:solidFill>
                  </a:tcPr>
                </a:tc>
                <a:extLst>
                  <a:ext uri="{0D108BD9-81ED-4DB2-BD59-A6C34878D82A}">
                    <a16:rowId xmlns:a16="http://schemas.microsoft.com/office/drawing/2014/main" val="515813735"/>
                  </a:ext>
                </a:extLst>
              </a:tr>
              <a:tr h="1682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42</a:t>
                      </a:r>
                      <a:r>
                        <a:rPr lang="en-US" sz="2000" b="0" dirty="0">
                          <a:solidFill>
                            <a:schemeClr val="tx1"/>
                          </a:solidFill>
                        </a:rPr>
                        <a:t> - The Queen of the South will rise up with this generation at the judgment and will condemn it, because she came from the ends of the earth to hear the wisdom of Solomon; and behold, something greater than Solomon is here.</a:t>
                      </a: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32</a:t>
                      </a:r>
                      <a:r>
                        <a:rPr lang="en-US" sz="2000" b="0" dirty="0">
                          <a:solidFill>
                            <a:schemeClr val="tx1"/>
                          </a:solidFill>
                        </a:rPr>
                        <a:t> - The men of Nineveh will stand up with this generation at the judgment and condemn it, because they repented at the preaching of Jonah; and behold, something greater than Jonah is here.</a:t>
                      </a:r>
                    </a:p>
                    <a:p>
                      <a:pPr algn="l"/>
                      <a:endParaRPr lang="en-US" sz="2000" b="0" dirty="0">
                        <a:solidFill>
                          <a:srgbClr val="C00000"/>
                        </a:solidFill>
                      </a:endParaRPr>
                    </a:p>
                  </a:txBody>
                  <a:tcPr>
                    <a:solidFill>
                      <a:schemeClr val="accent3">
                        <a:lumMod val="60000"/>
                        <a:lumOff val="40000"/>
                      </a:schemeClr>
                    </a:solidFill>
                  </a:tcPr>
                </a:tc>
                <a:extLst>
                  <a:ext uri="{0D108BD9-81ED-4DB2-BD59-A6C34878D82A}">
                    <a16:rowId xmlns:a16="http://schemas.microsoft.com/office/drawing/2014/main" val="1089442288"/>
                  </a:ext>
                </a:extLst>
              </a:tr>
            </a:tbl>
          </a:graphicData>
        </a:graphic>
      </p:graphicFrame>
    </p:spTree>
    <p:extLst>
      <p:ext uri="{BB962C8B-B14F-4D97-AF65-F5344CB8AC3E}">
        <p14:creationId xmlns:p14="http://schemas.microsoft.com/office/powerpoint/2010/main" val="2628414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3" name="Rectangle 12">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pic>
        <p:nvPicPr>
          <p:cNvPr id="7" name="Picture 6" descr="A stone staircase in a cave">
            <a:extLst>
              <a:ext uri="{FF2B5EF4-FFF2-40B4-BE49-F238E27FC236}">
                <a16:creationId xmlns:a16="http://schemas.microsoft.com/office/drawing/2014/main" id="{744D9FA4-9E60-2627-4281-26B7B69F353A}"/>
              </a:ext>
            </a:extLst>
          </p:cNvPr>
          <p:cNvPicPr>
            <a:picLocks noChangeAspect="1"/>
          </p:cNvPicPr>
          <p:nvPr/>
        </p:nvPicPr>
        <p:blipFill rotWithShape="1">
          <a:blip r:embed="rId2">
            <a:alphaModFix amt="59000"/>
            <a:duotone>
              <a:prstClr val="black"/>
              <a:schemeClr val="accent6">
                <a:tint val="45000"/>
                <a:satMod val="400000"/>
              </a:schemeClr>
            </a:duotone>
            <a:extLst>
              <a:ext uri="{28A0092B-C50C-407E-A947-70E740481C1C}">
                <a14:useLocalDpi xmlns:a14="http://schemas.microsoft.com/office/drawing/2010/main" val="0"/>
              </a:ext>
            </a:extLst>
          </a:blip>
          <a:srcRect t="2763" b="3086"/>
          <a:stretch/>
        </p:blipFill>
        <p:spPr>
          <a:xfrm>
            <a:off x="20" y="-7624"/>
            <a:ext cx="12191981" cy="6887365"/>
          </a:xfrm>
          <a:prstGeom prst="rect">
            <a:avLst/>
          </a:prstGeom>
        </p:spPr>
      </p:pic>
      <p:sp>
        <p:nvSpPr>
          <p:cNvPr id="8" name="Title 1">
            <a:extLst>
              <a:ext uri="{FF2B5EF4-FFF2-40B4-BE49-F238E27FC236}">
                <a16:creationId xmlns:a16="http://schemas.microsoft.com/office/drawing/2014/main" id="{BD9DF87E-F158-1C5D-5F3C-EFE68E5F88D5}"/>
              </a:ext>
            </a:extLst>
          </p:cNvPr>
          <p:cNvSpPr txBox="1">
            <a:spLocks/>
          </p:cNvSpPr>
          <p:nvPr/>
        </p:nvSpPr>
        <p:spPr>
          <a:xfrm>
            <a:off x="772909" y="713741"/>
            <a:ext cx="10515600" cy="1325563"/>
          </a:xfrm>
          <a:prstGeom prst="rect">
            <a:avLst/>
          </a:prstGeom>
        </p:spPr>
        <p:txBody>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5400" b="1" dirty="0">
                <a:solidFill>
                  <a:srgbClr val="FFFF00"/>
                </a:solidFill>
              </a:rPr>
              <a:t>“…raised on the third day…”</a:t>
            </a:r>
          </a:p>
        </p:txBody>
      </p:sp>
      <p:sp>
        <p:nvSpPr>
          <p:cNvPr id="9" name="Content Placeholder 2">
            <a:extLst>
              <a:ext uri="{FF2B5EF4-FFF2-40B4-BE49-F238E27FC236}">
                <a16:creationId xmlns:a16="http://schemas.microsoft.com/office/drawing/2014/main" id="{85CC29C3-3E55-B8F7-6B83-11EB71B1F88C}"/>
              </a:ext>
            </a:extLst>
          </p:cNvPr>
          <p:cNvSpPr txBox="1">
            <a:spLocks/>
          </p:cNvSpPr>
          <p:nvPr/>
        </p:nvSpPr>
        <p:spPr>
          <a:xfrm>
            <a:off x="2029968" y="1703063"/>
            <a:ext cx="9323832" cy="457184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pPr>
            <a:r>
              <a:rPr lang="en-US" sz="5400" dirty="0">
                <a:latin typeface="Calibri" panose="020F0502020204030204" pitchFamily="34" charset="0"/>
                <a:ea typeface="Calibri" panose="020F0502020204030204" pitchFamily="34" charset="0"/>
                <a:cs typeface="Times New Roman" panose="02020603050405020304" pitchFamily="18" charset="0"/>
              </a:rPr>
              <a:t>Matthew 16:21</a:t>
            </a:r>
          </a:p>
          <a:p>
            <a:pPr lvl="1">
              <a:lnSpc>
                <a:spcPct val="107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17:23</a:t>
            </a:r>
          </a:p>
          <a:p>
            <a:pPr lvl="1">
              <a:lnSpc>
                <a:spcPct val="107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20:19</a:t>
            </a:r>
          </a:p>
          <a:p>
            <a:pPr>
              <a:lnSpc>
                <a:spcPct val="107000"/>
              </a:lnSpc>
              <a:spcBef>
                <a:spcPts val="0"/>
              </a:spcBef>
            </a:pPr>
            <a:r>
              <a:rPr lang="en-US" sz="5400" dirty="0">
                <a:latin typeface="Calibri" panose="020F0502020204030204" pitchFamily="34" charset="0"/>
                <a:ea typeface="Calibri" panose="020F0502020204030204" pitchFamily="34" charset="0"/>
                <a:cs typeface="Times New Roman" panose="02020603050405020304" pitchFamily="18" charset="0"/>
              </a:rPr>
              <a:t>Luke 9:22</a:t>
            </a:r>
          </a:p>
          <a:p>
            <a:pPr>
              <a:lnSpc>
                <a:spcPct val="107000"/>
              </a:lnSpc>
              <a:spcBef>
                <a:spcPts val="0"/>
              </a:spcBef>
            </a:pPr>
            <a:r>
              <a:rPr lang="en-US" sz="5400" dirty="0">
                <a:latin typeface="Calibri" panose="020F0502020204030204" pitchFamily="34" charset="0"/>
                <a:ea typeface="Calibri" panose="020F0502020204030204" pitchFamily="34" charset="0"/>
                <a:cs typeface="Times New Roman" panose="02020603050405020304" pitchFamily="18" charset="0"/>
              </a:rPr>
              <a:t>Acts 10:40</a:t>
            </a:r>
          </a:p>
          <a:p>
            <a:pPr>
              <a:lnSpc>
                <a:spcPct val="107000"/>
              </a:lnSpc>
              <a:spcBef>
                <a:spcPts val="0"/>
              </a:spcBef>
            </a:pPr>
            <a:r>
              <a:rPr lang="en-US" sz="5400" dirty="0">
                <a:latin typeface="Calibri" panose="020F0502020204030204" pitchFamily="34" charset="0"/>
                <a:ea typeface="Calibri" panose="020F0502020204030204" pitchFamily="34" charset="0"/>
                <a:cs typeface="Times New Roman" panose="02020603050405020304" pitchFamily="18" charset="0"/>
              </a:rPr>
              <a:t>1 Corinthians 15:4</a:t>
            </a:r>
          </a:p>
          <a:p>
            <a:pPr marL="342900" indent="-342900">
              <a:lnSpc>
                <a:spcPct val="107000"/>
              </a:lnSpc>
              <a:spcBef>
                <a:spcPts val="0"/>
              </a:spcBef>
              <a:buFont typeface="Symbol" panose="05050102010706020507" pitchFamily="18" charset="2"/>
              <a:buChar char=""/>
            </a:pPr>
            <a:endParaRPr lang="en-US" sz="5400" dirty="0"/>
          </a:p>
          <a:p>
            <a:pPr marL="742950" indent="-742950">
              <a:buFont typeface="+mj-lt"/>
              <a:buAutoNum type="arabicPeriod"/>
            </a:pPr>
            <a:endParaRPr lang="en-US" sz="5400" dirty="0"/>
          </a:p>
        </p:txBody>
      </p:sp>
    </p:spTree>
    <p:extLst>
      <p:ext uri="{BB962C8B-B14F-4D97-AF65-F5344CB8AC3E}">
        <p14:creationId xmlns:p14="http://schemas.microsoft.com/office/powerpoint/2010/main" val="2629577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sp>
        <p:nvSpPr>
          <p:cNvPr id="1043"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026" name="Picture 2" descr="A whale with a person in the center&#10;&#10;Description automatically generated">
            <a:extLst>
              <a:ext uri="{FF2B5EF4-FFF2-40B4-BE49-F238E27FC236}">
                <a16:creationId xmlns:a16="http://schemas.microsoft.com/office/drawing/2014/main" id="{4D0840F3-BCFD-12F4-E7C5-F377518F1873}"/>
              </a:ext>
            </a:extLst>
          </p:cNvPr>
          <p:cNvPicPr>
            <a:picLocks noChangeAspect="1" noChangeArrowheads="1"/>
          </p:cNvPicPr>
          <p:nvPr/>
        </p:nvPicPr>
        <p:blipFill rotWithShape="1">
          <a:blip r:embed="rId2">
            <a:duotone>
              <a:prstClr val="black"/>
              <a:schemeClr val="accent6">
                <a:tint val="45000"/>
                <a:satMod val="400000"/>
              </a:schemeClr>
            </a:duotone>
            <a:alphaModFix amt="62000"/>
            <a:extLst>
              <a:ext uri="{BEBA8EAE-BF5A-486C-A8C5-ECC9F3942E4B}">
                <a14:imgProps xmlns:a14="http://schemas.microsoft.com/office/drawing/2010/main">
                  <a14:imgLayer r:embed="rId3">
                    <a14:imgEffect>
                      <a14:colorTemperature colorTemp="1500"/>
                    </a14:imgEffect>
                    <a14:imgEffect>
                      <a14:saturation sat="398000"/>
                    </a14:imgEffect>
                  </a14:imgLayer>
                </a14:imgProps>
              </a:ext>
              <a:ext uri="{28A0092B-C50C-407E-A947-70E740481C1C}">
                <a14:useLocalDpi xmlns:a14="http://schemas.microsoft.com/office/drawing/2010/main" val="0"/>
              </a:ext>
            </a:extLst>
          </a:blip>
          <a:srcRect t="7650" b="841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F967FA6-427A-1862-26C5-FA2A90DB7810}"/>
              </a:ext>
            </a:extLst>
          </p:cNvPr>
          <p:cNvSpPr txBox="1">
            <a:spLocks/>
          </p:cNvSpPr>
          <p:nvPr/>
        </p:nvSpPr>
        <p:spPr>
          <a:xfrm>
            <a:off x="344424" y="3882771"/>
            <a:ext cx="11503152" cy="2340864"/>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0"/>
              </a:spcBef>
              <a:buNone/>
            </a:pPr>
            <a:r>
              <a:rPr lang="en-US" sz="4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Then Jonah prayed to the LORD his God from the stomach of the fish, and he said, “I called out of my distress to the LORD, And He answered me. I cried for help from the depth of Sheol; You heard my voice.</a:t>
            </a:r>
          </a:p>
        </p:txBody>
      </p:sp>
      <p:sp>
        <p:nvSpPr>
          <p:cNvPr id="6" name="Content Placeholder 2">
            <a:extLst>
              <a:ext uri="{FF2B5EF4-FFF2-40B4-BE49-F238E27FC236}">
                <a16:creationId xmlns:a16="http://schemas.microsoft.com/office/drawing/2014/main" id="{87365225-75F6-9C0E-2F9D-4DD42EC9FAFC}"/>
              </a:ext>
            </a:extLst>
          </p:cNvPr>
          <p:cNvSpPr txBox="1">
            <a:spLocks/>
          </p:cNvSpPr>
          <p:nvPr/>
        </p:nvSpPr>
        <p:spPr>
          <a:xfrm>
            <a:off x="7964424" y="634365"/>
            <a:ext cx="4818126" cy="23408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0"/>
              </a:spcBef>
              <a:buNone/>
            </a:pPr>
            <a:r>
              <a:rPr lang="en-US" sz="4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Jonah 2:1-2</a:t>
            </a:r>
            <a:endParaRPr lang="en-US" sz="4400" b="1" dirty="0">
              <a:solidFill>
                <a:srgbClr val="FFFF00"/>
              </a:solidFill>
            </a:endParaRPr>
          </a:p>
          <a:p>
            <a:pPr marL="742950" indent="-742950" algn="ctr">
              <a:buFont typeface="+mj-lt"/>
              <a:buAutoNum type="arabicPeriod"/>
            </a:pPr>
            <a:endParaRPr lang="en-US" sz="4400" b="1" dirty="0">
              <a:solidFill>
                <a:srgbClr val="FFFF00"/>
              </a:solidFill>
            </a:endParaRPr>
          </a:p>
        </p:txBody>
      </p:sp>
      <p:sp>
        <p:nvSpPr>
          <p:cNvPr id="7" name="Footer Placeholder 3">
            <a:extLst>
              <a:ext uri="{FF2B5EF4-FFF2-40B4-BE49-F238E27FC236}">
                <a16:creationId xmlns:a16="http://schemas.microsoft.com/office/drawing/2014/main" id="{DA47F0C2-74DF-BB5D-9875-0F1852B4C411}"/>
              </a:ext>
            </a:extLst>
          </p:cNvPr>
          <p:cNvSpPr txBox="1">
            <a:spLocks/>
          </p:cNvSpPr>
          <p:nvPr/>
        </p:nvSpPr>
        <p:spPr>
          <a:xfrm>
            <a:off x="648929" y="6356350"/>
            <a:ext cx="10903408"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US" sz="1400" dirty="0">
                <a:solidFill>
                  <a:prstClr val="black">
                    <a:tint val="75000"/>
                  </a:prstClr>
                </a:solidFill>
                <a:latin typeface="Calibri"/>
              </a:rPr>
              <a:t>ART BY ALMA SHEPPARD-MATSUO</a:t>
            </a:r>
          </a:p>
        </p:txBody>
      </p:sp>
    </p:spTree>
    <p:extLst>
      <p:ext uri="{BB962C8B-B14F-4D97-AF65-F5344CB8AC3E}">
        <p14:creationId xmlns:p14="http://schemas.microsoft.com/office/powerpoint/2010/main" val="1298164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C9301C3-B809-676C-A3FC-C9BD08E61E70}"/>
              </a:ext>
            </a:extLst>
          </p:cNvPr>
          <p:cNvPicPr>
            <a:picLocks noChangeAspect="1"/>
          </p:cNvPicPr>
          <p:nvPr/>
        </p:nvPicPr>
        <p:blipFill rotWithShape="1">
          <a:blip r:embed="rId2">
            <a:duotone>
              <a:prstClr val="black"/>
              <a:schemeClr val="accent6">
                <a:tint val="45000"/>
                <a:satMod val="400000"/>
              </a:schemeClr>
            </a:duotone>
            <a:alphaModFix amt="61000"/>
            <a:extLst>
              <a:ext uri="{BEBA8EAE-BF5A-486C-A8C5-ECC9F3942E4B}">
                <a14:imgProps xmlns:a14="http://schemas.microsoft.com/office/drawing/2010/main">
                  <a14:imgLayer r:embed="rId3">
                    <a14:imgEffect>
                      <a14:colorTemperature colorTemp="11500"/>
                    </a14:imgEffect>
                    <a14:imgEffect>
                      <a14:saturation sat="232000"/>
                    </a14:imgEffect>
                  </a14:imgLayer>
                </a14:imgProps>
              </a:ext>
            </a:extLst>
          </a:blip>
          <a:srcRect b="10375"/>
          <a:stretch/>
        </p:blipFill>
        <p:spPr>
          <a:xfrm>
            <a:off x="-1504" y="1282"/>
            <a:ext cx="12191980" cy="6856718"/>
          </a:xfrm>
          <a:prstGeom prst="rect">
            <a:avLst/>
          </a:prstGeom>
        </p:spPr>
      </p:pic>
      <p:sp>
        <p:nvSpPr>
          <p:cNvPr id="3" name="Title 1">
            <a:extLst>
              <a:ext uri="{FF2B5EF4-FFF2-40B4-BE49-F238E27FC236}">
                <a16:creationId xmlns:a16="http://schemas.microsoft.com/office/drawing/2014/main" id="{C0F0AF7D-B5EC-6489-8118-38609867B66A}"/>
              </a:ext>
            </a:extLst>
          </p:cNvPr>
          <p:cNvSpPr txBox="1">
            <a:spLocks/>
          </p:cNvSpPr>
          <p:nvPr/>
        </p:nvSpPr>
        <p:spPr>
          <a:xfrm>
            <a:off x="560980" y="870849"/>
            <a:ext cx="3004930" cy="786923"/>
          </a:xfrm>
          <a:prstGeom prst="rect">
            <a:avLst/>
          </a:prstGeom>
        </p:spPr>
        <p:txBody>
          <a:bodyPr>
            <a:normAutofit fontScale="82500" lnSpcReduction="200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6600" dirty="0"/>
              <a:t>Matt 12:40</a:t>
            </a:r>
            <a:endParaRPr lang="en-US" sz="6600" dirty="0">
              <a:solidFill>
                <a:srgbClr val="FFC000"/>
              </a:solidFill>
            </a:endParaRPr>
          </a:p>
        </p:txBody>
      </p:sp>
      <p:sp>
        <p:nvSpPr>
          <p:cNvPr id="4" name="Content Placeholder 2">
            <a:extLst>
              <a:ext uri="{FF2B5EF4-FFF2-40B4-BE49-F238E27FC236}">
                <a16:creationId xmlns:a16="http://schemas.microsoft.com/office/drawing/2014/main" id="{25BFCAA4-B007-5913-A8AC-D4FD82F77A1A}"/>
              </a:ext>
            </a:extLst>
          </p:cNvPr>
          <p:cNvSpPr txBox="1">
            <a:spLocks/>
          </p:cNvSpPr>
          <p:nvPr/>
        </p:nvSpPr>
        <p:spPr>
          <a:xfrm>
            <a:off x="625002" y="1815165"/>
            <a:ext cx="5166197" cy="15250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FFFF00"/>
                </a:solidFill>
              </a:rPr>
              <a:t>“for just as </a:t>
            </a:r>
            <a:r>
              <a:rPr lang="en-US" sz="2800" dirty="0"/>
              <a:t>JONAH WAS THREE DAYS AND THREE NIGHTS IN THE BELLY OF THE SEA MONSTER, </a:t>
            </a:r>
          </a:p>
        </p:txBody>
      </p:sp>
      <p:cxnSp>
        <p:nvCxnSpPr>
          <p:cNvPr id="6" name="Straight Connector 5">
            <a:extLst>
              <a:ext uri="{FF2B5EF4-FFF2-40B4-BE49-F238E27FC236}">
                <a16:creationId xmlns:a16="http://schemas.microsoft.com/office/drawing/2014/main" id="{D5FB9847-6560-1264-B545-571DD02AFAD4}"/>
              </a:ext>
            </a:extLst>
          </p:cNvPr>
          <p:cNvCxnSpPr>
            <a:cxnSpLocks/>
          </p:cNvCxnSpPr>
          <p:nvPr/>
        </p:nvCxnSpPr>
        <p:spPr>
          <a:xfrm>
            <a:off x="625002" y="1431235"/>
            <a:ext cx="10758615" cy="0"/>
          </a:xfrm>
          <a:prstGeom prst="line">
            <a:avLst/>
          </a:prstGeom>
          <a:ln w="28575">
            <a:solidFill>
              <a:schemeClr val="bg1"/>
            </a:solidFill>
          </a:ln>
        </p:spPr>
        <p:style>
          <a:lnRef idx="3">
            <a:schemeClr val="accent3"/>
          </a:lnRef>
          <a:fillRef idx="0">
            <a:schemeClr val="accent3"/>
          </a:fillRef>
          <a:effectRef idx="2">
            <a:schemeClr val="accent3"/>
          </a:effectRef>
          <a:fontRef idx="minor">
            <a:schemeClr val="tx1"/>
          </a:fontRef>
        </p:style>
      </p:cxnSp>
      <p:cxnSp>
        <p:nvCxnSpPr>
          <p:cNvPr id="8" name="Straight Connector 7">
            <a:extLst>
              <a:ext uri="{FF2B5EF4-FFF2-40B4-BE49-F238E27FC236}">
                <a16:creationId xmlns:a16="http://schemas.microsoft.com/office/drawing/2014/main" id="{58E4369C-0DF9-9B9A-0EE2-1885AEE61266}"/>
              </a:ext>
            </a:extLst>
          </p:cNvPr>
          <p:cNvCxnSpPr>
            <a:cxnSpLocks/>
          </p:cNvCxnSpPr>
          <p:nvPr/>
        </p:nvCxnSpPr>
        <p:spPr>
          <a:xfrm flipV="1">
            <a:off x="6506817" y="1431235"/>
            <a:ext cx="0" cy="4929808"/>
          </a:xfrm>
          <a:prstGeom prst="line">
            <a:avLst/>
          </a:prstGeom>
          <a:ln w="28575">
            <a:solidFill>
              <a:schemeClr val="bg1"/>
            </a:solidFill>
          </a:ln>
        </p:spPr>
        <p:style>
          <a:lnRef idx="3">
            <a:schemeClr val="accent3"/>
          </a:lnRef>
          <a:fillRef idx="0">
            <a:schemeClr val="accent3"/>
          </a:fillRef>
          <a:effectRef idx="2">
            <a:schemeClr val="accent3"/>
          </a:effectRef>
          <a:fontRef idx="minor">
            <a:schemeClr val="tx1"/>
          </a:fontRef>
        </p:style>
      </p:cxnSp>
      <p:sp>
        <p:nvSpPr>
          <p:cNvPr id="13" name="Title 1">
            <a:extLst>
              <a:ext uri="{FF2B5EF4-FFF2-40B4-BE49-F238E27FC236}">
                <a16:creationId xmlns:a16="http://schemas.microsoft.com/office/drawing/2014/main" id="{305A0022-4789-0A03-7EA0-45AE5EE5CDA8}"/>
              </a:ext>
            </a:extLst>
          </p:cNvPr>
          <p:cNvSpPr txBox="1">
            <a:spLocks/>
          </p:cNvSpPr>
          <p:nvPr/>
        </p:nvSpPr>
        <p:spPr>
          <a:xfrm>
            <a:off x="638792" y="3648526"/>
            <a:ext cx="4009946" cy="786923"/>
          </a:xfrm>
          <a:prstGeom prst="rect">
            <a:avLst/>
          </a:prstGeom>
        </p:spPr>
        <p:txBody>
          <a:bodyPr>
            <a:normAutofit fontScale="82500" lnSpcReduction="200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6600" dirty="0"/>
              <a:t>Luke 11:30-</a:t>
            </a:r>
            <a:endParaRPr lang="en-US" sz="6600" dirty="0">
              <a:solidFill>
                <a:srgbClr val="FFC000"/>
              </a:solidFill>
            </a:endParaRPr>
          </a:p>
        </p:txBody>
      </p:sp>
      <p:sp>
        <p:nvSpPr>
          <p:cNvPr id="17" name="Content Placeholder 2">
            <a:extLst>
              <a:ext uri="{FF2B5EF4-FFF2-40B4-BE49-F238E27FC236}">
                <a16:creationId xmlns:a16="http://schemas.microsoft.com/office/drawing/2014/main" id="{2006F408-793E-E1AF-900D-3F12F2CDB251}"/>
              </a:ext>
            </a:extLst>
          </p:cNvPr>
          <p:cNvSpPr txBox="1">
            <a:spLocks/>
          </p:cNvSpPr>
          <p:nvPr/>
        </p:nvSpPr>
        <p:spPr>
          <a:xfrm>
            <a:off x="6800603" y="1765340"/>
            <a:ext cx="516619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FFFF00"/>
                </a:solidFill>
              </a:rPr>
              <a:t>so will </a:t>
            </a:r>
            <a:r>
              <a:rPr lang="en-US" sz="2800" dirty="0"/>
              <a:t>the Son of Man be three days and three nights in the heart of the earth.”</a:t>
            </a:r>
          </a:p>
        </p:txBody>
      </p:sp>
      <p:cxnSp>
        <p:nvCxnSpPr>
          <p:cNvPr id="18" name="Straight Connector 17">
            <a:extLst>
              <a:ext uri="{FF2B5EF4-FFF2-40B4-BE49-F238E27FC236}">
                <a16:creationId xmlns:a16="http://schemas.microsoft.com/office/drawing/2014/main" id="{5F146DD8-819F-4A10-5242-3EB6B996D9B7}"/>
              </a:ext>
            </a:extLst>
          </p:cNvPr>
          <p:cNvCxnSpPr>
            <a:cxnSpLocks/>
          </p:cNvCxnSpPr>
          <p:nvPr/>
        </p:nvCxnSpPr>
        <p:spPr>
          <a:xfrm>
            <a:off x="716692" y="4245076"/>
            <a:ext cx="10758615" cy="0"/>
          </a:xfrm>
          <a:prstGeom prst="line">
            <a:avLst/>
          </a:prstGeom>
          <a:ln w="28575">
            <a:solidFill>
              <a:schemeClr val="bg1"/>
            </a:solidFill>
          </a:ln>
        </p:spPr>
        <p:style>
          <a:lnRef idx="3">
            <a:schemeClr val="accent3"/>
          </a:lnRef>
          <a:fillRef idx="0">
            <a:schemeClr val="accent3"/>
          </a:fillRef>
          <a:effectRef idx="2">
            <a:schemeClr val="accent3"/>
          </a:effectRef>
          <a:fontRef idx="minor">
            <a:schemeClr val="tx1"/>
          </a:fontRef>
        </p:style>
      </p:cxnSp>
      <p:sp>
        <p:nvSpPr>
          <p:cNvPr id="19" name="Content Placeholder 2">
            <a:extLst>
              <a:ext uri="{FF2B5EF4-FFF2-40B4-BE49-F238E27FC236}">
                <a16:creationId xmlns:a16="http://schemas.microsoft.com/office/drawing/2014/main" id="{E0115B1E-C06B-0A5B-BFE1-917D7583FBDE}"/>
              </a:ext>
            </a:extLst>
          </p:cNvPr>
          <p:cNvSpPr txBox="1">
            <a:spLocks/>
          </p:cNvSpPr>
          <p:nvPr/>
        </p:nvSpPr>
        <p:spPr>
          <a:xfrm>
            <a:off x="585202" y="4625821"/>
            <a:ext cx="5166197" cy="15250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a:t>
            </a:r>
            <a:r>
              <a:rPr lang="en-US" sz="2800" dirty="0">
                <a:solidFill>
                  <a:srgbClr val="FFFF00"/>
                </a:solidFill>
              </a:rPr>
              <a:t>For just as </a:t>
            </a:r>
            <a:r>
              <a:rPr lang="en-US" sz="2800" dirty="0"/>
              <a:t>Jonah became a sign to the Ninevites, </a:t>
            </a:r>
          </a:p>
        </p:txBody>
      </p:sp>
      <p:sp>
        <p:nvSpPr>
          <p:cNvPr id="20" name="Content Placeholder 2">
            <a:extLst>
              <a:ext uri="{FF2B5EF4-FFF2-40B4-BE49-F238E27FC236}">
                <a16:creationId xmlns:a16="http://schemas.microsoft.com/office/drawing/2014/main" id="{BBB3E4E1-2171-4424-C85A-9237B6A60E9F}"/>
              </a:ext>
            </a:extLst>
          </p:cNvPr>
          <p:cNvSpPr txBox="1">
            <a:spLocks/>
          </p:cNvSpPr>
          <p:nvPr/>
        </p:nvSpPr>
        <p:spPr>
          <a:xfrm>
            <a:off x="6800604" y="4591632"/>
            <a:ext cx="5166197" cy="15250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FFFF00"/>
                </a:solidFill>
              </a:rPr>
              <a:t>so will </a:t>
            </a:r>
            <a:r>
              <a:rPr lang="en-US" sz="2800" dirty="0"/>
              <a:t>the Son of Man be to this generation.”</a:t>
            </a:r>
          </a:p>
        </p:txBody>
      </p:sp>
    </p:spTree>
    <p:extLst>
      <p:ext uri="{BB962C8B-B14F-4D97-AF65-F5344CB8AC3E}">
        <p14:creationId xmlns:p14="http://schemas.microsoft.com/office/powerpoint/2010/main" val="4251182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9C2A73-4E35-62BA-EDDA-71DB4DB634B3}"/>
              </a:ext>
            </a:extLst>
          </p:cNvPr>
          <p:cNvSpPr>
            <a:spLocks noGrp="1"/>
          </p:cNvSpPr>
          <p:nvPr>
            <p:ph type="ftr" sz="quarter" idx="11"/>
          </p:nvPr>
        </p:nvSpPr>
        <p:spPr/>
        <p:txBody>
          <a:bodyPr/>
          <a:lstStyle/>
          <a:p>
            <a:endParaRPr lang="en-US" dirty="0"/>
          </a:p>
        </p:txBody>
      </p:sp>
      <p:graphicFrame>
        <p:nvGraphicFramePr>
          <p:cNvPr id="3" name="Table 3">
            <a:extLst>
              <a:ext uri="{FF2B5EF4-FFF2-40B4-BE49-F238E27FC236}">
                <a16:creationId xmlns:a16="http://schemas.microsoft.com/office/drawing/2014/main" id="{3700A5B3-3E7C-D7DC-BFAC-9BA4045FBB0A}"/>
              </a:ext>
            </a:extLst>
          </p:cNvPr>
          <p:cNvGraphicFramePr>
            <a:graphicFrameLocks noGrp="1"/>
          </p:cNvGraphicFramePr>
          <p:nvPr/>
        </p:nvGraphicFramePr>
        <p:xfrm>
          <a:off x="0" y="0"/>
          <a:ext cx="12192000" cy="6858000"/>
        </p:xfrm>
        <a:graphic>
          <a:graphicData uri="http://schemas.openxmlformats.org/drawingml/2006/table">
            <a:tbl>
              <a:tblPr firstRow="1" bandRow="1">
                <a:tableStyleId>{5C22544A-7EE6-4342-B048-85BDC9FD1C3A}</a:tableStyleId>
              </a:tblPr>
              <a:tblGrid>
                <a:gridCol w="6069496">
                  <a:extLst>
                    <a:ext uri="{9D8B030D-6E8A-4147-A177-3AD203B41FA5}">
                      <a16:colId xmlns:a16="http://schemas.microsoft.com/office/drawing/2014/main" val="3622723658"/>
                    </a:ext>
                  </a:extLst>
                </a:gridCol>
                <a:gridCol w="6122504">
                  <a:extLst>
                    <a:ext uri="{9D8B030D-6E8A-4147-A177-3AD203B41FA5}">
                      <a16:colId xmlns:a16="http://schemas.microsoft.com/office/drawing/2014/main" val="3061734320"/>
                    </a:ext>
                  </a:extLst>
                </a:gridCol>
              </a:tblGrid>
              <a:tr h="666750">
                <a:tc>
                  <a:txBody>
                    <a:bodyPr/>
                    <a:lstStyle/>
                    <a:p>
                      <a:pPr algn="ctr">
                        <a:lnSpc>
                          <a:spcPct val="100000"/>
                        </a:lnSpc>
                      </a:pPr>
                      <a:r>
                        <a:rPr lang="en-US" sz="3600" dirty="0">
                          <a:solidFill>
                            <a:schemeClr val="tx1"/>
                          </a:solidFill>
                        </a:rPr>
                        <a:t>Matthew 12:38-41</a:t>
                      </a:r>
                    </a:p>
                  </a:txBody>
                  <a:tcPr>
                    <a:solidFill>
                      <a:schemeClr val="accent1">
                        <a:lumMod val="60000"/>
                        <a:lumOff val="40000"/>
                      </a:schemeClr>
                    </a:solidFill>
                  </a:tcPr>
                </a:tc>
                <a:tc>
                  <a:txBody>
                    <a:bodyPr/>
                    <a:lstStyle/>
                    <a:p>
                      <a:pPr algn="ctr">
                        <a:lnSpc>
                          <a:spcPct val="100000"/>
                        </a:lnSpc>
                      </a:pPr>
                      <a:r>
                        <a:rPr lang="en-US" sz="3600" dirty="0">
                          <a:solidFill>
                            <a:schemeClr val="tx1"/>
                          </a:solidFill>
                        </a:rPr>
                        <a:t>Luke 11:29-32</a:t>
                      </a:r>
                    </a:p>
                  </a:txBody>
                  <a:tcPr>
                    <a:solidFill>
                      <a:schemeClr val="accent3">
                        <a:lumMod val="60000"/>
                        <a:lumOff val="40000"/>
                      </a:schemeClr>
                    </a:solidFill>
                  </a:tcPr>
                </a:tc>
                <a:extLst>
                  <a:ext uri="{0D108BD9-81ED-4DB2-BD59-A6C34878D82A}">
                    <a16:rowId xmlns:a16="http://schemas.microsoft.com/office/drawing/2014/main" val="1720495307"/>
                  </a:ext>
                </a:extLst>
              </a:tr>
              <a:tr h="1365250">
                <a:tc>
                  <a:txBody>
                    <a:bodyPr/>
                    <a:lstStyle/>
                    <a:p>
                      <a:pPr lvl="0" algn="l"/>
                      <a:r>
                        <a:rPr lang="en-US" sz="2000" b="1" dirty="0">
                          <a:solidFill>
                            <a:schemeClr val="tx1"/>
                          </a:solidFill>
                        </a:rPr>
                        <a:t>39</a:t>
                      </a:r>
                      <a:r>
                        <a:rPr lang="en-US" sz="2000" b="0" dirty="0">
                          <a:solidFill>
                            <a:schemeClr val="tx1"/>
                          </a:solidFill>
                        </a:rPr>
                        <a:t> - But He answered and said to them, “An evil and adulterous generation craves for a sign; and yet no sign will be given to it but the sign of Jonah the prophet; </a:t>
                      </a:r>
                    </a:p>
                  </a:txBody>
                  <a:tcPr>
                    <a:solidFill>
                      <a:schemeClr val="accent1">
                        <a:lumMod val="60000"/>
                        <a:lumOff val="40000"/>
                      </a:schemeClr>
                    </a:solidFill>
                  </a:tcPr>
                </a:tc>
                <a:tc>
                  <a:txBody>
                    <a:bodyPr/>
                    <a:lstStyle/>
                    <a:p>
                      <a:pPr lvl="0" algn="l"/>
                      <a:r>
                        <a:rPr lang="en-US" sz="2000" b="1" dirty="0">
                          <a:solidFill>
                            <a:schemeClr val="tx1"/>
                          </a:solidFill>
                        </a:rPr>
                        <a:t>29</a:t>
                      </a:r>
                      <a:r>
                        <a:rPr lang="en-US" sz="2000" b="0" dirty="0">
                          <a:solidFill>
                            <a:schemeClr val="tx1"/>
                          </a:solidFill>
                        </a:rPr>
                        <a:t> - As the crowds were increasing, He began to say, “This generation is a wicked generation; it seeks for a sign, and yet no sign will be given to it but the sign of Jonah. </a:t>
                      </a:r>
                    </a:p>
                  </a:txBody>
                  <a:tcPr>
                    <a:solidFill>
                      <a:schemeClr val="accent3">
                        <a:lumMod val="60000"/>
                        <a:lumOff val="40000"/>
                      </a:schemeClr>
                    </a:solidFill>
                  </a:tcPr>
                </a:tc>
                <a:extLst>
                  <a:ext uri="{0D108BD9-81ED-4DB2-BD59-A6C34878D82A}">
                    <a16:rowId xmlns:a16="http://schemas.microsoft.com/office/drawing/2014/main" val="2908475433"/>
                  </a:ext>
                </a:extLst>
              </a:tr>
              <a:tr h="730250">
                <a:tc>
                  <a:txBody>
                    <a:bodyPr/>
                    <a:lstStyle/>
                    <a:p>
                      <a:pPr lvl="0" algn="l"/>
                      <a:r>
                        <a:rPr lang="en-US" sz="2000" b="1" dirty="0">
                          <a:solidFill>
                            <a:schemeClr val="tx1"/>
                          </a:solidFill>
                        </a:rPr>
                        <a:t>40</a:t>
                      </a:r>
                      <a:r>
                        <a:rPr lang="en-US" sz="2000" b="0" dirty="0">
                          <a:solidFill>
                            <a:schemeClr val="tx1"/>
                          </a:solidFill>
                        </a:rPr>
                        <a:t> - for just as JONAH WAS THREE DAYS AND THREE NIGHTS IN THE BELLY OF THE SEA MONSTER, </a:t>
                      </a:r>
                    </a:p>
                  </a:txBody>
                  <a:tcPr>
                    <a:solidFill>
                      <a:schemeClr val="accent1">
                        <a:lumMod val="60000"/>
                        <a:lumOff val="40000"/>
                      </a:schemeClr>
                    </a:solidFill>
                  </a:tcPr>
                </a:tc>
                <a:tc>
                  <a:txBody>
                    <a:bodyPr/>
                    <a:lstStyle/>
                    <a:p>
                      <a:pPr lvl="0" algn="l"/>
                      <a:r>
                        <a:rPr lang="en-US" sz="2000" b="1" dirty="0">
                          <a:solidFill>
                            <a:schemeClr val="tx1"/>
                          </a:solidFill>
                        </a:rPr>
                        <a:t>30</a:t>
                      </a:r>
                      <a:r>
                        <a:rPr lang="en-US" sz="2000" b="0" dirty="0">
                          <a:solidFill>
                            <a:schemeClr val="tx1"/>
                          </a:solidFill>
                        </a:rPr>
                        <a:t> - For just as Jonah became a sign to the Ninevites, </a:t>
                      </a:r>
                    </a:p>
                  </a:txBody>
                  <a:tcPr>
                    <a:solidFill>
                      <a:schemeClr val="accent3">
                        <a:lumMod val="60000"/>
                        <a:lumOff val="40000"/>
                      </a:schemeClr>
                    </a:solidFill>
                  </a:tcPr>
                </a:tc>
                <a:extLst>
                  <a:ext uri="{0D108BD9-81ED-4DB2-BD59-A6C34878D82A}">
                    <a16:rowId xmlns:a16="http://schemas.microsoft.com/office/drawing/2014/main" val="2683366453"/>
                  </a:ext>
                </a:extLst>
              </a:tr>
              <a:tr h="730250">
                <a:tc>
                  <a:txBody>
                    <a:bodyPr/>
                    <a:lstStyle/>
                    <a:p>
                      <a:pPr lvl="0" algn="l"/>
                      <a:r>
                        <a:rPr lang="en-US" sz="2000" b="0" dirty="0">
                          <a:solidFill>
                            <a:schemeClr val="tx1"/>
                          </a:solidFill>
                        </a:rPr>
                        <a:t>so will the Son of Man be three days and three nights in the heart of the earth. </a:t>
                      </a:r>
                    </a:p>
                  </a:txBody>
                  <a:tcPr>
                    <a:solidFill>
                      <a:schemeClr val="accent1">
                        <a:lumMod val="60000"/>
                        <a:lumOff val="40000"/>
                      </a:schemeClr>
                    </a:solidFill>
                  </a:tcPr>
                </a:tc>
                <a:tc>
                  <a:txBody>
                    <a:bodyPr/>
                    <a:lstStyle/>
                    <a:p>
                      <a:pPr lvl="0" algn="l"/>
                      <a:r>
                        <a:rPr lang="en-US" sz="2000" b="0" dirty="0">
                          <a:solidFill>
                            <a:schemeClr val="tx1"/>
                          </a:solidFill>
                        </a:rPr>
                        <a:t>so will the Son of Man be to this generation. </a:t>
                      </a:r>
                    </a:p>
                  </a:txBody>
                  <a:tcPr>
                    <a:solidFill>
                      <a:schemeClr val="accent3">
                        <a:lumMod val="60000"/>
                        <a:lumOff val="40000"/>
                      </a:schemeClr>
                    </a:solidFill>
                  </a:tcPr>
                </a:tc>
                <a:extLst>
                  <a:ext uri="{0D108BD9-81ED-4DB2-BD59-A6C34878D82A}">
                    <a16:rowId xmlns:a16="http://schemas.microsoft.com/office/drawing/2014/main" val="3989861027"/>
                  </a:ext>
                </a:extLst>
              </a:tr>
              <a:tr h="1682750">
                <a:tc>
                  <a:txBody>
                    <a:bodyPr/>
                    <a:lstStyle/>
                    <a:p>
                      <a:pPr lvl="0" algn="l"/>
                      <a:r>
                        <a:rPr lang="en-US" sz="2000" b="1" dirty="0">
                          <a:solidFill>
                            <a:schemeClr val="tx1"/>
                          </a:solidFill>
                        </a:rPr>
                        <a:t>41</a:t>
                      </a:r>
                      <a:r>
                        <a:rPr lang="en-US" sz="2000" b="0" dirty="0">
                          <a:solidFill>
                            <a:schemeClr val="tx1"/>
                          </a:solidFill>
                        </a:rPr>
                        <a:t> - The men of Nineveh will stand up with this generation at the judgment, and will condemn it because they repented at the preaching of Jonah; and behold, something greater than Jonah is here. </a:t>
                      </a:r>
                    </a:p>
                  </a:txBody>
                  <a:tcPr>
                    <a:solidFill>
                      <a:schemeClr val="accent1">
                        <a:lumMod val="60000"/>
                        <a:lumOff val="40000"/>
                      </a:schemeClr>
                    </a:solidFill>
                  </a:tcPr>
                </a:tc>
                <a:tc>
                  <a:txBody>
                    <a:bodyPr/>
                    <a:lstStyle/>
                    <a:p>
                      <a:pPr lvl="0" algn="l"/>
                      <a:r>
                        <a:rPr lang="en-US" sz="2000" b="1" dirty="0">
                          <a:solidFill>
                            <a:schemeClr val="tx1"/>
                          </a:solidFill>
                        </a:rPr>
                        <a:t>31</a:t>
                      </a:r>
                      <a:r>
                        <a:rPr lang="en-US" sz="2000" b="0" dirty="0">
                          <a:solidFill>
                            <a:schemeClr val="tx1"/>
                          </a:solidFill>
                        </a:rPr>
                        <a:t> - The Queen of the South will rise up with the men of this generation at the judgment and condemn them, because she came from the ends of the earth to hear the wisdom of Solomon; and behold, something greater than Solomon is here. </a:t>
                      </a:r>
                    </a:p>
                  </a:txBody>
                  <a:tcPr>
                    <a:solidFill>
                      <a:schemeClr val="accent3">
                        <a:lumMod val="60000"/>
                        <a:lumOff val="40000"/>
                      </a:schemeClr>
                    </a:solidFill>
                  </a:tcPr>
                </a:tc>
                <a:extLst>
                  <a:ext uri="{0D108BD9-81ED-4DB2-BD59-A6C34878D82A}">
                    <a16:rowId xmlns:a16="http://schemas.microsoft.com/office/drawing/2014/main" val="515813735"/>
                  </a:ext>
                </a:extLst>
              </a:tr>
              <a:tr h="1682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42</a:t>
                      </a:r>
                      <a:r>
                        <a:rPr lang="en-US" sz="2000" b="0" dirty="0">
                          <a:solidFill>
                            <a:schemeClr val="tx1"/>
                          </a:solidFill>
                        </a:rPr>
                        <a:t> - The Queen of the South will rise up with this generation at the judgment and will condemn it, because she came from the ends of the earth to hear the wisdom of Solomon; and behold, something greater than Solomon is here.</a:t>
                      </a: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32</a:t>
                      </a:r>
                      <a:r>
                        <a:rPr lang="en-US" sz="2000" b="0" dirty="0">
                          <a:solidFill>
                            <a:schemeClr val="tx1"/>
                          </a:solidFill>
                        </a:rPr>
                        <a:t> - The men of Nineveh will stand up with this generation at the judgment and condemn it, because they repented at the preaching of Jonah; and behold, something greater than Jonah is here.</a:t>
                      </a:r>
                    </a:p>
                    <a:p>
                      <a:pPr algn="l"/>
                      <a:endParaRPr lang="en-US" sz="2000" b="0" dirty="0">
                        <a:solidFill>
                          <a:srgbClr val="C00000"/>
                        </a:solidFill>
                      </a:endParaRPr>
                    </a:p>
                  </a:txBody>
                  <a:tcPr>
                    <a:solidFill>
                      <a:schemeClr val="accent3">
                        <a:lumMod val="60000"/>
                        <a:lumOff val="40000"/>
                      </a:schemeClr>
                    </a:solidFill>
                  </a:tcPr>
                </a:tc>
                <a:extLst>
                  <a:ext uri="{0D108BD9-81ED-4DB2-BD59-A6C34878D82A}">
                    <a16:rowId xmlns:a16="http://schemas.microsoft.com/office/drawing/2014/main" val="1089442288"/>
                  </a:ext>
                </a:extLst>
              </a:tr>
            </a:tbl>
          </a:graphicData>
        </a:graphic>
      </p:graphicFrame>
    </p:spTree>
    <p:extLst>
      <p:ext uri="{BB962C8B-B14F-4D97-AF65-F5344CB8AC3E}">
        <p14:creationId xmlns:p14="http://schemas.microsoft.com/office/powerpoint/2010/main" val="2377874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9C2A73-4E35-62BA-EDDA-71DB4DB634B3}"/>
              </a:ext>
            </a:extLst>
          </p:cNvPr>
          <p:cNvSpPr>
            <a:spLocks noGrp="1"/>
          </p:cNvSpPr>
          <p:nvPr>
            <p:ph type="ftr" sz="quarter" idx="11"/>
          </p:nvPr>
        </p:nvSpPr>
        <p:spPr/>
        <p:txBody>
          <a:bodyPr/>
          <a:lstStyle/>
          <a:p>
            <a:endParaRPr lang="en-US" dirty="0"/>
          </a:p>
        </p:txBody>
      </p:sp>
      <p:graphicFrame>
        <p:nvGraphicFramePr>
          <p:cNvPr id="3" name="Table 3">
            <a:extLst>
              <a:ext uri="{FF2B5EF4-FFF2-40B4-BE49-F238E27FC236}">
                <a16:creationId xmlns:a16="http://schemas.microsoft.com/office/drawing/2014/main" id="{3700A5B3-3E7C-D7DC-BFAC-9BA4045FBB0A}"/>
              </a:ext>
            </a:extLst>
          </p:cNvPr>
          <p:cNvGraphicFramePr>
            <a:graphicFrameLocks noGrp="1"/>
          </p:cNvGraphicFramePr>
          <p:nvPr>
            <p:extLst>
              <p:ext uri="{D42A27DB-BD31-4B8C-83A1-F6EECF244321}">
                <p14:modId xmlns:p14="http://schemas.microsoft.com/office/powerpoint/2010/main" val="1879923469"/>
              </p:ext>
            </p:extLst>
          </p:nvPr>
        </p:nvGraphicFramePr>
        <p:xfrm>
          <a:off x="0" y="0"/>
          <a:ext cx="12192000" cy="6858000"/>
        </p:xfrm>
        <a:graphic>
          <a:graphicData uri="http://schemas.openxmlformats.org/drawingml/2006/table">
            <a:tbl>
              <a:tblPr firstRow="1" bandRow="1">
                <a:tableStyleId>{5C22544A-7EE6-4342-B048-85BDC9FD1C3A}</a:tableStyleId>
              </a:tblPr>
              <a:tblGrid>
                <a:gridCol w="6069496">
                  <a:extLst>
                    <a:ext uri="{9D8B030D-6E8A-4147-A177-3AD203B41FA5}">
                      <a16:colId xmlns:a16="http://schemas.microsoft.com/office/drawing/2014/main" val="3622723658"/>
                    </a:ext>
                  </a:extLst>
                </a:gridCol>
                <a:gridCol w="6122504">
                  <a:extLst>
                    <a:ext uri="{9D8B030D-6E8A-4147-A177-3AD203B41FA5}">
                      <a16:colId xmlns:a16="http://schemas.microsoft.com/office/drawing/2014/main" val="3061734320"/>
                    </a:ext>
                  </a:extLst>
                </a:gridCol>
              </a:tblGrid>
              <a:tr h="666750">
                <a:tc>
                  <a:txBody>
                    <a:bodyPr/>
                    <a:lstStyle/>
                    <a:p>
                      <a:pPr algn="ctr">
                        <a:lnSpc>
                          <a:spcPct val="100000"/>
                        </a:lnSpc>
                      </a:pPr>
                      <a:r>
                        <a:rPr lang="en-US" sz="3600" dirty="0">
                          <a:solidFill>
                            <a:schemeClr val="tx1"/>
                          </a:solidFill>
                        </a:rPr>
                        <a:t>Matthew 12:38-41</a:t>
                      </a:r>
                    </a:p>
                  </a:txBody>
                  <a:tcPr>
                    <a:solidFill>
                      <a:schemeClr val="accent1">
                        <a:lumMod val="60000"/>
                        <a:lumOff val="40000"/>
                      </a:schemeClr>
                    </a:solidFill>
                  </a:tcPr>
                </a:tc>
                <a:tc>
                  <a:txBody>
                    <a:bodyPr/>
                    <a:lstStyle/>
                    <a:p>
                      <a:pPr algn="ctr">
                        <a:lnSpc>
                          <a:spcPct val="100000"/>
                        </a:lnSpc>
                      </a:pPr>
                      <a:r>
                        <a:rPr lang="en-US" sz="3600" dirty="0">
                          <a:solidFill>
                            <a:schemeClr val="tx1"/>
                          </a:solidFill>
                        </a:rPr>
                        <a:t>Luke 11:29-32</a:t>
                      </a:r>
                    </a:p>
                  </a:txBody>
                  <a:tcPr>
                    <a:solidFill>
                      <a:schemeClr val="accent3">
                        <a:lumMod val="60000"/>
                        <a:lumOff val="40000"/>
                      </a:schemeClr>
                    </a:solidFill>
                  </a:tcPr>
                </a:tc>
                <a:extLst>
                  <a:ext uri="{0D108BD9-81ED-4DB2-BD59-A6C34878D82A}">
                    <a16:rowId xmlns:a16="http://schemas.microsoft.com/office/drawing/2014/main" val="1720495307"/>
                  </a:ext>
                </a:extLst>
              </a:tr>
              <a:tr h="1365250">
                <a:tc>
                  <a:txBody>
                    <a:bodyPr/>
                    <a:lstStyle/>
                    <a:p>
                      <a:pPr lvl="0" algn="l"/>
                      <a:r>
                        <a:rPr lang="en-US" sz="2000" b="1" dirty="0">
                          <a:solidFill>
                            <a:schemeClr val="tx1"/>
                          </a:solidFill>
                        </a:rPr>
                        <a:t>39</a:t>
                      </a:r>
                      <a:r>
                        <a:rPr lang="en-US" sz="2000" b="0" dirty="0">
                          <a:solidFill>
                            <a:schemeClr val="tx1"/>
                          </a:solidFill>
                        </a:rPr>
                        <a:t> - But He answered and said to them, “An evil and adulterous generation craves for a sign; and yet no sign will be given to it but the sign of Jonah the prophet; </a:t>
                      </a:r>
                    </a:p>
                  </a:txBody>
                  <a:tcPr>
                    <a:solidFill>
                      <a:schemeClr val="accent1">
                        <a:lumMod val="60000"/>
                        <a:lumOff val="40000"/>
                      </a:schemeClr>
                    </a:solidFill>
                  </a:tcPr>
                </a:tc>
                <a:tc>
                  <a:txBody>
                    <a:bodyPr/>
                    <a:lstStyle/>
                    <a:p>
                      <a:pPr lvl="0" algn="l"/>
                      <a:r>
                        <a:rPr lang="en-US" sz="2000" b="1" dirty="0">
                          <a:solidFill>
                            <a:schemeClr val="tx1"/>
                          </a:solidFill>
                        </a:rPr>
                        <a:t>29</a:t>
                      </a:r>
                      <a:r>
                        <a:rPr lang="en-US" sz="2000" b="0" dirty="0">
                          <a:solidFill>
                            <a:schemeClr val="tx1"/>
                          </a:solidFill>
                        </a:rPr>
                        <a:t> - As the crowds were increasing, He began to say, “This generation is a wicked generation; it seeks for a sign, and yet no sign will be given to it but the sign of Jonah. </a:t>
                      </a:r>
                    </a:p>
                  </a:txBody>
                  <a:tcPr>
                    <a:solidFill>
                      <a:schemeClr val="accent3">
                        <a:lumMod val="60000"/>
                        <a:lumOff val="40000"/>
                      </a:schemeClr>
                    </a:solidFill>
                  </a:tcPr>
                </a:tc>
                <a:extLst>
                  <a:ext uri="{0D108BD9-81ED-4DB2-BD59-A6C34878D82A}">
                    <a16:rowId xmlns:a16="http://schemas.microsoft.com/office/drawing/2014/main" val="2908475433"/>
                  </a:ext>
                </a:extLst>
              </a:tr>
              <a:tr h="730250">
                <a:tc>
                  <a:txBody>
                    <a:bodyPr/>
                    <a:lstStyle/>
                    <a:p>
                      <a:pPr lvl="0" algn="l"/>
                      <a:r>
                        <a:rPr lang="en-US" sz="2000" b="1" dirty="0">
                          <a:solidFill>
                            <a:schemeClr val="tx1"/>
                          </a:solidFill>
                        </a:rPr>
                        <a:t>40</a:t>
                      </a:r>
                      <a:r>
                        <a:rPr lang="en-US" sz="2000" b="0" dirty="0">
                          <a:solidFill>
                            <a:schemeClr val="tx1"/>
                          </a:solidFill>
                        </a:rPr>
                        <a:t> - for just as JONAH WAS THREE DAYS AND THREE NIGHTS IN THE BELLY OF THE SEA MONSTER, </a:t>
                      </a:r>
                    </a:p>
                  </a:txBody>
                  <a:tcPr>
                    <a:solidFill>
                      <a:schemeClr val="accent1">
                        <a:lumMod val="60000"/>
                        <a:lumOff val="40000"/>
                      </a:schemeClr>
                    </a:solidFill>
                  </a:tcPr>
                </a:tc>
                <a:tc>
                  <a:txBody>
                    <a:bodyPr/>
                    <a:lstStyle/>
                    <a:p>
                      <a:pPr lvl="0" algn="l"/>
                      <a:r>
                        <a:rPr lang="en-US" sz="2000" b="1" dirty="0">
                          <a:solidFill>
                            <a:schemeClr val="tx1"/>
                          </a:solidFill>
                        </a:rPr>
                        <a:t>30</a:t>
                      </a:r>
                      <a:r>
                        <a:rPr lang="en-US" sz="2000" b="0" dirty="0">
                          <a:solidFill>
                            <a:schemeClr val="tx1"/>
                          </a:solidFill>
                        </a:rPr>
                        <a:t> - For just as Jonah became a sign to the Ninevites, </a:t>
                      </a:r>
                    </a:p>
                  </a:txBody>
                  <a:tcPr>
                    <a:solidFill>
                      <a:schemeClr val="accent3">
                        <a:lumMod val="60000"/>
                        <a:lumOff val="40000"/>
                      </a:schemeClr>
                    </a:solidFill>
                  </a:tcPr>
                </a:tc>
                <a:extLst>
                  <a:ext uri="{0D108BD9-81ED-4DB2-BD59-A6C34878D82A}">
                    <a16:rowId xmlns:a16="http://schemas.microsoft.com/office/drawing/2014/main" val="2683366453"/>
                  </a:ext>
                </a:extLst>
              </a:tr>
              <a:tr h="730250">
                <a:tc>
                  <a:txBody>
                    <a:bodyPr/>
                    <a:lstStyle/>
                    <a:p>
                      <a:pPr lvl="0" algn="l"/>
                      <a:r>
                        <a:rPr lang="en-US" sz="2000" b="0" dirty="0">
                          <a:solidFill>
                            <a:schemeClr val="tx1"/>
                          </a:solidFill>
                        </a:rPr>
                        <a:t>so will the Son of Man be three days and three nights in the heart of the earth. </a:t>
                      </a:r>
                    </a:p>
                  </a:txBody>
                  <a:tcPr>
                    <a:solidFill>
                      <a:schemeClr val="accent1">
                        <a:lumMod val="60000"/>
                        <a:lumOff val="40000"/>
                      </a:schemeClr>
                    </a:solidFill>
                  </a:tcPr>
                </a:tc>
                <a:tc>
                  <a:txBody>
                    <a:bodyPr/>
                    <a:lstStyle/>
                    <a:p>
                      <a:pPr lvl="0" algn="l"/>
                      <a:r>
                        <a:rPr lang="en-US" sz="2000" b="0" dirty="0">
                          <a:solidFill>
                            <a:schemeClr val="tx1"/>
                          </a:solidFill>
                        </a:rPr>
                        <a:t>so will the Son of Man be to this generation. </a:t>
                      </a:r>
                    </a:p>
                  </a:txBody>
                  <a:tcPr>
                    <a:solidFill>
                      <a:schemeClr val="accent3">
                        <a:lumMod val="60000"/>
                        <a:lumOff val="40000"/>
                      </a:schemeClr>
                    </a:solidFill>
                  </a:tcPr>
                </a:tc>
                <a:extLst>
                  <a:ext uri="{0D108BD9-81ED-4DB2-BD59-A6C34878D82A}">
                    <a16:rowId xmlns:a16="http://schemas.microsoft.com/office/drawing/2014/main" val="3989861027"/>
                  </a:ext>
                </a:extLst>
              </a:tr>
              <a:tr h="1682750">
                <a:tc>
                  <a:txBody>
                    <a:bodyPr/>
                    <a:lstStyle/>
                    <a:p>
                      <a:pPr lvl="0" algn="l"/>
                      <a:r>
                        <a:rPr lang="en-US" sz="2000" b="1" dirty="0">
                          <a:solidFill>
                            <a:schemeClr val="tx1"/>
                          </a:solidFill>
                        </a:rPr>
                        <a:t>41 - The men of Nineveh will stand up with this generation at the judgment, and will condemn it because they repented at the preaching of Jonah; and behold, something greater than Jonah is here. </a:t>
                      </a:r>
                    </a:p>
                  </a:txBody>
                  <a:tcPr>
                    <a:solidFill>
                      <a:schemeClr val="accent1">
                        <a:lumMod val="20000"/>
                        <a:lumOff val="80000"/>
                      </a:schemeClr>
                    </a:solidFill>
                  </a:tcPr>
                </a:tc>
                <a:tc>
                  <a:txBody>
                    <a:bodyPr/>
                    <a:lstStyle/>
                    <a:p>
                      <a:pPr lvl="0" algn="l"/>
                      <a:r>
                        <a:rPr lang="en-US" sz="2000" b="1" dirty="0">
                          <a:solidFill>
                            <a:schemeClr val="tx1"/>
                          </a:solidFill>
                        </a:rPr>
                        <a:t>31</a:t>
                      </a:r>
                      <a:r>
                        <a:rPr lang="en-US" sz="2000" b="0" dirty="0">
                          <a:solidFill>
                            <a:schemeClr val="tx1"/>
                          </a:solidFill>
                        </a:rPr>
                        <a:t> - The Queen of the South will rise up with the men of this generation at the judgment and condemn them, because she came from the ends of the earth to hear the wisdom of Solomon; and behold, something greater than Solomon is here. </a:t>
                      </a:r>
                    </a:p>
                  </a:txBody>
                  <a:tcPr>
                    <a:solidFill>
                      <a:schemeClr val="accent3">
                        <a:lumMod val="60000"/>
                        <a:lumOff val="40000"/>
                      </a:schemeClr>
                    </a:solidFill>
                  </a:tcPr>
                </a:tc>
                <a:extLst>
                  <a:ext uri="{0D108BD9-81ED-4DB2-BD59-A6C34878D82A}">
                    <a16:rowId xmlns:a16="http://schemas.microsoft.com/office/drawing/2014/main" val="515813735"/>
                  </a:ext>
                </a:extLst>
              </a:tr>
              <a:tr h="1682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42</a:t>
                      </a:r>
                      <a:r>
                        <a:rPr lang="en-US" sz="2000" b="0" dirty="0">
                          <a:solidFill>
                            <a:schemeClr val="tx1"/>
                          </a:solidFill>
                        </a:rPr>
                        <a:t> - The Queen of the South will rise up with this generation at the judgment and will condemn it, because she came from the ends of the earth to hear the wisdom of Solomon; and behold, something greater than Solomon is here.</a:t>
                      </a: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32 - The men of Nineveh will stand up with this generation at the judgment and condemn it, because they repented at the preaching of Jonah; and behold, something greater than Jonah is here.</a:t>
                      </a:r>
                    </a:p>
                    <a:p>
                      <a:pPr algn="l"/>
                      <a:endParaRPr lang="en-US" sz="2000" b="0" dirty="0">
                        <a:solidFill>
                          <a:srgbClr val="C00000"/>
                        </a:solidFill>
                      </a:endParaRPr>
                    </a:p>
                  </a:txBody>
                  <a:tcPr>
                    <a:solidFill>
                      <a:schemeClr val="accent1">
                        <a:lumMod val="20000"/>
                        <a:lumOff val="80000"/>
                      </a:schemeClr>
                    </a:solidFill>
                  </a:tcPr>
                </a:tc>
                <a:extLst>
                  <a:ext uri="{0D108BD9-81ED-4DB2-BD59-A6C34878D82A}">
                    <a16:rowId xmlns:a16="http://schemas.microsoft.com/office/drawing/2014/main" val="1089442288"/>
                  </a:ext>
                </a:extLst>
              </a:tr>
            </a:tbl>
          </a:graphicData>
        </a:graphic>
      </p:graphicFrame>
    </p:spTree>
    <p:extLst>
      <p:ext uri="{BB962C8B-B14F-4D97-AF65-F5344CB8AC3E}">
        <p14:creationId xmlns:p14="http://schemas.microsoft.com/office/powerpoint/2010/main" val="3326762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a:bodyPr>
          <a:lstStyle/>
          <a:p>
            <a:r>
              <a:rPr lang="en-US" sz="6600" dirty="0"/>
              <a:t>CHRIST IN JONAH?   </a:t>
            </a:r>
            <a:r>
              <a:rPr lang="en-US" sz="6600" dirty="0">
                <a:solidFill>
                  <a:srgbClr val="FFC000"/>
                </a:solidFill>
              </a:rPr>
              <a:t>YES!</a:t>
            </a: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2206907"/>
            <a:ext cx="11275449" cy="4351338"/>
          </a:xfrm>
        </p:spPr>
        <p:txBody>
          <a:bodyPr>
            <a:normAutofit/>
          </a:bodyPr>
          <a:lstStyle/>
          <a:p>
            <a:pPr marL="0" indent="0">
              <a:buNone/>
            </a:pPr>
            <a:r>
              <a:rPr lang="en-US" sz="4400" dirty="0"/>
              <a:t>Through Messianic Typology, such as…</a:t>
            </a:r>
          </a:p>
          <a:p>
            <a:pPr marL="457200" lvl="1" indent="0">
              <a:buNone/>
            </a:pPr>
            <a:r>
              <a:rPr lang="en-US" b="1" dirty="0">
                <a:solidFill>
                  <a:srgbClr val="FFC000"/>
                </a:solidFill>
              </a:rPr>
              <a:t>Typifying Jonah’s experience in the whale to Christ’s death and resurrection (Matt 12:40)</a:t>
            </a:r>
          </a:p>
        </p:txBody>
      </p:sp>
    </p:spTree>
    <p:extLst>
      <p:ext uri="{BB962C8B-B14F-4D97-AF65-F5344CB8AC3E}">
        <p14:creationId xmlns:p14="http://schemas.microsoft.com/office/powerpoint/2010/main" val="2093598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1988CC-8B72-8C73-8F1A-49CCCD9141DF}"/>
              </a:ext>
            </a:extLst>
          </p:cNvPr>
          <p:cNvSpPr>
            <a:spLocks noGrp="1"/>
          </p:cNvSpPr>
          <p:nvPr>
            <p:ph type="ftr" sz="quarter" idx="11"/>
          </p:nvPr>
        </p:nvSpPr>
        <p:spPr>
          <a:xfrm>
            <a:off x="5600376" y="6492875"/>
            <a:ext cx="7803381" cy="365125"/>
          </a:xfrm>
        </p:spPr>
        <p:txBody>
          <a:bodyPr/>
          <a:lstStyle/>
          <a:p>
            <a:r>
              <a:rPr lang="en-US" dirty="0"/>
              <a:t>Merrill, Eugene H. “The Sign Of Jonah.” Journal of the Evangelical Theological Society 23, no. 1 (1980).</a:t>
            </a:r>
          </a:p>
        </p:txBody>
      </p:sp>
      <p:pic>
        <p:nvPicPr>
          <p:cNvPr id="3" name="Picture 2">
            <a:extLst>
              <a:ext uri="{FF2B5EF4-FFF2-40B4-BE49-F238E27FC236}">
                <a16:creationId xmlns:a16="http://schemas.microsoft.com/office/drawing/2014/main" id="{1D2B2487-8991-EDB7-AA36-DDA5DF7CECC1}"/>
              </a:ext>
            </a:extLst>
          </p:cNvPr>
          <p:cNvPicPr>
            <a:picLocks noChangeAspect="1"/>
          </p:cNvPicPr>
          <p:nvPr/>
        </p:nvPicPr>
        <p:blipFill>
          <a:blip r:embed="rId2"/>
          <a:stretch>
            <a:fillRect/>
          </a:stretch>
        </p:blipFill>
        <p:spPr>
          <a:xfrm>
            <a:off x="10633543" y="126136"/>
            <a:ext cx="1358017" cy="1697521"/>
          </a:xfrm>
          <a:prstGeom prst="rect">
            <a:avLst/>
          </a:prstGeom>
        </p:spPr>
      </p:pic>
      <p:sp>
        <p:nvSpPr>
          <p:cNvPr id="4" name="Title 1">
            <a:extLst>
              <a:ext uri="{FF2B5EF4-FFF2-40B4-BE49-F238E27FC236}">
                <a16:creationId xmlns:a16="http://schemas.microsoft.com/office/drawing/2014/main" id="{919DE32C-041D-D271-AD4F-FF0CFE8780DF}"/>
              </a:ext>
            </a:extLst>
          </p:cNvPr>
          <p:cNvSpPr txBox="1">
            <a:spLocks/>
          </p:cNvSpPr>
          <p:nvPr/>
        </p:nvSpPr>
        <p:spPr>
          <a:xfrm>
            <a:off x="321364" y="543610"/>
            <a:ext cx="9765196" cy="1525241"/>
          </a:xfrm>
          <a:prstGeom prst="rect">
            <a:avLst/>
          </a:prstGeom>
        </p:spPr>
        <p:txBody>
          <a:bodyPr>
            <a:normAutofit fontScale="75000" lnSpcReduction="200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6900" dirty="0"/>
              <a:t>“The Sign of Jonah” by Eugene Merrill</a:t>
            </a:r>
          </a:p>
          <a:p>
            <a:r>
              <a:rPr lang="en-US" sz="4800" dirty="0"/>
              <a:t>From: The Journal of the Evangelical Theological Society</a:t>
            </a:r>
          </a:p>
        </p:txBody>
      </p:sp>
      <p:sp>
        <p:nvSpPr>
          <p:cNvPr id="5" name="Content Placeholder 2">
            <a:extLst>
              <a:ext uri="{FF2B5EF4-FFF2-40B4-BE49-F238E27FC236}">
                <a16:creationId xmlns:a16="http://schemas.microsoft.com/office/drawing/2014/main" id="{E5535EFC-E174-93F0-BB98-F53BE23D53BC}"/>
              </a:ext>
            </a:extLst>
          </p:cNvPr>
          <p:cNvSpPr txBox="1">
            <a:spLocks/>
          </p:cNvSpPr>
          <p:nvPr/>
        </p:nvSpPr>
        <p:spPr>
          <a:xfrm>
            <a:off x="321365" y="1815165"/>
            <a:ext cx="11670195"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rgbClr val="FFC000"/>
              </a:solidFill>
            </a:endParaRPr>
          </a:p>
        </p:txBody>
      </p:sp>
      <p:sp>
        <p:nvSpPr>
          <p:cNvPr id="8" name="TextBox 7">
            <a:extLst>
              <a:ext uri="{FF2B5EF4-FFF2-40B4-BE49-F238E27FC236}">
                <a16:creationId xmlns:a16="http://schemas.microsoft.com/office/drawing/2014/main" id="{4E97931E-CAE1-8AFA-7F50-C92B6B5B2198}"/>
              </a:ext>
            </a:extLst>
          </p:cNvPr>
          <p:cNvSpPr txBox="1"/>
          <p:nvPr/>
        </p:nvSpPr>
        <p:spPr>
          <a:xfrm>
            <a:off x="450574" y="1934817"/>
            <a:ext cx="11540986" cy="4524315"/>
          </a:xfrm>
          <a:prstGeom prst="rect">
            <a:avLst/>
          </a:prstGeom>
          <a:noFill/>
        </p:spPr>
        <p:txBody>
          <a:bodyPr wrap="square" rtlCol="0">
            <a:spAutoFit/>
          </a:bodyPr>
          <a:lstStyle/>
          <a:p>
            <a:r>
              <a:rPr lang="en-US" sz="2400" dirty="0">
                <a:solidFill>
                  <a:schemeClr val="bg1"/>
                </a:solidFill>
              </a:rPr>
              <a:t>“Having been cast on the land, Jonah made his way to Nineveh to undertake his mission…it is unlikely that the story of his marvelous transportation and deliverance failed to become known and even to precede him. In any event, the confinement in the stomach of the fish with its attendant and obvious deleterious effects would surely mark Jonah physically and could not fail to make him the object of utmost curiosity. And of course one cannot rule out the possibility of divinely appointed witnesses who not only saw the regurgitation but bore testimony to it in Nineveh and all along the way. But these speculations in the final analysis are unnecessary so long as we recognize that in some manner Jonah became a sign to the Ninevites, his association with the fish being its most plausible source. The sign to which Jesus made reference must have been a major factor in the response of the city of Nineveh to the preaching of Jonah, for the acceptance of his message was apparently immediate and universal. </a:t>
            </a:r>
          </a:p>
        </p:txBody>
      </p:sp>
    </p:spTree>
    <p:extLst>
      <p:ext uri="{BB962C8B-B14F-4D97-AF65-F5344CB8AC3E}">
        <p14:creationId xmlns:p14="http://schemas.microsoft.com/office/powerpoint/2010/main" val="631270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3</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dirty="0"/>
              <a:t>Christ in Jonah?</a:t>
            </a:r>
          </a:p>
          <a:p>
            <a:pPr marL="742950" indent="-742950">
              <a:buAutoNum type="arabicPeriod" startAt="7"/>
            </a:pPr>
            <a:r>
              <a:rPr lang="en-US" sz="3600" dirty="0"/>
              <a:t>What makes this book unique?</a:t>
            </a:r>
          </a:p>
          <a:p>
            <a:pPr marL="742950" indent="-742950">
              <a:buAutoNum type="arabicPeriod" startAt="7"/>
            </a:pPr>
            <a:r>
              <a:rPr lang="en-US" sz="3600" dirty="0"/>
              <a:t>Structure of the book?</a:t>
            </a:r>
          </a:p>
          <a:p>
            <a:pPr marL="742950" indent="-742950">
              <a:buAutoNum type="arabicPeriod" startAt="7"/>
            </a:pPr>
            <a:r>
              <a:rPr lang="en-US" sz="3600" dirty="0"/>
              <a:t>Outline of book?</a:t>
            </a:r>
          </a:p>
        </p:txBody>
      </p:sp>
    </p:spTree>
    <p:extLst>
      <p:ext uri="{BB962C8B-B14F-4D97-AF65-F5344CB8AC3E}">
        <p14:creationId xmlns:p14="http://schemas.microsoft.com/office/powerpoint/2010/main" val="654076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1988CC-8B72-8C73-8F1A-49CCCD9141DF}"/>
              </a:ext>
            </a:extLst>
          </p:cNvPr>
          <p:cNvSpPr>
            <a:spLocks noGrp="1"/>
          </p:cNvSpPr>
          <p:nvPr>
            <p:ph type="ftr" sz="quarter" idx="11"/>
          </p:nvPr>
        </p:nvSpPr>
        <p:spPr>
          <a:xfrm>
            <a:off x="5637954" y="6492875"/>
            <a:ext cx="7803381" cy="365125"/>
          </a:xfrm>
        </p:spPr>
        <p:txBody>
          <a:bodyPr/>
          <a:lstStyle/>
          <a:p>
            <a:r>
              <a:rPr lang="en-US" dirty="0"/>
              <a:t>Merrill, Eugene H. “The Sign Of Jonah.” Journal of the Evangelical Theological Society 23, no. 1 (1980).</a:t>
            </a:r>
          </a:p>
        </p:txBody>
      </p:sp>
      <p:pic>
        <p:nvPicPr>
          <p:cNvPr id="3" name="Picture 2">
            <a:extLst>
              <a:ext uri="{FF2B5EF4-FFF2-40B4-BE49-F238E27FC236}">
                <a16:creationId xmlns:a16="http://schemas.microsoft.com/office/drawing/2014/main" id="{1D2B2487-8991-EDB7-AA36-DDA5DF7CECC1}"/>
              </a:ext>
            </a:extLst>
          </p:cNvPr>
          <p:cNvPicPr>
            <a:picLocks noChangeAspect="1"/>
          </p:cNvPicPr>
          <p:nvPr/>
        </p:nvPicPr>
        <p:blipFill>
          <a:blip r:embed="rId2"/>
          <a:stretch>
            <a:fillRect/>
          </a:stretch>
        </p:blipFill>
        <p:spPr>
          <a:xfrm>
            <a:off x="10633543" y="126136"/>
            <a:ext cx="1358017" cy="1697521"/>
          </a:xfrm>
          <a:prstGeom prst="rect">
            <a:avLst/>
          </a:prstGeom>
        </p:spPr>
      </p:pic>
      <p:sp>
        <p:nvSpPr>
          <p:cNvPr id="4" name="Title 1">
            <a:extLst>
              <a:ext uri="{FF2B5EF4-FFF2-40B4-BE49-F238E27FC236}">
                <a16:creationId xmlns:a16="http://schemas.microsoft.com/office/drawing/2014/main" id="{919DE32C-041D-D271-AD4F-FF0CFE8780DF}"/>
              </a:ext>
            </a:extLst>
          </p:cNvPr>
          <p:cNvSpPr txBox="1">
            <a:spLocks/>
          </p:cNvSpPr>
          <p:nvPr/>
        </p:nvSpPr>
        <p:spPr>
          <a:xfrm>
            <a:off x="321364" y="543610"/>
            <a:ext cx="9765196" cy="1525241"/>
          </a:xfrm>
          <a:prstGeom prst="rect">
            <a:avLst/>
          </a:prstGeom>
        </p:spPr>
        <p:txBody>
          <a:bodyPr>
            <a:normAutofit fontScale="75000" lnSpcReduction="200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6900" dirty="0"/>
              <a:t>“The Sign of Jonah” by Eugene Merrill</a:t>
            </a:r>
          </a:p>
          <a:p>
            <a:r>
              <a:rPr lang="en-US" sz="4800" dirty="0"/>
              <a:t>From: The Journal of the Evangelical Theological Society</a:t>
            </a:r>
          </a:p>
        </p:txBody>
      </p:sp>
      <p:sp>
        <p:nvSpPr>
          <p:cNvPr id="5" name="Content Placeholder 2">
            <a:extLst>
              <a:ext uri="{FF2B5EF4-FFF2-40B4-BE49-F238E27FC236}">
                <a16:creationId xmlns:a16="http://schemas.microsoft.com/office/drawing/2014/main" id="{E5535EFC-E174-93F0-BB98-F53BE23D53BC}"/>
              </a:ext>
            </a:extLst>
          </p:cNvPr>
          <p:cNvSpPr txBox="1">
            <a:spLocks/>
          </p:cNvSpPr>
          <p:nvPr/>
        </p:nvSpPr>
        <p:spPr>
          <a:xfrm>
            <a:off x="321365" y="1815165"/>
            <a:ext cx="11670195"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rgbClr val="FFC000"/>
              </a:solidFill>
            </a:endParaRPr>
          </a:p>
        </p:txBody>
      </p:sp>
      <p:sp>
        <p:nvSpPr>
          <p:cNvPr id="8" name="TextBox 7">
            <a:extLst>
              <a:ext uri="{FF2B5EF4-FFF2-40B4-BE49-F238E27FC236}">
                <a16:creationId xmlns:a16="http://schemas.microsoft.com/office/drawing/2014/main" id="{4E97931E-CAE1-8AFA-7F50-C92B6B5B2198}"/>
              </a:ext>
            </a:extLst>
          </p:cNvPr>
          <p:cNvSpPr txBox="1"/>
          <p:nvPr/>
        </p:nvSpPr>
        <p:spPr>
          <a:xfrm>
            <a:off x="450574" y="1823657"/>
            <a:ext cx="11540986" cy="4893647"/>
          </a:xfrm>
          <a:prstGeom prst="rect">
            <a:avLst/>
          </a:prstGeom>
          <a:noFill/>
        </p:spPr>
        <p:txBody>
          <a:bodyPr wrap="square" rtlCol="0">
            <a:spAutoFit/>
          </a:bodyPr>
          <a:lstStyle/>
          <a:p>
            <a:r>
              <a:rPr lang="en-US" sz="2400" dirty="0">
                <a:solidFill>
                  <a:schemeClr val="bg1"/>
                </a:solidFill>
              </a:rPr>
              <a:t>“The people, the king, and even the animals were clothed in sackcloth to demonstrate the sincerity of the city’s repentance. Whether the king was Ashur-dan III or not there is no basis in light of the sparse documentation that does exist to deny the historical integrity of the Jonah story and the reality of the sign that brought city-wide repentance to Nineveh. Since the Lord Jesus, according to both Matthew and Luke, spoke of Jonah as constituting in himself a sign to Nineveh, a sign so persuasive that the population from king to peasant repented, something in Jonah’s experience must be found to provide adequate explanation for his effectiveness. In Matthew, attention is drawn to Jonah…in the belly of the fish for three days and three nights, but since Luke specifies that Jonah was a sign to Nineveh that experience in the fish must have been communicated to the Assyrian capital and have become to the Ninevites a sign that Jonah was a divine messenger. Such a sign would be particularly convincing to a people whose aetiology taught them that their city had been founded by a fish-god.</a:t>
            </a:r>
            <a:endParaRPr lang="en-US" sz="2400" dirty="0">
              <a:solidFill>
                <a:schemeClr val="bg1"/>
              </a:solidFill>
              <a:highlight>
                <a:srgbClr val="C0C0C0"/>
              </a:highlight>
            </a:endParaRPr>
          </a:p>
        </p:txBody>
      </p:sp>
    </p:spTree>
    <p:extLst>
      <p:ext uri="{BB962C8B-B14F-4D97-AF65-F5344CB8AC3E}">
        <p14:creationId xmlns:p14="http://schemas.microsoft.com/office/powerpoint/2010/main" val="2529728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A8E389C-75EB-16A3-8A56-DBFD45F26CBB}"/>
              </a:ext>
            </a:extLst>
          </p:cNvPr>
          <p:cNvGraphicFramePr>
            <a:graphicFrameLocks noGrp="1"/>
          </p:cNvGraphicFramePr>
          <p:nvPr>
            <p:extLst>
              <p:ext uri="{D42A27DB-BD31-4B8C-83A1-F6EECF244321}">
                <p14:modId xmlns:p14="http://schemas.microsoft.com/office/powerpoint/2010/main" val="4091018381"/>
              </p:ext>
            </p:extLst>
          </p:nvPr>
        </p:nvGraphicFramePr>
        <p:xfrm>
          <a:off x="0" y="0"/>
          <a:ext cx="8693063" cy="6857999"/>
        </p:xfrm>
        <a:graphic>
          <a:graphicData uri="http://schemas.openxmlformats.org/drawingml/2006/table">
            <a:tbl>
              <a:tblPr firstRow="1" bandRow="1">
                <a:tableStyleId>{5C22544A-7EE6-4342-B048-85BDC9FD1C3A}</a:tableStyleId>
              </a:tblPr>
              <a:tblGrid>
                <a:gridCol w="2716983">
                  <a:extLst>
                    <a:ext uri="{9D8B030D-6E8A-4147-A177-3AD203B41FA5}">
                      <a16:colId xmlns:a16="http://schemas.microsoft.com/office/drawing/2014/main" val="4155751897"/>
                    </a:ext>
                  </a:extLst>
                </a:gridCol>
                <a:gridCol w="1742283">
                  <a:extLst>
                    <a:ext uri="{9D8B030D-6E8A-4147-A177-3AD203B41FA5}">
                      <a16:colId xmlns:a16="http://schemas.microsoft.com/office/drawing/2014/main" val="130991049"/>
                    </a:ext>
                  </a:extLst>
                </a:gridCol>
                <a:gridCol w="4233797">
                  <a:extLst>
                    <a:ext uri="{9D8B030D-6E8A-4147-A177-3AD203B41FA5}">
                      <a16:colId xmlns:a16="http://schemas.microsoft.com/office/drawing/2014/main" val="2259868504"/>
                    </a:ext>
                  </a:extLst>
                </a:gridCol>
              </a:tblGrid>
              <a:tr h="558479">
                <a:tc>
                  <a:txBody>
                    <a:bodyPr/>
                    <a:lstStyle/>
                    <a:p>
                      <a:r>
                        <a:rPr lang="en-US" sz="2400" dirty="0"/>
                        <a:t>Plague</a:t>
                      </a:r>
                    </a:p>
                  </a:txBody>
                  <a:tcPr/>
                </a:tc>
                <a:tc>
                  <a:txBody>
                    <a:bodyPr/>
                    <a:lstStyle/>
                    <a:p>
                      <a:r>
                        <a:rPr lang="en-US" sz="2400" dirty="0"/>
                        <a:t>Reference</a:t>
                      </a:r>
                    </a:p>
                  </a:txBody>
                  <a:tcPr/>
                </a:tc>
                <a:tc>
                  <a:txBody>
                    <a:bodyPr/>
                    <a:lstStyle/>
                    <a:p>
                      <a:r>
                        <a:rPr lang="en-US" sz="2400" dirty="0"/>
                        <a:t>Egyptian god Mocked</a:t>
                      </a:r>
                    </a:p>
                  </a:txBody>
                  <a:tcPr/>
                </a:tc>
                <a:extLst>
                  <a:ext uri="{0D108BD9-81ED-4DB2-BD59-A6C34878D82A}">
                    <a16:rowId xmlns:a16="http://schemas.microsoft.com/office/drawing/2014/main" val="359272205"/>
                  </a:ext>
                </a:extLst>
              </a:tr>
              <a:tr h="956891">
                <a:tc>
                  <a:txBody>
                    <a:bodyPr/>
                    <a:lstStyle/>
                    <a:p>
                      <a:r>
                        <a:rPr lang="en-US" b="1" dirty="0"/>
                        <a:t>1. Water into Blood</a:t>
                      </a:r>
                    </a:p>
                  </a:txBody>
                  <a:tcPr/>
                </a:tc>
                <a:tc>
                  <a:txBody>
                    <a:bodyPr/>
                    <a:lstStyle/>
                    <a:p>
                      <a:r>
                        <a:rPr lang="en-US" b="1" dirty="0"/>
                        <a:t>Exodus 7:17-18</a:t>
                      </a:r>
                    </a:p>
                  </a:txBody>
                  <a:tcPr/>
                </a:tc>
                <a:tc>
                  <a:txBody>
                    <a:bodyPr/>
                    <a:lstStyle/>
                    <a:p>
                      <a:r>
                        <a:rPr lang="en-US" b="1" dirty="0"/>
                        <a:t>Apis, the god of Nile; Isis, goddess of Nile; Khnum, guardian of Nile. Nile is bloodstream of Osiris</a:t>
                      </a:r>
                    </a:p>
                  </a:txBody>
                  <a:tcPr/>
                </a:tc>
                <a:extLst>
                  <a:ext uri="{0D108BD9-81ED-4DB2-BD59-A6C34878D82A}">
                    <a16:rowId xmlns:a16="http://schemas.microsoft.com/office/drawing/2014/main" val="2009503544"/>
                  </a:ext>
                </a:extLst>
              </a:tr>
              <a:tr h="579746">
                <a:tc>
                  <a:txBody>
                    <a:bodyPr/>
                    <a:lstStyle/>
                    <a:p>
                      <a:r>
                        <a:rPr lang="en-US" b="1" dirty="0"/>
                        <a:t>2. Frogs</a:t>
                      </a:r>
                    </a:p>
                  </a:txBody>
                  <a:tcPr/>
                </a:tc>
                <a:tc>
                  <a:txBody>
                    <a:bodyPr/>
                    <a:lstStyle/>
                    <a:p>
                      <a:r>
                        <a:rPr lang="en-US" b="1" dirty="0"/>
                        <a:t>Exodus 8:1-4</a:t>
                      </a:r>
                    </a:p>
                  </a:txBody>
                  <a:tcPr/>
                </a:tc>
                <a:tc>
                  <a:txBody>
                    <a:bodyPr/>
                    <a:lstStyle/>
                    <a:p>
                      <a:r>
                        <a:rPr lang="en-US" b="1" dirty="0"/>
                        <a:t>Heqet, the frog-headed goddess.</a:t>
                      </a:r>
                    </a:p>
                  </a:txBody>
                  <a:tcPr/>
                </a:tc>
                <a:extLst>
                  <a:ext uri="{0D108BD9-81ED-4DB2-BD59-A6C34878D82A}">
                    <a16:rowId xmlns:a16="http://schemas.microsoft.com/office/drawing/2014/main" val="1426369003"/>
                  </a:ext>
                </a:extLst>
              </a:tr>
              <a:tr h="518472">
                <a:tc>
                  <a:txBody>
                    <a:bodyPr/>
                    <a:lstStyle/>
                    <a:p>
                      <a:r>
                        <a:rPr lang="en-US" b="1" dirty="0"/>
                        <a:t>3. Lice, gnats</a:t>
                      </a:r>
                    </a:p>
                  </a:txBody>
                  <a:tcPr/>
                </a:tc>
                <a:tc>
                  <a:txBody>
                    <a:bodyPr/>
                    <a:lstStyle/>
                    <a:p>
                      <a:r>
                        <a:rPr lang="en-US" b="1" dirty="0"/>
                        <a:t>Exodus 8:16-17</a:t>
                      </a:r>
                    </a:p>
                  </a:txBody>
                  <a:tcPr/>
                </a:tc>
                <a:tc>
                  <a:txBody>
                    <a:bodyPr/>
                    <a:lstStyle/>
                    <a:p>
                      <a:r>
                        <a:rPr lang="en-US" b="1" dirty="0"/>
                        <a:t>Set, the god of the desert. </a:t>
                      </a:r>
                    </a:p>
                  </a:txBody>
                  <a:tcPr/>
                </a:tc>
                <a:extLst>
                  <a:ext uri="{0D108BD9-81ED-4DB2-BD59-A6C34878D82A}">
                    <a16:rowId xmlns:a16="http://schemas.microsoft.com/office/drawing/2014/main" val="763244234"/>
                  </a:ext>
                </a:extLst>
              </a:tr>
              <a:tr h="549894">
                <a:tc>
                  <a:txBody>
                    <a:bodyPr/>
                    <a:lstStyle/>
                    <a:p>
                      <a:r>
                        <a:rPr lang="en-US" b="1" dirty="0"/>
                        <a:t>4. Flies</a:t>
                      </a:r>
                    </a:p>
                  </a:txBody>
                  <a:tcPr/>
                </a:tc>
                <a:tc>
                  <a:txBody>
                    <a:bodyPr/>
                    <a:lstStyle/>
                    <a:p>
                      <a:r>
                        <a:rPr lang="en-US" b="1" dirty="0"/>
                        <a:t>Exodus 8:20-22</a:t>
                      </a:r>
                    </a:p>
                  </a:txBody>
                  <a:tcPr/>
                </a:tc>
                <a:tc>
                  <a:txBody>
                    <a:bodyPr/>
                    <a:lstStyle/>
                    <a:p>
                      <a:r>
                        <a:rPr lang="en-US" b="1" dirty="0"/>
                        <a:t>Uatchit, the fly god.</a:t>
                      </a:r>
                    </a:p>
                  </a:txBody>
                  <a:tcPr/>
                </a:tc>
                <a:extLst>
                  <a:ext uri="{0D108BD9-81ED-4DB2-BD59-A6C34878D82A}">
                    <a16:rowId xmlns:a16="http://schemas.microsoft.com/office/drawing/2014/main" val="2598755947"/>
                  </a:ext>
                </a:extLst>
              </a:tr>
              <a:tr h="502759">
                <a:tc>
                  <a:txBody>
                    <a:bodyPr/>
                    <a:lstStyle/>
                    <a:p>
                      <a:r>
                        <a:rPr lang="en-US" b="1" dirty="0"/>
                        <a:t>5. Pestilence on livestock</a:t>
                      </a:r>
                    </a:p>
                  </a:txBody>
                  <a:tcPr/>
                </a:tc>
                <a:tc>
                  <a:txBody>
                    <a:bodyPr/>
                    <a:lstStyle/>
                    <a:p>
                      <a:r>
                        <a:rPr lang="en-US" b="1" dirty="0"/>
                        <a:t>Exodus 9:1-4</a:t>
                      </a:r>
                    </a:p>
                  </a:txBody>
                  <a:tcPr/>
                </a:tc>
                <a:tc>
                  <a:txBody>
                    <a:bodyPr/>
                    <a:lstStyle/>
                    <a:p>
                      <a:r>
                        <a:rPr lang="en-US" b="1" dirty="0"/>
                        <a:t>Hathor, cattle goddess</a:t>
                      </a:r>
                    </a:p>
                  </a:txBody>
                  <a:tcPr/>
                </a:tc>
                <a:extLst>
                  <a:ext uri="{0D108BD9-81ED-4DB2-BD59-A6C34878D82A}">
                    <a16:rowId xmlns:a16="http://schemas.microsoft.com/office/drawing/2014/main" val="1348134799"/>
                  </a:ext>
                </a:extLst>
              </a:tr>
              <a:tr h="659873">
                <a:tc>
                  <a:txBody>
                    <a:bodyPr/>
                    <a:lstStyle/>
                    <a:p>
                      <a:r>
                        <a:rPr lang="en-US" b="1" dirty="0"/>
                        <a:t>6. Boils, sores</a:t>
                      </a:r>
                    </a:p>
                  </a:txBody>
                  <a:tcPr/>
                </a:tc>
                <a:tc>
                  <a:txBody>
                    <a:bodyPr/>
                    <a:lstStyle/>
                    <a:p>
                      <a:r>
                        <a:rPr lang="en-US" b="1" dirty="0"/>
                        <a:t>Exodus 9:8-9</a:t>
                      </a:r>
                    </a:p>
                  </a:txBody>
                  <a:tcPr/>
                </a:tc>
                <a:tc>
                  <a:txBody>
                    <a:bodyPr/>
                    <a:lstStyle/>
                    <a:p>
                      <a:r>
                        <a:rPr lang="en-US" b="1" dirty="0"/>
                        <a:t>Sekhmet, Sunu, and Isis, gods of health.</a:t>
                      </a:r>
                    </a:p>
                  </a:txBody>
                  <a:tcPr/>
                </a:tc>
                <a:extLst>
                  <a:ext uri="{0D108BD9-81ED-4DB2-BD59-A6C34878D82A}">
                    <a16:rowId xmlns:a16="http://schemas.microsoft.com/office/drawing/2014/main" val="2516860124"/>
                  </a:ext>
                </a:extLst>
              </a:tr>
              <a:tr h="686849">
                <a:tc>
                  <a:txBody>
                    <a:bodyPr/>
                    <a:lstStyle/>
                    <a:p>
                      <a:r>
                        <a:rPr lang="en-US" b="1" dirty="0"/>
                        <a:t>7. Hail</a:t>
                      </a:r>
                    </a:p>
                  </a:txBody>
                  <a:tcPr/>
                </a:tc>
                <a:tc>
                  <a:txBody>
                    <a:bodyPr/>
                    <a:lstStyle/>
                    <a:p>
                      <a:r>
                        <a:rPr lang="en-US" b="1" dirty="0"/>
                        <a:t>Exodus 9:22-23</a:t>
                      </a:r>
                    </a:p>
                  </a:txBody>
                  <a:tcPr/>
                </a:tc>
                <a:tc>
                  <a:txBody>
                    <a:bodyPr/>
                    <a:lstStyle/>
                    <a:p>
                      <a:r>
                        <a:rPr lang="en-US" b="1" dirty="0"/>
                        <a:t>Nut, the sky goddess; Osiris, the crop fertility god; and Set, the storm god</a:t>
                      </a:r>
                    </a:p>
                  </a:txBody>
                  <a:tcPr/>
                </a:tc>
                <a:extLst>
                  <a:ext uri="{0D108BD9-81ED-4DB2-BD59-A6C34878D82A}">
                    <a16:rowId xmlns:a16="http://schemas.microsoft.com/office/drawing/2014/main" val="1236265132"/>
                  </a:ext>
                </a:extLst>
              </a:tr>
              <a:tr h="471338">
                <a:tc>
                  <a:txBody>
                    <a:bodyPr/>
                    <a:lstStyle/>
                    <a:p>
                      <a:r>
                        <a:rPr lang="en-US" b="1" dirty="0"/>
                        <a:t>8. Locusts</a:t>
                      </a:r>
                    </a:p>
                  </a:txBody>
                  <a:tcPr/>
                </a:tc>
                <a:tc>
                  <a:txBody>
                    <a:bodyPr/>
                    <a:lstStyle/>
                    <a:p>
                      <a:r>
                        <a:rPr lang="en-US" b="1" dirty="0"/>
                        <a:t>Exodus 10:4-5</a:t>
                      </a:r>
                    </a:p>
                  </a:txBody>
                  <a:tcPr/>
                </a:tc>
                <a:tc>
                  <a:txBody>
                    <a:bodyPr/>
                    <a:lstStyle/>
                    <a:p>
                      <a:r>
                        <a:rPr lang="en-US" b="1" dirty="0"/>
                        <a:t>Same as above</a:t>
                      </a:r>
                    </a:p>
                  </a:txBody>
                  <a:tcPr/>
                </a:tc>
                <a:extLst>
                  <a:ext uri="{0D108BD9-81ED-4DB2-BD59-A6C34878D82A}">
                    <a16:rowId xmlns:a16="http://schemas.microsoft.com/office/drawing/2014/main" val="1068100855"/>
                  </a:ext>
                </a:extLst>
              </a:tr>
              <a:tr h="686849">
                <a:tc>
                  <a:txBody>
                    <a:bodyPr/>
                    <a:lstStyle/>
                    <a:p>
                      <a:r>
                        <a:rPr lang="en-US" b="1" dirty="0"/>
                        <a:t>9. Darkness</a:t>
                      </a:r>
                    </a:p>
                  </a:txBody>
                  <a:tcPr/>
                </a:tc>
                <a:tc>
                  <a:txBody>
                    <a:bodyPr/>
                    <a:lstStyle/>
                    <a:p>
                      <a:r>
                        <a:rPr lang="en-US" b="1" dirty="0"/>
                        <a:t>Exodus 10:21-22</a:t>
                      </a:r>
                    </a:p>
                  </a:txBody>
                  <a:tcPr/>
                </a:tc>
                <a:tc>
                  <a:txBody>
                    <a:bodyPr/>
                    <a:lstStyle/>
                    <a:p>
                      <a:r>
                        <a:rPr lang="en-US" b="1" dirty="0"/>
                        <a:t>Re, sun god; also symbolized Pharoah himself</a:t>
                      </a:r>
                    </a:p>
                  </a:txBody>
                  <a:tcPr/>
                </a:tc>
                <a:extLst>
                  <a:ext uri="{0D108BD9-81ED-4DB2-BD59-A6C34878D82A}">
                    <a16:rowId xmlns:a16="http://schemas.microsoft.com/office/drawing/2014/main" val="216083456"/>
                  </a:ext>
                </a:extLst>
              </a:tr>
              <a:tr h="686849">
                <a:tc>
                  <a:txBody>
                    <a:bodyPr/>
                    <a:lstStyle/>
                    <a:p>
                      <a:r>
                        <a:rPr lang="en-US" b="1" dirty="0"/>
                        <a:t>10. Death of Egypt’s firstborn </a:t>
                      </a:r>
                    </a:p>
                  </a:txBody>
                  <a:tcPr/>
                </a:tc>
                <a:tc>
                  <a:txBody>
                    <a:bodyPr/>
                    <a:lstStyle/>
                    <a:p>
                      <a:r>
                        <a:rPr lang="en-US" b="1" dirty="0"/>
                        <a:t>Exodus 11:4-7</a:t>
                      </a:r>
                    </a:p>
                  </a:txBody>
                  <a:tcPr/>
                </a:tc>
                <a:tc>
                  <a:txBody>
                    <a:bodyPr/>
                    <a:lstStyle/>
                    <a:p>
                      <a:r>
                        <a:rPr lang="en-US" b="1" dirty="0"/>
                        <a:t>Isis, the protector of children</a:t>
                      </a:r>
                    </a:p>
                  </a:txBody>
                  <a:tcPr/>
                </a:tc>
                <a:extLst>
                  <a:ext uri="{0D108BD9-81ED-4DB2-BD59-A6C34878D82A}">
                    <a16:rowId xmlns:a16="http://schemas.microsoft.com/office/drawing/2014/main" val="3207400301"/>
                  </a:ext>
                </a:extLst>
              </a:tr>
            </a:tbl>
          </a:graphicData>
        </a:graphic>
      </p:graphicFrame>
      <p:pic>
        <p:nvPicPr>
          <p:cNvPr id="5" name="Picture 4">
            <a:extLst>
              <a:ext uri="{FF2B5EF4-FFF2-40B4-BE49-F238E27FC236}">
                <a16:creationId xmlns:a16="http://schemas.microsoft.com/office/drawing/2014/main" id="{2B53EC71-B4B5-18B4-D068-AD5F0339B816}"/>
              </a:ext>
            </a:extLst>
          </p:cNvPr>
          <p:cNvPicPr>
            <a:picLocks noChangeAspect="1"/>
          </p:cNvPicPr>
          <p:nvPr/>
        </p:nvPicPr>
        <p:blipFill rotWithShape="1">
          <a:blip r:embed="rId2"/>
          <a:srcRect l="24368"/>
          <a:stretch/>
        </p:blipFill>
        <p:spPr>
          <a:xfrm>
            <a:off x="8693063" y="0"/>
            <a:ext cx="3498937" cy="6858000"/>
          </a:xfrm>
          <a:prstGeom prst="rect">
            <a:avLst/>
          </a:prstGeom>
        </p:spPr>
      </p:pic>
    </p:spTree>
    <p:extLst>
      <p:ext uri="{BB962C8B-B14F-4D97-AF65-F5344CB8AC3E}">
        <p14:creationId xmlns:p14="http://schemas.microsoft.com/office/powerpoint/2010/main" val="614333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person and person with a child and a graduation cap&#10;&#10;Description automatically generated">
            <a:extLst>
              <a:ext uri="{FF2B5EF4-FFF2-40B4-BE49-F238E27FC236}">
                <a16:creationId xmlns:a16="http://schemas.microsoft.com/office/drawing/2014/main" id="{872C7784-B39B-4B48-1D3C-02EB1A1C65CE}"/>
              </a:ext>
            </a:extLst>
          </p:cNvPr>
          <p:cNvPicPr>
            <a:picLocks noChangeAspect="1"/>
          </p:cNvPicPr>
          <p:nvPr/>
        </p:nvPicPr>
        <p:blipFill rotWithShape="1">
          <a:blip r:embed="rId2"/>
          <a:srcRect b="15625"/>
          <a:stretch/>
        </p:blipFill>
        <p:spPr>
          <a:xfrm>
            <a:off x="20" y="10"/>
            <a:ext cx="6095980" cy="6857990"/>
          </a:xfrm>
          <a:prstGeom prst="rect">
            <a:avLst/>
          </a:prstGeom>
        </p:spPr>
      </p:pic>
      <p:pic>
        <p:nvPicPr>
          <p:cNvPr id="3" name="Picture 2" descr="A person standing next to a person wearing a graduation cap&#10;&#10;Description automatically generated">
            <a:extLst>
              <a:ext uri="{FF2B5EF4-FFF2-40B4-BE49-F238E27FC236}">
                <a16:creationId xmlns:a16="http://schemas.microsoft.com/office/drawing/2014/main" id="{F576C59B-D2EA-4844-5EC6-94A11B016ABA}"/>
              </a:ext>
            </a:extLst>
          </p:cNvPr>
          <p:cNvPicPr>
            <a:picLocks noChangeAspect="1"/>
          </p:cNvPicPr>
          <p:nvPr/>
        </p:nvPicPr>
        <p:blipFill rotWithShape="1">
          <a:blip r:embed="rId3"/>
          <a:srcRect l="7215" r="26118"/>
          <a:stretch/>
        </p:blipFill>
        <p:spPr>
          <a:xfrm>
            <a:off x="6096000" y="10"/>
            <a:ext cx="6096000" cy="6857990"/>
          </a:xfrm>
          <a:prstGeom prst="rect">
            <a:avLst/>
          </a:prstGeom>
        </p:spPr>
      </p:pic>
    </p:spTree>
    <p:extLst>
      <p:ext uri="{BB962C8B-B14F-4D97-AF65-F5344CB8AC3E}">
        <p14:creationId xmlns:p14="http://schemas.microsoft.com/office/powerpoint/2010/main" val="454569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3</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dirty="0"/>
              <a:t>Christ in Jonah? </a:t>
            </a:r>
            <a:r>
              <a:rPr lang="en-US" sz="3600" b="1" dirty="0">
                <a:solidFill>
                  <a:srgbClr val="FFC000"/>
                </a:solidFill>
              </a:rPr>
              <a:t>Yes, through Messianic typology</a:t>
            </a:r>
          </a:p>
          <a:p>
            <a:pPr marL="742950" indent="-742950">
              <a:buAutoNum type="arabicPeriod" startAt="7"/>
            </a:pPr>
            <a:r>
              <a:rPr lang="en-US" sz="3600" b="1" dirty="0">
                <a:solidFill>
                  <a:srgbClr val="FFFF00"/>
                </a:solidFill>
              </a:rPr>
              <a:t>What makes this book unique?</a:t>
            </a:r>
          </a:p>
          <a:p>
            <a:pPr marL="742950" indent="-742950">
              <a:buAutoNum type="arabicPeriod" startAt="7"/>
            </a:pPr>
            <a:r>
              <a:rPr lang="en-US" sz="3600" dirty="0"/>
              <a:t>Structure of the book?</a:t>
            </a:r>
          </a:p>
          <a:p>
            <a:pPr marL="742950" indent="-742950">
              <a:buAutoNum type="arabicPeriod" startAt="7"/>
            </a:pPr>
            <a:r>
              <a:rPr lang="en-US" sz="3600" dirty="0"/>
              <a:t>Outline of book?</a:t>
            </a:r>
          </a:p>
        </p:txBody>
      </p:sp>
    </p:spTree>
    <p:extLst>
      <p:ext uri="{BB962C8B-B14F-4D97-AF65-F5344CB8AC3E}">
        <p14:creationId xmlns:p14="http://schemas.microsoft.com/office/powerpoint/2010/main" val="170214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fontScale="92500" lnSpcReduction="10000"/>
          </a:bodyPr>
          <a:lstStyle/>
          <a:p>
            <a:r>
              <a:rPr lang="en-US" sz="4400" dirty="0"/>
              <a:t>God’s relentless love, grace, and mercy towards man.</a:t>
            </a:r>
          </a:p>
          <a:p>
            <a:r>
              <a:rPr lang="en-US" sz="4400" dirty="0"/>
              <a:t>God’s sovereignty</a:t>
            </a:r>
          </a:p>
          <a:p>
            <a:r>
              <a:rPr lang="en-US" sz="4400" dirty="0"/>
              <a:t>Disobedience may bring turmoil in the believer’s life</a:t>
            </a:r>
          </a:p>
          <a:p>
            <a:r>
              <a:rPr lang="en-US" sz="4400" dirty="0"/>
              <a:t> Israel's missionary purpose</a:t>
            </a:r>
          </a:p>
          <a:p>
            <a:r>
              <a:rPr lang="en-US" sz="4400" dirty="0"/>
              <a:t>An example of a proper response to God</a:t>
            </a:r>
          </a:p>
          <a:p>
            <a:endParaRPr lang="en-US" sz="4400" dirty="0"/>
          </a:p>
          <a:p>
            <a:endParaRPr lang="en-US" sz="4400" dirty="0"/>
          </a:p>
        </p:txBody>
      </p:sp>
    </p:spTree>
    <p:extLst>
      <p:ext uri="{BB962C8B-B14F-4D97-AF65-F5344CB8AC3E}">
        <p14:creationId xmlns:p14="http://schemas.microsoft.com/office/powerpoint/2010/main" val="237662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3</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dirty="0"/>
              <a:t>Christ in Jonah? </a:t>
            </a:r>
            <a:r>
              <a:rPr lang="en-US" sz="3600" b="1" dirty="0">
                <a:solidFill>
                  <a:srgbClr val="FFC000"/>
                </a:solidFill>
              </a:rPr>
              <a:t>Yes, through Messianic typology</a:t>
            </a:r>
          </a:p>
          <a:p>
            <a:pPr marL="742950" indent="-742950">
              <a:buAutoNum type="arabicPeriod" startAt="7"/>
            </a:pPr>
            <a:r>
              <a:rPr lang="en-US" sz="3600" dirty="0"/>
              <a:t>What makes this book unique?</a:t>
            </a:r>
          </a:p>
          <a:p>
            <a:pPr marL="742950" indent="-742950">
              <a:buAutoNum type="arabicPeriod" startAt="7"/>
            </a:pPr>
            <a:r>
              <a:rPr lang="en-US" sz="3600" dirty="0"/>
              <a:t>Structure/Outline of the book?</a:t>
            </a:r>
          </a:p>
        </p:txBody>
      </p:sp>
    </p:spTree>
    <p:extLst>
      <p:ext uri="{BB962C8B-B14F-4D97-AF65-F5344CB8AC3E}">
        <p14:creationId xmlns:p14="http://schemas.microsoft.com/office/powerpoint/2010/main" val="4028472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2BF0-8F56-27F9-74E1-3BB3AFBE949D}"/>
              </a:ext>
            </a:extLst>
          </p:cNvPr>
          <p:cNvSpPr>
            <a:spLocks noGrp="1"/>
          </p:cNvSpPr>
          <p:nvPr>
            <p:ph type="title"/>
          </p:nvPr>
        </p:nvSpPr>
        <p:spPr/>
        <p:txBody>
          <a:bodyPr>
            <a:normAutofit fontScale="90000"/>
          </a:bodyPr>
          <a:lstStyle/>
          <a:p>
            <a:r>
              <a:rPr lang="en-US" dirty="0"/>
              <a:t>WHAT’S IN THE BOOK?: A SURVEY</a:t>
            </a:r>
          </a:p>
        </p:txBody>
      </p:sp>
      <p:sp>
        <p:nvSpPr>
          <p:cNvPr id="3" name="Content Placeholder 2">
            <a:extLst>
              <a:ext uri="{FF2B5EF4-FFF2-40B4-BE49-F238E27FC236}">
                <a16:creationId xmlns:a16="http://schemas.microsoft.com/office/drawing/2014/main" id="{CEE7BEE2-856E-AA76-9E75-AC90BA49AF87}"/>
              </a:ext>
            </a:extLst>
          </p:cNvPr>
          <p:cNvSpPr>
            <a:spLocks noGrp="1"/>
          </p:cNvSpPr>
          <p:nvPr>
            <p:ph idx="1"/>
          </p:nvPr>
        </p:nvSpPr>
        <p:spPr>
          <a:xfrm>
            <a:off x="838200" y="2016375"/>
            <a:ext cx="10515600" cy="4339975"/>
          </a:xfrm>
        </p:spPr>
        <p:txBody>
          <a:bodyPr/>
          <a:lstStyle/>
          <a:p>
            <a:pPr marL="742950" indent="-742950">
              <a:lnSpc>
                <a:spcPct val="100000"/>
              </a:lnSpc>
              <a:buFont typeface="+mj-lt"/>
              <a:buAutoNum type="arabicPeriod"/>
            </a:pPr>
            <a:r>
              <a:rPr lang="en-US" dirty="0"/>
              <a:t>Jonah’s Prideful Defiance (1-2)</a:t>
            </a:r>
          </a:p>
          <a:p>
            <a:pPr marL="742950" indent="-742950">
              <a:lnSpc>
                <a:spcPct val="100000"/>
              </a:lnSpc>
              <a:buFont typeface="+mj-lt"/>
              <a:buAutoNum type="arabicPeriod"/>
            </a:pPr>
            <a:r>
              <a:rPr lang="en-US" dirty="0"/>
              <a:t>Jonah’s Reluctant Compliance (3-4)</a:t>
            </a:r>
          </a:p>
          <a:p>
            <a:pPr marL="742950" indent="-742950">
              <a:lnSpc>
                <a:spcPct val="100000"/>
              </a:lnSpc>
              <a:buFont typeface="+mj-lt"/>
              <a:buAutoNum type="arabicPeriod"/>
            </a:pPr>
            <a:endParaRPr lang="en-US" dirty="0"/>
          </a:p>
          <a:p>
            <a:pPr marL="0" indent="0">
              <a:lnSpc>
                <a:spcPct val="100000"/>
              </a:lnSpc>
              <a:buNone/>
            </a:pPr>
            <a:endParaRPr lang="en-US" b="1" dirty="0"/>
          </a:p>
        </p:txBody>
      </p:sp>
    </p:spTree>
    <p:extLst>
      <p:ext uri="{BB962C8B-B14F-4D97-AF65-F5344CB8AC3E}">
        <p14:creationId xmlns:p14="http://schemas.microsoft.com/office/powerpoint/2010/main" val="2238784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2BF0-8F56-27F9-74E1-3BB3AFBE949D}"/>
              </a:ext>
            </a:extLst>
          </p:cNvPr>
          <p:cNvSpPr>
            <a:spLocks noGrp="1"/>
          </p:cNvSpPr>
          <p:nvPr>
            <p:ph type="title"/>
          </p:nvPr>
        </p:nvSpPr>
        <p:spPr>
          <a:xfrm>
            <a:off x="838200" y="299756"/>
            <a:ext cx="10515600" cy="1118228"/>
          </a:xfrm>
        </p:spPr>
        <p:txBody>
          <a:bodyPr>
            <a:normAutofit/>
          </a:bodyPr>
          <a:lstStyle/>
          <a:p>
            <a:r>
              <a:rPr lang="en-US" dirty="0"/>
              <a:t>Structure &amp; Outline of Jonah</a:t>
            </a:r>
          </a:p>
        </p:txBody>
      </p:sp>
      <p:sp>
        <p:nvSpPr>
          <p:cNvPr id="3" name="Content Placeholder 2">
            <a:extLst>
              <a:ext uri="{FF2B5EF4-FFF2-40B4-BE49-F238E27FC236}">
                <a16:creationId xmlns:a16="http://schemas.microsoft.com/office/drawing/2014/main" id="{CEE7BEE2-856E-AA76-9E75-AC90BA49AF87}"/>
              </a:ext>
            </a:extLst>
          </p:cNvPr>
          <p:cNvSpPr>
            <a:spLocks noGrp="1"/>
          </p:cNvSpPr>
          <p:nvPr>
            <p:ph idx="1"/>
          </p:nvPr>
        </p:nvSpPr>
        <p:spPr>
          <a:xfrm>
            <a:off x="838200" y="2016375"/>
            <a:ext cx="10515600" cy="4339975"/>
          </a:xfrm>
        </p:spPr>
        <p:txBody>
          <a:bodyPr/>
          <a:lstStyle/>
          <a:p>
            <a:pPr marL="742950" indent="-742950">
              <a:lnSpc>
                <a:spcPct val="100000"/>
              </a:lnSpc>
              <a:buFont typeface="+mj-lt"/>
              <a:buAutoNum type="arabicPeriod"/>
            </a:pPr>
            <a:r>
              <a:rPr lang="en-US" dirty="0"/>
              <a:t>Jonah’s Prideful Defiance (1-2)</a:t>
            </a:r>
          </a:p>
          <a:p>
            <a:pPr marL="1200150" lvl="1" indent="-742950">
              <a:lnSpc>
                <a:spcPct val="100000"/>
              </a:lnSpc>
              <a:buFont typeface="+mj-lt"/>
              <a:buAutoNum type="alphaUcPeriod"/>
            </a:pPr>
            <a:r>
              <a:rPr lang="en-US" dirty="0"/>
              <a:t>God’s commission to Jonah (1:1-2)</a:t>
            </a:r>
          </a:p>
          <a:p>
            <a:pPr marL="1200150" lvl="1" indent="-742950">
              <a:lnSpc>
                <a:spcPct val="100000"/>
              </a:lnSpc>
              <a:buFont typeface="+mj-lt"/>
              <a:buAutoNum type="alphaUcPeriod"/>
            </a:pPr>
            <a:r>
              <a:rPr lang="en-US" dirty="0"/>
              <a:t>Jonah’s flees from God (1:3)</a:t>
            </a:r>
          </a:p>
          <a:p>
            <a:pPr marL="1200150" lvl="1" indent="-742950">
              <a:lnSpc>
                <a:spcPct val="100000"/>
              </a:lnSpc>
              <a:buFont typeface="+mj-lt"/>
              <a:buAutoNum type="alphaUcPeriod"/>
            </a:pPr>
            <a:r>
              <a:rPr lang="en-US" dirty="0"/>
              <a:t>Jonah, the culprit (1:7-9)</a:t>
            </a:r>
          </a:p>
          <a:p>
            <a:pPr marL="1200150" lvl="1" indent="-742950">
              <a:lnSpc>
                <a:spcPct val="100000"/>
              </a:lnSpc>
              <a:buFont typeface="+mj-lt"/>
              <a:buAutoNum type="alphaUcPeriod"/>
            </a:pPr>
            <a:r>
              <a:rPr lang="en-US" dirty="0"/>
              <a:t>Jonah, man overboard (1:10-16)</a:t>
            </a:r>
          </a:p>
          <a:p>
            <a:pPr marL="1200150" lvl="1" indent="-742950">
              <a:lnSpc>
                <a:spcPct val="100000"/>
              </a:lnSpc>
              <a:buFont typeface="+mj-lt"/>
              <a:buAutoNum type="alphaUcPeriod"/>
            </a:pPr>
            <a:r>
              <a:rPr lang="en-US" dirty="0"/>
              <a:t>Jonah saved by the fish (1:17)</a:t>
            </a:r>
          </a:p>
          <a:p>
            <a:pPr marL="742950" indent="-742950">
              <a:lnSpc>
                <a:spcPct val="100000"/>
              </a:lnSpc>
              <a:buFont typeface="+mj-lt"/>
              <a:buAutoNum type="arabicPeriod"/>
            </a:pPr>
            <a:endParaRPr lang="en-US" dirty="0"/>
          </a:p>
          <a:p>
            <a:pPr marL="0" indent="0">
              <a:lnSpc>
                <a:spcPct val="100000"/>
              </a:lnSpc>
              <a:buNone/>
            </a:pPr>
            <a:endParaRPr lang="en-US" b="1" dirty="0"/>
          </a:p>
        </p:txBody>
      </p:sp>
      <p:sp>
        <p:nvSpPr>
          <p:cNvPr id="7" name="TextBox 6">
            <a:extLst>
              <a:ext uri="{FF2B5EF4-FFF2-40B4-BE49-F238E27FC236}">
                <a16:creationId xmlns:a16="http://schemas.microsoft.com/office/drawing/2014/main" id="{B6DC1083-A42E-818D-C3C4-5B540D1FF88F}"/>
              </a:ext>
            </a:extLst>
          </p:cNvPr>
          <p:cNvSpPr txBox="1"/>
          <p:nvPr/>
        </p:nvSpPr>
        <p:spPr>
          <a:xfrm>
            <a:off x="371061" y="6356350"/>
            <a:ext cx="11357113" cy="369332"/>
          </a:xfrm>
          <a:prstGeom prst="rect">
            <a:avLst/>
          </a:prstGeom>
          <a:noFill/>
        </p:spPr>
        <p:txBody>
          <a:bodyPr wrap="square" rtlCol="0">
            <a:spAutoFit/>
          </a:bodyPr>
          <a:lstStyle/>
          <a:p>
            <a:pPr algn="r"/>
            <a:r>
              <a:rPr lang="en-US" dirty="0">
                <a:solidFill>
                  <a:schemeClr val="tx1">
                    <a:lumMod val="75000"/>
                    <a:lumOff val="25000"/>
                  </a:schemeClr>
                </a:solidFill>
              </a:rPr>
              <a:t>Outline adapted from </a:t>
            </a:r>
            <a:r>
              <a:rPr lang="en-US" i="1" dirty="0">
                <a:solidFill>
                  <a:schemeClr val="tx1">
                    <a:lumMod val="75000"/>
                    <a:lumOff val="25000"/>
                  </a:schemeClr>
                </a:solidFill>
              </a:rPr>
              <a:t>Jonah Argument</a:t>
            </a:r>
            <a:r>
              <a:rPr lang="en-US" dirty="0">
                <a:solidFill>
                  <a:schemeClr val="tx1">
                    <a:lumMod val="75000"/>
                    <a:lumOff val="25000"/>
                  </a:schemeClr>
                </a:solidFill>
              </a:rPr>
              <a:t>, by Andy Woods, 2007. </a:t>
            </a:r>
          </a:p>
        </p:txBody>
      </p:sp>
    </p:spTree>
    <p:extLst>
      <p:ext uri="{BB962C8B-B14F-4D97-AF65-F5344CB8AC3E}">
        <p14:creationId xmlns:p14="http://schemas.microsoft.com/office/powerpoint/2010/main" val="901536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2BF0-8F56-27F9-74E1-3BB3AFBE949D}"/>
              </a:ext>
            </a:extLst>
          </p:cNvPr>
          <p:cNvSpPr>
            <a:spLocks noGrp="1"/>
          </p:cNvSpPr>
          <p:nvPr>
            <p:ph type="title"/>
          </p:nvPr>
        </p:nvSpPr>
        <p:spPr>
          <a:xfrm>
            <a:off x="838200" y="299756"/>
            <a:ext cx="10515600" cy="1118228"/>
          </a:xfrm>
        </p:spPr>
        <p:txBody>
          <a:bodyPr>
            <a:normAutofit/>
          </a:bodyPr>
          <a:lstStyle/>
          <a:p>
            <a:r>
              <a:rPr lang="en-US" dirty="0"/>
              <a:t>Structure &amp; Outline of Jonah</a:t>
            </a:r>
          </a:p>
        </p:txBody>
      </p:sp>
      <p:sp>
        <p:nvSpPr>
          <p:cNvPr id="3" name="Content Placeholder 2">
            <a:extLst>
              <a:ext uri="{FF2B5EF4-FFF2-40B4-BE49-F238E27FC236}">
                <a16:creationId xmlns:a16="http://schemas.microsoft.com/office/drawing/2014/main" id="{CEE7BEE2-856E-AA76-9E75-AC90BA49AF87}"/>
              </a:ext>
            </a:extLst>
          </p:cNvPr>
          <p:cNvSpPr>
            <a:spLocks noGrp="1"/>
          </p:cNvSpPr>
          <p:nvPr>
            <p:ph idx="1"/>
          </p:nvPr>
        </p:nvSpPr>
        <p:spPr>
          <a:xfrm>
            <a:off x="838200" y="2016375"/>
            <a:ext cx="10515600" cy="4339975"/>
          </a:xfrm>
        </p:spPr>
        <p:txBody>
          <a:bodyPr>
            <a:normAutofit fontScale="92500" lnSpcReduction="10000"/>
          </a:bodyPr>
          <a:lstStyle/>
          <a:p>
            <a:pPr marL="742950" indent="-742950">
              <a:lnSpc>
                <a:spcPct val="100000"/>
              </a:lnSpc>
              <a:buFont typeface="+mj-lt"/>
              <a:buAutoNum type="arabicPeriod"/>
            </a:pPr>
            <a:r>
              <a:rPr lang="en-US" dirty="0"/>
              <a:t>Jonah’s Prideful Defiance (1-2)</a:t>
            </a:r>
          </a:p>
          <a:p>
            <a:pPr marL="0" indent="0">
              <a:lnSpc>
                <a:spcPct val="100000"/>
              </a:lnSpc>
              <a:buNone/>
            </a:pPr>
            <a:r>
              <a:rPr lang="en-US" dirty="0"/>
              <a:t>I. Jonah’s Prayer (2)</a:t>
            </a:r>
          </a:p>
          <a:p>
            <a:pPr marL="1200150" lvl="1" indent="-742950">
              <a:lnSpc>
                <a:spcPct val="100000"/>
              </a:lnSpc>
              <a:buAutoNum type="alphaUcPeriod" startAt="6"/>
            </a:pPr>
            <a:r>
              <a:rPr lang="en-US" dirty="0"/>
              <a:t>Jonah’s psalm of thanksgiving (2:2-9)</a:t>
            </a:r>
          </a:p>
          <a:p>
            <a:pPr marL="1485900" lvl="2" indent="-571500">
              <a:lnSpc>
                <a:spcPct val="100000"/>
              </a:lnSpc>
              <a:buAutoNum type="romanLcPeriod"/>
            </a:pPr>
            <a:r>
              <a:rPr lang="en-US" dirty="0"/>
              <a:t>Call to God (2)</a:t>
            </a:r>
          </a:p>
          <a:p>
            <a:pPr marL="1485900" lvl="2" indent="-571500">
              <a:lnSpc>
                <a:spcPct val="100000"/>
              </a:lnSpc>
              <a:buAutoNum type="romanLcPeriod"/>
            </a:pPr>
            <a:r>
              <a:rPr lang="en-US" dirty="0"/>
              <a:t>Recalls his dire circumstances (3-6)</a:t>
            </a:r>
          </a:p>
          <a:p>
            <a:pPr marL="1485900" lvl="2" indent="-571500">
              <a:lnSpc>
                <a:spcPct val="100000"/>
              </a:lnSpc>
              <a:buAutoNum type="romanLcPeriod"/>
            </a:pPr>
            <a:r>
              <a:rPr lang="en-US" dirty="0"/>
              <a:t>Remembers God (7)</a:t>
            </a:r>
          </a:p>
          <a:p>
            <a:pPr marL="1485900" lvl="2" indent="-571500">
              <a:lnSpc>
                <a:spcPct val="100000"/>
              </a:lnSpc>
              <a:buAutoNum type="romanLcPeriod"/>
            </a:pPr>
            <a:r>
              <a:rPr lang="en-US" dirty="0"/>
              <a:t>Praises God (8-9)</a:t>
            </a:r>
          </a:p>
          <a:p>
            <a:pPr marL="1200150" lvl="1" indent="-742950">
              <a:lnSpc>
                <a:spcPct val="100000"/>
              </a:lnSpc>
              <a:buAutoNum type="alphaUcPeriod" startAt="6"/>
            </a:pPr>
            <a:r>
              <a:rPr lang="en-US" dirty="0"/>
              <a:t>Jonah ejected from the fish (2:10)</a:t>
            </a:r>
          </a:p>
          <a:p>
            <a:pPr marL="742950" indent="-742950">
              <a:lnSpc>
                <a:spcPct val="100000"/>
              </a:lnSpc>
              <a:buFont typeface="+mj-lt"/>
              <a:buAutoNum type="arabicPeriod"/>
            </a:pPr>
            <a:endParaRPr lang="en-US" dirty="0"/>
          </a:p>
          <a:p>
            <a:pPr marL="0" indent="0">
              <a:lnSpc>
                <a:spcPct val="100000"/>
              </a:lnSpc>
              <a:buNone/>
            </a:pPr>
            <a:endParaRPr lang="en-US" b="1" dirty="0"/>
          </a:p>
        </p:txBody>
      </p:sp>
      <p:sp>
        <p:nvSpPr>
          <p:cNvPr id="4" name="TextBox 3">
            <a:extLst>
              <a:ext uri="{FF2B5EF4-FFF2-40B4-BE49-F238E27FC236}">
                <a16:creationId xmlns:a16="http://schemas.microsoft.com/office/drawing/2014/main" id="{66DB251C-1632-8284-93EF-F28A92925C12}"/>
              </a:ext>
            </a:extLst>
          </p:cNvPr>
          <p:cNvSpPr txBox="1"/>
          <p:nvPr/>
        </p:nvSpPr>
        <p:spPr>
          <a:xfrm>
            <a:off x="371061" y="6356350"/>
            <a:ext cx="11357113" cy="369332"/>
          </a:xfrm>
          <a:prstGeom prst="rect">
            <a:avLst/>
          </a:prstGeom>
          <a:noFill/>
        </p:spPr>
        <p:txBody>
          <a:bodyPr wrap="square" rtlCol="0">
            <a:spAutoFit/>
          </a:bodyPr>
          <a:lstStyle/>
          <a:p>
            <a:pPr algn="r"/>
            <a:r>
              <a:rPr lang="en-US" dirty="0">
                <a:solidFill>
                  <a:schemeClr val="tx1">
                    <a:lumMod val="75000"/>
                    <a:lumOff val="25000"/>
                  </a:schemeClr>
                </a:solidFill>
              </a:rPr>
              <a:t>Outline adapted from </a:t>
            </a:r>
            <a:r>
              <a:rPr lang="en-US" i="1" dirty="0">
                <a:solidFill>
                  <a:schemeClr val="tx1">
                    <a:lumMod val="75000"/>
                    <a:lumOff val="25000"/>
                  </a:schemeClr>
                </a:solidFill>
              </a:rPr>
              <a:t>Jonah Argument</a:t>
            </a:r>
            <a:r>
              <a:rPr lang="en-US" dirty="0">
                <a:solidFill>
                  <a:schemeClr val="tx1">
                    <a:lumMod val="75000"/>
                    <a:lumOff val="25000"/>
                  </a:schemeClr>
                </a:solidFill>
              </a:rPr>
              <a:t>, by Andy Woods, 2007. </a:t>
            </a:r>
          </a:p>
        </p:txBody>
      </p:sp>
    </p:spTree>
    <p:extLst>
      <p:ext uri="{BB962C8B-B14F-4D97-AF65-F5344CB8AC3E}">
        <p14:creationId xmlns:p14="http://schemas.microsoft.com/office/powerpoint/2010/main" val="1479357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2BF0-8F56-27F9-74E1-3BB3AFBE949D}"/>
              </a:ext>
            </a:extLst>
          </p:cNvPr>
          <p:cNvSpPr>
            <a:spLocks noGrp="1"/>
          </p:cNvSpPr>
          <p:nvPr>
            <p:ph type="title"/>
          </p:nvPr>
        </p:nvSpPr>
        <p:spPr>
          <a:xfrm>
            <a:off x="838200" y="299756"/>
            <a:ext cx="10515600" cy="1118228"/>
          </a:xfrm>
        </p:spPr>
        <p:txBody>
          <a:bodyPr>
            <a:normAutofit/>
          </a:bodyPr>
          <a:lstStyle/>
          <a:p>
            <a:r>
              <a:rPr lang="en-US" dirty="0"/>
              <a:t>Structure &amp; Outline of Jonah</a:t>
            </a:r>
          </a:p>
        </p:txBody>
      </p:sp>
      <p:sp>
        <p:nvSpPr>
          <p:cNvPr id="3" name="Content Placeholder 2">
            <a:extLst>
              <a:ext uri="{FF2B5EF4-FFF2-40B4-BE49-F238E27FC236}">
                <a16:creationId xmlns:a16="http://schemas.microsoft.com/office/drawing/2014/main" id="{CEE7BEE2-856E-AA76-9E75-AC90BA49AF87}"/>
              </a:ext>
            </a:extLst>
          </p:cNvPr>
          <p:cNvSpPr>
            <a:spLocks noGrp="1"/>
          </p:cNvSpPr>
          <p:nvPr>
            <p:ph idx="1"/>
          </p:nvPr>
        </p:nvSpPr>
        <p:spPr>
          <a:xfrm>
            <a:off x="838200" y="2016375"/>
            <a:ext cx="10515600" cy="4339975"/>
          </a:xfrm>
        </p:spPr>
        <p:txBody>
          <a:bodyPr/>
          <a:lstStyle/>
          <a:p>
            <a:pPr marL="0" indent="0">
              <a:lnSpc>
                <a:spcPct val="100000"/>
              </a:lnSpc>
              <a:buNone/>
            </a:pPr>
            <a:r>
              <a:rPr lang="en-US" dirty="0"/>
              <a:t>2.   Jonah’s Reluctant Compliance (3-4)</a:t>
            </a:r>
          </a:p>
          <a:p>
            <a:pPr marL="1200150" lvl="1" indent="-742950">
              <a:lnSpc>
                <a:spcPct val="100000"/>
              </a:lnSpc>
              <a:buFont typeface="+mj-lt"/>
              <a:buAutoNum type="alphaUcPeriod"/>
            </a:pPr>
            <a:r>
              <a:rPr lang="en-US" dirty="0"/>
              <a:t>God recommissions Jonah (3:1-2)</a:t>
            </a:r>
          </a:p>
          <a:p>
            <a:pPr marL="1200150" lvl="1" indent="-742950">
              <a:lnSpc>
                <a:spcPct val="100000"/>
              </a:lnSpc>
              <a:buFont typeface="+mj-lt"/>
              <a:buAutoNum type="alphaUcPeriod"/>
            </a:pPr>
            <a:r>
              <a:rPr lang="en-US" dirty="0"/>
              <a:t>Jonah the preacher (3:3-4)</a:t>
            </a:r>
          </a:p>
          <a:p>
            <a:pPr marL="1200150" lvl="1" indent="-742950">
              <a:lnSpc>
                <a:spcPct val="100000"/>
              </a:lnSpc>
              <a:buFont typeface="+mj-lt"/>
              <a:buAutoNum type="alphaUcPeriod"/>
            </a:pPr>
            <a:r>
              <a:rPr lang="en-US" dirty="0"/>
              <a:t>Nineveh’s response (3:5-10)</a:t>
            </a:r>
          </a:p>
          <a:p>
            <a:pPr marL="1200150" lvl="1" indent="-742950">
              <a:lnSpc>
                <a:spcPct val="100000"/>
              </a:lnSpc>
              <a:buFont typeface="+mj-lt"/>
              <a:buAutoNum type="alphaUcPeriod"/>
            </a:pPr>
            <a:endParaRPr lang="en-US" dirty="0"/>
          </a:p>
          <a:p>
            <a:pPr marL="742950" indent="-742950">
              <a:lnSpc>
                <a:spcPct val="100000"/>
              </a:lnSpc>
              <a:buFont typeface="+mj-lt"/>
              <a:buAutoNum type="arabicPeriod"/>
            </a:pPr>
            <a:endParaRPr lang="en-US" dirty="0"/>
          </a:p>
          <a:p>
            <a:pPr marL="0" indent="0">
              <a:lnSpc>
                <a:spcPct val="100000"/>
              </a:lnSpc>
              <a:buNone/>
            </a:pPr>
            <a:endParaRPr lang="en-US" b="1" dirty="0"/>
          </a:p>
        </p:txBody>
      </p:sp>
      <p:sp>
        <p:nvSpPr>
          <p:cNvPr id="4" name="TextBox 3">
            <a:extLst>
              <a:ext uri="{FF2B5EF4-FFF2-40B4-BE49-F238E27FC236}">
                <a16:creationId xmlns:a16="http://schemas.microsoft.com/office/drawing/2014/main" id="{2755326D-0B00-353F-8C0B-B85233BDA6C2}"/>
              </a:ext>
            </a:extLst>
          </p:cNvPr>
          <p:cNvSpPr txBox="1"/>
          <p:nvPr/>
        </p:nvSpPr>
        <p:spPr>
          <a:xfrm>
            <a:off x="371061" y="6356350"/>
            <a:ext cx="11357113" cy="369332"/>
          </a:xfrm>
          <a:prstGeom prst="rect">
            <a:avLst/>
          </a:prstGeom>
          <a:noFill/>
        </p:spPr>
        <p:txBody>
          <a:bodyPr wrap="square" rtlCol="0">
            <a:spAutoFit/>
          </a:bodyPr>
          <a:lstStyle/>
          <a:p>
            <a:pPr algn="r"/>
            <a:r>
              <a:rPr lang="en-US" dirty="0">
                <a:solidFill>
                  <a:schemeClr val="tx1">
                    <a:lumMod val="75000"/>
                    <a:lumOff val="25000"/>
                  </a:schemeClr>
                </a:solidFill>
              </a:rPr>
              <a:t>Outline adapted from </a:t>
            </a:r>
            <a:r>
              <a:rPr lang="en-US" i="1" dirty="0">
                <a:solidFill>
                  <a:schemeClr val="tx1">
                    <a:lumMod val="75000"/>
                    <a:lumOff val="25000"/>
                  </a:schemeClr>
                </a:solidFill>
              </a:rPr>
              <a:t>Jonah Argument</a:t>
            </a:r>
            <a:r>
              <a:rPr lang="en-US" dirty="0">
                <a:solidFill>
                  <a:schemeClr val="tx1">
                    <a:lumMod val="75000"/>
                    <a:lumOff val="25000"/>
                  </a:schemeClr>
                </a:solidFill>
              </a:rPr>
              <a:t>, by Andy Woods, 2007. </a:t>
            </a:r>
          </a:p>
        </p:txBody>
      </p:sp>
    </p:spTree>
    <p:extLst>
      <p:ext uri="{BB962C8B-B14F-4D97-AF65-F5344CB8AC3E}">
        <p14:creationId xmlns:p14="http://schemas.microsoft.com/office/powerpoint/2010/main" val="1442647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3</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b="1" dirty="0">
                <a:solidFill>
                  <a:srgbClr val="FFFF00"/>
                </a:solidFill>
              </a:rPr>
              <a:t>Christ in Jonah?</a:t>
            </a:r>
          </a:p>
          <a:p>
            <a:pPr marL="742950" indent="-742950">
              <a:buAutoNum type="arabicPeriod" startAt="7"/>
            </a:pPr>
            <a:r>
              <a:rPr lang="en-US" sz="3600" dirty="0"/>
              <a:t>What makes this book unique?</a:t>
            </a:r>
          </a:p>
          <a:p>
            <a:pPr marL="742950" indent="-742950">
              <a:buAutoNum type="arabicPeriod" startAt="7"/>
            </a:pPr>
            <a:r>
              <a:rPr lang="en-US" sz="3600" dirty="0"/>
              <a:t>Structure of the book?</a:t>
            </a:r>
          </a:p>
          <a:p>
            <a:pPr marL="742950" indent="-742950">
              <a:buAutoNum type="arabicPeriod" startAt="7"/>
            </a:pPr>
            <a:r>
              <a:rPr lang="en-US" sz="3600" dirty="0"/>
              <a:t>Outline of book?</a:t>
            </a:r>
          </a:p>
        </p:txBody>
      </p:sp>
    </p:spTree>
    <p:extLst>
      <p:ext uri="{BB962C8B-B14F-4D97-AF65-F5344CB8AC3E}">
        <p14:creationId xmlns:p14="http://schemas.microsoft.com/office/powerpoint/2010/main" val="12053352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2BF0-8F56-27F9-74E1-3BB3AFBE949D}"/>
              </a:ext>
            </a:extLst>
          </p:cNvPr>
          <p:cNvSpPr>
            <a:spLocks noGrp="1"/>
          </p:cNvSpPr>
          <p:nvPr>
            <p:ph type="title"/>
          </p:nvPr>
        </p:nvSpPr>
        <p:spPr>
          <a:xfrm>
            <a:off x="838200" y="299756"/>
            <a:ext cx="10515600" cy="1118228"/>
          </a:xfrm>
        </p:spPr>
        <p:txBody>
          <a:bodyPr>
            <a:normAutofit/>
          </a:bodyPr>
          <a:lstStyle/>
          <a:p>
            <a:r>
              <a:rPr lang="en-US" dirty="0"/>
              <a:t>Structure &amp; Outline of Jonah</a:t>
            </a:r>
          </a:p>
        </p:txBody>
      </p:sp>
      <p:sp>
        <p:nvSpPr>
          <p:cNvPr id="3" name="Content Placeholder 2">
            <a:extLst>
              <a:ext uri="{FF2B5EF4-FFF2-40B4-BE49-F238E27FC236}">
                <a16:creationId xmlns:a16="http://schemas.microsoft.com/office/drawing/2014/main" id="{CEE7BEE2-856E-AA76-9E75-AC90BA49AF87}"/>
              </a:ext>
            </a:extLst>
          </p:cNvPr>
          <p:cNvSpPr>
            <a:spLocks noGrp="1"/>
          </p:cNvSpPr>
          <p:nvPr>
            <p:ph idx="1"/>
          </p:nvPr>
        </p:nvSpPr>
        <p:spPr>
          <a:xfrm>
            <a:off x="838200" y="2016375"/>
            <a:ext cx="10515600" cy="4339975"/>
          </a:xfrm>
        </p:spPr>
        <p:txBody>
          <a:bodyPr/>
          <a:lstStyle/>
          <a:p>
            <a:pPr marL="0" indent="0">
              <a:lnSpc>
                <a:spcPct val="100000"/>
              </a:lnSpc>
              <a:buNone/>
            </a:pPr>
            <a:r>
              <a:rPr lang="en-US" dirty="0"/>
              <a:t>2.   Jonah’s Reluctant Compliance (3-4)</a:t>
            </a:r>
          </a:p>
          <a:p>
            <a:pPr marL="1200150" lvl="1" indent="-742950">
              <a:lnSpc>
                <a:spcPct val="100000"/>
              </a:lnSpc>
              <a:buAutoNum type="alphaUcPeriod" startAt="5"/>
            </a:pPr>
            <a:r>
              <a:rPr lang="en-US" dirty="0"/>
              <a:t>Jonah bad attitude (4:1-4)</a:t>
            </a:r>
          </a:p>
          <a:p>
            <a:pPr marL="1200150" lvl="1" indent="-742950">
              <a:lnSpc>
                <a:spcPct val="100000"/>
              </a:lnSpc>
              <a:buAutoNum type="alphaUcPeriod" startAt="5"/>
            </a:pPr>
            <a:r>
              <a:rPr lang="en-US" dirty="0"/>
              <a:t>God rebukes Jonah (4:5-11) 	</a:t>
            </a:r>
          </a:p>
          <a:p>
            <a:pPr marL="1485900" lvl="2" indent="-571500">
              <a:lnSpc>
                <a:spcPct val="100000"/>
              </a:lnSpc>
              <a:buAutoNum type="romanLcPeriod"/>
            </a:pPr>
            <a:r>
              <a:rPr lang="en-US" dirty="0"/>
              <a:t>Jonah sulks (5-6)</a:t>
            </a:r>
          </a:p>
          <a:p>
            <a:pPr marL="1485900" lvl="2" indent="-571500">
              <a:lnSpc>
                <a:spcPct val="100000"/>
              </a:lnSpc>
              <a:buAutoNum type="romanLcPeriod"/>
            </a:pPr>
            <a:r>
              <a:rPr lang="en-US" dirty="0"/>
              <a:t>Jonah’s suicidal (7-8)</a:t>
            </a:r>
          </a:p>
          <a:p>
            <a:pPr marL="1485900" lvl="2" indent="-571500">
              <a:lnSpc>
                <a:spcPct val="100000"/>
              </a:lnSpc>
              <a:buAutoNum type="romanLcPeriod"/>
            </a:pPr>
            <a:r>
              <a:rPr lang="en-US" dirty="0"/>
              <a:t>Jonah reasons (9)</a:t>
            </a:r>
          </a:p>
          <a:p>
            <a:pPr marL="1485900" lvl="2" indent="-571500">
              <a:lnSpc>
                <a:spcPct val="100000"/>
              </a:lnSpc>
              <a:buAutoNum type="romanLcPeriod"/>
            </a:pPr>
            <a:r>
              <a:rPr lang="en-US" dirty="0"/>
              <a:t>Jonah learns (10-11)</a:t>
            </a:r>
          </a:p>
          <a:p>
            <a:pPr marL="1485900" lvl="2" indent="-571500">
              <a:lnSpc>
                <a:spcPct val="100000"/>
              </a:lnSpc>
              <a:buAutoNum type="romanLcPeriod"/>
            </a:pPr>
            <a:endParaRPr lang="en-US" dirty="0"/>
          </a:p>
          <a:p>
            <a:pPr marL="0" indent="0">
              <a:lnSpc>
                <a:spcPct val="100000"/>
              </a:lnSpc>
              <a:buNone/>
            </a:pPr>
            <a:endParaRPr lang="en-US" b="1" dirty="0"/>
          </a:p>
        </p:txBody>
      </p:sp>
      <p:sp>
        <p:nvSpPr>
          <p:cNvPr id="4" name="TextBox 3">
            <a:extLst>
              <a:ext uri="{FF2B5EF4-FFF2-40B4-BE49-F238E27FC236}">
                <a16:creationId xmlns:a16="http://schemas.microsoft.com/office/drawing/2014/main" id="{74050423-7756-BA96-5A16-59A09684BDD4}"/>
              </a:ext>
            </a:extLst>
          </p:cNvPr>
          <p:cNvSpPr txBox="1"/>
          <p:nvPr/>
        </p:nvSpPr>
        <p:spPr>
          <a:xfrm>
            <a:off x="371061" y="6356350"/>
            <a:ext cx="11357113" cy="369332"/>
          </a:xfrm>
          <a:prstGeom prst="rect">
            <a:avLst/>
          </a:prstGeom>
          <a:noFill/>
        </p:spPr>
        <p:txBody>
          <a:bodyPr wrap="square" rtlCol="0">
            <a:spAutoFit/>
          </a:bodyPr>
          <a:lstStyle/>
          <a:p>
            <a:pPr algn="r"/>
            <a:r>
              <a:rPr lang="en-US" dirty="0">
                <a:solidFill>
                  <a:schemeClr val="tx1">
                    <a:lumMod val="75000"/>
                    <a:lumOff val="25000"/>
                  </a:schemeClr>
                </a:solidFill>
              </a:rPr>
              <a:t>Outline adapted from </a:t>
            </a:r>
            <a:r>
              <a:rPr lang="en-US" i="1" dirty="0">
                <a:solidFill>
                  <a:schemeClr val="tx1">
                    <a:lumMod val="75000"/>
                    <a:lumOff val="25000"/>
                  </a:schemeClr>
                </a:solidFill>
              </a:rPr>
              <a:t>Jonah Argument</a:t>
            </a:r>
            <a:r>
              <a:rPr lang="en-US" dirty="0">
                <a:solidFill>
                  <a:schemeClr val="tx1">
                    <a:lumMod val="75000"/>
                    <a:lumOff val="25000"/>
                  </a:schemeClr>
                </a:solidFill>
              </a:rPr>
              <a:t>, by Andy Woods, 2007. </a:t>
            </a:r>
          </a:p>
        </p:txBody>
      </p:sp>
    </p:spTree>
    <p:extLst>
      <p:ext uri="{BB962C8B-B14F-4D97-AF65-F5344CB8AC3E}">
        <p14:creationId xmlns:p14="http://schemas.microsoft.com/office/powerpoint/2010/main" val="809404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3</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38199" y="1815164"/>
            <a:ext cx="10956235" cy="5042835"/>
          </a:xfrm>
        </p:spPr>
        <p:txBody>
          <a:bodyPr>
            <a:normAutofit fontScale="92500"/>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 </a:t>
            </a:r>
            <a:r>
              <a:rPr lang="en-US" b="1" dirty="0">
                <a:solidFill>
                  <a:srgbClr val="FFC000"/>
                </a:solidFill>
              </a:rPr>
              <a:t>Historical Narrative</a:t>
            </a:r>
          </a:p>
          <a:p>
            <a:pPr marL="742950" indent="-742950">
              <a:buFont typeface="+mj-lt"/>
              <a:buAutoNum type="arabicPeriod"/>
            </a:pPr>
            <a:r>
              <a:rPr lang="en-US" dirty="0"/>
              <a:t>What is it all about? (Message) </a:t>
            </a:r>
            <a:r>
              <a:rPr lang="en-US" b="1" dirty="0">
                <a:solidFill>
                  <a:srgbClr val="FFC000"/>
                </a:solidFill>
              </a:rPr>
              <a:t>To showcase God’s universal love and plan of redemption which extends beyond Israel to include all nations</a:t>
            </a:r>
          </a:p>
          <a:p>
            <a:pPr marL="742950" indent="-742950">
              <a:buFont typeface="+mj-lt"/>
              <a:buAutoNum type="arabicPeriod"/>
            </a:pPr>
            <a:endParaRPr lang="en-US" dirty="0"/>
          </a:p>
        </p:txBody>
      </p:sp>
    </p:spTree>
    <p:extLst>
      <p:ext uri="{BB962C8B-B14F-4D97-AF65-F5344CB8AC3E}">
        <p14:creationId xmlns:p14="http://schemas.microsoft.com/office/powerpoint/2010/main" val="1097410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3</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dirty="0"/>
              <a:t>Christ in Jonah? </a:t>
            </a:r>
            <a:r>
              <a:rPr lang="en-US" sz="3600" b="1" dirty="0">
                <a:solidFill>
                  <a:srgbClr val="FFC000"/>
                </a:solidFill>
              </a:rPr>
              <a:t>Yes, through Messianic typology</a:t>
            </a:r>
          </a:p>
          <a:p>
            <a:pPr marL="742950" indent="-742950">
              <a:buAutoNum type="arabicPeriod" startAt="7"/>
            </a:pPr>
            <a:r>
              <a:rPr lang="en-US" sz="3600" dirty="0"/>
              <a:t>What makes this book unique?</a:t>
            </a:r>
          </a:p>
          <a:p>
            <a:pPr marL="742950" indent="-742950">
              <a:buAutoNum type="arabicPeriod" startAt="7"/>
            </a:pPr>
            <a:r>
              <a:rPr lang="en-US" sz="3600" dirty="0"/>
              <a:t>Structure/Outline of the book?</a:t>
            </a:r>
          </a:p>
        </p:txBody>
      </p:sp>
    </p:spTree>
    <p:extLst>
      <p:ext uri="{BB962C8B-B14F-4D97-AF65-F5344CB8AC3E}">
        <p14:creationId xmlns:p14="http://schemas.microsoft.com/office/powerpoint/2010/main" val="3007205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2">
            <a:extLst>
              <a:ext uri="{FF2B5EF4-FFF2-40B4-BE49-F238E27FC236}">
                <a16:creationId xmlns:a16="http://schemas.microsoft.com/office/drawing/2014/main" id="{D8A58960-0A50-955A-73C3-C45FBA514605}"/>
              </a:ext>
            </a:extLst>
          </p:cNvPr>
          <p:cNvPicPr>
            <a:picLocks noChangeAspect="1"/>
          </p:cNvPicPr>
          <p:nvPr/>
        </p:nvPicPr>
        <p:blipFill rotWithShape="1">
          <a:blip r:embed="rId2"/>
          <a:srcRect b="10375"/>
          <a:stretch/>
        </p:blipFill>
        <p:spPr>
          <a:xfrm>
            <a:off x="20" y="1282"/>
            <a:ext cx="12191980" cy="6856718"/>
          </a:xfrm>
          <a:prstGeom prst="rect">
            <a:avLst/>
          </a:prstGeom>
        </p:spPr>
      </p:pic>
    </p:spTree>
    <p:extLst>
      <p:ext uri="{BB962C8B-B14F-4D97-AF65-F5344CB8AC3E}">
        <p14:creationId xmlns:p14="http://schemas.microsoft.com/office/powerpoint/2010/main" val="23425122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3265816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BB7F34-C22F-7EAC-39FE-DC0F0216EB17}"/>
              </a:ext>
            </a:extLst>
          </p:cNvPr>
          <p:cNvPicPr>
            <a:picLocks noChangeAspect="1"/>
          </p:cNvPicPr>
          <p:nvPr/>
        </p:nvPicPr>
        <p:blipFill rotWithShape="1">
          <a:blip r:embed="rId2"/>
          <a:srcRect l="14485" r="17663"/>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76" name="Group 2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9" name="Freeform: Shape 2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7" name="Group 2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31" name="Group 3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5" name="Freeform: Shape 3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3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79" name="Group 3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33" name="Freeform: Shape 3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3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grpSp>
      <p:sp>
        <p:nvSpPr>
          <p:cNvPr id="4" name="Content Placeholder 2">
            <a:extLst>
              <a:ext uri="{FF2B5EF4-FFF2-40B4-BE49-F238E27FC236}">
                <a16:creationId xmlns:a16="http://schemas.microsoft.com/office/drawing/2014/main" id="{E421B9D6-CE29-0670-3F02-E429755479C2}"/>
              </a:ext>
            </a:extLst>
          </p:cNvPr>
          <p:cNvSpPr txBox="1">
            <a:spLocks/>
          </p:cNvSpPr>
          <p:nvPr/>
        </p:nvSpPr>
        <p:spPr>
          <a:xfrm>
            <a:off x="304800" y="2414016"/>
            <a:ext cx="3577771" cy="38949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Font typeface="Arial" panose="020B0604020202020204" pitchFamily="34" charset="0"/>
              <a:buNone/>
            </a:pPr>
            <a:r>
              <a:rPr lang="en-US" sz="2800" dirty="0">
                <a:latin typeface="Calibri" panose="020F0502020204030204" pitchFamily="34" charset="0"/>
                <a:ea typeface="Calibri" panose="020F0502020204030204" pitchFamily="34" charset="0"/>
                <a:cs typeface="Times New Roman" panose="02020603050405020304" pitchFamily="18" charset="0"/>
              </a:rPr>
              <a:t>“Then beginning with Moses and with all the prophets, He explained to them the things concerning Himself in all the Scriptures.” </a:t>
            </a:r>
          </a:p>
        </p:txBody>
      </p:sp>
      <p:sp>
        <p:nvSpPr>
          <p:cNvPr id="6" name="Title 1">
            <a:extLst>
              <a:ext uri="{FF2B5EF4-FFF2-40B4-BE49-F238E27FC236}">
                <a16:creationId xmlns:a16="http://schemas.microsoft.com/office/drawing/2014/main" id="{45FB9045-D3CA-34EC-8BE1-EA7B7C47812A}"/>
              </a:ext>
            </a:extLst>
          </p:cNvPr>
          <p:cNvSpPr txBox="1">
            <a:spLocks/>
          </p:cNvSpPr>
          <p:nvPr/>
        </p:nvSpPr>
        <p:spPr>
          <a:xfrm>
            <a:off x="237565" y="1545651"/>
            <a:ext cx="3125783" cy="868364"/>
          </a:xfrm>
          <a:prstGeom prst="rect">
            <a:avLst/>
          </a:prstGeom>
        </p:spPr>
        <p:txBody>
          <a:bodyPr>
            <a:normAutofit fontScale="67500" lnSpcReduction="200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algn="ctr"/>
            <a:r>
              <a:rPr lang="en-US" sz="8000" dirty="0"/>
              <a:t>Luke 24:27</a:t>
            </a:r>
          </a:p>
        </p:txBody>
      </p:sp>
    </p:spTree>
    <p:extLst>
      <p:ext uri="{BB962C8B-B14F-4D97-AF65-F5344CB8AC3E}">
        <p14:creationId xmlns:p14="http://schemas.microsoft.com/office/powerpoint/2010/main" val="4229142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a:bodyPr>
          <a:lstStyle/>
          <a:p>
            <a:r>
              <a:rPr lang="en-US" sz="6600" dirty="0"/>
              <a:t>CHRIST IN JONAH?   </a:t>
            </a:r>
            <a:r>
              <a:rPr lang="en-US" sz="6600" dirty="0">
                <a:solidFill>
                  <a:srgbClr val="FFC000"/>
                </a:solidFill>
              </a:rPr>
              <a:t>YES!</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498031" y="2206907"/>
            <a:ext cx="11195937" cy="4351338"/>
          </a:xfrm>
        </p:spPr>
        <p:txBody>
          <a:bodyPr>
            <a:normAutofit/>
          </a:bodyPr>
          <a:lstStyle/>
          <a:p>
            <a:pPr marL="0" indent="0">
              <a:buNone/>
            </a:pPr>
            <a:r>
              <a:rPr lang="en-US" sz="4400" dirty="0"/>
              <a:t>Through Messianic Typology</a:t>
            </a:r>
          </a:p>
        </p:txBody>
      </p:sp>
    </p:spTree>
    <p:extLst>
      <p:ext uri="{BB962C8B-B14F-4D97-AF65-F5344CB8AC3E}">
        <p14:creationId xmlns:p14="http://schemas.microsoft.com/office/powerpoint/2010/main" val="1676199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6DCBA2-9E56-E1BC-373B-F3DA97045915}"/>
              </a:ext>
            </a:extLst>
          </p:cNvPr>
          <p:cNvSpPr>
            <a:spLocks noGrp="1"/>
          </p:cNvSpPr>
          <p:nvPr>
            <p:ph type="ftr" sz="quarter" idx="11"/>
          </p:nvPr>
        </p:nvSpPr>
        <p:spPr/>
        <p:txBody>
          <a:bodyPr/>
          <a:lstStyle/>
          <a:p>
            <a:endParaRPr lang="en-US" dirty="0"/>
          </a:p>
        </p:txBody>
      </p:sp>
      <p:graphicFrame>
        <p:nvGraphicFramePr>
          <p:cNvPr id="3" name="Table 3">
            <a:extLst>
              <a:ext uri="{FF2B5EF4-FFF2-40B4-BE49-F238E27FC236}">
                <a16:creationId xmlns:a16="http://schemas.microsoft.com/office/drawing/2014/main" id="{4B2B6E37-1B57-E082-5191-C46B8044996C}"/>
              </a:ext>
            </a:extLst>
          </p:cNvPr>
          <p:cNvGraphicFramePr>
            <a:graphicFrameLocks noGrp="1"/>
          </p:cNvGraphicFramePr>
          <p:nvPr>
            <p:extLst>
              <p:ext uri="{D42A27DB-BD31-4B8C-83A1-F6EECF244321}">
                <p14:modId xmlns:p14="http://schemas.microsoft.com/office/powerpoint/2010/main" val="2366493401"/>
              </p:ext>
            </p:extLst>
          </p:nvPr>
        </p:nvGraphicFramePr>
        <p:xfrm>
          <a:off x="0" y="0"/>
          <a:ext cx="12192000" cy="6857999"/>
        </p:xfrm>
        <a:graphic>
          <a:graphicData uri="http://schemas.openxmlformats.org/drawingml/2006/table">
            <a:tbl>
              <a:tblPr firstRow="1" bandRow="1">
                <a:tableStyleId>{5C22544A-7EE6-4342-B048-85BDC9FD1C3A}</a:tableStyleId>
              </a:tblPr>
              <a:tblGrid>
                <a:gridCol w="3750365">
                  <a:extLst>
                    <a:ext uri="{9D8B030D-6E8A-4147-A177-3AD203B41FA5}">
                      <a16:colId xmlns:a16="http://schemas.microsoft.com/office/drawing/2014/main" val="2376705735"/>
                    </a:ext>
                  </a:extLst>
                </a:gridCol>
                <a:gridCol w="8441635">
                  <a:extLst>
                    <a:ext uri="{9D8B030D-6E8A-4147-A177-3AD203B41FA5}">
                      <a16:colId xmlns:a16="http://schemas.microsoft.com/office/drawing/2014/main" val="2661954725"/>
                    </a:ext>
                  </a:extLst>
                </a:gridCol>
              </a:tblGrid>
              <a:tr h="837795">
                <a:tc gridSpan="2">
                  <a:txBody>
                    <a:bodyPr/>
                    <a:lstStyle/>
                    <a:p>
                      <a:pPr algn="ctr"/>
                      <a:r>
                        <a:rPr lang="en-US" sz="4000" dirty="0"/>
                        <a:t>Who is He? (Matthew 11-12)</a:t>
                      </a:r>
                    </a:p>
                  </a:txBody>
                  <a:tcPr/>
                </a:tc>
                <a:tc hMerge="1">
                  <a:txBody>
                    <a:bodyPr/>
                    <a:lstStyle/>
                    <a:p>
                      <a:endParaRPr lang="en-US" dirty="0"/>
                    </a:p>
                  </a:txBody>
                  <a:tcPr/>
                </a:tc>
                <a:extLst>
                  <a:ext uri="{0D108BD9-81ED-4DB2-BD59-A6C34878D82A}">
                    <a16:rowId xmlns:a16="http://schemas.microsoft.com/office/drawing/2014/main" val="1018130932"/>
                  </a:ext>
                </a:extLst>
              </a:tr>
              <a:tr h="983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John the Baptist:</a:t>
                      </a:r>
                    </a:p>
                    <a:p>
                      <a:pPr algn="l">
                        <a:lnSpc>
                          <a:spcPct val="100000"/>
                        </a:lnSpc>
                      </a:pPr>
                      <a:endParaRPr lang="en-US" sz="2400" b="1" dirty="0">
                        <a:solidFill>
                          <a:schemeClr val="tx1"/>
                        </a:solidFill>
                      </a:endParaRPr>
                    </a:p>
                  </a:txBody>
                  <a:tcPr/>
                </a:tc>
                <a:tc>
                  <a:txBody>
                    <a:bodyPr/>
                    <a:lstStyle/>
                    <a:p>
                      <a:pPr algn="l">
                        <a:lnSpc>
                          <a:spcPct val="100000"/>
                        </a:lnSpc>
                      </a:pPr>
                      <a:r>
                        <a:rPr lang="en-US" sz="2200" b="0" dirty="0">
                          <a:solidFill>
                            <a:schemeClr val="tx1"/>
                          </a:solidFill>
                        </a:rPr>
                        <a:t>“Are You the Expected One?”   Matthew 11:3-6</a:t>
                      </a:r>
                    </a:p>
                  </a:txBody>
                  <a:tcPr/>
                </a:tc>
                <a:extLst>
                  <a:ext uri="{0D108BD9-81ED-4DB2-BD59-A6C34878D82A}">
                    <a16:rowId xmlns:a16="http://schemas.microsoft.com/office/drawing/2014/main" val="1764945226"/>
                  </a:ext>
                </a:extLst>
              </a:tr>
              <a:tr h="711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The Crowds: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 This man cannot be the Son of David, can he?”   Matthew 12:23</a:t>
                      </a:r>
                    </a:p>
                  </a:txBody>
                  <a:tcPr/>
                </a:tc>
                <a:extLst>
                  <a:ext uri="{0D108BD9-81ED-4DB2-BD59-A6C34878D82A}">
                    <a16:rowId xmlns:a16="http://schemas.microsoft.com/office/drawing/2014/main" val="3033651097"/>
                  </a:ext>
                </a:extLst>
              </a:tr>
              <a:tr h="827861">
                <a:tc>
                  <a:txBody>
                    <a:bodyPr/>
                    <a:lstStyle/>
                    <a:p>
                      <a:pPr lvl="0" algn="l">
                        <a:lnSpc>
                          <a:spcPct val="100000"/>
                        </a:lnSpc>
                      </a:pPr>
                      <a:r>
                        <a:rPr lang="en-US" sz="2400" b="1" dirty="0"/>
                        <a:t>Pharisees: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“This man casts out demons only by Beelzebul the ruler of the demons.”   Matthew 12:24</a:t>
                      </a:r>
                    </a:p>
                  </a:txBody>
                  <a:tcPr/>
                </a:tc>
                <a:extLst>
                  <a:ext uri="{0D108BD9-81ED-4DB2-BD59-A6C34878D82A}">
                    <a16:rowId xmlns:a16="http://schemas.microsoft.com/office/drawing/2014/main" val="2938167819"/>
                  </a:ext>
                </a:extLst>
              </a:tr>
              <a:tr h="546388">
                <a:tc>
                  <a:txBody>
                    <a:bodyPr/>
                    <a:lstStyle/>
                    <a:p>
                      <a:pPr lvl="0" algn="l">
                        <a:lnSpc>
                          <a:spcPct val="100000"/>
                        </a:lnSpc>
                      </a:pPr>
                      <a:r>
                        <a:rPr lang="en-US" sz="2400" b="1" dirty="0"/>
                        <a:t>Jesus: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“For the Son of Man is Lord of the Sabbath.”   Matthew 12:8</a:t>
                      </a:r>
                    </a:p>
                  </a:txBody>
                  <a:tcPr/>
                </a:tc>
                <a:extLst>
                  <a:ext uri="{0D108BD9-81ED-4DB2-BD59-A6C34878D82A}">
                    <a16:rowId xmlns:a16="http://schemas.microsoft.com/office/drawing/2014/main" val="2138390528"/>
                  </a:ext>
                </a:extLst>
              </a:tr>
              <a:tr h="983499">
                <a:tc>
                  <a:txBody>
                    <a:bodyPr/>
                    <a:lstStyle/>
                    <a:p>
                      <a:pPr lvl="0" algn="l">
                        <a:lnSpc>
                          <a:spcPct val="100000"/>
                        </a:lnSpc>
                      </a:pPr>
                      <a:r>
                        <a:rPr lang="en-US" sz="2400" b="1" dirty="0"/>
                        <a:t>Jesus: Greater than priest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“But I say to you that something greater than the temple is here.”   Matthew 12:6</a:t>
                      </a:r>
                    </a:p>
                  </a:txBody>
                  <a:tcPr/>
                </a:tc>
                <a:extLst>
                  <a:ext uri="{0D108BD9-81ED-4DB2-BD59-A6C34878D82A}">
                    <a16:rowId xmlns:a16="http://schemas.microsoft.com/office/drawing/2014/main" val="2313316265"/>
                  </a:ext>
                </a:extLst>
              </a:tr>
              <a:tr h="983499">
                <a:tc>
                  <a:txBody>
                    <a:bodyPr/>
                    <a:lstStyle/>
                    <a:p>
                      <a:pPr lvl="0" algn="l">
                        <a:lnSpc>
                          <a:spcPct val="100000"/>
                        </a:lnSpc>
                      </a:pPr>
                      <a:r>
                        <a:rPr lang="en-US" sz="2400" b="1" dirty="0">
                          <a:solidFill>
                            <a:schemeClr val="tx1"/>
                          </a:solidFill>
                        </a:rPr>
                        <a:t>Jesus: Greater than prophet</a:t>
                      </a:r>
                    </a:p>
                  </a:txBody>
                  <a:tcPr/>
                </a:tc>
                <a:tc>
                  <a:txBody>
                    <a:bodyPr/>
                    <a:lstStyle/>
                    <a:p>
                      <a:pPr lvl="0" algn="l">
                        <a:lnSpc>
                          <a:spcPct val="100000"/>
                        </a:lnSpc>
                      </a:pPr>
                      <a:r>
                        <a:rPr lang="en-US" sz="2200" b="0" dirty="0">
                          <a:solidFill>
                            <a:schemeClr val="tx1"/>
                          </a:solidFill>
                        </a:rPr>
                        <a:t>“…and behold, something greater than Jonah is here.”   Matthew 12:41</a:t>
                      </a:r>
                    </a:p>
                  </a:txBody>
                  <a:tcPr/>
                </a:tc>
                <a:extLst>
                  <a:ext uri="{0D108BD9-81ED-4DB2-BD59-A6C34878D82A}">
                    <a16:rowId xmlns:a16="http://schemas.microsoft.com/office/drawing/2014/main" val="2706216928"/>
                  </a:ext>
                </a:extLst>
              </a:tr>
              <a:tr h="983499">
                <a:tc>
                  <a:txBody>
                    <a:bodyPr/>
                    <a:lstStyle/>
                    <a:p>
                      <a:pPr lvl="0" algn="l">
                        <a:lnSpc>
                          <a:spcPct val="100000"/>
                        </a:lnSpc>
                      </a:pPr>
                      <a:r>
                        <a:rPr lang="en-US" sz="2400" b="1" dirty="0"/>
                        <a:t>Jesus: Greater than king</a:t>
                      </a:r>
                    </a:p>
                  </a:txBody>
                  <a:tcPr/>
                </a:tc>
                <a:tc>
                  <a:txBody>
                    <a:bodyPr/>
                    <a:lstStyle/>
                    <a:p>
                      <a:pPr lvl="0" algn="l">
                        <a:lnSpc>
                          <a:spcPct val="100000"/>
                        </a:lnSpc>
                      </a:pPr>
                      <a:r>
                        <a:rPr lang="en-US" sz="2200" b="0" dirty="0">
                          <a:solidFill>
                            <a:schemeClr val="tx1"/>
                          </a:solidFill>
                        </a:rPr>
                        <a:t>“…and behold, something greater than Solomon is here.”   Matthew 12:42</a:t>
                      </a:r>
                    </a:p>
                  </a:txBody>
                  <a:tcPr/>
                </a:tc>
                <a:extLst>
                  <a:ext uri="{0D108BD9-81ED-4DB2-BD59-A6C34878D82A}">
                    <a16:rowId xmlns:a16="http://schemas.microsoft.com/office/drawing/2014/main" val="1944816102"/>
                  </a:ext>
                </a:extLst>
              </a:tr>
            </a:tbl>
          </a:graphicData>
        </a:graphic>
      </p:graphicFrame>
    </p:spTree>
    <p:extLst>
      <p:ext uri="{BB962C8B-B14F-4D97-AF65-F5344CB8AC3E}">
        <p14:creationId xmlns:p14="http://schemas.microsoft.com/office/powerpoint/2010/main" val="2840754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6DCBA2-9E56-E1BC-373B-F3DA97045915}"/>
              </a:ext>
            </a:extLst>
          </p:cNvPr>
          <p:cNvSpPr>
            <a:spLocks noGrp="1"/>
          </p:cNvSpPr>
          <p:nvPr>
            <p:ph type="ftr" sz="quarter" idx="11"/>
          </p:nvPr>
        </p:nvSpPr>
        <p:spPr/>
        <p:txBody>
          <a:bodyPr/>
          <a:lstStyle/>
          <a:p>
            <a:endParaRPr lang="en-US" dirty="0"/>
          </a:p>
        </p:txBody>
      </p:sp>
      <p:graphicFrame>
        <p:nvGraphicFramePr>
          <p:cNvPr id="3" name="Table 3">
            <a:extLst>
              <a:ext uri="{FF2B5EF4-FFF2-40B4-BE49-F238E27FC236}">
                <a16:creationId xmlns:a16="http://schemas.microsoft.com/office/drawing/2014/main" id="{4B2B6E37-1B57-E082-5191-C46B8044996C}"/>
              </a:ext>
            </a:extLst>
          </p:cNvPr>
          <p:cNvGraphicFramePr>
            <a:graphicFrameLocks noGrp="1"/>
          </p:cNvGraphicFramePr>
          <p:nvPr>
            <p:extLst>
              <p:ext uri="{D42A27DB-BD31-4B8C-83A1-F6EECF244321}">
                <p14:modId xmlns:p14="http://schemas.microsoft.com/office/powerpoint/2010/main" val="2785297428"/>
              </p:ext>
            </p:extLst>
          </p:nvPr>
        </p:nvGraphicFramePr>
        <p:xfrm>
          <a:off x="0" y="0"/>
          <a:ext cx="12192000" cy="6857999"/>
        </p:xfrm>
        <a:graphic>
          <a:graphicData uri="http://schemas.openxmlformats.org/drawingml/2006/table">
            <a:tbl>
              <a:tblPr firstRow="1" bandRow="1">
                <a:tableStyleId>{5C22544A-7EE6-4342-B048-85BDC9FD1C3A}</a:tableStyleId>
              </a:tblPr>
              <a:tblGrid>
                <a:gridCol w="3776870">
                  <a:extLst>
                    <a:ext uri="{9D8B030D-6E8A-4147-A177-3AD203B41FA5}">
                      <a16:colId xmlns:a16="http://schemas.microsoft.com/office/drawing/2014/main" val="2376705735"/>
                    </a:ext>
                  </a:extLst>
                </a:gridCol>
                <a:gridCol w="8415130">
                  <a:extLst>
                    <a:ext uri="{9D8B030D-6E8A-4147-A177-3AD203B41FA5}">
                      <a16:colId xmlns:a16="http://schemas.microsoft.com/office/drawing/2014/main" val="2661954725"/>
                    </a:ext>
                  </a:extLst>
                </a:gridCol>
              </a:tblGrid>
              <a:tr h="837795">
                <a:tc gridSpan="2">
                  <a:txBody>
                    <a:bodyPr/>
                    <a:lstStyle/>
                    <a:p>
                      <a:pPr algn="ctr"/>
                      <a:r>
                        <a:rPr lang="en-US" sz="4000" dirty="0"/>
                        <a:t>Who is He? (Matthew 11-12)</a:t>
                      </a:r>
                    </a:p>
                  </a:txBody>
                  <a:tcPr/>
                </a:tc>
                <a:tc hMerge="1">
                  <a:txBody>
                    <a:bodyPr/>
                    <a:lstStyle/>
                    <a:p>
                      <a:endParaRPr lang="en-US" dirty="0"/>
                    </a:p>
                  </a:txBody>
                  <a:tcPr/>
                </a:tc>
                <a:extLst>
                  <a:ext uri="{0D108BD9-81ED-4DB2-BD59-A6C34878D82A}">
                    <a16:rowId xmlns:a16="http://schemas.microsoft.com/office/drawing/2014/main" val="1018130932"/>
                  </a:ext>
                </a:extLst>
              </a:tr>
              <a:tr h="983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John the Baptist:</a:t>
                      </a:r>
                    </a:p>
                    <a:p>
                      <a:pPr algn="l">
                        <a:lnSpc>
                          <a:spcPct val="100000"/>
                        </a:lnSpc>
                      </a:pPr>
                      <a:endParaRPr lang="en-US" sz="2400" b="1" dirty="0">
                        <a:solidFill>
                          <a:schemeClr val="tx1"/>
                        </a:solidFill>
                      </a:endParaRPr>
                    </a:p>
                  </a:txBody>
                  <a:tcPr/>
                </a:tc>
                <a:tc>
                  <a:txBody>
                    <a:bodyPr/>
                    <a:lstStyle/>
                    <a:p>
                      <a:pPr algn="l">
                        <a:lnSpc>
                          <a:spcPct val="100000"/>
                        </a:lnSpc>
                      </a:pPr>
                      <a:r>
                        <a:rPr lang="en-US" sz="2200" b="0" dirty="0">
                          <a:solidFill>
                            <a:schemeClr val="tx1"/>
                          </a:solidFill>
                        </a:rPr>
                        <a:t>“Are You the Expected One?”   Matthew 11:3-6</a:t>
                      </a:r>
                    </a:p>
                  </a:txBody>
                  <a:tcPr/>
                </a:tc>
                <a:extLst>
                  <a:ext uri="{0D108BD9-81ED-4DB2-BD59-A6C34878D82A}">
                    <a16:rowId xmlns:a16="http://schemas.microsoft.com/office/drawing/2014/main" val="1764945226"/>
                  </a:ext>
                </a:extLst>
              </a:tr>
              <a:tr h="711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rPr>
                        <a:t>The Crowds:</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rPr>
                        <a:t>“ This man cannot be the Son of David, can he?”   Matthew 12:23</a:t>
                      </a:r>
                    </a:p>
                  </a:txBody>
                  <a:tcPr>
                    <a:solidFill>
                      <a:srgbClr val="FFFF00"/>
                    </a:solidFill>
                  </a:tcPr>
                </a:tc>
                <a:extLst>
                  <a:ext uri="{0D108BD9-81ED-4DB2-BD59-A6C34878D82A}">
                    <a16:rowId xmlns:a16="http://schemas.microsoft.com/office/drawing/2014/main" val="3033651097"/>
                  </a:ext>
                </a:extLst>
              </a:tr>
              <a:tr h="827861">
                <a:tc>
                  <a:txBody>
                    <a:bodyPr/>
                    <a:lstStyle/>
                    <a:p>
                      <a:pPr lvl="0" algn="l">
                        <a:lnSpc>
                          <a:spcPct val="100000"/>
                        </a:lnSpc>
                      </a:pPr>
                      <a:r>
                        <a:rPr lang="en-US" sz="2400" b="1" dirty="0"/>
                        <a:t>Pharisees: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“This man casts out demons only by Beelzebul the ruler of the demons.”   Matthew 12:24</a:t>
                      </a:r>
                    </a:p>
                  </a:txBody>
                  <a:tcPr/>
                </a:tc>
                <a:extLst>
                  <a:ext uri="{0D108BD9-81ED-4DB2-BD59-A6C34878D82A}">
                    <a16:rowId xmlns:a16="http://schemas.microsoft.com/office/drawing/2014/main" val="2938167819"/>
                  </a:ext>
                </a:extLst>
              </a:tr>
              <a:tr h="546388">
                <a:tc>
                  <a:txBody>
                    <a:bodyPr/>
                    <a:lstStyle/>
                    <a:p>
                      <a:pPr lvl="0" algn="l">
                        <a:lnSpc>
                          <a:spcPct val="100000"/>
                        </a:lnSpc>
                      </a:pPr>
                      <a:r>
                        <a:rPr lang="en-US" sz="2400" b="1" dirty="0"/>
                        <a:t>Jesus: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“For the Son of Man is Lord of the Sabbath.”   Matthew 12:8</a:t>
                      </a:r>
                    </a:p>
                  </a:txBody>
                  <a:tcPr/>
                </a:tc>
                <a:extLst>
                  <a:ext uri="{0D108BD9-81ED-4DB2-BD59-A6C34878D82A}">
                    <a16:rowId xmlns:a16="http://schemas.microsoft.com/office/drawing/2014/main" val="2138390528"/>
                  </a:ext>
                </a:extLst>
              </a:tr>
              <a:tr h="983499">
                <a:tc>
                  <a:txBody>
                    <a:bodyPr/>
                    <a:lstStyle/>
                    <a:p>
                      <a:pPr lvl="0" algn="l">
                        <a:lnSpc>
                          <a:spcPct val="100000"/>
                        </a:lnSpc>
                      </a:pPr>
                      <a:r>
                        <a:rPr lang="en-US" sz="2400" b="1" dirty="0"/>
                        <a:t>Jesus: Greater than priest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rPr>
                        <a:t>“But I say to you that something greater than the temple is here.”   Matthew 12:6</a:t>
                      </a:r>
                    </a:p>
                  </a:txBody>
                  <a:tcPr/>
                </a:tc>
                <a:extLst>
                  <a:ext uri="{0D108BD9-81ED-4DB2-BD59-A6C34878D82A}">
                    <a16:rowId xmlns:a16="http://schemas.microsoft.com/office/drawing/2014/main" val="2313316265"/>
                  </a:ext>
                </a:extLst>
              </a:tr>
              <a:tr h="983499">
                <a:tc>
                  <a:txBody>
                    <a:bodyPr/>
                    <a:lstStyle/>
                    <a:p>
                      <a:pPr lvl="0" algn="l">
                        <a:lnSpc>
                          <a:spcPct val="100000"/>
                        </a:lnSpc>
                      </a:pPr>
                      <a:r>
                        <a:rPr lang="en-US" sz="2400" b="1" dirty="0">
                          <a:solidFill>
                            <a:schemeClr val="tx1"/>
                          </a:solidFill>
                        </a:rPr>
                        <a:t>Jesus: Greater than prophet</a:t>
                      </a:r>
                    </a:p>
                  </a:txBody>
                  <a:tcPr/>
                </a:tc>
                <a:tc>
                  <a:txBody>
                    <a:bodyPr/>
                    <a:lstStyle/>
                    <a:p>
                      <a:pPr lvl="0" algn="l">
                        <a:lnSpc>
                          <a:spcPct val="100000"/>
                        </a:lnSpc>
                      </a:pPr>
                      <a:r>
                        <a:rPr lang="en-US" sz="2200" b="0" dirty="0">
                          <a:solidFill>
                            <a:schemeClr val="tx1"/>
                          </a:solidFill>
                        </a:rPr>
                        <a:t>“…and behold, something greater than Jonah is here.”   Matthew 12:41</a:t>
                      </a:r>
                    </a:p>
                  </a:txBody>
                  <a:tcPr/>
                </a:tc>
                <a:extLst>
                  <a:ext uri="{0D108BD9-81ED-4DB2-BD59-A6C34878D82A}">
                    <a16:rowId xmlns:a16="http://schemas.microsoft.com/office/drawing/2014/main" val="2706216928"/>
                  </a:ext>
                </a:extLst>
              </a:tr>
              <a:tr h="983499">
                <a:tc>
                  <a:txBody>
                    <a:bodyPr/>
                    <a:lstStyle/>
                    <a:p>
                      <a:pPr lvl="0" algn="l">
                        <a:lnSpc>
                          <a:spcPct val="100000"/>
                        </a:lnSpc>
                      </a:pPr>
                      <a:r>
                        <a:rPr lang="en-US" sz="2400" b="1" dirty="0"/>
                        <a:t>Jesus: Greater than king</a:t>
                      </a:r>
                    </a:p>
                  </a:txBody>
                  <a:tcPr/>
                </a:tc>
                <a:tc>
                  <a:txBody>
                    <a:bodyPr/>
                    <a:lstStyle/>
                    <a:p>
                      <a:pPr lvl="0" algn="l">
                        <a:lnSpc>
                          <a:spcPct val="100000"/>
                        </a:lnSpc>
                      </a:pPr>
                      <a:r>
                        <a:rPr lang="en-US" sz="2200" b="0" dirty="0">
                          <a:solidFill>
                            <a:schemeClr val="tx1"/>
                          </a:solidFill>
                        </a:rPr>
                        <a:t>“…and behold, something greater than Solomon is here.”   Matthew 12:42</a:t>
                      </a:r>
                    </a:p>
                  </a:txBody>
                  <a:tcPr/>
                </a:tc>
                <a:extLst>
                  <a:ext uri="{0D108BD9-81ED-4DB2-BD59-A6C34878D82A}">
                    <a16:rowId xmlns:a16="http://schemas.microsoft.com/office/drawing/2014/main" val="1944816102"/>
                  </a:ext>
                </a:extLst>
              </a:tr>
            </a:tbl>
          </a:graphicData>
        </a:graphic>
      </p:graphicFrame>
    </p:spTree>
    <p:extLst>
      <p:ext uri="{BB962C8B-B14F-4D97-AF65-F5344CB8AC3E}">
        <p14:creationId xmlns:p14="http://schemas.microsoft.com/office/powerpoint/2010/main" val="1156829866"/>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23515</TotalTime>
  <Words>5656</Words>
  <Application>Microsoft Office PowerPoint</Application>
  <PresentationFormat>Widescreen</PresentationFormat>
  <Paragraphs>407</Paragraphs>
  <Slides>54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Perpetua</vt:lpstr>
      <vt:lpstr>Symbol</vt:lpstr>
      <vt:lpstr>Office Theme</vt:lpstr>
      <vt:lpstr>PowerPoint Presentation</vt:lpstr>
      <vt:lpstr>PowerPoint Presentation</vt:lpstr>
      <vt:lpstr>JONAH: AN INTRODUCTION, PART 3</vt:lpstr>
      <vt:lpstr>JONAH: AN INTRODUCTION, PART 3</vt:lpstr>
      <vt:lpstr>JONAH: AN INTRODUCTION, PART 3</vt:lpstr>
      <vt:lpstr>PowerPoint Presentation</vt:lpstr>
      <vt:lpstr>CHRIST IN JONAH?   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 IN JONAH?   YES!</vt:lpstr>
      <vt:lpstr>Basic Bible Interpretation</vt:lpstr>
      <vt:lpstr>Type - typos, τύπος</vt:lpstr>
      <vt:lpstr>PowerPoint Presentation</vt:lpstr>
      <vt:lpstr>Antitype - antitypos, ἀντίτυπος </vt:lpstr>
      <vt:lpstr>Basic requisites when observing typology </vt:lpstr>
      <vt:lpstr>PowerPoint Presentation</vt:lpstr>
      <vt:lpstr>Basic requisites when observing typology </vt:lpstr>
      <vt:lpstr>Basic requisites when observing typology </vt:lpstr>
      <vt:lpstr>PowerPoint Presentation</vt:lpstr>
      <vt:lpstr>Basic requisites when observing typology </vt:lpstr>
      <vt:lpstr>PowerPoint Presentation</vt:lpstr>
      <vt:lpstr>PowerPoint Presentation</vt:lpstr>
      <vt:lpstr>CHRIST IN JONAH?   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 IN JONAH?   YES!</vt:lpstr>
      <vt:lpstr>PowerPoint Presentation</vt:lpstr>
      <vt:lpstr>PowerPoint Presentation</vt:lpstr>
      <vt:lpstr>PowerPoint Presentation</vt:lpstr>
      <vt:lpstr>PowerPoint Presentation</vt:lpstr>
      <vt:lpstr>JONAH: AN INTRODUCTION, PART 3</vt:lpstr>
      <vt:lpstr>What makes this book unique?</vt:lpstr>
      <vt:lpstr>JONAH: AN INTRODUCTION, PART 3</vt:lpstr>
      <vt:lpstr>WHAT’S IN THE BOOK?: A SURVEY</vt:lpstr>
      <vt:lpstr>Structure &amp; Outline of Jonah</vt:lpstr>
      <vt:lpstr>Structure &amp; Outline of Jonah</vt:lpstr>
      <vt:lpstr>Structure &amp; Outline of Jonah</vt:lpstr>
      <vt:lpstr>Structure &amp; Outline of Jonah</vt:lpstr>
      <vt:lpstr>JONAH: AN INTRODUCTION, PART 3</vt:lpstr>
      <vt:lpstr>JONAH: AN INTRODUCTION, PART 3</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Morris</dc:creator>
  <cp:lastModifiedBy>Gabriel Morris</cp:lastModifiedBy>
  <cp:revision>3</cp:revision>
  <dcterms:created xsi:type="dcterms:W3CDTF">2023-01-03T20:33:19Z</dcterms:created>
  <dcterms:modified xsi:type="dcterms:W3CDTF">2023-10-01T06:23:49Z</dcterms:modified>
</cp:coreProperties>
</file>