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45" r:id="rId2"/>
    <p:sldMasterId id="2147483757" r:id="rId3"/>
  </p:sldMasterIdLst>
  <p:notesMasterIdLst>
    <p:notesMasterId r:id="rId70"/>
  </p:notesMasterIdLst>
  <p:handoutMasterIdLst>
    <p:handoutMasterId r:id="rId71"/>
  </p:handoutMasterIdLst>
  <p:sldIdLst>
    <p:sldId id="392" r:id="rId4"/>
    <p:sldId id="455" r:id="rId5"/>
    <p:sldId id="583" r:id="rId6"/>
    <p:sldId id="585" r:id="rId7"/>
    <p:sldId id="586" r:id="rId8"/>
    <p:sldId id="587" r:id="rId9"/>
    <p:sldId id="456" r:id="rId10"/>
    <p:sldId id="663" r:id="rId11"/>
    <p:sldId id="665" r:id="rId12"/>
    <p:sldId id="265" r:id="rId13"/>
    <p:sldId id="344" r:id="rId14"/>
    <p:sldId id="669" r:id="rId15"/>
    <p:sldId id="286" r:id="rId16"/>
    <p:sldId id="666" r:id="rId17"/>
    <p:sldId id="259" r:id="rId18"/>
    <p:sldId id="290" r:id="rId19"/>
    <p:sldId id="288" r:id="rId20"/>
    <p:sldId id="289" r:id="rId21"/>
    <p:sldId id="319" r:id="rId22"/>
    <p:sldId id="294" r:id="rId23"/>
    <p:sldId id="260" r:id="rId24"/>
    <p:sldId id="292" r:id="rId25"/>
    <p:sldId id="668" r:id="rId26"/>
    <p:sldId id="667" r:id="rId27"/>
    <p:sldId id="291" r:id="rId28"/>
    <p:sldId id="297" r:id="rId29"/>
    <p:sldId id="298" r:id="rId30"/>
    <p:sldId id="261" r:id="rId31"/>
    <p:sldId id="299" r:id="rId32"/>
    <p:sldId id="262" r:id="rId33"/>
    <p:sldId id="300" r:id="rId34"/>
    <p:sldId id="301" r:id="rId35"/>
    <p:sldId id="302" r:id="rId36"/>
    <p:sldId id="673" r:id="rId37"/>
    <p:sldId id="281" r:id="rId38"/>
    <p:sldId id="322" r:id="rId39"/>
    <p:sldId id="282" r:id="rId40"/>
    <p:sldId id="323" r:id="rId41"/>
    <p:sldId id="283" r:id="rId42"/>
    <p:sldId id="324" r:id="rId43"/>
    <p:sldId id="284" r:id="rId44"/>
    <p:sldId id="326" r:id="rId45"/>
    <p:sldId id="325" r:id="rId46"/>
    <p:sldId id="274" r:id="rId47"/>
    <p:sldId id="332" r:id="rId48"/>
    <p:sldId id="270" r:id="rId49"/>
    <p:sldId id="335" r:id="rId50"/>
    <p:sldId id="670" r:id="rId51"/>
    <p:sldId id="591" r:id="rId52"/>
    <p:sldId id="671" r:id="rId53"/>
    <p:sldId id="278" r:id="rId54"/>
    <p:sldId id="336" r:id="rId55"/>
    <p:sldId id="331" r:id="rId56"/>
    <p:sldId id="330" r:id="rId57"/>
    <p:sldId id="329" r:id="rId58"/>
    <p:sldId id="328" r:id="rId59"/>
    <p:sldId id="263" r:id="rId60"/>
    <p:sldId id="337" r:id="rId61"/>
    <p:sldId id="264" r:id="rId62"/>
    <p:sldId id="338" r:id="rId63"/>
    <p:sldId id="340" r:id="rId64"/>
    <p:sldId id="279" r:id="rId65"/>
    <p:sldId id="674" r:id="rId66"/>
    <p:sldId id="672" r:id="rId67"/>
    <p:sldId id="342" r:id="rId68"/>
    <p:sldId id="393" r:id="rId69"/>
  </p:sldIdLst>
  <p:sldSz cx="12192000" cy="6858000"/>
  <p:notesSz cx="7315200" cy="9601200"/>
  <p:custDataLst>
    <p:tags r:id="rId72"/>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FFFF"/>
    <a:srgbClr val="99CC00"/>
    <a:srgbClr val="FFCCFF"/>
    <a:srgbClr val="FFFFCC"/>
    <a:srgbClr val="0000CC"/>
    <a:srgbClr val="FFFF00"/>
    <a:srgbClr val="663300"/>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A9C51C-50DD-48A7-82C3-86B3688E9EA9}" v="3" dt="2023-09-15T14:13:10.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499" y="77"/>
      </p:cViewPr>
      <p:guideLst>
        <p:guide orient="horz" pos="2160"/>
        <p:guide pos="3840"/>
      </p:guideLst>
    </p:cSldViewPr>
  </p:slideViewPr>
  <p:notesTextViewPr>
    <p:cViewPr>
      <p:scale>
        <a:sx n="100" d="100"/>
        <a:sy n="100" d="100"/>
      </p:scale>
      <p:origin x="0" y="0"/>
    </p:cViewPr>
  </p:notesTextViewPr>
  <p:sorterViewPr>
    <p:cViewPr>
      <p:scale>
        <a:sx n="66" d="100"/>
        <a:sy n="66" d="100"/>
      </p:scale>
      <p:origin x="0" y="3180"/>
    </p:cViewPr>
  </p:sorterViewPr>
  <p:notesViewPr>
    <p:cSldViewPr>
      <p:cViewPr varScale="1">
        <p:scale>
          <a:sx n="83" d="100"/>
          <a:sy n="83" d="100"/>
        </p:scale>
        <p:origin x="3552"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E8A9C51C-50DD-48A7-82C3-86B3688E9EA9}"/>
    <pc:docChg chg="custSel addSld delSld modSld replTag delTag">
      <pc:chgData name="Jim McGowan" userId="e2c7446dd3aca506" providerId="LiveId" clId="{E8A9C51C-50DD-48A7-82C3-86B3688E9EA9}" dt="2023-09-15T14:13:52.279" v="95"/>
      <pc:docMkLst>
        <pc:docMk/>
      </pc:docMkLst>
      <pc:sldChg chg="modSp mod">
        <pc:chgData name="Jim McGowan" userId="e2c7446dd3aca506" providerId="LiveId" clId="{E8A9C51C-50DD-48A7-82C3-86B3688E9EA9}" dt="2023-09-15T13:46:02.125" v="11" actId="6549"/>
        <pc:sldMkLst>
          <pc:docMk/>
          <pc:sldMk cId="0" sldId="392"/>
        </pc:sldMkLst>
        <pc:spChg chg="mod">
          <ac:chgData name="Jim McGowan" userId="e2c7446dd3aca506" providerId="LiveId" clId="{E8A9C51C-50DD-48A7-82C3-86B3688E9EA9}" dt="2023-09-15T13:46:02.125" v="11" actId="6549"/>
          <ac:spMkLst>
            <pc:docMk/>
            <pc:sldMk cId="0" sldId="392"/>
            <ac:spMk id="9" creationId="{EE5848BF-B2BE-4A3C-A0BB-39B491A5C0FD}"/>
          </ac:spMkLst>
        </pc:spChg>
      </pc:sldChg>
      <pc:sldChg chg="modSp mod">
        <pc:chgData name="Jim McGowan" userId="e2c7446dd3aca506" providerId="LiveId" clId="{E8A9C51C-50DD-48A7-82C3-86B3688E9EA9}" dt="2023-09-15T13:45:51.204" v="7" actId="6549"/>
        <pc:sldMkLst>
          <pc:docMk/>
          <pc:sldMk cId="2751743766" sldId="393"/>
        </pc:sldMkLst>
        <pc:spChg chg="mod">
          <ac:chgData name="Jim McGowan" userId="e2c7446dd3aca506" providerId="LiveId" clId="{E8A9C51C-50DD-48A7-82C3-86B3688E9EA9}" dt="2023-09-15T13:45:51.204" v="7" actId="6549"/>
          <ac:spMkLst>
            <pc:docMk/>
            <pc:sldMk cId="2751743766" sldId="393"/>
            <ac:spMk id="9" creationId="{EE5848BF-B2BE-4A3C-A0BB-39B491A5C0FD}"/>
          </ac:spMkLst>
        </pc:spChg>
      </pc:sldChg>
      <pc:sldChg chg="modSp mod">
        <pc:chgData name="Jim McGowan" userId="e2c7446dd3aca506" providerId="LiveId" clId="{E8A9C51C-50DD-48A7-82C3-86B3688E9EA9}" dt="2023-09-15T13:54:14.852" v="66"/>
        <pc:sldMkLst>
          <pc:docMk/>
          <pc:sldMk cId="3584419654" sldId="455"/>
        </pc:sldMkLst>
        <pc:spChg chg="mod">
          <ac:chgData name="Jim McGowan" userId="e2c7446dd3aca506" providerId="LiveId" clId="{E8A9C51C-50DD-48A7-82C3-86B3688E9EA9}" dt="2023-09-15T13:54:14.852" v="66"/>
          <ac:spMkLst>
            <pc:docMk/>
            <pc:sldMk cId="3584419654" sldId="455"/>
            <ac:spMk id="7" creationId="{D7EAB081-A924-43CD-BBA8-F4B4A4CEEB6F}"/>
          </ac:spMkLst>
        </pc:spChg>
      </pc:sldChg>
      <pc:sldChg chg="modSp mod">
        <pc:chgData name="Jim McGowan" userId="e2c7446dd3aca506" providerId="LiveId" clId="{E8A9C51C-50DD-48A7-82C3-86B3688E9EA9}" dt="2023-09-15T13:54:47.699" v="69"/>
        <pc:sldMkLst>
          <pc:docMk/>
          <pc:sldMk cId="3040351618" sldId="663"/>
        </pc:sldMkLst>
        <pc:spChg chg="mod">
          <ac:chgData name="Jim McGowan" userId="e2c7446dd3aca506" providerId="LiveId" clId="{E8A9C51C-50DD-48A7-82C3-86B3688E9EA9}" dt="2023-09-15T13:54:47.699" v="69"/>
          <ac:spMkLst>
            <pc:docMk/>
            <pc:sldMk cId="3040351618" sldId="663"/>
            <ac:spMk id="7" creationId="{D7EAB081-A924-43CD-BBA8-F4B4A4CEEB6F}"/>
          </ac:spMkLst>
        </pc:spChg>
      </pc:sldChg>
      <pc:sldChg chg="del">
        <pc:chgData name="Jim McGowan" userId="e2c7446dd3aca506" providerId="LiveId" clId="{E8A9C51C-50DD-48A7-82C3-86B3688E9EA9}" dt="2023-09-15T14:13:41.464" v="93" actId="47"/>
        <pc:sldMkLst>
          <pc:docMk/>
          <pc:sldMk cId="4268939930" sldId="664"/>
        </pc:sldMkLst>
      </pc:sldChg>
      <pc:sldChg chg="modSp mod">
        <pc:chgData name="Jim McGowan" userId="e2c7446dd3aca506" providerId="LiveId" clId="{E8A9C51C-50DD-48A7-82C3-86B3688E9EA9}" dt="2023-09-15T13:55:05.336" v="73" actId="108"/>
        <pc:sldMkLst>
          <pc:docMk/>
          <pc:sldMk cId="602870528" sldId="669"/>
        </pc:sldMkLst>
        <pc:spChg chg="mod">
          <ac:chgData name="Jim McGowan" userId="e2c7446dd3aca506" providerId="LiveId" clId="{E8A9C51C-50DD-48A7-82C3-86B3688E9EA9}" dt="2023-09-15T13:55:05.336" v="73" actId="108"/>
          <ac:spMkLst>
            <pc:docMk/>
            <pc:sldMk cId="602870528" sldId="669"/>
            <ac:spMk id="7" creationId="{D7EAB081-A924-43CD-BBA8-F4B4A4CEEB6F}"/>
          </ac:spMkLst>
        </pc:spChg>
      </pc:sldChg>
      <pc:sldChg chg="modSp add mod">
        <pc:chgData name="Jim McGowan" userId="e2c7446dd3aca506" providerId="LiveId" clId="{E8A9C51C-50DD-48A7-82C3-86B3688E9EA9}" dt="2023-09-15T13:56:09.154" v="80" actId="108"/>
        <pc:sldMkLst>
          <pc:docMk/>
          <pc:sldMk cId="572233511" sldId="673"/>
        </pc:sldMkLst>
        <pc:spChg chg="mod">
          <ac:chgData name="Jim McGowan" userId="e2c7446dd3aca506" providerId="LiveId" clId="{E8A9C51C-50DD-48A7-82C3-86B3688E9EA9}" dt="2023-09-15T13:56:09.154" v="80" actId="108"/>
          <ac:spMkLst>
            <pc:docMk/>
            <pc:sldMk cId="572233511" sldId="673"/>
            <ac:spMk id="7" creationId="{D7EAB081-A924-43CD-BBA8-F4B4A4CEEB6F}"/>
          </ac:spMkLst>
        </pc:spChg>
      </pc:sldChg>
      <pc:sldChg chg="modSp add mod">
        <pc:chgData name="Jim McGowan" userId="e2c7446dd3aca506" providerId="LiveId" clId="{E8A9C51C-50DD-48A7-82C3-86B3688E9EA9}" dt="2023-09-15T14:13:33.203" v="90" actId="108"/>
        <pc:sldMkLst>
          <pc:docMk/>
          <pc:sldMk cId="423486774" sldId="674"/>
        </pc:sldMkLst>
        <pc:spChg chg="mod">
          <ac:chgData name="Jim McGowan" userId="e2c7446dd3aca506" providerId="LiveId" clId="{E8A9C51C-50DD-48A7-82C3-86B3688E9EA9}" dt="2023-09-15T14:13:33.203" v="90" actId="108"/>
          <ac:spMkLst>
            <pc:docMk/>
            <pc:sldMk cId="423486774" sldId="674"/>
            <ac:spMk id="7" creationId="{D7EAB081-A924-43CD-BBA8-F4B4A4CEEB6F}"/>
          </ac:spMkLst>
        </pc:spChg>
      </pc:sldChg>
    </pc:docChg>
  </pc:docChgLst>
  <pc:docChgLst>
    <pc:chgData name="Jim McGowan" userId="e2c7446dd3aca506" providerId="LiveId" clId="{0D2DAD6E-3C3C-4367-A441-1660AA06EF26}"/>
    <pc:docChg chg="undo custSel addSld delSld modSld delMainMaster modMainMaster replTag delTag">
      <pc:chgData name="Jim McGowan" userId="e2c7446dd3aca506" providerId="LiveId" clId="{0D2DAD6E-3C3C-4367-A441-1660AA06EF26}" dt="2022-06-18T15:11:39.670" v="307"/>
      <pc:docMkLst>
        <pc:docMk/>
      </pc:docMkLst>
      <pc:sldChg chg="modSp mod">
        <pc:chgData name="Jim McGowan" userId="e2c7446dd3aca506" providerId="LiveId" clId="{0D2DAD6E-3C3C-4367-A441-1660AA06EF26}" dt="2022-06-18T15:11:30.871" v="305"/>
        <pc:sldMkLst>
          <pc:docMk/>
          <pc:sldMk cId="0" sldId="265"/>
        </pc:sldMkLst>
        <pc:graphicFrameChg chg="mod modGraphic">
          <ac:chgData name="Jim McGowan" userId="e2c7446dd3aca506" providerId="LiveId" clId="{0D2DAD6E-3C3C-4367-A441-1660AA06EF26}" dt="2022-06-18T15:11:30.871" v="305"/>
          <ac:graphicFrameMkLst>
            <pc:docMk/>
            <pc:sldMk cId="0" sldId="265"/>
            <ac:graphicFrameMk id="24578" creationId="{3F1535FD-4B0B-FF6F-0EBC-6EF1BE2AF4E6}"/>
          </ac:graphicFrameMkLst>
        </pc:graphicFrameChg>
      </pc:sldChg>
      <pc:sldChg chg="del">
        <pc:chgData name="Jim McGowan" userId="e2c7446dd3aca506" providerId="LiveId" clId="{0D2DAD6E-3C3C-4367-A441-1660AA06EF26}" dt="2022-06-18T14:42:24.154" v="8" actId="47"/>
        <pc:sldMkLst>
          <pc:docMk/>
          <pc:sldMk cId="0" sldId="266"/>
        </pc:sldMkLst>
      </pc:sldChg>
      <pc:sldChg chg="setBg">
        <pc:chgData name="Jim McGowan" userId="e2c7446dd3aca506" providerId="LiveId" clId="{0D2DAD6E-3C3C-4367-A441-1660AA06EF26}" dt="2022-06-18T14:40:55.090" v="2"/>
        <pc:sldMkLst>
          <pc:docMk/>
          <pc:sldMk cId="0" sldId="289"/>
        </pc:sldMkLst>
      </pc:sldChg>
      <pc:sldChg chg="setBg">
        <pc:chgData name="Jim McGowan" userId="e2c7446dd3aca506" providerId="LiveId" clId="{0D2DAD6E-3C3C-4367-A441-1660AA06EF26}" dt="2022-06-18T14:40:55.090" v="2"/>
        <pc:sldMkLst>
          <pc:docMk/>
          <pc:sldMk cId="0" sldId="290"/>
        </pc:sldMkLst>
      </pc:sldChg>
      <pc:sldChg chg="setBg">
        <pc:chgData name="Jim McGowan" userId="e2c7446dd3aca506" providerId="LiveId" clId="{0D2DAD6E-3C3C-4367-A441-1660AA06EF26}" dt="2022-06-18T14:40:55.090" v="2"/>
        <pc:sldMkLst>
          <pc:docMk/>
          <pc:sldMk cId="0" sldId="299"/>
        </pc:sldMkLst>
      </pc:sldChg>
      <pc:sldChg chg="del setBg">
        <pc:chgData name="Jim McGowan" userId="e2c7446dd3aca506" providerId="LiveId" clId="{0D2DAD6E-3C3C-4367-A441-1660AA06EF26}" dt="2022-06-18T14:41:23.246" v="5" actId="47"/>
        <pc:sldMkLst>
          <pc:docMk/>
          <pc:sldMk cId="0" sldId="303"/>
        </pc:sldMkLst>
      </pc:sldChg>
      <pc:sldChg chg="del setBg">
        <pc:chgData name="Jim McGowan" userId="e2c7446dd3aca506" providerId="LiveId" clId="{0D2DAD6E-3C3C-4367-A441-1660AA06EF26}" dt="2022-06-18T14:41:23.246" v="5" actId="47"/>
        <pc:sldMkLst>
          <pc:docMk/>
          <pc:sldMk cId="0" sldId="304"/>
        </pc:sldMkLst>
      </pc:sldChg>
      <pc:sldChg chg="del setBg">
        <pc:chgData name="Jim McGowan" userId="e2c7446dd3aca506" providerId="LiveId" clId="{0D2DAD6E-3C3C-4367-A441-1660AA06EF26}" dt="2022-06-18T14:41:23.246" v="5" actId="47"/>
        <pc:sldMkLst>
          <pc:docMk/>
          <pc:sldMk cId="0" sldId="305"/>
        </pc:sldMkLst>
      </pc:sldChg>
      <pc:sldChg chg="del setBg">
        <pc:chgData name="Jim McGowan" userId="e2c7446dd3aca506" providerId="LiveId" clId="{0D2DAD6E-3C3C-4367-A441-1660AA06EF26}" dt="2022-06-18T14:41:23.246" v="5" actId="47"/>
        <pc:sldMkLst>
          <pc:docMk/>
          <pc:sldMk cId="0" sldId="306"/>
        </pc:sldMkLst>
      </pc:sldChg>
      <pc:sldChg chg="del setBg">
        <pc:chgData name="Jim McGowan" userId="e2c7446dd3aca506" providerId="LiveId" clId="{0D2DAD6E-3C3C-4367-A441-1660AA06EF26}" dt="2022-06-18T14:41:23.246" v="5" actId="47"/>
        <pc:sldMkLst>
          <pc:docMk/>
          <pc:sldMk cId="0" sldId="307"/>
        </pc:sldMkLst>
      </pc:sldChg>
      <pc:sldChg chg="del setBg">
        <pc:chgData name="Jim McGowan" userId="e2c7446dd3aca506" providerId="LiveId" clId="{0D2DAD6E-3C3C-4367-A441-1660AA06EF26}" dt="2022-06-18T14:41:23.246" v="5" actId="47"/>
        <pc:sldMkLst>
          <pc:docMk/>
          <pc:sldMk cId="0" sldId="308"/>
        </pc:sldMkLst>
      </pc:sldChg>
      <pc:sldChg chg="del setBg">
        <pc:chgData name="Jim McGowan" userId="e2c7446dd3aca506" providerId="LiveId" clId="{0D2DAD6E-3C3C-4367-A441-1660AA06EF26}" dt="2022-06-18T14:41:23.246" v="5" actId="47"/>
        <pc:sldMkLst>
          <pc:docMk/>
          <pc:sldMk cId="0" sldId="309"/>
        </pc:sldMkLst>
      </pc:sldChg>
      <pc:sldChg chg="del setBg">
        <pc:chgData name="Jim McGowan" userId="e2c7446dd3aca506" providerId="LiveId" clId="{0D2DAD6E-3C3C-4367-A441-1660AA06EF26}" dt="2022-06-18T14:41:23.246" v="5" actId="47"/>
        <pc:sldMkLst>
          <pc:docMk/>
          <pc:sldMk cId="0" sldId="310"/>
        </pc:sldMkLst>
      </pc:sldChg>
      <pc:sldChg chg="del setBg">
        <pc:chgData name="Jim McGowan" userId="e2c7446dd3aca506" providerId="LiveId" clId="{0D2DAD6E-3C3C-4367-A441-1660AA06EF26}" dt="2022-06-18T14:41:23.246" v="5" actId="47"/>
        <pc:sldMkLst>
          <pc:docMk/>
          <pc:sldMk cId="0" sldId="311"/>
        </pc:sldMkLst>
      </pc:sldChg>
      <pc:sldChg chg="del setBg">
        <pc:chgData name="Jim McGowan" userId="e2c7446dd3aca506" providerId="LiveId" clId="{0D2DAD6E-3C3C-4367-A441-1660AA06EF26}" dt="2022-06-18T14:41:23.246" v="5" actId="47"/>
        <pc:sldMkLst>
          <pc:docMk/>
          <pc:sldMk cId="0" sldId="312"/>
        </pc:sldMkLst>
      </pc:sldChg>
      <pc:sldChg chg="setBg">
        <pc:chgData name="Jim McGowan" userId="e2c7446dd3aca506" providerId="LiveId" clId="{0D2DAD6E-3C3C-4367-A441-1660AA06EF26}" dt="2022-06-18T14:40:55.090" v="2"/>
        <pc:sldMkLst>
          <pc:docMk/>
          <pc:sldMk cId="0" sldId="313"/>
        </pc:sldMkLst>
      </pc:sldChg>
      <pc:sldChg chg="setBg">
        <pc:chgData name="Jim McGowan" userId="e2c7446dd3aca506" providerId="LiveId" clId="{0D2DAD6E-3C3C-4367-A441-1660AA06EF26}" dt="2022-06-18T14:40:55.090" v="2"/>
        <pc:sldMkLst>
          <pc:docMk/>
          <pc:sldMk cId="0" sldId="314"/>
        </pc:sldMkLst>
      </pc:sldChg>
      <pc:sldChg chg="setBg">
        <pc:chgData name="Jim McGowan" userId="e2c7446dd3aca506" providerId="LiveId" clId="{0D2DAD6E-3C3C-4367-A441-1660AA06EF26}" dt="2022-06-18T14:40:55.090" v="2"/>
        <pc:sldMkLst>
          <pc:docMk/>
          <pc:sldMk cId="0" sldId="315"/>
        </pc:sldMkLst>
      </pc:sldChg>
      <pc:sldChg chg="setBg">
        <pc:chgData name="Jim McGowan" userId="e2c7446dd3aca506" providerId="LiveId" clId="{0D2DAD6E-3C3C-4367-A441-1660AA06EF26}" dt="2022-06-18T14:40:55.090" v="2"/>
        <pc:sldMkLst>
          <pc:docMk/>
          <pc:sldMk cId="0" sldId="316"/>
        </pc:sldMkLst>
      </pc:sldChg>
      <pc:sldChg chg="del setBg">
        <pc:chgData name="Jim McGowan" userId="e2c7446dd3aca506" providerId="LiveId" clId="{0D2DAD6E-3C3C-4367-A441-1660AA06EF26}" dt="2022-06-18T14:41:23.246" v="5" actId="47"/>
        <pc:sldMkLst>
          <pc:docMk/>
          <pc:sldMk cId="0" sldId="318"/>
        </pc:sldMkLst>
      </pc:sldChg>
      <pc:sldChg chg="setBg">
        <pc:chgData name="Jim McGowan" userId="e2c7446dd3aca506" providerId="LiveId" clId="{0D2DAD6E-3C3C-4367-A441-1660AA06EF26}" dt="2022-06-18T14:40:55.090" v="2"/>
        <pc:sldMkLst>
          <pc:docMk/>
          <pc:sldMk cId="2729014398" sldId="319"/>
        </pc:sldMkLst>
      </pc:sldChg>
      <pc:sldChg chg="del setBg">
        <pc:chgData name="Jim McGowan" userId="e2c7446dd3aca506" providerId="LiveId" clId="{0D2DAD6E-3C3C-4367-A441-1660AA06EF26}" dt="2022-06-18T14:41:23.246" v="5" actId="47"/>
        <pc:sldMkLst>
          <pc:docMk/>
          <pc:sldMk cId="0" sldId="320"/>
        </pc:sldMkLst>
      </pc:sldChg>
      <pc:sldChg chg="del">
        <pc:chgData name="Jim McGowan" userId="e2c7446dd3aca506" providerId="LiveId" clId="{0D2DAD6E-3C3C-4367-A441-1660AA06EF26}" dt="2022-06-18T14:41:23.246" v="5" actId="47"/>
        <pc:sldMkLst>
          <pc:docMk/>
          <pc:sldMk cId="0" sldId="321"/>
        </pc:sldMkLst>
      </pc:sldChg>
      <pc:sldChg chg="setBg">
        <pc:chgData name="Jim McGowan" userId="e2c7446dd3aca506" providerId="LiveId" clId="{0D2DAD6E-3C3C-4367-A441-1660AA06EF26}" dt="2022-06-18T14:40:55.090" v="2"/>
        <pc:sldMkLst>
          <pc:docMk/>
          <pc:sldMk cId="0" sldId="324"/>
        </pc:sldMkLst>
      </pc:sldChg>
      <pc:sldChg chg="setBg">
        <pc:chgData name="Jim McGowan" userId="e2c7446dd3aca506" providerId="LiveId" clId="{0D2DAD6E-3C3C-4367-A441-1660AA06EF26}" dt="2022-06-18T14:40:55.090" v="2"/>
        <pc:sldMkLst>
          <pc:docMk/>
          <pc:sldMk cId="0" sldId="342"/>
        </pc:sldMkLst>
      </pc:sldChg>
      <pc:sldChg chg="modSp add mod">
        <pc:chgData name="Jim McGowan" userId="e2c7446dd3aca506" providerId="LiveId" clId="{0D2DAD6E-3C3C-4367-A441-1660AA06EF26}" dt="2022-06-18T15:10:50.174" v="298" actId="12789"/>
        <pc:sldMkLst>
          <pc:docMk/>
          <pc:sldMk cId="2362464642" sldId="344"/>
        </pc:sldMkLst>
        <pc:graphicFrameChg chg="mod modGraphic">
          <ac:chgData name="Jim McGowan" userId="e2c7446dd3aca506" providerId="LiveId" clId="{0D2DAD6E-3C3C-4367-A441-1660AA06EF26}" dt="2022-06-18T15:10:50.174" v="298" actId="12789"/>
          <ac:graphicFrameMkLst>
            <pc:docMk/>
            <pc:sldMk cId="2362464642" sldId="344"/>
            <ac:graphicFrameMk id="24578" creationId="{3F1535FD-4B0B-FF6F-0EBC-6EF1BE2AF4E6}"/>
          </ac:graphicFrameMkLst>
        </pc:graphicFrameChg>
      </pc:sldChg>
      <pc:sldMasterChg chg="del setBg delSldLayout modSldLayout">
        <pc:chgData name="Jim McGowan" userId="e2c7446dd3aca506" providerId="LiveId" clId="{0D2DAD6E-3C3C-4367-A441-1660AA06EF26}" dt="2022-06-18T14:41:23.246" v="5" actId="47"/>
        <pc:sldMasterMkLst>
          <pc:docMk/>
          <pc:sldMasterMk cId="3416311515" sldId="2147483709"/>
        </pc:sldMasterMkLst>
        <pc:sldLayoutChg chg="del setBg">
          <pc:chgData name="Jim McGowan" userId="e2c7446dd3aca506" providerId="LiveId" clId="{0D2DAD6E-3C3C-4367-A441-1660AA06EF26}" dt="2022-06-18T14:41:23.246" v="5" actId="47"/>
          <pc:sldLayoutMkLst>
            <pc:docMk/>
            <pc:sldMasterMk cId="3416311515" sldId="2147483709"/>
            <pc:sldLayoutMk cId="1740764767" sldId="2147483710"/>
          </pc:sldLayoutMkLst>
        </pc:sldLayoutChg>
        <pc:sldLayoutChg chg="del setBg">
          <pc:chgData name="Jim McGowan" userId="e2c7446dd3aca506" providerId="LiveId" clId="{0D2DAD6E-3C3C-4367-A441-1660AA06EF26}" dt="2022-06-18T14:41:23.246" v="5" actId="47"/>
          <pc:sldLayoutMkLst>
            <pc:docMk/>
            <pc:sldMasterMk cId="3416311515" sldId="2147483709"/>
            <pc:sldLayoutMk cId="2030570035" sldId="2147483711"/>
          </pc:sldLayoutMkLst>
        </pc:sldLayoutChg>
        <pc:sldLayoutChg chg="del setBg">
          <pc:chgData name="Jim McGowan" userId="e2c7446dd3aca506" providerId="LiveId" clId="{0D2DAD6E-3C3C-4367-A441-1660AA06EF26}" dt="2022-06-18T14:41:23.246" v="5" actId="47"/>
          <pc:sldLayoutMkLst>
            <pc:docMk/>
            <pc:sldMasterMk cId="3416311515" sldId="2147483709"/>
            <pc:sldLayoutMk cId="3886165130" sldId="2147483712"/>
          </pc:sldLayoutMkLst>
        </pc:sldLayoutChg>
        <pc:sldLayoutChg chg="del setBg">
          <pc:chgData name="Jim McGowan" userId="e2c7446dd3aca506" providerId="LiveId" clId="{0D2DAD6E-3C3C-4367-A441-1660AA06EF26}" dt="2022-06-18T14:41:23.246" v="5" actId="47"/>
          <pc:sldLayoutMkLst>
            <pc:docMk/>
            <pc:sldMasterMk cId="3416311515" sldId="2147483709"/>
            <pc:sldLayoutMk cId="2489529057" sldId="2147483713"/>
          </pc:sldLayoutMkLst>
        </pc:sldLayoutChg>
        <pc:sldLayoutChg chg="del setBg">
          <pc:chgData name="Jim McGowan" userId="e2c7446dd3aca506" providerId="LiveId" clId="{0D2DAD6E-3C3C-4367-A441-1660AA06EF26}" dt="2022-06-18T14:41:23.246" v="5" actId="47"/>
          <pc:sldLayoutMkLst>
            <pc:docMk/>
            <pc:sldMasterMk cId="3416311515" sldId="2147483709"/>
            <pc:sldLayoutMk cId="645673642" sldId="2147483714"/>
          </pc:sldLayoutMkLst>
        </pc:sldLayoutChg>
        <pc:sldLayoutChg chg="del setBg">
          <pc:chgData name="Jim McGowan" userId="e2c7446dd3aca506" providerId="LiveId" clId="{0D2DAD6E-3C3C-4367-A441-1660AA06EF26}" dt="2022-06-18T14:41:23.246" v="5" actId="47"/>
          <pc:sldLayoutMkLst>
            <pc:docMk/>
            <pc:sldMasterMk cId="3416311515" sldId="2147483709"/>
            <pc:sldLayoutMk cId="2624782028" sldId="2147483715"/>
          </pc:sldLayoutMkLst>
        </pc:sldLayoutChg>
        <pc:sldLayoutChg chg="del setBg">
          <pc:chgData name="Jim McGowan" userId="e2c7446dd3aca506" providerId="LiveId" clId="{0D2DAD6E-3C3C-4367-A441-1660AA06EF26}" dt="2022-06-18T14:41:23.246" v="5" actId="47"/>
          <pc:sldLayoutMkLst>
            <pc:docMk/>
            <pc:sldMasterMk cId="3416311515" sldId="2147483709"/>
            <pc:sldLayoutMk cId="3781568528" sldId="2147483716"/>
          </pc:sldLayoutMkLst>
        </pc:sldLayoutChg>
        <pc:sldLayoutChg chg="del setBg">
          <pc:chgData name="Jim McGowan" userId="e2c7446dd3aca506" providerId="LiveId" clId="{0D2DAD6E-3C3C-4367-A441-1660AA06EF26}" dt="2022-06-18T14:41:23.246" v="5" actId="47"/>
          <pc:sldLayoutMkLst>
            <pc:docMk/>
            <pc:sldMasterMk cId="3416311515" sldId="2147483709"/>
            <pc:sldLayoutMk cId="830733888" sldId="2147483717"/>
          </pc:sldLayoutMkLst>
        </pc:sldLayoutChg>
        <pc:sldLayoutChg chg="del setBg">
          <pc:chgData name="Jim McGowan" userId="e2c7446dd3aca506" providerId="LiveId" clId="{0D2DAD6E-3C3C-4367-A441-1660AA06EF26}" dt="2022-06-18T14:41:23.246" v="5" actId="47"/>
          <pc:sldLayoutMkLst>
            <pc:docMk/>
            <pc:sldMasterMk cId="3416311515" sldId="2147483709"/>
            <pc:sldLayoutMk cId="3531708189" sldId="2147483718"/>
          </pc:sldLayoutMkLst>
        </pc:sldLayoutChg>
        <pc:sldLayoutChg chg="del setBg">
          <pc:chgData name="Jim McGowan" userId="e2c7446dd3aca506" providerId="LiveId" clId="{0D2DAD6E-3C3C-4367-A441-1660AA06EF26}" dt="2022-06-18T14:41:23.246" v="5" actId="47"/>
          <pc:sldLayoutMkLst>
            <pc:docMk/>
            <pc:sldMasterMk cId="3416311515" sldId="2147483709"/>
            <pc:sldLayoutMk cId="3911890521" sldId="2147483719"/>
          </pc:sldLayoutMkLst>
        </pc:sldLayoutChg>
        <pc:sldLayoutChg chg="del setBg">
          <pc:chgData name="Jim McGowan" userId="e2c7446dd3aca506" providerId="LiveId" clId="{0D2DAD6E-3C3C-4367-A441-1660AA06EF26}" dt="2022-06-18T14:41:23.246" v="5" actId="47"/>
          <pc:sldLayoutMkLst>
            <pc:docMk/>
            <pc:sldMasterMk cId="3416311515" sldId="2147483709"/>
            <pc:sldLayoutMk cId="522505676" sldId="2147483720"/>
          </pc:sldLayoutMkLst>
        </pc:sldLayoutChg>
      </pc:sldMasterChg>
      <pc:sldMasterChg chg="del setBg delSldLayout modSldLayout">
        <pc:chgData name="Jim McGowan" userId="e2c7446dd3aca506" providerId="LiveId" clId="{0D2DAD6E-3C3C-4367-A441-1660AA06EF26}" dt="2022-06-18T14:42:24.154" v="8" actId="47"/>
        <pc:sldMasterMkLst>
          <pc:docMk/>
          <pc:sldMasterMk cId="1984780521" sldId="2147483721"/>
        </pc:sldMasterMkLst>
        <pc:sldLayoutChg chg="del setBg">
          <pc:chgData name="Jim McGowan" userId="e2c7446dd3aca506" providerId="LiveId" clId="{0D2DAD6E-3C3C-4367-A441-1660AA06EF26}" dt="2022-06-18T14:42:24.154" v="8" actId="47"/>
          <pc:sldLayoutMkLst>
            <pc:docMk/>
            <pc:sldMasterMk cId="1984780521" sldId="2147483721"/>
            <pc:sldLayoutMk cId="3338776449" sldId="2147483722"/>
          </pc:sldLayoutMkLst>
        </pc:sldLayoutChg>
        <pc:sldLayoutChg chg="del setBg">
          <pc:chgData name="Jim McGowan" userId="e2c7446dd3aca506" providerId="LiveId" clId="{0D2DAD6E-3C3C-4367-A441-1660AA06EF26}" dt="2022-06-18T14:42:24.154" v="8" actId="47"/>
          <pc:sldLayoutMkLst>
            <pc:docMk/>
            <pc:sldMasterMk cId="1984780521" sldId="2147483721"/>
            <pc:sldLayoutMk cId="2877959209" sldId="2147483723"/>
          </pc:sldLayoutMkLst>
        </pc:sldLayoutChg>
        <pc:sldLayoutChg chg="del setBg">
          <pc:chgData name="Jim McGowan" userId="e2c7446dd3aca506" providerId="LiveId" clId="{0D2DAD6E-3C3C-4367-A441-1660AA06EF26}" dt="2022-06-18T14:42:24.154" v="8" actId="47"/>
          <pc:sldLayoutMkLst>
            <pc:docMk/>
            <pc:sldMasterMk cId="1984780521" sldId="2147483721"/>
            <pc:sldLayoutMk cId="4186617246" sldId="2147483724"/>
          </pc:sldLayoutMkLst>
        </pc:sldLayoutChg>
        <pc:sldLayoutChg chg="del setBg">
          <pc:chgData name="Jim McGowan" userId="e2c7446dd3aca506" providerId="LiveId" clId="{0D2DAD6E-3C3C-4367-A441-1660AA06EF26}" dt="2022-06-18T14:42:24.154" v="8" actId="47"/>
          <pc:sldLayoutMkLst>
            <pc:docMk/>
            <pc:sldMasterMk cId="1984780521" sldId="2147483721"/>
            <pc:sldLayoutMk cId="570425338" sldId="2147483725"/>
          </pc:sldLayoutMkLst>
        </pc:sldLayoutChg>
        <pc:sldLayoutChg chg="del setBg">
          <pc:chgData name="Jim McGowan" userId="e2c7446dd3aca506" providerId="LiveId" clId="{0D2DAD6E-3C3C-4367-A441-1660AA06EF26}" dt="2022-06-18T14:42:24.154" v="8" actId="47"/>
          <pc:sldLayoutMkLst>
            <pc:docMk/>
            <pc:sldMasterMk cId="1984780521" sldId="2147483721"/>
            <pc:sldLayoutMk cId="667538257" sldId="2147483726"/>
          </pc:sldLayoutMkLst>
        </pc:sldLayoutChg>
        <pc:sldLayoutChg chg="del setBg">
          <pc:chgData name="Jim McGowan" userId="e2c7446dd3aca506" providerId="LiveId" clId="{0D2DAD6E-3C3C-4367-A441-1660AA06EF26}" dt="2022-06-18T14:42:24.154" v="8" actId="47"/>
          <pc:sldLayoutMkLst>
            <pc:docMk/>
            <pc:sldMasterMk cId="1984780521" sldId="2147483721"/>
            <pc:sldLayoutMk cId="970257393" sldId="2147483727"/>
          </pc:sldLayoutMkLst>
        </pc:sldLayoutChg>
        <pc:sldLayoutChg chg="del setBg">
          <pc:chgData name="Jim McGowan" userId="e2c7446dd3aca506" providerId="LiveId" clId="{0D2DAD6E-3C3C-4367-A441-1660AA06EF26}" dt="2022-06-18T14:42:24.154" v="8" actId="47"/>
          <pc:sldLayoutMkLst>
            <pc:docMk/>
            <pc:sldMasterMk cId="1984780521" sldId="2147483721"/>
            <pc:sldLayoutMk cId="2476794970" sldId="2147483728"/>
          </pc:sldLayoutMkLst>
        </pc:sldLayoutChg>
        <pc:sldLayoutChg chg="del setBg">
          <pc:chgData name="Jim McGowan" userId="e2c7446dd3aca506" providerId="LiveId" clId="{0D2DAD6E-3C3C-4367-A441-1660AA06EF26}" dt="2022-06-18T14:42:24.154" v="8" actId="47"/>
          <pc:sldLayoutMkLst>
            <pc:docMk/>
            <pc:sldMasterMk cId="1984780521" sldId="2147483721"/>
            <pc:sldLayoutMk cId="880076861" sldId="2147483729"/>
          </pc:sldLayoutMkLst>
        </pc:sldLayoutChg>
        <pc:sldLayoutChg chg="del setBg">
          <pc:chgData name="Jim McGowan" userId="e2c7446dd3aca506" providerId="LiveId" clId="{0D2DAD6E-3C3C-4367-A441-1660AA06EF26}" dt="2022-06-18T14:42:24.154" v="8" actId="47"/>
          <pc:sldLayoutMkLst>
            <pc:docMk/>
            <pc:sldMasterMk cId="1984780521" sldId="2147483721"/>
            <pc:sldLayoutMk cId="509439201" sldId="2147483730"/>
          </pc:sldLayoutMkLst>
        </pc:sldLayoutChg>
        <pc:sldLayoutChg chg="del setBg">
          <pc:chgData name="Jim McGowan" userId="e2c7446dd3aca506" providerId="LiveId" clId="{0D2DAD6E-3C3C-4367-A441-1660AA06EF26}" dt="2022-06-18T14:42:24.154" v="8" actId="47"/>
          <pc:sldLayoutMkLst>
            <pc:docMk/>
            <pc:sldMasterMk cId="1984780521" sldId="2147483721"/>
            <pc:sldLayoutMk cId="257696248" sldId="2147483731"/>
          </pc:sldLayoutMkLst>
        </pc:sldLayoutChg>
        <pc:sldLayoutChg chg="del setBg">
          <pc:chgData name="Jim McGowan" userId="e2c7446dd3aca506" providerId="LiveId" clId="{0D2DAD6E-3C3C-4367-A441-1660AA06EF26}" dt="2022-06-18T14:42:24.154" v="8" actId="47"/>
          <pc:sldLayoutMkLst>
            <pc:docMk/>
            <pc:sldMasterMk cId="1984780521" sldId="2147483721"/>
            <pc:sldLayoutMk cId="146105715" sldId="2147483732"/>
          </pc:sldLayoutMkLst>
        </pc:sldLayoutChg>
      </pc:sldMasterChg>
      <pc:sldMasterChg chg="setBg modSldLayout">
        <pc:chgData name="Jim McGowan" userId="e2c7446dd3aca506" providerId="LiveId" clId="{0D2DAD6E-3C3C-4367-A441-1660AA06EF26}" dt="2022-06-18T14:40:55.090" v="2"/>
        <pc:sldMasterMkLst>
          <pc:docMk/>
          <pc:sldMasterMk cId="4049218836" sldId="2147483733"/>
        </pc:sldMasterMkLst>
        <pc:sldLayoutChg chg="setBg">
          <pc:chgData name="Jim McGowan" userId="e2c7446dd3aca506" providerId="LiveId" clId="{0D2DAD6E-3C3C-4367-A441-1660AA06EF26}" dt="2022-06-18T14:40:55.090" v="2"/>
          <pc:sldLayoutMkLst>
            <pc:docMk/>
            <pc:sldMasterMk cId="4049218836" sldId="2147483733"/>
            <pc:sldLayoutMk cId="2893841035" sldId="2147483734"/>
          </pc:sldLayoutMkLst>
        </pc:sldLayoutChg>
        <pc:sldLayoutChg chg="setBg">
          <pc:chgData name="Jim McGowan" userId="e2c7446dd3aca506" providerId="LiveId" clId="{0D2DAD6E-3C3C-4367-A441-1660AA06EF26}" dt="2022-06-18T14:40:55.090" v="2"/>
          <pc:sldLayoutMkLst>
            <pc:docMk/>
            <pc:sldMasterMk cId="4049218836" sldId="2147483733"/>
            <pc:sldLayoutMk cId="252275075" sldId="2147483735"/>
          </pc:sldLayoutMkLst>
        </pc:sldLayoutChg>
        <pc:sldLayoutChg chg="setBg">
          <pc:chgData name="Jim McGowan" userId="e2c7446dd3aca506" providerId="LiveId" clId="{0D2DAD6E-3C3C-4367-A441-1660AA06EF26}" dt="2022-06-18T14:40:55.090" v="2"/>
          <pc:sldLayoutMkLst>
            <pc:docMk/>
            <pc:sldMasterMk cId="4049218836" sldId="2147483733"/>
            <pc:sldLayoutMk cId="1194193994" sldId="2147483736"/>
          </pc:sldLayoutMkLst>
        </pc:sldLayoutChg>
        <pc:sldLayoutChg chg="setBg">
          <pc:chgData name="Jim McGowan" userId="e2c7446dd3aca506" providerId="LiveId" clId="{0D2DAD6E-3C3C-4367-A441-1660AA06EF26}" dt="2022-06-18T14:40:55.090" v="2"/>
          <pc:sldLayoutMkLst>
            <pc:docMk/>
            <pc:sldMasterMk cId="4049218836" sldId="2147483733"/>
            <pc:sldLayoutMk cId="407154223" sldId="2147483737"/>
          </pc:sldLayoutMkLst>
        </pc:sldLayoutChg>
        <pc:sldLayoutChg chg="setBg">
          <pc:chgData name="Jim McGowan" userId="e2c7446dd3aca506" providerId="LiveId" clId="{0D2DAD6E-3C3C-4367-A441-1660AA06EF26}" dt="2022-06-18T14:40:55.090" v="2"/>
          <pc:sldLayoutMkLst>
            <pc:docMk/>
            <pc:sldMasterMk cId="4049218836" sldId="2147483733"/>
            <pc:sldLayoutMk cId="1842436278" sldId="2147483738"/>
          </pc:sldLayoutMkLst>
        </pc:sldLayoutChg>
        <pc:sldLayoutChg chg="setBg">
          <pc:chgData name="Jim McGowan" userId="e2c7446dd3aca506" providerId="LiveId" clId="{0D2DAD6E-3C3C-4367-A441-1660AA06EF26}" dt="2022-06-18T14:40:55.090" v="2"/>
          <pc:sldLayoutMkLst>
            <pc:docMk/>
            <pc:sldMasterMk cId="4049218836" sldId="2147483733"/>
            <pc:sldLayoutMk cId="3252210317" sldId="2147483739"/>
          </pc:sldLayoutMkLst>
        </pc:sldLayoutChg>
        <pc:sldLayoutChg chg="setBg">
          <pc:chgData name="Jim McGowan" userId="e2c7446dd3aca506" providerId="LiveId" clId="{0D2DAD6E-3C3C-4367-A441-1660AA06EF26}" dt="2022-06-18T14:40:55.090" v="2"/>
          <pc:sldLayoutMkLst>
            <pc:docMk/>
            <pc:sldMasterMk cId="4049218836" sldId="2147483733"/>
            <pc:sldLayoutMk cId="505149533" sldId="2147483740"/>
          </pc:sldLayoutMkLst>
        </pc:sldLayoutChg>
        <pc:sldLayoutChg chg="setBg">
          <pc:chgData name="Jim McGowan" userId="e2c7446dd3aca506" providerId="LiveId" clId="{0D2DAD6E-3C3C-4367-A441-1660AA06EF26}" dt="2022-06-18T14:40:55.090" v="2"/>
          <pc:sldLayoutMkLst>
            <pc:docMk/>
            <pc:sldMasterMk cId="4049218836" sldId="2147483733"/>
            <pc:sldLayoutMk cId="43454796" sldId="2147483741"/>
          </pc:sldLayoutMkLst>
        </pc:sldLayoutChg>
        <pc:sldLayoutChg chg="setBg">
          <pc:chgData name="Jim McGowan" userId="e2c7446dd3aca506" providerId="LiveId" clId="{0D2DAD6E-3C3C-4367-A441-1660AA06EF26}" dt="2022-06-18T14:40:55.090" v="2"/>
          <pc:sldLayoutMkLst>
            <pc:docMk/>
            <pc:sldMasterMk cId="4049218836" sldId="2147483733"/>
            <pc:sldLayoutMk cId="1989627834" sldId="2147483742"/>
          </pc:sldLayoutMkLst>
        </pc:sldLayoutChg>
        <pc:sldLayoutChg chg="setBg">
          <pc:chgData name="Jim McGowan" userId="e2c7446dd3aca506" providerId="LiveId" clId="{0D2DAD6E-3C3C-4367-A441-1660AA06EF26}" dt="2022-06-18T14:40:55.090" v="2"/>
          <pc:sldLayoutMkLst>
            <pc:docMk/>
            <pc:sldMasterMk cId="4049218836" sldId="2147483733"/>
            <pc:sldLayoutMk cId="2642011183" sldId="2147483743"/>
          </pc:sldLayoutMkLst>
        </pc:sldLayoutChg>
        <pc:sldLayoutChg chg="setBg">
          <pc:chgData name="Jim McGowan" userId="e2c7446dd3aca506" providerId="LiveId" clId="{0D2DAD6E-3C3C-4367-A441-1660AA06EF26}" dt="2022-06-18T14:40:55.090" v="2"/>
          <pc:sldLayoutMkLst>
            <pc:docMk/>
            <pc:sldMasterMk cId="4049218836" sldId="2147483733"/>
            <pc:sldLayoutMk cId="3129740990" sldId="2147483744"/>
          </pc:sldLayoutMkLst>
        </pc:sldLayoutChg>
      </pc:sldMasterChg>
      <pc:sldMasterChg chg="setBg modSldLayout">
        <pc:chgData name="Jim McGowan" userId="e2c7446dd3aca506" providerId="LiveId" clId="{0D2DAD6E-3C3C-4367-A441-1660AA06EF26}" dt="2022-06-18T14:40:55.090" v="2"/>
        <pc:sldMasterMkLst>
          <pc:docMk/>
          <pc:sldMasterMk cId="2622757686" sldId="2147483745"/>
        </pc:sldMasterMkLst>
        <pc:sldLayoutChg chg="setBg">
          <pc:chgData name="Jim McGowan" userId="e2c7446dd3aca506" providerId="LiveId" clId="{0D2DAD6E-3C3C-4367-A441-1660AA06EF26}" dt="2022-06-18T14:40:55.090" v="2"/>
          <pc:sldLayoutMkLst>
            <pc:docMk/>
            <pc:sldMasterMk cId="2622757686" sldId="2147483745"/>
            <pc:sldLayoutMk cId="79708683" sldId="2147483746"/>
          </pc:sldLayoutMkLst>
        </pc:sldLayoutChg>
        <pc:sldLayoutChg chg="setBg">
          <pc:chgData name="Jim McGowan" userId="e2c7446dd3aca506" providerId="LiveId" clId="{0D2DAD6E-3C3C-4367-A441-1660AA06EF26}" dt="2022-06-18T14:40:55.090" v="2"/>
          <pc:sldLayoutMkLst>
            <pc:docMk/>
            <pc:sldMasterMk cId="2622757686" sldId="2147483745"/>
            <pc:sldLayoutMk cId="1224344979" sldId="2147483747"/>
          </pc:sldLayoutMkLst>
        </pc:sldLayoutChg>
        <pc:sldLayoutChg chg="setBg">
          <pc:chgData name="Jim McGowan" userId="e2c7446dd3aca506" providerId="LiveId" clId="{0D2DAD6E-3C3C-4367-A441-1660AA06EF26}" dt="2022-06-18T14:40:55.090" v="2"/>
          <pc:sldLayoutMkLst>
            <pc:docMk/>
            <pc:sldMasterMk cId="2622757686" sldId="2147483745"/>
            <pc:sldLayoutMk cId="561912749" sldId="2147483748"/>
          </pc:sldLayoutMkLst>
        </pc:sldLayoutChg>
        <pc:sldLayoutChg chg="setBg">
          <pc:chgData name="Jim McGowan" userId="e2c7446dd3aca506" providerId="LiveId" clId="{0D2DAD6E-3C3C-4367-A441-1660AA06EF26}" dt="2022-06-18T14:40:55.090" v="2"/>
          <pc:sldLayoutMkLst>
            <pc:docMk/>
            <pc:sldMasterMk cId="2622757686" sldId="2147483745"/>
            <pc:sldLayoutMk cId="3626558942" sldId="2147483749"/>
          </pc:sldLayoutMkLst>
        </pc:sldLayoutChg>
        <pc:sldLayoutChg chg="setBg">
          <pc:chgData name="Jim McGowan" userId="e2c7446dd3aca506" providerId="LiveId" clId="{0D2DAD6E-3C3C-4367-A441-1660AA06EF26}" dt="2022-06-18T14:40:55.090" v="2"/>
          <pc:sldLayoutMkLst>
            <pc:docMk/>
            <pc:sldMasterMk cId="2622757686" sldId="2147483745"/>
            <pc:sldLayoutMk cId="2675424984" sldId="2147483750"/>
          </pc:sldLayoutMkLst>
        </pc:sldLayoutChg>
        <pc:sldLayoutChg chg="setBg">
          <pc:chgData name="Jim McGowan" userId="e2c7446dd3aca506" providerId="LiveId" clId="{0D2DAD6E-3C3C-4367-A441-1660AA06EF26}" dt="2022-06-18T14:40:55.090" v="2"/>
          <pc:sldLayoutMkLst>
            <pc:docMk/>
            <pc:sldMasterMk cId="2622757686" sldId="2147483745"/>
            <pc:sldLayoutMk cId="606802720" sldId="2147483751"/>
          </pc:sldLayoutMkLst>
        </pc:sldLayoutChg>
        <pc:sldLayoutChg chg="setBg">
          <pc:chgData name="Jim McGowan" userId="e2c7446dd3aca506" providerId="LiveId" clId="{0D2DAD6E-3C3C-4367-A441-1660AA06EF26}" dt="2022-06-18T14:40:55.090" v="2"/>
          <pc:sldLayoutMkLst>
            <pc:docMk/>
            <pc:sldMasterMk cId="2622757686" sldId="2147483745"/>
            <pc:sldLayoutMk cId="1451004312" sldId="2147483752"/>
          </pc:sldLayoutMkLst>
        </pc:sldLayoutChg>
        <pc:sldLayoutChg chg="setBg">
          <pc:chgData name="Jim McGowan" userId="e2c7446dd3aca506" providerId="LiveId" clId="{0D2DAD6E-3C3C-4367-A441-1660AA06EF26}" dt="2022-06-18T14:40:55.090" v="2"/>
          <pc:sldLayoutMkLst>
            <pc:docMk/>
            <pc:sldMasterMk cId="2622757686" sldId="2147483745"/>
            <pc:sldLayoutMk cId="549190821" sldId="2147483753"/>
          </pc:sldLayoutMkLst>
        </pc:sldLayoutChg>
        <pc:sldLayoutChg chg="setBg">
          <pc:chgData name="Jim McGowan" userId="e2c7446dd3aca506" providerId="LiveId" clId="{0D2DAD6E-3C3C-4367-A441-1660AA06EF26}" dt="2022-06-18T14:40:55.090" v="2"/>
          <pc:sldLayoutMkLst>
            <pc:docMk/>
            <pc:sldMasterMk cId="2622757686" sldId="2147483745"/>
            <pc:sldLayoutMk cId="1826659583" sldId="2147483754"/>
          </pc:sldLayoutMkLst>
        </pc:sldLayoutChg>
        <pc:sldLayoutChg chg="setBg">
          <pc:chgData name="Jim McGowan" userId="e2c7446dd3aca506" providerId="LiveId" clId="{0D2DAD6E-3C3C-4367-A441-1660AA06EF26}" dt="2022-06-18T14:40:55.090" v="2"/>
          <pc:sldLayoutMkLst>
            <pc:docMk/>
            <pc:sldMasterMk cId="2622757686" sldId="2147483745"/>
            <pc:sldLayoutMk cId="589401027" sldId="2147483755"/>
          </pc:sldLayoutMkLst>
        </pc:sldLayoutChg>
        <pc:sldLayoutChg chg="setBg">
          <pc:chgData name="Jim McGowan" userId="e2c7446dd3aca506" providerId="LiveId" clId="{0D2DAD6E-3C3C-4367-A441-1660AA06EF26}" dt="2022-06-18T14:40:55.090" v="2"/>
          <pc:sldLayoutMkLst>
            <pc:docMk/>
            <pc:sldMasterMk cId="2622757686" sldId="2147483745"/>
            <pc:sldLayoutMk cId="1177850908" sldId="2147483756"/>
          </pc:sldLayoutMkLst>
        </pc:sldLayoutChg>
      </pc:sldMasterChg>
      <pc:sldMasterChg chg="setBg modSldLayout">
        <pc:chgData name="Jim McGowan" userId="e2c7446dd3aca506" providerId="LiveId" clId="{0D2DAD6E-3C3C-4367-A441-1660AA06EF26}" dt="2022-06-18T14:40:55.090" v="2"/>
        <pc:sldMasterMkLst>
          <pc:docMk/>
          <pc:sldMasterMk cId="3186360896" sldId="2147483757"/>
        </pc:sldMasterMkLst>
        <pc:sldLayoutChg chg="setBg">
          <pc:chgData name="Jim McGowan" userId="e2c7446dd3aca506" providerId="LiveId" clId="{0D2DAD6E-3C3C-4367-A441-1660AA06EF26}" dt="2022-06-18T14:40:55.090" v="2"/>
          <pc:sldLayoutMkLst>
            <pc:docMk/>
            <pc:sldMasterMk cId="3186360896" sldId="2147483757"/>
            <pc:sldLayoutMk cId="1539358184" sldId="2147483758"/>
          </pc:sldLayoutMkLst>
        </pc:sldLayoutChg>
        <pc:sldLayoutChg chg="setBg">
          <pc:chgData name="Jim McGowan" userId="e2c7446dd3aca506" providerId="LiveId" clId="{0D2DAD6E-3C3C-4367-A441-1660AA06EF26}" dt="2022-06-18T14:40:55.090" v="2"/>
          <pc:sldLayoutMkLst>
            <pc:docMk/>
            <pc:sldMasterMk cId="3186360896" sldId="2147483757"/>
            <pc:sldLayoutMk cId="775364621" sldId="2147483759"/>
          </pc:sldLayoutMkLst>
        </pc:sldLayoutChg>
        <pc:sldLayoutChg chg="setBg">
          <pc:chgData name="Jim McGowan" userId="e2c7446dd3aca506" providerId="LiveId" clId="{0D2DAD6E-3C3C-4367-A441-1660AA06EF26}" dt="2022-06-18T14:40:55.090" v="2"/>
          <pc:sldLayoutMkLst>
            <pc:docMk/>
            <pc:sldMasterMk cId="3186360896" sldId="2147483757"/>
            <pc:sldLayoutMk cId="854660142" sldId="2147483760"/>
          </pc:sldLayoutMkLst>
        </pc:sldLayoutChg>
        <pc:sldLayoutChg chg="setBg">
          <pc:chgData name="Jim McGowan" userId="e2c7446dd3aca506" providerId="LiveId" clId="{0D2DAD6E-3C3C-4367-A441-1660AA06EF26}" dt="2022-06-18T14:40:55.090" v="2"/>
          <pc:sldLayoutMkLst>
            <pc:docMk/>
            <pc:sldMasterMk cId="3186360896" sldId="2147483757"/>
            <pc:sldLayoutMk cId="3383053346" sldId="2147483761"/>
          </pc:sldLayoutMkLst>
        </pc:sldLayoutChg>
        <pc:sldLayoutChg chg="setBg">
          <pc:chgData name="Jim McGowan" userId="e2c7446dd3aca506" providerId="LiveId" clId="{0D2DAD6E-3C3C-4367-A441-1660AA06EF26}" dt="2022-06-18T14:40:55.090" v="2"/>
          <pc:sldLayoutMkLst>
            <pc:docMk/>
            <pc:sldMasterMk cId="3186360896" sldId="2147483757"/>
            <pc:sldLayoutMk cId="3394334275" sldId="2147483762"/>
          </pc:sldLayoutMkLst>
        </pc:sldLayoutChg>
        <pc:sldLayoutChg chg="setBg">
          <pc:chgData name="Jim McGowan" userId="e2c7446dd3aca506" providerId="LiveId" clId="{0D2DAD6E-3C3C-4367-A441-1660AA06EF26}" dt="2022-06-18T14:40:55.090" v="2"/>
          <pc:sldLayoutMkLst>
            <pc:docMk/>
            <pc:sldMasterMk cId="3186360896" sldId="2147483757"/>
            <pc:sldLayoutMk cId="3122543539" sldId="2147483763"/>
          </pc:sldLayoutMkLst>
        </pc:sldLayoutChg>
        <pc:sldLayoutChg chg="setBg">
          <pc:chgData name="Jim McGowan" userId="e2c7446dd3aca506" providerId="LiveId" clId="{0D2DAD6E-3C3C-4367-A441-1660AA06EF26}" dt="2022-06-18T14:40:55.090" v="2"/>
          <pc:sldLayoutMkLst>
            <pc:docMk/>
            <pc:sldMasterMk cId="3186360896" sldId="2147483757"/>
            <pc:sldLayoutMk cId="1736645964" sldId="2147483764"/>
          </pc:sldLayoutMkLst>
        </pc:sldLayoutChg>
        <pc:sldLayoutChg chg="setBg">
          <pc:chgData name="Jim McGowan" userId="e2c7446dd3aca506" providerId="LiveId" clId="{0D2DAD6E-3C3C-4367-A441-1660AA06EF26}" dt="2022-06-18T14:40:55.090" v="2"/>
          <pc:sldLayoutMkLst>
            <pc:docMk/>
            <pc:sldMasterMk cId="3186360896" sldId="2147483757"/>
            <pc:sldLayoutMk cId="371506664" sldId="2147483765"/>
          </pc:sldLayoutMkLst>
        </pc:sldLayoutChg>
        <pc:sldLayoutChg chg="setBg">
          <pc:chgData name="Jim McGowan" userId="e2c7446dd3aca506" providerId="LiveId" clId="{0D2DAD6E-3C3C-4367-A441-1660AA06EF26}" dt="2022-06-18T14:40:55.090" v="2"/>
          <pc:sldLayoutMkLst>
            <pc:docMk/>
            <pc:sldMasterMk cId="3186360896" sldId="2147483757"/>
            <pc:sldLayoutMk cId="1646664350" sldId="2147483766"/>
          </pc:sldLayoutMkLst>
        </pc:sldLayoutChg>
        <pc:sldLayoutChg chg="setBg">
          <pc:chgData name="Jim McGowan" userId="e2c7446dd3aca506" providerId="LiveId" clId="{0D2DAD6E-3C3C-4367-A441-1660AA06EF26}" dt="2022-06-18T14:40:55.090" v="2"/>
          <pc:sldLayoutMkLst>
            <pc:docMk/>
            <pc:sldMasterMk cId="3186360896" sldId="2147483757"/>
            <pc:sldLayoutMk cId="2421255927" sldId="2147483767"/>
          </pc:sldLayoutMkLst>
        </pc:sldLayoutChg>
        <pc:sldLayoutChg chg="setBg">
          <pc:chgData name="Jim McGowan" userId="e2c7446dd3aca506" providerId="LiveId" clId="{0D2DAD6E-3C3C-4367-A441-1660AA06EF26}" dt="2022-06-18T14:40:55.090" v="2"/>
          <pc:sldLayoutMkLst>
            <pc:docMk/>
            <pc:sldMasterMk cId="3186360896" sldId="2147483757"/>
            <pc:sldLayoutMk cId="574377128" sldId="2147483768"/>
          </pc:sldLayoutMkLst>
        </pc:sldLayoutChg>
        <pc:sldLayoutChg chg="setBg">
          <pc:chgData name="Jim McGowan" userId="e2c7446dd3aca506" providerId="LiveId" clId="{0D2DAD6E-3C3C-4367-A441-1660AA06EF26}" dt="2022-06-18T14:40:55.090" v="2"/>
          <pc:sldLayoutMkLst>
            <pc:docMk/>
            <pc:sldMasterMk cId="3186360896" sldId="2147483757"/>
            <pc:sldLayoutMk cId="1668234176" sldId="214748376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7600B0-3CBC-A347-1516-B6DF0E7A89CF}"/>
              </a:ext>
            </a:extLst>
          </p:cNvPr>
          <p:cNvSpPr>
            <a:spLocks noGrp="1"/>
          </p:cNvSpPr>
          <p:nvPr>
            <p:ph type="hdr" sz="quarter"/>
          </p:nvPr>
        </p:nvSpPr>
        <p:spPr>
          <a:xfrm>
            <a:off x="2072640" y="80010"/>
            <a:ext cx="3169920" cy="960120"/>
          </a:xfrm>
          <a:prstGeom prst="rect">
            <a:avLst/>
          </a:prstGeom>
        </p:spPr>
        <p:txBody>
          <a:bodyPr vert="horz" lIns="96661" tIns="48331" rIns="96661" bIns="48331" rtlCol="0"/>
          <a:lstStyle>
            <a:lvl1pPr algn="l">
              <a:defRPr sz="1300"/>
            </a:lvl1pPr>
          </a:lstStyle>
          <a:p>
            <a:pPr algn="ctr"/>
            <a:r>
              <a:rPr lang="en-US" sz="1600" dirty="0">
                <a:latin typeface="+mn-lt"/>
              </a:rPr>
              <a:t>Dr. Jim McGowan</a:t>
            </a:r>
          </a:p>
          <a:p>
            <a:pPr algn="ctr"/>
            <a:r>
              <a:rPr lang="en-US" sz="1600" dirty="0">
                <a:latin typeface="+mn-lt"/>
              </a:rPr>
              <a:t>Law &amp; Grace: Session 39</a:t>
            </a:r>
          </a:p>
          <a:p>
            <a:pPr algn="ctr"/>
            <a:r>
              <a:rPr lang="en-US" sz="1600" dirty="0">
                <a:latin typeface="+mn-lt"/>
              </a:rPr>
              <a:t>10-01-2023</a:t>
            </a:r>
            <a:endParaRPr lang="en-US" dirty="0"/>
          </a:p>
        </p:txBody>
      </p:sp>
      <p:sp>
        <p:nvSpPr>
          <p:cNvPr id="4" name="Footer Placeholder 3">
            <a:extLst>
              <a:ext uri="{FF2B5EF4-FFF2-40B4-BE49-F238E27FC236}">
                <a16:creationId xmlns:a16="http://schemas.microsoft.com/office/drawing/2014/main" id="{D26E805F-C73B-9DA9-B825-DFFFFCE17488}"/>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latin typeface="+mn-lt"/>
              </a:rPr>
              <a:t>Sugar Land Bible Church</a:t>
            </a:r>
          </a:p>
        </p:txBody>
      </p:sp>
      <p:sp>
        <p:nvSpPr>
          <p:cNvPr id="5" name="Slide Number Placeholder 4">
            <a:extLst>
              <a:ext uri="{FF2B5EF4-FFF2-40B4-BE49-F238E27FC236}">
                <a16:creationId xmlns:a16="http://schemas.microsoft.com/office/drawing/2014/main" id="{DB999242-76DD-0339-C7AF-9FA35AEBE057}"/>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55FC405-EA8B-4EBA-9395-1ED9207463E7}" type="slidenum">
              <a:rPr lang="en-US" smtClean="0"/>
              <a:t>‹#›</a:t>
            </a:fld>
            <a:endParaRPr lang="en-US"/>
          </a:p>
        </p:txBody>
      </p:sp>
    </p:spTree>
    <p:extLst>
      <p:ext uri="{BB962C8B-B14F-4D97-AF65-F5344CB8AC3E}">
        <p14:creationId xmlns:p14="http://schemas.microsoft.com/office/powerpoint/2010/main" val="5294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DEB421D-961F-0D50-5E3E-35136DA041C9}"/>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4099" name="Rectangle 3">
            <a:extLst>
              <a:ext uri="{FF2B5EF4-FFF2-40B4-BE49-F238E27FC236}">
                <a16:creationId xmlns:a16="http://schemas.microsoft.com/office/drawing/2014/main" id="{E27D22A8-E1B4-FBC1-52F8-75EEB87522F0}"/>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4100" name="Rectangle 4">
            <a:extLst>
              <a:ext uri="{FF2B5EF4-FFF2-40B4-BE49-F238E27FC236}">
                <a16:creationId xmlns:a16="http://schemas.microsoft.com/office/drawing/2014/main" id="{9F0C5423-3C8B-30C1-7D4E-0773EF22493C}"/>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7EC2B40F-AF25-D472-3FE8-E75DEAC8BD23}"/>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a:extLst>
              <a:ext uri="{FF2B5EF4-FFF2-40B4-BE49-F238E27FC236}">
                <a16:creationId xmlns:a16="http://schemas.microsoft.com/office/drawing/2014/main" id="{B72ADA89-E699-1465-405D-700E6E5488EE}"/>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4103" name="Rectangle 7">
            <a:extLst>
              <a:ext uri="{FF2B5EF4-FFF2-40B4-BE49-F238E27FC236}">
                <a16:creationId xmlns:a16="http://schemas.microsoft.com/office/drawing/2014/main" id="{CF811A5C-378D-5752-8B42-8BCD9E41A192}"/>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9C77EA86-FB2A-4151-AF35-CF3B3CE676D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FB0190-9706-E02B-3675-CE6EDBCD0FE5}"/>
              </a:ext>
            </a:extLst>
          </p:cNvPr>
          <p:cNvSpPr>
            <a:spLocks noGrp="1" noChangeArrowheads="1"/>
          </p:cNvSpPr>
          <p:nvPr>
            <p:ph type="sldNum" sz="quarter" idx="5"/>
          </p:nvPr>
        </p:nvSpPr>
        <p:spPr>
          <a:ln/>
        </p:spPr>
        <p:txBody>
          <a:bodyPr/>
          <a:lstStyle/>
          <a:p>
            <a:fld id="{B36133BE-D06B-4E0C-B882-47F3EFA0938C}" type="slidenum">
              <a:rPr lang="en-US" altLang="en-US"/>
              <a:pPr/>
              <a:t>14</a:t>
            </a:fld>
            <a:endParaRPr lang="en-US" altLang="en-US"/>
          </a:p>
        </p:txBody>
      </p:sp>
      <p:sp>
        <p:nvSpPr>
          <p:cNvPr id="51202" name="Rectangle 2">
            <a:extLst>
              <a:ext uri="{FF2B5EF4-FFF2-40B4-BE49-F238E27FC236}">
                <a16:creationId xmlns:a16="http://schemas.microsoft.com/office/drawing/2014/main" id="{958B765D-7401-BD1C-C639-505B86C9D8F3}"/>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ACE1DB5B-011F-6774-CDEE-42DED92AC111}"/>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68250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1AE72B-0F88-3B89-8D42-60CC7621D652}"/>
              </a:ext>
            </a:extLst>
          </p:cNvPr>
          <p:cNvSpPr>
            <a:spLocks noGrp="1" noChangeArrowheads="1"/>
          </p:cNvSpPr>
          <p:nvPr>
            <p:ph type="sldNum" sz="quarter" idx="5"/>
          </p:nvPr>
        </p:nvSpPr>
        <p:spPr>
          <a:ln/>
        </p:spPr>
        <p:txBody>
          <a:bodyPr/>
          <a:lstStyle/>
          <a:p>
            <a:fld id="{00E326D6-0CFC-4CD2-A49A-240B5703E994}" type="slidenum">
              <a:rPr lang="en-US" altLang="en-US"/>
              <a:pPr/>
              <a:t>15</a:t>
            </a:fld>
            <a:endParaRPr lang="en-US" altLang="en-US"/>
          </a:p>
        </p:txBody>
      </p:sp>
      <p:sp>
        <p:nvSpPr>
          <p:cNvPr id="13314" name="Rectangle 2">
            <a:extLst>
              <a:ext uri="{FF2B5EF4-FFF2-40B4-BE49-F238E27FC236}">
                <a16:creationId xmlns:a16="http://schemas.microsoft.com/office/drawing/2014/main" id="{EDC80E42-8017-7C2A-43EE-3DDBA9FF4BED}"/>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883F3A51-58E5-47E7-81A1-306844E04AC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37CD2F-AE4E-25C4-2318-6735F076D8B9}"/>
              </a:ext>
            </a:extLst>
          </p:cNvPr>
          <p:cNvSpPr>
            <a:spLocks noGrp="1" noChangeArrowheads="1"/>
          </p:cNvSpPr>
          <p:nvPr>
            <p:ph type="sldNum" sz="quarter" idx="5"/>
          </p:nvPr>
        </p:nvSpPr>
        <p:spPr>
          <a:ln/>
        </p:spPr>
        <p:txBody>
          <a:bodyPr/>
          <a:lstStyle/>
          <a:p>
            <a:fld id="{316791CA-4174-450F-BAB2-7625E7659152}" type="slidenum">
              <a:rPr lang="en-US" altLang="en-US"/>
              <a:pPr/>
              <a:t>16</a:t>
            </a:fld>
            <a:endParaRPr lang="en-US" altLang="en-US"/>
          </a:p>
        </p:txBody>
      </p:sp>
      <p:sp>
        <p:nvSpPr>
          <p:cNvPr id="59394" name="Rectangle 2">
            <a:extLst>
              <a:ext uri="{FF2B5EF4-FFF2-40B4-BE49-F238E27FC236}">
                <a16:creationId xmlns:a16="http://schemas.microsoft.com/office/drawing/2014/main" id="{A8C32222-2553-0116-5A66-C7FE2F77D7D2}"/>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42064D7F-EB39-1570-71BA-817091B52E9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CB26845-FDAE-FC39-3A62-E4A0C9584DCA}"/>
              </a:ext>
            </a:extLst>
          </p:cNvPr>
          <p:cNvSpPr>
            <a:spLocks noGrp="1" noChangeArrowheads="1"/>
          </p:cNvSpPr>
          <p:nvPr>
            <p:ph type="sldNum" sz="quarter" idx="5"/>
          </p:nvPr>
        </p:nvSpPr>
        <p:spPr>
          <a:ln/>
        </p:spPr>
        <p:txBody>
          <a:bodyPr/>
          <a:lstStyle/>
          <a:p>
            <a:fld id="{D8F62D74-94CD-4CC0-9224-5A0317DF3A5C}" type="slidenum">
              <a:rPr lang="en-US" altLang="en-US"/>
              <a:pPr/>
              <a:t>17</a:t>
            </a:fld>
            <a:endParaRPr lang="en-US" altLang="en-US"/>
          </a:p>
        </p:txBody>
      </p:sp>
      <p:sp>
        <p:nvSpPr>
          <p:cNvPr id="55298" name="Rectangle 2">
            <a:extLst>
              <a:ext uri="{FF2B5EF4-FFF2-40B4-BE49-F238E27FC236}">
                <a16:creationId xmlns:a16="http://schemas.microsoft.com/office/drawing/2014/main" id="{08782CD9-3ED1-0E6A-A455-8525D93DD1FB}"/>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96056654-FE70-A905-337F-D3EF5A16D19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B23203-E15E-BAB3-ADF2-A30ACC4313AC}"/>
              </a:ext>
            </a:extLst>
          </p:cNvPr>
          <p:cNvSpPr>
            <a:spLocks noGrp="1" noChangeArrowheads="1"/>
          </p:cNvSpPr>
          <p:nvPr>
            <p:ph type="sldNum" sz="quarter" idx="5"/>
          </p:nvPr>
        </p:nvSpPr>
        <p:spPr>
          <a:ln/>
        </p:spPr>
        <p:txBody>
          <a:bodyPr/>
          <a:lstStyle/>
          <a:p>
            <a:fld id="{3F983455-B088-432A-AF86-CAF58AE8BB40}" type="slidenum">
              <a:rPr lang="en-US" altLang="en-US"/>
              <a:pPr/>
              <a:t>18</a:t>
            </a:fld>
            <a:endParaRPr lang="en-US" altLang="en-US"/>
          </a:p>
        </p:txBody>
      </p:sp>
      <p:sp>
        <p:nvSpPr>
          <p:cNvPr id="57346" name="Rectangle 2">
            <a:extLst>
              <a:ext uri="{FF2B5EF4-FFF2-40B4-BE49-F238E27FC236}">
                <a16:creationId xmlns:a16="http://schemas.microsoft.com/office/drawing/2014/main" id="{D6BA41E2-AE26-03D5-6CCC-C1625AF1EB31}"/>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A8F5FCF2-EAF5-0749-355D-AB89BE68219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75F3C89-FED8-6C19-E018-E3EE74D7D507}"/>
              </a:ext>
            </a:extLst>
          </p:cNvPr>
          <p:cNvSpPr>
            <a:spLocks noGrp="1" noChangeArrowheads="1"/>
          </p:cNvSpPr>
          <p:nvPr>
            <p:ph type="sldNum" sz="quarter" idx="5"/>
          </p:nvPr>
        </p:nvSpPr>
        <p:spPr>
          <a:ln/>
        </p:spPr>
        <p:txBody>
          <a:bodyPr/>
          <a:lstStyle/>
          <a:p>
            <a:fld id="{7AB0555A-3956-4370-B104-FD0CAA91B366}" type="slidenum">
              <a:rPr lang="en-US" altLang="en-US"/>
              <a:pPr/>
              <a:t>20</a:t>
            </a:fld>
            <a:endParaRPr lang="en-US" altLang="en-US"/>
          </a:p>
        </p:txBody>
      </p:sp>
      <p:sp>
        <p:nvSpPr>
          <p:cNvPr id="67586" name="Rectangle 2">
            <a:extLst>
              <a:ext uri="{FF2B5EF4-FFF2-40B4-BE49-F238E27FC236}">
                <a16:creationId xmlns:a16="http://schemas.microsoft.com/office/drawing/2014/main" id="{E4C182EA-B35A-5970-35DE-0B3BC28C46B8}"/>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4A02E956-3167-3D0D-83AD-AF222F8D6C0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2A3B149-4D8B-D97F-5AF6-3ACBA3543BB0}"/>
              </a:ext>
            </a:extLst>
          </p:cNvPr>
          <p:cNvSpPr>
            <a:spLocks noGrp="1" noChangeArrowheads="1"/>
          </p:cNvSpPr>
          <p:nvPr>
            <p:ph type="sldNum" sz="quarter" idx="5"/>
          </p:nvPr>
        </p:nvSpPr>
        <p:spPr>
          <a:ln/>
        </p:spPr>
        <p:txBody>
          <a:bodyPr/>
          <a:lstStyle/>
          <a:p>
            <a:fld id="{B508E58A-88EC-4027-885D-5FCA8AE3420D}" type="slidenum">
              <a:rPr lang="en-US" altLang="en-US"/>
              <a:pPr/>
              <a:t>21</a:t>
            </a:fld>
            <a:endParaRPr lang="en-US" altLang="en-US"/>
          </a:p>
        </p:txBody>
      </p:sp>
      <p:sp>
        <p:nvSpPr>
          <p:cNvPr id="15362" name="Rectangle 2">
            <a:extLst>
              <a:ext uri="{FF2B5EF4-FFF2-40B4-BE49-F238E27FC236}">
                <a16:creationId xmlns:a16="http://schemas.microsoft.com/office/drawing/2014/main" id="{74C89AEE-01C5-1A1A-835A-EB9A375F472E}"/>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C38C0AC6-227A-A2A1-6B42-F6551AB3397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5D6199-D457-FCAA-FCCD-521D5A269843}"/>
              </a:ext>
            </a:extLst>
          </p:cNvPr>
          <p:cNvSpPr>
            <a:spLocks noGrp="1" noChangeArrowheads="1"/>
          </p:cNvSpPr>
          <p:nvPr>
            <p:ph type="sldNum" sz="quarter" idx="5"/>
          </p:nvPr>
        </p:nvSpPr>
        <p:spPr>
          <a:ln/>
        </p:spPr>
        <p:txBody>
          <a:bodyPr/>
          <a:lstStyle/>
          <a:p>
            <a:fld id="{08AE936C-F7DD-447B-86D5-00121076BBE0}" type="slidenum">
              <a:rPr lang="en-US" altLang="en-US"/>
              <a:pPr/>
              <a:t>22</a:t>
            </a:fld>
            <a:endParaRPr lang="en-US" altLang="en-US"/>
          </a:p>
        </p:txBody>
      </p:sp>
      <p:sp>
        <p:nvSpPr>
          <p:cNvPr id="63490" name="Rectangle 2">
            <a:extLst>
              <a:ext uri="{FF2B5EF4-FFF2-40B4-BE49-F238E27FC236}">
                <a16:creationId xmlns:a16="http://schemas.microsoft.com/office/drawing/2014/main" id="{3D8F591F-C20F-71CA-0FD2-83538D5C7802}"/>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53FCF123-A78A-8DF1-5517-CB464A1FAB0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5D6199-D457-FCAA-FCCD-521D5A269843}"/>
              </a:ext>
            </a:extLst>
          </p:cNvPr>
          <p:cNvSpPr>
            <a:spLocks noGrp="1" noChangeArrowheads="1"/>
          </p:cNvSpPr>
          <p:nvPr>
            <p:ph type="sldNum" sz="quarter" idx="5"/>
          </p:nvPr>
        </p:nvSpPr>
        <p:spPr>
          <a:ln/>
        </p:spPr>
        <p:txBody>
          <a:bodyPr/>
          <a:lstStyle/>
          <a:p>
            <a:fld id="{08AE936C-F7DD-447B-86D5-00121076BBE0}" type="slidenum">
              <a:rPr lang="en-US" altLang="en-US"/>
              <a:pPr/>
              <a:t>23</a:t>
            </a:fld>
            <a:endParaRPr lang="en-US" altLang="en-US"/>
          </a:p>
        </p:txBody>
      </p:sp>
      <p:sp>
        <p:nvSpPr>
          <p:cNvPr id="63490" name="Rectangle 2">
            <a:extLst>
              <a:ext uri="{FF2B5EF4-FFF2-40B4-BE49-F238E27FC236}">
                <a16:creationId xmlns:a16="http://schemas.microsoft.com/office/drawing/2014/main" id="{3D8F591F-C20F-71CA-0FD2-83538D5C7802}"/>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53FCF123-A78A-8DF1-5517-CB464A1FAB02}"/>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7226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156035D-23A3-7560-5C47-3A0FD6174BA6}"/>
              </a:ext>
            </a:extLst>
          </p:cNvPr>
          <p:cNvSpPr>
            <a:spLocks noGrp="1" noChangeArrowheads="1"/>
          </p:cNvSpPr>
          <p:nvPr>
            <p:ph type="sldNum" sz="quarter" idx="5"/>
          </p:nvPr>
        </p:nvSpPr>
        <p:spPr>
          <a:ln/>
        </p:spPr>
        <p:txBody>
          <a:bodyPr/>
          <a:lstStyle/>
          <a:p>
            <a:fld id="{AC7C3910-0919-4188-BF70-668FCD777662}" type="slidenum">
              <a:rPr lang="en-US" altLang="en-US"/>
              <a:pPr/>
              <a:t>24</a:t>
            </a:fld>
            <a:endParaRPr lang="en-US" altLang="en-US"/>
          </a:p>
        </p:txBody>
      </p:sp>
      <p:sp>
        <p:nvSpPr>
          <p:cNvPr id="69634" name="Rectangle 2">
            <a:extLst>
              <a:ext uri="{FF2B5EF4-FFF2-40B4-BE49-F238E27FC236}">
                <a16:creationId xmlns:a16="http://schemas.microsoft.com/office/drawing/2014/main" id="{6068D9AD-79DC-953A-D9A8-AC468D7DA063}"/>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AB9FA0F1-467C-2704-BBB8-126AFC9FC661}"/>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47372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1E127C-AED4-F067-E26D-ADA2F0C6B755}"/>
              </a:ext>
            </a:extLst>
          </p:cNvPr>
          <p:cNvSpPr>
            <a:spLocks noGrp="1" noChangeArrowheads="1"/>
          </p:cNvSpPr>
          <p:nvPr>
            <p:ph type="sldNum" sz="quarter" idx="5"/>
          </p:nvPr>
        </p:nvSpPr>
        <p:spPr>
          <a:ln/>
        </p:spPr>
        <p:txBody>
          <a:bodyPr/>
          <a:lstStyle/>
          <a:p>
            <a:fld id="{B730E37A-CBDB-4F05-83BB-40B42B210F68}" type="slidenum">
              <a:rPr lang="en-US" altLang="en-US"/>
              <a:pPr/>
              <a:t>25</a:t>
            </a:fld>
            <a:endParaRPr lang="en-US" altLang="en-US"/>
          </a:p>
        </p:txBody>
      </p:sp>
      <p:sp>
        <p:nvSpPr>
          <p:cNvPr id="61442" name="Rectangle 2">
            <a:extLst>
              <a:ext uri="{FF2B5EF4-FFF2-40B4-BE49-F238E27FC236}">
                <a16:creationId xmlns:a16="http://schemas.microsoft.com/office/drawing/2014/main" id="{E5A8D563-CE01-2C72-0010-B79C3D402895}"/>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BBB6CBF3-D11F-2575-BE95-437BEA45C8B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09DDB1-C390-B1C6-2A9C-8196B08352EE}"/>
              </a:ext>
            </a:extLst>
          </p:cNvPr>
          <p:cNvSpPr>
            <a:spLocks noGrp="1" noChangeArrowheads="1"/>
          </p:cNvSpPr>
          <p:nvPr>
            <p:ph type="sldNum" sz="quarter" idx="5"/>
          </p:nvPr>
        </p:nvSpPr>
        <p:spPr>
          <a:ln/>
        </p:spPr>
        <p:txBody>
          <a:bodyPr/>
          <a:lstStyle/>
          <a:p>
            <a:fld id="{5C2544A1-6150-4457-83FD-EB94C702086F}" type="slidenum">
              <a:rPr lang="en-US" altLang="en-US"/>
              <a:pPr/>
              <a:t>26</a:t>
            </a:fld>
            <a:endParaRPr lang="en-US" altLang="en-US"/>
          </a:p>
        </p:txBody>
      </p:sp>
      <p:sp>
        <p:nvSpPr>
          <p:cNvPr id="73730" name="Rectangle 2">
            <a:extLst>
              <a:ext uri="{FF2B5EF4-FFF2-40B4-BE49-F238E27FC236}">
                <a16:creationId xmlns:a16="http://schemas.microsoft.com/office/drawing/2014/main" id="{949D8969-F675-D666-41ED-9E07CB12BAF4}"/>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76E047F0-6A58-7951-28F4-829946C5014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90C803D-CA7E-13C5-0F2A-5DE19F28A27A}"/>
              </a:ext>
            </a:extLst>
          </p:cNvPr>
          <p:cNvSpPr>
            <a:spLocks noGrp="1" noChangeArrowheads="1"/>
          </p:cNvSpPr>
          <p:nvPr>
            <p:ph type="sldNum" sz="quarter" idx="5"/>
          </p:nvPr>
        </p:nvSpPr>
        <p:spPr>
          <a:ln/>
        </p:spPr>
        <p:txBody>
          <a:bodyPr/>
          <a:lstStyle/>
          <a:p>
            <a:fld id="{09EAED26-A2DC-482A-82F9-2B63175B1608}" type="slidenum">
              <a:rPr lang="en-US" altLang="en-US"/>
              <a:pPr/>
              <a:t>27</a:t>
            </a:fld>
            <a:endParaRPr lang="en-US" altLang="en-US"/>
          </a:p>
        </p:txBody>
      </p:sp>
      <p:sp>
        <p:nvSpPr>
          <p:cNvPr id="75778" name="Rectangle 2">
            <a:extLst>
              <a:ext uri="{FF2B5EF4-FFF2-40B4-BE49-F238E27FC236}">
                <a16:creationId xmlns:a16="http://schemas.microsoft.com/office/drawing/2014/main" id="{2FD1C9D5-A509-984B-5434-CAD736138EF9}"/>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ABC3C24C-15EB-C0F6-D4B9-C2731916949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95E71B-47BA-D2B4-9486-A3122CB11906}"/>
              </a:ext>
            </a:extLst>
          </p:cNvPr>
          <p:cNvSpPr>
            <a:spLocks noGrp="1" noChangeArrowheads="1"/>
          </p:cNvSpPr>
          <p:nvPr>
            <p:ph type="sldNum" sz="quarter" idx="5"/>
          </p:nvPr>
        </p:nvSpPr>
        <p:spPr>
          <a:ln/>
        </p:spPr>
        <p:txBody>
          <a:bodyPr/>
          <a:lstStyle/>
          <a:p>
            <a:fld id="{387FE306-DCFD-46C3-9B9D-C2075368242B}" type="slidenum">
              <a:rPr lang="en-US" altLang="en-US"/>
              <a:pPr/>
              <a:t>28</a:t>
            </a:fld>
            <a:endParaRPr lang="en-US" altLang="en-US"/>
          </a:p>
        </p:txBody>
      </p:sp>
      <p:sp>
        <p:nvSpPr>
          <p:cNvPr id="17410" name="Rectangle 2">
            <a:extLst>
              <a:ext uri="{FF2B5EF4-FFF2-40B4-BE49-F238E27FC236}">
                <a16:creationId xmlns:a16="http://schemas.microsoft.com/office/drawing/2014/main" id="{87DE27F4-325C-E46A-EDEA-3A9FFB91BCFD}"/>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36D8542C-274E-CBF2-F7E9-8AE33CA1CCA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67698C-E5E3-77D0-1994-521D4F48A7E1}"/>
              </a:ext>
            </a:extLst>
          </p:cNvPr>
          <p:cNvSpPr>
            <a:spLocks noGrp="1" noChangeArrowheads="1"/>
          </p:cNvSpPr>
          <p:nvPr>
            <p:ph type="sldNum" sz="quarter" idx="5"/>
          </p:nvPr>
        </p:nvSpPr>
        <p:spPr>
          <a:ln/>
        </p:spPr>
        <p:txBody>
          <a:bodyPr/>
          <a:lstStyle/>
          <a:p>
            <a:fld id="{EEB83806-8A85-4A2B-B8FC-F1A8871E7ADD}" type="slidenum">
              <a:rPr lang="en-US" altLang="en-US"/>
              <a:pPr/>
              <a:t>29</a:t>
            </a:fld>
            <a:endParaRPr lang="en-US" altLang="en-US"/>
          </a:p>
        </p:txBody>
      </p:sp>
      <p:sp>
        <p:nvSpPr>
          <p:cNvPr id="77826" name="Rectangle 2">
            <a:extLst>
              <a:ext uri="{FF2B5EF4-FFF2-40B4-BE49-F238E27FC236}">
                <a16:creationId xmlns:a16="http://schemas.microsoft.com/office/drawing/2014/main" id="{04CC51D7-7DF6-16F3-5840-06BC879419C7}"/>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0716D8DA-C25C-2524-F51F-526451F74B9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E613E80-58AE-C8DC-99CD-C8CEAEAC3F36}"/>
              </a:ext>
            </a:extLst>
          </p:cNvPr>
          <p:cNvSpPr>
            <a:spLocks noGrp="1" noChangeArrowheads="1"/>
          </p:cNvSpPr>
          <p:nvPr>
            <p:ph type="sldNum" sz="quarter" idx="5"/>
          </p:nvPr>
        </p:nvSpPr>
        <p:spPr>
          <a:ln/>
        </p:spPr>
        <p:txBody>
          <a:bodyPr/>
          <a:lstStyle/>
          <a:p>
            <a:fld id="{05DF42C4-D396-4B64-9FB1-DA2A92606543}" type="slidenum">
              <a:rPr lang="en-US" altLang="en-US"/>
              <a:pPr/>
              <a:t>30</a:t>
            </a:fld>
            <a:endParaRPr lang="en-US" altLang="en-US"/>
          </a:p>
        </p:txBody>
      </p:sp>
      <p:sp>
        <p:nvSpPr>
          <p:cNvPr id="19458" name="Rectangle 2">
            <a:extLst>
              <a:ext uri="{FF2B5EF4-FFF2-40B4-BE49-F238E27FC236}">
                <a16:creationId xmlns:a16="http://schemas.microsoft.com/office/drawing/2014/main" id="{C3317172-287C-ED66-FEAA-C5124D0381FF}"/>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D2995E91-3CAF-3939-1CB7-81ACB1AB9B9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FAAE3F-27E2-B843-704D-76803317123F}"/>
              </a:ext>
            </a:extLst>
          </p:cNvPr>
          <p:cNvSpPr>
            <a:spLocks noGrp="1" noChangeArrowheads="1"/>
          </p:cNvSpPr>
          <p:nvPr>
            <p:ph type="sldNum" sz="quarter" idx="5"/>
          </p:nvPr>
        </p:nvSpPr>
        <p:spPr>
          <a:ln/>
        </p:spPr>
        <p:txBody>
          <a:bodyPr/>
          <a:lstStyle/>
          <a:p>
            <a:fld id="{544E3A8B-7EFB-4EB1-8E4B-8A2A68BFDDFC}" type="slidenum">
              <a:rPr lang="en-US" altLang="en-US"/>
              <a:pPr/>
              <a:t>31</a:t>
            </a:fld>
            <a:endParaRPr lang="en-US" altLang="en-US"/>
          </a:p>
        </p:txBody>
      </p:sp>
      <p:sp>
        <p:nvSpPr>
          <p:cNvPr id="79874" name="Rectangle 2">
            <a:extLst>
              <a:ext uri="{FF2B5EF4-FFF2-40B4-BE49-F238E27FC236}">
                <a16:creationId xmlns:a16="http://schemas.microsoft.com/office/drawing/2014/main" id="{2C242178-19CE-D0C3-0D47-994573460CCA}"/>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2878A048-67B3-92B5-E432-5932663176E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3BC6776-1F4E-6559-FB39-FB82E1270FAD}"/>
              </a:ext>
            </a:extLst>
          </p:cNvPr>
          <p:cNvSpPr>
            <a:spLocks noGrp="1" noChangeArrowheads="1"/>
          </p:cNvSpPr>
          <p:nvPr>
            <p:ph type="sldNum" sz="quarter" idx="5"/>
          </p:nvPr>
        </p:nvSpPr>
        <p:spPr>
          <a:ln/>
        </p:spPr>
        <p:txBody>
          <a:bodyPr/>
          <a:lstStyle/>
          <a:p>
            <a:fld id="{F95C2BDD-8B28-4333-8B4E-DCA3588B6AC1}" type="slidenum">
              <a:rPr lang="en-US" altLang="en-US"/>
              <a:pPr/>
              <a:t>32</a:t>
            </a:fld>
            <a:endParaRPr lang="en-US" altLang="en-US"/>
          </a:p>
        </p:txBody>
      </p:sp>
      <p:sp>
        <p:nvSpPr>
          <p:cNvPr id="81922" name="Rectangle 2">
            <a:extLst>
              <a:ext uri="{FF2B5EF4-FFF2-40B4-BE49-F238E27FC236}">
                <a16:creationId xmlns:a16="http://schemas.microsoft.com/office/drawing/2014/main" id="{1013020F-3EEE-4729-58B6-9B0E51879963}"/>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48E475B0-2120-1642-FCEE-BEC7B8CBBAA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34</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998694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15CF0D-FC55-F465-DD6A-901FF0CE50E8}"/>
              </a:ext>
            </a:extLst>
          </p:cNvPr>
          <p:cNvSpPr>
            <a:spLocks noGrp="1" noChangeArrowheads="1"/>
          </p:cNvSpPr>
          <p:nvPr>
            <p:ph type="sldNum" sz="quarter" idx="5"/>
          </p:nvPr>
        </p:nvSpPr>
        <p:spPr>
          <a:ln/>
        </p:spPr>
        <p:txBody>
          <a:bodyPr/>
          <a:lstStyle/>
          <a:p>
            <a:fld id="{0ED06363-8500-4DD2-A108-6C97D82F4D60}" type="slidenum">
              <a:rPr lang="en-US" altLang="en-US"/>
              <a:pPr/>
              <a:t>42</a:t>
            </a:fld>
            <a:endParaRPr lang="en-US" altLang="en-US"/>
          </a:p>
        </p:txBody>
      </p:sp>
      <p:sp>
        <p:nvSpPr>
          <p:cNvPr id="122882" name="Rectangle 2">
            <a:extLst>
              <a:ext uri="{FF2B5EF4-FFF2-40B4-BE49-F238E27FC236}">
                <a16:creationId xmlns:a16="http://schemas.microsoft.com/office/drawing/2014/main" id="{6D92700A-DFAB-720E-755B-E523F5DAC7C7}"/>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176E8901-8A55-C810-F06E-AF7FC65559F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633413" y="795338"/>
            <a:ext cx="7056437" cy="39687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80151">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3784267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50</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3659064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257110-2459-D918-DCB1-F22D2A6646E9}"/>
              </a:ext>
            </a:extLst>
          </p:cNvPr>
          <p:cNvSpPr>
            <a:spLocks noGrp="1" noChangeArrowheads="1"/>
          </p:cNvSpPr>
          <p:nvPr>
            <p:ph type="sldNum" sz="quarter" idx="5"/>
          </p:nvPr>
        </p:nvSpPr>
        <p:spPr>
          <a:ln/>
        </p:spPr>
        <p:txBody>
          <a:bodyPr/>
          <a:lstStyle/>
          <a:p>
            <a:fld id="{32FEE148-B87E-4825-AA44-E45727404AC0}" type="slidenum">
              <a:rPr lang="en-US" altLang="en-US"/>
              <a:pPr/>
              <a:t>51</a:t>
            </a:fld>
            <a:endParaRPr lang="en-US" altLang="en-US"/>
          </a:p>
        </p:txBody>
      </p:sp>
      <p:sp>
        <p:nvSpPr>
          <p:cNvPr id="39938" name="Rectangle 2">
            <a:extLst>
              <a:ext uri="{FF2B5EF4-FFF2-40B4-BE49-F238E27FC236}">
                <a16:creationId xmlns:a16="http://schemas.microsoft.com/office/drawing/2014/main" id="{2520D4F7-1A0E-EAC3-E2A0-90B24CA97B40}"/>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04938F77-8F41-D808-8DD0-AE4132A6A08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E355A1-E512-736B-31A9-D6DBEBCE9342}"/>
              </a:ext>
            </a:extLst>
          </p:cNvPr>
          <p:cNvSpPr>
            <a:spLocks noGrp="1" noChangeArrowheads="1"/>
          </p:cNvSpPr>
          <p:nvPr>
            <p:ph type="sldNum" sz="quarter" idx="5"/>
          </p:nvPr>
        </p:nvSpPr>
        <p:spPr>
          <a:ln/>
        </p:spPr>
        <p:txBody>
          <a:bodyPr/>
          <a:lstStyle/>
          <a:p>
            <a:fld id="{DC925E17-27ED-4B61-A7C1-3A9AF261774A}" type="slidenum">
              <a:rPr lang="en-US" altLang="en-US"/>
              <a:pPr/>
              <a:t>52</a:t>
            </a:fld>
            <a:endParaRPr lang="en-US" altLang="en-US"/>
          </a:p>
        </p:txBody>
      </p:sp>
      <p:sp>
        <p:nvSpPr>
          <p:cNvPr id="135170" name="Rectangle 2">
            <a:extLst>
              <a:ext uri="{FF2B5EF4-FFF2-40B4-BE49-F238E27FC236}">
                <a16:creationId xmlns:a16="http://schemas.microsoft.com/office/drawing/2014/main" id="{61873C22-E9A4-A159-BEF9-4D1310AE9F3B}"/>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271FB40B-FF20-213C-22E7-7C717BBD0F2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302593-BF4C-9F7D-F82D-9FFA5DF2A84E}"/>
              </a:ext>
            </a:extLst>
          </p:cNvPr>
          <p:cNvSpPr>
            <a:spLocks noGrp="1" noChangeArrowheads="1"/>
          </p:cNvSpPr>
          <p:nvPr>
            <p:ph type="sldNum" sz="quarter" idx="5"/>
          </p:nvPr>
        </p:nvSpPr>
        <p:spPr>
          <a:ln/>
        </p:spPr>
        <p:txBody>
          <a:bodyPr/>
          <a:lstStyle/>
          <a:p>
            <a:fld id="{CD5AFFE1-E8CD-4B1B-80B3-5AE9D8E33CA2}" type="slidenum">
              <a:rPr lang="en-US" altLang="en-US"/>
              <a:pPr/>
              <a:t>57</a:t>
            </a:fld>
            <a:endParaRPr lang="en-US" altLang="en-US"/>
          </a:p>
        </p:txBody>
      </p:sp>
      <p:sp>
        <p:nvSpPr>
          <p:cNvPr id="21506" name="Rectangle 2">
            <a:extLst>
              <a:ext uri="{FF2B5EF4-FFF2-40B4-BE49-F238E27FC236}">
                <a16:creationId xmlns:a16="http://schemas.microsoft.com/office/drawing/2014/main" id="{6F84378B-A941-9559-FE68-102C74165049}"/>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F95EAC8E-82BC-5973-7C38-BD5F055D929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DCFD97-E75F-ACD3-82CE-DC3B5A807789}"/>
              </a:ext>
            </a:extLst>
          </p:cNvPr>
          <p:cNvSpPr>
            <a:spLocks noGrp="1" noChangeArrowheads="1"/>
          </p:cNvSpPr>
          <p:nvPr>
            <p:ph type="sldNum" sz="quarter" idx="5"/>
          </p:nvPr>
        </p:nvSpPr>
        <p:spPr>
          <a:ln/>
        </p:spPr>
        <p:txBody>
          <a:bodyPr/>
          <a:lstStyle/>
          <a:p>
            <a:fld id="{BF9D8C4F-BE79-4F54-915F-A26A10B0D16E}" type="slidenum">
              <a:rPr lang="en-US" altLang="en-US"/>
              <a:pPr/>
              <a:t>58</a:t>
            </a:fld>
            <a:endParaRPr lang="en-US" altLang="en-US"/>
          </a:p>
        </p:txBody>
      </p:sp>
      <p:sp>
        <p:nvSpPr>
          <p:cNvPr id="137218" name="Rectangle 2">
            <a:extLst>
              <a:ext uri="{FF2B5EF4-FFF2-40B4-BE49-F238E27FC236}">
                <a16:creationId xmlns:a16="http://schemas.microsoft.com/office/drawing/2014/main" id="{55FA11F7-25FB-9C23-3056-9EA15BEE4866}"/>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1B16781A-648E-DEF5-BE25-E678A01E4AF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3648FC-3D28-C156-C305-A403DFC60714}"/>
              </a:ext>
            </a:extLst>
          </p:cNvPr>
          <p:cNvSpPr>
            <a:spLocks noGrp="1" noChangeArrowheads="1"/>
          </p:cNvSpPr>
          <p:nvPr>
            <p:ph type="sldNum" sz="quarter" idx="5"/>
          </p:nvPr>
        </p:nvSpPr>
        <p:spPr>
          <a:ln/>
        </p:spPr>
        <p:txBody>
          <a:bodyPr/>
          <a:lstStyle/>
          <a:p>
            <a:fld id="{F1337B4D-1893-4AA2-80BC-59B005112976}" type="slidenum">
              <a:rPr lang="en-US" altLang="en-US"/>
              <a:pPr/>
              <a:t>59</a:t>
            </a:fld>
            <a:endParaRPr lang="en-US" altLang="en-US"/>
          </a:p>
        </p:txBody>
      </p:sp>
      <p:sp>
        <p:nvSpPr>
          <p:cNvPr id="23554" name="Rectangle 2">
            <a:extLst>
              <a:ext uri="{FF2B5EF4-FFF2-40B4-BE49-F238E27FC236}">
                <a16:creationId xmlns:a16="http://schemas.microsoft.com/office/drawing/2014/main" id="{124EA049-C4DB-C3F2-032C-3ACC23CD946C}"/>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A54FA76D-1A9E-353C-3745-907242D9B40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8547A74-A488-A2B1-15D6-3E9CC74B71DA}"/>
              </a:ext>
            </a:extLst>
          </p:cNvPr>
          <p:cNvSpPr>
            <a:spLocks noGrp="1" noChangeArrowheads="1"/>
          </p:cNvSpPr>
          <p:nvPr>
            <p:ph type="sldNum" sz="quarter" idx="5"/>
          </p:nvPr>
        </p:nvSpPr>
        <p:spPr>
          <a:ln/>
        </p:spPr>
        <p:txBody>
          <a:bodyPr/>
          <a:lstStyle/>
          <a:p>
            <a:fld id="{B568B5FB-DB31-4872-A5DE-0AD6EE8CE1E9}" type="slidenum">
              <a:rPr lang="en-US" altLang="en-US"/>
              <a:pPr/>
              <a:t>60</a:t>
            </a:fld>
            <a:endParaRPr lang="en-US" altLang="en-US"/>
          </a:p>
        </p:txBody>
      </p:sp>
      <p:sp>
        <p:nvSpPr>
          <p:cNvPr id="139266" name="Rectangle 2">
            <a:extLst>
              <a:ext uri="{FF2B5EF4-FFF2-40B4-BE49-F238E27FC236}">
                <a16:creationId xmlns:a16="http://schemas.microsoft.com/office/drawing/2014/main" id="{8D0132B1-B810-6662-66BC-E4E541640D87}"/>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208A7821-0883-4D61-5ED3-DCB4604CD5D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B5B9FB-2158-3E64-FD00-AEEB4C3FC556}"/>
              </a:ext>
            </a:extLst>
          </p:cNvPr>
          <p:cNvSpPr>
            <a:spLocks noGrp="1" noChangeArrowheads="1"/>
          </p:cNvSpPr>
          <p:nvPr>
            <p:ph type="sldNum" sz="quarter" idx="5"/>
          </p:nvPr>
        </p:nvSpPr>
        <p:spPr>
          <a:ln/>
        </p:spPr>
        <p:txBody>
          <a:bodyPr/>
          <a:lstStyle/>
          <a:p>
            <a:fld id="{CFAE6DD6-80F6-42F1-9D00-E82036BD6256}" type="slidenum">
              <a:rPr lang="en-US" altLang="en-US"/>
              <a:pPr/>
              <a:t>61</a:t>
            </a:fld>
            <a:endParaRPr lang="en-US" altLang="en-US"/>
          </a:p>
        </p:txBody>
      </p:sp>
      <p:sp>
        <p:nvSpPr>
          <p:cNvPr id="143362" name="Rectangle 2">
            <a:extLst>
              <a:ext uri="{FF2B5EF4-FFF2-40B4-BE49-F238E27FC236}">
                <a16:creationId xmlns:a16="http://schemas.microsoft.com/office/drawing/2014/main" id="{7D7225FC-7F25-CD78-35F3-36C4C74B72AF}"/>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9C65A077-7136-3965-5E9B-79C017DDF20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E6E2DD0-BFFB-57BE-B8C2-9D0B06B4C4F8}"/>
              </a:ext>
            </a:extLst>
          </p:cNvPr>
          <p:cNvSpPr>
            <a:spLocks noGrp="1" noChangeArrowheads="1"/>
          </p:cNvSpPr>
          <p:nvPr>
            <p:ph type="sldNum" sz="quarter" idx="5"/>
          </p:nvPr>
        </p:nvSpPr>
        <p:spPr>
          <a:ln/>
        </p:spPr>
        <p:txBody>
          <a:bodyPr/>
          <a:lstStyle/>
          <a:p>
            <a:fld id="{5FCB4F10-CDBA-4C02-AD55-B9BC05D14B89}" type="slidenum">
              <a:rPr lang="en-US" altLang="en-US"/>
              <a:pPr/>
              <a:t>62</a:t>
            </a:fld>
            <a:endParaRPr lang="en-US" altLang="en-US"/>
          </a:p>
        </p:txBody>
      </p:sp>
      <p:sp>
        <p:nvSpPr>
          <p:cNvPr id="41986" name="Rectangle 2">
            <a:extLst>
              <a:ext uri="{FF2B5EF4-FFF2-40B4-BE49-F238E27FC236}">
                <a16:creationId xmlns:a16="http://schemas.microsoft.com/office/drawing/2014/main" id="{097B327E-7B1F-0D5E-1B81-5E5418AEFA06}"/>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96955EF7-AADC-5F50-6A3C-88AC711AF69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100">
                <a:solidFill>
                  <a:schemeClr val="tx1"/>
                </a:solidFill>
                <a:latin typeface="Arial" charset="0"/>
                <a:cs typeface="Arial" charset="0"/>
              </a:defRPr>
            </a:lvl1pPr>
            <a:lvl2pPr marL="1224627" indent="-471011" eaLnBrk="0" hangingPunct="0">
              <a:spcBef>
                <a:spcPct val="30000"/>
              </a:spcBef>
              <a:defRPr sz="2100">
                <a:solidFill>
                  <a:schemeClr val="tx1"/>
                </a:solidFill>
                <a:latin typeface="Arial" charset="0"/>
                <a:cs typeface="Arial" charset="0"/>
              </a:defRPr>
            </a:lvl2pPr>
            <a:lvl3pPr marL="1884043" indent="-376808" eaLnBrk="0" hangingPunct="0">
              <a:spcBef>
                <a:spcPct val="30000"/>
              </a:spcBef>
              <a:defRPr sz="2100">
                <a:solidFill>
                  <a:schemeClr val="tx1"/>
                </a:solidFill>
                <a:latin typeface="Arial" charset="0"/>
                <a:cs typeface="Arial" charset="0"/>
              </a:defRPr>
            </a:lvl3pPr>
            <a:lvl4pPr marL="2637660" indent="-376808" eaLnBrk="0" hangingPunct="0">
              <a:spcBef>
                <a:spcPct val="30000"/>
              </a:spcBef>
              <a:defRPr sz="2100">
                <a:solidFill>
                  <a:schemeClr val="tx1"/>
                </a:solidFill>
                <a:latin typeface="Arial" charset="0"/>
                <a:cs typeface="Arial" charset="0"/>
              </a:defRPr>
            </a:lvl4pPr>
            <a:lvl5pPr marL="3391279" indent="-376808" eaLnBrk="0" hangingPunct="0">
              <a:spcBef>
                <a:spcPct val="30000"/>
              </a:spcBef>
              <a:defRPr sz="2100">
                <a:solidFill>
                  <a:schemeClr val="tx1"/>
                </a:solidFill>
                <a:latin typeface="Arial" charset="0"/>
                <a:cs typeface="Arial" charset="0"/>
              </a:defRPr>
            </a:lvl5pPr>
            <a:lvl6pPr marL="4144895" indent="-376808" eaLnBrk="0" fontAlgn="base" hangingPunct="0">
              <a:spcBef>
                <a:spcPct val="30000"/>
              </a:spcBef>
              <a:spcAft>
                <a:spcPct val="0"/>
              </a:spcAft>
              <a:defRPr sz="2100">
                <a:solidFill>
                  <a:schemeClr val="tx1"/>
                </a:solidFill>
                <a:latin typeface="Arial" charset="0"/>
                <a:cs typeface="Arial" charset="0"/>
              </a:defRPr>
            </a:lvl6pPr>
            <a:lvl7pPr marL="4898514" indent="-376808" eaLnBrk="0" fontAlgn="base" hangingPunct="0">
              <a:spcBef>
                <a:spcPct val="30000"/>
              </a:spcBef>
              <a:spcAft>
                <a:spcPct val="0"/>
              </a:spcAft>
              <a:defRPr sz="2100">
                <a:solidFill>
                  <a:schemeClr val="tx1"/>
                </a:solidFill>
                <a:latin typeface="Arial" charset="0"/>
                <a:cs typeface="Arial" charset="0"/>
              </a:defRPr>
            </a:lvl7pPr>
            <a:lvl8pPr marL="5652130" indent="-376808" eaLnBrk="0" fontAlgn="base" hangingPunct="0">
              <a:spcBef>
                <a:spcPct val="30000"/>
              </a:spcBef>
              <a:spcAft>
                <a:spcPct val="0"/>
              </a:spcAft>
              <a:defRPr sz="2100">
                <a:solidFill>
                  <a:schemeClr val="tx1"/>
                </a:solidFill>
                <a:latin typeface="Arial" charset="0"/>
                <a:cs typeface="Arial" charset="0"/>
              </a:defRPr>
            </a:lvl8pPr>
            <a:lvl9pPr marL="6405749" indent="-376808" eaLnBrk="0" fontAlgn="base" hangingPunct="0">
              <a:spcBef>
                <a:spcPct val="30000"/>
              </a:spcBef>
              <a:spcAft>
                <a:spcPct val="0"/>
              </a:spcAft>
              <a:defRPr sz="2100">
                <a:solidFill>
                  <a:schemeClr val="tx1"/>
                </a:solidFill>
                <a:latin typeface="Arial" charset="0"/>
                <a:cs typeface="Arial" charset="0"/>
              </a:defRPr>
            </a:lvl9pPr>
          </a:lstStyle>
          <a:p>
            <a:pPr defTabSz="1207026"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207026"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844550" y="876300"/>
            <a:ext cx="7781925" cy="4376738"/>
          </a:xfrm>
          <a:ln/>
        </p:spPr>
      </p:sp>
      <p:sp>
        <p:nvSpPr>
          <p:cNvPr id="59396" name="Rectangle 3"/>
          <p:cNvSpPr>
            <a:spLocks noGrp="1" noChangeArrowheads="1"/>
          </p:cNvSpPr>
          <p:nvPr>
            <p:ph type="body" idx="1"/>
          </p:nvPr>
        </p:nvSpPr>
        <p:spPr>
          <a:xfrm>
            <a:off x="1634539" y="6738044"/>
            <a:ext cx="8989953" cy="6383405"/>
          </a:xfrm>
          <a:noFill/>
        </p:spPr>
        <p:txBody>
          <a:bodyPr/>
          <a:lstStyle/>
          <a:p>
            <a:pPr>
              <a:spcBef>
                <a:spcPts val="0"/>
              </a:spcBef>
              <a:spcAft>
                <a:spcPts val="1647"/>
              </a:spcAft>
            </a:pPr>
            <a:endParaRPr lang="en-US" altLang="en-US" sz="2100" b="1" dirty="0">
              <a:latin typeface="+mn-lt"/>
            </a:endParaRPr>
          </a:p>
        </p:txBody>
      </p:sp>
      <p:sp>
        <p:nvSpPr>
          <p:cNvPr id="2" name="Date Placeholder 1"/>
          <p:cNvSpPr>
            <a:spLocks noGrp="1"/>
          </p:cNvSpPr>
          <p:nvPr>
            <p:ph type="dt" idx="10"/>
          </p:nvPr>
        </p:nvSpPr>
        <p:spPr/>
        <p:txBody>
          <a:bodyPr/>
          <a:lstStyle/>
          <a:p>
            <a:pPr defTabSz="1207026">
              <a:defRPr/>
            </a:pPr>
            <a:r>
              <a:rPr lang="en-US" sz="1800">
                <a:solidFill>
                  <a:srgbClr val="000000"/>
                </a:solidFill>
              </a:rPr>
              <a:t>6/24/2018</a:t>
            </a:r>
          </a:p>
        </p:txBody>
      </p:sp>
      <p:sp>
        <p:nvSpPr>
          <p:cNvPr id="3" name="Header Placeholder 2"/>
          <p:cNvSpPr>
            <a:spLocks noGrp="1"/>
          </p:cNvSpPr>
          <p:nvPr>
            <p:ph type="hdr" sz="quarter" idx="11"/>
          </p:nvPr>
        </p:nvSpPr>
        <p:spPr/>
        <p:txBody>
          <a:bodyPr/>
          <a:lstStyle/>
          <a:p>
            <a:pPr defTabSz="1207026">
              <a:defRPr/>
            </a:pPr>
            <a:r>
              <a:rPr lang="en-US" sz="18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207026">
              <a:defRPr/>
            </a:pPr>
            <a:r>
              <a:rPr lang="en-US" sz="18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63</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104630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1412316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D7AE37-EB62-A80D-67E7-8B44C0D5B120}"/>
              </a:ext>
            </a:extLst>
          </p:cNvPr>
          <p:cNvSpPr>
            <a:spLocks noGrp="1" noChangeArrowheads="1"/>
          </p:cNvSpPr>
          <p:nvPr>
            <p:ph type="sldNum" sz="quarter" idx="5"/>
          </p:nvPr>
        </p:nvSpPr>
        <p:spPr>
          <a:ln/>
        </p:spPr>
        <p:txBody>
          <a:bodyPr/>
          <a:lstStyle/>
          <a:p>
            <a:fld id="{A2746ADF-8266-4177-B228-F2D7EFF568CB}" type="slidenum">
              <a:rPr lang="en-US" altLang="en-US"/>
              <a:pPr/>
              <a:t>65</a:t>
            </a:fld>
            <a:endParaRPr lang="en-US" altLang="en-US"/>
          </a:p>
        </p:txBody>
      </p:sp>
      <p:sp>
        <p:nvSpPr>
          <p:cNvPr id="149506" name="Rectangle 2">
            <a:extLst>
              <a:ext uri="{FF2B5EF4-FFF2-40B4-BE49-F238E27FC236}">
                <a16:creationId xmlns:a16="http://schemas.microsoft.com/office/drawing/2014/main" id="{7D14727A-5348-0F2A-0E49-D8B7F89B0D11}"/>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48A92F43-CBD1-AFBA-11B8-C63BCE91E2B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66</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2937124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200">
                <a:solidFill>
                  <a:schemeClr val="tx1"/>
                </a:solidFill>
                <a:latin typeface="Arial" charset="0"/>
                <a:cs typeface="Arial" charset="0"/>
              </a:defRPr>
            </a:lvl1pPr>
            <a:lvl2pPr marL="1294363" indent="-497831" eaLnBrk="0" hangingPunct="0">
              <a:spcBef>
                <a:spcPct val="30000"/>
              </a:spcBef>
              <a:defRPr sz="2200">
                <a:solidFill>
                  <a:schemeClr val="tx1"/>
                </a:solidFill>
                <a:latin typeface="Arial" charset="0"/>
                <a:cs typeface="Arial" charset="0"/>
              </a:defRPr>
            </a:lvl2pPr>
            <a:lvl3pPr marL="1991330" indent="-398266" eaLnBrk="0" hangingPunct="0">
              <a:spcBef>
                <a:spcPct val="30000"/>
              </a:spcBef>
              <a:defRPr sz="2200">
                <a:solidFill>
                  <a:schemeClr val="tx1"/>
                </a:solidFill>
                <a:latin typeface="Arial" charset="0"/>
                <a:cs typeface="Arial" charset="0"/>
              </a:defRPr>
            </a:lvl3pPr>
            <a:lvl4pPr marL="2787860" indent="-398266" eaLnBrk="0" hangingPunct="0">
              <a:spcBef>
                <a:spcPct val="30000"/>
              </a:spcBef>
              <a:defRPr sz="2200">
                <a:solidFill>
                  <a:schemeClr val="tx1"/>
                </a:solidFill>
                <a:latin typeface="Arial" charset="0"/>
                <a:cs typeface="Arial" charset="0"/>
              </a:defRPr>
            </a:lvl4pPr>
            <a:lvl5pPr marL="3584395" indent="-398266" eaLnBrk="0" hangingPunct="0">
              <a:spcBef>
                <a:spcPct val="30000"/>
              </a:spcBef>
              <a:defRPr sz="2200">
                <a:solidFill>
                  <a:schemeClr val="tx1"/>
                </a:solidFill>
                <a:latin typeface="Arial" charset="0"/>
                <a:cs typeface="Arial" charset="0"/>
              </a:defRPr>
            </a:lvl5pPr>
            <a:lvl6pPr marL="4380927" indent="-398266" eaLnBrk="0" fontAlgn="base" hangingPunct="0">
              <a:spcBef>
                <a:spcPct val="30000"/>
              </a:spcBef>
              <a:spcAft>
                <a:spcPct val="0"/>
              </a:spcAft>
              <a:defRPr sz="2200">
                <a:solidFill>
                  <a:schemeClr val="tx1"/>
                </a:solidFill>
                <a:latin typeface="Arial" charset="0"/>
                <a:cs typeface="Arial" charset="0"/>
              </a:defRPr>
            </a:lvl6pPr>
            <a:lvl7pPr marL="5177461" indent="-398266" eaLnBrk="0" fontAlgn="base" hangingPunct="0">
              <a:spcBef>
                <a:spcPct val="30000"/>
              </a:spcBef>
              <a:spcAft>
                <a:spcPct val="0"/>
              </a:spcAft>
              <a:defRPr sz="2200">
                <a:solidFill>
                  <a:schemeClr val="tx1"/>
                </a:solidFill>
                <a:latin typeface="Arial" charset="0"/>
                <a:cs typeface="Arial" charset="0"/>
              </a:defRPr>
            </a:lvl7pPr>
            <a:lvl8pPr marL="5973991" indent="-398266" eaLnBrk="0" fontAlgn="base" hangingPunct="0">
              <a:spcBef>
                <a:spcPct val="30000"/>
              </a:spcBef>
              <a:spcAft>
                <a:spcPct val="0"/>
              </a:spcAft>
              <a:defRPr sz="2200">
                <a:solidFill>
                  <a:schemeClr val="tx1"/>
                </a:solidFill>
                <a:latin typeface="Arial" charset="0"/>
                <a:cs typeface="Arial" charset="0"/>
              </a:defRPr>
            </a:lvl8pPr>
            <a:lvl9pPr marL="6770524" indent="-398266" eaLnBrk="0" fontAlgn="base" hangingPunct="0">
              <a:spcBef>
                <a:spcPct val="30000"/>
              </a:spcBef>
              <a:spcAft>
                <a:spcPct val="0"/>
              </a:spcAft>
              <a:defRPr sz="2200">
                <a:solidFill>
                  <a:schemeClr val="tx1"/>
                </a:solidFill>
                <a:latin typeface="Arial" charset="0"/>
                <a:cs typeface="Arial" charset="0"/>
              </a:defRPr>
            </a:lvl9pPr>
          </a:lstStyle>
          <a:p>
            <a:pPr defTabSz="127576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275760"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844550" y="876300"/>
            <a:ext cx="7781925" cy="4376738"/>
          </a:xfrm>
          <a:ln/>
        </p:spPr>
      </p:sp>
      <p:sp>
        <p:nvSpPr>
          <p:cNvPr id="59396" name="Rectangle 3"/>
          <p:cNvSpPr>
            <a:spLocks noGrp="1" noChangeArrowheads="1"/>
          </p:cNvSpPr>
          <p:nvPr>
            <p:ph type="body" idx="1"/>
          </p:nvPr>
        </p:nvSpPr>
        <p:spPr>
          <a:xfrm>
            <a:off x="1743509" y="7074947"/>
            <a:ext cx="9589283" cy="6702575"/>
          </a:xfrm>
          <a:noFill/>
        </p:spPr>
        <p:txBody>
          <a:bodyPr/>
          <a:lstStyle/>
          <a:p>
            <a:pPr>
              <a:spcBef>
                <a:spcPts val="0"/>
              </a:spcBef>
              <a:spcAft>
                <a:spcPts val="1740"/>
              </a:spcAft>
            </a:pPr>
            <a:endParaRPr lang="en-US" altLang="en-US" sz="2200" b="1" dirty="0">
              <a:latin typeface="+mn-lt"/>
            </a:endParaRPr>
          </a:p>
        </p:txBody>
      </p:sp>
      <p:sp>
        <p:nvSpPr>
          <p:cNvPr id="3" name="Header Placeholder 2"/>
          <p:cNvSpPr>
            <a:spLocks noGrp="1"/>
          </p:cNvSpPr>
          <p:nvPr>
            <p:ph type="hdr" sz="quarter" idx="11"/>
          </p:nvPr>
        </p:nvSpPr>
        <p:spPr/>
        <p:txBody>
          <a:bodyPr/>
          <a:lstStyle/>
          <a:p>
            <a:pPr defTabSz="1275760">
              <a:defRPr/>
            </a:pPr>
            <a:r>
              <a:rPr lang="en-US" sz="17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275760">
              <a:defRPr/>
            </a:pPr>
            <a:r>
              <a:rPr lang="en-US" sz="17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293667" indent="-496202">
              <a:spcBef>
                <a:spcPct val="30000"/>
              </a:spcBef>
              <a:defRPr sz="1800">
                <a:solidFill>
                  <a:schemeClr val="tx1"/>
                </a:solidFill>
                <a:latin typeface="Arial" panose="020B0604020202020204" pitchFamily="34" charset="0"/>
                <a:cs typeface="Arial" panose="020B0604020202020204" pitchFamily="34" charset="0"/>
              </a:defRPr>
            </a:lvl2pPr>
            <a:lvl3pPr marL="1991453" indent="-396519">
              <a:spcBef>
                <a:spcPct val="30000"/>
              </a:spcBef>
              <a:defRPr sz="1800">
                <a:solidFill>
                  <a:schemeClr val="tx1"/>
                </a:solidFill>
                <a:latin typeface="Arial" panose="020B0604020202020204" pitchFamily="34" charset="0"/>
                <a:cs typeface="Arial" panose="020B0604020202020204" pitchFamily="34" charset="0"/>
              </a:defRPr>
            </a:lvl3pPr>
            <a:lvl4pPr marL="2786703" indent="-396519">
              <a:spcBef>
                <a:spcPct val="30000"/>
              </a:spcBef>
              <a:defRPr sz="1800">
                <a:solidFill>
                  <a:schemeClr val="tx1"/>
                </a:solidFill>
                <a:latin typeface="Arial" panose="020B0604020202020204" pitchFamily="34" charset="0"/>
                <a:cs typeface="Arial" panose="020B0604020202020204" pitchFamily="34" charset="0"/>
              </a:defRPr>
            </a:lvl4pPr>
            <a:lvl5pPr marL="3584170" indent="-396519">
              <a:spcBef>
                <a:spcPct val="30000"/>
              </a:spcBef>
              <a:defRPr sz="1800">
                <a:solidFill>
                  <a:schemeClr val="tx1"/>
                </a:solidFill>
                <a:latin typeface="Arial" panose="020B0604020202020204" pitchFamily="34" charset="0"/>
                <a:cs typeface="Arial" panose="020B0604020202020204" pitchFamily="34" charset="0"/>
              </a:defRPr>
            </a:lvl5pPr>
            <a:lvl6pPr marL="4222145" indent="-396519"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860118" indent="-396519"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5498092" indent="-396519"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6136065" indent="-396519"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275947">
              <a:spcBef>
                <a:spcPct val="0"/>
              </a:spcBef>
              <a:defRPr/>
            </a:pPr>
            <a:fld id="{F2A336B0-4F46-4FEA-BD6B-3A7DD238EB45}" type="slidenum">
              <a:rPr lang="en-US" altLang="en-US" sz="2200">
                <a:solidFill>
                  <a:srgbClr val="000000"/>
                </a:solidFill>
                <a:latin typeface="Calibri" panose="020F0502020204030204" pitchFamily="34" charset="0"/>
                <a:cs typeface="Calibri" panose="020F0502020204030204" pitchFamily="34" charset="0"/>
              </a:rPr>
              <a:pPr defTabSz="1275947">
                <a:spcBef>
                  <a:spcPct val="0"/>
                </a:spcBef>
                <a:defRPr/>
              </a:pPr>
              <a:t>6</a:t>
            </a:fld>
            <a:endParaRPr lang="en-US" altLang="en-US" sz="22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844550" y="876300"/>
            <a:ext cx="7781925" cy="4376738"/>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744316" y="7075741"/>
            <a:ext cx="9589057" cy="6701315"/>
          </a:xfrm>
        </p:spPr>
        <p:txBody>
          <a:bodyPr/>
          <a:lstStyle/>
          <a:p>
            <a:pPr>
              <a:spcBef>
                <a:spcPts val="0"/>
              </a:spcBef>
              <a:spcAft>
                <a:spcPts val="1741"/>
              </a:spcAft>
              <a:defRPr/>
            </a:pPr>
            <a:endParaRPr lang="en-US" altLang="en-US" sz="22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1036706" indent="-398733">
              <a:defRPr>
                <a:solidFill>
                  <a:schemeClr val="tx1"/>
                </a:solidFill>
                <a:latin typeface="Arial" panose="020B0604020202020204" pitchFamily="34" charset="0"/>
                <a:cs typeface="Arial" panose="020B0604020202020204" pitchFamily="34" charset="0"/>
              </a:defRPr>
            </a:lvl2pPr>
            <a:lvl3pPr marL="1594933" indent="-318986">
              <a:defRPr>
                <a:solidFill>
                  <a:schemeClr val="tx1"/>
                </a:solidFill>
                <a:latin typeface="Arial" panose="020B0604020202020204" pitchFamily="34" charset="0"/>
                <a:cs typeface="Arial" panose="020B0604020202020204" pitchFamily="34" charset="0"/>
              </a:defRPr>
            </a:lvl3pPr>
            <a:lvl4pPr marL="2232907" indent="-318986">
              <a:defRPr>
                <a:solidFill>
                  <a:schemeClr val="tx1"/>
                </a:solidFill>
                <a:latin typeface="Arial" panose="020B0604020202020204" pitchFamily="34" charset="0"/>
                <a:cs typeface="Arial" panose="020B0604020202020204" pitchFamily="34" charset="0"/>
              </a:defRPr>
            </a:lvl4pPr>
            <a:lvl5pPr marL="2870882" indent="-318986">
              <a:defRPr>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75947">
              <a:defRPr/>
            </a:pPr>
            <a:r>
              <a:rPr lang="en-US" altLang="en-US" sz="19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1036706" indent="-398733">
              <a:defRPr>
                <a:solidFill>
                  <a:schemeClr val="tx1"/>
                </a:solidFill>
                <a:latin typeface="Arial" panose="020B0604020202020204" pitchFamily="34" charset="0"/>
                <a:cs typeface="Arial" panose="020B0604020202020204" pitchFamily="34" charset="0"/>
              </a:defRPr>
            </a:lvl2pPr>
            <a:lvl3pPr marL="1594933" indent="-318986">
              <a:defRPr>
                <a:solidFill>
                  <a:schemeClr val="tx1"/>
                </a:solidFill>
                <a:latin typeface="Arial" panose="020B0604020202020204" pitchFamily="34" charset="0"/>
                <a:cs typeface="Arial" panose="020B0604020202020204" pitchFamily="34" charset="0"/>
              </a:defRPr>
            </a:lvl3pPr>
            <a:lvl4pPr marL="2232907" indent="-318986">
              <a:defRPr>
                <a:solidFill>
                  <a:schemeClr val="tx1"/>
                </a:solidFill>
                <a:latin typeface="Arial" panose="020B0604020202020204" pitchFamily="34" charset="0"/>
                <a:cs typeface="Arial" panose="020B0604020202020204" pitchFamily="34" charset="0"/>
              </a:defRPr>
            </a:lvl4pPr>
            <a:lvl5pPr marL="2870882" indent="-318986">
              <a:defRPr>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75947">
              <a:defRPr/>
            </a:pPr>
            <a:r>
              <a:rPr lang="en-US" altLang="en-US" sz="19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1036706" indent="-398733">
              <a:defRPr>
                <a:solidFill>
                  <a:schemeClr val="tx1"/>
                </a:solidFill>
                <a:latin typeface="Arial" panose="020B0604020202020204" pitchFamily="34" charset="0"/>
                <a:cs typeface="Arial" panose="020B0604020202020204" pitchFamily="34" charset="0"/>
              </a:defRPr>
            </a:lvl2pPr>
            <a:lvl3pPr marL="1594933" indent="-318986">
              <a:defRPr>
                <a:solidFill>
                  <a:schemeClr val="tx1"/>
                </a:solidFill>
                <a:latin typeface="Arial" panose="020B0604020202020204" pitchFamily="34" charset="0"/>
                <a:cs typeface="Arial" panose="020B0604020202020204" pitchFamily="34" charset="0"/>
              </a:defRPr>
            </a:lvl3pPr>
            <a:lvl4pPr marL="2232907" indent="-318986">
              <a:defRPr>
                <a:solidFill>
                  <a:schemeClr val="tx1"/>
                </a:solidFill>
                <a:latin typeface="Arial" panose="020B0604020202020204" pitchFamily="34" charset="0"/>
                <a:cs typeface="Arial" panose="020B0604020202020204" pitchFamily="34" charset="0"/>
              </a:defRPr>
            </a:lvl4pPr>
            <a:lvl5pPr marL="2870882" indent="-318986">
              <a:defRPr>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75947">
              <a:defRPr/>
            </a:pPr>
            <a:r>
              <a:rPr lang="en-US" altLang="en-US" sz="19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8</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158492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12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519062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FB0190-9706-E02B-3675-CE6EDBCD0FE5}"/>
              </a:ext>
            </a:extLst>
          </p:cNvPr>
          <p:cNvSpPr>
            <a:spLocks noGrp="1" noChangeArrowheads="1"/>
          </p:cNvSpPr>
          <p:nvPr>
            <p:ph type="sldNum" sz="quarter" idx="5"/>
          </p:nvPr>
        </p:nvSpPr>
        <p:spPr>
          <a:ln/>
        </p:spPr>
        <p:txBody>
          <a:bodyPr/>
          <a:lstStyle/>
          <a:p>
            <a:fld id="{B36133BE-D06B-4E0C-B882-47F3EFA0938C}" type="slidenum">
              <a:rPr lang="en-US" altLang="en-US"/>
              <a:pPr/>
              <a:t>13</a:t>
            </a:fld>
            <a:endParaRPr lang="en-US" altLang="en-US"/>
          </a:p>
        </p:txBody>
      </p:sp>
      <p:sp>
        <p:nvSpPr>
          <p:cNvPr id="51202" name="Rectangle 2">
            <a:extLst>
              <a:ext uri="{FF2B5EF4-FFF2-40B4-BE49-F238E27FC236}">
                <a16:creationId xmlns:a16="http://schemas.microsoft.com/office/drawing/2014/main" id="{958B765D-7401-BD1C-C639-505B86C9D8F3}"/>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ACE1DB5B-011F-6774-CDEE-42DED92AC11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C94EFAC-B61F-40FE-852C-0A5DF3690FAB}" type="slidenum">
              <a:rPr lang="en-US" altLang="en-US" smtClean="0"/>
              <a:pPr/>
              <a:t>‹#›</a:t>
            </a:fld>
            <a:endParaRPr lang="en-US" altLang="en-US"/>
          </a:p>
        </p:txBody>
      </p:sp>
    </p:spTree>
    <p:extLst>
      <p:ext uri="{BB962C8B-B14F-4D97-AF65-F5344CB8AC3E}">
        <p14:creationId xmlns:p14="http://schemas.microsoft.com/office/powerpoint/2010/main" val="289384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7CF5F9D-CF55-4C7E-9725-2F9F617945B9}" type="slidenum">
              <a:rPr lang="en-US" altLang="en-US" smtClean="0"/>
              <a:pPr/>
              <a:t>‹#›</a:t>
            </a:fld>
            <a:endParaRPr lang="en-US" altLang="en-US"/>
          </a:p>
        </p:txBody>
      </p:sp>
    </p:spTree>
    <p:extLst>
      <p:ext uri="{BB962C8B-B14F-4D97-AF65-F5344CB8AC3E}">
        <p14:creationId xmlns:p14="http://schemas.microsoft.com/office/powerpoint/2010/main" val="2642011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B4C9C51-0C95-448A-B46F-2AFAED815E5B}" type="slidenum">
              <a:rPr lang="en-US" altLang="en-US" smtClean="0"/>
              <a:pPr/>
              <a:t>‹#›</a:t>
            </a:fld>
            <a:endParaRPr lang="en-US" altLang="en-US"/>
          </a:p>
        </p:txBody>
      </p:sp>
    </p:spTree>
    <p:extLst>
      <p:ext uri="{BB962C8B-B14F-4D97-AF65-F5344CB8AC3E}">
        <p14:creationId xmlns:p14="http://schemas.microsoft.com/office/powerpoint/2010/main" val="3129740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1C262D4-C6F6-4742-A909-3B1410219847}" type="slidenum">
              <a:rPr lang="en-US" altLang="en-US" smtClean="0"/>
              <a:pPr/>
              <a:t>‹#›</a:t>
            </a:fld>
            <a:endParaRPr lang="en-US" altLang="en-US"/>
          </a:p>
        </p:txBody>
      </p:sp>
    </p:spTree>
    <p:extLst>
      <p:ext uri="{BB962C8B-B14F-4D97-AF65-F5344CB8AC3E}">
        <p14:creationId xmlns:p14="http://schemas.microsoft.com/office/powerpoint/2010/main" val="79708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FF992B0-DF0D-4BFB-BC02-A5484C59DE02}" type="slidenum">
              <a:rPr lang="en-US" altLang="en-US" smtClean="0"/>
              <a:pPr/>
              <a:t>‹#›</a:t>
            </a:fld>
            <a:endParaRPr lang="en-US" altLang="en-US"/>
          </a:p>
        </p:txBody>
      </p:sp>
    </p:spTree>
    <p:extLst>
      <p:ext uri="{BB962C8B-B14F-4D97-AF65-F5344CB8AC3E}">
        <p14:creationId xmlns:p14="http://schemas.microsoft.com/office/powerpoint/2010/main" val="1224344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2D0C730-FC69-46AD-AF7F-8FA114260ACB}" type="slidenum">
              <a:rPr lang="en-US" altLang="en-US" smtClean="0"/>
              <a:pPr/>
              <a:t>‹#›</a:t>
            </a:fld>
            <a:endParaRPr lang="en-US" altLang="en-US"/>
          </a:p>
        </p:txBody>
      </p:sp>
    </p:spTree>
    <p:extLst>
      <p:ext uri="{BB962C8B-B14F-4D97-AF65-F5344CB8AC3E}">
        <p14:creationId xmlns:p14="http://schemas.microsoft.com/office/powerpoint/2010/main" val="561912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340B1E7-7DB6-451E-B0CB-BEAC635D669A}" type="slidenum">
              <a:rPr lang="en-US" altLang="en-US" smtClean="0"/>
              <a:pPr/>
              <a:t>‹#›</a:t>
            </a:fld>
            <a:endParaRPr lang="en-US" altLang="en-US"/>
          </a:p>
        </p:txBody>
      </p:sp>
    </p:spTree>
    <p:extLst>
      <p:ext uri="{BB962C8B-B14F-4D97-AF65-F5344CB8AC3E}">
        <p14:creationId xmlns:p14="http://schemas.microsoft.com/office/powerpoint/2010/main" val="3626558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F614B30C-1917-4FC6-9693-D649820491B9}" type="slidenum">
              <a:rPr lang="en-US" altLang="en-US" smtClean="0"/>
              <a:pPr/>
              <a:t>‹#›</a:t>
            </a:fld>
            <a:endParaRPr lang="en-US" altLang="en-US"/>
          </a:p>
        </p:txBody>
      </p:sp>
    </p:spTree>
    <p:extLst>
      <p:ext uri="{BB962C8B-B14F-4D97-AF65-F5344CB8AC3E}">
        <p14:creationId xmlns:p14="http://schemas.microsoft.com/office/powerpoint/2010/main" val="2675424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FB49C63-407B-4688-B484-F14DE0EAF931}" type="slidenum">
              <a:rPr lang="en-US" altLang="en-US" smtClean="0"/>
              <a:pPr/>
              <a:t>‹#›</a:t>
            </a:fld>
            <a:endParaRPr lang="en-US" altLang="en-US"/>
          </a:p>
        </p:txBody>
      </p:sp>
    </p:spTree>
    <p:extLst>
      <p:ext uri="{BB962C8B-B14F-4D97-AF65-F5344CB8AC3E}">
        <p14:creationId xmlns:p14="http://schemas.microsoft.com/office/powerpoint/2010/main" val="606802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77DFBB2E-6867-4A9F-9685-F1A1A6D8E680}" type="slidenum">
              <a:rPr lang="en-US" altLang="en-US" smtClean="0"/>
              <a:pPr/>
              <a:t>‹#›</a:t>
            </a:fld>
            <a:endParaRPr lang="en-US" altLang="en-US"/>
          </a:p>
        </p:txBody>
      </p:sp>
    </p:spTree>
    <p:extLst>
      <p:ext uri="{BB962C8B-B14F-4D97-AF65-F5344CB8AC3E}">
        <p14:creationId xmlns:p14="http://schemas.microsoft.com/office/powerpoint/2010/main" val="1451004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AE0CEE3-D7EE-4933-9401-DE337E028DA5}" type="slidenum">
              <a:rPr lang="en-US" altLang="en-US" smtClean="0"/>
              <a:pPr/>
              <a:t>‹#›</a:t>
            </a:fld>
            <a:endParaRPr lang="en-US" altLang="en-US"/>
          </a:p>
        </p:txBody>
      </p:sp>
    </p:spTree>
    <p:extLst>
      <p:ext uri="{BB962C8B-B14F-4D97-AF65-F5344CB8AC3E}">
        <p14:creationId xmlns:p14="http://schemas.microsoft.com/office/powerpoint/2010/main" val="54919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911B30A-AD1F-4894-9195-4135C5605265}" type="slidenum">
              <a:rPr lang="en-US" altLang="en-US" smtClean="0"/>
              <a:pPr/>
              <a:t>‹#›</a:t>
            </a:fld>
            <a:endParaRPr lang="en-US" altLang="en-US"/>
          </a:p>
        </p:txBody>
      </p:sp>
    </p:spTree>
    <p:extLst>
      <p:ext uri="{BB962C8B-B14F-4D97-AF65-F5344CB8AC3E}">
        <p14:creationId xmlns:p14="http://schemas.microsoft.com/office/powerpoint/2010/main" val="252275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78FE936-C581-451D-90B0-F1909D7A4614}" type="slidenum">
              <a:rPr lang="en-US" altLang="en-US" smtClean="0"/>
              <a:pPr/>
              <a:t>‹#›</a:t>
            </a:fld>
            <a:endParaRPr lang="en-US" altLang="en-US"/>
          </a:p>
        </p:txBody>
      </p:sp>
    </p:spTree>
    <p:extLst>
      <p:ext uri="{BB962C8B-B14F-4D97-AF65-F5344CB8AC3E}">
        <p14:creationId xmlns:p14="http://schemas.microsoft.com/office/powerpoint/2010/main" val="182665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9A33BF6-D381-4141-A195-B9707B69117E}" type="slidenum">
              <a:rPr lang="en-US" altLang="en-US" smtClean="0"/>
              <a:pPr/>
              <a:t>‹#›</a:t>
            </a:fld>
            <a:endParaRPr lang="en-US" altLang="en-US"/>
          </a:p>
        </p:txBody>
      </p:sp>
    </p:spTree>
    <p:extLst>
      <p:ext uri="{BB962C8B-B14F-4D97-AF65-F5344CB8AC3E}">
        <p14:creationId xmlns:p14="http://schemas.microsoft.com/office/powerpoint/2010/main" val="589401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A8C0B29-11BB-48AC-BD30-78ED7093B169}" type="slidenum">
              <a:rPr lang="en-US" altLang="en-US" smtClean="0"/>
              <a:pPr/>
              <a:t>‹#›</a:t>
            </a:fld>
            <a:endParaRPr lang="en-US" altLang="en-US"/>
          </a:p>
        </p:txBody>
      </p:sp>
    </p:spTree>
    <p:extLst>
      <p:ext uri="{BB962C8B-B14F-4D97-AF65-F5344CB8AC3E}">
        <p14:creationId xmlns:p14="http://schemas.microsoft.com/office/powerpoint/2010/main" val="1177850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CFAD94B-1B77-4E93-995C-39359C74E8CC}" type="slidenum">
              <a:rPr lang="en-US" altLang="en-US" smtClean="0"/>
              <a:pPr/>
              <a:t>‹#›</a:t>
            </a:fld>
            <a:endParaRPr lang="en-US" altLang="en-US"/>
          </a:p>
        </p:txBody>
      </p:sp>
    </p:spTree>
    <p:extLst>
      <p:ext uri="{BB962C8B-B14F-4D97-AF65-F5344CB8AC3E}">
        <p14:creationId xmlns:p14="http://schemas.microsoft.com/office/powerpoint/2010/main" val="1539358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FC1FB25-33B0-4DC7-86BE-D6962008FE81}" type="slidenum">
              <a:rPr lang="en-US" altLang="en-US" smtClean="0"/>
              <a:pPr/>
              <a:t>‹#›</a:t>
            </a:fld>
            <a:endParaRPr lang="en-US" altLang="en-US"/>
          </a:p>
        </p:txBody>
      </p:sp>
    </p:spTree>
    <p:extLst>
      <p:ext uri="{BB962C8B-B14F-4D97-AF65-F5344CB8AC3E}">
        <p14:creationId xmlns:p14="http://schemas.microsoft.com/office/powerpoint/2010/main" val="775364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B0D06B3-F685-4034-B1C4-F9D5E7CF2D6C}" type="slidenum">
              <a:rPr lang="en-US" altLang="en-US" smtClean="0"/>
              <a:pPr/>
              <a:t>‹#›</a:t>
            </a:fld>
            <a:endParaRPr lang="en-US" altLang="en-US"/>
          </a:p>
        </p:txBody>
      </p:sp>
    </p:spTree>
    <p:extLst>
      <p:ext uri="{BB962C8B-B14F-4D97-AF65-F5344CB8AC3E}">
        <p14:creationId xmlns:p14="http://schemas.microsoft.com/office/powerpoint/2010/main" val="854660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A441F86-72AD-40EE-B8E4-163D30472CAC}" type="slidenum">
              <a:rPr lang="en-US" altLang="en-US" smtClean="0"/>
              <a:pPr/>
              <a:t>‹#›</a:t>
            </a:fld>
            <a:endParaRPr lang="en-US" altLang="en-US"/>
          </a:p>
        </p:txBody>
      </p:sp>
    </p:spTree>
    <p:extLst>
      <p:ext uri="{BB962C8B-B14F-4D97-AF65-F5344CB8AC3E}">
        <p14:creationId xmlns:p14="http://schemas.microsoft.com/office/powerpoint/2010/main" val="3383053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91121716-AECE-42A2-BCE3-A6D8499AE637}" type="slidenum">
              <a:rPr lang="en-US" altLang="en-US" smtClean="0"/>
              <a:pPr/>
              <a:t>‹#›</a:t>
            </a:fld>
            <a:endParaRPr lang="en-US" altLang="en-US"/>
          </a:p>
        </p:txBody>
      </p:sp>
    </p:spTree>
    <p:extLst>
      <p:ext uri="{BB962C8B-B14F-4D97-AF65-F5344CB8AC3E}">
        <p14:creationId xmlns:p14="http://schemas.microsoft.com/office/powerpoint/2010/main" val="3394334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19F43842-7F16-4790-B287-BFFA2EBD434C}" type="slidenum">
              <a:rPr lang="en-US" altLang="en-US" smtClean="0"/>
              <a:pPr/>
              <a:t>‹#›</a:t>
            </a:fld>
            <a:endParaRPr lang="en-US" altLang="en-US"/>
          </a:p>
        </p:txBody>
      </p:sp>
    </p:spTree>
    <p:extLst>
      <p:ext uri="{BB962C8B-B14F-4D97-AF65-F5344CB8AC3E}">
        <p14:creationId xmlns:p14="http://schemas.microsoft.com/office/powerpoint/2010/main" val="3122543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836ED9E0-1D8D-470A-BE57-D702454538EB}" type="slidenum">
              <a:rPr lang="en-US" altLang="en-US" smtClean="0"/>
              <a:pPr/>
              <a:t>‹#›</a:t>
            </a:fld>
            <a:endParaRPr lang="en-US" altLang="en-US"/>
          </a:p>
        </p:txBody>
      </p:sp>
    </p:spTree>
    <p:extLst>
      <p:ext uri="{BB962C8B-B14F-4D97-AF65-F5344CB8AC3E}">
        <p14:creationId xmlns:p14="http://schemas.microsoft.com/office/powerpoint/2010/main" val="173664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07405E5-1E7D-4C09-B567-4A5BC0CB8C54}" type="slidenum">
              <a:rPr lang="en-US" altLang="en-US" smtClean="0"/>
              <a:pPr/>
              <a:t>‹#›</a:t>
            </a:fld>
            <a:endParaRPr lang="en-US" altLang="en-US"/>
          </a:p>
        </p:txBody>
      </p:sp>
    </p:spTree>
    <p:extLst>
      <p:ext uri="{BB962C8B-B14F-4D97-AF65-F5344CB8AC3E}">
        <p14:creationId xmlns:p14="http://schemas.microsoft.com/office/powerpoint/2010/main" val="1194193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5F1A71D-FC1F-4D5A-B537-831C5C3DC163}" type="slidenum">
              <a:rPr lang="en-US" altLang="en-US" smtClean="0"/>
              <a:pPr/>
              <a:t>‹#›</a:t>
            </a:fld>
            <a:endParaRPr lang="en-US" altLang="en-US"/>
          </a:p>
        </p:txBody>
      </p:sp>
    </p:spTree>
    <p:extLst>
      <p:ext uri="{BB962C8B-B14F-4D97-AF65-F5344CB8AC3E}">
        <p14:creationId xmlns:p14="http://schemas.microsoft.com/office/powerpoint/2010/main" val="371506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212A75D-2ADA-4692-9DDE-FA7F9A6B960E}" type="slidenum">
              <a:rPr lang="en-US" altLang="en-US" smtClean="0"/>
              <a:pPr/>
              <a:t>‹#›</a:t>
            </a:fld>
            <a:endParaRPr lang="en-US" altLang="en-US"/>
          </a:p>
        </p:txBody>
      </p:sp>
    </p:spTree>
    <p:extLst>
      <p:ext uri="{BB962C8B-B14F-4D97-AF65-F5344CB8AC3E}">
        <p14:creationId xmlns:p14="http://schemas.microsoft.com/office/powerpoint/2010/main" val="1646664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A7001B2-8ECE-41B2-8C94-47C103735AAA}" type="slidenum">
              <a:rPr lang="en-US" altLang="en-US" smtClean="0"/>
              <a:pPr/>
              <a:t>‹#›</a:t>
            </a:fld>
            <a:endParaRPr lang="en-US" altLang="en-US"/>
          </a:p>
        </p:txBody>
      </p:sp>
    </p:spTree>
    <p:extLst>
      <p:ext uri="{BB962C8B-B14F-4D97-AF65-F5344CB8AC3E}">
        <p14:creationId xmlns:p14="http://schemas.microsoft.com/office/powerpoint/2010/main" val="2421255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7B79995-B91F-4AB2-BB69-6BD3D8A2C933}" type="slidenum">
              <a:rPr lang="en-US" altLang="en-US" smtClean="0"/>
              <a:pPr/>
              <a:t>‹#›</a:t>
            </a:fld>
            <a:endParaRPr lang="en-US" altLang="en-US"/>
          </a:p>
        </p:txBody>
      </p:sp>
    </p:spTree>
    <p:extLst>
      <p:ext uri="{BB962C8B-B14F-4D97-AF65-F5344CB8AC3E}">
        <p14:creationId xmlns:p14="http://schemas.microsoft.com/office/powerpoint/2010/main" val="574377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96C3-83C6-F707-4987-0FFD18736A1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78830676-6EC9-D70A-E710-86BBB5B5EA0B}"/>
              </a:ext>
            </a:extLst>
          </p:cNvPr>
          <p:cNvSpPr>
            <a:spLocks noGrp="1"/>
          </p:cNvSpPr>
          <p:nvPr>
            <p:ph type="tbl" idx="1"/>
          </p:nvPr>
        </p:nvSpPr>
        <p:spPr>
          <a:xfrm>
            <a:off x="609600" y="1600201"/>
            <a:ext cx="10972800" cy="4525963"/>
          </a:xfrm>
        </p:spPr>
        <p:txBody>
          <a:bodyPr/>
          <a:lstStyle/>
          <a:p>
            <a:endParaRPr lang="en-US"/>
          </a:p>
        </p:txBody>
      </p:sp>
      <p:sp>
        <p:nvSpPr>
          <p:cNvPr id="4" name="Date Placeholder 3">
            <a:extLst>
              <a:ext uri="{FF2B5EF4-FFF2-40B4-BE49-F238E27FC236}">
                <a16:creationId xmlns:a16="http://schemas.microsoft.com/office/drawing/2014/main" id="{9481E80C-ADCA-B9EA-B30B-C724EA6BB8F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0A74B3-9D6E-E84D-125E-FCEF3BC6BB6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F95BE0-AF73-7C36-FB02-CC2DA34A2347}"/>
              </a:ext>
            </a:extLst>
          </p:cNvPr>
          <p:cNvSpPr>
            <a:spLocks noGrp="1"/>
          </p:cNvSpPr>
          <p:nvPr>
            <p:ph type="sldNum" sz="quarter" idx="12"/>
          </p:nvPr>
        </p:nvSpPr>
        <p:spPr>
          <a:xfrm>
            <a:off x="8737600" y="6245225"/>
            <a:ext cx="2844800" cy="476250"/>
          </a:xfrm>
        </p:spPr>
        <p:txBody>
          <a:bodyPr/>
          <a:lstStyle>
            <a:lvl1pPr>
              <a:defRPr/>
            </a:lvl1pPr>
          </a:lstStyle>
          <a:p>
            <a:fld id="{D5678CFD-4D51-4554-BCEC-E0FE85D12CF0}" type="slidenum">
              <a:rPr lang="en-US" altLang="en-US"/>
              <a:pPr/>
              <a:t>‹#›</a:t>
            </a:fld>
            <a:endParaRPr lang="en-US" altLang="en-US"/>
          </a:p>
        </p:txBody>
      </p:sp>
    </p:spTree>
    <p:extLst>
      <p:ext uri="{BB962C8B-B14F-4D97-AF65-F5344CB8AC3E}">
        <p14:creationId xmlns:p14="http://schemas.microsoft.com/office/powerpoint/2010/main" val="166823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8B38674-3C84-417E-8B62-B4FDBF045C0D}" type="slidenum">
              <a:rPr lang="en-US" altLang="en-US" smtClean="0"/>
              <a:pPr/>
              <a:t>‹#›</a:t>
            </a:fld>
            <a:endParaRPr lang="en-US" altLang="en-US"/>
          </a:p>
        </p:txBody>
      </p:sp>
    </p:spTree>
    <p:extLst>
      <p:ext uri="{BB962C8B-B14F-4D97-AF65-F5344CB8AC3E}">
        <p14:creationId xmlns:p14="http://schemas.microsoft.com/office/powerpoint/2010/main" val="40715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8FB119FC-5C6C-4380-9E3C-9D60634C245C}" type="slidenum">
              <a:rPr lang="en-US" altLang="en-US" smtClean="0"/>
              <a:pPr/>
              <a:t>‹#›</a:t>
            </a:fld>
            <a:endParaRPr lang="en-US" altLang="en-US"/>
          </a:p>
        </p:txBody>
      </p:sp>
    </p:spTree>
    <p:extLst>
      <p:ext uri="{BB962C8B-B14F-4D97-AF65-F5344CB8AC3E}">
        <p14:creationId xmlns:p14="http://schemas.microsoft.com/office/powerpoint/2010/main" val="1842436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7FFDCCFF-4EC3-4F8E-93ED-72093302BFF7}" type="slidenum">
              <a:rPr lang="en-US" altLang="en-US" smtClean="0"/>
              <a:pPr/>
              <a:t>‹#›</a:t>
            </a:fld>
            <a:endParaRPr lang="en-US" altLang="en-US"/>
          </a:p>
        </p:txBody>
      </p:sp>
    </p:spTree>
    <p:extLst>
      <p:ext uri="{BB962C8B-B14F-4D97-AF65-F5344CB8AC3E}">
        <p14:creationId xmlns:p14="http://schemas.microsoft.com/office/powerpoint/2010/main" val="3252210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D5804BEB-28B0-4EEA-AB61-66D951DBDF39}" type="slidenum">
              <a:rPr lang="en-US" altLang="en-US" smtClean="0"/>
              <a:pPr/>
              <a:t>‹#›</a:t>
            </a:fld>
            <a:endParaRPr lang="en-US" altLang="en-US"/>
          </a:p>
        </p:txBody>
      </p:sp>
    </p:spTree>
    <p:extLst>
      <p:ext uri="{BB962C8B-B14F-4D97-AF65-F5344CB8AC3E}">
        <p14:creationId xmlns:p14="http://schemas.microsoft.com/office/powerpoint/2010/main" val="505149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74F17A1-9197-476A-B3A0-B637FF1DC24E}" type="slidenum">
              <a:rPr lang="en-US" altLang="en-US" smtClean="0"/>
              <a:pPr/>
              <a:t>‹#›</a:t>
            </a:fld>
            <a:endParaRPr lang="en-US" altLang="en-US"/>
          </a:p>
        </p:txBody>
      </p:sp>
    </p:spTree>
    <p:extLst>
      <p:ext uri="{BB962C8B-B14F-4D97-AF65-F5344CB8AC3E}">
        <p14:creationId xmlns:p14="http://schemas.microsoft.com/office/powerpoint/2010/main" val="43454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ED305B9-9E62-4BD5-BD1C-E60C8A0AE04B}" type="slidenum">
              <a:rPr lang="en-US" altLang="en-US" smtClean="0"/>
              <a:pPr/>
              <a:t>‹#›</a:t>
            </a:fld>
            <a:endParaRPr lang="en-US" altLang="en-US"/>
          </a:p>
        </p:txBody>
      </p:sp>
    </p:spTree>
    <p:extLst>
      <p:ext uri="{BB962C8B-B14F-4D97-AF65-F5344CB8AC3E}">
        <p14:creationId xmlns:p14="http://schemas.microsoft.com/office/powerpoint/2010/main" val="1989627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290F7-E13B-4AC5-B9A0-0A5D7C296DCD}" type="slidenum">
              <a:rPr lang="en-US" altLang="en-US" smtClean="0"/>
              <a:pPr/>
              <a:t>‹#›</a:t>
            </a:fld>
            <a:endParaRPr lang="en-US" altLang="en-US"/>
          </a:p>
        </p:txBody>
      </p:sp>
    </p:spTree>
    <p:extLst>
      <p:ext uri="{BB962C8B-B14F-4D97-AF65-F5344CB8AC3E}">
        <p14:creationId xmlns:p14="http://schemas.microsoft.com/office/powerpoint/2010/main" val="404921883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290F7-E13B-4AC5-B9A0-0A5D7C296DCD}" type="slidenum">
              <a:rPr lang="en-US" altLang="en-US" smtClean="0"/>
              <a:pPr/>
              <a:t>‹#›</a:t>
            </a:fld>
            <a:endParaRPr lang="en-US" altLang="en-US"/>
          </a:p>
        </p:txBody>
      </p:sp>
    </p:spTree>
    <p:extLst>
      <p:ext uri="{BB962C8B-B14F-4D97-AF65-F5344CB8AC3E}">
        <p14:creationId xmlns:p14="http://schemas.microsoft.com/office/powerpoint/2010/main" val="262275768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290F7-E13B-4AC5-B9A0-0A5D7C296DCD}" type="slidenum">
              <a:rPr lang="en-US" altLang="en-US" smtClean="0"/>
              <a:pPr/>
              <a:t>‹#›</a:t>
            </a:fld>
            <a:endParaRPr lang="en-US" altLang="en-US"/>
          </a:p>
        </p:txBody>
      </p:sp>
    </p:spTree>
    <p:extLst>
      <p:ext uri="{BB962C8B-B14F-4D97-AF65-F5344CB8AC3E}">
        <p14:creationId xmlns:p14="http://schemas.microsoft.com/office/powerpoint/2010/main" val="318636089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3.png"/><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endtimepilgrim.org/temple.htm" TargetMode="Externa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9.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10-01-2023</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4080957574"/>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B79F8758-76B9-8279-9F85-4B6C0A818D8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2598695468"/>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989146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03989832"/>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F93B46A0-144A-65A7-BB52-35EDCB8A26A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2362464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39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447800"/>
            <a:ext cx="68961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38</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Gentiles, Israel, and the Church – Part II</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More Information</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Charting The Future</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2870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80" name="Rectangle 4">
            <a:extLst>
              <a:ext uri="{FF2B5EF4-FFF2-40B4-BE49-F238E27FC236}">
                <a16:creationId xmlns:a16="http://schemas.microsoft.com/office/drawing/2014/main" id="{A37DA921-2A5D-731A-7760-34EB863DE10B}"/>
              </a:ext>
            </a:extLst>
          </p:cNvPr>
          <p:cNvSpPr>
            <a:spLocks noGrp="1" noChangeArrowheads="1"/>
          </p:cNvSpPr>
          <p:nvPr>
            <p:ph sz="half" idx="1"/>
          </p:nvPr>
        </p:nvSpPr>
        <p:spPr>
          <a:xfrm>
            <a:off x="609600" y="1600200"/>
            <a:ext cx="10972800" cy="2286000"/>
          </a:xfrm>
        </p:spPr>
        <p:txBody>
          <a:bodyPr/>
          <a:lstStyle/>
          <a:p>
            <a:pPr algn="just">
              <a:lnSpc>
                <a:spcPct val="100000"/>
              </a:lnSpc>
              <a:spcBef>
                <a:spcPts val="0"/>
              </a:spcBef>
            </a:pPr>
            <a:r>
              <a:rPr lang="en-US" altLang="en-US" dirty="0"/>
              <a:t>We could title our message today, </a:t>
            </a:r>
            <a:r>
              <a:rPr lang="en-US" altLang="en-US" i="1" dirty="0"/>
              <a:t>“Where are </a:t>
            </a:r>
            <a:r>
              <a:rPr lang="en-US" altLang="en-US" b="1" i="1" u="sng" dirty="0">
                <a:solidFill>
                  <a:srgbClr val="0000CC"/>
                </a:solidFill>
                <a:latin typeface="Calibri" panose="020F0502020204030204" pitchFamily="34" charset="0"/>
                <a:cs typeface="Calibri" panose="020F0502020204030204" pitchFamily="34" charset="0"/>
              </a:rPr>
              <a:t>they</a:t>
            </a:r>
            <a:r>
              <a:rPr lang="en-US" altLang="en-US" i="1" dirty="0"/>
              <a:t> and where are </a:t>
            </a:r>
            <a:r>
              <a:rPr lang="en-US" altLang="en-US" b="1" i="1" u="sng" dirty="0">
                <a:solidFill>
                  <a:srgbClr val="0000CC"/>
                </a:solidFill>
                <a:latin typeface="Calibri" panose="020F0502020204030204" pitchFamily="34" charset="0"/>
                <a:cs typeface="Calibri" panose="020F0502020204030204" pitchFamily="34" charset="0"/>
              </a:rPr>
              <a:t>we</a:t>
            </a:r>
            <a:r>
              <a:rPr lang="en-US" altLang="en-US" i="1" dirty="0"/>
              <a:t>?”</a:t>
            </a:r>
            <a:r>
              <a:rPr lang="en-US" altLang="en-US" dirty="0"/>
              <a:t>, because a fundamental and key point we want to make clear is, </a:t>
            </a:r>
            <a:r>
              <a:rPr lang="en-US" altLang="en-US" i="1" dirty="0"/>
              <a:t>“Where does God have each of these three groups positioned?” </a:t>
            </a:r>
          </a:p>
        </p:txBody>
      </p:sp>
      <p:sp>
        <p:nvSpPr>
          <p:cNvPr id="2" name="Text Box 4">
            <a:extLst>
              <a:ext uri="{FF2B5EF4-FFF2-40B4-BE49-F238E27FC236}">
                <a16:creationId xmlns:a16="http://schemas.microsoft.com/office/drawing/2014/main" id="{C279030C-C9DA-C2A7-BDD9-43EDC29927C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F14DED92-5606-5BE1-249B-63A733548023}"/>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GENTILES, ISRAEL &amp; THE CHURCH - PART II </a:t>
            </a:r>
          </a:p>
        </p:txBody>
      </p:sp>
      <p:pic>
        <p:nvPicPr>
          <p:cNvPr id="6" name="Picture 5">
            <a:extLst>
              <a:ext uri="{FF2B5EF4-FFF2-40B4-BE49-F238E27FC236}">
                <a16:creationId xmlns:a16="http://schemas.microsoft.com/office/drawing/2014/main" id="{4D3BAF09-7482-721E-514C-805B8A4745C5}"/>
              </a:ext>
            </a:extLst>
          </p:cNvPr>
          <p:cNvPicPr>
            <a:picLocks noChangeAspect="1"/>
          </p:cNvPicPr>
          <p:nvPr/>
        </p:nvPicPr>
        <p:blipFill>
          <a:blip r:embed="rId3"/>
          <a:stretch>
            <a:fillRect/>
          </a:stretch>
        </p:blipFill>
        <p:spPr>
          <a:xfrm>
            <a:off x="1066800" y="2948957"/>
            <a:ext cx="10058400" cy="36804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C279030C-C9DA-C2A7-BDD9-43EDC29927C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F14DED92-5606-5BE1-249B-63A733548023}"/>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BECAUSE LOCATION MATTERS…</a:t>
            </a:r>
          </a:p>
        </p:txBody>
      </p:sp>
      <p:pic>
        <p:nvPicPr>
          <p:cNvPr id="7" name="Picture 6">
            <a:extLst>
              <a:ext uri="{FF2B5EF4-FFF2-40B4-BE49-F238E27FC236}">
                <a16:creationId xmlns:a16="http://schemas.microsoft.com/office/drawing/2014/main" id="{367AC6AA-B824-898F-A27D-748EA5E99A10}"/>
              </a:ext>
            </a:extLst>
          </p:cNvPr>
          <p:cNvPicPr>
            <a:picLocks noChangeAspect="1"/>
          </p:cNvPicPr>
          <p:nvPr/>
        </p:nvPicPr>
        <p:blipFill rotWithShape="1">
          <a:blip r:embed="rId3"/>
          <a:srcRect l="20000" t="31717" r="16666" b="28889"/>
          <a:stretch/>
        </p:blipFill>
        <p:spPr>
          <a:xfrm>
            <a:off x="609600" y="1447800"/>
            <a:ext cx="10972800" cy="5118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4855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7" name="Picture 9">
            <a:extLst>
              <a:ext uri="{FF2B5EF4-FFF2-40B4-BE49-F238E27FC236}">
                <a16:creationId xmlns:a16="http://schemas.microsoft.com/office/drawing/2014/main" id="{BBE87A92-723F-7530-9992-A928F46B0C6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0"/>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F345E83-2C65-123F-4CB8-8424591DE11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B1C0CE5B-8DB7-CF7F-B8A7-EC5F07FBDAD8}"/>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HERE’S THE PATTERN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3" name="Picture 5">
            <a:extLst>
              <a:ext uri="{FF2B5EF4-FFF2-40B4-BE49-F238E27FC236}">
                <a16:creationId xmlns:a16="http://schemas.microsoft.com/office/drawing/2014/main" id="{D83D945C-960B-6C77-0819-403E2F216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8194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8376" name="Rectangle 8">
            <a:extLst>
              <a:ext uri="{FF2B5EF4-FFF2-40B4-BE49-F238E27FC236}">
                <a16:creationId xmlns:a16="http://schemas.microsoft.com/office/drawing/2014/main" id="{BA0979F6-424B-27BE-369F-418D6BF0BE0F}"/>
              </a:ext>
            </a:extLst>
          </p:cNvPr>
          <p:cNvSpPr>
            <a:spLocks noChangeArrowheads="1"/>
          </p:cNvSpPr>
          <p:nvPr/>
        </p:nvSpPr>
        <p:spPr bwMode="auto">
          <a:xfrm>
            <a:off x="609600" y="1600200"/>
            <a:ext cx="1097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228600" indent="-228600" algn="just">
              <a:spcBef>
                <a:spcPts val="0"/>
              </a:spcBef>
              <a:buFont typeface="Arial" panose="020B0604020202020204" pitchFamily="34" charset="0"/>
              <a:buChar char="•"/>
            </a:pPr>
            <a:r>
              <a:rPr lang="en-US" altLang="en-US" dirty="0">
                <a:latin typeface="+mn-lt"/>
                <a:cs typeface="+mn-cs"/>
              </a:rPr>
              <a:t>Gentiles, who are all of the non-Jews, begun in Adam, are an ethnic distinction whose place was and will be on the earth.</a:t>
            </a:r>
          </a:p>
        </p:txBody>
      </p:sp>
      <p:sp>
        <p:nvSpPr>
          <p:cNvPr id="2" name="Text Box 4">
            <a:extLst>
              <a:ext uri="{FF2B5EF4-FFF2-40B4-BE49-F238E27FC236}">
                <a16:creationId xmlns:a16="http://schemas.microsoft.com/office/drawing/2014/main" id="{CA604F99-6557-1064-985C-192956FC77C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D2C1ACDB-536F-1D09-5898-4FBB6C017CD4}"/>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HERE’S THE PATTERN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3848861-01D9-64DD-13B1-FDC44330F8CA}"/>
              </a:ext>
            </a:extLst>
          </p:cNvPr>
          <p:cNvSpPr>
            <a:spLocks noChangeArrowheads="1"/>
          </p:cNvSpPr>
          <p:nvPr/>
        </p:nvSpPr>
        <p:spPr bwMode="auto">
          <a:xfrm>
            <a:off x="609600" y="1600200"/>
            <a:ext cx="1097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228600" indent="-228600" algn="just">
              <a:spcBef>
                <a:spcPts val="0"/>
              </a:spcBef>
              <a:buFont typeface="Arial" panose="020B0604020202020204" pitchFamily="34" charset="0"/>
              <a:buChar char="•"/>
            </a:pPr>
            <a:r>
              <a:rPr lang="en-US" altLang="en-US" dirty="0">
                <a:latin typeface="+mn-lt"/>
                <a:cs typeface="+mn-cs"/>
              </a:rPr>
              <a:t>Israel, who is all of the Jews, begun in Abraham, Isaac and Jacob, is earthly, and the Gentiles’ access to God, forever. </a:t>
            </a:r>
          </a:p>
        </p:txBody>
      </p:sp>
      <p:sp>
        <p:nvSpPr>
          <p:cNvPr id="5" name="Text Box 4">
            <a:extLst>
              <a:ext uri="{FF2B5EF4-FFF2-40B4-BE49-F238E27FC236}">
                <a16:creationId xmlns:a16="http://schemas.microsoft.com/office/drawing/2014/main" id="{3B82AE01-D514-E8B1-2CE9-B84015D66D1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6" name="Rectangle 2">
            <a:extLst>
              <a:ext uri="{FF2B5EF4-FFF2-40B4-BE49-F238E27FC236}">
                <a16:creationId xmlns:a16="http://schemas.microsoft.com/office/drawing/2014/main" id="{D086B54B-8C7B-C917-1512-AFF091668BF3}"/>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HERE’S THE PATTERN </a:t>
            </a:r>
          </a:p>
        </p:txBody>
      </p:sp>
      <p:pic>
        <p:nvPicPr>
          <p:cNvPr id="7" name="Picture 6">
            <a:extLst>
              <a:ext uri="{FF2B5EF4-FFF2-40B4-BE49-F238E27FC236}">
                <a16:creationId xmlns:a16="http://schemas.microsoft.com/office/drawing/2014/main" id="{E55C89A9-A502-61EA-6153-72EA10E1F24A}"/>
              </a:ext>
            </a:extLst>
          </p:cNvPr>
          <p:cNvPicPr>
            <a:picLocks noChangeAspect="1"/>
          </p:cNvPicPr>
          <p:nvPr/>
        </p:nvPicPr>
        <p:blipFill>
          <a:blip r:embed="rId3"/>
          <a:stretch>
            <a:fillRect/>
          </a:stretch>
        </p:blipFill>
        <p:spPr>
          <a:xfrm>
            <a:off x="2057050" y="2794697"/>
            <a:ext cx="8077900" cy="3682303"/>
          </a:xfrm>
          <a:prstGeom prst="rect">
            <a:avLst/>
          </a:prstGeom>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E9AA8437-A736-DAD9-7420-0864A89F9393}"/>
              </a:ext>
            </a:extLst>
          </p:cNvPr>
          <p:cNvSpPr>
            <a:spLocks noChangeArrowheads="1"/>
          </p:cNvSpPr>
          <p:nvPr/>
        </p:nvSpPr>
        <p:spPr bwMode="auto">
          <a:xfrm>
            <a:off x="609600" y="16002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228600" indent="-228600" algn="just">
              <a:spcBef>
                <a:spcPts val="0"/>
              </a:spcBef>
              <a:buFont typeface="Arial" panose="020B0604020202020204" pitchFamily="34" charset="0"/>
              <a:buChar char="•"/>
            </a:pPr>
            <a:r>
              <a:rPr lang="en-US" altLang="en-US" dirty="0">
                <a:latin typeface="+mn-lt"/>
                <a:cs typeface="+mn-cs"/>
              </a:rPr>
              <a:t>We in the body of Christ are a spiritual body, composed of ethnic Gentiles and Jews, whose blessings, spiritual location, and citizenship are heavenly in Christ.</a:t>
            </a:r>
          </a:p>
        </p:txBody>
      </p:sp>
      <p:sp>
        <p:nvSpPr>
          <p:cNvPr id="3" name="Text Box 4">
            <a:extLst>
              <a:ext uri="{FF2B5EF4-FFF2-40B4-BE49-F238E27FC236}">
                <a16:creationId xmlns:a16="http://schemas.microsoft.com/office/drawing/2014/main" id="{E7666A2A-E10C-1A02-0109-514A175156A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92E5DCAE-D5E8-4080-CCDF-8BF3E28AABC9}"/>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HERE’S THE PATTERN </a:t>
            </a:r>
          </a:p>
        </p:txBody>
      </p:sp>
      <p:pic>
        <p:nvPicPr>
          <p:cNvPr id="5" name="Picture 4">
            <a:extLst>
              <a:ext uri="{FF2B5EF4-FFF2-40B4-BE49-F238E27FC236}">
                <a16:creationId xmlns:a16="http://schemas.microsoft.com/office/drawing/2014/main" id="{33D0E01C-9B19-E5C4-C366-A07EFB5E317F}"/>
              </a:ext>
            </a:extLst>
          </p:cNvPr>
          <p:cNvPicPr>
            <a:picLocks noChangeAspect="1"/>
          </p:cNvPicPr>
          <p:nvPr/>
        </p:nvPicPr>
        <p:blipFill>
          <a:blip r:embed="rId3"/>
          <a:stretch>
            <a:fillRect/>
          </a:stretch>
        </p:blipFill>
        <p:spPr>
          <a:xfrm>
            <a:off x="3603842" y="2971800"/>
            <a:ext cx="4984316" cy="3657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1429B1-0D11-0154-3DB8-F9EC209A5825}"/>
              </a:ext>
            </a:extLst>
          </p:cNvPr>
          <p:cNvPicPr>
            <a:picLocks noChangeAspect="1"/>
          </p:cNvPicPr>
          <p:nvPr/>
        </p:nvPicPr>
        <p:blipFill>
          <a:blip r:embed="rId2"/>
          <a:stretch>
            <a:fillRect/>
          </a:stretch>
        </p:blipFill>
        <p:spPr>
          <a:xfrm>
            <a:off x="0" y="0"/>
            <a:ext cx="12192000" cy="6857999"/>
          </a:xfrm>
          <a:prstGeom prst="rect">
            <a:avLst/>
          </a:prstGeom>
        </p:spPr>
      </p:pic>
      <p:sp>
        <p:nvSpPr>
          <p:cNvPr id="111618" name="Rectangle 2">
            <a:extLst>
              <a:ext uri="{FF2B5EF4-FFF2-40B4-BE49-F238E27FC236}">
                <a16:creationId xmlns:a16="http://schemas.microsoft.com/office/drawing/2014/main" id="{C3D5C9EF-D9BD-CEA1-C9EA-630D3839C9BB}"/>
              </a:ext>
            </a:extLst>
          </p:cNvPr>
          <p:cNvSpPr>
            <a:spLocks noChangeArrowheads="1"/>
          </p:cNvSpPr>
          <p:nvPr/>
        </p:nvSpPr>
        <p:spPr bwMode="auto">
          <a:xfrm>
            <a:off x="609600" y="0"/>
            <a:ext cx="1097280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0"/>
              </a:spcBef>
              <a:spcAft>
                <a:spcPts val="1200"/>
              </a:spcAft>
            </a:pPr>
            <a:r>
              <a:rPr lang="en-US" altLang="en-US" sz="3200" b="1" dirty="0">
                <a:solidFill>
                  <a:srgbClr val="0000CC"/>
                </a:solidFill>
                <a:latin typeface="+mn-lt"/>
                <a:cs typeface="+mn-cs"/>
              </a:rPr>
              <a:t>Philippians 3:20</a:t>
            </a:r>
          </a:p>
          <a:p>
            <a:pPr algn="just"/>
            <a:r>
              <a:rPr lang="en-US" altLang="en-US" sz="2800" dirty="0">
                <a:latin typeface="+mn-lt"/>
              </a:rPr>
              <a:t>For </a:t>
            </a:r>
            <a:r>
              <a:rPr lang="en-US" altLang="en-US" sz="2800" b="1" dirty="0">
                <a:solidFill>
                  <a:srgbClr val="0000CC"/>
                </a:solidFill>
                <a:latin typeface="+mn-lt"/>
                <a:cs typeface="+mn-cs"/>
              </a:rPr>
              <a:t>our citizenship is in heaven</a:t>
            </a:r>
            <a:r>
              <a:rPr lang="en-US" altLang="en-US" sz="2800" dirty="0">
                <a:latin typeface="+mn-lt"/>
              </a:rPr>
              <a:t>, from which also we eagerly wait for a Savior, the Lord Jesus Christ…</a:t>
            </a:r>
          </a:p>
        </p:txBody>
      </p:sp>
      <p:pic>
        <p:nvPicPr>
          <p:cNvPr id="111619" name="Picture 3">
            <a:extLst>
              <a:ext uri="{FF2B5EF4-FFF2-40B4-BE49-F238E27FC236}">
                <a16:creationId xmlns:a16="http://schemas.microsoft.com/office/drawing/2014/main" id="{777B9FA9-46DE-3D52-D88B-5B86CB2B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151" y="2057400"/>
            <a:ext cx="2607699" cy="2743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014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39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447800"/>
            <a:ext cx="6896100" cy="4343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38</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Gentiles, Israel, and the Church – Part II</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More Information</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Charting The Future</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5" name="Picture 5">
            <a:extLst>
              <a:ext uri="{FF2B5EF4-FFF2-40B4-BE49-F238E27FC236}">
                <a16:creationId xmlns:a16="http://schemas.microsoft.com/office/drawing/2014/main" id="{AB1A786F-160C-4CDA-BCA3-382DBED87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67" t="7913" r="25000" b="26137"/>
          <a:stretch>
            <a:fillRect/>
          </a:stretch>
        </p:blipFill>
        <p:spPr bwMode="auto">
          <a:xfrm>
            <a:off x="4282231" y="1524000"/>
            <a:ext cx="3627538" cy="5029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5F4ACC2B-7EA9-0208-4C1B-F134DF0DBFE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6A13AA59-612C-6687-9CD3-A6ACBE4EE7A5}"/>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AND THEY’RE OFF – </a:t>
            </a:r>
            <a:r>
              <a:rPr lang="en-US" altLang="en-US" sz="3200" b="1" i="1" u="sng" dirty="0">
                <a:solidFill>
                  <a:srgbClr val="0000CC"/>
                </a:solidFill>
                <a:latin typeface="Calibri" panose="020F0502020204030204" pitchFamily="34" charset="0"/>
                <a:ea typeface="+mn-ea"/>
                <a:cs typeface="Calibri" panose="020F0502020204030204" pitchFamily="34" charset="0"/>
              </a:rPr>
              <a:t>WAY OFF!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3C30F156-B6EA-AA4A-D6D3-AB35DF99E773}"/>
              </a:ext>
            </a:extLst>
          </p:cNvPr>
          <p:cNvSpPr>
            <a:spLocks noGrp="1" noChangeArrowheads="1"/>
          </p:cNvSpPr>
          <p:nvPr>
            <p:ph sz="half" idx="1"/>
          </p:nvPr>
        </p:nvSpPr>
        <p:spPr>
          <a:xfrm>
            <a:off x="609600" y="1600200"/>
            <a:ext cx="10972800" cy="990600"/>
          </a:xfrm>
        </p:spPr>
        <p:txBody>
          <a:bodyPr>
            <a:normAutofit/>
          </a:bodyPr>
          <a:lstStyle/>
          <a:p>
            <a:pPr algn="just" fontAlgn="base">
              <a:lnSpc>
                <a:spcPct val="100000"/>
              </a:lnSpc>
              <a:spcBef>
                <a:spcPts val="0"/>
              </a:spcBef>
              <a:spcAft>
                <a:spcPct val="0"/>
              </a:spcAft>
            </a:pPr>
            <a:r>
              <a:rPr lang="en-US" altLang="en-US" dirty="0"/>
              <a:t>The Gentiles, who all began in fallen Adam, had as their primary stewards Adam and Noah.</a:t>
            </a:r>
          </a:p>
        </p:txBody>
      </p:sp>
      <p:sp>
        <p:nvSpPr>
          <p:cNvPr id="4" name="Text Box 4">
            <a:extLst>
              <a:ext uri="{FF2B5EF4-FFF2-40B4-BE49-F238E27FC236}">
                <a16:creationId xmlns:a16="http://schemas.microsoft.com/office/drawing/2014/main" id="{77632A75-71B7-2776-9819-1FCFA1E8198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Rectangle 2">
            <a:extLst>
              <a:ext uri="{FF2B5EF4-FFF2-40B4-BE49-F238E27FC236}">
                <a16:creationId xmlns:a16="http://schemas.microsoft.com/office/drawing/2014/main" id="{38ED1070-69B5-E773-9907-62F5C6CCFBDB}"/>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AND THEY’RE OFF – </a:t>
            </a:r>
            <a:r>
              <a:rPr lang="en-US" altLang="en-US" sz="3200" b="1" i="1" u="sng" dirty="0">
                <a:solidFill>
                  <a:srgbClr val="0000CC"/>
                </a:solidFill>
                <a:latin typeface="Calibri" panose="020F0502020204030204" pitchFamily="34" charset="0"/>
                <a:ea typeface="+mn-ea"/>
                <a:cs typeface="Calibri" panose="020F0502020204030204" pitchFamily="34" charset="0"/>
              </a:rPr>
              <a:t>WAY OFF! </a:t>
            </a:r>
          </a:p>
        </p:txBody>
      </p:sp>
      <p:pic>
        <p:nvPicPr>
          <p:cNvPr id="6" name="Picture 5">
            <a:extLst>
              <a:ext uri="{FF2B5EF4-FFF2-40B4-BE49-F238E27FC236}">
                <a16:creationId xmlns:a16="http://schemas.microsoft.com/office/drawing/2014/main" id="{508DD948-B703-AED8-068E-CD2F581C4B2F}"/>
              </a:ext>
            </a:extLst>
          </p:cNvPr>
          <p:cNvPicPr>
            <a:picLocks noChangeAspect="1"/>
          </p:cNvPicPr>
          <p:nvPr/>
        </p:nvPicPr>
        <p:blipFill>
          <a:blip r:embed="rId3"/>
          <a:stretch>
            <a:fillRect/>
          </a:stretch>
        </p:blipFill>
        <p:spPr>
          <a:xfrm>
            <a:off x="2108870" y="2667000"/>
            <a:ext cx="7974259" cy="368230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FEF989-780B-BD4E-CEE8-0B0586CD9ED2}"/>
              </a:ext>
            </a:extLst>
          </p:cNvPr>
          <p:cNvSpPr txBox="1">
            <a:spLocks noChangeArrowheads="1"/>
          </p:cNvSpPr>
          <p:nvPr/>
        </p:nvSpPr>
        <p:spPr>
          <a:xfrm>
            <a:off x="609600" y="1600200"/>
            <a:ext cx="10972800" cy="99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spcBef>
                <a:spcPts val="0"/>
              </a:spcBef>
              <a:spcAft>
                <a:spcPct val="0"/>
              </a:spcAft>
            </a:pPr>
            <a:r>
              <a:rPr lang="en-US" altLang="en-US" dirty="0"/>
              <a:t>Though a very few walked with God, great judgments mark their path:   </a:t>
            </a:r>
            <a:r>
              <a:rPr lang="en-US" altLang="en-US" b="1" dirty="0">
                <a:solidFill>
                  <a:srgbClr val="0000CC"/>
                </a:solidFill>
                <a:cs typeface="Calibri" panose="020F0502020204030204" pitchFamily="34" charset="0"/>
              </a:rPr>
              <a:t>Fall</a:t>
            </a:r>
            <a:r>
              <a:rPr lang="en-US" altLang="en-US" dirty="0"/>
              <a:t>, Flood and Babel.</a:t>
            </a:r>
          </a:p>
        </p:txBody>
      </p:sp>
      <p:sp>
        <p:nvSpPr>
          <p:cNvPr id="5" name="Text Box 4">
            <a:extLst>
              <a:ext uri="{FF2B5EF4-FFF2-40B4-BE49-F238E27FC236}">
                <a16:creationId xmlns:a16="http://schemas.microsoft.com/office/drawing/2014/main" id="{B81E11C9-082E-E35F-7047-454CF510819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6" name="Rectangle 2">
            <a:extLst>
              <a:ext uri="{FF2B5EF4-FFF2-40B4-BE49-F238E27FC236}">
                <a16:creationId xmlns:a16="http://schemas.microsoft.com/office/drawing/2014/main" id="{F95F3E79-98F4-568F-2D1F-9C386C4C2D23}"/>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AND THEY’RE OFF – </a:t>
            </a:r>
            <a:r>
              <a:rPr lang="en-US" altLang="en-US" sz="3200" b="1" i="1" u="sng" dirty="0">
                <a:solidFill>
                  <a:srgbClr val="0000CC"/>
                </a:solidFill>
                <a:latin typeface="Calibri" panose="020F0502020204030204" pitchFamily="34" charset="0"/>
                <a:ea typeface="+mn-ea"/>
                <a:cs typeface="Calibri" panose="020F0502020204030204" pitchFamily="34" charset="0"/>
              </a:rPr>
              <a:t>WAY OFF! </a:t>
            </a:r>
          </a:p>
        </p:txBody>
      </p:sp>
      <p:pic>
        <p:nvPicPr>
          <p:cNvPr id="9" name="Picture 5">
            <a:extLst>
              <a:ext uri="{FF2B5EF4-FFF2-40B4-BE49-F238E27FC236}">
                <a16:creationId xmlns:a16="http://schemas.microsoft.com/office/drawing/2014/main" id="{F7D62D6A-95CB-EAC9-67E7-E21D43150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038" y="2743200"/>
            <a:ext cx="2433562"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FEF989-780B-BD4E-CEE8-0B0586CD9ED2}"/>
              </a:ext>
            </a:extLst>
          </p:cNvPr>
          <p:cNvSpPr txBox="1">
            <a:spLocks noChangeArrowheads="1"/>
          </p:cNvSpPr>
          <p:nvPr/>
        </p:nvSpPr>
        <p:spPr>
          <a:xfrm>
            <a:off x="609600" y="1600200"/>
            <a:ext cx="10972800" cy="99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spcBef>
                <a:spcPts val="0"/>
              </a:spcBef>
              <a:spcAft>
                <a:spcPct val="0"/>
              </a:spcAft>
            </a:pPr>
            <a:r>
              <a:rPr lang="en-US" altLang="en-US" dirty="0"/>
              <a:t>Though a very few walked with God, great judgments mark their path:   Fall, </a:t>
            </a:r>
            <a:r>
              <a:rPr lang="en-US" altLang="en-US" b="1" dirty="0">
                <a:solidFill>
                  <a:srgbClr val="0000CC"/>
                </a:solidFill>
                <a:cs typeface="Calibri" panose="020F0502020204030204" pitchFamily="34" charset="0"/>
              </a:rPr>
              <a:t>Flood</a:t>
            </a:r>
            <a:r>
              <a:rPr lang="en-US" altLang="en-US" dirty="0"/>
              <a:t> and Babel.</a:t>
            </a:r>
          </a:p>
        </p:txBody>
      </p:sp>
      <p:sp>
        <p:nvSpPr>
          <p:cNvPr id="5" name="Text Box 4">
            <a:extLst>
              <a:ext uri="{FF2B5EF4-FFF2-40B4-BE49-F238E27FC236}">
                <a16:creationId xmlns:a16="http://schemas.microsoft.com/office/drawing/2014/main" id="{B81E11C9-082E-E35F-7047-454CF510819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6" name="Rectangle 2">
            <a:extLst>
              <a:ext uri="{FF2B5EF4-FFF2-40B4-BE49-F238E27FC236}">
                <a16:creationId xmlns:a16="http://schemas.microsoft.com/office/drawing/2014/main" id="{F95F3E79-98F4-568F-2D1F-9C386C4C2D23}"/>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AND THEY’RE OFF – </a:t>
            </a:r>
            <a:r>
              <a:rPr lang="en-US" altLang="en-US" sz="3200" b="1" i="1" u="sng" dirty="0">
                <a:solidFill>
                  <a:srgbClr val="0000CC"/>
                </a:solidFill>
                <a:latin typeface="Calibri" panose="020F0502020204030204" pitchFamily="34" charset="0"/>
                <a:ea typeface="+mn-ea"/>
                <a:cs typeface="Calibri" panose="020F0502020204030204" pitchFamily="34" charset="0"/>
              </a:rPr>
              <a:t>WAY OFF! </a:t>
            </a:r>
          </a:p>
        </p:txBody>
      </p:sp>
      <p:pic>
        <p:nvPicPr>
          <p:cNvPr id="2" name="Picture 6">
            <a:extLst>
              <a:ext uri="{FF2B5EF4-FFF2-40B4-BE49-F238E27FC236}">
                <a16:creationId xmlns:a16="http://schemas.microsoft.com/office/drawing/2014/main" id="{0E2C5334-B047-C1C9-A97E-231F498C0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743200"/>
            <a:ext cx="2743200"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4875A614-4572-BBA5-D90E-394D2408A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038" y="2743200"/>
            <a:ext cx="2433562"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235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BA60CF-A031-E3E3-F641-387203A7CA7A}"/>
              </a:ext>
            </a:extLst>
          </p:cNvPr>
          <p:cNvSpPr txBox="1">
            <a:spLocks noChangeArrowheads="1"/>
          </p:cNvSpPr>
          <p:nvPr/>
        </p:nvSpPr>
        <p:spPr>
          <a:xfrm>
            <a:off x="609600" y="1600200"/>
            <a:ext cx="10972800" cy="1005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spcBef>
                <a:spcPts val="0"/>
              </a:spcBef>
              <a:spcAft>
                <a:spcPts val="1200"/>
              </a:spcAft>
            </a:pPr>
            <a:r>
              <a:rPr lang="en-US" altLang="en-US" dirty="0"/>
              <a:t>Though a very few walked with God, great judgments mark their path:   Fall, Flood and </a:t>
            </a:r>
            <a:r>
              <a:rPr lang="en-US" altLang="en-US" b="1" dirty="0">
                <a:solidFill>
                  <a:srgbClr val="0000CC"/>
                </a:solidFill>
                <a:cs typeface="Calibri" panose="020F0502020204030204" pitchFamily="34" charset="0"/>
              </a:rPr>
              <a:t>Babel</a:t>
            </a:r>
            <a:r>
              <a:rPr lang="en-US" altLang="en-US" dirty="0"/>
              <a:t>.</a:t>
            </a:r>
          </a:p>
        </p:txBody>
      </p:sp>
      <p:sp>
        <p:nvSpPr>
          <p:cNvPr id="5" name="Text Box 4">
            <a:extLst>
              <a:ext uri="{FF2B5EF4-FFF2-40B4-BE49-F238E27FC236}">
                <a16:creationId xmlns:a16="http://schemas.microsoft.com/office/drawing/2014/main" id="{7440EA07-06B3-85CC-0512-00160F4E115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6" name="Rectangle 2">
            <a:extLst>
              <a:ext uri="{FF2B5EF4-FFF2-40B4-BE49-F238E27FC236}">
                <a16:creationId xmlns:a16="http://schemas.microsoft.com/office/drawing/2014/main" id="{3B0C4383-E1C5-1EDB-6465-D40A16E75EF7}"/>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AND THEY’RE OFF – </a:t>
            </a:r>
            <a:r>
              <a:rPr lang="en-US" altLang="en-US" sz="3200" b="1" i="1" u="sng" dirty="0">
                <a:solidFill>
                  <a:srgbClr val="0000CC"/>
                </a:solidFill>
                <a:latin typeface="Calibri" panose="020F0502020204030204" pitchFamily="34" charset="0"/>
                <a:ea typeface="+mn-ea"/>
                <a:cs typeface="Calibri" panose="020F0502020204030204" pitchFamily="34" charset="0"/>
              </a:rPr>
              <a:t>WAY OFF! </a:t>
            </a:r>
          </a:p>
        </p:txBody>
      </p:sp>
      <p:pic>
        <p:nvPicPr>
          <p:cNvPr id="2" name="Picture 6">
            <a:extLst>
              <a:ext uri="{FF2B5EF4-FFF2-40B4-BE49-F238E27FC236}">
                <a16:creationId xmlns:a16="http://schemas.microsoft.com/office/drawing/2014/main" id="{BC13DB1A-F76B-BE9B-D7DD-186884E38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743200"/>
            <a:ext cx="2556087"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F11465F5-3109-0237-D201-7A174E8DE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038" y="2743200"/>
            <a:ext cx="2433562"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0D39DBE-8B4B-0423-DCDF-4B12CAAAE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743200"/>
            <a:ext cx="2743200"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899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25" name="Picture 9">
            <a:extLst>
              <a:ext uri="{FF2B5EF4-FFF2-40B4-BE49-F238E27FC236}">
                <a16:creationId xmlns:a16="http://schemas.microsoft.com/office/drawing/2014/main" id="{7E8EC378-0FCC-BB5C-371F-679B31BB5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947" y="2743200"/>
            <a:ext cx="4918107"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24" name="Picture 8">
            <a:extLst>
              <a:ext uri="{FF2B5EF4-FFF2-40B4-BE49-F238E27FC236}">
                <a16:creationId xmlns:a16="http://schemas.microsoft.com/office/drawing/2014/main" id="{06FBAF2F-CE45-FC00-F1CE-DE2FDB9B3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1" y="2743200"/>
            <a:ext cx="4876799" cy="3657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3A8CCC-9D2A-F5F7-12B6-4F0740C7C96F}"/>
              </a:ext>
            </a:extLst>
          </p:cNvPr>
          <p:cNvSpPr txBox="1">
            <a:spLocks noChangeArrowheads="1"/>
          </p:cNvSpPr>
          <p:nvPr/>
        </p:nvSpPr>
        <p:spPr>
          <a:xfrm>
            <a:off x="609600" y="1600200"/>
            <a:ext cx="10972800" cy="1188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spcBef>
                <a:spcPts val="0"/>
              </a:spcBef>
              <a:spcAft>
                <a:spcPts val="600"/>
              </a:spcAft>
            </a:pPr>
            <a:r>
              <a:rPr lang="en-US" altLang="en-US" dirty="0"/>
              <a:t>Under the founding Gentiles, the earth was the center of their domain:</a:t>
            </a:r>
          </a:p>
          <a:p>
            <a:pPr marL="914400" lvl="1" indent="-457200" algn="just">
              <a:lnSpc>
                <a:spcPct val="100000"/>
              </a:lnSpc>
              <a:spcBef>
                <a:spcPts val="0"/>
              </a:spcBef>
              <a:spcAft>
                <a:spcPts val="600"/>
              </a:spcAft>
              <a:buFont typeface="Courier New" panose="02070309020205020404" pitchFamily="49" charset="0"/>
              <a:buChar char="-"/>
            </a:pPr>
            <a:r>
              <a:rPr lang="en-US" altLang="en-US" sz="2800" b="1" dirty="0">
                <a:solidFill>
                  <a:srgbClr val="0000CC"/>
                </a:solidFill>
                <a:cs typeface="Calibri" panose="020F0502020204030204" pitchFamily="34" charset="0"/>
              </a:rPr>
              <a:t>Earth cursed</a:t>
            </a:r>
            <a:r>
              <a:rPr lang="en-US" altLang="en-US" sz="2800" dirty="0"/>
              <a:t>.</a:t>
            </a:r>
          </a:p>
        </p:txBody>
      </p:sp>
      <p:sp>
        <p:nvSpPr>
          <p:cNvPr id="5" name="Text Box 4">
            <a:extLst>
              <a:ext uri="{FF2B5EF4-FFF2-40B4-BE49-F238E27FC236}">
                <a16:creationId xmlns:a16="http://schemas.microsoft.com/office/drawing/2014/main" id="{1BE2804C-0B64-1590-C321-44C981E6F58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6" name="Rectangle 2">
            <a:extLst>
              <a:ext uri="{FF2B5EF4-FFF2-40B4-BE49-F238E27FC236}">
                <a16:creationId xmlns:a16="http://schemas.microsoft.com/office/drawing/2014/main" id="{632449C8-CCB1-AC9C-F7B8-9CB5598DBD8E}"/>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AND THEY’RE OFF – </a:t>
            </a:r>
            <a:r>
              <a:rPr lang="en-US" altLang="en-US" sz="3200" b="1" i="1" u="sng" dirty="0">
                <a:solidFill>
                  <a:srgbClr val="0000CC"/>
                </a:solidFill>
                <a:latin typeface="Calibri" panose="020F0502020204030204" pitchFamily="34" charset="0"/>
                <a:ea typeface="+mn-ea"/>
                <a:cs typeface="Calibri" panose="020F0502020204030204" pitchFamily="34" charset="0"/>
              </a:rPr>
              <a:t>WAY OFF!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04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042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0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10" name="Picture 6">
            <a:extLst>
              <a:ext uri="{FF2B5EF4-FFF2-40B4-BE49-F238E27FC236}">
                <a16:creationId xmlns:a16="http://schemas.microsoft.com/office/drawing/2014/main" id="{AFC89695-0CF0-7B78-F348-4A46B446B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743200"/>
            <a:ext cx="4876800"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4DF980E-98D6-C31A-7498-E2BC8BB3455F}"/>
              </a:ext>
            </a:extLst>
          </p:cNvPr>
          <p:cNvSpPr txBox="1">
            <a:spLocks noChangeArrowheads="1"/>
          </p:cNvSpPr>
          <p:nvPr/>
        </p:nvSpPr>
        <p:spPr>
          <a:xfrm>
            <a:off x="609600" y="1600200"/>
            <a:ext cx="10972800" cy="1188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spcBef>
                <a:spcPts val="0"/>
              </a:spcBef>
              <a:spcAft>
                <a:spcPts val="600"/>
              </a:spcAft>
            </a:pPr>
            <a:r>
              <a:rPr lang="en-US" altLang="en-US" dirty="0"/>
              <a:t>Under the founding Gentiles, the earth was the center of their domain:</a:t>
            </a:r>
          </a:p>
          <a:p>
            <a:pPr marL="914400" lvl="1" indent="-457200" algn="just">
              <a:lnSpc>
                <a:spcPct val="100000"/>
              </a:lnSpc>
              <a:spcBef>
                <a:spcPts val="0"/>
              </a:spcBef>
              <a:spcAft>
                <a:spcPts val="600"/>
              </a:spcAft>
              <a:buFont typeface="Courier New" panose="02070309020205020404" pitchFamily="49" charset="0"/>
              <a:buChar char="-"/>
            </a:pPr>
            <a:r>
              <a:rPr lang="en-US" altLang="en-US" sz="2800" b="1" dirty="0">
                <a:solidFill>
                  <a:srgbClr val="0000CC"/>
                </a:solidFill>
                <a:cs typeface="Calibri" panose="020F0502020204030204" pitchFamily="34" charset="0"/>
              </a:rPr>
              <a:t>Earth flooded</a:t>
            </a:r>
            <a:r>
              <a:rPr lang="en-US" altLang="en-US" sz="2800" dirty="0"/>
              <a:t>.</a:t>
            </a:r>
          </a:p>
        </p:txBody>
      </p:sp>
      <p:sp>
        <p:nvSpPr>
          <p:cNvPr id="5" name="Text Box 4">
            <a:extLst>
              <a:ext uri="{FF2B5EF4-FFF2-40B4-BE49-F238E27FC236}">
                <a16:creationId xmlns:a16="http://schemas.microsoft.com/office/drawing/2014/main" id="{1B154FE5-AD7A-4CF6-B545-1D71BBD4E80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6" name="Rectangle 2">
            <a:extLst>
              <a:ext uri="{FF2B5EF4-FFF2-40B4-BE49-F238E27FC236}">
                <a16:creationId xmlns:a16="http://schemas.microsoft.com/office/drawing/2014/main" id="{5162A3E2-2153-4F07-C8CA-A93ED1570974}"/>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AND THEY’RE OFF – </a:t>
            </a:r>
            <a:r>
              <a:rPr lang="en-US" altLang="en-US" sz="3200" b="1" i="1" u="sng" dirty="0">
                <a:solidFill>
                  <a:srgbClr val="0000CC"/>
                </a:solidFill>
                <a:latin typeface="Calibri" panose="020F0502020204030204" pitchFamily="34" charset="0"/>
                <a:ea typeface="+mn-ea"/>
                <a:cs typeface="Calibri" panose="020F0502020204030204" pitchFamily="34" charset="0"/>
              </a:rPr>
              <a:t>WAY OFF!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60" name="Picture 8" descr="ark rainbow promise - 800x656px">
            <a:extLst>
              <a:ext uri="{FF2B5EF4-FFF2-40B4-BE49-F238E27FC236}">
                <a16:creationId xmlns:a16="http://schemas.microsoft.com/office/drawing/2014/main" id="{0D0E8A21-B370-A7B8-4463-02A40C89A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19400"/>
            <a:ext cx="3657600"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BE8B9A0-4BCD-B478-E35E-3A2300CF67F1}"/>
              </a:ext>
            </a:extLst>
          </p:cNvPr>
          <p:cNvSpPr txBox="1">
            <a:spLocks noChangeArrowheads="1"/>
          </p:cNvSpPr>
          <p:nvPr/>
        </p:nvSpPr>
        <p:spPr>
          <a:xfrm>
            <a:off x="609600" y="1600200"/>
            <a:ext cx="10972800" cy="16459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spcBef>
                <a:spcPts val="0"/>
              </a:spcBef>
              <a:spcAft>
                <a:spcPts val="600"/>
              </a:spcAft>
            </a:pPr>
            <a:r>
              <a:rPr lang="en-US" altLang="en-US" dirty="0"/>
              <a:t>Under the founding Gentiles, the earth was the center of their domain:</a:t>
            </a:r>
          </a:p>
          <a:p>
            <a:pPr marL="914400" lvl="1" indent="-457200" algn="just">
              <a:lnSpc>
                <a:spcPct val="100000"/>
              </a:lnSpc>
              <a:spcBef>
                <a:spcPts val="0"/>
              </a:spcBef>
              <a:spcAft>
                <a:spcPts val="600"/>
              </a:spcAft>
              <a:buFont typeface="Courier New" panose="02070309020205020404" pitchFamily="49" charset="0"/>
              <a:buChar char="-"/>
            </a:pPr>
            <a:r>
              <a:rPr lang="en-US" altLang="en-US" sz="2800" b="1" dirty="0">
                <a:solidFill>
                  <a:srgbClr val="0000CC"/>
                </a:solidFill>
                <a:cs typeface="Calibri" panose="020F0502020204030204" pitchFamily="34" charset="0"/>
              </a:rPr>
              <a:t>Earth was given a rainbow as a sign that God would not ever flood it again. </a:t>
            </a:r>
            <a:r>
              <a:rPr lang="en-US" altLang="en-US" sz="2800" dirty="0"/>
              <a:t>.</a:t>
            </a:r>
          </a:p>
        </p:txBody>
      </p:sp>
      <p:sp>
        <p:nvSpPr>
          <p:cNvPr id="5" name="Text Box 4">
            <a:extLst>
              <a:ext uri="{FF2B5EF4-FFF2-40B4-BE49-F238E27FC236}">
                <a16:creationId xmlns:a16="http://schemas.microsoft.com/office/drawing/2014/main" id="{613ED7A6-2AA5-C798-4788-C415AB9A3C7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6" name="Rectangle 2">
            <a:extLst>
              <a:ext uri="{FF2B5EF4-FFF2-40B4-BE49-F238E27FC236}">
                <a16:creationId xmlns:a16="http://schemas.microsoft.com/office/drawing/2014/main" id="{6AF9AA5B-3261-E8E0-C14C-8D5C7BE230AA}"/>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AND THEY’RE OFF – </a:t>
            </a:r>
            <a:r>
              <a:rPr lang="en-US" altLang="en-US" sz="3200" b="1" i="1" u="sng" dirty="0">
                <a:solidFill>
                  <a:srgbClr val="0000CC"/>
                </a:solidFill>
                <a:latin typeface="Calibri" panose="020F0502020204030204" pitchFamily="34" charset="0"/>
                <a:ea typeface="+mn-ea"/>
                <a:cs typeface="Calibri" panose="020F0502020204030204" pitchFamily="34" charset="0"/>
              </a:rPr>
              <a:t>WAY OFF!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0D2380A-0EC2-D7C2-A664-A48A56447D23}"/>
              </a:ext>
            </a:extLst>
          </p:cNvPr>
          <p:cNvSpPr>
            <a:spLocks noGrp="1" noChangeArrowheads="1"/>
          </p:cNvSpPr>
          <p:nvPr>
            <p:ph type="title"/>
          </p:nvPr>
        </p:nvSpPr>
        <p:spPr>
          <a:xfrm>
            <a:off x="2209800" y="685800"/>
            <a:ext cx="7772400" cy="914400"/>
          </a:xfrm>
        </p:spPr>
        <p:txBody>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GENTILES, NATIONS, PEOPLES: </a:t>
            </a:r>
            <a:r>
              <a:rPr lang="en-US" altLang="en-US" sz="3200" b="1" u="sng" dirty="0">
                <a:solidFill>
                  <a:srgbClr val="0000CC"/>
                </a:solidFill>
                <a:latin typeface="Calibri" panose="020F0502020204030204" pitchFamily="34" charset="0"/>
                <a:ea typeface="+mn-ea"/>
                <a:cs typeface="Calibri" panose="020F0502020204030204" pitchFamily="34" charset="0"/>
              </a:rPr>
              <a:t>EARTHLY</a:t>
            </a:r>
            <a:r>
              <a:rPr lang="en-US" altLang="en-US" sz="3200" b="1" dirty="0">
                <a:solidFill>
                  <a:srgbClr val="0000CC"/>
                </a:solidFill>
                <a:latin typeface="Calibri" panose="020F0502020204030204" pitchFamily="34" charset="0"/>
                <a:ea typeface="+mn-ea"/>
                <a:cs typeface="Calibri" panose="020F0502020204030204" pitchFamily="34" charset="0"/>
              </a:rPr>
              <a:t> </a:t>
            </a:r>
          </a:p>
        </p:txBody>
      </p:sp>
      <p:sp>
        <p:nvSpPr>
          <p:cNvPr id="16387" name="Rectangle 3">
            <a:extLst>
              <a:ext uri="{FF2B5EF4-FFF2-40B4-BE49-F238E27FC236}">
                <a16:creationId xmlns:a16="http://schemas.microsoft.com/office/drawing/2014/main" id="{892F54B8-C714-C642-D810-0F759501205E}"/>
              </a:ext>
            </a:extLst>
          </p:cNvPr>
          <p:cNvSpPr>
            <a:spLocks noGrp="1" noChangeArrowheads="1"/>
          </p:cNvSpPr>
          <p:nvPr>
            <p:ph sz="half" idx="1"/>
          </p:nvPr>
        </p:nvSpPr>
        <p:spPr>
          <a:xfrm>
            <a:off x="609600" y="1600200"/>
            <a:ext cx="6553200" cy="3505200"/>
          </a:xfrm>
        </p:spPr>
        <p:txBody>
          <a:bodyPr>
            <a:noAutofit/>
          </a:bodyPr>
          <a:lstStyle/>
          <a:p>
            <a:pPr algn="just" fontAlgn="base">
              <a:lnSpc>
                <a:spcPct val="100000"/>
              </a:lnSpc>
              <a:spcBef>
                <a:spcPts val="0"/>
              </a:spcBef>
              <a:spcAft>
                <a:spcPts val="1200"/>
              </a:spcAft>
            </a:pPr>
            <a:r>
              <a:rPr lang="en-US" altLang="en-US" dirty="0"/>
              <a:t>In the chart from our last session, we said that the Gentiles are also called ‘the nations’ and ‘the peoples’ in God’s word. </a:t>
            </a:r>
          </a:p>
          <a:p>
            <a:pPr algn="just" fontAlgn="base">
              <a:lnSpc>
                <a:spcPct val="100000"/>
              </a:lnSpc>
              <a:spcBef>
                <a:spcPts val="0"/>
              </a:spcBef>
              <a:spcAft>
                <a:spcPts val="1200"/>
              </a:spcAft>
            </a:pPr>
            <a:r>
              <a:rPr lang="en-US" altLang="en-US" dirty="0"/>
              <a:t>In the Greek translation of the Old Testament called the Septuagint (LXX) and in the New Testament, the Greek word most often translated Gentile, is </a:t>
            </a:r>
            <a:r>
              <a:rPr lang="en-US" altLang="en-US" i="1" dirty="0"/>
              <a:t>ethnos</a:t>
            </a:r>
            <a:r>
              <a:rPr lang="en-US" altLang="en-US" dirty="0"/>
              <a:t>.</a:t>
            </a:r>
          </a:p>
        </p:txBody>
      </p:sp>
      <p:sp>
        <p:nvSpPr>
          <p:cNvPr id="2" name="Text Box 4">
            <a:extLst>
              <a:ext uri="{FF2B5EF4-FFF2-40B4-BE49-F238E27FC236}">
                <a16:creationId xmlns:a16="http://schemas.microsoft.com/office/drawing/2014/main" id="{C252F794-8F58-4344-2ABD-EFB737D9ADA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E2FD0C9D-28E4-EF51-5B38-DE74CC99F2DB}"/>
              </a:ext>
            </a:extLst>
          </p:cNvPr>
          <p:cNvPicPr>
            <a:picLocks noChangeAspect="1"/>
          </p:cNvPicPr>
          <p:nvPr/>
        </p:nvPicPr>
        <p:blipFill>
          <a:blip r:embed="rId3"/>
          <a:stretch>
            <a:fillRect/>
          </a:stretch>
        </p:blipFill>
        <p:spPr>
          <a:xfrm>
            <a:off x="7288906" y="1752600"/>
            <a:ext cx="4293494" cy="48006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4" name="Rectangle 4">
            <a:extLst>
              <a:ext uri="{FF2B5EF4-FFF2-40B4-BE49-F238E27FC236}">
                <a16:creationId xmlns:a16="http://schemas.microsoft.com/office/drawing/2014/main" id="{301D562D-3897-4032-613B-66410C444440}"/>
              </a:ext>
            </a:extLst>
          </p:cNvPr>
          <p:cNvSpPr>
            <a:spLocks noGrp="1" noChangeArrowheads="1"/>
          </p:cNvSpPr>
          <p:nvPr>
            <p:ph sz="half" idx="1"/>
          </p:nvPr>
        </p:nvSpPr>
        <p:spPr>
          <a:xfrm>
            <a:off x="609600" y="1600200"/>
            <a:ext cx="7924800" cy="4419600"/>
          </a:xfrm>
        </p:spPr>
        <p:txBody>
          <a:bodyPr>
            <a:normAutofit/>
          </a:bodyPr>
          <a:lstStyle/>
          <a:p>
            <a:pPr>
              <a:lnSpc>
                <a:spcPct val="100000"/>
              </a:lnSpc>
              <a:spcBef>
                <a:spcPts val="0"/>
              </a:spcBef>
              <a:spcAft>
                <a:spcPts val="1200"/>
              </a:spcAft>
            </a:pPr>
            <a:r>
              <a:rPr lang="en-US" altLang="en-US" dirty="0"/>
              <a:t>Typical terms in the Bible that refer to the Gentiles are:</a:t>
            </a:r>
          </a:p>
          <a:p>
            <a:pPr marL="914400" indent="-457200">
              <a:lnSpc>
                <a:spcPct val="100000"/>
              </a:lnSpc>
              <a:spcBef>
                <a:spcPts val="0"/>
              </a:spcBef>
              <a:spcAft>
                <a:spcPts val="1200"/>
              </a:spcAft>
              <a:buFont typeface="Courier New" panose="02070309020205020404" pitchFamily="49" charset="0"/>
              <a:buChar char="-"/>
            </a:pPr>
            <a:r>
              <a:rPr lang="en-US" altLang="en-US" dirty="0"/>
              <a:t>Nations of the </a:t>
            </a:r>
            <a:r>
              <a:rPr lang="en-US" altLang="en-US" b="1" u="sng" dirty="0">
                <a:solidFill>
                  <a:srgbClr val="0000CC"/>
                </a:solidFill>
                <a:latin typeface="Calibri" panose="020F0502020204030204" pitchFamily="34" charset="0"/>
                <a:cs typeface="Calibri" panose="020F0502020204030204" pitchFamily="34" charset="0"/>
              </a:rPr>
              <a:t>earth</a:t>
            </a:r>
            <a:endParaRPr lang="en-US" altLang="en-US" sz="3200" b="1" u="sng" dirty="0">
              <a:solidFill>
                <a:srgbClr val="0000CC"/>
              </a:solidFill>
              <a:latin typeface="Calibri" panose="020F0502020204030204" pitchFamily="34" charset="0"/>
              <a:cs typeface="Calibri" panose="020F0502020204030204" pitchFamily="34" charset="0"/>
            </a:endParaRPr>
          </a:p>
          <a:p>
            <a:pPr marL="914400" indent="-457200">
              <a:lnSpc>
                <a:spcPct val="100000"/>
              </a:lnSpc>
              <a:spcBef>
                <a:spcPts val="0"/>
              </a:spcBef>
              <a:spcAft>
                <a:spcPts val="1200"/>
              </a:spcAft>
              <a:buFont typeface="Courier New" panose="02070309020205020404" pitchFamily="49" charset="0"/>
              <a:buChar char="-"/>
            </a:pPr>
            <a:r>
              <a:rPr lang="en-US" altLang="en-US" dirty="0"/>
              <a:t>Peoples of the </a:t>
            </a:r>
            <a:r>
              <a:rPr lang="en-US" altLang="en-US" b="1" u="sng" dirty="0">
                <a:solidFill>
                  <a:srgbClr val="0000CC"/>
                </a:solidFill>
                <a:latin typeface="Calibri" panose="020F0502020204030204" pitchFamily="34" charset="0"/>
                <a:cs typeface="Calibri" panose="020F0502020204030204" pitchFamily="34" charset="0"/>
              </a:rPr>
              <a:t>earth</a:t>
            </a:r>
          </a:p>
          <a:p>
            <a:pPr marL="914400" indent="-457200">
              <a:lnSpc>
                <a:spcPct val="100000"/>
              </a:lnSpc>
              <a:spcBef>
                <a:spcPts val="0"/>
              </a:spcBef>
              <a:spcAft>
                <a:spcPts val="1200"/>
              </a:spcAft>
              <a:buFont typeface="Courier New" panose="02070309020205020404" pitchFamily="49" charset="0"/>
              <a:buChar char="-"/>
            </a:pPr>
            <a:r>
              <a:rPr lang="en-US" altLang="en-US" dirty="0"/>
              <a:t>Kings of the </a:t>
            </a:r>
            <a:r>
              <a:rPr lang="en-US" altLang="en-US" b="1" u="sng" dirty="0">
                <a:solidFill>
                  <a:srgbClr val="0000CC"/>
                </a:solidFill>
                <a:latin typeface="Calibri" panose="020F0502020204030204" pitchFamily="34" charset="0"/>
                <a:cs typeface="Calibri" panose="020F0502020204030204" pitchFamily="34" charset="0"/>
              </a:rPr>
              <a:t>earth</a:t>
            </a:r>
          </a:p>
          <a:p>
            <a:pPr>
              <a:lnSpc>
                <a:spcPct val="100000"/>
              </a:lnSpc>
              <a:spcBef>
                <a:spcPts val="0"/>
              </a:spcBef>
              <a:spcAft>
                <a:spcPts val="1200"/>
              </a:spcAft>
            </a:pPr>
            <a:r>
              <a:rPr lang="en-US" altLang="en-US" dirty="0"/>
              <a:t>These terms all identify and underscore that earth is their home.  </a:t>
            </a:r>
          </a:p>
        </p:txBody>
      </p:sp>
      <p:pic>
        <p:nvPicPr>
          <p:cNvPr id="76807" name="Picture 7">
            <a:extLst>
              <a:ext uri="{FF2B5EF4-FFF2-40B4-BE49-F238E27FC236}">
                <a16:creationId xmlns:a16="http://schemas.microsoft.com/office/drawing/2014/main" id="{0B49E63D-4EBD-23E2-E00E-2A51220A1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608"/>
          <a:stretch>
            <a:fillRect/>
          </a:stretch>
        </p:blipFill>
        <p:spPr bwMode="auto">
          <a:xfrm>
            <a:off x="8706677" y="1752600"/>
            <a:ext cx="2875723"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83154423-0046-0239-F09E-F59280404340}"/>
              </a:ext>
            </a:extLst>
          </p:cNvPr>
          <p:cNvSpPr>
            <a:spLocks noGrp="1" noChangeArrowheads="1"/>
          </p:cNvSpPr>
          <p:nvPr>
            <p:ph type="title"/>
          </p:nvPr>
        </p:nvSpPr>
        <p:spPr>
          <a:xfrm>
            <a:off x="2209800" y="685800"/>
            <a:ext cx="7772400" cy="914400"/>
          </a:xfrm>
        </p:spPr>
        <p:txBody>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GENTILES, NATIONS, PEOPLES: </a:t>
            </a:r>
            <a:r>
              <a:rPr lang="en-US" altLang="en-US" sz="3200" b="1" u="sng" dirty="0">
                <a:solidFill>
                  <a:srgbClr val="0000CC"/>
                </a:solidFill>
                <a:latin typeface="Calibri" panose="020F0502020204030204" pitchFamily="34" charset="0"/>
                <a:ea typeface="+mn-ea"/>
                <a:cs typeface="Calibri" panose="020F0502020204030204" pitchFamily="34" charset="0"/>
              </a:rPr>
              <a:t>EARTHLY</a:t>
            </a:r>
            <a:r>
              <a:rPr lang="en-US" altLang="en-US" sz="3200" b="1" dirty="0">
                <a:solidFill>
                  <a:srgbClr val="0000CC"/>
                </a:solidFill>
                <a:latin typeface="Calibri" panose="020F0502020204030204" pitchFamily="34" charset="0"/>
                <a:ea typeface="+mn-ea"/>
                <a:cs typeface="Calibri" panose="020F0502020204030204" pitchFamily="34" charset="0"/>
              </a:rPr>
              <a:t> </a:t>
            </a:r>
          </a:p>
        </p:txBody>
      </p:sp>
      <p:sp>
        <p:nvSpPr>
          <p:cNvPr id="3" name="Text Box 4">
            <a:extLst>
              <a:ext uri="{FF2B5EF4-FFF2-40B4-BE49-F238E27FC236}">
                <a16:creationId xmlns:a16="http://schemas.microsoft.com/office/drawing/2014/main" id="{75B57849-B3FE-7FA3-2106-83A9A1DA833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68C3AD46-DDD4-359A-5435-BB206C158598}"/>
              </a:ext>
            </a:extLst>
          </p:cNvPr>
          <p:cNvSpPr>
            <a:spLocks noGrp="1" noChangeArrowheads="1"/>
          </p:cNvSpPr>
          <p:nvPr>
            <p:ph sz="half" idx="1"/>
          </p:nvPr>
        </p:nvSpPr>
        <p:spPr>
          <a:xfrm>
            <a:off x="590107" y="1981200"/>
            <a:ext cx="10992293" cy="1143000"/>
          </a:xfrm>
        </p:spPr>
        <p:txBody>
          <a:bodyPr>
            <a:normAutofit/>
          </a:bodyPr>
          <a:lstStyle/>
          <a:p>
            <a:pPr algn="just" fontAlgn="base">
              <a:lnSpc>
                <a:spcPct val="100000"/>
              </a:lnSpc>
              <a:spcBef>
                <a:spcPts val="0"/>
              </a:spcBef>
              <a:spcAft>
                <a:spcPts val="600"/>
              </a:spcAft>
            </a:pPr>
            <a:r>
              <a:rPr lang="en-US" altLang="en-US" dirty="0"/>
              <a:t>Abraham, and then Isaac and Jacob were promised an </a:t>
            </a:r>
            <a:r>
              <a:rPr lang="en-US" altLang="en-US" b="1" i="1" u="sng" dirty="0">
                <a:solidFill>
                  <a:srgbClr val="0000CC"/>
                </a:solidFill>
                <a:latin typeface="Calibri" panose="020F0502020204030204" pitchFamily="34" charset="0"/>
                <a:cs typeface="Calibri" panose="020F0502020204030204" pitchFamily="34" charset="0"/>
              </a:rPr>
              <a:t>earthly land</a:t>
            </a:r>
            <a:r>
              <a:rPr lang="en-US" altLang="en-US" dirty="0"/>
              <a:t>, and Moses led the Israelites to it, also giving them  the Law (all 613!).</a:t>
            </a:r>
          </a:p>
        </p:txBody>
      </p:sp>
      <p:pic>
        <p:nvPicPr>
          <p:cNvPr id="18440" name="Picture 8">
            <a:extLst>
              <a:ext uri="{FF2B5EF4-FFF2-40B4-BE49-F238E27FC236}">
                <a16:creationId xmlns:a16="http://schemas.microsoft.com/office/drawing/2014/main" id="{9D769E69-6C3F-11B4-6BFA-F71493DAF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829" y="3140149"/>
            <a:ext cx="2155371"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8442" name="Picture 10">
            <a:extLst>
              <a:ext uri="{FF2B5EF4-FFF2-40B4-BE49-F238E27FC236}">
                <a16:creationId xmlns:a16="http://schemas.microsoft.com/office/drawing/2014/main" id="{EE482026-C56D-33AA-6947-F467E906B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143693"/>
            <a:ext cx="5962341" cy="2286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8443" name="Picture 11">
            <a:extLst>
              <a:ext uri="{FF2B5EF4-FFF2-40B4-BE49-F238E27FC236}">
                <a16:creationId xmlns:a16="http://schemas.microsoft.com/office/drawing/2014/main" id="{BBB65032-2908-4481-CD6B-B41A63328B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5436" y="3124200"/>
            <a:ext cx="1926964"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0540476-CA20-ED57-E6F8-3F70BD493D99}"/>
              </a:ext>
            </a:extLst>
          </p:cNvPr>
          <p:cNvSpPr txBox="1">
            <a:spLocks noChangeArrowheads="1"/>
          </p:cNvSpPr>
          <p:nvPr/>
        </p:nvSpPr>
        <p:spPr>
          <a:xfrm>
            <a:off x="2438400" y="685800"/>
            <a:ext cx="7315200" cy="9144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ISRAEL, HEBREWS, JEWS: EARTHLY FOR THE SAKE OF BLESSING AND ACCESS </a:t>
            </a:r>
          </a:p>
        </p:txBody>
      </p:sp>
      <p:sp>
        <p:nvSpPr>
          <p:cNvPr id="3" name="Text Box 4">
            <a:extLst>
              <a:ext uri="{FF2B5EF4-FFF2-40B4-BE49-F238E27FC236}">
                <a16:creationId xmlns:a16="http://schemas.microsoft.com/office/drawing/2014/main" id="{DC67252F-39CA-5302-779C-4E1FA3D424E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0CD4E-5059-F24A-74D0-BCD6FDFD3FD2}"/>
              </a:ext>
            </a:extLst>
          </p:cNvPr>
          <p:cNvSpPr>
            <a:spLocks noGrp="1" noChangeArrowheads="1"/>
          </p:cNvSpPr>
          <p:nvPr>
            <p:ph sz="half" idx="1"/>
          </p:nvPr>
        </p:nvSpPr>
        <p:spPr>
          <a:xfrm>
            <a:off x="590107" y="1600200"/>
            <a:ext cx="10992293" cy="1143000"/>
          </a:xfrm>
        </p:spPr>
        <p:txBody>
          <a:bodyPr>
            <a:normAutofit/>
          </a:bodyPr>
          <a:lstStyle/>
          <a:p>
            <a:pPr algn="just" fontAlgn="base">
              <a:lnSpc>
                <a:spcPct val="100000"/>
              </a:lnSpc>
              <a:spcBef>
                <a:spcPts val="0"/>
              </a:spcBef>
              <a:spcAft>
                <a:spcPts val="600"/>
              </a:spcAft>
            </a:pPr>
            <a:r>
              <a:rPr lang="en-US" altLang="en-US" dirty="0"/>
              <a:t>As the Israelites obey the Law of Moses they will be blessed in </a:t>
            </a:r>
            <a:r>
              <a:rPr lang="en-US" altLang="en-US" b="1" i="1" u="sng" dirty="0">
                <a:solidFill>
                  <a:srgbClr val="0000CC"/>
                </a:solidFill>
                <a:latin typeface="Calibri" panose="020F0502020204030204" pitchFamily="34" charset="0"/>
                <a:cs typeface="Calibri" panose="020F0502020204030204" pitchFamily="34" charset="0"/>
              </a:rPr>
              <a:t>earthly ways</a:t>
            </a:r>
            <a:r>
              <a:rPr lang="en-US" altLang="en-US" dirty="0"/>
              <a:t> and will have the respect of the Gentiles.</a:t>
            </a:r>
          </a:p>
        </p:txBody>
      </p:sp>
      <p:sp>
        <p:nvSpPr>
          <p:cNvPr id="5" name="Rectangle 2">
            <a:extLst>
              <a:ext uri="{FF2B5EF4-FFF2-40B4-BE49-F238E27FC236}">
                <a16:creationId xmlns:a16="http://schemas.microsoft.com/office/drawing/2014/main" id="{B652CF16-EEF8-C106-8EB4-536AD2FBD93C}"/>
              </a:ext>
            </a:extLst>
          </p:cNvPr>
          <p:cNvSpPr txBox="1">
            <a:spLocks noChangeArrowheads="1"/>
          </p:cNvSpPr>
          <p:nvPr/>
        </p:nvSpPr>
        <p:spPr>
          <a:xfrm>
            <a:off x="2438400" y="685800"/>
            <a:ext cx="7315200" cy="9144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ISRAEL, HEBREWS, JEWS: EARTHLY FOR THE SAKE OF BLESSING AND ACCESS </a:t>
            </a:r>
          </a:p>
        </p:txBody>
      </p:sp>
      <p:sp>
        <p:nvSpPr>
          <p:cNvPr id="6" name="Text Box 4">
            <a:extLst>
              <a:ext uri="{FF2B5EF4-FFF2-40B4-BE49-F238E27FC236}">
                <a16:creationId xmlns:a16="http://schemas.microsoft.com/office/drawing/2014/main" id="{E6274122-E5A3-ABC1-DBC7-94476FF43BC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8" name="Picture 7">
            <a:extLst>
              <a:ext uri="{FF2B5EF4-FFF2-40B4-BE49-F238E27FC236}">
                <a16:creationId xmlns:a16="http://schemas.microsoft.com/office/drawing/2014/main" id="{05B3970B-0B93-BCD5-3A67-A10953254F24}"/>
              </a:ext>
            </a:extLst>
          </p:cNvPr>
          <p:cNvPicPr>
            <a:picLocks noChangeAspect="1"/>
          </p:cNvPicPr>
          <p:nvPr/>
        </p:nvPicPr>
        <p:blipFill>
          <a:blip r:embed="rId3"/>
          <a:stretch>
            <a:fillRect/>
          </a:stretch>
        </p:blipFill>
        <p:spPr>
          <a:xfrm>
            <a:off x="3047736" y="2819400"/>
            <a:ext cx="6096528" cy="3429297"/>
          </a:xfrm>
          <a:prstGeom prst="rect">
            <a:avLst/>
          </a:prstGeom>
          <a:ln>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8B7C87-3A36-2474-5D6D-FCBA2D9BD052}"/>
              </a:ext>
            </a:extLst>
          </p:cNvPr>
          <p:cNvSpPr txBox="1">
            <a:spLocks noChangeArrowheads="1"/>
          </p:cNvSpPr>
          <p:nvPr/>
        </p:nvSpPr>
        <p:spPr>
          <a:xfrm>
            <a:off x="590107" y="1600200"/>
            <a:ext cx="10992293" cy="1143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ct val="100000"/>
              </a:lnSpc>
              <a:spcBef>
                <a:spcPts val="0"/>
              </a:spcBef>
              <a:spcAft>
                <a:spcPts val="600"/>
              </a:spcAft>
            </a:pPr>
            <a:r>
              <a:rPr lang="en-US" altLang="en-US" dirty="0"/>
              <a:t>The Israelites, from the tabernacle in the wilderness to the four temples in Jerusalem and the New Jerusalem are the Gentiles’ access. </a:t>
            </a:r>
          </a:p>
        </p:txBody>
      </p:sp>
      <p:sp>
        <p:nvSpPr>
          <p:cNvPr id="5" name="Rectangle 2">
            <a:extLst>
              <a:ext uri="{FF2B5EF4-FFF2-40B4-BE49-F238E27FC236}">
                <a16:creationId xmlns:a16="http://schemas.microsoft.com/office/drawing/2014/main" id="{F9CB03BD-BB84-54FC-1500-B0BF5575FAF4}"/>
              </a:ext>
            </a:extLst>
          </p:cNvPr>
          <p:cNvSpPr txBox="1">
            <a:spLocks noChangeArrowheads="1"/>
          </p:cNvSpPr>
          <p:nvPr/>
        </p:nvSpPr>
        <p:spPr>
          <a:xfrm>
            <a:off x="2438400" y="685800"/>
            <a:ext cx="7315200" cy="9144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ISRAEL, HEBREWS, JEWS: EARTHLY FOR THE SAKE OF BLESSING AND ACCESS </a:t>
            </a:r>
          </a:p>
        </p:txBody>
      </p:sp>
      <p:sp>
        <p:nvSpPr>
          <p:cNvPr id="6" name="Text Box 4">
            <a:extLst>
              <a:ext uri="{FF2B5EF4-FFF2-40B4-BE49-F238E27FC236}">
                <a16:creationId xmlns:a16="http://schemas.microsoft.com/office/drawing/2014/main" id="{F51CE70D-1DF0-B081-3741-A01D3BDA903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9" name="Picture 8">
            <a:extLst>
              <a:ext uri="{FF2B5EF4-FFF2-40B4-BE49-F238E27FC236}">
                <a16:creationId xmlns:a16="http://schemas.microsoft.com/office/drawing/2014/main" id="{2B511682-0B2D-BC4A-B570-613E01BBBD8D}"/>
              </a:ext>
            </a:extLst>
          </p:cNvPr>
          <p:cNvPicPr>
            <a:picLocks noChangeAspect="1"/>
          </p:cNvPicPr>
          <p:nvPr/>
        </p:nvPicPr>
        <p:blipFill rotWithShape="1">
          <a:blip r:embed="rId3"/>
          <a:srcRect b="3968"/>
          <a:stretch/>
        </p:blipFill>
        <p:spPr>
          <a:xfrm>
            <a:off x="4137226" y="2590800"/>
            <a:ext cx="3917549" cy="41148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2" name="Picture 4">
            <a:extLst>
              <a:ext uri="{FF2B5EF4-FFF2-40B4-BE49-F238E27FC236}">
                <a16:creationId xmlns:a16="http://schemas.microsoft.com/office/drawing/2014/main" id="{95745716-26A4-9110-3831-B2CC4CEF32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63" r="4385"/>
          <a:stretch/>
        </p:blipFill>
        <p:spPr bwMode="auto">
          <a:xfrm>
            <a:off x="2895600" y="2209800"/>
            <a:ext cx="6400800" cy="2319976"/>
          </a:xfrm>
          <a:prstGeom prst="rect">
            <a:avLst/>
          </a:prstGeom>
          <a:noFill/>
          <a:extLst>
            <a:ext uri="{909E8E84-426E-40DD-AFC4-6F175D3DCCD1}">
              <a14:hiddenFill xmlns:a14="http://schemas.microsoft.com/office/drawing/2010/main">
                <a:solidFill>
                  <a:srgbClr val="FFFFFF"/>
                </a:solidFill>
              </a14:hiddenFill>
            </a:ext>
          </a:extLst>
        </p:spPr>
      </p:pic>
      <p:pic>
        <p:nvPicPr>
          <p:cNvPr id="83973" name="Picture 5">
            <a:extLst>
              <a:ext uri="{FF2B5EF4-FFF2-40B4-BE49-F238E27FC236}">
                <a16:creationId xmlns:a16="http://schemas.microsoft.com/office/drawing/2014/main" id="{2F8AA1BF-B2E9-07FA-6D15-EF38BEEFB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588" y="3733800"/>
            <a:ext cx="1826012"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83974" name="Picture 6">
            <a:extLst>
              <a:ext uri="{FF2B5EF4-FFF2-40B4-BE49-F238E27FC236}">
                <a16:creationId xmlns:a16="http://schemas.microsoft.com/office/drawing/2014/main" id="{6E5915EC-6995-388F-9ED6-F40B94F1A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900" y="642937"/>
            <a:ext cx="4648200" cy="1871663"/>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BFD78A21-52F4-4787-3AD4-469A91DB36F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5" name="Picture 4">
            <a:extLst>
              <a:ext uri="{FF2B5EF4-FFF2-40B4-BE49-F238E27FC236}">
                <a16:creationId xmlns:a16="http://schemas.microsoft.com/office/drawing/2014/main" id="{29D88094-D7CD-3777-1FDE-7A6C59CFD942}"/>
              </a:ext>
            </a:extLst>
          </p:cNvPr>
          <p:cNvPicPr>
            <a:picLocks noChangeAspect="1"/>
          </p:cNvPicPr>
          <p:nvPr/>
        </p:nvPicPr>
        <p:blipFill rotWithShape="1">
          <a:blip r:embed="rId5"/>
          <a:srcRect b="6063"/>
          <a:stretch/>
        </p:blipFill>
        <p:spPr>
          <a:xfrm>
            <a:off x="6248400" y="3733799"/>
            <a:ext cx="3688400" cy="2743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3973"/>
                                        </p:tgtEl>
                                        <p:attrNameLst>
                                          <p:attrName>style.visibility</p:attrName>
                                        </p:attrNameLst>
                                      </p:cBhvr>
                                      <p:to>
                                        <p:strVal val="visible"/>
                                      </p:to>
                                    </p:set>
                                    <p:anim calcmode="lin" valueType="num">
                                      <p:cBhvr additive="base">
                                        <p:cTn id="7" dur="500" fill="hold"/>
                                        <p:tgtEl>
                                          <p:spTgt spid="83973"/>
                                        </p:tgtEl>
                                        <p:attrNameLst>
                                          <p:attrName>ppt_x</p:attrName>
                                        </p:attrNameLst>
                                      </p:cBhvr>
                                      <p:tavLst>
                                        <p:tav tm="0">
                                          <p:val>
                                            <p:strVal val="#ppt_x"/>
                                          </p:val>
                                        </p:tav>
                                        <p:tav tm="100000">
                                          <p:val>
                                            <p:strVal val="#ppt_x"/>
                                          </p:val>
                                        </p:tav>
                                      </p:tavLst>
                                    </p:anim>
                                    <p:anim calcmode="lin" valueType="num">
                                      <p:cBhvr additive="base">
                                        <p:cTn id="8" dur="500" fill="hold"/>
                                        <p:tgtEl>
                                          <p:spTgt spid="83973"/>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 presetClass="entr" presetSubtype="1" fill="hold" nodeType="afterEffect">
                                  <p:stCondLst>
                                    <p:cond delay="0"/>
                                  </p:stCondLst>
                                  <p:childTnLst>
                                    <p:set>
                                      <p:cBhvr>
                                        <p:cTn id="11" dur="1" fill="hold">
                                          <p:stCondLst>
                                            <p:cond delay="0"/>
                                          </p:stCondLst>
                                        </p:cTn>
                                        <p:tgtEl>
                                          <p:spTgt spid="83974"/>
                                        </p:tgtEl>
                                        <p:attrNameLst>
                                          <p:attrName>style.visibility</p:attrName>
                                        </p:attrNameLst>
                                      </p:cBhvr>
                                      <p:to>
                                        <p:strVal val="visible"/>
                                      </p:to>
                                    </p:set>
                                    <p:anim calcmode="lin" valueType="num">
                                      <p:cBhvr additive="base">
                                        <p:cTn id="12" dur="500" fill="hold"/>
                                        <p:tgtEl>
                                          <p:spTgt spid="83974"/>
                                        </p:tgtEl>
                                        <p:attrNameLst>
                                          <p:attrName>ppt_x</p:attrName>
                                        </p:attrNameLst>
                                      </p:cBhvr>
                                      <p:tavLst>
                                        <p:tav tm="0">
                                          <p:val>
                                            <p:strVal val="#ppt_x"/>
                                          </p:val>
                                        </p:tav>
                                        <p:tav tm="100000">
                                          <p:val>
                                            <p:strVal val="#ppt_x"/>
                                          </p:val>
                                        </p:tav>
                                      </p:tavLst>
                                    </p:anim>
                                    <p:anim calcmode="lin" valueType="num">
                                      <p:cBhvr additive="base">
                                        <p:cTn id="13" dur="500" fill="hold"/>
                                        <p:tgtEl>
                                          <p:spTgt spid="8397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39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447800"/>
            <a:ext cx="68961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38</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Gentiles, Israel, and the Church – Part II</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More Information</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Charting The Future</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2233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4A7A12C-2FCF-A0B8-F18D-C9D699F477F4}"/>
              </a:ext>
            </a:extLst>
          </p:cNvPr>
          <p:cNvSpPr>
            <a:spLocks noGrp="1" noChangeArrowheads="1"/>
          </p:cNvSpPr>
          <p:nvPr>
            <p:ph type="title"/>
          </p:nvPr>
        </p:nvSpPr>
        <p:spPr>
          <a:xfrm>
            <a:off x="838200" y="685800"/>
            <a:ext cx="10515600" cy="9144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THE FUTURE TOLD, WELL IN ADVANCE</a:t>
            </a:r>
          </a:p>
        </p:txBody>
      </p:sp>
      <p:sp>
        <p:nvSpPr>
          <p:cNvPr id="45059" name="Line 3">
            <a:extLst>
              <a:ext uri="{FF2B5EF4-FFF2-40B4-BE49-F238E27FC236}">
                <a16:creationId xmlns:a16="http://schemas.microsoft.com/office/drawing/2014/main" id="{7F3AAB09-9180-FA5D-60A2-4111B7FE13ED}"/>
              </a:ext>
            </a:extLst>
          </p:cNvPr>
          <p:cNvSpPr>
            <a:spLocks noChangeShapeType="1"/>
          </p:cNvSpPr>
          <p:nvPr/>
        </p:nvSpPr>
        <p:spPr bwMode="auto">
          <a:xfrm>
            <a:off x="1905000" y="2971800"/>
            <a:ext cx="8229600"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45060" name="Line 4">
            <a:extLst>
              <a:ext uri="{FF2B5EF4-FFF2-40B4-BE49-F238E27FC236}">
                <a16:creationId xmlns:a16="http://schemas.microsoft.com/office/drawing/2014/main" id="{38464762-FE43-9592-9D20-4F4F90AF6B86}"/>
              </a:ext>
            </a:extLst>
          </p:cNvPr>
          <p:cNvSpPr>
            <a:spLocks noChangeShapeType="1"/>
          </p:cNvSpPr>
          <p:nvPr/>
        </p:nvSpPr>
        <p:spPr bwMode="auto">
          <a:xfrm>
            <a:off x="2133600" y="2743200"/>
            <a:ext cx="0" cy="457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45061" name="Line 5">
            <a:extLst>
              <a:ext uri="{FF2B5EF4-FFF2-40B4-BE49-F238E27FC236}">
                <a16:creationId xmlns:a16="http://schemas.microsoft.com/office/drawing/2014/main" id="{388B8BB6-BDE4-C627-105B-0EEA4E2F6243}"/>
              </a:ext>
            </a:extLst>
          </p:cNvPr>
          <p:cNvSpPr>
            <a:spLocks noChangeShapeType="1"/>
          </p:cNvSpPr>
          <p:nvPr/>
        </p:nvSpPr>
        <p:spPr bwMode="auto">
          <a:xfrm>
            <a:off x="3962400" y="2743200"/>
            <a:ext cx="0" cy="45720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45062" name="Line 6">
            <a:extLst>
              <a:ext uri="{FF2B5EF4-FFF2-40B4-BE49-F238E27FC236}">
                <a16:creationId xmlns:a16="http://schemas.microsoft.com/office/drawing/2014/main" id="{0DC5F75A-AC58-4D30-8DBD-C406445D076F}"/>
              </a:ext>
            </a:extLst>
          </p:cNvPr>
          <p:cNvSpPr>
            <a:spLocks noChangeShapeType="1"/>
          </p:cNvSpPr>
          <p:nvPr/>
        </p:nvSpPr>
        <p:spPr bwMode="auto">
          <a:xfrm>
            <a:off x="7696200" y="2743200"/>
            <a:ext cx="0" cy="4572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45063" name="Text Box 7">
            <a:extLst>
              <a:ext uri="{FF2B5EF4-FFF2-40B4-BE49-F238E27FC236}">
                <a16:creationId xmlns:a16="http://schemas.microsoft.com/office/drawing/2014/main" id="{CD764BF6-1B2A-B9AD-BC97-3E8926464210}"/>
              </a:ext>
            </a:extLst>
          </p:cNvPr>
          <p:cNvSpPr txBox="1">
            <a:spLocks noChangeArrowheads="1"/>
          </p:cNvSpPr>
          <p:nvPr/>
        </p:nvSpPr>
        <p:spPr bwMode="auto">
          <a:xfrm>
            <a:off x="1981200" y="2057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u="sng" dirty="0">
                <a:solidFill>
                  <a:srgbClr val="FF0000"/>
                </a:solidFill>
                <a:highlight>
                  <a:srgbClr val="FFFF00"/>
                </a:highlight>
                <a:latin typeface="+mn-lt"/>
              </a:rPr>
              <a:t>Tribulation</a:t>
            </a:r>
            <a:r>
              <a:rPr lang="en-US" altLang="en-US" sz="3200" dirty="0">
                <a:latin typeface="+mn-lt"/>
              </a:rPr>
              <a:t> </a:t>
            </a:r>
            <a:r>
              <a:rPr lang="en-US" altLang="en-US" sz="2000" dirty="0">
                <a:latin typeface="+mn-lt"/>
              </a:rPr>
              <a:t>     </a:t>
            </a:r>
            <a:r>
              <a:rPr lang="en-US" altLang="en-US" sz="3200" dirty="0">
                <a:solidFill>
                  <a:srgbClr val="008000"/>
                </a:solidFill>
                <a:latin typeface="+mn-lt"/>
              </a:rPr>
              <a:t>Millennial Kingdom</a:t>
            </a:r>
            <a:r>
              <a:rPr lang="en-US" altLang="en-US" sz="3200" dirty="0">
                <a:latin typeface="+mn-lt"/>
              </a:rPr>
              <a:t>     Eternity</a:t>
            </a:r>
          </a:p>
        </p:txBody>
      </p:sp>
      <p:sp>
        <p:nvSpPr>
          <p:cNvPr id="45064" name="Text Box 8">
            <a:extLst>
              <a:ext uri="{FF2B5EF4-FFF2-40B4-BE49-F238E27FC236}">
                <a16:creationId xmlns:a16="http://schemas.microsoft.com/office/drawing/2014/main" id="{22F48E3B-BA72-93EA-EA4A-2C3AA2BF52DC}"/>
              </a:ext>
            </a:extLst>
          </p:cNvPr>
          <p:cNvSpPr txBox="1">
            <a:spLocks noChangeArrowheads="1"/>
          </p:cNvSpPr>
          <p:nvPr/>
        </p:nvSpPr>
        <p:spPr bwMode="auto">
          <a:xfrm>
            <a:off x="1981200" y="32004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FF0000"/>
                </a:solidFill>
                <a:latin typeface="+mn-lt"/>
              </a:rPr>
              <a:t>  7 years         </a:t>
            </a:r>
            <a:r>
              <a:rPr lang="en-US" altLang="en-US" sz="3200" dirty="0">
                <a:solidFill>
                  <a:srgbClr val="008000"/>
                </a:solidFill>
                <a:latin typeface="+mn-lt"/>
              </a:rPr>
              <a:t>1000 years</a:t>
            </a:r>
            <a:r>
              <a:rPr lang="en-US" altLang="en-US" sz="3200" dirty="0">
                <a:solidFill>
                  <a:srgbClr val="FF0000"/>
                </a:solidFill>
                <a:latin typeface="+mn-lt"/>
              </a:rPr>
              <a:t>                    </a:t>
            </a:r>
            <a:r>
              <a:rPr lang="en-US" altLang="en-US" sz="3200" dirty="0">
                <a:latin typeface="+mn-lt"/>
              </a:rPr>
              <a:t>timeless</a:t>
            </a:r>
          </a:p>
        </p:txBody>
      </p:sp>
      <p:sp>
        <p:nvSpPr>
          <p:cNvPr id="45065" name="Line 9">
            <a:extLst>
              <a:ext uri="{FF2B5EF4-FFF2-40B4-BE49-F238E27FC236}">
                <a16:creationId xmlns:a16="http://schemas.microsoft.com/office/drawing/2014/main" id="{8D204E6A-45A0-9384-13A0-EED7B5F4062E}"/>
              </a:ext>
            </a:extLst>
          </p:cNvPr>
          <p:cNvSpPr>
            <a:spLocks noChangeShapeType="1"/>
          </p:cNvSpPr>
          <p:nvPr/>
        </p:nvSpPr>
        <p:spPr bwMode="auto">
          <a:xfrm flipV="1">
            <a:off x="1895479" y="1676400"/>
            <a:ext cx="9521" cy="137160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45066" name="Text Box 10">
            <a:extLst>
              <a:ext uri="{FF2B5EF4-FFF2-40B4-BE49-F238E27FC236}">
                <a16:creationId xmlns:a16="http://schemas.microsoft.com/office/drawing/2014/main" id="{DE346B5B-7505-777E-36F2-A0CCBFE89D49}"/>
              </a:ext>
            </a:extLst>
          </p:cNvPr>
          <p:cNvSpPr txBox="1">
            <a:spLocks noChangeArrowheads="1"/>
          </p:cNvSpPr>
          <p:nvPr/>
        </p:nvSpPr>
        <p:spPr bwMode="auto">
          <a:xfrm>
            <a:off x="619123" y="4146929"/>
            <a:ext cx="10963272" cy="172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algn="just">
              <a:lnSpc>
                <a:spcPct val="90000"/>
              </a:lnSpc>
              <a:spcBef>
                <a:spcPts val="0"/>
              </a:spcBef>
              <a:spcAft>
                <a:spcPts val="600"/>
              </a:spcAft>
              <a:buFont typeface="Arial" panose="020B0604020202020204" pitchFamily="34" charset="0"/>
              <a:buChar char="•"/>
            </a:pPr>
            <a:r>
              <a:rPr lang="en-US" altLang="en-US" sz="2800" b="1" u="sng" dirty="0">
                <a:solidFill>
                  <a:srgbClr val="0000CC"/>
                </a:solidFill>
                <a:latin typeface="Calibri" panose="020F0502020204030204" pitchFamily="34" charset="0"/>
                <a:cs typeface="Calibri" panose="020F0502020204030204" pitchFamily="34" charset="0"/>
              </a:rPr>
              <a:t>Before</a:t>
            </a:r>
            <a:r>
              <a:rPr lang="en-US" altLang="en-US" sz="2800" dirty="0">
                <a:latin typeface="+mn-lt"/>
                <a:cs typeface="+mn-cs"/>
              </a:rPr>
              <a:t> the seven-year Tribulation period begins, all Church Age believers will be taken up to be with the Lord (the Rapture) and we, in the Church, will forever be the Bride of Christ, ever to be with Him as His bride.</a:t>
            </a:r>
          </a:p>
          <a:p>
            <a:pPr marL="457200" indent="-457200" algn="just">
              <a:lnSpc>
                <a:spcPct val="90000"/>
              </a:lnSpc>
              <a:spcBef>
                <a:spcPts val="0"/>
              </a:spcBef>
              <a:spcAft>
                <a:spcPts val="600"/>
              </a:spcAft>
              <a:buFont typeface="Arial" panose="020B0604020202020204" pitchFamily="34" charset="0"/>
              <a:buChar char="•"/>
            </a:pPr>
            <a:endParaRPr lang="en-US" altLang="en-US" sz="2800" dirty="0">
              <a:latin typeface="+mn-lt"/>
              <a:cs typeface="+mn-cs"/>
            </a:endParaRPr>
          </a:p>
        </p:txBody>
      </p:sp>
      <p:sp>
        <p:nvSpPr>
          <p:cNvPr id="45067" name="Line 11">
            <a:extLst>
              <a:ext uri="{FF2B5EF4-FFF2-40B4-BE49-F238E27FC236}">
                <a16:creationId xmlns:a16="http://schemas.microsoft.com/office/drawing/2014/main" id="{537A066B-5C2E-BE30-AD46-A286BA623C14}"/>
              </a:ext>
            </a:extLst>
          </p:cNvPr>
          <p:cNvSpPr>
            <a:spLocks noChangeShapeType="1"/>
          </p:cNvSpPr>
          <p:nvPr/>
        </p:nvSpPr>
        <p:spPr bwMode="auto">
          <a:xfrm>
            <a:off x="1905000" y="3048000"/>
            <a:ext cx="0" cy="1143000"/>
          </a:xfrm>
          <a:prstGeom prst="line">
            <a:avLst/>
          </a:prstGeom>
          <a:noFill/>
          <a:ln w="38100">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2" name="Text Box 4">
            <a:extLst>
              <a:ext uri="{FF2B5EF4-FFF2-40B4-BE49-F238E27FC236}">
                <a16:creationId xmlns:a16="http://schemas.microsoft.com/office/drawing/2014/main" id="{622D1F80-F64A-AF89-403D-075C90F9144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E403A1A9-14C3-A713-C6FD-B571EE6A22A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83002223-4FE6-2C9B-17AD-CEFFF4035B62}"/>
              </a:ext>
            </a:extLst>
          </p:cNvPr>
          <p:cNvPicPr>
            <a:picLocks noChangeAspect="1"/>
          </p:cNvPicPr>
          <p:nvPr/>
        </p:nvPicPr>
        <p:blipFill>
          <a:blip r:embed="rId2"/>
          <a:stretch>
            <a:fillRect/>
          </a:stretch>
        </p:blipFill>
        <p:spPr>
          <a:xfrm>
            <a:off x="761998" y="1600200"/>
            <a:ext cx="5797297"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3C27268-4412-9382-D037-F2D8D5D84212}"/>
              </a:ext>
            </a:extLst>
          </p:cNvPr>
          <p:cNvPicPr>
            <a:picLocks noChangeAspect="1"/>
          </p:cNvPicPr>
          <p:nvPr/>
        </p:nvPicPr>
        <p:blipFill>
          <a:blip r:embed="rId3"/>
          <a:stretch>
            <a:fillRect/>
          </a:stretch>
        </p:blipFill>
        <p:spPr>
          <a:xfrm>
            <a:off x="7010400" y="1600200"/>
            <a:ext cx="3918234"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a:extLst>
              <a:ext uri="{FF2B5EF4-FFF2-40B4-BE49-F238E27FC236}">
                <a16:creationId xmlns:a16="http://schemas.microsoft.com/office/drawing/2014/main" id="{DA654721-961B-7409-C75C-A713383A150A}"/>
              </a:ext>
            </a:extLst>
          </p:cNvPr>
          <p:cNvSpPr txBox="1">
            <a:spLocks noChangeArrowheads="1"/>
          </p:cNvSpPr>
          <p:nvPr/>
        </p:nvSpPr>
        <p:spPr>
          <a:xfrm>
            <a:off x="838200" y="685800"/>
            <a:ext cx="10515600" cy="9144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THE CHURCH, CHRIST’S BRIDE, RAPTURED!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9" name="Text Box 9">
            <a:extLst>
              <a:ext uri="{FF2B5EF4-FFF2-40B4-BE49-F238E27FC236}">
                <a16:creationId xmlns:a16="http://schemas.microsoft.com/office/drawing/2014/main" id="{CC51320F-E472-A92A-242D-2E8F5AC60C27}"/>
              </a:ext>
            </a:extLst>
          </p:cNvPr>
          <p:cNvSpPr txBox="1">
            <a:spLocks noChangeArrowheads="1"/>
          </p:cNvSpPr>
          <p:nvPr/>
        </p:nvSpPr>
        <p:spPr bwMode="auto">
          <a:xfrm>
            <a:off x="1752600" y="4114800"/>
            <a:ext cx="9858390"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algn="just">
              <a:lnSpc>
                <a:spcPct val="90000"/>
              </a:lnSpc>
              <a:spcBef>
                <a:spcPts val="0"/>
              </a:spcBef>
              <a:spcAft>
                <a:spcPts val="600"/>
              </a:spcAft>
              <a:buFont typeface="Arial" panose="020B0604020202020204" pitchFamily="34" charset="0"/>
              <a:buChar char="•"/>
            </a:pPr>
            <a:r>
              <a:rPr lang="en-US" altLang="en-US" sz="2800" b="1" u="sng" dirty="0">
                <a:solidFill>
                  <a:srgbClr val="0000CC"/>
                </a:solidFill>
                <a:latin typeface="+mn-lt"/>
                <a:cs typeface="Calibri" panose="020F0502020204030204" pitchFamily="34" charset="0"/>
              </a:rPr>
              <a:t>After</a:t>
            </a:r>
            <a:r>
              <a:rPr lang="en-US" altLang="en-US" sz="2800" dirty="0">
                <a:latin typeface="+mn-lt"/>
                <a:cs typeface="+mn-cs"/>
              </a:rPr>
              <a:t> the seven-year Tribulation period, Jesus Christ will return to earth to reign during the Millennial Kingdom and when He comes, He will come with angels, Old Testament saints, Martyred Tribulation saints… </a:t>
            </a:r>
            <a:r>
              <a:rPr lang="en-US" altLang="en-US" sz="2800" b="1" dirty="0">
                <a:solidFill>
                  <a:srgbClr val="0000CC"/>
                </a:solidFill>
                <a:latin typeface="+mn-lt"/>
                <a:cs typeface="Calibri" panose="020F0502020204030204" pitchFamily="34" charset="0"/>
              </a:rPr>
              <a:t>AND US!</a:t>
            </a:r>
            <a:endParaRPr lang="en-US" altLang="en-US" sz="3200" b="1" dirty="0">
              <a:solidFill>
                <a:srgbClr val="0000CC"/>
              </a:solidFill>
              <a:latin typeface="+mn-lt"/>
              <a:cs typeface="Calibri" panose="020F0502020204030204" pitchFamily="34" charset="0"/>
            </a:endParaRPr>
          </a:p>
        </p:txBody>
      </p:sp>
      <p:sp>
        <p:nvSpPr>
          <p:cNvPr id="4" name="Rectangle 2">
            <a:extLst>
              <a:ext uri="{FF2B5EF4-FFF2-40B4-BE49-F238E27FC236}">
                <a16:creationId xmlns:a16="http://schemas.microsoft.com/office/drawing/2014/main" id="{1D5E31FB-2BA4-A71C-3F36-CE613365C935}"/>
              </a:ext>
            </a:extLst>
          </p:cNvPr>
          <p:cNvSpPr>
            <a:spLocks noGrp="1" noChangeArrowheads="1"/>
          </p:cNvSpPr>
          <p:nvPr>
            <p:ph type="title"/>
          </p:nvPr>
        </p:nvSpPr>
        <p:spPr>
          <a:xfrm>
            <a:off x="838200" y="685800"/>
            <a:ext cx="10515600" cy="914400"/>
          </a:xfrm>
        </p:spPr>
        <p:txBody>
          <a:bodyPr>
            <a:normAutofit/>
          </a:bodyPr>
          <a:lstStyle/>
          <a:p>
            <a:pPr algn="ctr">
              <a:lnSpc>
                <a:spcPct val="100000"/>
              </a:lnSpc>
            </a:pPr>
            <a:r>
              <a:rPr lang="en-US" altLang="en-US" sz="3200" b="1" dirty="0">
                <a:solidFill>
                  <a:srgbClr val="0000CC"/>
                </a:solidFill>
                <a:latin typeface="+mn-lt"/>
                <a:ea typeface="+mn-ea"/>
                <a:cs typeface="Calibri" panose="020F0502020204030204" pitchFamily="34" charset="0"/>
              </a:rPr>
              <a:t>THE FUTURE TOLD, WELL IN ADVANCE</a:t>
            </a:r>
          </a:p>
        </p:txBody>
      </p:sp>
      <p:sp>
        <p:nvSpPr>
          <p:cNvPr id="5" name="Text Box 4">
            <a:extLst>
              <a:ext uri="{FF2B5EF4-FFF2-40B4-BE49-F238E27FC236}">
                <a16:creationId xmlns:a16="http://schemas.microsoft.com/office/drawing/2014/main" id="{204BCC84-8FDB-41BC-E165-50767E08F1C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6" name="Line 3">
            <a:extLst>
              <a:ext uri="{FF2B5EF4-FFF2-40B4-BE49-F238E27FC236}">
                <a16:creationId xmlns:a16="http://schemas.microsoft.com/office/drawing/2014/main" id="{93879A32-FFB0-CF71-C92C-47FDBF53C76A}"/>
              </a:ext>
            </a:extLst>
          </p:cNvPr>
          <p:cNvSpPr>
            <a:spLocks noChangeShapeType="1"/>
          </p:cNvSpPr>
          <p:nvPr/>
        </p:nvSpPr>
        <p:spPr bwMode="auto">
          <a:xfrm>
            <a:off x="1905000" y="2971800"/>
            <a:ext cx="8229600"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7" name="Line 4">
            <a:extLst>
              <a:ext uri="{FF2B5EF4-FFF2-40B4-BE49-F238E27FC236}">
                <a16:creationId xmlns:a16="http://schemas.microsoft.com/office/drawing/2014/main" id="{1B4DB20D-FCEF-9740-3A91-D3BAF406D365}"/>
              </a:ext>
            </a:extLst>
          </p:cNvPr>
          <p:cNvSpPr>
            <a:spLocks noChangeShapeType="1"/>
          </p:cNvSpPr>
          <p:nvPr/>
        </p:nvSpPr>
        <p:spPr bwMode="auto">
          <a:xfrm>
            <a:off x="2133600" y="2743200"/>
            <a:ext cx="0" cy="457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8" name="Line 5">
            <a:extLst>
              <a:ext uri="{FF2B5EF4-FFF2-40B4-BE49-F238E27FC236}">
                <a16:creationId xmlns:a16="http://schemas.microsoft.com/office/drawing/2014/main" id="{DF04D8AC-DCE8-51F0-5AF4-7AD67AD4054F}"/>
              </a:ext>
            </a:extLst>
          </p:cNvPr>
          <p:cNvSpPr>
            <a:spLocks noChangeShapeType="1"/>
          </p:cNvSpPr>
          <p:nvPr/>
        </p:nvSpPr>
        <p:spPr bwMode="auto">
          <a:xfrm>
            <a:off x="3962400" y="2743200"/>
            <a:ext cx="0" cy="45720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9" name="Line 6">
            <a:extLst>
              <a:ext uri="{FF2B5EF4-FFF2-40B4-BE49-F238E27FC236}">
                <a16:creationId xmlns:a16="http://schemas.microsoft.com/office/drawing/2014/main" id="{10BF34CE-85F5-996F-8D5A-62B0255AC72C}"/>
              </a:ext>
            </a:extLst>
          </p:cNvPr>
          <p:cNvSpPr>
            <a:spLocks noChangeShapeType="1"/>
          </p:cNvSpPr>
          <p:nvPr/>
        </p:nvSpPr>
        <p:spPr bwMode="auto">
          <a:xfrm>
            <a:off x="7696200" y="2743200"/>
            <a:ext cx="0" cy="4572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0" name="Text Box 7">
            <a:extLst>
              <a:ext uri="{FF2B5EF4-FFF2-40B4-BE49-F238E27FC236}">
                <a16:creationId xmlns:a16="http://schemas.microsoft.com/office/drawing/2014/main" id="{E613F5DA-9FA8-4DA6-62F8-D30BB5BBB01B}"/>
              </a:ext>
            </a:extLst>
          </p:cNvPr>
          <p:cNvSpPr txBox="1">
            <a:spLocks noChangeArrowheads="1"/>
          </p:cNvSpPr>
          <p:nvPr/>
        </p:nvSpPr>
        <p:spPr bwMode="auto">
          <a:xfrm>
            <a:off x="1981200" y="2057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rgbClr val="FF0000"/>
                </a:solidFill>
                <a:latin typeface="+mn-lt"/>
              </a:rPr>
              <a:t>Tribulation</a:t>
            </a:r>
            <a:r>
              <a:rPr lang="en-US" altLang="en-US" sz="3200" dirty="0">
                <a:latin typeface="+mn-lt"/>
              </a:rPr>
              <a:t> </a:t>
            </a:r>
            <a:r>
              <a:rPr lang="en-US" altLang="en-US" sz="2000" dirty="0">
                <a:latin typeface="+mn-lt"/>
              </a:rPr>
              <a:t>     </a:t>
            </a:r>
            <a:r>
              <a:rPr lang="en-US" altLang="en-US" sz="3200" b="1" u="sng" dirty="0">
                <a:solidFill>
                  <a:srgbClr val="008000"/>
                </a:solidFill>
                <a:highlight>
                  <a:srgbClr val="FFFF00"/>
                </a:highlight>
                <a:latin typeface="+mn-lt"/>
              </a:rPr>
              <a:t>Millennial Kingdom</a:t>
            </a:r>
            <a:r>
              <a:rPr lang="en-US" altLang="en-US" sz="3200" dirty="0">
                <a:latin typeface="+mn-lt"/>
              </a:rPr>
              <a:t>     Eternity</a:t>
            </a:r>
          </a:p>
        </p:txBody>
      </p:sp>
      <p:sp>
        <p:nvSpPr>
          <p:cNvPr id="11" name="Text Box 8">
            <a:extLst>
              <a:ext uri="{FF2B5EF4-FFF2-40B4-BE49-F238E27FC236}">
                <a16:creationId xmlns:a16="http://schemas.microsoft.com/office/drawing/2014/main" id="{2A37B1E4-AB49-4D3F-5E15-76F2F4DD3A65}"/>
              </a:ext>
            </a:extLst>
          </p:cNvPr>
          <p:cNvSpPr txBox="1">
            <a:spLocks noChangeArrowheads="1"/>
          </p:cNvSpPr>
          <p:nvPr/>
        </p:nvSpPr>
        <p:spPr bwMode="auto">
          <a:xfrm>
            <a:off x="1981200" y="32004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FF0000"/>
                </a:solidFill>
                <a:latin typeface="+mn-lt"/>
              </a:rPr>
              <a:t>  7 years         </a:t>
            </a:r>
            <a:r>
              <a:rPr lang="en-US" altLang="en-US" sz="3200" dirty="0">
                <a:solidFill>
                  <a:srgbClr val="008000"/>
                </a:solidFill>
                <a:latin typeface="+mn-lt"/>
              </a:rPr>
              <a:t>1000 years</a:t>
            </a:r>
            <a:r>
              <a:rPr lang="en-US" altLang="en-US" sz="3200" dirty="0">
                <a:solidFill>
                  <a:srgbClr val="FF0000"/>
                </a:solidFill>
                <a:latin typeface="+mn-lt"/>
              </a:rPr>
              <a:t>                    </a:t>
            </a:r>
            <a:r>
              <a:rPr lang="en-US" altLang="en-US" sz="3200" dirty="0">
                <a:latin typeface="+mn-lt"/>
              </a:rPr>
              <a:t>timeless</a:t>
            </a:r>
          </a:p>
        </p:txBody>
      </p:sp>
      <p:pic>
        <p:nvPicPr>
          <p:cNvPr id="14" name="Picture 13">
            <a:extLst>
              <a:ext uri="{FF2B5EF4-FFF2-40B4-BE49-F238E27FC236}">
                <a16:creationId xmlns:a16="http://schemas.microsoft.com/office/drawing/2014/main" id="{AA40900C-1644-A05C-D9B6-F799EC838A45}"/>
              </a:ext>
            </a:extLst>
          </p:cNvPr>
          <p:cNvPicPr>
            <a:picLocks noChangeAspect="1"/>
          </p:cNvPicPr>
          <p:nvPr/>
        </p:nvPicPr>
        <p:blipFill>
          <a:blip r:embed="rId2"/>
          <a:stretch>
            <a:fillRect/>
          </a:stretch>
        </p:blipFill>
        <p:spPr>
          <a:xfrm>
            <a:off x="554132" y="4191000"/>
            <a:ext cx="1198468" cy="1645920"/>
          </a:xfrm>
          <a:prstGeom prst="rect">
            <a:avLst/>
          </a:prstGeom>
        </p:spPr>
      </p:pic>
      <p:sp>
        <p:nvSpPr>
          <p:cNvPr id="15" name="Line 10">
            <a:extLst>
              <a:ext uri="{FF2B5EF4-FFF2-40B4-BE49-F238E27FC236}">
                <a16:creationId xmlns:a16="http://schemas.microsoft.com/office/drawing/2014/main" id="{BBF395B1-2963-D538-82E7-55EC1CA1F637}"/>
              </a:ext>
            </a:extLst>
          </p:cNvPr>
          <p:cNvSpPr>
            <a:spLocks noChangeShapeType="1"/>
          </p:cNvSpPr>
          <p:nvPr/>
        </p:nvSpPr>
        <p:spPr bwMode="auto">
          <a:xfrm>
            <a:off x="3962400" y="3276600"/>
            <a:ext cx="0" cy="685800"/>
          </a:xfrm>
          <a:prstGeom prst="line">
            <a:avLst/>
          </a:prstGeom>
          <a:noFill/>
          <a:ln w="762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F3D8E-6F55-BFA4-3F0B-3B1F10DCC3FA}"/>
              </a:ext>
            </a:extLst>
          </p:cNvPr>
          <p:cNvPicPr>
            <a:picLocks noChangeAspect="1"/>
          </p:cNvPicPr>
          <p:nvPr/>
        </p:nvPicPr>
        <p:blipFill>
          <a:blip r:embed="rId2"/>
          <a:stretch>
            <a:fillRect/>
          </a:stretch>
        </p:blipFill>
        <p:spPr>
          <a:xfrm>
            <a:off x="1935924" y="838200"/>
            <a:ext cx="3932261" cy="548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4">
            <a:extLst>
              <a:ext uri="{FF2B5EF4-FFF2-40B4-BE49-F238E27FC236}">
                <a16:creationId xmlns:a16="http://schemas.microsoft.com/office/drawing/2014/main" id="{315CC335-3083-0727-40AE-EC0D834E8C6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435BF699-4E2F-9FDD-710A-984885E13D5B}"/>
              </a:ext>
            </a:extLst>
          </p:cNvPr>
          <p:cNvPicPr>
            <a:picLocks noChangeAspect="1"/>
          </p:cNvPicPr>
          <p:nvPr/>
        </p:nvPicPr>
        <p:blipFill>
          <a:blip r:embed="rId3"/>
          <a:stretch>
            <a:fillRect/>
          </a:stretch>
        </p:blipFill>
        <p:spPr>
          <a:xfrm>
            <a:off x="6203124" y="838200"/>
            <a:ext cx="3702876"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Line 3">
            <a:extLst>
              <a:ext uri="{FF2B5EF4-FFF2-40B4-BE49-F238E27FC236}">
                <a16:creationId xmlns:a16="http://schemas.microsoft.com/office/drawing/2014/main" id="{27C05EB7-6126-A053-5E82-A61657AB7526}"/>
              </a:ext>
            </a:extLst>
          </p:cNvPr>
          <p:cNvSpPr>
            <a:spLocks noChangeShapeType="1"/>
          </p:cNvSpPr>
          <p:nvPr/>
        </p:nvSpPr>
        <p:spPr bwMode="auto">
          <a:xfrm>
            <a:off x="1981200" y="2971800"/>
            <a:ext cx="8229600"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47108" name="Line 4">
            <a:extLst>
              <a:ext uri="{FF2B5EF4-FFF2-40B4-BE49-F238E27FC236}">
                <a16:creationId xmlns:a16="http://schemas.microsoft.com/office/drawing/2014/main" id="{4376FAF7-BB41-9067-97C6-8CBBE34EFAA0}"/>
              </a:ext>
            </a:extLst>
          </p:cNvPr>
          <p:cNvSpPr>
            <a:spLocks noChangeShapeType="1"/>
          </p:cNvSpPr>
          <p:nvPr/>
        </p:nvSpPr>
        <p:spPr bwMode="auto">
          <a:xfrm>
            <a:off x="2133600" y="2743200"/>
            <a:ext cx="0" cy="457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47109" name="Line 5">
            <a:extLst>
              <a:ext uri="{FF2B5EF4-FFF2-40B4-BE49-F238E27FC236}">
                <a16:creationId xmlns:a16="http://schemas.microsoft.com/office/drawing/2014/main" id="{F65967D7-1D7B-6404-7620-CB71585E69EE}"/>
              </a:ext>
            </a:extLst>
          </p:cNvPr>
          <p:cNvSpPr>
            <a:spLocks noChangeShapeType="1"/>
          </p:cNvSpPr>
          <p:nvPr/>
        </p:nvSpPr>
        <p:spPr bwMode="auto">
          <a:xfrm>
            <a:off x="3962400" y="2743200"/>
            <a:ext cx="0" cy="45720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47110" name="Line 6">
            <a:extLst>
              <a:ext uri="{FF2B5EF4-FFF2-40B4-BE49-F238E27FC236}">
                <a16:creationId xmlns:a16="http://schemas.microsoft.com/office/drawing/2014/main" id="{9E570C02-BCCE-43E8-54D3-9EDA76ECF13A}"/>
              </a:ext>
            </a:extLst>
          </p:cNvPr>
          <p:cNvSpPr>
            <a:spLocks noChangeShapeType="1"/>
          </p:cNvSpPr>
          <p:nvPr/>
        </p:nvSpPr>
        <p:spPr bwMode="auto">
          <a:xfrm>
            <a:off x="7696200" y="2743200"/>
            <a:ext cx="0" cy="4572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47113" name="Text Box 9">
            <a:extLst>
              <a:ext uri="{FF2B5EF4-FFF2-40B4-BE49-F238E27FC236}">
                <a16:creationId xmlns:a16="http://schemas.microsoft.com/office/drawing/2014/main" id="{942907A0-15B5-7C1B-1F87-0E9302E4D09F}"/>
              </a:ext>
            </a:extLst>
          </p:cNvPr>
          <p:cNvSpPr txBox="1">
            <a:spLocks noChangeArrowheads="1"/>
          </p:cNvSpPr>
          <p:nvPr/>
        </p:nvSpPr>
        <p:spPr bwMode="auto">
          <a:xfrm>
            <a:off x="2057404" y="3962400"/>
            <a:ext cx="7619996"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algn="just">
              <a:lnSpc>
                <a:spcPct val="90000"/>
              </a:lnSpc>
              <a:spcBef>
                <a:spcPts val="0"/>
              </a:spcBef>
              <a:spcAft>
                <a:spcPts val="600"/>
              </a:spcAft>
              <a:buFont typeface="Arial" panose="020B0604020202020204" pitchFamily="34" charset="0"/>
              <a:buChar char="•"/>
            </a:pPr>
            <a:r>
              <a:rPr lang="en-US" altLang="en-US" sz="2800" dirty="0">
                <a:latin typeface="+mn-lt"/>
                <a:cs typeface="+mn-cs"/>
              </a:rPr>
              <a:t>During the Millennial Kingdom the earth will be </a:t>
            </a:r>
            <a:r>
              <a:rPr lang="en-US" altLang="en-US" sz="2800" b="1" u="sng" dirty="0">
                <a:solidFill>
                  <a:srgbClr val="0000CC"/>
                </a:solidFill>
                <a:latin typeface="+mn-lt"/>
                <a:cs typeface="Calibri" panose="020F0502020204030204" pitchFamily="34" charset="0"/>
              </a:rPr>
              <a:t>repopulated</a:t>
            </a:r>
            <a:r>
              <a:rPr lang="en-US" altLang="en-US" sz="2800" dirty="0">
                <a:latin typeface="+mn-lt"/>
                <a:cs typeface="+mn-cs"/>
              </a:rPr>
              <a:t> by both Jews and Gentiles who have come to faith in Jesus and also survived, the seven-year Tribulation period.</a:t>
            </a:r>
          </a:p>
        </p:txBody>
      </p:sp>
      <p:sp>
        <p:nvSpPr>
          <p:cNvPr id="47114" name="Line 10">
            <a:extLst>
              <a:ext uri="{FF2B5EF4-FFF2-40B4-BE49-F238E27FC236}">
                <a16:creationId xmlns:a16="http://schemas.microsoft.com/office/drawing/2014/main" id="{482473FF-1B96-7F12-E050-0D958BA95EEF}"/>
              </a:ext>
            </a:extLst>
          </p:cNvPr>
          <p:cNvSpPr>
            <a:spLocks noChangeShapeType="1"/>
          </p:cNvSpPr>
          <p:nvPr/>
        </p:nvSpPr>
        <p:spPr bwMode="auto">
          <a:xfrm>
            <a:off x="3962400" y="3276600"/>
            <a:ext cx="0" cy="685800"/>
          </a:xfrm>
          <a:prstGeom prst="line">
            <a:avLst/>
          </a:prstGeom>
          <a:noFill/>
          <a:ln w="762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pic>
        <p:nvPicPr>
          <p:cNvPr id="47118" name="Picture 14">
            <a:extLst>
              <a:ext uri="{FF2B5EF4-FFF2-40B4-BE49-F238E27FC236}">
                <a16:creationId xmlns:a16="http://schemas.microsoft.com/office/drawing/2014/main" id="{32ECD57D-489A-2CE2-8CA7-C7B635E7C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28"/>
          <a:stretch>
            <a:fillRect/>
          </a:stretch>
        </p:blipFill>
        <p:spPr bwMode="auto">
          <a:xfrm>
            <a:off x="9829800" y="4038600"/>
            <a:ext cx="1752600" cy="2133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47119" name="Picture 15">
            <a:extLst>
              <a:ext uri="{FF2B5EF4-FFF2-40B4-BE49-F238E27FC236}">
                <a16:creationId xmlns:a16="http://schemas.microsoft.com/office/drawing/2014/main" id="{8B418972-494E-5BAD-C261-EBFBEB6E6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038600"/>
            <a:ext cx="1379538" cy="2133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F176C68-F645-02AA-AEF3-91C8111BA498}"/>
              </a:ext>
            </a:extLst>
          </p:cNvPr>
          <p:cNvSpPr>
            <a:spLocks noGrp="1" noChangeArrowheads="1"/>
          </p:cNvSpPr>
          <p:nvPr>
            <p:ph type="title"/>
          </p:nvPr>
        </p:nvSpPr>
        <p:spPr>
          <a:xfrm>
            <a:off x="838200" y="685800"/>
            <a:ext cx="10515600" cy="914400"/>
          </a:xfrm>
        </p:spPr>
        <p:txBody>
          <a:bodyPr>
            <a:normAutofit/>
          </a:bodyPr>
          <a:lstStyle/>
          <a:p>
            <a:pPr algn="ctr">
              <a:lnSpc>
                <a:spcPct val="100000"/>
              </a:lnSpc>
            </a:pPr>
            <a:r>
              <a:rPr lang="en-US" altLang="en-US" sz="3200" b="1" dirty="0">
                <a:solidFill>
                  <a:srgbClr val="0000CC"/>
                </a:solidFill>
                <a:latin typeface="+mn-lt"/>
                <a:ea typeface="+mn-ea"/>
                <a:cs typeface="Calibri" panose="020F0502020204030204" pitchFamily="34" charset="0"/>
              </a:rPr>
              <a:t>THE FUTURE TOLD, WELL IN ADVANCE</a:t>
            </a:r>
          </a:p>
        </p:txBody>
      </p:sp>
      <p:sp>
        <p:nvSpPr>
          <p:cNvPr id="5" name="Text Box 4">
            <a:extLst>
              <a:ext uri="{FF2B5EF4-FFF2-40B4-BE49-F238E27FC236}">
                <a16:creationId xmlns:a16="http://schemas.microsoft.com/office/drawing/2014/main" id="{61B7C352-8D5D-5435-C069-8598BE884F4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6" name="Text Box 7">
            <a:extLst>
              <a:ext uri="{FF2B5EF4-FFF2-40B4-BE49-F238E27FC236}">
                <a16:creationId xmlns:a16="http://schemas.microsoft.com/office/drawing/2014/main" id="{094BB22B-116E-5000-C715-41ED8F51A099}"/>
              </a:ext>
            </a:extLst>
          </p:cNvPr>
          <p:cNvSpPr txBox="1">
            <a:spLocks noChangeArrowheads="1"/>
          </p:cNvSpPr>
          <p:nvPr/>
        </p:nvSpPr>
        <p:spPr bwMode="auto">
          <a:xfrm>
            <a:off x="1981200" y="2057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rgbClr val="FF0000"/>
                </a:solidFill>
                <a:latin typeface="+mn-lt"/>
              </a:rPr>
              <a:t>Tribulation</a:t>
            </a:r>
            <a:r>
              <a:rPr lang="en-US" altLang="en-US" sz="3200" dirty="0">
                <a:latin typeface="+mn-lt"/>
              </a:rPr>
              <a:t> </a:t>
            </a:r>
            <a:r>
              <a:rPr lang="en-US" altLang="en-US" sz="2000" dirty="0">
                <a:latin typeface="+mn-lt"/>
              </a:rPr>
              <a:t>     </a:t>
            </a:r>
            <a:r>
              <a:rPr lang="en-US" altLang="en-US" sz="3200" b="1" u="sng" dirty="0">
                <a:solidFill>
                  <a:srgbClr val="008000"/>
                </a:solidFill>
                <a:highlight>
                  <a:srgbClr val="FFFF00"/>
                </a:highlight>
                <a:latin typeface="+mn-lt"/>
              </a:rPr>
              <a:t>Millennial Kingdom</a:t>
            </a:r>
            <a:r>
              <a:rPr lang="en-US" altLang="en-US" sz="3200" dirty="0">
                <a:latin typeface="+mn-lt"/>
              </a:rPr>
              <a:t>     Eternity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262979"/>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t>
            </a:r>
            <a:r>
              <a:rPr kumimoji="0" lang="en-US" sz="2800" b="1" i="1"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a ministration of death</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(2 Cor. 3:7), </a:t>
            </a:r>
            <a:r>
              <a:rPr kumimoji="0" lang="en-US" sz="2800" b="1" i="1"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of cursing</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(Gal. 3:10), </a:t>
            </a:r>
            <a:r>
              <a:rPr lang="en-US" sz="2800" b="1" i="1" u="sng" dirty="0">
                <a:solidFill>
                  <a:srgbClr val="0000CC"/>
                </a:solidFill>
                <a:latin typeface="Calibri" panose="020F0502020204030204" pitchFamily="34" charset="0"/>
                <a:cs typeface="Calibri" panose="020F0502020204030204" pitchFamily="34" charset="0"/>
              </a:rPr>
              <a:t>of conviction</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1454054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3" name="Text Box 5">
            <a:extLst>
              <a:ext uri="{FF2B5EF4-FFF2-40B4-BE49-F238E27FC236}">
                <a16:creationId xmlns:a16="http://schemas.microsoft.com/office/drawing/2014/main" id="{ECA70E21-8B8E-97C1-A82C-EFAEE1B40870}"/>
              </a:ext>
            </a:extLst>
          </p:cNvPr>
          <p:cNvSpPr txBox="1">
            <a:spLocks noChangeArrowheads="1"/>
          </p:cNvSpPr>
          <p:nvPr/>
        </p:nvSpPr>
        <p:spPr bwMode="auto">
          <a:xfrm>
            <a:off x="590550" y="1600200"/>
            <a:ext cx="5810250" cy="420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algn="just">
              <a:spcBef>
                <a:spcPts val="0"/>
              </a:spcBef>
              <a:spcAft>
                <a:spcPts val="600"/>
              </a:spcAft>
              <a:buFont typeface="Arial" panose="020B0604020202020204" pitchFamily="34" charset="0"/>
              <a:buChar char="•"/>
            </a:pPr>
            <a:r>
              <a:rPr lang="en-US" altLang="en-US" sz="2800" dirty="0">
                <a:latin typeface="+mn-lt"/>
                <a:cs typeface="+mn-cs"/>
              </a:rPr>
              <a:t>During the Millennial Kingdom Christ will </a:t>
            </a:r>
            <a:r>
              <a:rPr lang="en-US" altLang="en-US" sz="2800" b="1" u="sng" dirty="0">
                <a:solidFill>
                  <a:srgbClr val="0000CC"/>
                </a:solidFill>
                <a:latin typeface="+mn-lt"/>
                <a:cs typeface="Calibri" panose="020F0502020204030204" pitchFamily="34" charset="0"/>
              </a:rPr>
              <a:t>reign</a:t>
            </a:r>
            <a:r>
              <a:rPr lang="en-US" altLang="en-US" sz="2800" dirty="0">
                <a:latin typeface="+mn-lt"/>
                <a:cs typeface="+mn-cs"/>
              </a:rPr>
              <a:t> from Jerusalem as:</a:t>
            </a:r>
          </a:p>
          <a:p>
            <a:pPr marL="914400" indent="-457200" algn="just">
              <a:spcBef>
                <a:spcPts val="0"/>
              </a:spcBef>
              <a:spcAft>
                <a:spcPts val="600"/>
              </a:spcAft>
              <a:buFont typeface="Courier New" panose="02070309020205020404" pitchFamily="49" charset="0"/>
              <a:buChar char="-"/>
            </a:pPr>
            <a:r>
              <a:rPr lang="en-US" altLang="en-US" sz="2800" dirty="0">
                <a:latin typeface="+mn-lt"/>
                <a:cs typeface="+mn-cs"/>
              </a:rPr>
              <a:t>the King of Israel, and as</a:t>
            </a:r>
          </a:p>
          <a:p>
            <a:pPr marL="914400" indent="-457200" algn="just">
              <a:spcBef>
                <a:spcPts val="0"/>
              </a:spcBef>
              <a:spcAft>
                <a:spcPts val="600"/>
              </a:spcAft>
              <a:buFont typeface="Courier New" panose="02070309020205020404" pitchFamily="49" charset="0"/>
              <a:buChar char="-"/>
            </a:pPr>
            <a:r>
              <a:rPr lang="en-US" altLang="en-US" sz="2800" dirty="0">
                <a:latin typeface="+mn-lt"/>
                <a:cs typeface="+mn-cs"/>
              </a:rPr>
              <a:t>the King of kings and Lord of lords over the Gentiles. </a:t>
            </a:r>
          </a:p>
          <a:p>
            <a:pPr marL="228600" indent="-228600" algn="just">
              <a:spcBef>
                <a:spcPts val="0"/>
              </a:spcBef>
              <a:spcAft>
                <a:spcPts val="600"/>
              </a:spcAft>
              <a:buFont typeface="Arial" panose="020B0604020202020204" pitchFamily="34" charset="0"/>
              <a:buChar char="•"/>
            </a:pPr>
            <a:r>
              <a:rPr lang="en-US" altLang="en-US" sz="2800" dirty="0">
                <a:latin typeface="+mn-lt"/>
                <a:cs typeface="+mn-cs"/>
              </a:rPr>
              <a:t>Christ will not reign over the Church as He will over Israel and the Gentiles, rather, </a:t>
            </a:r>
            <a:r>
              <a:rPr lang="en-US" altLang="en-US" sz="2800" b="1" u="sng" dirty="0">
                <a:solidFill>
                  <a:srgbClr val="0000CC"/>
                </a:solidFill>
                <a:latin typeface="+mn-lt"/>
                <a:cs typeface="Calibri" panose="020F0502020204030204" pitchFamily="34" charset="0"/>
              </a:rPr>
              <a:t>we in the Church will reign with Christ as His bride</a:t>
            </a:r>
            <a:r>
              <a:rPr lang="en-US" altLang="en-US" sz="2800" dirty="0">
                <a:latin typeface="+mn-lt"/>
                <a:cs typeface="+mn-cs"/>
              </a:rPr>
              <a:t>.</a:t>
            </a:r>
          </a:p>
        </p:txBody>
      </p:sp>
      <p:pic>
        <p:nvPicPr>
          <p:cNvPr id="2" name="Picture 1">
            <a:extLst>
              <a:ext uri="{FF2B5EF4-FFF2-40B4-BE49-F238E27FC236}">
                <a16:creationId xmlns:a16="http://schemas.microsoft.com/office/drawing/2014/main" id="{112BF074-1B43-8439-9076-73487A22DF2C}"/>
              </a:ext>
            </a:extLst>
          </p:cNvPr>
          <p:cNvPicPr>
            <a:picLocks noChangeAspect="1"/>
          </p:cNvPicPr>
          <p:nvPr/>
        </p:nvPicPr>
        <p:blipFill>
          <a:blip r:embed="rId2"/>
          <a:stretch>
            <a:fillRect/>
          </a:stretch>
        </p:blipFill>
        <p:spPr>
          <a:xfrm>
            <a:off x="6553197" y="1796017"/>
            <a:ext cx="5084957" cy="3474720"/>
          </a:xfrm>
          <a:prstGeom prst="rect">
            <a:avLst/>
          </a:prstGeom>
        </p:spPr>
      </p:pic>
      <p:sp>
        <p:nvSpPr>
          <p:cNvPr id="3" name="Text Box 4">
            <a:extLst>
              <a:ext uri="{FF2B5EF4-FFF2-40B4-BE49-F238E27FC236}">
                <a16:creationId xmlns:a16="http://schemas.microsoft.com/office/drawing/2014/main" id="{632C3C40-D06E-556C-64F8-14EF913D485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5" name="Rectangle 2">
            <a:extLst>
              <a:ext uri="{FF2B5EF4-FFF2-40B4-BE49-F238E27FC236}">
                <a16:creationId xmlns:a16="http://schemas.microsoft.com/office/drawing/2014/main" id="{C1701828-E2F6-6E02-3920-CFA00B134781}"/>
              </a:ext>
            </a:extLst>
          </p:cNvPr>
          <p:cNvSpPr txBox="1">
            <a:spLocks noChangeArrowheads="1"/>
          </p:cNvSpPr>
          <p:nvPr/>
        </p:nvSpPr>
        <p:spPr>
          <a:xfrm>
            <a:off x="838200" y="685800"/>
            <a:ext cx="10515600" cy="9144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FUTURE TOLD, WELL IN ADVANCE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7" name="Text Box 9">
            <a:extLst>
              <a:ext uri="{FF2B5EF4-FFF2-40B4-BE49-F238E27FC236}">
                <a16:creationId xmlns:a16="http://schemas.microsoft.com/office/drawing/2014/main" id="{14F95304-2C5A-62C9-7E38-C8199A268F3C}"/>
              </a:ext>
            </a:extLst>
          </p:cNvPr>
          <p:cNvSpPr txBox="1">
            <a:spLocks noChangeArrowheads="1"/>
          </p:cNvSpPr>
          <p:nvPr/>
        </p:nvSpPr>
        <p:spPr bwMode="auto">
          <a:xfrm>
            <a:off x="609603" y="3962400"/>
            <a:ext cx="10972797"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algn="just">
              <a:spcBef>
                <a:spcPts val="0"/>
              </a:spcBef>
              <a:spcAft>
                <a:spcPts val="120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After the Millennial Kingdom we will transition into the </a:t>
            </a:r>
            <a:r>
              <a:rPr lang="en-US" sz="2800" b="1" u="sng" kern="1200" dirty="0">
                <a:solidFill>
                  <a:srgbClr val="0000CC"/>
                </a:solidFill>
                <a:effectLst/>
                <a:latin typeface="Calibri" panose="020F0502020204030204" pitchFamily="34" charset="0"/>
                <a:ea typeface="Times New Roman" panose="02020603050405020304" pitchFamily="18" charset="0"/>
              </a:rPr>
              <a:t>Eternal State</a:t>
            </a:r>
            <a:r>
              <a:rPr lang="en-US" sz="2800" dirty="0">
                <a:effectLst/>
                <a:latin typeface="Calibri" panose="020F0502020204030204" pitchFamily="34" charset="0"/>
                <a:ea typeface="Calibri" panose="020F0502020204030204" pitchFamily="34" charset="0"/>
                <a:cs typeface="Times New Roman" panose="02020603050405020304" pitchFamily="18" charset="0"/>
              </a:rPr>
              <a:t>, where God will create New Heavens and a New Earth.  </a:t>
            </a:r>
          </a:p>
          <a:p>
            <a:pPr marL="228600" indent="-228600" algn="just">
              <a:spcBef>
                <a:spcPts val="0"/>
              </a:spcBef>
              <a:spcAft>
                <a:spcPts val="1200"/>
              </a:spcAft>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New Jerusalem will be relocated from Heaven to the New Earth and both will be populated by believers of all dispensations, who will all have new, </a:t>
            </a:r>
            <a:r>
              <a:rPr lang="en-US" sz="2800" b="1" u="sng" kern="1200" dirty="0">
                <a:solidFill>
                  <a:srgbClr val="0000CC"/>
                </a:solidFill>
                <a:effectLst/>
                <a:latin typeface="Calibri" panose="020F0502020204030204" pitchFamily="34" charset="0"/>
                <a:ea typeface="Times New Roman" panose="02020603050405020304" pitchFamily="18" charset="0"/>
              </a:rPr>
              <a:t>resurrected</a:t>
            </a:r>
            <a:r>
              <a:rPr lang="en-US" sz="2800" dirty="0">
                <a:effectLst/>
                <a:latin typeface="Calibri" panose="020F0502020204030204" pitchFamily="34" charset="0"/>
                <a:ea typeface="Calibri" panose="020F0502020204030204" pitchFamily="34" charset="0"/>
                <a:cs typeface="Times New Roman" panose="02020603050405020304" pitchFamily="18" charset="0"/>
              </a:rPr>
              <a:t>, bodies.</a:t>
            </a:r>
            <a:endParaRPr lang="en-US" altLang="en-US" sz="2800" dirty="0">
              <a:latin typeface="+mn-lt"/>
              <a:cs typeface="+mn-cs"/>
            </a:endParaRPr>
          </a:p>
        </p:txBody>
      </p:sp>
      <p:sp>
        <p:nvSpPr>
          <p:cNvPr id="48138" name="Line 10">
            <a:extLst>
              <a:ext uri="{FF2B5EF4-FFF2-40B4-BE49-F238E27FC236}">
                <a16:creationId xmlns:a16="http://schemas.microsoft.com/office/drawing/2014/main" id="{7543DA1F-3E9D-D1B8-3126-218CB3FB12DD}"/>
              </a:ext>
            </a:extLst>
          </p:cNvPr>
          <p:cNvSpPr>
            <a:spLocks noChangeShapeType="1"/>
          </p:cNvSpPr>
          <p:nvPr/>
        </p:nvSpPr>
        <p:spPr bwMode="auto">
          <a:xfrm>
            <a:off x="7696200" y="3276600"/>
            <a:ext cx="0" cy="6858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Line 3">
            <a:extLst>
              <a:ext uri="{FF2B5EF4-FFF2-40B4-BE49-F238E27FC236}">
                <a16:creationId xmlns:a16="http://schemas.microsoft.com/office/drawing/2014/main" id="{C08CB8F4-9DE2-3688-A78C-EE7D72952B56}"/>
              </a:ext>
            </a:extLst>
          </p:cNvPr>
          <p:cNvSpPr>
            <a:spLocks noChangeShapeType="1"/>
          </p:cNvSpPr>
          <p:nvPr/>
        </p:nvSpPr>
        <p:spPr bwMode="auto">
          <a:xfrm>
            <a:off x="1981200" y="2971800"/>
            <a:ext cx="8229600"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3" name="Line 4">
            <a:extLst>
              <a:ext uri="{FF2B5EF4-FFF2-40B4-BE49-F238E27FC236}">
                <a16:creationId xmlns:a16="http://schemas.microsoft.com/office/drawing/2014/main" id="{AD2AE895-B4AD-C19D-1BDC-B854706F3BB5}"/>
              </a:ext>
            </a:extLst>
          </p:cNvPr>
          <p:cNvSpPr>
            <a:spLocks noChangeShapeType="1"/>
          </p:cNvSpPr>
          <p:nvPr/>
        </p:nvSpPr>
        <p:spPr bwMode="auto">
          <a:xfrm>
            <a:off x="2133600" y="2743200"/>
            <a:ext cx="0" cy="457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4" name="Line 5">
            <a:extLst>
              <a:ext uri="{FF2B5EF4-FFF2-40B4-BE49-F238E27FC236}">
                <a16:creationId xmlns:a16="http://schemas.microsoft.com/office/drawing/2014/main" id="{58E599A5-46B6-F9ED-3E0C-4707926A58A7}"/>
              </a:ext>
            </a:extLst>
          </p:cNvPr>
          <p:cNvSpPr>
            <a:spLocks noChangeShapeType="1"/>
          </p:cNvSpPr>
          <p:nvPr/>
        </p:nvSpPr>
        <p:spPr bwMode="auto">
          <a:xfrm>
            <a:off x="3962400" y="2743200"/>
            <a:ext cx="0" cy="45720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5" name="Line 6">
            <a:extLst>
              <a:ext uri="{FF2B5EF4-FFF2-40B4-BE49-F238E27FC236}">
                <a16:creationId xmlns:a16="http://schemas.microsoft.com/office/drawing/2014/main" id="{559A6450-C26B-F036-05EE-2D2CA7419E3C}"/>
              </a:ext>
            </a:extLst>
          </p:cNvPr>
          <p:cNvSpPr>
            <a:spLocks noChangeShapeType="1"/>
          </p:cNvSpPr>
          <p:nvPr/>
        </p:nvSpPr>
        <p:spPr bwMode="auto">
          <a:xfrm>
            <a:off x="7696200" y="2743200"/>
            <a:ext cx="0" cy="4572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7" name="Line 10">
            <a:extLst>
              <a:ext uri="{FF2B5EF4-FFF2-40B4-BE49-F238E27FC236}">
                <a16:creationId xmlns:a16="http://schemas.microsoft.com/office/drawing/2014/main" id="{9CD32985-E660-AEC8-FF69-998B30251A46}"/>
              </a:ext>
            </a:extLst>
          </p:cNvPr>
          <p:cNvSpPr>
            <a:spLocks noChangeShapeType="1"/>
          </p:cNvSpPr>
          <p:nvPr/>
        </p:nvSpPr>
        <p:spPr bwMode="auto">
          <a:xfrm>
            <a:off x="3962400" y="3276600"/>
            <a:ext cx="0" cy="685800"/>
          </a:xfrm>
          <a:prstGeom prst="line">
            <a:avLst/>
          </a:prstGeom>
          <a:noFill/>
          <a:ln w="762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8" name="Text Box 7">
            <a:extLst>
              <a:ext uri="{FF2B5EF4-FFF2-40B4-BE49-F238E27FC236}">
                <a16:creationId xmlns:a16="http://schemas.microsoft.com/office/drawing/2014/main" id="{C6E7ED55-A8D8-7C48-C79A-DE119697E4A4}"/>
              </a:ext>
            </a:extLst>
          </p:cNvPr>
          <p:cNvSpPr txBox="1">
            <a:spLocks noChangeArrowheads="1"/>
          </p:cNvSpPr>
          <p:nvPr/>
        </p:nvSpPr>
        <p:spPr bwMode="auto">
          <a:xfrm>
            <a:off x="1981200" y="2057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rgbClr val="FF0000"/>
                </a:solidFill>
                <a:latin typeface="+mn-lt"/>
              </a:rPr>
              <a:t>Tribulation</a:t>
            </a:r>
            <a:r>
              <a:rPr lang="en-US" altLang="en-US" sz="3200" dirty="0">
                <a:latin typeface="+mn-lt"/>
              </a:rPr>
              <a:t> </a:t>
            </a:r>
            <a:r>
              <a:rPr lang="en-US" altLang="en-US" sz="2000" dirty="0">
                <a:latin typeface="+mn-lt"/>
              </a:rPr>
              <a:t>     </a:t>
            </a:r>
            <a:r>
              <a:rPr lang="en-US" altLang="en-US" sz="3200" dirty="0">
                <a:solidFill>
                  <a:srgbClr val="008000"/>
                </a:solidFill>
                <a:latin typeface="+mn-lt"/>
              </a:rPr>
              <a:t>Millennial Kingdom</a:t>
            </a:r>
            <a:r>
              <a:rPr lang="en-US" altLang="en-US" sz="3200" dirty="0">
                <a:latin typeface="+mn-lt"/>
              </a:rPr>
              <a:t>     </a:t>
            </a:r>
            <a:r>
              <a:rPr lang="en-US" altLang="en-US" sz="3200" b="1" u="sng" dirty="0">
                <a:highlight>
                  <a:srgbClr val="FFFF00"/>
                </a:highlight>
                <a:latin typeface="+mn-lt"/>
              </a:rPr>
              <a:t>Eternity</a:t>
            </a:r>
          </a:p>
        </p:txBody>
      </p:sp>
      <p:sp>
        <p:nvSpPr>
          <p:cNvPr id="11" name="Rectangle 2">
            <a:extLst>
              <a:ext uri="{FF2B5EF4-FFF2-40B4-BE49-F238E27FC236}">
                <a16:creationId xmlns:a16="http://schemas.microsoft.com/office/drawing/2014/main" id="{FE646D5A-3F52-51FF-70C4-467B746627C5}"/>
              </a:ext>
            </a:extLst>
          </p:cNvPr>
          <p:cNvSpPr>
            <a:spLocks noGrp="1" noChangeArrowheads="1"/>
          </p:cNvSpPr>
          <p:nvPr>
            <p:ph type="title"/>
          </p:nvPr>
        </p:nvSpPr>
        <p:spPr>
          <a:xfrm>
            <a:off x="838200" y="685800"/>
            <a:ext cx="10515600" cy="914400"/>
          </a:xfrm>
        </p:spPr>
        <p:txBody>
          <a:bodyPr>
            <a:normAutofit/>
          </a:bodyPr>
          <a:lstStyle/>
          <a:p>
            <a:pPr algn="ctr">
              <a:lnSpc>
                <a:spcPct val="100000"/>
              </a:lnSpc>
            </a:pPr>
            <a:r>
              <a:rPr lang="en-US" altLang="en-US" sz="3200" b="1" dirty="0">
                <a:solidFill>
                  <a:srgbClr val="0000CC"/>
                </a:solidFill>
                <a:latin typeface="+mn-lt"/>
                <a:ea typeface="+mn-ea"/>
                <a:cs typeface="Calibri" panose="020F0502020204030204" pitchFamily="34" charset="0"/>
              </a:rPr>
              <a:t>THE FUTURE TOLD, WELL IN ADVANCE</a:t>
            </a:r>
          </a:p>
        </p:txBody>
      </p:sp>
      <p:sp>
        <p:nvSpPr>
          <p:cNvPr id="12" name="Text Box 4">
            <a:extLst>
              <a:ext uri="{FF2B5EF4-FFF2-40B4-BE49-F238E27FC236}">
                <a16:creationId xmlns:a16="http://schemas.microsoft.com/office/drawing/2014/main" id="{ACECB332-5851-301B-7216-D1590DDE73B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13" name="Text Box 8">
            <a:extLst>
              <a:ext uri="{FF2B5EF4-FFF2-40B4-BE49-F238E27FC236}">
                <a16:creationId xmlns:a16="http://schemas.microsoft.com/office/drawing/2014/main" id="{B70FF692-7A05-C6CC-A8A5-0BB3C4EADD8F}"/>
              </a:ext>
            </a:extLst>
          </p:cNvPr>
          <p:cNvSpPr txBox="1">
            <a:spLocks noChangeArrowheads="1"/>
          </p:cNvSpPr>
          <p:nvPr/>
        </p:nvSpPr>
        <p:spPr bwMode="auto">
          <a:xfrm>
            <a:off x="1981200" y="32004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FF0000"/>
                </a:solidFill>
                <a:latin typeface="+mn-lt"/>
              </a:rPr>
              <a:t>  7 years         </a:t>
            </a:r>
            <a:r>
              <a:rPr lang="en-US" altLang="en-US" sz="3200" dirty="0">
                <a:solidFill>
                  <a:srgbClr val="008000"/>
                </a:solidFill>
                <a:latin typeface="+mn-lt"/>
              </a:rPr>
              <a:t>1000 years</a:t>
            </a:r>
            <a:r>
              <a:rPr lang="en-US" altLang="en-US" sz="3200" dirty="0">
                <a:solidFill>
                  <a:srgbClr val="FF0000"/>
                </a:solidFill>
                <a:latin typeface="+mn-lt"/>
              </a:rPr>
              <a:t>                    </a:t>
            </a:r>
            <a:r>
              <a:rPr lang="en-US" altLang="en-US" sz="3200" dirty="0">
                <a:latin typeface="+mn-lt"/>
              </a:rPr>
              <a:t>timeless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9" name="Rectangle 3">
            <a:extLst>
              <a:ext uri="{FF2B5EF4-FFF2-40B4-BE49-F238E27FC236}">
                <a16:creationId xmlns:a16="http://schemas.microsoft.com/office/drawing/2014/main" id="{C1FB4153-26CB-EF45-AC55-CA17435FD716}"/>
              </a:ext>
            </a:extLst>
          </p:cNvPr>
          <p:cNvSpPr>
            <a:spLocks noGrp="1" noChangeArrowheads="1"/>
          </p:cNvSpPr>
          <p:nvPr>
            <p:ph sz="half" idx="1"/>
          </p:nvPr>
        </p:nvSpPr>
        <p:spPr>
          <a:xfrm>
            <a:off x="609600" y="1600200"/>
            <a:ext cx="10972800" cy="3581400"/>
          </a:xfrm>
        </p:spPr>
        <p:txBody>
          <a:bodyPr/>
          <a:lstStyle/>
          <a:p>
            <a:pPr algn="just">
              <a:lnSpc>
                <a:spcPct val="90000"/>
              </a:lnSpc>
            </a:pPr>
            <a:r>
              <a:rPr lang="en-US" altLang="en-US" dirty="0"/>
              <a:t>The</a:t>
            </a:r>
            <a:r>
              <a:rPr lang="en-US" altLang="en-US" sz="2000" dirty="0"/>
              <a:t> </a:t>
            </a:r>
            <a:r>
              <a:rPr lang="en-US" altLang="en-US" dirty="0"/>
              <a:t>Israelites,</a:t>
            </a:r>
            <a:r>
              <a:rPr lang="en-US" altLang="en-US" sz="2000" dirty="0"/>
              <a:t> </a:t>
            </a:r>
            <a:r>
              <a:rPr lang="en-US" altLang="en-US" dirty="0"/>
              <a:t>from the tabernacle in the wilderness to the four temples in Jerusalem and the New</a:t>
            </a:r>
            <a:r>
              <a:rPr lang="en-US" altLang="en-US" sz="2000" dirty="0"/>
              <a:t> </a:t>
            </a:r>
            <a:r>
              <a:rPr lang="en-US" altLang="en-US" dirty="0"/>
              <a:t>Jerusalem</a:t>
            </a:r>
            <a:r>
              <a:rPr lang="en-US" altLang="en-US" sz="2000" dirty="0"/>
              <a:t> </a:t>
            </a:r>
            <a:r>
              <a:rPr lang="en-US" altLang="en-US" dirty="0"/>
              <a:t>are </a:t>
            </a:r>
            <a:r>
              <a:rPr lang="en-US" altLang="en-US" b="1" dirty="0">
                <a:solidFill>
                  <a:srgbClr val="0000CC"/>
                </a:solidFill>
                <a:latin typeface="Calibri" panose="020F0502020204030204" pitchFamily="34" charset="0"/>
                <a:cs typeface="Calibri" panose="020F0502020204030204" pitchFamily="34" charset="0"/>
              </a:rPr>
              <a:t>the Gentiles’ access</a:t>
            </a:r>
            <a:r>
              <a:rPr lang="en-US" altLang="en-US" dirty="0">
                <a:solidFill>
                  <a:srgbClr val="0000FF"/>
                </a:solidFill>
              </a:rPr>
              <a:t>.</a:t>
            </a:r>
            <a:r>
              <a:rPr lang="en-US" altLang="en-US" dirty="0"/>
              <a:t>  </a:t>
            </a:r>
          </a:p>
        </p:txBody>
      </p:sp>
      <p:sp>
        <p:nvSpPr>
          <p:cNvPr id="121863" name="Line 7">
            <a:extLst>
              <a:ext uri="{FF2B5EF4-FFF2-40B4-BE49-F238E27FC236}">
                <a16:creationId xmlns:a16="http://schemas.microsoft.com/office/drawing/2014/main" id="{775F7CA4-B735-7881-03F6-F50FAC758F92}"/>
              </a:ext>
            </a:extLst>
          </p:cNvPr>
          <p:cNvSpPr>
            <a:spLocks noChangeShapeType="1"/>
          </p:cNvSpPr>
          <p:nvPr/>
        </p:nvSpPr>
        <p:spPr bwMode="auto">
          <a:xfrm>
            <a:off x="6858000" y="2438400"/>
            <a:ext cx="27432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Rectangle 2">
            <a:extLst>
              <a:ext uri="{FF2B5EF4-FFF2-40B4-BE49-F238E27FC236}">
                <a16:creationId xmlns:a16="http://schemas.microsoft.com/office/drawing/2014/main" id="{725E3DB2-2C39-349B-CADB-9B3709124E63}"/>
              </a:ext>
            </a:extLst>
          </p:cNvPr>
          <p:cNvSpPr txBox="1">
            <a:spLocks noChangeArrowheads="1"/>
          </p:cNvSpPr>
          <p:nvPr/>
        </p:nvSpPr>
        <p:spPr>
          <a:xfrm>
            <a:off x="2438400" y="685800"/>
            <a:ext cx="7315200" cy="9144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ISRAEL, HEBREWS, JEWS: EARTHLY FOR THE SAKE OF BLESSING AND ACCESS </a:t>
            </a:r>
          </a:p>
        </p:txBody>
      </p:sp>
      <p:sp>
        <p:nvSpPr>
          <p:cNvPr id="5" name="Text Box 4">
            <a:extLst>
              <a:ext uri="{FF2B5EF4-FFF2-40B4-BE49-F238E27FC236}">
                <a16:creationId xmlns:a16="http://schemas.microsoft.com/office/drawing/2014/main" id="{FF412C2B-F7F8-11C8-999E-6637FDE188F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36D22B41-16FE-1DEF-FFB6-40F3C3928C32}"/>
              </a:ext>
            </a:extLst>
          </p:cNvPr>
          <p:cNvPicPr>
            <a:picLocks noChangeAspect="1"/>
          </p:cNvPicPr>
          <p:nvPr/>
        </p:nvPicPr>
        <p:blipFill>
          <a:blip r:embed="rId3"/>
          <a:stretch>
            <a:fillRect/>
          </a:stretch>
        </p:blipFill>
        <p:spPr>
          <a:xfrm>
            <a:off x="609600" y="2605373"/>
            <a:ext cx="10972800" cy="402402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F7882-1F8A-D660-2AE2-D9215980C899}"/>
              </a:ext>
            </a:extLst>
          </p:cNvPr>
          <p:cNvPicPr>
            <a:picLocks noChangeAspect="1"/>
          </p:cNvPicPr>
          <p:nvPr/>
        </p:nvPicPr>
        <p:blipFill>
          <a:blip r:embed="rId2"/>
          <a:stretch>
            <a:fillRect/>
          </a:stretch>
        </p:blipFill>
        <p:spPr>
          <a:xfrm>
            <a:off x="1828431" y="1219200"/>
            <a:ext cx="8321733" cy="5486400"/>
          </a:xfrm>
          <a:prstGeom prst="rect">
            <a:avLst/>
          </a:prstGeom>
          <a:solidFill>
            <a:schemeClr val="bg1"/>
          </a:solidFill>
          <a:ln>
            <a:solidFill>
              <a:schemeClr val="tx1"/>
            </a:solidFill>
          </a:ln>
        </p:spPr>
      </p:pic>
      <p:sp>
        <p:nvSpPr>
          <p:cNvPr id="4" name="Rectangle 2">
            <a:extLst>
              <a:ext uri="{FF2B5EF4-FFF2-40B4-BE49-F238E27FC236}">
                <a16:creationId xmlns:a16="http://schemas.microsoft.com/office/drawing/2014/main" id="{01DBDEB8-1585-9F16-62DA-F666BBAC287F}"/>
              </a:ext>
            </a:extLst>
          </p:cNvPr>
          <p:cNvSpPr txBox="1">
            <a:spLocks noChangeArrowheads="1"/>
          </p:cNvSpPr>
          <p:nvPr/>
        </p:nvSpPr>
        <p:spPr>
          <a:xfrm>
            <a:off x="838200" y="685800"/>
            <a:ext cx="10515600" cy="54864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CAMP OF ISRAEL IN THE WILDERNESS ~1400 BC</a:t>
            </a:r>
          </a:p>
        </p:txBody>
      </p:sp>
      <p:sp>
        <p:nvSpPr>
          <p:cNvPr id="5" name="Text Box 4">
            <a:extLst>
              <a:ext uri="{FF2B5EF4-FFF2-40B4-BE49-F238E27FC236}">
                <a16:creationId xmlns:a16="http://schemas.microsoft.com/office/drawing/2014/main" id="{F3BA187F-9032-EF81-283A-4AE4E55098D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F4C13CE9-293B-4843-356B-80B2404D8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192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4D652AC-7678-69DA-8ABD-9E29E011466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4" name="Rectangle 2">
            <a:extLst>
              <a:ext uri="{FF2B5EF4-FFF2-40B4-BE49-F238E27FC236}">
                <a16:creationId xmlns:a16="http://schemas.microsoft.com/office/drawing/2014/main" id="{F3ECA9B7-AD08-F066-23D4-6873FB5A47CA}"/>
              </a:ext>
            </a:extLst>
          </p:cNvPr>
          <p:cNvSpPr txBox="1">
            <a:spLocks noChangeArrowheads="1"/>
          </p:cNvSpPr>
          <p:nvPr/>
        </p:nvSpPr>
        <p:spPr>
          <a:xfrm>
            <a:off x="838200" y="685800"/>
            <a:ext cx="10515600" cy="54864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CAMP OF ISRAEL IN THE WILDERNESS ~1400 BC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0050" name="Picture 2">
            <a:extLst>
              <a:ext uri="{FF2B5EF4-FFF2-40B4-BE49-F238E27FC236}">
                <a16:creationId xmlns:a16="http://schemas.microsoft.com/office/drawing/2014/main" id="{C93AE31E-8A6A-7838-43DC-9D233B9C8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587" y="1249680"/>
            <a:ext cx="8524826" cy="530352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F357CD54-3C3A-CC73-7C4C-AEDAA638E43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3" name="Rectangle 2">
            <a:extLst>
              <a:ext uri="{FF2B5EF4-FFF2-40B4-BE49-F238E27FC236}">
                <a16:creationId xmlns:a16="http://schemas.microsoft.com/office/drawing/2014/main" id="{FFBAB8B5-416C-5D05-8AEE-45C8F39D11A2}"/>
              </a:ext>
            </a:extLst>
          </p:cNvPr>
          <p:cNvSpPr txBox="1">
            <a:spLocks noChangeArrowheads="1"/>
          </p:cNvSpPr>
          <p:nvPr/>
        </p:nvSpPr>
        <p:spPr>
          <a:xfrm>
            <a:off x="838200" y="685800"/>
            <a:ext cx="10972800" cy="6400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KING SOLOMON’S TEMPLE BUILT IN JERUSALEM (971-931 BC).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801" name="Picture 9">
            <a:extLst>
              <a:ext uri="{FF2B5EF4-FFF2-40B4-BE49-F238E27FC236}">
                <a16:creationId xmlns:a16="http://schemas.microsoft.com/office/drawing/2014/main" id="{D8D777BE-90E8-3FA8-A823-0CA2A046E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577" y="1219200"/>
            <a:ext cx="7284846"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A6D129A-8AEC-7D36-01CF-B3CD6E18A59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3" name="Rectangle 2">
            <a:extLst>
              <a:ext uri="{FF2B5EF4-FFF2-40B4-BE49-F238E27FC236}">
                <a16:creationId xmlns:a16="http://schemas.microsoft.com/office/drawing/2014/main" id="{3E36E847-1F86-01E2-0595-AD75B848F2CB}"/>
              </a:ext>
            </a:extLst>
          </p:cNvPr>
          <p:cNvSpPr txBox="1">
            <a:spLocks noChangeArrowheads="1"/>
          </p:cNvSpPr>
          <p:nvPr/>
        </p:nvSpPr>
        <p:spPr>
          <a:xfrm>
            <a:off x="609600" y="685800"/>
            <a:ext cx="10972800" cy="6400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HEROD’S TEMPLE WAS DESTROYED BY THE ROMANS IN 70 AD,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3" name="Line 3">
            <a:extLst>
              <a:ext uri="{FF2B5EF4-FFF2-40B4-BE49-F238E27FC236}">
                <a16:creationId xmlns:a16="http://schemas.microsoft.com/office/drawing/2014/main" id="{08DAC305-AE0D-7551-A7B8-663B7172F623}"/>
              </a:ext>
            </a:extLst>
          </p:cNvPr>
          <p:cNvSpPr>
            <a:spLocks noChangeShapeType="1"/>
          </p:cNvSpPr>
          <p:nvPr/>
        </p:nvSpPr>
        <p:spPr bwMode="auto">
          <a:xfrm>
            <a:off x="1981200" y="2971800"/>
            <a:ext cx="8229600"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mn-lt"/>
            </a:endParaRPr>
          </a:p>
        </p:txBody>
      </p:sp>
      <p:sp>
        <p:nvSpPr>
          <p:cNvPr id="133124" name="Line 4">
            <a:extLst>
              <a:ext uri="{FF2B5EF4-FFF2-40B4-BE49-F238E27FC236}">
                <a16:creationId xmlns:a16="http://schemas.microsoft.com/office/drawing/2014/main" id="{F1C9909D-4746-5754-6288-878FD53563E2}"/>
              </a:ext>
            </a:extLst>
          </p:cNvPr>
          <p:cNvSpPr>
            <a:spLocks noChangeShapeType="1"/>
          </p:cNvSpPr>
          <p:nvPr/>
        </p:nvSpPr>
        <p:spPr bwMode="auto">
          <a:xfrm>
            <a:off x="2133600" y="2743200"/>
            <a:ext cx="0" cy="457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mn-lt"/>
            </a:endParaRPr>
          </a:p>
        </p:txBody>
      </p:sp>
      <p:sp>
        <p:nvSpPr>
          <p:cNvPr id="133125" name="Line 5">
            <a:extLst>
              <a:ext uri="{FF2B5EF4-FFF2-40B4-BE49-F238E27FC236}">
                <a16:creationId xmlns:a16="http://schemas.microsoft.com/office/drawing/2014/main" id="{388B9AAB-AB84-29ED-2E50-B2D2C2CE7EBB}"/>
              </a:ext>
            </a:extLst>
          </p:cNvPr>
          <p:cNvSpPr>
            <a:spLocks noChangeShapeType="1"/>
          </p:cNvSpPr>
          <p:nvPr/>
        </p:nvSpPr>
        <p:spPr bwMode="auto">
          <a:xfrm>
            <a:off x="3962400" y="2743200"/>
            <a:ext cx="0" cy="45720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mn-lt"/>
            </a:endParaRPr>
          </a:p>
        </p:txBody>
      </p:sp>
      <p:sp>
        <p:nvSpPr>
          <p:cNvPr id="133126" name="Line 6">
            <a:extLst>
              <a:ext uri="{FF2B5EF4-FFF2-40B4-BE49-F238E27FC236}">
                <a16:creationId xmlns:a16="http://schemas.microsoft.com/office/drawing/2014/main" id="{8AB736A8-4442-F3BD-331F-566476824C87}"/>
              </a:ext>
            </a:extLst>
          </p:cNvPr>
          <p:cNvSpPr>
            <a:spLocks noChangeShapeType="1"/>
          </p:cNvSpPr>
          <p:nvPr/>
        </p:nvSpPr>
        <p:spPr bwMode="auto">
          <a:xfrm>
            <a:off x="7696200" y="2743200"/>
            <a:ext cx="0" cy="4572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mn-lt"/>
            </a:endParaRPr>
          </a:p>
        </p:txBody>
      </p:sp>
      <p:pic>
        <p:nvPicPr>
          <p:cNvPr id="133131" name="Picture 11" descr="WILL THE JEWISH TEMPLE BE REBUILT NORTH &#10;OF THE DOME OF THE ROCK ON JERUSALEM'S &#10;TEMPLE MOUNT AND HERALD WORLD PEACE?">
            <a:hlinkClick r:id="rId2"/>
            <a:extLst>
              <a:ext uri="{FF2B5EF4-FFF2-40B4-BE49-F238E27FC236}">
                <a16:creationId xmlns:a16="http://schemas.microsoft.com/office/drawing/2014/main" id="{C2AD639A-5D14-5B76-8F88-CD580493E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590" r="36066"/>
          <a:stretch>
            <a:fillRect/>
          </a:stretch>
        </p:blipFill>
        <p:spPr bwMode="auto">
          <a:xfrm>
            <a:off x="2133600" y="3884614"/>
            <a:ext cx="1828800" cy="29733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21496D9-5221-E774-E062-9328F6CFF164}"/>
              </a:ext>
            </a:extLst>
          </p:cNvPr>
          <p:cNvSpPr>
            <a:spLocks noGrp="1" noChangeArrowheads="1"/>
          </p:cNvSpPr>
          <p:nvPr>
            <p:ph type="title"/>
          </p:nvPr>
        </p:nvSpPr>
        <p:spPr>
          <a:xfrm>
            <a:off x="838200" y="685800"/>
            <a:ext cx="10515600" cy="914400"/>
          </a:xfrm>
        </p:spPr>
        <p:txBody>
          <a:bodyPr>
            <a:normAutofit/>
          </a:bodyPr>
          <a:lstStyle/>
          <a:p>
            <a:pPr algn="ctr">
              <a:lnSpc>
                <a:spcPct val="100000"/>
              </a:lnSpc>
            </a:pPr>
            <a:r>
              <a:rPr lang="en-US" altLang="en-US" sz="3200" b="1" dirty="0">
                <a:solidFill>
                  <a:srgbClr val="0000CC"/>
                </a:solidFill>
                <a:latin typeface="+mn-lt"/>
                <a:ea typeface="+mn-ea"/>
                <a:cs typeface="Calibri" panose="020F0502020204030204" pitchFamily="34" charset="0"/>
              </a:rPr>
              <a:t>THE FUTURE TOLD, WELL IN ADVANCE</a:t>
            </a:r>
          </a:p>
        </p:txBody>
      </p:sp>
      <p:sp>
        <p:nvSpPr>
          <p:cNvPr id="5" name="Text Box 4">
            <a:extLst>
              <a:ext uri="{FF2B5EF4-FFF2-40B4-BE49-F238E27FC236}">
                <a16:creationId xmlns:a16="http://schemas.microsoft.com/office/drawing/2014/main" id="{2464481B-40B6-8D2C-2241-A61DD580517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6" name="Text Box 7">
            <a:extLst>
              <a:ext uri="{FF2B5EF4-FFF2-40B4-BE49-F238E27FC236}">
                <a16:creationId xmlns:a16="http://schemas.microsoft.com/office/drawing/2014/main" id="{02529684-7C51-0D33-1405-92C58803E75C}"/>
              </a:ext>
            </a:extLst>
          </p:cNvPr>
          <p:cNvSpPr txBox="1">
            <a:spLocks noChangeArrowheads="1"/>
          </p:cNvSpPr>
          <p:nvPr/>
        </p:nvSpPr>
        <p:spPr bwMode="auto">
          <a:xfrm>
            <a:off x="1981200" y="2057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u="sng" dirty="0">
                <a:solidFill>
                  <a:srgbClr val="FF0000"/>
                </a:solidFill>
                <a:highlight>
                  <a:srgbClr val="FFFF00"/>
                </a:highlight>
                <a:latin typeface="+mn-lt"/>
              </a:rPr>
              <a:t>Tribulation</a:t>
            </a:r>
            <a:r>
              <a:rPr lang="en-US" altLang="en-US" sz="3200" dirty="0">
                <a:latin typeface="+mn-lt"/>
              </a:rPr>
              <a:t> </a:t>
            </a:r>
            <a:r>
              <a:rPr lang="en-US" altLang="en-US" sz="2000" dirty="0">
                <a:latin typeface="+mn-lt"/>
              </a:rPr>
              <a:t>     </a:t>
            </a:r>
            <a:r>
              <a:rPr lang="en-US" altLang="en-US" sz="3200" dirty="0">
                <a:solidFill>
                  <a:srgbClr val="008000"/>
                </a:solidFill>
                <a:latin typeface="+mn-lt"/>
              </a:rPr>
              <a:t>Millennial Kingdom</a:t>
            </a:r>
            <a:r>
              <a:rPr lang="en-US" altLang="en-US" sz="3200" dirty="0">
                <a:latin typeface="+mn-lt"/>
              </a:rPr>
              <a:t>     Eternity</a:t>
            </a:r>
          </a:p>
        </p:txBody>
      </p:sp>
      <p:sp>
        <p:nvSpPr>
          <p:cNvPr id="7" name="Text Box 8">
            <a:extLst>
              <a:ext uri="{FF2B5EF4-FFF2-40B4-BE49-F238E27FC236}">
                <a16:creationId xmlns:a16="http://schemas.microsoft.com/office/drawing/2014/main" id="{78805EF9-6EEE-1251-A03C-D20FFD5E36A5}"/>
              </a:ext>
            </a:extLst>
          </p:cNvPr>
          <p:cNvSpPr txBox="1">
            <a:spLocks noChangeArrowheads="1"/>
          </p:cNvSpPr>
          <p:nvPr/>
        </p:nvSpPr>
        <p:spPr bwMode="auto">
          <a:xfrm>
            <a:off x="1981200" y="32004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FF0000"/>
                </a:solidFill>
                <a:latin typeface="+mn-lt"/>
              </a:rPr>
              <a:t>  7 years         </a:t>
            </a:r>
            <a:r>
              <a:rPr lang="en-US" altLang="en-US" sz="3200" dirty="0">
                <a:solidFill>
                  <a:srgbClr val="008000"/>
                </a:solidFill>
                <a:latin typeface="+mn-lt"/>
              </a:rPr>
              <a:t>1000 years</a:t>
            </a:r>
            <a:r>
              <a:rPr lang="en-US" altLang="en-US" sz="3200" dirty="0">
                <a:solidFill>
                  <a:srgbClr val="FF0000"/>
                </a:solidFill>
                <a:latin typeface="+mn-lt"/>
              </a:rPr>
              <a:t>                    </a:t>
            </a:r>
            <a:r>
              <a:rPr lang="en-US" altLang="en-US" sz="3200" dirty="0">
                <a:latin typeface="+mn-lt"/>
              </a:rPr>
              <a:t>timeless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Line 3">
            <a:extLst>
              <a:ext uri="{FF2B5EF4-FFF2-40B4-BE49-F238E27FC236}">
                <a16:creationId xmlns:a16="http://schemas.microsoft.com/office/drawing/2014/main" id="{08DAC305-AE0D-7551-A7B8-663B7172F623}"/>
              </a:ext>
            </a:extLst>
          </p:cNvPr>
          <p:cNvSpPr>
            <a:spLocks noChangeShapeType="1"/>
          </p:cNvSpPr>
          <p:nvPr/>
        </p:nvSpPr>
        <p:spPr bwMode="auto">
          <a:xfrm>
            <a:off x="1981200" y="2971800"/>
            <a:ext cx="8229600"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mn-lt"/>
            </a:endParaRPr>
          </a:p>
        </p:txBody>
      </p:sp>
      <p:sp>
        <p:nvSpPr>
          <p:cNvPr id="133124" name="Line 4">
            <a:extLst>
              <a:ext uri="{FF2B5EF4-FFF2-40B4-BE49-F238E27FC236}">
                <a16:creationId xmlns:a16="http://schemas.microsoft.com/office/drawing/2014/main" id="{F1C9909D-4746-5754-6288-878FD53563E2}"/>
              </a:ext>
            </a:extLst>
          </p:cNvPr>
          <p:cNvSpPr>
            <a:spLocks noChangeShapeType="1"/>
          </p:cNvSpPr>
          <p:nvPr/>
        </p:nvSpPr>
        <p:spPr bwMode="auto">
          <a:xfrm>
            <a:off x="2133600" y="2743200"/>
            <a:ext cx="0" cy="457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mn-lt"/>
            </a:endParaRPr>
          </a:p>
        </p:txBody>
      </p:sp>
      <p:sp>
        <p:nvSpPr>
          <p:cNvPr id="133125" name="Line 5">
            <a:extLst>
              <a:ext uri="{FF2B5EF4-FFF2-40B4-BE49-F238E27FC236}">
                <a16:creationId xmlns:a16="http://schemas.microsoft.com/office/drawing/2014/main" id="{388B9AAB-AB84-29ED-2E50-B2D2C2CE7EBB}"/>
              </a:ext>
            </a:extLst>
          </p:cNvPr>
          <p:cNvSpPr>
            <a:spLocks noChangeShapeType="1"/>
          </p:cNvSpPr>
          <p:nvPr/>
        </p:nvSpPr>
        <p:spPr bwMode="auto">
          <a:xfrm>
            <a:off x="3962400" y="2743200"/>
            <a:ext cx="0" cy="45720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mn-lt"/>
            </a:endParaRPr>
          </a:p>
        </p:txBody>
      </p:sp>
      <p:sp>
        <p:nvSpPr>
          <p:cNvPr id="133126" name="Line 6">
            <a:extLst>
              <a:ext uri="{FF2B5EF4-FFF2-40B4-BE49-F238E27FC236}">
                <a16:creationId xmlns:a16="http://schemas.microsoft.com/office/drawing/2014/main" id="{8AB736A8-4442-F3BD-331F-566476824C87}"/>
              </a:ext>
            </a:extLst>
          </p:cNvPr>
          <p:cNvSpPr>
            <a:spLocks noChangeShapeType="1"/>
          </p:cNvSpPr>
          <p:nvPr/>
        </p:nvSpPr>
        <p:spPr bwMode="auto">
          <a:xfrm>
            <a:off x="7696200" y="2743200"/>
            <a:ext cx="0" cy="4572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mn-lt"/>
            </a:endParaRPr>
          </a:p>
        </p:txBody>
      </p:sp>
      <p:sp>
        <p:nvSpPr>
          <p:cNvPr id="4" name="Rectangle 2">
            <a:extLst>
              <a:ext uri="{FF2B5EF4-FFF2-40B4-BE49-F238E27FC236}">
                <a16:creationId xmlns:a16="http://schemas.microsoft.com/office/drawing/2014/main" id="{221496D9-5221-E774-E062-9328F6CFF164}"/>
              </a:ext>
            </a:extLst>
          </p:cNvPr>
          <p:cNvSpPr>
            <a:spLocks noGrp="1" noChangeArrowheads="1"/>
          </p:cNvSpPr>
          <p:nvPr>
            <p:ph type="title"/>
          </p:nvPr>
        </p:nvSpPr>
        <p:spPr>
          <a:xfrm>
            <a:off x="838200" y="685800"/>
            <a:ext cx="10515600" cy="914400"/>
          </a:xfrm>
        </p:spPr>
        <p:txBody>
          <a:bodyPr>
            <a:normAutofit/>
          </a:bodyPr>
          <a:lstStyle/>
          <a:p>
            <a:pPr algn="ctr">
              <a:lnSpc>
                <a:spcPct val="100000"/>
              </a:lnSpc>
            </a:pPr>
            <a:r>
              <a:rPr lang="en-US" altLang="en-US" sz="3200" b="1" dirty="0">
                <a:solidFill>
                  <a:srgbClr val="0000CC"/>
                </a:solidFill>
                <a:latin typeface="+mn-lt"/>
                <a:ea typeface="+mn-ea"/>
                <a:cs typeface="Calibri" panose="020F0502020204030204" pitchFamily="34" charset="0"/>
              </a:rPr>
              <a:t>THE FUTURE TOLD, WELL IN ADVANCE</a:t>
            </a:r>
          </a:p>
        </p:txBody>
      </p:sp>
      <p:sp>
        <p:nvSpPr>
          <p:cNvPr id="5" name="Text Box 4">
            <a:extLst>
              <a:ext uri="{FF2B5EF4-FFF2-40B4-BE49-F238E27FC236}">
                <a16:creationId xmlns:a16="http://schemas.microsoft.com/office/drawing/2014/main" id="{2464481B-40B6-8D2C-2241-A61DD580517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6" name="Text Box 7">
            <a:extLst>
              <a:ext uri="{FF2B5EF4-FFF2-40B4-BE49-F238E27FC236}">
                <a16:creationId xmlns:a16="http://schemas.microsoft.com/office/drawing/2014/main" id="{02529684-7C51-0D33-1405-92C58803E75C}"/>
              </a:ext>
            </a:extLst>
          </p:cNvPr>
          <p:cNvSpPr txBox="1">
            <a:spLocks noChangeArrowheads="1"/>
          </p:cNvSpPr>
          <p:nvPr/>
        </p:nvSpPr>
        <p:spPr bwMode="auto">
          <a:xfrm>
            <a:off x="1981200" y="2057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rgbClr val="FF0000"/>
                </a:solidFill>
                <a:latin typeface="+mn-lt"/>
              </a:rPr>
              <a:t>Tribulation</a:t>
            </a:r>
            <a:r>
              <a:rPr lang="en-US" altLang="en-US" sz="3200" dirty="0">
                <a:latin typeface="+mn-lt"/>
              </a:rPr>
              <a:t> </a:t>
            </a:r>
            <a:r>
              <a:rPr lang="en-US" altLang="en-US" sz="2000" dirty="0">
                <a:latin typeface="+mn-lt"/>
              </a:rPr>
              <a:t>     </a:t>
            </a:r>
            <a:r>
              <a:rPr lang="en-US" altLang="en-US" sz="3200" b="1" u="sng" dirty="0">
                <a:solidFill>
                  <a:srgbClr val="008000"/>
                </a:solidFill>
                <a:highlight>
                  <a:srgbClr val="FFFF00"/>
                </a:highlight>
                <a:latin typeface="+mn-lt"/>
              </a:rPr>
              <a:t>Millennial Kingdom</a:t>
            </a:r>
            <a:r>
              <a:rPr lang="en-US" altLang="en-US" sz="3200" dirty="0">
                <a:latin typeface="+mn-lt"/>
              </a:rPr>
              <a:t>     Eternity</a:t>
            </a:r>
          </a:p>
        </p:txBody>
      </p:sp>
      <p:sp>
        <p:nvSpPr>
          <p:cNvPr id="7" name="Text Box 8">
            <a:extLst>
              <a:ext uri="{FF2B5EF4-FFF2-40B4-BE49-F238E27FC236}">
                <a16:creationId xmlns:a16="http://schemas.microsoft.com/office/drawing/2014/main" id="{78805EF9-6EEE-1251-A03C-D20FFD5E36A5}"/>
              </a:ext>
            </a:extLst>
          </p:cNvPr>
          <p:cNvSpPr txBox="1">
            <a:spLocks noChangeArrowheads="1"/>
          </p:cNvSpPr>
          <p:nvPr/>
        </p:nvSpPr>
        <p:spPr bwMode="auto">
          <a:xfrm>
            <a:off x="1981200" y="32004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FF0000"/>
                </a:solidFill>
                <a:latin typeface="+mn-lt"/>
              </a:rPr>
              <a:t>  7 years         </a:t>
            </a:r>
            <a:r>
              <a:rPr lang="en-US" altLang="en-US" sz="3200" dirty="0">
                <a:solidFill>
                  <a:srgbClr val="008000"/>
                </a:solidFill>
                <a:latin typeface="+mn-lt"/>
              </a:rPr>
              <a:t>1000 years</a:t>
            </a:r>
            <a:r>
              <a:rPr lang="en-US" altLang="en-US" sz="3200" dirty="0">
                <a:solidFill>
                  <a:srgbClr val="FF0000"/>
                </a:solidFill>
                <a:latin typeface="+mn-lt"/>
              </a:rPr>
              <a:t>                    </a:t>
            </a:r>
            <a:r>
              <a:rPr lang="en-US" altLang="en-US" sz="3200" dirty="0">
                <a:latin typeface="+mn-lt"/>
              </a:rPr>
              <a:t>timeless</a:t>
            </a:r>
          </a:p>
        </p:txBody>
      </p:sp>
      <p:pic>
        <p:nvPicPr>
          <p:cNvPr id="2" name="Picture 15">
            <a:extLst>
              <a:ext uri="{FF2B5EF4-FFF2-40B4-BE49-F238E27FC236}">
                <a16:creationId xmlns:a16="http://schemas.microsoft.com/office/drawing/2014/main" id="{DE7E7943-A494-2335-ECA3-E462A401F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810000"/>
            <a:ext cx="349758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3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297680"/>
          </a:xfrm>
        </p:spPr>
        <p:txBody>
          <a:bodyPr>
            <a:noAutofit/>
          </a:bodyPr>
          <a:lstStyle/>
          <a:p>
            <a:pPr marL="0" indent="0" algn="ctr">
              <a:lnSpc>
                <a:spcPct val="100000"/>
              </a:lnSpc>
              <a:spcBef>
                <a:spcPts val="0"/>
              </a:spcBef>
              <a:spcAft>
                <a:spcPts val="600"/>
              </a:spcAft>
              <a:buNone/>
            </a:pPr>
            <a:r>
              <a:rPr lang="en-US" altLang="en-US" sz="3200" b="1" dirty="0">
                <a:solidFill>
                  <a:srgbClr val="0000CC"/>
                </a:solidFill>
              </a:rPr>
              <a:t>Isaiah 49:22-23</a:t>
            </a:r>
            <a:endParaRPr lang="en-US" sz="3200" b="1" dirty="0">
              <a:solidFill>
                <a:srgbClr val="0000CC"/>
              </a:solidFill>
            </a:endParaRPr>
          </a:p>
          <a:p>
            <a:pPr marL="0" indent="0" algn="ctr">
              <a:lnSpc>
                <a:spcPct val="100000"/>
              </a:lnSpc>
              <a:spcBef>
                <a:spcPts val="0"/>
              </a:spcBef>
              <a:spcAft>
                <a:spcPts val="1200"/>
              </a:spcAft>
              <a:buNone/>
            </a:pPr>
            <a:r>
              <a:rPr lang="en-US" altLang="en-US" sz="2600" b="1" cap="small" dirty="0">
                <a:solidFill>
                  <a:srgbClr val="C00000"/>
                </a:solidFill>
                <a:highlight>
                  <a:srgbClr val="FFFF00"/>
                </a:highlight>
              </a:rPr>
              <a:t>gentiles and </a:t>
            </a:r>
            <a:r>
              <a:rPr lang="en-US" altLang="en-US" sz="2600" b="1" cap="small" dirty="0" err="1">
                <a:solidFill>
                  <a:srgbClr val="C00000"/>
                </a:solidFill>
                <a:highlight>
                  <a:srgbClr val="FFFF00"/>
                </a:highlight>
              </a:rPr>
              <a:t>israel</a:t>
            </a:r>
            <a:r>
              <a:rPr lang="en-US" altLang="en-US" sz="2600" b="1" cap="small" dirty="0">
                <a:solidFill>
                  <a:srgbClr val="C00000"/>
                </a:solidFill>
                <a:highlight>
                  <a:srgbClr val="FFFF00"/>
                </a:highlight>
              </a:rPr>
              <a:t> - their relationship during </a:t>
            </a:r>
            <a:r>
              <a:rPr lang="en-US" altLang="en-US" sz="2600" b="1" cap="small" dirty="0" err="1">
                <a:solidFill>
                  <a:srgbClr val="C00000"/>
                </a:solidFill>
                <a:highlight>
                  <a:srgbClr val="FFFF00"/>
                </a:highlight>
              </a:rPr>
              <a:t>christ’s</a:t>
            </a:r>
            <a:r>
              <a:rPr lang="en-US" altLang="en-US" sz="2600" b="1" cap="small" dirty="0">
                <a:solidFill>
                  <a:srgbClr val="C00000"/>
                </a:solidFill>
                <a:highlight>
                  <a:srgbClr val="FFFF00"/>
                </a:highlight>
              </a:rPr>
              <a:t> reign on earth</a:t>
            </a:r>
          </a:p>
          <a:p>
            <a:pPr marL="0" indent="0" algn="just">
              <a:lnSpc>
                <a:spcPct val="100000"/>
              </a:lnSpc>
              <a:spcBef>
                <a:spcPts val="0"/>
              </a:spcBef>
              <a:buNone/>
            </a:pPr>
            <a:r>
              <a:rPr lang="en-US" altLang="en-US" baseline="30000" dirty="0"/>
              <a:t>22</a:t>
            </a:r>
            <a:r>
              <a:rPr lang="en-US" altLang="en-US" dirty="0"/>
              <a:t> Thus says the Lord God, "Behold, I will lift up My hand to the </a:t>
            </a:r>
            <a:r>
              <a:rPr lang="en-US" altLang="en-US" b="1" dirty="0">
                <a:solidFill>
                  <a:srgbClr val="0000CC"/>
                </a:solidFill>
              </a:rPr>
              <a:t>nations</a:t>
            </a:r>
            <a:r>
              <a:rPr lang="en-US" altLang="en-US" dirty="0"/>
              <a:t> and set up My standard to the </a:t>
            </a:r>
            <a:r>
              <a:rPr lang="en-US" altLang="en-US" b="1" dirty="0">
                <a:solidFill>
                  <a:srgbClr val="0000CC"/>
                </a:solidFill>
              </a:rPr>
              <a:t>peoples</a:t>
            </a:r>
            <a:r>
              <a:rPr lang="en-US" altLang="en-US" dirty="0"/>
              <a:t>; and they will bring your sons in their bosom, and your daughters will be carried on their shoulders. </a:t>
            </a:r>
            <a:r>
              <a:rPr lang="en-US" altLang="en-US" baseline="30000" dirty="0"/>
              <a:t>23</a:t>
            </a:r>
            <a:r>
              <a:rPr lang="en-US" altLang="en-US" dirty="0"/>
              <a:t> Kings will be your guardians, and their princesses your nurses. They will bow down to you with their faces to the earth and lick the dust of your feet; and  you will know that I am the Lord; those who hopefully wait for Me will not be put to shame."</a:t>
            </a:r>
          </a:p>
        </p:txBody>
      </p:sp>
    </p:spTree>
    <p:extLst>
      <p:ext uri="{BB962C8B-B14F-4D97-AF65-F5344CB8AC3E}">
        <p14:creationId xmlns:p14="http://schemas.microsoft.com/office/powerpoint/2010/main" val="1749591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599" y="1542396"/>
            <a:ext cx="10972802" cy="3108543"/>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599" y="76200"/>
            <a:ext cx="828881" cy="1097280"/>
          </a:xfrm>
          <a:prstGeom prst="rect">
            <a:avLst/>
          </a:prstGeom>
          <a:ln>
            <a:solidFill>
              <a:schemeClr val="tx1"/>
            </a:solidFill>
          </a:ln>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3201918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1"/>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800600"/>
          </a:xfrm>
        </p:spPr>
        <p:txBody>
          <a:bodyPr>
            <a:noAutofit/>
          </a:bodyPr>
          <a:lstStyle/>
          <a:p>
            <a:pPr marL="0" indent="0" algn="ctr">
              <a:lnSpc>
                <a:spcPct val="100000"/>
              </a:lnSpc>
              <a:spcBef>
                <a:spcPts val="0"/>
              </a:spcBef>
              <a:spcAft>
                <a:spcPts val="600"/>
              </a:spcAft>
              <a:buNone/>
            </a:pPr>
            <a:r>
              <a:rPr lang="en-US" altLang="en-US" sz="3200" b="1" dirty="0">
                <a:solidFill>
                  <a:srgbClr val="0000CC"/>
                </a:solidFill>
              </a:rPr>
              <a:t>Zechariah 8:20-23</a:t>
            </a:r>
          </a:p>
          <a:p>
            <a:pPr marL="0" indent="0" algn="ctr">
              <a:lnSpc>
                <a:spcPct val="100000"/>
              </a:lnSpc>
              <a:spcBef>
                <a:spcPts val="0"/>
              </a:spcBef>
              <a:spcAft>
                <a:spcPts val="1200"/>
              </a:spcAft>
              <a:buNone/>
            </a:pPr>
            <a:r>
              <a:rPr lang="en-US" altLang="en-US" sz="2600" b="1" cap="small" dirty="0">
                <a:solidFill>
                  <a:srgbClr val="C00000"/>
                </a:solidFill>
                <a:highlight>
                  <a:srgbClr val="FFFF00"/>
                </a:highlight>
              </a:rPr>
              <a:t>the gentiles will come to </a:t>
            </a:r>
            <a:r>
              <a:rPr lang="en-US" altLang="en-US" sz="2600" b="1" cap="small" dirty="0" err="1">
                <a:solidFill>
                  <a:srgbClr val="C00000"/>
                </a:solidFill>
                <a:highlight>
                  <a:srgbClr val="FFFF00"/>
                </a:highlight>
              </a:rPr>
              <a:t>christ</a:t>
            </a:r>
            <a:r>
              <a:rPr lang="en-US" altLang="en-US" sz="2600" b="1" cap="small" dirty="0">
                <a:solidFill>
                  <a:srgbClr val="C00000"/>
                </a:solidFill>
                <a:highlight>
                  <a:srgbClr val="FFFF00"/>
                </a:highlight>
              </a:rPr>
              <a:t> through the jews, during </a:t>
            </a:r>
            <a:r>
              <a:rPr lang="en-US" altLang="en-US" sz="2600" b="1" cap="small" dirty="0" err="1">
                <a:solidFill>
                  <a:srgbClr val="C00000"/>
                </a:solidFill>
                <a:highlight>
                  <a:srgbClr val="FFFF00"/>
                </a:highlight>
              </a:rPr>
              <a:t>christ’s</a:t>
            </a:r>
            <a:r>
              <a:rPr lang="en-US" altLang="en-US" sz="2600" b="1" cap="small" dirty="0">
                <a:solidFill>
                  <a:srgbClr val="C00000"/>
                </a:solidFill>
                <a:highlight>
                  <a:srgbClr val="FFFF00"/>
                </a:highlight>
              </a:rPr>
              <a:t> reign on earth</a:t>
            </a:r>
          </a:p>
          <a:p>
            <a:pPr marL="0" indent="0" algn="just">
              <a:lnSpc>
                <a:spcPct val="100000"/>
              </a:lnSpc>
              <a:spcBef>
                <a:spcPts val="0"/>
              </a:spcBef>
              <a:buNone/>
            </a:pPr>
            <a:r>
              <a:rPr lang="en-US" altLang="en-US" baseline="30000" dirty="0"/>
              <a:t>20 </a:t>
            </a:r>
            <a:r>
              <a:rPr lang="en-US" altLang="en-US" dirty="0"/>
              <a:t>“Thus says the Lord of hosts, ‘It will yet be that </a:t>
            </a:r>
            <a:r>
              <a:rPr lang="en-US" altLang="en-US" b="1" dirty="0">
                <a:solidFill>
                  <a:srgbClr val="0000CC"/>
                </a:solidFill>
              </a:rPr>
              <a:t>peoples</a:t>
            </a:r>
            <a:r>
              <a:rPr lang="en-US" altLang="en-US" dirty="0"/>
              <a:t> will come, even the inhabitants of many cities. </a:t>
            </a:r>
            <a:r>
              <a:rPr lang="en-US" altLang="en-US" baseline="30000" dirty="0"/>
              <a:t>21</a:t>
            </a:r>
            <a:r>
              <a:rPr lang="en-US" altLang="en-US" dirty="0"/>
              <a:t> The inhabitants of one will go to another, saying, “Let us go at once to entreat the favor of the Lord, and to seek the Lord of hosts; I will also go.” </a:t>
            </a:r>
            <a:r>
              <a:rPr lang="en-US" altLang="en-US" baseline="30000" dirty="0"/>
              <a:t>22</a:t>
            </a:r>
            <a:r>
              <a:rPr lang="en-US" altLang="en-US" dirty="0"/>
              <a:t> ‘So many </a:t>
            </a:r>
            <a:r>
              <a:rPr lang="en-US" altLang="en-US" b="1" dirty="0">
                <a:solidFill>
                  <a:srgbClr val="0000CC"/>
                </a:solidFill>
              </a:rPr>
              <a:t>peoples</a:t>
            </a:r>
            <a:r>
              <a:rPr lang="en-US" altLang="en-US" dirty="0"/>
              <a:t> and mighty </a:t>
            </a:r>
            <a:r>
              <a:rPr lang="en-US" altLang="en-US" b="1" dirty="0">
                <a:solidFill>
                  <a:srgbClr val="0000CC"/>
                </a:solidFill>
              </a:rPr>
              <a:t>nations</a:t>
            </a:r>
            <a:r>
              <a:rPr lang="en-US" altLang="en-US" dirty="0"/>
              <a:t> will come to seek the Lord of hosts in Jerusalem and to entreat the favor of the Lord.’ </a:t>
            </a:r>
            <a:r>
              <a:rPr lang="en-US" altLang="en-US" baseline="30000" dirty="0"/>
              <a:t>23</a:t>
            </a:r>
            <a:r>
              <a:rPr lang="en-US" altLang="en-US" dirty="0"/>
              <a:t> “Thus says the Lord of hosts, ‘In those days ten men from all the </a:t>
            </a:r>
            <a:r>
              <a:rPr lang="en-US" altLang="en-US" b="1" dirty="0">
                <a:solidFill>
                  <a:srgbClr val="0000CC"/>
                </a:solidFill>
              </a:rPr>
              <a:t>nations</a:t>
            </a:r>
            <a:r>
              <a:rPr lang="en-US" altLang="en-US" dirty="0"/>
              <a:t> will grasp the garment of </a:t>
            </a:r>
            <a:r>
              <a:rPr lang="en-US" altLang="en-US" b="1" dirty="0">
                <a:solidFill>
                  <a:srgbClr val="0000CC"/>
                </a:solidFill>
              </a:rPr>
              <a:t>a Jew</a:t>
            </a:r>
            <a:r>
              <a:rPr lang="en-US" altLang="en-US" dirty="0"/>
              <a:t>, saying, “Let us go with you, for we have heard that </a:t>
            </a:r>
            <a:r>
              <a:rPr lang="en-US" altLang="en-US" b="1" dirty="0">
                <a:solidFill>
                  <a:srgbClr val="0000CC"/>
                </a:solidFill>
              </a:rPr>
              <a:t>God is with you</a:t>
            </a:r>
            <a:r>
              <a:rPr lang="en-US" altLang="en-US" dirty="0"/>
              <a:t>.”</a:t>
            </a:r>
          </a:p>
        </p:txBody>
      </p:sp>
    </p:spTree>
    <p:extLst>
      <p:ext uri="{BB962C8B-B14F-4D97-AF65-F5344CB8AC3E}">
        <p14:creationId xmlns:p14="http://schemas.microsoft.com/office/powerpoint/2010/main" val="2949832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967C2C3B-7C9F-A616-B53E-85922ADD2827}"/>
              </a:ext>
            </a:extLst>
          </p:cNvPr>
          <p:cNvSpPr>
            <a:spLocks noGrp="1" noChangeArrowheads="1"/>
          </p:cNvSpPr>
          <p:nvPr>
            <p:ph sz="half" idx="1"/>
          </p:nvPr>
        </p:nvSpPr>
        <p:spPr>
          <a:xfrm>
            <a:off x="609600" y="1981200"/>
            <a:ext cx="6477000" cy="3124200"/>
          </a:xfrm>
        </p:spPr>
        <p:txBody>
          <a:bodyPr>
            <a:normAutofit lnSpcReduction="10000"/>
          </a:bodyPr>
          <a:lstStyle/>
          <a:p>
            <a:pPr algn="just" fontAlgn="base">
              <a:lnSpc>
                <a:spcPct val="100000"/>
              </a:lnSpc>
              <a:spcBef>
                <a:spcPts val="0"/>
              </a:spcBef>
              <a:spcAft>
                <a:spcPts val="1200"/>
              </a:spcAft>
            </a:pPr>
            <a:r>
              <a:rPr lang="en-US" altLang="en-US" dirty="0"/>
              <a:t>When Christ reigns, the nations (i.e., the Gentiles) they will truly uphold, support and even regard highly the people of Israel.</a:t>
            </a:r>
          </a:p>
          <a:p>
            <a:pPr algn="just" fontAlgn="base">
              <a:lnSpc>
                <a:spcPct val="100000"/>
              </a:lnSpc>
              <a:spcBef>
                <a:spcPts val="0"/>
              </a:spcBef>
              <a:spcAft>
                <a:spcPts val="1200"/>
              </a:spcAft>
            </a:pPr>
            <a:r>
              <a:rPr lang="en-US" altLang="en-US" dirty="0"/>
              <a:t>This is an aspect of the Gentiles’ part in fulfilling God’s eternal purpose – </a:t>
            </a:r>
            <a:r>
              <a:rPr lang="en-US" i="1" dirty="0"/>
              <a:t>What eternal purpose is that?</a:t>
            </a:r>
            <a:endParaRPr lang="en-US" altLang="en-US" i="1" dirty="0"/>
          </a:p>
        </p:txBody>
      </p:sp>
      <p:pic>
        <p:nvPicPr>
          <p:cNvPr id="38919" name="Picture 7">
            <a:extLst>
              <a:ext uri="{FF2B5EF4-FFF2-40B4-BE49-F238E27FC236}">
                <a16:creationId xmlns:a16="http://schemas.microsoft.com/office/drawing/2014/main" id="{6ACA9BB5-F19B-DACE-5FEC-41D4455DE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698"/>
          <a:stretch>
            <a:fillRect/>
          </a:stretch>
        </p:blipFill>
        <p:spPr bwMode="auto">
          <a:xfrm>
            <a:off x="7220902" y="2057400"/>
            <a:ext cx="4361498"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89D84EC4-D052-2E77-7BA9-70D3D5E2A022}"/>
              </a:ext>
            </a:extLst>
          </p:cNvPr>
          <p:cNvSpPr txBox="1">
            <a:spLocks noChangeArrowheads="1"/>
          </p:cNvSpPr>
          <p:nvPr/>
        </p:nvSpPr>
        <p:spPr>
          <a:xfrm>
            <a:off x="838200" y="685800"/>
            <a:ext cx="10515600" cy="9144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WHEN CHRIST REIGNS, THE PEOPLE OF ISRAEL WILL BE HIGHLY REGARDED BECAUSE CHRIST WILL BE HIGHLY REGARDED</a:t>
            </a:r>
          </a:p>
        </p:txBody>
      </p:sp>
      <p:sp>
        <p:nvSpPr>
          <p:cNvPr id="3" name="Text Box 4">
            <a:extLst>
              <a:ext uri="{FF2B5EF4-FFF2-40B4-BE49-F238E27FC236}">
                <a16:creationId xmlns:a16="http://schemas.microsoft.com/office/drawing/2014/main" id="{6DD23B1D-0B7F-0149-5BA0-E490AB6F6B8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4" name="TextBox 3">
            <a:extLst>
              <a:ext uri="{FF2B5EF4-FFF2-40B4-BE49-F238E27FC236}">
                <a16:creationId xmlns:a16="http://schemas.microsoft.com/office/drawing/2014/main" id="{44604E1D-7501-5E1E-816F-2EE13D1DD8D5}"/>
              </a:ext>
            </a:extLst>
          </p:cNvPr>
          <p:cNvSpPr txBox="1"/>
          <p:nvPr/>
        </p:nvSpPr>
        <p:spPr>
          <a:xfrm>
            <a:off x="762000" y="5344625"/>
            <a:ext cx="6096000" cy="954107"/>
          </a:xfrm>
          <a:prstGeom prst="rect">
            <a:avLst/>
          </a:prstGeom>
          <a:solidFill>
            <a:schemeClr val="bg1"/>
          </a:solidFill>
          <a:ln w="28575">
            <a:solidFill>
              <a:srgbClr val="FF0000"/>
            </a:solidFill>
          </a:ln>
        </p:spPr>
        <p:txBody>
          <a:bodyPr wrap="square" rtlCol="0" anchor="ctr">
            <a:spAutoFit/>
          </a:bodyPr>
          <a:lstStyle/>
          <a:p>
            <a:pPr algn="ctr"/>
            <a:r>
              <a:rPr lang="en-US" sz="2800" dirty="0">
                <a:effectLst/>
                <a:latin typeface="Calibri" panose="020F0502020204030204" pitchFamily="34" charset="0"/>
                <a:ea typeface="Calibri" panose="020F0502020204030204" pitchFamily="34" charset="0"/>
                <a:cs typeface="Times New Roman" panose="02020603050405020304" pitchFamily="18" charset="0"/>
              </a:rPr>
              <a:t>To declare, reveal, and share God’s glory so that He will be glorified.</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8" name="Rectangle 4">
            <a:extLst>
              <a:ext uri="{FF2B5EF4-FFF2-40B4-BE49-F238E27FC236}">
                <a16:creationId xmlns:a16="http://schemas.microsoft.com/office/drawing/2014/main" id="{61FAE78D-163B-9FE9-3B29-9F21DDDF39B5}"/>
              </a:ext>
            </a:extLst>
          </p:cNvPr>
          <p:cNvSpPr>
            <a:spLocks noGrp="1" noChangeArrowheads="1"/>
          </p:cNvSpPr>
          <p:nvPr>
            <p:ph sz="half" idx="1"/>
          </p:nvPr>
        </p:nvSpPr>
        <p:spPr>
          <a:xfrm>
            <a:off x="609600" y="1981200"/>
            <a:ext cx="10972800" cy="1524000"/>
          </a:xfrm>
        </p:spPr>
        <p:txBody>
          <a:bodyPr/>
          <a:lstStyle/>
          <a:p>
            <a:pPr algn="just" fontAlgn="base">
              <a:lnSpc>
                <a:spcPct val="100000"/>
              </a:lnSpc>
              <a:spcBef>
                <a:spcPts val="0"/>
              </a:spcBef>
              <a:spcAft>
                <a:spcPts val="600"/>
              </a:spcAft>
            </a:pPr>
            <a:r>
              <a:rPr lang="en-US" altLang="en-US" dirty="0"/>
              <a:t>The Lord has seen fit to set saved Jews, Gentiles and we in the Church in different relationship with Himself, but all three groups will fulfill God’s eternal purpose in their appointed role.</a:t>
            </a:r>
          </a:p>
        </p:txBody>
      </p:sp>
      <p:pic>
        <p:nvPicPr>
          <p:cNvPr id="134151" name="Picture 7">
            <a:extLst>
              <a:ext uri="{FF2B5EF4-FFF2-40B4-BE49-F238E27FC236}">
                <a16:creationId xmlns:a16="http://schemas.microsoft.com/office/drawing/2014/main" id="{E6F15EA5-581F-4A8F-761C-F3B7D6E76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283"/>
          <a:stretch>
            <a:fillRect/>
          </a:stretch>
        </p:blipFill>
        <p:spPr bwMode="auto">
          <a:xfrm>
            <a:off x="1524000" y="3810000"/>
            <a:ext cx="9144000" cy="25296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2473E05-46BA-982C-11CE-5B511ECDB19D}"/>
              </a:ext>
            </a:extLst>
          </p:cNvPr>
          <p:cNvSpPr txBox="1">
            <a:spLocks noChangeArrowheads="1"/>
          </p:cNvSpPr>
          <p:nvPr/>
        </p:nvSpPr>
        <p:spPr>
          <a:xfrm>
            <a:off x="838200" y="685800"/>
            <a:ext cx="10515600" cy="9144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WHEN CHRIST REIGNS, THE PEOPLE OF ISRAEL WILL BE HIGHLY REGARDED BECAUSE CHRIST WILL BE HIGHLY REGARDED</a:t>
            </a:r>
          </a:p>
        </p:txBody>
      </p:sp>
      <p:sp>
        <p:nvSpPr>
          <p:cNvPr id="5" name="Text Box 4">
            <a:extLst>
              <a:ext uri="{FF2B5EF4-FFF2-40B4-BE49-F238E27FC236}">
                <a16:creationId xmlns:a16="http://schemas.microsoft.com/office/drawing/2014/main" id="{E29D3625-CD59-59B8-8FD8-5BE020711B7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7" name="Line 3">
            <a:extLst>
              <a:ext uri="{FF2B5EF4-FFF2-40B4-BE49-F238E27FC236}">
                <a16:creationId xmlns:a16="http://schemas.microsoft.com/office/drawing/2014/main" id="{8CFFA06D-A4E7-8455-88B8-599A0AC1ABBA}"/>
              </a:ext>
            </a:extLst>
          </p:cNvPr>
          <p:cNvSpPr>
            <a:spLocks noChangeShapeType="1"/>
          </p:cNvSpPr>
          <p:nvPr/>
        </p:nvSpPr>
        <p:spPr bwMode="auto">
          <a:xfrm>
            <a:off x="1981200" y="2971800"/>
            <a:ext cx="8229600"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8" name="Line 4">
            <a:extLst>
              <a:ext uri="{FF2B5EF4-FFF2-40B4-BE49-F238E27FC236}">
                <a16:creationId xmlns:a16="http://schemas.microsoft.com/office/drawing/2014/main" id="{62B0E6A2-11DA-3E8A-1BA2-3F456AD72B3A}"/>
              </a:ext>
            </a:extLst>
          </p:cNvPr>
          <p:cNvSpPr>
            <a:spLocks noChangeShapeType="1"/>
          </p:cNvSpPr>
          <p:nvPr/>
        </p:nvSpPr>
        <p:spPr bwMode="auto">
          <a:xfrm>
            <a:off x="2133600" y="2743200"/>
            <a:ext cx="0" cy="457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9" name="Line 5">
            <a:extLst>
              <a:ext uri="{FF2B5EF4-FFF2-40B4-BE49-F238E27FC236}">
                <a16:creationId xmlns:a16="http://schemas.microsoft.com/office/drawing/2014/main" id="{9AD32AF7-1E99-1B0D-D01B-6B410E416553}"/>
              </a:ext>
            </a:extLst>
          </p:cNvPr>
          <p:cNvSpPr>
            <a:spLocks noChangeShapeType="1"/>
          </p:cNvSpPr>
          <p:nvPr/>
        </p:nvSpPr>
        <p:spPr bwMode="auto">
          <a:xfrm>
            <a:off x="3962400" y="2743200"/>
            <a:ext cx="0" cy="45720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0" name="Line 6">
            <a:extLst>
              <a:ext uri="{FF2B5EF4-FFF2-40B4-BE49-F238E27FC236}">
                <a16:creationId xmlns:a16="http://schemas.microsoft.com/office/drawing/2014/main" id="{EBE9D4B3-EA51-0E88-0FBA-5722590A6A53}"/>
              </a:ext>
            </a:extLst>
          </p:cNvPr>
          <p:cNvSpPr>
            <a:spLocks noChangeShapeType="1"/>
          </p:cNvSpPr>
          <p:nvPr/>
        </p:nvSpPr>
        <p:spPr bwMode="auto">
          <a:xfrm>
            <a:off x="7696200" y="2743200"/>
            <a:ext cx="0" cy="4572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9034" name="Picture 10">
            <a:extLst>
              <a:ext uri="{FF2B5EF4-FFF2-40B4-BE49-F238E27FC236}">
                <a16:creationId xmlns:a16="http://schemas.microsoft.com/office/drawing/2014/main" id="{78855C80-B7E3-A5CF-601B-196748464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445"/>
          <a:stretch>
            <a:fillRect/>
          </a:stretch>
        </p:blipFill>
        <p:spPr bwMode="auto">
          <a:xfrm>
            <a:off x="3962400" y="3962401"/>
            <a:ext cx="3733800" cy="2551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35" name="Line 11">
            <a:extLst>
              <a:ext uri="{FF2B5EF4-FFF2-40B4-BE49-F238E27FC236}">
                <a16:creationId xmlns:a16="http://schemas.microsoft.com/office/drawing/2014/main" id="{E1F91EB8-8E69-8083-9E45-DA78D728EFAA}"/>
              </a:ext>
            </a:extLst>
          </p:cNvPr>
          <p:cNvSpPr>
            <a:spLocks noChangeShapeType="1"/>
          </p:cNvSpPr>
          <p:nvPr/>
        </p:nvSpPr>
        <p:spPr bwMode="auto">
          <a:xfrm>
            <a:off x="7696200" y="1524000"/>
            <a:ext cx="0" cy="5029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 name="Rectangle 2">
            <a:extLst>
              <a:ext uri="{FF2B5EF4-FFF2-40B4-BE49-F238E27FC236}">
                <a16:creationId xmlns:a16="http://schemas.microsoft.com/office/drawing/2014/main" id="{80BC5E47-A0AE-B6FB-A6C6-F488493A482F}"/>
              </a:ext>
            </a:extLst>
          </p:cNvPr>
          <p:cNvSpPr>
            <a:spLocks noGrp="1" noChangeArrowheads="1"/>
          </p:cNvSpPr>
          <p:nvPr>
            <p:ph type="title"/>
          </p:nvPr>
        </p:nvSpPr>
        <p:spPr>
          <a:xfrm>
            <a:off x="838200" y="685800"/>
            <a:ext cx="10515600" cy="914400"/>
          </a:xfrm>
        </p:spPr>
        <p:txBody>
          <a:bodyPr>
            <a:normAutofit/>
          </a:bodyPr>
          <a:lstStyle/>
          <a:p>
            <a:pPr algn="ctr">
              <a:lnSpc>
                <a:spcPct val="100000"/>
              </a:lnSpc>
            </a:pPr>
            <a:r>
              <a:rPr lang="en-US" altLang="en-US" sz="3200" b="1" dirty="0">
                <a:solidFill>
                  <a:srgbClr val="0000CC"/>
                </a:solidFill>
                <a:latin typeface="+mn-lt"/>
                <a:ea typeface="+mn-ea"/>
                <a:cs typeface="Calibri" panose="020F0502020204030204" pitchFamily="34" charset="0"/>
              </a:rPr>
              <a:t>THE FUTURE TOLD, WELL IN ADVANCE</a:t>
            </a:r>
          </a:p>
        </p:txBody>
      </p:sp>
      <p:sp>
        <p:nvSpPr>
          <p:cNvPr id="5" name="Text Box 4">
            <a:extLst>
              <a:ext uri="{FF2B5EF4-FFF2-40B4-BE49-F238E27FC236}">
                <a16:creationId xmlns:a16="http://schemas.microsoft.com/office/drawing/2014/main" id="{647562E5-1826-0E0E-1B8F-F3BE01519EF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6" name="Text Box 7">
            <a:extLst>
              <a:ext uri="{FF2B5EF4-FFF2-40B4-BE49-F238E27FC236}">
                <a16:creationId xmlns:a16="http://schemas.microsoft.com/office/drawing/2014/main" id="{B2F8BFDD-0516-7F41-DA00-2764936CA938}"/>
              </a:ext>
            </a:extLst>
          </p:cNvPr>
          <p:cNvSpPr txBox="1">
            <a:spLocks noChangeArrowheads="1"/>
          </p:cNvSpPr>
          <p:nvPr/>
        </p:nvSpPr>
        <p:spPr bwMode="auto">
          <a:xfrm>
            <a:off x="1981200" y="2057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rgbClr val="FF0000"/>
                </a:solidFill>
                <a:latin typeface="+mn-lt"/>
              </a:rPr>
              <a:t>Tribulation</a:t>
            </a:r>
            <a:r>
              <a:rPr lang="en-US" altLang="en-US" sz="3200" dirty="0">
                <a:latin typeface="+mn-lt"/>
              </a:rPr>
              <a:t> </a:t>
            </a:r>
            <a:r>
              <a:rPr lang="en-US" altLang="en-US" sz="2000" dirty="0">
                <a:latin typeface="+mn-lt"/>
              </a:rPr>
              <a:t>     </a:t>
            </a:r>
            <a:r>
              <a:rPr lang="en-US" altLang="en-US" sz="3200" dirty="0">
                <a:solidFill>
                  <a:srgbClr val="008000"/>
                </a:solidFill>
                <a:latin typeface="+mn-lt"/>
              </a:rPr>
              <a:t>Millennial Kingdom</a:t>
            </a:r>
            <a:r>
              <a:rPr lang="en-US" altLang="en-US" sz="3200" dirty="0">
                <a:latin typeface="+mn-lt"/>
              </a:rPr>
              <a:t>     </a:t>
            </a:r>
            <a:r>
              <a:rPr lang="en-US" altLang="en-US" sz="3200" b="1" dirty="0">
                <a:highlight>
                  <a:srgbClr val="FFFF00"/>
                </a:highlight>
                <a:latin typeface="+mn-lt"/>
              </a:rPr>
              <a:t>Eternity</a:t>
            </a:r>
          </a:p>
        </p:txBody>
      </p:sp>
      <p:sp>
        <p:nvSpPr>
          <p:cNvPr id="7" name="Text Box 8">
            <a:extLst>
              <a:ext uri="{FF2B5EF4-FFF2-40B4-BE49-F238E27FC236}">
                <a16:creationId xmlns:a16="http://schemas.microsoft.com/office/drawing/2014/main" id="{8B001685-49EA-5323-8DD8-24B74C99B672}"/>
              </a:ext>
            </a:extLst>
          </p:cNvPr>
          <p:cNvSpPr txBox="1">
            <a:spLocks noChangeArrowheads="1"/>
          </p:cNvSpPr>
          <p:nvPr/>
        </p:nvSpPr>
        <p:spPr bwMode="auto">
          <a:xfrm>
            <a:off x="1981200" y="32004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FF0000"/>
                </a:solidFill>
                <a:latin typeface="+mn-lt"/>
              </a:rPr>
              <a:t>  7 years         </a:t>
            </a:r>
            <a:r>
              <a:rPr lang="en-US" altLang="en-US" sz="3200" dirty="0">
                <a:solidFill>
                  <a:srgbClr val="008000"/>
                </a:solidFill>
                <a:latin typeface="+mn-lt"/>
              </a:rPr>
              <a:t>1000 years</a:t>
            </a:r>
            <a:r>
              <a:rPr lang="en-US" altLang="en-US" sz="3200" dirty="0">
                <a:solidFill>
                  <a:srgbClr val="FF0000"/>
                </a:solidFill>
                <a:latin typeface="+mn-lt"/>
              </a:rPr>
              <a:t>                    </a:t>
            </a:r>
            <a:r>
              <a:rPr lang="en-US" altLang="en-US" sz="3200" b="1" dirty="0">
                <a:highlight>
                  <a:srgbClr val="FFFF00"/>
                </a:highlight>
                <a:latin typeface="+mn-lt"/>
              </a:rPr>
              <a:t>timeless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9035"/>
                                        </p:tgtEl>
                                        <p:attrNameLst>
                                          <p:attrName>style.visibility</p:attrName>
                                        </p:attrNameLst>
                                      </p:cBhvr>
                                      <p:to>
                                        <p:strVal val="visible"/>
                                      </p:to>
                                    </p:set>
                                    <p:anim calcmode="lin" valueType="num">
                                      <p:cBhvr additive="base">
                                        <p:cTn id="7" dur="500" fill="hold"/>
                                        <p:tgtEl>
                                          <p:spTgt spid="129035"/>
                                        </p:tgtEl>
                                        <p:attrNameLst>
                                          <p:attrName>ppt_x</p:attrName>
                                        </p:attrNameLst>
                                      </p:cBhvr>
                                      <p:tavLst>
                                        <p:tav tm="0">
                                          <p:val>
                                            <p:strVal val="0-#ppt_w/2"/>
                                          </p:val>
                                        </p:tav>
                                        <p:tav tm="100000">
                                          <p:val>
                                            <p:strVal val="#ppt_x"/>
                                          </p:val>
                                        </p:tav>
                                      </p:tavLst>
                                    </p:anim>
                                    <p:anim calcmode="lin" valueType="num">
                                      <p:cBhvr additive="base">
                                        <p:cTn id="8" dur="500" fill="hold"/>
                                        <p:tgtEl>
                                          <p:spTgt spid="1290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8F1E33-C531-8505-E897-4EF5749BB5CD}"/>
              </a:ext>
            </a:extLst>
          </p:cNvPr>
          <p:cNvPicPr>
            <a:picLocks noChangeAspect="1"/>
          </p:cNvPicPr>
          <p:nvPr/>
        </p:nvPicPr>
        <p:blipFill rotWithShape="1">
          <a:blip r:embed="rId2"/>
          <a:srcRect b="2564"/>
          <a:stretch/>
        </p:blipFill>
        <p:spPr>
          <a:xfrm>
            <a:off x="2227247" y="762000"/>
            <a:ext cx="7737506" cy="5791200"/>
          </a:xfrm>
          <a:prstGeom prst="rect">
            <a:avLst/>
          </a:prstGeom>
        </p:spPr>
      </p:pic>
      <p:sp>
        <p:nvSpPr>
          <p:cNvPr id="3" name="Text Box 4">
            <a:extLst>
              <a:ext uri="{FF2B5EF4-FFF2-40B4-BE49-F238E27FC236}">
                <a16:creationId xmlns:a16="http://schemas.microsoft.com/office/drawing/2014/main" id="{502D8A7B-1D4F-A99C-8958-9771155A065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9" name="Line 3">
            <a:extLst>
              <a:ext uri="{FF2B5EF4-FFF2-40B4-BE49-F238E27FC236}">
                <a16:creationId xmlns:a16="http://schemas.microsoft.com/office/drawing/2014/main" id="{1AD69A96-8A88-96C4-4F65-8581159671D5}"/>
              </a:ext>
            </a:extLst>
          </p:cNvPr>
          <p:cNvSpPr>
            <a:spLocks noChangeShapeType="1"/>
          </p:cNvSpPr>
          <p:nvPr/>
        </p:nvSpPr>
        <p:spPr bwMode="auto">
          <a:xfrm>
            <a:off x="1981200" y="2971800"/>
            <a:ext cx="8229600"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0" name="Line 4">
            <a:extLst>
              <a:ext uri="{FF2B5EF4-FFF2-40B4-BE49-F238E27FC236}">
                <a16:creationId xmlns:a16="http://schemas.microsoft.com/office/drawing/2014/main" id="{938A4A72-59F5-6C60-9DE9-0AF320491069}"/>
              </a:ext>
            </a:extLst>
          </p:cNvPr>
          <p:cNvSpPr>
            <a:spLocks noChangeShapeType="1"/>
          </p:cNvSpPr>
          <p:nvPr/>
        </p:nvSpPr>
        <p:spPr bwMode="auto">
          <a:xfrm>
            <a:off x="2133600" y="2743200"/>
            <a:ext cx="0" cy="457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1" name="Line 5">
            <a:extLst>
              <a:ext uri="{FF2B5EF4-FFF2-40B4-BE49-F238E27FC236}">
                <a16:creationId xmlns:a16="http://schemas.microsoft.com/office/drawing/2014/main" id="{5064EC36-2CF8-6024-A429-B339F8D6CF77}"/>
              </a:ext>
            </a:extLst>
          </p:cNvPr>
          <p:cNvSpPr>
            <a:spLocks noChangeShapeType="1"/>
          </p:cNvSpPr>
          <p:nvPr/>
        </p:nvSpPr>
        <p:spPr bwMode="auto">
          <a:xfrm>
            <a:off x="3962400" y="2743200"/>
            <a:ext cx="0" cy="45720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2" name="Line 6">
            <a:extLst>
              <a:ext uri="{FF2B5EF4-FFF2-40B4-BE49-F238E27FC236}">
                <a16:creationId xmlns:a16="http://schemas.microsoft.com/office/drawing/2014/main" id="{9810B9A6-0DC3-CCF9-1ADE-0BFCB3C312CB}"/>
              </a:ext>
            </a:extLst>
          </p:cNvPr>
          <p:cNvSpPr>
            <a:spLocks noChangeShapeType="1"/>
          </p:cNvSpPr>
          <p:nvPr/>
        </p:nvSpPr>
        <p:spPr bwMode="auto">
          <a:xfrm>
            <a:off x="7696200" y="2743200"/>
            <a:ext cx="0" cy="4572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9" name="Text Box 13">
            <a:extLst>
              <a:ext uri="{FF2B5EF4-FFF2-40B4-BE49-F238E27FC236}">
                <a16:creationId xmlns:a16="http://schemas.microsoft.com/office/drawing/2014/main" id="{D268F481-EA19-5B11-4610-0B291CF258E3}"/>
              </a:ext>
            </a:extLst>
          </p:cNvPr>
          <p:cNvSpPr txBox="1">
            <a:spLocks noChangeArrowheads="1"/>
          </p:cNvSpPr>
          <p:nvPr/>
        </p:nvSpPr>
        <p:spPr bwMode="auto">
          <a:xfrm>
            <a:off x="609600" y="3886200"/>
            <a:ext cx="6858000" cy="1384995"/>
          </a:xfrm>
          <a:prstGeom prst="rect">
            <a:avLst/>
          </a:prstGeom>
          <a:noFill/>
          <a:ln w="38100">
            <a:noFill/>
            <a:miter lim="800000"/>
            <a:headEnd/>
            <a:tailEnd/>
          </a:ln>
          <a:effectLst/>
        </p:spPr>
        <p:txBody>
          <a:bodyPr wrap="square">
            <a:spAutoFit/>
          </a:bodyPr>
          <a:lstStyle/>
          <a:p>
            <a:pPr marL="228600" indent="-228600" algn="just">
              <a:spcBef>
                <a:spcPts val="0"/>
              </a:spcBef>
              <a:spcAft>
                <a:spcPts val="600"/>
              </a:spcAft>
              <a:buFont typeface="Arial" panose="020B0604020202020204" pitchFamily="34" charset="0"/>
              <a:buChar char="•"/>
            </a:pPr>
            <a:r>
              <a:rPr lang="en-US" altLang="en-US" sz="2800" dirty="0">
                <a:latin typeface="+mn-lt"/>
                <a:cs typeface="+mn-cs"/>
              </a:rPr>
              <a:t>God will create a new heavens and a new earth, the center of which will be in a New Jerusalem.</a:t>
            </a:r>
          </a:p>
        </p:txBody>
      </p:sp>
      <p:sp>
        <p:nvSpPr>
          <p:cNvPr id="4" name="Rectangle 2">
            <a:extLst>
              <a:ext uri="{FF2B5EF4-FFF2-40B4-BE49-F238E27FC236}">
                <a16:creationId xmlns:a16="http://schemas.microsoft.com/office/drawing/2014/main" id="{9049E92D-F465-31C5-A049-36158AE96F2D}"/>
              </a:ext>
            </a:extLst>
          </p:cNvPr>
          <p:cNvSpPr>
            <a:spLocks noGrp="1" noChangeArrowheads="1"/>
          </p:cNvSpPr>
          <p:nvPr>
            <p:ph type="title"/>
          </p:nvPr>
        </p:nvSpPr>
        <p:spPr>
          <a:xfrm>
            <a:off x="838200" y="685800"/>
            <a:ext cx="10515600" cy="914400"/>
          </a:xfrm>
        </p:spPr>
        <p:txBody>
          <a:bodyPr>
            <a:normAutofit/>
          </a:bodyPr>
          <a:lstStyle/>
          <a:p>
            <a:pPr algn="ctr">
              <a:lnSpc>
                <a:spcPct val="100000"/>
              </a:lnSpc>
            </a:pPr>
            <a:r>
              <a:rPr lang="en-US" altLang="en-US" sz="3200" b="1" dirty="0">
                <a:solidFill>
                  <a:srgbClr val="0000CC"/>
                </a:solidFill>
                <a:latin typeface="+mn-lt"/>
                <a:ea typeface="+mn-ea"/>
                <a:cs typeface="Calibri" panose="020F0502020204030204" pitchFamily="34" charset="0"/>
              </a:rPr>
              <a:t>THE FUTURE TOLD, WELL IN ADVANCE</a:t>
            </a:r>
          </a:p>
        </p:txBody>
      </p:sp>
      <p:sp>
        <p:nvSpPr>
          <p:cNvPr id="5" name="Text Box 4">
            <a:extLst>
              <a:ext uri="{FF2B5EF4-FFF2-40B4-BE49-F238E27FC236}">
                <a16:creationId xmlns:a16="http://schemas.microsoft.com/office/drawing/2014/main" id="{70334A10-11DF-4171-9321-EF236FFA4AB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6" name="Text Box 7">
            <a:extLst>
              <a:ext uri="{FF2B5EF4-FFF2-40B4-BE49-F238E27FC236}">
                <a16:creationId xmlns:a16="http://schemas.microsoft.com/office/drawing/2014/main" id="{A5CF12D5-38AA-8FF9-C972-4B50A95C219E}"/>
              </a:ext>
            </a:extLst>
          </p:cNvPr>
          <p:cNvSpPr txBox="1">
            <a:spLocks noChangeArrowheads="1"/>
          </p:cNvSpPr>
          <p:nvPr/>
        </p:nvSpPr>
        <p:spPr bwMode="auto">
          <a:xfrm>
            <a:off x="1981200" y="2057400"/>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rgbClr val="FF0000"/>
                </a:solidFill>
                <a:latin typeface="+mn-lt"/>
              </a:rPr>
              <a:t>Tribulation</a:t>
            </a:r>
            <a:r>
              <a:rPr lang="en-US" altLang="en-US" sz="3200" dirty="0">
                <a:latin typeface="+mn-lt"/>
              </a:rPr>
              <a:t> </a:t>
            </a:r>
            <a:r>
              <a:rPr lang="en-US" altLang="en-US" sz="2000" dirty="0">
                <a:latin typeface="+mn-lt"/>
              </a:rPr>
              <a:t>     </a:t>
            </a:r>
            <a:r>
              <a:rPr lang="en-US" altLang="en-US" sz="3200" dirty="0">
                <a:solidFill>
                  <a:srgbClr val="008000"/>
                </a:solidFill>
                <a:latin typeface="+mn-lt"/>
              </a:rPr>
              <a:t>Millennial Kingdom</a:t>
            </a:r>
            <a:r>
              <a:rPr lang="en-US" altLang="en-US" sz="3200" dirty="0">
                <a:latin typeface="+mn-lt"/>
              </a:rPr>
              <a:t>     </a:t>
            </a:r>
            <a:r>
              <a:rPr lang="en-US" altLang="en-US" sz="3200" b="1" dirty="0">
                <a:highlight>
                  <a:srgbClr val="FFFF00"/>
                </a:highlight>
                <a:latin typeface="+mn-lt"/>
              </a:rPr>
              <a:t>Eternity</a:t>
            </a:r>
          </a:p>
        </p:txBody>
      </p:sp>
      <p:sp>
        <p:nvSpPr>
          <p:cNvPr id="7" name="Text Box 8">
            <a:extLst>
              <a:ext uri="{FF2B5EF4-FFF2-40B4-BE49-F238E27FC236}">
                <a16:creationId xmlns:a16="http://schemas.microsoft.com/office/drawing/2014/main" id="{22415567-CD48-1224-21BF-722925AAAC36}"/>
              </a:ext>
            </a:extLst>
          </p:cNvPr>
          <p:cNvSpPr txBox="1">
            <a:spLocks noChangeArrowheads="1"/>
          </p:cNvSpPr>
          <p:nvPr/>
        </p:nvSpPr>
        <p:spPr bwMode="auto">
          <a:xfrm>
            <a:off x="1981200" y="32004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solidFill>
                  <a:srgbClr val="FF0000"/>
                </a:solidFill>
                <a:latin typeface="+mn-lt"/>
              </a:rPr>
              <a:t>  7 years         </a:t>
            </a:r>
            <a:r>
              <a:rPr lang="en-US" altLang="en-US" sz="3200" dirty="0">
                <a:solidFill>
                  <a:srgbClr val="008000"/>
                </a:solidFill>
                <a:latin typeface="+mn-lt"/>
              </a:rPr>
              <a:t>1000 years</a:t>
            </a:r>
            <a:r>
              <a:rPr lang="en-US" altLang="en-US" sz="3200" dirty="0">
                <a:solidFill>
                  <a:srgbClr val="FF0000"/>
                </a:solidFill>
                <a:latin typeface="+mn-lt"/>
              </a:rPr>
              <a:t>                    </a:t>
            </a:r>
            <a:r>
              <a:rPr lang="en-US" altLang="en-US" sz="3200" b="1" dirty="0">
                <a:highlight>
                  <a:srgbClr val="FFFF00"/>
                </a:highlight>
                <a:latin typeface="+mn-lt"/>
              </a:rPr>
              <a:t>timeless</a:t>
            </a:r>
          </a:p>
        </p:txBody>
      </p:sp>
      <p:pic>
        <p:nvPicPr>
          <p:cNvPr id="8" name="Picture 7">
            <a:extLst>
              <a:ext uri="{FF2B5EF4-FFF2-40B4-BE49-F238E27FC236}">
                <a16:creationId xmlns:a16="http://schemas.microsoft.com/office/drawing/2014/main" id="{C8083736-A2D7-CE2F-54AB-7F6248DEBA80}"/>
              </a:ext>
            </a:extLst>
          </p:cNvPr>
          <p:cNvPicPr>
            <a:picLocks noChangeAspect="1"/>
          </p:cNvPicPr>
          <p:nvPr/>
        </p:nvPicPr>
        <p:blipFill rotWithShape="1">
          <a:blip r:embed="rId2"/>
          <a:srcRect l="2162" t="308" r="1171" b="6269"/>
          <a:stretch/>
        </p:blipFill>
        <p:spPr>
          <a:xfrm>
            <a:off x="7772202" y="3788699"/>
            <a:ext cx="2209998" cy="268830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5954" name="Picture 2">
            <a:extLst>
              <a:ext uri="{FF2B5EF4-FFF2-40B4-BE49-F238E27FC236}">
                <a16:creationId xmlns:a16="http://schemas.microsoft.com/office/drawing/2014/main" id="{AFA775A1-EAF2-5614-D8D2-5A4E9330142A}"/>
              </a:ext>
            </a:extLst>
          </p:cNvPr>
          <p:cNvPicPr>
            <a:picLocks noChangeAspect="1" noChangeArrowheads="1"/>
          </p:cNvPicPr>
          <p:nvPr/>
        </p:nvPicPr>
        <p:blipFill rotWithShape="1">
          <a:blip r:embed="rId2">
            <a:lum bright="-18000"/>
            <a:extLst>
              <a:ext uri="{28A0092B-C50C-407E-A947-70E740481C1C}">
                <a14:useLocalDpi xmlns:a14="http://schemas.microsoft.com/office/drawing/2010/main" val="0"/>
              </a:ext>
            </a:extLst>
          </a:blip>
          <a:srcRect l="24214" t="13612" r="25934" b="41665"/>
          <a:stretch/>
        </p:blipFill>
        <p:spPr bwMode="auto">
          <a:xfrm>
            <a:off x="4676888" y="2819400"/>
            <a:ext cx="2838225" cy="3505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25955" name="Picture 3">
            <a:extLst>
              <a:ext uri="{FF2B5EF4-FFF2-40B4-BE49-F238E27FC236}">
                <a16:creationId xmlns:a16="http://schemas.microsoft.com/office/drawing/2014/main" id="{31764517-CD86-536D-2DEB-5859DB756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96" r="4839" b="6183"/>
          <a:stretch>
            <a:fillRect/>
          </a:stretch>
        </p:blipFill>
        <p:spPr bwMode="auto">
          <a:xfrm>
            <a:off x="609600" y="2819400"/>
            <a:ext cx="3763926" cy="2743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25956" name="Picture 4">
            <a:extLst>
              <a:ext uri="{FF2B5EF4-FFF2-40B4-BE49-F238E27FC236}">
                <a16:creationId xmlns:a16="http://schemas.microsoft.com/office/drawing/2014/main" id="{EB21D128-480A-EB92-ADB8-F6DD299D5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333" r="4839" b="14667"/>
          <a:stretch>
            <a:fillRect/>
          </a:stretch>
        </p:blipFill>
        <p:spPr bwMode="auto">
          <a:xfrm>
            <a:off x="7775942" y="2819400"/>
            <a:ext cx="3806458" cy="2743200"/>
          </a:xfrm>
          <a:prstGeom prst="rect">
            <a:avLst/>
          </a:prstGeom>
          <a:noFill/>
          <a:extLst>
            <a:ext uri="{909E8E84-426E-40DD-AFC4-6F175D3DCCD1}">
              <a14:hiddenFill xmlns:a14="http://schemas.microsoft.com/office/drawing/2010/main">
                <a:solidFill>
                  <a:srgbClr val="FFFFFF"/>
                </a:solidFill>
              </a14:hiddenFill>
            </a:ext>
          </a:extLst>
        </p:spPr>
      </p:pic>
      <p:sp>
        <p:nvSpPr>
          <p:cNvPr id="125958" name="Text Box 6">
            <a:extLst>
              <a:ext uri="{FF2B5EF4-FFF2-40B4-BE49-F238E27FC236}">
                <a16:creationId xmlns:a16="http://schemas.microsoft.com/office/drawing/2014/main" id="{ABB965AC-70E9-97DB-DF01-2849B4C3876F}"/>
              </a:ext>
            </a:extLst>
          </p:cNvPr>
          <p:cNvSpPr txBox="1">
            <a:spLocks noChangeArrowheads="1"/>
          </p:cNvSpPr>
          <p:nvPr/>
        </p:nvSpPr>
        <p:spPr bwMode="auto">
          <a:xfrm>
            <a:off x="914400" y="1616149"/>
            <a:ext cx="106804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algn="just">
              <a:spcBef>
                <a:spcPts val="0"/>
              </a:spcBef>
              <a:spcAft>
                <a:spcPts val="600"/>
              </a:spcAft>
              <a:buFont typeface="Arial" panose="020B0604020202020204" pitchFamily="34" charset="0"/>
              <a:buChar char="•"/>
            </a:pPr>
            <a:r>
              <a:rPr lang="en-US" altLang="en-US" sz="2800" dirty="0">
                <a:latin typeface="+mn-lt"/>
                <a:cs typeface="+mn-cs"/>
              </a:rPr>
              <a:t>The New Jerusalem will have 12 gates, 3 on each side, one for each of the 12 tribes of Israel.</a:t>
            </a:r>
          </a:p>
        </p:txBody>
      </p:sp>
      <p:sp>
        <p:nvSpPr>
          <p:cNvPr id="2" name="Rectangle 2">
            <a:extLst>
              <a:ext uri="{FF2B5EF4-FFF2-40B4-BE49-F238E27FC236}">
                <a16:creationId xmlns:a16="http://schemas.microsoft.com/office/drawing/2014/main" id="{615D4F3E-E8E4-D381-2D2D-47D5354BB194}"/>
              </a:ext>
            </a:extLst>
          </p:cNvPr>
          <p:cNvSpPr txBox="1">
            <a:spLocks noChangeArrowheads="1"/>
          </p:cNvSpPr>
          <p:nvPr/>
        </p:nvSpPr>
        <p:spPr>
          <a:xfrm>
            <a:off x="838200" y="685800"/>
            <a:ext cx="10515600" cy="9144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FUTURE TOLD, WELL IN ADVANCE</a:t>
            </a:r>
          </a:p>
        </p:txBody>
      </p:sp>
      <p:sp>
        <p:nvSpPr>
          <p:cNvPr id="3" name="Text Box 4">
            <a:extLst>
              <a:ext uri="{FF2B5EF4-FFF2-40B4-BE49-F238E27FC236}">
                <a16:creationId xmlns:a16="http://schemas.microsoft.com/office/drawing/2014/main" id="{B440DCBD-D258-2FA0-9042-4EE63A2B0A0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3BBFCA57-5893-CE0A-B33E-F500BF126DCA}"/>
              </a:ext>
            </a:extLst>
          </p:cNvPr>
          <p:cNvSpPr>
            <a:spLocks noGrp="1" noChangeArrowheads="1"/>
          </p:cNvSpPr>
          <p:nvPr>
            <p:ph sz="half" idx="1"/>
          </p:nvPr>
        </p:nvSpPr>
        <p:spPr>
          <a:xfrm>
            <a:off x="609600" y="1600200"/>
            <a:ext cx="10972800" cy="1447800"/>
          </a:xfrm>
        </p:spPr>
        <p:txBody>
          <a:bodyPr>
            <a:normAutofit/>
          </a:bodyPr>
          <a:lstStyle/>
          <a:p>
            <a:pPr algn="just" fontAlgn="base">
              <a:lnSpc>
                <a:spcPct val="100000"/>
              </a:lnSpc>
              <a:spcBef>
                <a:spcPts val="0"/>
              </a:spcBef>
              <a:spcAft>
                <a:spcPts val="600"/>
              </a:spcAft>
            </a:pPr>
            <a:r>
              <a:rPr lang="en-US" altLang="en-US" dirty="0"/>
              <a:t>Just as Israel once became the means of access to God for the Gentiles, the Gentiles will have their access to God through Israel in both the coming earthly kingdom and in the new heavens and the new earth. </a:t>
            </a:r>
          </a:p>
        </p:txBody>
      </p:sp>
      <p:pic>
        <p:nvPicPr>
          <p:cNvPr id="20488" name="Picture 8">
            <a:extLst>
              <a:ext uri="{FF2B5EF4-FFF2-40B4-BE49-F238E27FC236}">
                <a16:creationId xmlns:a16="http://schemas.microsoft.com/office/drawing/2014/main" id="{FA87D995-7B53-9408-BC84-71FD688DC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96" r="4839" b="6183"/>
          <a:stretch>
            <a:fillRect/>
          </a:stretch>
        </p:blipFill>
        <p:spPr bwMode="auto">
          <a:xfrm>
            <a:off x="3587936" y="2971800"/>
            <a:ext cx="5016129" cy="3657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4A1555C-5429-68C7-8D0E-601003C3B597}"/>
              </a:ext>
            </a:extLst>
          </p:cNvPr>
          <p:cNvSpPr txBox="1">
            <a:spLocks noChangeArrowheads="1"/>
          </p:cNvSpPr>
          <p:nvPr/>
        </p:nvSpPr>
        <p:spPr>
          <a:xfrm>
            <a:off x="838200" y="685800"/>
            <a:ext cx="10515600" cy="9144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ISRAEL WAS AND WILL BE THE GENTILES’ ACCESS TO GOD </a:t>
            </a:r>
          </a:p>
        </p:txBody>
      </p:sp>
      <p:sp>
        <p:nvSpPr>
          <p:cNvPr id="5" name="Text Box 4">
            <a:extLst>
              <a:ext uri="{FF2B5EF4-FFF2-40B4-BE49-F238E27FC236}">
                <a16:creationId xmlns:a16="http://schemas.microsoft.com/office/drawing/2014/main" id="{E5B0CE70-0F87-F813-8961-72C7BE7E941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6" name="Rectangle 4">
            <a:extLst>
              <a:ext uri="{FF2B5EF4-FFF2-40B4-BE49-F238E27FC236}">
                <a16:creationId xmlns:a16="http://schemas.microsoft.com/office/drawing/2014/main" id="{BB3FF28F-CB94-5FDA-A5DD-0197339273A5}"/>
              </a:ext>
            </a:extLst>
          </p:cNvPr>
          <p:cNvSpPr>
            <a:spLocks noGrp="1" noChangeArrowheads="1"/>
          </p:cNvSpPr>
          <p:nvPr>
            <p:ph sz="half" idx="1"/>
          </p:nvPr>
        </p:nvSpPr>
        <p:spPr>
          <a:xfrm>
            <a:off x="609600" y="1600200"/>
            <a:ext cx="10972800" cy="1920240"/>
          </a:xfrm>
        </p:spPr>
        <p:txBody>
          <a:bodyPr>
            <a:normAutofit/>
          </a:bodyPr>
          <a:lstStyle/>
          <a:p>
            <a:pPr algn="just" fontAlgn="base">
              <a:lnSpc>
                <a:spcPct val="100000"/>
              </a:lnSpc>
              <a:spcBef>
                <a:spcPts val="0"/>
              </a:spcBef>
              <a:spcAft>
                <a:spcPts val="600"/>
              </a:spcAft>
            </a:pPr>
            <a:r>
              <a:rPr lang="en-US" dirty="0"/>
              <a:t>The gates of access into the New Jerusalem will be named for each of the tribes of Israel but will also consist of the same precious stones that were on the breastplate of the High Priest,</a:t>
            </a:r>
            <a:r>
              <a:rPr lang="en-US" altLang="en-US" dirty="0"/>
              <a:t> and the kings of the earth will bring in the glory of nations (cf. </a:t>
            </a:r>
            <a:r>
              <a:rPr lang="en-US" dirty="0"/>
              <a:t>Rev. 21:4-6)</a:t>
            </a:r>
            <a:r>
              <a:rPr lang="en-US" altLang="en-US" dirty="0"/>
              <a:t>.    </a:t>
            </a:r>
          </a:p>
        </p:txBody>
      </p:sp>
      <p:pic>
        <p:nvPicPr>
          <p:cNvPr id="136199" name="Picture 7">
            <a:extLst>
              <a:ext uri="{FF2B5EF4-FFF2-40B4-BE49-F238E27FC236}">
                <a16:creationId xmlns:a16="http://schemas.microsoft.com/office/drawing/2014/main" id="{B2129848-632A-43B5-86D4-A6869EF1B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333" r="4839" b="14667"/>
          <a:stretch>
            <a:fillRect/>
          </a:stretch>
        </p:blipFill>
        <p:spPr bwMode="auto">
          <a:xfrm>
            <a:off x="3997960" y="3429000"/>
            <a:ext cx="4196080"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C2D5BC5-8A0A-3B40-E5BA-CCC132CDA2C9}"/>
              </a:ext>
            </a:extLst>
          </p:cNvPr>
          <p:cNvSpPr txBox="1">
            <a:spLocks noChangeArrowheads="1"/>
          </p:cNvSpPr>
          <p:nvPr/>
        </p:nvSpPr>
        <p:spPr>
          <a:xfrm>
            <a:off x="838200" y="685800"/>
            <a:ext cx="10515600" cy="9144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ISRAEL WAS AND WILL BE THE GENTILES’ ACCESS TO GOD </a:t>
            </a:r>
          </a:p>
        </p:txBody>
      </p:sp>
      <p:sp>
        <p:nvSpPr>
          <p:cNvPr id="5" name="Text Box 4">
            <a:extLst>
              <a:ext uri="{FF2B5EF4-FFF2-40B4-BE49-F238E27FC236}">
                <a16:creationId xmlns:a16="http://schemas.microsoft.com/office/drawing/2014/main" id="{53525E5D-A4CB-4032-4D7B-F9DF8A62050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29C70C64-7A74-B61A-011E-151648C105BF}"/>
              </a:ext>
            </a:extLst>
          </p:cNvPr>
          <p:cNvSpPr>
            <a:spLocks noGrp="1" noChangeArrowheads="1"/>
          </p:cNvSpPr>
          <p:nvPr>
            <p:ph sz="half" idx="1"/>
          </p:nvPr>
        </p:nvSpPr>
        <p:spPr>
          <a:xfrm>
            <a:off x="4419600" y="1600200"/>
            <a:ext cx="7162800" cy="1920240"/>
          </a:xfrm>
        </p:spPr>
        <p:txBody>
          <a:bodyPr>
            <a:normAutofit/>
          </a:bodyPr>
          <a:lstStyle/>
          <a:p>
            <a:pPr algn="just" fontAlgn="base">
              <a:lnSpc>
                <a:spcPct val="100000"/>
              </a:lnSpc>
              <a:spcBef>
                <a:spcPts val="0"/>
              </a:spcBef>
              <a:spcAft>
                <a:spcPts val="600"/>
              </a:spcAft>
            </a:pPr>
            <a:r>
              <a:rPr lang="en-US" altLang="en-US" dirty="0"/>
              <a:t>We in the Church, the body of Christ, the bride of Christ, have a different location and standing, now and forever, that is distinct from both the Gentiles and Israel!  </a:t>
            </a:r>
          </a:p>
        </p:txBody>
      </p:sp>
      <p:sp>
        <p:nvSpPr>
          <p:cNvPr id="2" name="Rectangle 2">
            <a:extLst>
              <a:ext uri="{FF2B5EF4-FFF2-40B4-BE49-F238E27FC236}">
                <a16:creationId xmlns:a16="http://schemas.microsoft.com/office/drawing/2014/main" id="{7BB4ECE8-5D5F-8E4D-8BDD-1382E79FC519}"/>
              </a:ext>
            </a:extLst>
          </p:cNvPr>
          <p:cNvSpPr txBox="1">
            <a:spLocks noChangeArrowheads="1"/>
          </p:cNvSpPr>
          <p:nvPr/>
        </p:nvSpPr>
        <p:spPr>
          <a:xfrm>
            <a:off x="838200" y="685800"/>
            <a:ext cx="10515600" cy="9144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 IN THE CHURCH HAVE A DIFFERENT CALLING &amp; LOCATION</a:t>
            </a:r>
          </a:p>
        </p:txBody>
      </p:sp>
      <p:sp>
        <p:nvSpPr>
          <p:cNvPr id="3" name="Text Box 4">
            <a:extLst>
              <a:ext uri="{FF2B5EF4-FFF2-40B4-BE49-F238E27FC236}">
                <a16:creationId xmlns:a16="http://schemas.microsoft.com/office/drawing/2014/main" id="{0BA92B3A-CD34-78E4-10FD-F79EE1AF3BD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pic>
        <p:nvPicPr>
          <p:cNvPr id="6" name="Picture 5">
            <a:extLst>
              <a:ext uri="{FF2B5EF4-FFF2-40B4-BE49-F238E27FC236}">
                <a16:creationId xmlns:a16="http://schemas.microsoft.com/office/drawing/2014/main" id="{BD5A3E4D-9AFB-CD03-5B9C-60828D8A9897}"/>
              </a:ext>
            </a:extLst>
          </p:cNvPr>
          <p:cNvPicPr>
            <a:picLocks noChangeAspect="1"/>
          </p:cNvPicPr>
          <p:nvPr/>
        </p:nvPicPr>
        <p:blipFill>
          <a:blip r:embed="rId3"/>
          <a:stretch>
            <a:fillRect/>
          </a:stretch>
        </p:blipFill>
        <p:spPr>
          <a:xfrm>
            <a:off x="609600" y="1676400"/>
            <a:ext cx="3670110" cy="4574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329C852-78B1-A298-6981-65E797518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1862" y="3507803"/>
            <a:ext cx="3798275" cy="27432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There is therefore now no condemnation </a:t>
            </a:r>
          </a:p>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altLang="en-US" sz="2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those who are </a:t>
            </a:r>
            <a:r>
              <a:rPr lang="en-US" altLang="en-US" sz="2600" b="1" i="1" u="sng" dirty="0">
                <a:solidFill>
                  <a:srgbClr val="008000"/>
                </a:solidFill>
                <a:latin typeface="Calibri" panose="020F0502020204030204" pitchFamily="34" charset="0"/>
                <a:cs typeface="Calibri" panose="020F0502020204030204" pitchFamily="34" charset="0"/>
              </a:rPr>
              <a:t>in Christ Jesus</a:t>
            </a:r>
            <a:r>
              <a:rPr kumimoji="0" lang="en-US" altLang="en-US" sz="2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Romans 8:1</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 (sin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altLang="en-US" sz="2800" b="1" dirty="0">
                <a:solidFill>
                  <a:srgbClr val="000000"/>
                </a:solidFill>
                <a:latin typeface="Calibri" panose="020F0502020204030204" pitchFamily="34" charset="0"/>
                <a:cs typeface="Calibri" panose="020F0502020204030204" pitchFamily="34" charset="0"/>
              </a:rPr>
              <a:t>In chapter 8</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we have </a:t>
            </a:r>
            <a:r>
              <a:rPr lang="en-US" altLang="en-US" sz="2800" b="1" i="1" u="sng" dirty="0">
                <a:solidFill>
                  <a:srgbClr val="008000"/>
                </a:solidFill>
                <a:latin typeface="Calibri" panose="020F0502020204030204" pitchFamily="34" charset="0"/>
                <a:cs typeface="Calibri" panose="020F0502020204030204" pitchFamily="34" charset="0"/>
              </a:rPr>
              <a:t>God’s (only) way of deliverance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a:t>
            </a:r>
            <a:r>
              <a:rPr lang="en-US" altLang="en-US" sz="2800" b="1" i="1" u="sng" dirty="0">
                <a:solidFill>
                  <a:srgbClr val="008000"/>
                </a:solidFill>
                <a:latin typeface="Calibri" panose="020F0502020204030204" pitchFamily="34" charset="0"/>
                <a:cs typeface="Calibri" panose="020F0502020204030204" pitchFamily="34" charset="0"/>
              </a:rPr>
              <a:t>in Christ Jesus</a:t>
            </a:r>
            <a:r>
              <a:rPr lang="en-US" altLang="en-US" sz="2800" b="1" i="1" dirty="0">
                <a:solidFill>
                  <a:srgbClr val="008000"/>
                </a:solidFill>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are </a:t>
            </a:r>
            <a:r>
              <a:rPr lang="en-US" altLang="en-US" sz="2800" b="1" i="1" u="sng" dirty="0">
                <a:solidFill>
                  <a:srgbClr val="008000"/>
                </a:solidFill>
                <a:latin typeface="Calibri" panose="020F0502020204030204" pitchFamily="34" charset="0"/>
                <a:cs typeface="Calibri" panose="020F0502020204030204" pitchFamily="34" charset="0"/>
              </a:rPr>
              <a:t>accepted in the Beloved</a:t>
            </a:r>
            <a:r>
              <a:rPr lang="en-US" altLang="en-US" sz="2800" b="1" i="1" dirty="0">
                <a:solidFill>
                  <a:srgbClr val="008000"/>
                </a:solidFill>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as free from every charge of guilt as He is Himself. He [Jesus]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a:t>
            </a:r>
            <a:r>
              <a:rPr lang="en-US" altLang="en-US" sz="2800" b="1" i="1" u="sng" dirty="0">
                <a:solidFill>
                  <a:srgbClr val="008000"/>
                </a:solidFill>
                <a:latin typeface="Calibri" panose="020F0502020204030204" pitchFamily="34" charset="0"/>
                <a:cs typeface="Calibri" panose="020F0502020204030204" pitchFamily="34" charset="0"/>
              </a:rPr>
              <a:t>linked up with Him</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2637144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4" name="Rectangle 4">
            <a:extLst>
              <a:ext uri="{FF2B5EF4-FFF2-40B4-BE49-F238E27FC236}">
                <a16:creationId xmlns:a16="http://schemas.microsoft.com/office/drawing/2014/main" id="{41BACD20-CDC1-2560-8C0B-1AFDE308A58C}"/>
              </a:ext>
            </a:extLst>
          </p:cNvPr>
          <p:cNvSpPr>
            <a:spLocks noGrp="1" noChangeArrowheads="1"/>
          </p:cNvSpPr>
          <p:nvPr>
            <p:ph sz="half" idx="1"/>
          </p:nvPr>
        </p:nvSpPr>
        <p:spPr>
          <a:xfrm>
            <a:off x="609600" y="1600200"/>
            <a:ext cx="10972800" cy="1005840"/>
          </a:xfrm>
        </p:spPr>
        <p:txBody>
          <a:bodyPr>
            <a:normAutofit/>
          </a:bodyPr>
          <a:lstStyle/>
          <a:p>
            <a:pPr algn="just" fontAlgn="base">
              <a:lnSpc>
                <a:spcPct val="100000"/>
              </a:lnSpc>
              <a:spcBef>
                <a:spcPts val="0"/>
              </a:spcBef>
              <a:spcAft>
                <a:spcPts val="600"/>
              </a:spcAft>
            </a:pPr>
            <a:r>
              <a:rPr lang="en-US" altLang="en-US" dirty="0"/>
              <a:t>Gentiles are those ‘among the nations’ and according to 1 Corinthians 10:1-2, Israel is those who were all ‘baptized into Moses’. But…</a:t>
            </a:r>
            <a:endParaRPr lang="en-US" altLang="en-US" dirty="0">
              <a:solidFill>
                <a:schemeClr val="bg1"/>
              </a:solidFill>
            </a:endParaRPr>
          </a:p>
        </p:txBody>
      </p:sp>
      <p:pic>
        <p:nvPicPr>
          <p:cNvPr id="138248" name="Picture 8">
            <a:extLst>
              <a:ext uri="{FF2B5EF4-FFF2-40B4-BE49-F238E27FC236}">
                <a16:creationId xmlns:a16="http://schemas.microsoft.com/office/drawing/2014/main" id="{12BAADD0-85EF-32BF-CA03-5DE03BE46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441" y="2712660"/>
            <a:ext cx="6458759" cy="3657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8249" name="Picture 9">
            <a:extLst>
              <a:ext uri="{FF2B5EF4-FFF2-40B4-BE49-F238E27FC236}">
                <a16:creationId xmlns:a16="http://schemas.microsoft.com/office/drawing/2014/main" id="{9D299706-CD7E-6E3C-B5EB-4AAA22B4F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679700"/>
            <a:ext cx="3669592" cy="3657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87764E2-D8F4-4C53-6E85-8E138E190223}"/>
              </a:ext>
            </a:extLst>
          </p:cNvPr>
          <p:cNvSpPr txBox="1">
            <a:spLocks noChangeArrowheads="1"/>
          </p:cNvSpPr>
          <p:nvPr/>
        </p:nvSpPr>
        <p:spPr>
          <a:xfrm>
            <a:off x="838200" y="685800"/>
            <a:ext cx="10515600" cy="9144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 IN THE CHURCH HAVE A DIFFERENT CALLING &amp; LOCATION</a:t>
            </a:r>
          </a:p>
        </p:txBody>
      </p:sp>
      <p:sp>
        <p:nvSpPr>
          <p:cNvPr id="5" name="Text Box 4">
            <a:extLst>
              <a:ext uri="{FF2B5EF4-FFF2-40B4-BE49-F238E27FC236}">
                <a16:creationId xmlns:a16="http://schemas.microsoft.com/office/drawing/2014/main" id="{2F3C77FE-1954-E086-C85B-B732702ECBB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9" name="Rectangle 3">
            <a:extLst>
              <a:ext uri="{FF2B5EF4-FFF2-40B4-BE49-F238E27FC236}">
                <a16:creationId xmlns:a16="http://schemas.microsoft.com/office/drawing/2014/main" id="{867107BE-3265-27BE-5776-4241FC0B71E2}"/>
              </a:ext>
            </a:extLst>
          </p:cNvPr>
          <p:cNvSpPr>
            <a:spLocks noGrp="1" noChangeArrowheads="1"/>
          </p:cNvSpPr>
          <p:nvPr>
            <p:ph sz="half" idx="1"/>
          </p:nvPr>
        </p:nvSpPr>
        <p:spPr>
          <a:xfrm>
            <a:off x="609600" y="1600200"/>
            <a:ext cx="10972800" cy="838200"/>
          </a:xfrm>
        </p:spPr>
        <p:txBody>
          <a:bodyPr>
            <a:normAutofit fontScale="92500"/>
          </a:bodyPr>
          <a:lstStyle/>
          <a:p>
            <a:pPr marL="0" indent="0" algn="just" fontAlgn="base">
              <a:lnSpc>
                <a:spcPct val="100000"/>
              </a:lnSpc>
              <a:spcBef>
                <a:spcPts val="0"/>
              </a:spcBef>
              <a:spcAft>
                <a:spcPts val="600"/>
              </a:spcAft>
              <a:buNone/>
            </a:pPr>
            <a:r>
              <a:rPr lang="en-US" altLang="en-US" dirty="0"/>
              <a:t>…only Church Age believers are baptized into Christ – made to be ‘in Christ’.</a:t>
            </a:r>
          </a:p>
        </p:txBody>
      </p:sp>
      <p:pic>
        <p:nvPicPr>
          <p:cNvPr id="142342" name="Picture 6">
            <a:extLst>
              <a:ext uri="{FF2B5EF4-FFF2-40B4-BE49-F238E27FC236}">
                <a16:creationId xmlns:a16="http://schemas.microsoft.com/office/drawing/2014/main" id="{D911BAF5-64CE-AB31-FACD-1D360A928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362200"/>
            <a:ext cx="4770780" cy="3657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E3F1F3B-C4C6-5585-EA16-D948289DCEA0}"/>
              </a:ext>
            </a:extLst>
          </p:cNvPr>
          <p:cNvSpPr txBox="1">
            <a:spLocks noChangeArrowheads="1"/>
          </p:cNvSpPr>
          <p:nvPr/>
        </p:nvSpPr>
        <p:spPr>
          <a:xfrm>
            <a:off x="838200" y="685800"/>
            <a:ext cx="10515600" cy="9144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WE IN THE CHURCH HAVE A DIFFERENT CALLING &amp; LOCATION</a:t>
            </a:r>
          </a:p>
        </p:txBody>
      </p:sp>
      <p:sp>
        <p:nvSpPr>
          <p:cNvPr id="5" name="Text Box 4">
            <a:extLst>
              <a:ext uri="{FF2B5EF4-FFF2-40B4-BE49-F238E27FC236}">
                <a16:creationId xmlns:a16="http://schemas.microsoft.com/office/drawing/2014/main" id="{00D0545A-ED99-F54B-F921-991B6639331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pic>
        <p:nvPicPr>
          <p:cNvPr id="2" name="Picture 1">
            <a:extLst>
              <a:ext uri="{FF2B5EF4-FFF2-40B4-BE49-F238E27FC236}">
                <a16:creationId xmlns:a16="http://schemas.microsoft.com/office/drawing/2014/main" id="{2C2B74E5-7272-040B-202A-297616F94B44}"/>
              </a:ext>
            </a:extLst>
          </p:cNvPr>
          <p:cNvPicPr>
            <a:picLocks noChangeAspect="1"/>
          </p:cNvPicPr>
          <p:nvPr/>
        </p:nvPicPr>
        <p:blipFill rotWithShape="1">
          <a:blip r:embed="rId4"/>
          <a:srcRect t="2325"/>
          <a:stretch/>
        </p:blipFill>
        <p:spPr>
          <a:xfrm>
            <a:off x="5486400" y="2362200"/>
            <a:ext cx="6150436" cy="3657600"/>
          </a:xfrm>
          <a:prstGeom prst="rect">
            <a:avLst/>
          </a:prstGeom>
          <a:ln>
            <a:solidFill>
              <a:schemeClr val="tx1"/>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C83DD87D-7281-D7A9-5528-DFCF30D51932}"/>
              </a:ext>
            </a:extLst>
          </p:cNvPr>
          <p:cNvSpPr>
            <a:spLocks noGrp="1" noChangeArrowheads="1"/>
          </p:cNvSpPr>
          <p:nvPr>
            <p:ph sz="half" idx="1"/>
          </p:nvPr>
        </p:nvSpPr>
        <p:spPr>
          <a:xfrm>
            <a:off x="609600" y="1600200"/>
            <a:ext cx="6858000" cy="2743200"/>
          </a:xfrm>
        </p:spPr>
        <p:txBody>
          <a:bodyPr>
            <a:noAutofit/>
          </a:bodyPr>
          <a:lstStyle/>
          <a:p>
            <a:pPr algn="just" fontAlgn="base">
              <a:lnSpc>
                <a:spcPct val="100000"/>
              </a:lnSpc>
              <a:spcBef>
                <a:spcPts val="0"/>
              </a:spcBef>
              <a:spcAft>
                <a:spcPts val="600"/>
              </a:spcAft>
            </a:pPr>
            <a:r>
              <a:rPr lang="en-US" altLang="en-US" dirty="0"/>
              <a:t>There in the heavenlies in Christ is:</a:t>
            </a:r>
          </a:p>
          <a:p>
            <a:pPr marL="914400" lvl="1" indent="-457200" algn="just" fontAlgn="base">
              <a:lnSpc>
                <a:spcPct val="100000"/>
              </a:lnSpc>
              <a:spcBef>
                <a:spcPts val="0"/>
              </a:spcBef>
              <a:spcAft>
                <a:spcPts val="600"/>
              </a:spcAft>
              <a:buFont typeface="Courier New" panose="02070309020205020404" pitchFamily="49" charset="0"/>
              <a:buChar char="-"/>
            </a:pPr>
            <a:r>
              <a:rPr lang="en-US" altLang="en-US" sz="2800" b="1" i="1" dirty="0">
                <a:solidFill>
                  <a:srgbClr val="0000CC"/>
                </a:solidFill>
                <a:cs typeface="Calibri" panose="020F0502020204030204" pitchFamily="34" charset="0"/>
              </a:rPr>
              <a:t>where we are </a:t>
            </a:r>
            <a:r>
              <a:rPr lang="en-US" altLang="en-US" sz="2800" b="1" i="1" u="sng" dirty="0">
                <a:solidFill>
                  <a:srgbClr val="0000CC"/>
                </a:solidFill>
                <a:cs typeface="Calibri" panose="020F0502020204030204" pitchFamily="34" charset="0"/>
              </a:rPr>
              <a:t>blessed;</a:t>
            </a:r>
            <a:endParaRPr lang="en-US" altLang="en-US" sz="2800" b="1" i="1" dirty="0">
              <a:cs typeface="Calibri" panose="020F0502020204030204" pitchFamily="34" charset="0"/>
            </a:endParaRPr>
          </a:p>
          <a:p>
            <a:pPr marL="914400" lvl="1" indent="-457200" algn="just" fontAlgn="base">
              <a:lnSpc>
                <a:spcPct val="100000"/>
              </a:lnSpc>
              <a:spcBef>
                <a:spcPts val="0"/>
              </a:spcBef>
              <a:spcAft>
                <a:spcPts val="600"/>
              </a:spcAft>
              <a:buFont typeface="Courier New" panose="02070309020205020404" pitchFamily="49" charset="0"/>
              <a:buChar char="-"/>
            </a:pPr>
            <a:r>
              <a:rPr lang="en-US" altLang="en-US" sz="2800" b="1" i="1" dirty="0">
                <a:solidFill>
                  <a:srgbClr val="0000CC"/>
                </a:solidFill>
                <a:cs typeface="Calibri" panose="020F0502020204030204" pitchFamily="34" charset="0"/>
              </a:rPr>
              <a:t>where we are </a:t>
            </a:r>
            <a:r>
              <a:rPr lang="en-US" altLang="en-US" sz="2800" b="1" i="1" u="sng" dirty="0">
                <a:solidFill>
                  <a:srgbClr val="0000CC"/>
                </a:solidFill>
                <a:cs typeface="Calibri" panose="020F0502020204030204" pitchFamily="34" charset="0"/>
              </a:rPr>
              <a:t>seated with </a:t>
            </a:r>
            <a:r>
              <a:rPr lang="en-US" altLang="en-US" sz="2800" b="1" i="1" dirty="0">
                <a:solidFill>
                  <a:srgbClr val="0000CC"/>
                </a:solidFill>
                <a:cs typeface="Calibri" panose="020F0502020204030204" pitchFamily="34" charset="0"/>
              </a:rPr>
              <a:t>Him;</a:t>
            </a:r>
            <a:endParaRPr lang="en-US" altLang="en-US" sz="2800" b="1" i="1" dirty="0">
              <a:cs typeface="Calibri" panose="020F0502020204030204" pitchFamily="34" charset="0"/>
            </a:endParaRPr>
          </a:p>
          <a:p>
            <a:pPr marL="914400" lvl="1" indent="-457200" algn="just" fontAlgn="base">
              <a:lnSpc>
                <a:spcPct val="100000"/>
              </a:lnSpc>
              <a:spcBef>
                <a:spcPts val="0"/>
              </a:spcBef>
              <a:spcAft>
                <a:spcPts val="600"/>
              </a:spcAft>
              <a:buFont typeface="Courier New" panose="02070309020205020404" pitchFamily="49" charset="0"/>
              <a:buChar char="-"/>
            </a:pPr>
            <a:r>
              <a:rPr lang="en-US" altLang="en-US" sz="2800" b="1" i="1" dirty="0">
                <a:solidFill>
                  <a:srgbClr val="0000CC"/>
                </a:solidFill>
                <a:cs typeface="Calibri" panose="020F0502020204030204" pitchFamily="34" charset="0"/>
              </a:rPr>
              <a:t>where we have our </a:t>
            </a:r>
            <a:r>
              <a:rPr lang="en-US" altLang="en-US" sz="2800" b="1" i="1" u="sng" dirty="0">
                <a:solidFill>
                  <a:srgbClr val="0000CC"/>
                </a:solidFill>
                <a:cs typeface="Calibri" panose="020F0502020204030204" pitchFamily="34" charset="0"/>
              </a:rPr>
              <a:t>citizenship; and</a:t>
            </a:r>
            <a:endParaRPr lang="en-US" altLang="en-US" sz="2800" dirty="0"/>
          </a:p>
          <a:p>
            <a:pPr marL="914400" lvl="1" indent="-457200" algn="just" fontAlgn="base">
              <a:lnSpc>
                <a:spcPct val="100000"/>
              </a:lnSpc>
              <a:spcBef>
                <a:spcPts val="0"/>
              </a:spcBef>
              <a:spcAft>
                <a:spcPts val="600"/>
              </a:spcAft>
              <a:buFont typeface="Courier New" panose="02070309020205020404" pitchFamily="49" charset="0"/>
              <a:buChar char="-"/>
            </a:pPr>
            <a:r>
              <a:rPr lang="en-US" altLang="en-US" sz="2800" b="1" i="1" dirty="0">
                <a:solidFill>
                  <a:srgbClr val="0000CC"/>
                </a:solidFill>
                <a:cs typeface="Calibri" panose="020F0502020204030204" pitchFamily="34" charset="0"/>
              </a:rPr>
              <a:t>where we breathe in </a:t>
            </a:r>
            <a:r>
              <a:rPr lang="en-US" altLang="en-US" sz="2800" b="1" i="1" u="sng" dirty="0">
                <a:solidFill>
                  <a:srgbClr val="0000CC"/>
                </a:solidFill>
                <a:cs typeface="Calibri" panose="020F0502020204030204" pitchFamily="34" charset="0"/>
              </a:rPr>
              <a:t>pure grace</a:t>
            </a:r>
            <a:endParaRPr lang="en-US" altLang="en-US" b="1" i="1" dirty="0">
              <a:cs typeface="Calibri" panose="020F0502020204030204" pitchFamily="34" charset="0"/>
            </a:endParaRPr>
          </a:p>
        </p:txBody>
      </p:sp>
      <p:pic>
        <p:nvPicPr>
          <p:cNvPr id="40969" name="Picture 9">
            <a:extLst>
              <a:ext uri="{FF2B5EF4-FFF2-40B4-BE49-F238E27FC236}">
                <a16:creationId xmlns:a16="http://schemas.microsoft.com/office/drawing/2014/main" id="{8BE18403-9351-A196-303D-24982C5F3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312" y="1676400"/>
            <a:ext cx="39738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1"/>
                </a:solidFill>
                <a:miter lim="800000"/>
                <a:headEnd/>
                <a:tailEnd/>
              </a14:hiddenLine>
            </a:ext>
          </a:extLst>
        </p:spPr>
      </p:pic>
      <p:sp>
        <p:nvSpPr>
          <p:cNvPr id="2" name="Rectangle 2">
            <a:extLst>
              <a:ext uri="{FF2B5EF4-FFF2-40B4-BE49-F238E27FC236}">
                <a16:creationId xmlns:a16="http://schemas.microsoft.com/office/drawing/2014/main" id="{70915BAE-1FDF-0934-78A2-FD30CC0F7A3F}"/>
              </a:ext>
            </a:extLst>
          </p:cNvPr>
          <p:cNvSpPr txBox="1">
            <a:spLocks noChangeArrowheads="1"/>
          </p:cNvSpPr>
          <p:nvPr/>
        </p:nvSpPr>
        <p:spPr>
          <a:xfrm>
            <a:off x="838200" y="685800"/>
            <a:ext cx="10515600" cy="9144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HEAVEN IS WHERE WE’RE AT! </a:t>
            </a:r>
          </a:p>
        </p:txBody>
      </p:sp>
      <p:sp>
        <p:nvSpPr>
          <p:cNvPr id="3" name="Text Box 4">
            <a:extLst>
              <a:ext uri="{FF2B5EF4-FFF2-40B4-BE49-F238E27FC236}">
                <a16:creationId xmlns:a16="http://schemas.microsoft.com/office/drawing/2014/main" id="{C55D4277-808A-3ADC-ED12-253561E4908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sp>
        <p:nvSpPr>
          <p:cNvPr id="4" name="TextBox 3">
            <a:extLst>
              <a:ext uri="{FF2B5EF4-FFF2-40B4-BE49-F238E27FC236}">
                <a16:creationId xmlns:a16="http://schemas.microsoft.com/office/drawing/2014/main" id="{E39095A5-EA2B-5059-8436-A08DEF82B466}"/>
              </a:ext>
            </a:extLst>
          </p:cNvPr>
          <p:cNvSpPr txBox="1"/>
          <p:nvPr/>
        </p:nvSpPr>
        <p:spPr>
          <a:xfrm>
            <a:off x="762000" y="4648200"/>
            <a:ext cx="6553200" cy="954107"/>
          </a:xfrm>
          <a:prstGeom prst="rect">
            <a:avLst/>
          </a:prstGeom>
          <a:solidFill>
            <a:schemeClr val="bg1"/>
          </a:solidFill>
          <a:ln w="28575">
            <a:solidFill>
              <a:srgbClr val="FF0000"/>
            </a:solidFill>
          </a:ln>
        </p:spPr>
        <p:txBody>
          <a:bodyPr wrap="square" rtlCol="0" anchor="ctr">
            <a:spAutoFit/>
          </a:bodyPr>
          <a:lstStyle/>
          <a:p>
            <a:pPr algn="ctr"/>
            <a:r>
              <a:rPr lang="en-US" sz="2800" dirty="0">
                <a:latin typeface="Calibri" panose="020F0502020204030204" pitchFamily="34" charset="0"/>
                <a:ea typeface="Calibri" panose="020F0502020204030204" pitchFamily="34" charset="0"/>
                <a:cs typeface="Times New Roman" panose="02020603050405020304" pitchFamily="18" charset="0"/>
              </a:rPr>
              <a:t>This is the unique calling and location of the Church, the Body and Bride of Christ alone!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39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447800"/>
            <a:ext cx="68961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38</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Gentiles, Israel, and the Church – Part II</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More Information</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Charting The Future</a:t>
            </a:r>
          </a:p>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486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410200"/>
          </a:xfrm>
        </p:spPr>
        <p:txBody>
          <a:bodyPr>
            <a:noAutofit/>
          </a:bodyPr>
          <a:lstStyle/>
          <a:p>
            <a:pPr marL="0" indent="0" algn="ctr">
              <a:lnSpc>
                <a:spcPct val="100000"/>
              </a:lnSpc>
              <a:spcBef>
                <a:spcPts val="0"/>
              </a:spcBef>
              <a:buNone/>
            </a:pPr>
            <a:r>
              <a:rPr lang="en-US" altLang="en-US" sz="3200" b="1" dirty="0">
                <a:solidFill>
                  <a:srgbClr val="0000CC"/>
                </a:solidFill>
              </a:rPr>
              <a:t>Ephesians 2:4-7</a:t>
            </a:r>
          </a:p>
          <a:p>
            <a:pPr marL="0" indent="0" algn="ctr">
              <a:lnSpc>
                <a:spcPct val="100000"/>
              </a:lnSpc>
              <a:spcBef>
                <a:spcPts val="0"/>
              </a:spcBef>
              <a:buNone/>
            </a:pPr>
            <a:r>
              <a:rPr lang="en-US" altLang="en-US" b="1" cap="small" dirty="0">
                <a:solidFill>
                  <a:srgbClr val="0000CC"/>
                </a:solidFill>
              </a:rPr>
              <a:t>expanded and explained</a:t>
            </a:r>
          </a:p>
          <a:p>
            <a:pPr marL="0" indent="0" algn="just">
              <a:lnSpc>
                <a:spcPct val="100000"/>
              </a:lnSpc>
              <a:spcBef>
                <a:spcPts val="0"/>
              </a:spcBef>
              <a:buNone/>
            </a:pPr>
            <a:r>
              <a:rPr lang="en-US" altLang="en-US" sz="2800" baseline="30000" dirty="0"/>
              <a:t>4</a:t>
            </a:r>
            <a:r>
              <a:rPr lang="en-US" altLang="en-US" sz="2800" dirty="0"/>
              <a:t> But the one true God, being </a:t>
            </a:r>
            <a:r>
              <a:rPr lang="en-US" altLang="en-US" b="1" dirty="0">
                <a:solidFill>
                  <a:srgbClr val="0000CC"/>
                </a:solidFill>
              </a:rPr>
              <a:t>wealthy in mercy</a:t>
            </a:r>
            <a:r>
              <a:rPr lang="en-US" altLang="en-US" sz="2800" dirty="0"/>
              <a:t>, so as to withhold punishment that was justly due us, because of His great love with which He loved us, </a:t>
            </a:r>
            <a:r>
              <a:rPr lang="en-US" altLang="en-US" baseline="30000" dirty="0"/>
              <a:t>5</a:t>
            </a:r>
            <a:r>
              <a:rPr lang="en-US" altLang="en-US" sz="2800" dirty="0"/>
              <a:t> even when we were dead, so as to be spiritually separated from God in our transgressions, made us alive together with the Christ - the Messiah! (by grace, which is God’s unmerited favor, you have been permanently and irreversibly saved – forever) </a:t>
            </a:r>
            <a:r>
              <a:rPr lang="en-US" altLang="en-US" baseline="30000" dirty="0"/>
              <a:t>6</a:t>
            </a:r>
            <a:r>
              <a:rPr lang="en-US" altLang="en-US" sz="2800" dirty="0"/>
              <a:t> and raised us up with Him, and seated us with Him in the heavenly places in Christ Jesus - the full and final consequence of having been baptized into Him, </a:t>
            </a:r>
            <a:r>
              <a:rPr lang="en-US" altLang="en-US" baseline="30000" dirty="0"/>
              <a:t>7</a:t>
            </a:r>
            <a:r>
              <a:rPr lang="en-US" altLang="en-US" sz="2800" dirty="0"/>
              <a:t> so that in the ages to come He will show, so as to visibly demonstrate, </a:t>
            </a:r>
            <a:r>
              <a:rPr lang="en-US" altLang="en-US" b="1" dirty="0">
                <a:solidFill>
                  <a:srgbClr val="0000CC"/>
                </a:solidFill>
              </a:rPr>
              <a:t>the awesome wealth of His grace</a:t>
            </a:r>
            <a:r>
              <a:rPr lang="en-US" altLang="en-US" sz="2800" dirty="0"/>
              <a:t> in kindness to us who are in Christ Jesus.</a:t>
            </a:r>
            <a:endParaRPr lang="en-US" altLang="en-US" sz="2800" dirty="0">
              <a:solidFill>
                <a:srgbClr val="000000"/>
              </a:solidFill>
            </a:endParaRPr>
          </a:p>
        </p:txBody>
      </p:sp>
    </p:spTree>
    <p:extLst>
      <p:ext uri="{BB962C8B-B14F-4D97-AF65-F5344CB8AC3E}">
        <p14:creationId xmlns:p14="http://schemas.microsoft.com/office/powerpoint/2010/main" val="19397648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4" name="Text Box 4">
            <a:extLst>
              <a:ext uri="{FF2B5EF4-FFF2-40B4-BE49-F238E27FC236}">
                <a16:creationId xmlns:a16="http://schemas.microsoft.com/office/drawing/2014/main" id="{7140FD6D-5250-6C2C-3AE9-ECA0D72FDE16}"/>
              </a:ext>
            </a:extLst>
          </p:cNvPr>
          <p:cNvSpPr txBox="1">
            <a:spLocks noChangeArrowheads="1"/>
          </p:cNvSpPr>
          <p:nvPr/>
        </p:nvSpPr>
        <p:spPr bwMode="auto">
          <a:xfrm>
            <a:off x="609600" y="5455920"/>
            <a:ext cx="10972800" cy="978729"/>
          </a:xfrm>
          <a:prstGeom prst="rect">
            <a:avLst/>
          </a:prstGeom>
          <a:solidFill>
            <a:schemeClr val="bg1"/>
          </a:solidFill>
          <a:ln w="38100">
            <a:solidFill>
              <a:srgbClr val="FF0000"/>
            </a:solidFill>
            <a:miter lim="800000"/>
            <a:headEnd/>
            <a:tailEnd/>
          </a:ln>
          <a:effectLst/>
        </p:spPr>
        <p:txBody>
          <a:bodyPr>
            <a:spAutoFit/>
          </a:bodyPr>
          <a:lstStyle/>
          <a:p>
            <a:pPr algn="ctr">
              <a:lnSpc>
                <a:spcPct val="90000"/>
              </a:lnSpc>
              <a:spcBef>
                <a:spcPct val="50000"/>
              </a:spcBef>
            </a:pPr>
            <a:r>
              <a:rPr lang="en-US" altLang="en-US" sz="3200" dirty="0">
                <a:latin typeface="+mn-lt"/>
              </a:rPr>
              <a:t>Infinite grace of such magnitude that it will take ABBA, Father </a:t>
            </a:r>
            <a:r>
              <a:rPr lang="en-US" altLang="en-US" sz="3200" b="1" i="1" u="sng" dirty="0">
                <a:solidFill>
                  <a:srgbClr val="0000CC"/>
                </a:solidFill>
                <a:latin typeface="+mn-lt"/>
                <a:cs typeface="Calibri" panose="020F0502020204030204" pitchFamily="34" charset="0"/>
              </a:rPr>
              <a:t>all eternity</a:t>
            </a:r>
            <a:r>
              <a:rPr lang="en-US" altLang="en-US" sz="3200" dirty="0">
                <a:latin typeface="+mn-lt"/>
              </a:rPr>
              <a:t> to fully, explicitly, and graphicly demonstrate it to us!</a:t>
            </a:r>
            <a:endParaRPr lang="en-US" altLang="en-US" sz="2800" b="1" i="1" u="sng" dirty="0">
              <a:solidFill>
                <a:srgbClr val="0000CC"/>
              </a:solidFill>
              <a:latin typeface="+mn-lt"/>
              <a:cs typeface="Calibri" panose="020F0502020204030204" pitchFamily="34" charset="0"/>
            </a:endParaRPr>
          </a:p>
        </p:txBody>
      </p:sp>
      <p:sp>
        <p:nvSpPr>
          <p:cNvPr id="3" name="Text Box 4">
            <a:extLst>
              <a:ext uri="{FF2B5EF4-FFF2-40B4-BE49-F238E27FC236}">
                <a16:creationId xmlns:a16="http://schemas.microsoft.com/office/drawing/2014/main" id="{5AF5F174-D1F2-EC53-F7F3-6D8F18DE022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latin typeface="+mn-lt"/>
              </a:rPr>
              <a:t>Law and Grace: The SOM – Matthew 5:1–8:1 (Luke 6:17–49)</a:t>
            </a:r>
          </a:p>
        </p:txBody>
      </p:sp>
      <p:pic>
        <p:nvPicPr>
          <p:cNvPr id="6" name="Picture 5">
            <a:extLst>
              <a:ext uri="{FF2B5EF4-FFF2-40B4-BE49-F238E27FC236}">
                <a16:creationId xmlns:a16="http://schemas.microsoft.com/office/drawing/2014/main" id="{4C6FF46A-1F79-598B-781D-4E8B7805BEF0}"/>
              </a:ext>
            </a:extLst>
          </p:cNvPr>
          <p:cNvPicPr>
            <a:picLocks noChangeAspect="1"/>
          </p:cNvPicPr>
          <p:nvPr/>
        </p:nvPicPr>
        <p:blipFill rotWithShape="1">
          <a:blip r:embed="rId3"/>
          <a:srcRect t="15555" b="22223"/>
          <a:stretch/>
        </p:blipFill>
        <p:spPr>
          <a:xfrm>
            <a:off x="953129" y="1066800"/>
            <a:ext cx="9918396"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10-01-2023</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2751743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39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447800"/>
            <a:ext cx="68961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38</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Gentiles, Israel, and the Church – Part II</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More Information</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Charting The Future</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035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6983EB38-E3C8-2873-7A05-74D51FD7D0F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C0538B02-66FC-AF04-120A-8F7AF9F83804}"/>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THREE DIFFERENT GROUPS OF PEOPLE</a:t>
            </a:r>
          </a:p>
        </p:txBody>
      </p:sp>
      <p:pic>
        <p:nvPicPr>
          <p:cNvPr id="7" name="Picture 6">
            <a:extLst>
              <a:ext uri="{FF2B5EF4-FFF2-40B4-BE49-F238E27FC236}">
                <a16:creationId xmlns:a16="http://schemas.microsoft.com/office/drawing/2014/main" id="{3624565B-9BB0-78D1-AE31-9BEEA824C9B6}"/>
              </a:ext>
            </a:extLst>
          </p:cNvPr>
          <p:cNvPicPr>
            <a:picLocks noChangeAspect="1"/>
          </p:cNvPicPr>
          <p:nvPr/>
        </p:nvPicPr>
        <p:blipFill>
          <a:blip r:embed="rId2"/>
          <a:stretch>
            <a:fillRect/>
          </a:stretch>
        </p:blipFill>
        <p:spPr>
          <a:xfrm>
            <a:off x="522744" y="2273708"/>
            <a:ext cx="11146512" cy="3200400"/>
          </a:xfrm>
          <a:prstGeom prst="rect">
            <a:avLst/>
          </a:prstGeom>
        </p:spPr>
      </p:pic>
      <p:sp>
        <p:nvSpPr>
          <p:cNvPr id="8" name="TextBox 7">
            <a:extLst>
              <a:ext uri="{FF2B5EF4-FFF2-40B4-BE49-F238E27FC236}">
                <a16:creationId xmlns:a16="http://schemas.microsoft.com/office/drawing/2014/main" id="{CD67D1CB-FED7-4CFC-0090-DEB9F6AC000E}"/>
              </a:ext>
            </a:extLst>
          </p:cNvPr>
          <p:cNvSpPr txBox="1"/>
          <p:nvPr/>
        </p:nvSpPr>
        <p:spPr>
          <a:xfrm>
            <a:off x="522744" y="5638800"/>
            <a:ext cx="3134856" cy="523220"/>
          </a:xfrm>
          <a:prstGeom prst="rect">
            <a:avLst/>
          </a:prstGeom>
          <a:noFill/>
        </p:spPr>
        <p:txBody>
          <a:bodyPr wrap="square" rtlCol="0">
            <a:spAutoFit/>
          </a:bodyPr>
          <a:lstStyle/>
          <a:p>
            <a:pPr algn="ctr"/>
            <a:r>
              <a:rPr lang="en-US" sz="2800" b="1" dirty="0">
                <a:latin typeface="+mn-lt"/>
              </a:rPr>
              <a:t>GENTILES</a:t>
            </a:r>
            <a:endParaRPr lang="en-US" b="1" dirty="0">
              <a:latin typeface="+mn-lt"/>
            </a:endParaRPr>
          </a:p>
        </p:txBody>
      </p:sp>
      <p:sp>
        <p:nvSpPr>
          <p:cNvPr id="9" name="TextBox 8">
            <a:extLst>
              <a:ext uri="{FF2B5EF4-FFF2-40B4-BE49-F238E27FC236}">
                <a16:creationId xmlns:a16="http://schemas.microsoft.com/office/drawing/2014/main" id="{7A981163-876F-205E-FE4F-0B8AA7696172}"/>
              </a:ext>
            </a:extLst>
          </p:cNvPr>
          <p:cNvSpPr txBox="1"/>
          <p:nvPr/>
        </p:nvSpPr>
        <p:spPr>
          <a:xfrm>
            <a:off x="4104144" y="5638800"/>
            <a:ext cx="4201656" cy="523220"/>
          </a:xfrm>
          <a:prstGeom prst="rect">
            <a:avLst/>
          </a:prstGeom>
          <a:noFill/>
        </p:spPr>
        <p:txBody>
          <a:bodyPr wrap="square" rtlCol="0">
            <a:spAutoFit/>
          </a:bodyPr>
          <a:lstStyle/>
          <a:p>
            <a:pPr algn="ctr"/>
            <a:r>
              <a:rPr lang="en-US" sz="2800" b="1" dirty="0">
                <a:latin typeface="+mn-lt"/>
              </a:rPr>
              <a:t>ISRAEL</a:t>
            </a:r>
          </a:p>
        </p:txBody>
      </p:sp>
      <p:sp>
        <p:nvSpPr>
          <p:cNvPr id="10" name="TextBox 9">
            <a:extLst>
              <a:ext uri="{FF2B5EF4-FFF2-40B4-BE49-F238E27FC236}">
                <a16:creationId xmlns:a16="http://schemas.microsoft.com/office/drawing/2014/main" id="{3D6615AE-43AE-89BE-A882-07B6084C37C6}"/>
              </a:ext>
            </a:extLst>
          </p:cNvPr>
          <p:cNvSpPr txBox="1"/>
          <p:nvPr/>
        </p:nvSpPr>
        <p:spPr>
          <a:xfrm>
            <a:off x="8686800" y="5638800"/>
            <a:ext cx="2982456" cy="523220"/>
          </a:xfrm>
          <a:prstGeom prst="rect">
            <a:avLst/>
          </a:prstGeom>
          <a:noFill/>
        </p:spPr>
        <p:txBody>
          <a:bodyPr wrap="square" rtlCol="0">
            <a:spAutoFit/>
          </a:bodyPr>
          <a:lstStyle/>
          <a:p>
            <a:pPr algn="ctr"/>
            <a:r>
              <a:rPr lang="en-US" sz="2800" b="1" dirty="0">
                <a:latin typeface="+mn-lt"/>
              </a:rPr>
              <a:t>ISRAEL</a:t>
            </a:r>
          </a:p>
        </p:txBody>
      </p:sp>
    </p:spTree>
    <p:extLst>
      <p:ext uri="{BB962C8B-B14F-4D97-AF65-F5344CB8AC3E}">
        <p14:creationId xmlns:p14="http://schemas.microsoft.com/office/powerpoint/2010/main" val="11186424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2"/>
</p:tagLst>
</file>

<file path=ppt/theme/theme1.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4910</TotalTime>
  <Words>3966</Words>
  <Application>Microsoft Office PowerPoint</Application>
  <PresentationFormat>Widescreen</PresentationFormat>
  <Paragraphs>382</Paragraphs>
  <Slides>66</Slides>
  <Notes>43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66</vt:i4>
      </vt:variant>
    </vt:vector>
  </HeadingPairs>
  <TitlesOfParts>
    <vt:vector size="73" baseType="lpstr">
      <vt:lpstr>Arial</vt:lpstr>
      <vt:lpstr>Calibri</vt:lpstr>
      <vt:lpstr>Calibri Light</vt:lpstr>
      <vt:lpstr>Courier New</vt:lpstr>
      <vt:lpstr>4_Default Design</vt:lpstr>
      <vt:lpstr>2_Default Design</vt:lpstr>
      <vt:lpstr>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GENTILES, NATIONS, PEOPLES: EARTHLY </vt:lpstr>
      <vt:lpstr>GENTILES, NATIONS, PEOPLES: EARTHLY </vt:lpstr>
      <vt:lpstr>PowerPoint Presentation</vt:lpstr>
      <vt:lpstr>PowerPoint Presentation</vt:lpstr>
      <vt:lpstr>PowerPoint Presentation</vt:lpstr>
      <vt:lpstr>PowerPoint Presentation</vt:lpstr>
      <vt:lpstr>PowerPoint Presentation</vt:lpstr>
      <vt:lpstr>THE FUTURE TOLD, WELL IN ADVANCE</vt:lpstr>
      <vt:lpstr>PowerPoint Presentation</vt:lpstr>
      <vt:lpstr>THE FUTURE TOLD, WELL IN ADVANCE</vt:lpstr>
      <vt:lpstr>PowerPoint Presentation</vt:lpstr>
      <vt:lpstr>THE FUTURE TOLD, WELL IN ADVANCE</vt:lpstr>
      <vt:lpstr>PowerPoint Presentation</vt:lpstr>
      <vt:lpstr>THE FUTURE TOLD, WELL IN ADVANCE</vt:lpstr>
      <vt:lpstr>PowerPoint Presentation</vt:lpstr>
      <vt:lpstr>PowerPoint Presentation</vt:lpstr>
      <vt:lpstr>PowerPoint Presentation</vt:lpstr>
      <vt:lpstr>PowerPoint Presentation</vt:lpstr>
      <vt:lpstr>PowerPoint Presentation</vt:lpstr>
      <vt:lpstr>THE FUTURE TOLD, WELL IN ADVANCE</vt:lpstr>
      <vt:lpstr>THE FUTURE TOLD, WELL IN ADVANCE</vt:lpstr>
      <vt:lpstr>PowerPoint Presentation</vt:lpstr>
      <vt:lpstr>PowerPoint Presentation</vt:lpstr>
      <vt:lpstr>PowerPoint Presentation</vt:lpstr>
      <vt:lpstr>PowerPoint Presentation</vt:lpstr>
      <vt:lpstr>THE FUTURE TOLD, WELL IN ADVANCE</vt:lpstr>
      <vt:lpstr>PowerPoint Presentation</vt:lpstr>
      <vt:lpstr>THE FUTURE TOLD, WELL IN ADVANCE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39 Gentiles Israel &amp; the Church - Part II</dc:title>
  <dc:creator>Jim McGowan; Vern Peterman</dc:creator>
  <cp:lastModifiedBy>Jim McGowan</cp:lastModifiedBy>
  <cp:revision>88</cp:revision>
  <cp:lastPrinted>2023-09-30T21:39:11Z</cp:lastPrinted>
  <dcterms:created xsi:type="dcterms:W3CDTF">2011-08-25T06:10:50Z</dcterms:created>
  <dcterms:modified xsi:type="dcterms:W3CDTF">2023-09-30T21:39:29Z</dcterms:modified>
</cp:coreProperties>
</file>