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2"/>
  </p:notesMasterIdLst>
  <p:handoutMasterIdLst>
    <p:handoutMasterId r:id="rId43"/>
  </p:handoutMasterIdLst>
  <p:sldIdLst>
    <p:sldId id="444" r:id="rId2"/>
    <p:sldId id="501" r:id="rId3"/>
    <p:sldId id="525" r:id="rId4"/>
    <p:sldId id="528" r:id="rId5"/>
    <p:sldId id="306" r:id="rId6"/>
    <p:sldId id="514" r:id="rId7"/>
    <p:sldId id="295" r:id="rId8"/>
    <p:sldId id="332" r:id="rId9"/>
    <p:sldId id="454" r:id="rId10"/>
    <p:sldId id="300" r:id="rId11"/>
    <p:sldId id="310" r:id="rId12"/>
    <p:sldId id="258" r:id="rId13"/>
    <p:sldId id="457" r:id="rId14"/>
    <p:sldId id="458" r:id="rId15"/>
    <p:sldId id="459" r:id="rId16"/>
    <p:sldId id="341" r:id="rId17"/>
    <p:sldId id="460" r:id="rId18"/>
    <p:sldId id="311" r:id="rId19"/>
    <p:sldId id="312" r:id="rId20"/>
    <p:sldId id="462" r:id="rId21"/>
    <p:sldId id="317" r:id="rId22"/>
    <p:sldId id="283" r:id="rId23"/>
    <p:sldId id="515" r:id="rId24"/>
    <p:sldId id="445" r:id="rId25"/>
    <p:sldId id="333" r:id="rId26"/>
    <p:sldId id="289" r:id="rId27"/>
    <p:sldId id="465" r:id="rId28"/>
    <p:sldId id="331" r:id="rId29"/>
    <p:sldId id="467" r:id="rId30"/>
    <p:sldId id="315" r:id="rId31"/>
    <p:sldId id="469" r:id="rId32"/>
    <p:sldId id="290" r:id="rId33"/>
    <p:sldId id="471" r:id="rId34"/>
    <p:sldId id="470" r:id="rId35"/>
    <p:sldId id="262" r:id="rId36"/>
    <p:sldId id="531" r:id="rId37"/>
    <p:sldId id="529" r:id="rId38"/>
    <p:sldId id="512" r:id="rId39"/>
    <p:sldId id="530" r:id="rId40"/>
    <p:sldId id="269" r:id="rId41"/>
  </p:sldIdLst>
  <p:sldSz cx="12192000" cy="6858000"/>
  <p:notesSz cx="7315200" cy="9601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CC00CC"/>
    <a:srgbClr val="00FFFF"/>
    <a:srgbClr val="000066"/>
    <a:srgbClr val="FFFF99"/>
    <a:srgbClr val="8C0039"/>
    <a:srgbClr val="FF0000"/>
    <a:srgbClr val="FF0066"/>
    <a:srgbClr val="878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D37C6-0535-45EB-AEA6-CEE1711EF612}" v="12" dt="2023-09-26T17:33:22.89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3" autoAdjust="0"/>
    <p:restoredTop sz="94654" autoAdjust="0"/>
  </p:normalViewPr>
  <p:slideViewPr>
    <p:cSldViewPr>
      <p:cViewPr varScale="1">
        <p:scale>
          <a:sx n="104" d="100"/>
          <a:sy n="104" d="100"/>
        </p:scale>
        <p:origin x="53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648"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459E445-6FF7-4F3F-B1CB-22EE97BCC203}"/>
    <pc:docChg chg="undo redo custSel addSld delSld modSld sldOrd replTag delTag">
      <pc:chgData name="Jim McGowan" userId="e2c7446dd3aca506" providerId="LiveId" clId="{1459E445-6FF7-4F3F-B1CB-22EE97BCC203}" dt="2023-07-20T21:22:22.652" v="4034"/>
      <pc:docMkLst>
        <pc:docMk/>
      </pc:docMkLst>
      <pc:sldChg chg="addSp modSp mod">
        <pc:chgData name="Jim McGowan" userId="e2c7446dd3aca506" providerId="LiveId" clId="{1459E445-6FF7-4F3F-B1CB-22EE97BCC203}" dt="2023-07-20T21:03:15.068" v="3812" actId="114"/>
        <pc:sldMkLst>
          <pc:docMk/>
          <pc:sldMk cId="0" sldId="256"/>
        </pc:sldMkLst>
        <pc:spChg chg="mod">
          <ac:chgData name="Jim McGowan" userId="e2c7446dd3aca506" providerId="LiveId" clId="{1459E445-6FF7-4F3F-B1CB-22EE97BCC203}" dt="2023-07-20T21:03:15.068" v="3812" actId="114"/>
          <ac:spMkLst>
            <pc:docMk/>
            <pc:sldMk cId="0" sldId="256"/>
            <ac:spMk id="11267" creationId="{39006E1D-91E8-4D4D-9DDA-A7B17CBE60AD}"/>
          </ac:spMkLst>
        </pc:spChg>
        <pc:picChg chg="add mod">
          <ac:chgData name="Jim McGowan" userId="e2c7446dd3aca506" providerId="LiveId" clId="{1459E445-6FF7-4F3F-B1CB-22EE97BCC203}" dt="2023-07-20T20:43:32.086" v="3454"/>
          <ac:picMkLst>
            <pc:docMk/>
            <pc:sldMk cId="0" sldId="256"/>
            <ac:picMk id="2" creationId="{A3F07E5C-A68D-8D76-4A71-9CEE803AF00F}"/>
          </ac:picMkLst>
        </pc:picChg>
      </pc:sldChg>
      <pc:sldChg chg="modSp">
        <pc:chgData name="Jim McGowan" userId="e2c7446dd3aca506" providerId="LiveId" clId="{1459E445-6FF7-4F3F-B1CB-22EE97BCC203}" dt="2023-07-20T16:04:22.052" v="305" actId="1036"/>
        <pc:sldMkLst>
          <pc:docMk/>
          <pc:sldMk cId="0" sldId="258"/>
        </pc:sldMkLst>
        <pc:spChg chg="mod">
          <ac:chgData name="Jim McGowan" userId="e2c7446dd3aca506" providerId="LiveId" clId="{1459E445-6FF7-4F3F-B1CB-22EE97BCC203}" dt="2023-07-20T15:59:50.424" v="225"/>
          <ac:spMkLst>
            <pc:docMk/>
            <pc:sldMk cId="0" sldId="258"/>
            <ac:spMk id="8" creationId="{4A94AB59-0C98-4CD4-886C-29B285392689}"/>
          </ac:spMkLst>
        </pc:spChg>
        <pc:spChg chg="mod">
          <ac:chgData name="Jim McGowan" userId="e2c7446dd3aca506" providerId="LiveId" clId="{1459E445-6FF7-4F3F-B1CB-22EE97BCC203}" dt="2023-07-20T16:04:22.052" v="305" actId="1036"/>
          <ac:spMkLst>
            <pc:docMk/>
            <pc:sldMk cId="0" sldId="258"/>
            <ac:spMk id="13326" creationId="{FC53503D-CA05-4AC4-B4F6-E639D7F0493D}"/>
          </ac:spMkLst>
        </pc:spChg>
      </pc:sldChg>
      <pc:sldChg chg="modSp mod">
        <pc:chgData name="Jim McGowan" userId="e2c7446dd3aca506" providerId="LiveId" clId="{1459E445-6FF7-4F3F-B1CB-22EE97BCC203}" dt="2023-07-20T16:19:22.307" v="561" actId="115"/>
        <pc:sldMkLst>
          <pc:docMk/>
          <pc:sldMk cId="0" sldId="262"/>
        </pc:sldMkLst>
        <pc:spChg chg="mod">
          <ac:chgData name="Jim McGowan" userId="e2c7446dd3aca506" providerId="LiveId" clId="{1459E445-6FF7-4F3F-B1CB-22EE97BCC203}" dt="2023-07-20T16:18:14.167" v="545" actId="108"/>
          <ac:spMkLst>
            <pc:docMk/>
            <pc:sldMk cId="0" sldId="262"/>
            <ac:spMk id="6" creationId="{926810CE-1121-4D34-8DF5-41D276DDE248}"/>
          </ac:spMkLst>
        </pc:spChg>
        <pc:spChg chg="mod">
          <ac:chgData name="Jim McGowan" userId="e2c7446dd3aca506" providerId="LiveId" clId="{1459E445-6FF7-4F3F-B1CB-22EE97BCC203}" dt="2023-07-20T16:19:22.307" v="561" actId="115"/>
          <ac:spMkLst>
            <pc:docMk/>
            <pc:sldMk cId="0" sldId="262"/>
            <ac:spMk id="45064" creationId="{D7E57675-76FF-438A-806F-5DBE5D2A4ADA}"/>
          </ac:spMkLst>
        </pc:spChg>
      </pc:sldChg>
      <pc:sldChg chg="modSp">
        <pc:chgData name="Jim McGowan" userId="e2c7446dd3aca506" providerId="LiveId" clId="{1459E445-6FF7-4F3F-B1CB-22EE97BCC203}" dt="2023-07-20T16:48:42.682" v="1033" actId="12788"/>
        <pc:sldMkLst>
          <pc:docMk/>
          <pc:sldMk cId="0" sldId="263"/>
        </pc:sldMkLst>
        <pc:spChg chg="mod">
          <ac:chgData name="Jim McGowan" userId="e2c7446dd3aca506" providerId="LiveId" clId="{1459E445-6FF7-4F3F-B1CB-22EE97BCC203}" dt="2023-07-20T16:48:32.763" v="1029"/>
          <ac:spMkLst>
            <pc:docMk/>
            <pc:sldMk cId="0" sldId="263"/>
            <ac:spMk id="6" creationId="{797CB259-71C7-483F-96EA-33B3538C6A01}"/>
          </ac:spMkLst>
        </pc:spChg>
        <pc:spChg chg="mod">
          <ac:chgData name="Jim McGowan" userId="e2c7446dd3aca506" providerId="LiveId" clId="{1459E445-6FF7-4F3F-B1CB-22EE97BCC203}" dt="2023-07-20T16:48:42.682" v="1033" actId="12788"/>
          <ac:spMkLst>
            <pc:docMk/>
            <pc:sldMk cId="0" sldId="263"/>
            <ac:spMk id="46088" creationId="{C6285DF7-048F-474E-9C45-D41199DC27CA}"/>
          </ac:spMkLst>
        </pc:spChg>
      </pc:sldChg>
      <pc:sldChg chg="addSp modSp mod">
        <pc:chgData name="Jim McGowan" userId="e2c7446dd3aca506" providerId="LiveId" clId="{1459E445-6FF7-4F3F-B1CB-22EE97BCC203}" dt="2023-07-20T20:44:18.679" v="3473" actId="1036"/>
        <pc:sldMkLst>
          <pc:docMk/>
          <pc:sldMk cId="0" sldId="265"/>
        </pc:sldMkLst>
        <pc:spChg chg="mod">
          <ac:chgData name="Jim McGowan" userId="e2c7446dd3aca506" providerId="LiveId" clId="{1459E445-6FF7-4F3F-B1CB-22EE97BCC203}" dt="2023-07-20T20:44:18.679" v="3473" actId="1036"/>
          <ac:spMkLst>
            <pc:docMk/>
            <pc:sldMk cId="0" sldId="265"/>
            <ac:spMk id="48131" creationId="{BF355E67-DD89-4235-9DDA-DCA6E6D9E3DF}"/>
          </ac:spMkLst>
        </pc:spChg>
        <pc:picChg chg="add mod">
          <ac:chgData name="Jim McGowan" userId="e2c7446dd3aca506" providerId="LiveId" clId="{1459E445-6FF7-4F3F-B1CB-22EE97BCC203}" dt="2023-07-20T16:36:12.338" v="766" actId="1035"/>
          <ac:picMkLst>
            <pc:docMk/>
            <pc:sldMk cId="0" sldId="265"/>
            <ac:picMk id="2" creationId="{5596AF00-A029-456B-16CC-3DC5A32B60B2}"/>
          </ac:picMkLst>
        </pc:picChg>
      </pc:sldChg>
      <pc:sldChg chg="modSp">
        <pc:chgData name="Jim McGowan" userId="e2c7446dd3aca506" providerId="LiveId" clId="{1459E445-6FF7-4F3F-B1CB-22EE97BCC203}" dt="2023-07-20T16:40:28.281" v="873"/>
        <pc:sldMkLst>
          <pc:docMk/>
          <pc:sldMk cId="0" sldId="266"/>
        </pc:sldMkLst>
        <pc:spChg chg="mod">
          <ac:chgData name="Jim McGowan" userId="e2c7446dd3aca506" providerId="LiveId" clId="{1459E445-6FF7-4F3F-B1CB-22EE97BCC203}" dt="2023-07-20T16:40:28.281" v="873"/>
          <ac:spMkLst>
            <pc:docMk/>
            <pc:sldMk cId="0" sldId="266"/>
            <ac:spMk id="7" creationId="{294FA4D9-1250-494A-A0AA-59942D8E9980}"/>
          </ac:spMkLst>
        </pc:spChg>
        <pc:spChg chg="mod">
          <ac:chgData name="Jim McGowan" userId="e2c7446dd3aca506" providerId="LiveId" clId="{1459E445-6FF7-4F3F-B1CB-22EE97BCC203}" dt="2023-07-20T16:40:28.281" v="873"/>
          <ac:spMkLst>
            <pc:docMk/>
            <pc:sldMk cId="0" sldId="266"/>
            <ac:spMk id="49158" creationId="{21A82F88-4B7B-4DDE-BE68-89989692CBE1}"/>
          </ac:spMkLst>
        </pc:spChg>
      </pc:sldChg>
      <pc:sldChg chg="modSp mod">
        <pc:chgData name="Jim McGowan" userId="e2c7446dd3aca506" providerId="LiveId" clId="{1459E445-6FF7-4F3F-B1CB-22EE97BCC203}" dt="2023-07-20T21:07:50.755" v="3864" actId="12"/>
        <pc:sldMkLst>
          <pc:docMk/>
          <pc:sldMk cId="0" sldId="269"/>
        </pc:sldMkLst>
        <pc:spChg chg="mod">
          <ac:chgData name="Jim McGowan" userId="e2c7446dd3aca506" providerId="LiveId" clId="{1459E445-6FF7-4F3F-B1CB-22EE97BCC203}" dt="2023-07-20T21:05:15.755" v="3846" actId="27636"/>
          <ac:spMkLst>
            <pc:docMk/>
            <pc:sldMk cId="0" sldId="269"/>
            <ac:spMk id="6" creationId="{F6D5A188-1909-4A9D-A46B-74E49E87774D}"/>
          </ac:spMkLst>
        </pc:spChg>
        <pc:spChg chg="mod">
          <ac:chgData name="Jim McGowan" userId="e2c7446dd3aca506" providerId="LiveId" clId="{1459E445-6FF7-4F3F-B1CB-22EE97BCC203}" dt="2023-07-20T21:07:50.755" v="3864" actId="12"/>
          <ac:spMkLst>
            <pc:docMk/>
            <pc:sldMk cId="0" sldId="269"/>
            <ac:spMk id="52233" creationId="{DA4BD656-CC8F-48C5-AB21-BB954A17F42B}"/>
          </ac:spMkLst>
        </pc:spChg>
      </pc:sldChg>
      <pc:sldChg chg="modSp">
        <pc:chgData name="Jim McGowan" userId="e2c7446dd3aca506" providerId="LiveId" clId="{1459E445-6FF7-4F3F-B1CB-22EE97BCC203}" dt="2023-07-20T16:09:02.994" v="371"/>
        <pc:sldMkLst>
          <pc:docMk/>
          <pc:sldMk cId="0" sldId="289"/>
        </pc:sldMkLst>
        <pc:spChg chg="mod">
          <ac:chgData name="Jim McGowan" userId="e2c7446dd3aca506" providerId="LiveId" clId="{1459E445-6FF7-4F3F-B1CB-22EE97BCC203}" dt="2023-07-20T16:09:02.994" v="371"/>
          <ac:spMkLst>
            <pc:docMk/>
            <pc:sldMk cId="0" sldId="289"/>
            <ac:spMk id="4" creationId="{634790C6-AFA5-4549-AD90-FBDCAAA51B9E}"/>
          </ac:spMkLst>
        </pc:spChg>
        <pc:spChg chg="mod">
          <ac:chgData name="Jim McGowan" userId="e2c7446dd3aca506" providerId="LiveId" clId="{1459E445-6FF7-4F3F-B1CB-22EE97BCC203}" dt="2023-07-20T16:09:02.994" v="371"/>
          <ac:spMkLst>
            <pc:docMk/>
            <pc:sldMk cId="0" sldId="289"/>
            <ac:spMk id="72721" creationId="{27FC2563-0526-472C-8F91-AAB38551C664}"/>
          </ac:spMkLst>
        </pc:spChg>
      </pc:sldChg>
      <pc:sldChg chg="addSp modSp mod">
        <pc:chgData name="Jim McGowan" userId="e2c7446dd3aca506" providerId="LiveId" clId="{1459E445-6FF7-4F3F-B1CB-22EE97BCC203}" dt="2023-07-20T18:03:31.777" v="1507" actId="108"/>
        <pc:sldMkLst>
          <pc:docMk/>
          <pc:sldMk cId="0" sldId="290"/>
        </pc:sldMkLst>
        <pc:spChg chg="add mod">
          <ac:chgData name="Jim McGowan" userId="e2c7446dd3aca506" providerId="LiveId" clId="{1459E445-6FF7-4F3F-B1CB-22EE97BCC203}" dt="2023-07-20T16:19:03.690" v="557" actId="108"/>
          <ac:spMkLst>
            <pc:docMk/>
            <pc:sldMk cId="0" sldId="290"/>
            <ac:spMk id="3" creationId="{ECA39479-DFB7-ADF8-B383-45A0D5481C64}"/>
          </ac:spMkLst>
        </pc:spChg>
        <pc:spChg chg="mod">
          <ac:chgData name="Jim McGowan" userId="e2c7446dd3aca506" providerId="LiveId" clId="{1459E445-6FF7-4F3F-B1CB-22EE97BCC203}" dt="2023-07-20T16:11:06.852" v="402"/>
          <ac:spMkLst>
            <pc:docMk/>
            <pc:sldMk cId="0" sldId="290"/>
            <ac:spMk id="7" creationId="{F5005EF6-5CD9-4BC2-A819-5E4032B9F9AC}"/>
          </ac:spMkLst>
        </pc:spChg>
        <pc:spChg chg="mod">
          <ac:chgData name="Jim McGowan" userId="e2c7446dd3aca506" providerId="LiveId" clId="{1459E445-6FF7-4F3F-B1CB-22EE97BCC203}" dt="2023-07-20T18:03:31.777" v="1507" actId="108"/>
          <ac:spMkLst>
            <pc:docMk/>
            <pc:sldMk cId="0" sldId="290"/>
            <ac:spMk id="9" creationId="{60F76EDA-B238-4D1B-92A3-E493BBFBD8D0}"/>
          </ac:spMkLst>
        </pc:spChg>
        <pc:spChg chg="mod">
          <ac:chgData name="Jim McGowan" userId="e2c7446dd3aca506" providerId="LiveId" clId="{1459E445-6FF7-4F3F-B1CB-22EE97BCC203}" dt="2023-07-20T16:18:51.833" v="553" actId="108"/>
          <ac:spMkLst>
            <pc:docMk/>
            <pc:sldMk cId="0" sldId="290"/>
            <ac:spMk id="73741" creationId="{47B69978-40AB-460D-9F98-EDD042A248BE}"/>
          </ac:spMkLst>
        </pc:spChg>
      </pc:sldChg>
      <pc:sldChg chg="modSp">
        <pc:chgData name="Jim McGowan" userId="e2c7446dd3aca506" providerId="LiveId" clId="{1459E445-6FF7-4F3F-B1CB-22EE97BCC203}" dt="2023-07-20T16:00:47.277" v="250" actId="12788"/>
        <pc:sldMkLst>
          <pc:docMk/>
          <pc:sldMk cId="0" sldId="295"/>
        </pc:sldMkLst>
        <pc:spChg chg="mod">
          <ac:chgData name="Jim McGowan" userId="e2c7446dd3aca506" providerId="LiveId" clId="{1459E445-6FF7-4F3F-B1CB-22EE97BCC203}" dt="2023-07-20T16:00:14.803" v="236"/>
          <ac:spMkLst>
            <pc:docMk/>
            <pc:sldMk cId="0" sldId="295"/>
            <ac:spMk id="6" creationId="{32F15324-F2FF-4DA4-92EE-C074F0AD4908}"/>
          </ac:spMkLst>
        </pc:spChg>
        <pc:spChg chg="mod">
          <ac:chgData name="Jim McGowan" userId="e2c7446dd3aca506" providerId="LiveId" clId="{1459E445-6FF7-4F3F-B1CB-22EE97BCC203}" dt="2023-07-20T16:00:47.277" v="250" actId="12788"/>
          <ac:spMkLst>
            <pc:docMk/>
            <pc:sldMk cId="0" sldId="295"/>
            <ac:spMk id="124935" creationId="{02A9483A-CC4B-4C45-A210-96D41A4B0728}"/>
          </ac:spMkLst>
        </pc:spChg>
      </pc:sldChg>
      <pc:sldChg chg="addSp modSp mod">
        <pc:chgData name="Jim McGowan" userId="e2c7446dd3aca506" providerId="LiveId" clId="{1459E445-6FF7-4F3F-B1CB-22EE97BCC203}" dt="2023-07-20T16:40:10.884" v="866"/>
        <pc:sldMkLst>
          <pc:docMk/>
          <pc:sldMk cId="0" sldId="298"/>
        </pc:sldMkLst>
        <pc:spChg chg="mod">
          <ac:chgData name="Jim McGowan" userId="e2c7446dd3aca506" providerId="LiveId" clId="{1459E445-6FF7-4F3F-B1CB-22EE97BCC203}" dt="2023-07-20T16:40:10.884" v="866"/>
          <ac:spMkLst>
            <pc:docMk/>
            <pc:sldMk cId="0" sldId="298"/>
            <ac:spMk id="9" creationId="{9BE3178F-6973-412D-915D-CD12E78D4F2C}"/>
          </ac:spMkLst>
        </pc:spChg>
        <pc:spChg chg="mod">
          <ac:chgData name="Jim McGowan" userId="e2c7446dd3aca506" providerId="LiveId" clId="{1459E445-6FF7-4F3F-B1CB-22EE97BCC203}" dt="2023-07-20T16:40:10.884" v="866"/>
          <ac:spMkLst>
            <pc:docMk/>
            <pc:sldMk cId="0" sldId="298"/>
            <ac:spMk id="130054" creationId="{7936C1FC-9DC2-44C0-B186-5D40BC3E40A0}"/>
          </ac:spMkLst>
        </pc:spChg>
        <pc:picChg chg="add mod">
          <ac:chgData name="Jim McGowan" userId="e2c7446dd3aca506" providerId="LiveId" clId="{1459E445-6FF7-4F3F-B1CB-22EE97BCC203}" dt="2023-07-20T16:40:10.884" v="866"/>
          <ac:picMkLst>
            <pc:docMk/>
            <pc:sldMk cId="0" sldId="298"/>
            <ac:picMk id="2" creationId="{CF693CCB-72D7-3575-5651-B8843F013337}"/>
          </ac:picMkLst>
        </pc:picChg>
      </pc:sldChg>
      <pc:sldChg chg="modSp mod">
        <pc:chgData name="Jim McGowan" userId="e2c7446dd3aca506" providerId="LiveId" clId="{1459E445-6FF7-4F3F-B1CB-22EE97BCC203}" dt="2023-07-20T16:03:46.317" v="300" actId="179"/>
        <pc:sldMkLst>
          <pc:docMk/>
          <pc:sldMk cId="0" sldId="300"/>
        </pc:sldMkLst>
        <pc:spChg chg="mod">
          <ac:chgData name="Jim McGowan" userId="e2c7446dd3aca506" providerId="LiveId" clId="{1459E445-6FF7-4F3F-B1CB-22EE97BCC203}" dt="2023-07-20T15:59:59.425" v="229"/>
          <ac:spMkLst>
            <pc:docMk/>
            <pc:sldMk cId="0" sldId="300"/>
            <ac:spMk id="9" creationId="{70D20532-8254-404E-A124-E6E1B53C2927}"/>
          </ac:spMkLst>
        </pc:spChg>
        <pc:spChg chg="mod">
          <ac:chgData name="Jim McGowan" userId="e2c7446dd3aca506" providerId="LiveId" clId="{1459E445-6FF7-4F3F-B1CB-22EE97BCC203}" dt="2023-07-20T15:59:59.425" v="229"/>
          <ac:spMkLst>
            <pc:docMk/>
            <pc:sldMk cId="0" sldId="300"/>
            <ac:spMk id="132104" creationId="{F4DD21E0-F631-4FDF-BF99-0B9E4938E03A}"/>
          </ac:spMkLst>
        </pc:spChg>
        <pc:spChg chg="mod">
          <ac:chgData name="Jim McGowan" userId="e2c7446dd3aca506" providerId="LiveId" clId="{1459E445-6FF7-4F3F-B1CB-22EE97BCC203}" dt="2023-07-20T16:03:46.317" v="300" actId="179"/>
          <ac:spMkLst>
            <pc:docMk/>
            <pc:sldMk cId="0" sldId="300"/>
            <ac:spMk id="132105" creationId="{9383AFEE-1018-4932-88E3-D095F6C31A88}"/>
          </ac:spMkLst>
        </pc:spChg>
      </pc:sldChg>
      <pc:sldChg chg="addSp modSp mod ord">
        <pc:chgData name="Jim McGowan" userId="e2c7446dd3aca506" providerId="LiveId" clId="{1459E445-6FF7-4F3F-B1CB-22EE97BCC203}" dt="2023-07-20T15:55:15.694" v="154"/>
        <pc:sldMkLst>
          <pc:docMk/>
          <pc:sldMk cId="0" sldId="306"/>
        </pc:sldMkLst>
        <pc:spChg chg="add mod">
          <ac:chgData name="Jim McGowan" userId="e2c7446dd3aca506" providerId="LiveId" clId="{1459E445-6FF7-4F3F-B1CB-22EE97BCC203}" dt="2023-07-20T15:54:50.107" v="143"/>
          <ac:spMkLst>
            <pc:docMk/>
            <pc:sldMk cId="0" sldId="306"/>
            <ac:spMk id="3" creationId="{A54C6EDC-BF52-7FC2-0E08-CD510F63FCAE}"/>
          </ac:spMkLst>
        </pc:spChg>
        <pc:spChg chg="add mod">
          <ac:chgData name="Jim McGowan" userId="e2c7446dd3aca506" providerId="LiveId" clId="{1459E445-6FF7-4F3F-B1CB-22EE97BCC203}" dt="2023-07-20T15:54:35.778" v="139"/>
          <ac:spMkLst>
            <pc:docMk/>
            <pc:sldMk cId="0" sldId="306"/>
            <ac:spMk id="5" creationId="{2BEF38BF-F8E0-D740-4354-2BB3F90C42E7}"/>
          </ac:spMkLst>
        </pc:spChg>
        <pc:spChg chg="mod">
          <ac:chgData name="Jim McGowan" userId="e2c7446dd3aca506" providerId="LiveId" clId="{1459E445-6FF7-4F3F-B1CB-22EE97BCC203}" dt="2023-07-20T15:54:39.467" v="140"/>
          <ac:spMkLst>
            <pc:docMk/>
            <pc:sldMk cId="0" sldId="306"/>
            <ac:spMk id="12" creationId="{BF026CB4-3122-4FDB-AD57-2CBBCB771343}"/>
          </ac:spMkLst>
        </pc:spChg>
      </pc:sldChg>
      <pc:sldChg chg="addSp delSp modSp mod modAnim">
        <pc:chgData name="Jim McGowan" userId="e2c7446dd3aca506" providerId="LiveId" clId="{1459E445-6FF7-4F3F-B1CB-22EE97BCC203}" dt="2023-07-20T16:39:58.347" v="862"/>
        <pc:sldMkLst>
          <pc:docMk/>
          <pc:sldMk cId="0" sldId="308"/>
        </pc:sldMkLst>
        <pc:spChg chg="add del mod">
          <ac:chgData name="Jim McGowan" userId="e2c7446dd3aca506" providerId="LiveId" clId="{1459E445-6FF7-4F3F-B1CB-22EE97BCC203}" dt="2023-07-20T16:24:07.157" v="593" actId="478"/>
          <ac:spMkLst>
            <pc:docMk/>
            <pc:sldMk cId="0" sldId="308"/>
            <ac:spMk id="3" creationId="{F63E7157-88B3-82D8-14C7-AF22B9D0F136}"/>
          </ac:spMkLst>
        </pc:spChg>
        <pc:spChg chg="add del mod">
          <ac:chgData name="Jim McGowan" userId="e2c7446dd3aca506" providerId="LiveId" clId="{1459E445-6FF7-4F3F-B1CB-22EE97BCC203}" dt="2023-07-20T16:24:25.844" v="600" actId="478"/>
          <ac:spMkLst>
            <pc:docMk/>
            <pc:sldMk cId="0" sldId="308"/>
            <ac:spMk id="4" creationId="{C830B049-D321-6F08-E2F7-CB2499A5387A}"/>
          </ac:spMkLst>
        </pc:spChg>
        <pc:spChg chg="mod">
          <ac:chgData name="Jim McGowan" userId="e2c7446dd3aca506" providerId="LiveId" clId="{1459E445-6FF7-4F3F-B1CB-22EE97BCC203}" dt="2023-07-20T16:39:58.347" v="862"/>
          <ac:spMkLst>
            <pc:docMk/>
            <pc:sldMk cId="0" sldId="308"/>
            <ac:spMk id="8" creationId="{62B8DCC8-54F7-447E-944B-905937DC335C}"/>
          </ac:spMkLst>
        </pc:spChg>
        <pc:spChg chg="mod">
          <ac:chgData name="Jim McGowan" userId="e2c7446dd3aca506" providerId="LiveId" clId="{1459E445-6FF7-4F3F-B1CB-22EE97BCC203}" dt="2023-07-20T16:39:58.347" v="862"/>
          <ac:spMkLst>
            <pc:docMk/>
            <pc:sldMk cId="0" sldId="308"/>
            <ac:spMk id="146435" creationId="{AEB561E3-7DF7-4A95-8D72-F4F67B58FA63}"/>
          </ac:spMkLst>
        </pc:spChg>
        <pc:spChg chg="del mod">
          <ac:chgData name="Jim McGowan" userId="e2c7446dd3aca506" providerId="LiveId" clId="{1459E445-6FF7-4F3F-B1CB-22EE97BCC203}" dt="2023-07-20T16:26:43.621" v="638" actId="478"/>
          <ac:spMkLst>
            <pc:docMk/>
            <pc:sldMk cId="0" sldId="308"/>
            <ac:spMk id="146436" creationId="{93CF0867-B38F-4A5A-BC23-96D269D43786}"/>
          </ac:spMkLst>
        </pc:spChg>
        <pc:picChg chg="add mod">
          <ac:chgData name="Jim McGowan" userId="e2c7446dd3aca506" providerId="LiveId" clId="{1459E445-6FF7-4F3F-B1CB-22EE97BCC203}" dt="2023-07-20T16:39:58.347" v="862"/>
          <ac:picMkLst>
            <pc:docMk/>
            <pc:sldMk cId="0" sldId="308"/>
            <ac:picMk id="2" creationId="{6EB57B05-78DB-B477-FC66-4750D9A4C1C3}"/>
          </ac:picMkLst>
        </pc:picChg>
        <pc:picChg chg="add del mod">
          <ac:chgData name="Jim McGowan" userId="e2c7446dd3aca506" providerId="LiveId" clId="{1459E445-6FF7-4F3F-B1CB-22EE97BCC203}" dt="2023-07-20T16:24:12.296" v="597" actId="478"/>
          <ac:picMkLst>
            <pc:docMk/>
            <pc:sldMk cId="0" sldId="308"/>
            <ac:picMk id="146439" creationId="{6A2D1526-C72B-4A35-81C4-21F32F45987A}"/>
          </ac:picMkLst>
        </pc:picChg>
      </pc:sldChg>
      <pc:sldChg chg="modSp">
        <pc:chgData name="Jim McGowan" userId="e2c7446dd3aca506" providerId="LiveId" clId="{1459E445-6FF7-4F3F-B1CB-22EE97BCC203}" dt="2023-07-20T15:59:55.234" v="226"/>
        <pc:sldMkLst>
          <pc:docMk/>
          <pc:sldMk cId="0" sldId="310"/>
        </pc:sldMkLst>
        <pc:spChg chg="mod">
          <ac:chgData name="Jim McGowan" userId="e2c7446dd3aca506" providerId="LiveId" clId="{1459E445-6FF7-4F3F-B1CB-22EE97BCC203}" dt="2023-07-20T15:59:55.234" v="226"/>
          <ac:spMkLst>
            <pc:docMk/>
            <pc:sldMk cId="0" sldId="310"/>
            <ac:spMk id="8" creationId="{CB745FF1-5873-441D-9C55-D243CB025D38}"/>
          </ac:spMkLst>
        </pc:spChg>
        <pc:spChg chg="mod">
          <ac:chgData name="Jim McGowan" userId="e2c7446dd3aca506" providerId="LiveId" clId="{1459E445-6FF7-4F3F-B1CB-22EE97BCC203}" dt="2023-07-20T15:59:55.234" v="226"/>
          <ac:spMkLst>
            <pc:docMk/>
            <pc:sldMk cId="0" sldId="310"/>
            <ac:spMk id="150535" creationId="{A8F3BB00-EB76-4A28-BB7D-91CBA88067EE}"/>
          </ac:spMkLst>
        </pc:spChg>
      </pc:sldChg>
      <pc:sldChg chg="modSp">
        <pc:chgData name="Jim McGowan" userId="e2c7446dd3aca506" providerId="LiveId" clId="{1459E445-6FF7-4F3F-B1CB-22EE97BCC203}" dt="2023-07-20T15:59:24.413" v="212"/>
        <pc:sldMkLst>
          <pc:docMk/>
          <pc:sldMk cId="0" sldId="311"/>
        </pc:sldMkLst>
        <pc:spChg chg="mod">
          <ac:chgData name="Jim McGowan" userId="e2c7446dd3aca506" providerId="LiveId" clId="{1459E445-6FF7-4F3F-B1CB-22EE97BCC203}" dt="2023-07-20T15:59:24.413" v="212"/>
          <ac:spMkLst>
            <pc:docMk/>
            <pc:sldMk cId="0" sldId="311"/>
            <ac:spMk id="5" creationId="{6124E1AA-A680-4072-AB6F-6695ADCD23BB}"/>
          </ac:spMkLst>
        </pc:spChg>
        <pc:spChg chg="mod">
          <ac:chgData name="Jim McGowan" userId="e2c7446dd3aca506" providerId="LiveId" clId="{1459E445-6FF7-4F3F-B1CB-22EE97BCC203}" dt="2023-07-20T15:59:24.413" v="212"/>
          <ac:spMkLst>
            <pc:docMk/>
            <pc:sldMk cId="0" sldId="311"/>
            <ac:spMk id="152584" creationId="{7249D3BD-4ECF-4F86-93BD-4E30351900CC}"/>
          </ac:spMkLst>
        </pc:spChg>
        <pc:picChg chg="mod">
          <ac:chgData name="Jim McGowan" userId="e2c7446dd3aca506" providerId="LiveId" clId="{1459E445-6FF7-4F3F-B1CB-22EE97BCC203}" dt="2023-07-20T15:59:24.413" v="212"/>
          <ac:picMkLst>
            <pc:docMk/>
            <pc:sldMk cId="0" sldId="311"/>
            <ac:picMk id="4" creationId="{07D8FF68-1B6A-4A6D-9B74-941B772B19F9}"/>
          </ac:picMkLst>
        </pc:picChg>
      </pc:sldChg>
      <pc:sldChg chg="modSp">
        <pc:chgData name="Jim McGowan" userId="e2c7446dd3aca506" providerId="LiveId" clId="{1459E445-6FF7-4F3F-B1CB-22EE97BCC203}" dt="2023-07-20T15:59:18.080" v="209"/>
        <pc:sldMkLst>
          <pc:docMk/>
          <pc:sldMk cId="0" sldId="312"/>
        </pc:sldMkLst>
        <pc:spChg chg="mod">
          <ac:chgData name="Jim McGowan" userId="e2c7446dd3aca506" providerId="LiveId" clId="{1459E445-6FF7-4F3F-B1CB-22EE97BCC203}" dt="2023-07-20T15:59:18.080" v="209"/>
          <ac:spMkLst>
            <pc:docMk/>
            <pc:sldMk cId="0" sldId="312"/>
            <ac:spMk id="6" creationId="{AE92A72D-B042-4346-A258-385E8DCCF1D2}"/>
          </ac:spMkLst>
        </pc:spChg>
        <pc:spChg chg="mod">
          <ac:chgData name="Jim McGowan" userId="e2c7446dd3aca506" providerId="LiveId" clId="{1459E445-6FF7-4F3F-B1CB-22EE97BCC203}" dt="2023-07-20T15:59:18.080" v="209"/>
          <ac:spMkLst>
            <pc:docMk/>
            <pc:sldMk cId="0" sldId="312"/>
            <ac:spMk id="154628" creationId="{9AA096C0-F864-40E2-A347-01F4620A7546}"/>
          </ac:spMkLst>
        </pc:spChg>
      </pc:sldChg>
      <pc:sldChg chg="addSp modSp mod">
        <pc:chgData name="Jim McGowan" userId="e2c7446dd3aca506" providerId="LiveId" clId="{1459E445-6FF7-4F3F-B1CB-22EE97BCC203}" dt="2023-07-20T20:44:12.587" v="3470" actId="1036"/>
        <pc:sldMkLst>
          <pc:docMk/>
          <pc:sldMk cId="0" sldId="315"/>
        </pc:sldMkLst>
        <pc:spChg chg="mod">
          <ac:chgData name="Jim McGowan" userId="e2c7446dd3aca506" providerId="LiveId" clId="{1459E445-6FF7-4F3F-B1CB-22EE97BCC203}" dt="2023-07-20T16:09:30.880" v="378"/>
          <ac:spMkLst>
            <pc:docMk/>
            <pc:sldMk cId="0" sldId="315"/>
            <ac:spMk id="9" creationId="{565E6CB4-1075-4B5E-807B-30A24E468BD0}"/>
          </ac:spMkLst>
        </pc:spChg>
        <pc:spChg chg="mod">
          <ac:chgData name="Jim McGowan" userId="e2c7446dd3aca506" providerId="LiveId" clId="{1459E445-6FF7-4F3F-B1CB-22EE97BCC203}" dt="2023-07-20T20:44:12.587" v="3470" actId="1036"/>
          <ac:spMkLst>
            <pc:docMk/>
            <pc:sldMk cId="0" sldId="315"/>
            <ac:spMk id="157703" creationId="{79F0291E-6070-405F-9FF7-8128856CA9A0}"/>
          </ac:spMkLst>
        </pc:spChg>
        <pc:picChg chg="add mod">
          <ac:chgData name="Jim McGowan" userId="e2c7446dd3aca506" providerId="LiveId" clId="{1459E445-6FF7-4F3F-B1CB-22EE97BCC203}" dt="2023-07-20T20:43:39.990" v="3457"/>
          <ac:picMkLst>
            <pc:docMk/>
            <pc:sldMk cId="0" sldId="315"/>
            <ac:picMk id="2" creationId="{977E32D7-B3F3-5151-50A7-9BE15775F07B}"/>
          </ac:picMkLst>
        </pc:picChg>
      </pc:sldChg>
      <pc:sldChg chg="addSp modSp mod">
        <pc:chgData name="Jim McGowan" userId="e2c7446dd3aca506" providerId="LiveId" clId="{1459E445-6FF7-4F3F-B1CB-22EE97BCC203}" dt="2023-07-20T20:57:41.633" v="3662" actId="14100"/>
        <pc:sldMkLst>
          <pc:docMk/>
          <pc:sldMk cId="0" sldId="316"/>
        </pc:sldMkLst>
        <pc:spChg chg="mod">
          <ac:chgData name="Jim McGowan" userId="e2c7446dd3aca506" providerId="LiveId" clId="{1459E445-6FF7-4F3F-B1CB-22EE97BCC203}" dt="2023-07-20T20:57:31.969" v="3655"/>
          <ac:spMkLst>
            <pc:docMk/>
            <pc:sldMk cId="0" sldId="316"/>
            <ac:spMk id="6" creationId="{5CC5D900-FF42-4EA0-B519-29D88C336394}"/>
          </ac:spMkLst>
        </pc:spChg>
        <pc:spChg chg="mod">
          <ac:chgData name="Jim McGowan" userId="e2c7446dd3aca506" providerId="LiveId" clId="{1459E445-6FF7-4F3F-B1CB-22EE97BCC203}" dt="2023-07-20T20:57:41.633" v="3662" actId="14100"/>
          <ac:spMkLst>
            <pc:docMk/>
            <pc:sldMk cId="0" sldId="316"/>
            <ac:spMk id="158723" creationId="{CFF828A3-F011-497A-B311-9A291BE1A121}"/>
          </ac:spMkLst>
        </pc:spChg>
        <pc:picChg chg="add mod">
          <ac:chgData name="Jim McGowan" userId="e2c7446dd3aca506" providerId="LiveId" clId="{1459E445-6FF7-4F3F-B1CB-22EE97BCC203}" dt="2023-07-20T20:52:39.960" v="3573" actId="208"/>
          <ac:picMkLst>
            <pc:docMk/>
            <pc:sldMk cId="0" sldId="316"/>
            <ac:picMk id="2" creationId="{E3305A45-1CC3-AEDE-8900-977DBDA06826}"/>
          </ac:picMkLst>
        </pc:picChg>
      </pc:sldChg>
      <pc:sldChg chg="modSp mod">
        <pc:chgData name="Jim McGowan" userId="e2c7446dd3aca506" providerId="LiveId" clId="{1459E445-6FF7-4F3F-B1CB-22EE97BCC203}" dt="2023-07-20T16:07:11.042" v="355" actId="1035"/>
        <pc:sldMkLst>
          <pc:docMk/>
          <pc:sldMk cId="0" sldId="317"/>
        </pc:sldMkLst>
        <pc:spChg chg="mod">
          <ac:chgData name="Jim McGowan" userId="e2c7446dd3aca506" providerId="LiveId" clId="{1459E445-6FF7-4F3F-B1CB-22EE97BCC203}" dt="2023-07-20T15:59:08.387" v="205"/>
          <ac:spMkLst>
            <pc:docMk/>
            <pc:sldMk cId="0" sldId="317"/>
            <ac:spMk id="4" creationId="{B3B77AD8-2112-4CC4-9069-2B0CD4882E09}"/>
          </ac:spMkLst>
        </pc:spChg>
        <pc:spChg chg="mod">
          <ac:chgData name="Jim McGowan" userId="e2c7446dd3aca506" providerId="LiveId" clId="{1459E445-6FF7-4F3F-B1CB-22EE97BCC203}" dt="2023-07-20T16:07:11.042" v="355" actId="1035"/>
          <ac:spMkLst>
            <pc:docMk/>
            <pc:sldMk cId="0" sldId="317"/>
            <ac:spMk id="159750" creationId="{C43E6C65-81DA-426B-8AEB-3DC6D5EC763C}"/>
          </ac:spMkLst>
        </pc:spChg>
      </pc:sldChg>
      <pc:sldChg chg="modSp">
        <pc:chgData name="Jim McGowan" userId="e2c7446dd3aca506" providerId="LiveId" clId="{1459E445-6FF7-4F3F-B1CB-22EE97BCC203}" dt="2023-07-20T16:43:55.806" v="940"/>
        <pc:sldMkLst>
          <pc:docMk/>
          <pc:sldMk cId="0" sldId="318"/>
        </pc:sldMkLst>
        <pc:spChg chg="mod">
          <ac:chgData name="Jim McGowan" userId="e2c7446dd3aca506" providerId="LiveId" clId="{1459E445-6FF7-4F3F-B1CB-22EE97BCC203}" dt="2023-07-20T16:43:55.806" v="940"/>
          <ac:spMkLst>
            <pc:docMk/>
            <pc:sldMk cId="0" sldId="318"/>
            <ac:spMk id="6" creationId="{CF87550A-4C0C-44C7-B6DC-4AAE4D644EA7}"/>
          </ac:spMkLst>
        </pc:spChg>
        <pc:spChg chg="mod">
          <ac:chgData name="Jim McGowan" userId="e2c7446dd3aca506" providerId="LiveId" clId="{1459E445-6FF7-4F3F-B1CB-22EE97BCC203}" dt="2023-07-20T16:43:55.806" v="940"/>
          <ac:spMkLst>
            <pc:docMk/>
            <pc:sldMk cId="0" sldId="318"/>
            <ac:spMk id="160772" creationId="{21A9AC6E-1912-4982-B279-2E35EBBAEBA4}"/>
          </ac:spMkLst>
        </pc:spChg>
      </pc:sldChg>
      <pc:sldChg chg="modSp mod">
        <pc:chgData name="Jim McGowan" userId="e2c7446dd3aca506" providerId="LiveId" clId="{1459E445-6FF7-4F3F-B1CB-22EE97BCC203}" dt="2023-07-20T16:46:49.650" v="986" actId="12788"/>
        <pc:sldMkLst>
          <pc:docMk/>
          <pc:sldMk cId="0" sldId="319"/>
        </pc:sldMkLst>
        <pc:spChg chg="mod">
          <ac:chgData name="Jim McGowan" userId="e2c7446dd3aca506" providerId="LiveId" clId="{1459E445-6FF7-4F3F-B1CB-22EE97BCC203}" dt="2023-07-20T16:46:40.143" v="982" actId="2710"/>
          <ac:spMkLst>
            <pc:docMk/>
            <pc:sldMk cId="0" sldId="319"/>
            <ac:spMk id="6" creationId="{DC44B016-1EEC-42DF-8DA1-E092F3B816AE}"/>
          </ac:spMkLst>
        </pc:spChg>
        <pc:spChg chg="mod">
          <ac:chgData name="Jim McGowan" userId="e2c7446dd3aca506" providerId="LiveId" clId="{1459E445-6FF7-4F3F-B1CB-22EE97BCC203}" dt="2023-07-20T16:46:49.650" v="986" actId="12788"/>
          <ac:spMkLst>
            <pc:docMk/>
            <pc:sldMk cId="0" sldId="319"/>
            <ac:spMk id="162824" creationId="{02949C4D-AA78-4C96-A655-1D2979CA595C}"/>
          </ac:spMkLst>
        </pc:spChg>
      </pc:sldChg>
      <pc:sldChg chg="modSp mod">
        <pc:chgData name="Jim McGowan" userId="e2c7446dd3aca506" providerId="LiveId" clId="{1459E445-6FF7-4F3F-B1CB-22EE97BCC203}" dt="2023-07-20T18:06:32.970" v="1544" actId="403"/>
        <pc:sldMkLst>
          <pc:docMk/>
          <pc:sldMk cId="0" sldId="321"/>
        </pc:sldMkLst>
        <pc:spChg chg="mod">
          <ac:chgData name="Jim McGowan" userId="e2c7446dd3aca506" providerId="LiveId" clId="{1459E445-6FF7-4F3F-B1CB-22EE97BCC203}" dt="2023-07-20T17:37:07.430" v="1163"/>
          <ac:spMkLst>
            <pc:docMk/>
            <pc:sldMk cId="0" sldId="321"/>
            <ac:spMk id="6" creationId="{B8ECA126-CBEC-47F7-8A66-CD976E0133C3}"/>
          </ac:spMkLst>
        </pc:spChg>
        <pc:spChg chg="mod">
          <ac:chgData name="Jim McGowan" userId="e2c7446dd3aca506" providerId="LiveId" clId="{1459E445-6FF7-4F3F-B1CB-22EE97BCC203}" dt="2023-07-20T18:06:32.970" v="1544" actId="403"/>
          <ac:spMkLst>
            <pc:docMk/>
            <pc:sldMk cId="0" sldId="321"/>
            <ac:spMk id="8" creationId="{B63C225B-6714-4F1E-A526-D6DE36932E04}"/>
          </ac:spMkLst>
        </pc:spChg>
        <pc:spChg chg="mod">
          <ac:chgData name="Jim McGowan" userId="e2c7446dd3aca506" providerId="LiveId" clId="{1459E445-6FF7-4F3F-B1CB-22EE97BCC203}" dt="2023-07-20T17:38:01.009" v="1173" actId="108"/>
          <ac:spMkLst>
            <pc:docMk/>
            <pc:sldMk cId="0" sldId="321"/>
            <ac:spMk id="164869" creationId="{7A3A30FC-939B-4BC7-8B3C-99B9A52E413C}"/>
          </ac:spMkLst>
        </pc:spChg>
        <pc:picChg chg="mod">
          <ac:chgData name="Jim McGowan" userId="e2c7446dd3aca506" providerId="LiveId" clId="{1459E445-6FF7-4F3F-B1CB-22EE97BCC203}" dt="2023-07-20T17:38:44.132" v="1178" actId="1035"/>
          <ac:picMkLst>
            <pc:docMk/>
            <pc:sldMk cId="0" sldId="321"/>
            <ac:picMk id="7" creationId="{B011B50A-D7FB-4E76-8524-66FD418E4A9F}"/>
          </ac:picMkLst>
        </pc:picChg>
      </pc:sldChg>
      <pc:sldChg chg="modSp mod">
        <pc:chgData name="Jim McGowan" userId="e2c7446dd3aca506" providerId="LiveId" clId="{1459E445-6FF7-4F3F-B1CB-22EE97BCC203}" dt="2023-07-20T18:06:42.811" v="1547" actId="108"/>
        <pc:sldMkLst>
          <pc:docMk/>
          <pc:sldMk cId="0" sldId="322"/>
        </pc:sldMkLst>
        <pc:spChg chg="mod">
          <ac:chgData name="Jim McGowan" userId="e2c7446dd3aca506" providerId="LiveId" clId="{1459E445-6FF7-4F3F-B1CB-22EE97BCC203}" dt="2023-07-20T17:41:58.606" v="1252"/>
          <ac:spMkLst>
            <pc:docMk/>
            <pc:sldMk cId="0" sldId="322"/>
            <ac:spMk id="6" creationId="{5388E004-0E27-468B-9100-8F94C85DE84A}"/>
          </ac:spMkLst>
        </pc:spChg>
        <pc:spChg chg="mod">
          <ac:chgData name="Jim McGowan" userId="e2c7446dd3aca506" providerId="LiveId" clId="{1459E445-6FF7-4F3F-B1CB-22EE97BCC203}" dt="2023-07-20T18:06:42.811" v="1547" actId="108"/>
          <ac:spMkLst>
            <pc:docMk/>
            <pc:sldMk cId="0" sldId="322"/>
            <ac:spMk id="8" creationId="{AF152725-0097-4C26-954B-907A3E30F170}"/>
          </ac:spMkLst>
        </pc:spChg>
        <pc:spChg chg="mod">
          <ac:chgData name="Jim McGowan" userId="e2c7446dd3aca506" providerId="LiveId" clId="{1459E445-6FF7-4F3F-B1CB-22EE97BCC203}" dt="2023-07-20T17:43:49.356" v="1290" actId="108"/>
          <ac:spMkLst>
            <pc:docMk/>
            <pc:sldMk cId="0" sldId="322"/>
            <ac:spMk id="166916" creationId="{D2B56460-3A12-46B6-9CB1-F050CA2F885D}"/>
          </ac:spMkLst>
        </pc:spChg>
        <pc:picChg chg="mod">
          <ac:chgData name="Jim McGowan" userId="e2c7446dd3aca506" providerId="LiveId" clId="{1459E445-6FF7-4F3F-B1CB-22EE97BCC203}" dt="2023-07-20T17:42:23.725" v="1268" actId="1035"/>
          <ac:picMkLst>
            <pc:docMk/>
            <pc:sldMk cId="0" sldId="322"/>
            <ac:picMk id="9" creationId="{347325AA-0968-4BBB-BE13-48F018B8EA30}"/>
          </ac:picMkLst>
        </pc:picChg>
      </pc:sldChg>
      <pc:sldChg chg="modSp">
        <pc:chgData name="Jim McGowan" userId="e2c7446dd3aca506" providerId="LiveId" clId="{1459E445-6FF7-4F3F-B1CB-22EE97BCC203}" dt="2023-07-20T17:30:32.451" v="1055" actId="12788"/>
        <pc:sldMkLst>
          <pc:docMk/>
          <pc:sldMk cId="0" sldId="324"/>
        </pc:sldMkLst>
        <pc:spChg chg="mod">
          <ac:chgData name="Jim McGowan" userId="e2c7446dd3aca506" providerId="LiveId" clId="{1459E445-6FF7-4F3F-B1CB-22EE97BCC203}" dt="2023-07-20T17:30:32.451" v="1055" actId="12788"/>
          <ac:spMkLst>
            <pc:docMk/>
            <pc:sldMk cId="0" sldId="324"/>
            <ac:spMk id="171013" creationId="{D369A8A7-596C-487C-BCEE-BB8BD2898088}"/>
          </ac:spMkLst>
        </pc:spChg>
      </pc:sldChg>
      <pc:sldChg chg="addSp modSp mod">
        <pc:chgData name="Jim McGowan" userId="e2c7446dd3aca506" providerId="LiveId" clId="{1459E445-6FF7-4F3F-B1CB-22EE97BCC203}" dt="2023-07-20T17:55:23.443" v="1399"/>
        <pc:sldMkLst>
          <pc:docMk/>
          <pc:sldMk cId="0" sldId="325"/>
        </pc:sldMkLst>
        <pc:spChg chg="mod">
          <ac:chgData name="Jim McGowan" userId="e2c7446dd3aca506" providerId="LiveId" clId="{1459E445-6FF7-4F3F-B1CB-22EE97BCC203}" dt="2023-07-20T17:55:23.443" v="1399"/>
          <ac:spMkLst>
            <pc:docMk/>
            <pc:sldMk cId="0" sldId="325"/>
            <ac:spMk id="9" creationId="{242DAB4B-169B-4AA8-98AF-C4F77B29068B}"/>
          </ac:spMkLst>
        </pc:spChg>
        <pc:spChg chg="mod">
          <ac:chgData name="Jim McGowan" userId="e2c7446dd3aca506" providerId="LiveId" clId="{1459E445-6FF7-4F3F-B1CB-22EE97BCC203}" dt="2023-07-20T17:55:11.266" v="1396" actId="1036"/>
          <ac:spMkLst>
            <pc:docMk/>
            <pc:sldMk cId="0" sldId="325"/>
            <ac:spMk id="173063" creationId="{1CFED342-ABCD-4512-B352-8FDB180E3446}"/>
          </ac:spMkLst>
        </pc:spChg>
        <pc:picChg chg="add mod modCrop">
          <ac:chgData name="Jim McGowan" userId="e2c7446dd3aca506" providerId="LiveId" clId="{1459E445-6FF7-4F3F-B1CB-22EE97BCC203}" dt="2023-07-20T17:55:07.108" v="1394" actId="14100"/>
          <ac:picMkLst>
            <pc:docMk/>
            <pc:sldMk cId="0" sldId="325"/>
            <ac:picMk id="2" creationId="{8E90D425-0B47-14A7-5A1F-87366CC9A55D}"/>
          </ac:picMkLst>
        </pc:picChg>
      </pc:sldChg>
      <pc:sldChg chg="modSp mod">
        <pc:chgData name="Jim McGowan" userId="e2c7446dd3aca506" providerId="LiveId" clId="{1459E445-6FF7-4F3F-B1CB-22EE97BCC203}" dt="2023-07-20T17:46:25.308" v="1317" actId="108"/>
        <pc:sldMkLst>
          <pc:docMk/>
          <pc:sldMk cId="0" sldId="326"/>
        </pc:sldMkLst>
        <pc:spChg chg="mod">
          <ac:chgData name="Jim McGowan" userId="e2c7446dd3aca506" providerId="LiveId" clId="{1459E445-6FF7-4F3F-B1CB-22EE97BCC203}" dt="2023-07-20T17:46:25.308" v="1317" actId="108"/>
          <ac:spMkLst>
            <pc:docMk/>
            <pc:sldMk cId="0" sldId="326"/>
            <ac:spMk id="175109" creationId="{401F6F6F-4FFF-4C0A-9017-85F9F94191F8}"/>
          </ac:spMkLst>
        </pc:spChg>
      </pc:sldChg>
      <pc:sldChg chg="modSp mod">
        <pc:chgData name="Jim McGowan" userId="e2c7446dd3aca506" providerId="LiveId" clId="{1459E445-6FF7-4F3F-B1CB-22EE97BCC203}" dt="2023-07-20T19:48:40.166" v="2791" actId="313"/>
        <pc:sldMkLst>
          <pc:docMk/>
          <pc:sldMk cId="0" sldId="328"/>
        </pc:sldMkLst>
        <pc:spChg chg="mod">
          <ac:chgData name="Jim McGowan" userId="e2c7446dd3aca506" providerId="LiveId" clId="{1459E445-6FF7-4F3F-B1CB-22EE97BCC203}" dt="2023-07-20T19:48:40.166" v="2791" actId="313"/>
          <ac:spMkLst>
            <pc:docMk/>
            <pc:sldMk cId="0" sldId="328"/>
            <ac:spMk id="179206" creationId="{73299D7F-601D-4165-8D7E-35469C1FBA94}"/>
          </ac:spMkLst>
        </pc:spChg>
      </pc:sldChg>
      <pc:sldChg chg="modSp mod">
        <pc:chgData name="Jim McGowan" userId="e2c7446dd3aca506" providerId="LiveId" clId="{1459E445-6FF7-4F3F-B1CB-22EE97BCC203}" dt="2023-07-20T18:00:09" v="1478" actId="5793"/>
        <pc:sldMkLst>
          <pc:docMk/>
          <pc:sldMk cId="0" sldId="329"/>
        </pc:sldMkLst>
        <pc:spChg chg="mod">
          <ac:chgData name="Jim McGowan" userId="e2c7446dd3aca506" providerId="LiveId" clId="{1459E445-6FF7-4F3F-B1CB-22EE97BCC203}" dt="2023-07-20T18:00:09" v="1478" actId="5793"/>
          <ac:spMkLst>
            <pc:docMk/>
            <pc:sldMk cId="0" sldId="329"/>
            <ac:spMk id="10" creationId="{064CB356-EF13-4FC1-A756-65C53E46B114}"/>
          </ac:spMkLst>
        </pc:spChg>
        <pc:picChg chg="mod">
          <ac:chgData name="Jim McGowan" userId="e2c7446dd3aca506" providerId="LiveId" clId="{1459E445-6FF7-4F3F-B1CB-22EE97BCC203}" dt="2023-07-20T17:59:10.295" v="1451" actId="14100"/>
          <ac:picMkLst>
            <pc:docMk/>
            <pc:sldMk cId="0" sldId="329"/>
            <ac:picMk id="9" creationId="{34361AF3-02EB-4A89-9D99-3942B1DC661F}"/>
          </ac:picMkLst>
        </pc:picChg>
      </pc:sldChg>
      <pc:sldChg chg="addSp modSp mod">
        <pc:chgData name="Jim McGowan" userId="e2c7446dd3aca506" providerId="LiveId" clId="{1459E445-6FF7-4F3F-B1CB-22EE97BCC203}" dt="2023-07-20T20:44:04.555" v="3467" actId="1036"/>
        <pc:sldMkLst>
          <pc:docMk/>
          <pc:sldMk cId="0" sldId="331"/>
        </pc:sldMkLst>
        <pc:spChg chg="mod">
          <ac:chgData name="Jim McGowan" userId="e2c7446dd3aca506" providerId="LiveId" clId="{1459E445-6FF7-4F3F-B1CB-22EE97BCC203}" dt="2023-07-20T16:08:45.762" v="366"/>
          <ac:spMkLst>
            <pc:docMk/>
            <pc:sldMk cId="0" sldId="331"/>
            <ac:spMk id="8" creationId="{62146C80-B15A-4899-9EBA-5277F3145D18}"/>
          </ac:spMkLst>
        </pc:spChg>
        <pc:spChg chg="mod">
          <ac:chgData name="Jim McGowan" userId="e2c7446dd3aca506" providerId="LiveId" clId="{1459E445-6FF7-4F3F-B1CB-22EE97BCC203}" dt="2023-07-20T20:44:04.555" v="3467" actId="1036"/>
          <ac:spMkLst>
            <pc:docMk/>
            <pc:sldMk cId="0" sldId="331"/>
            <ac:spMk id="185350" creationId="{AB08285D-E95F-437D-9161-965704A3354F}"/>
          </ac:spMkLst>
        </pc:spChg>
        <pc:picChg chg="add mod">
          <ac:chgData name="Jim McGowan" userId="e2c7446dd3aca506" providerId="LiveId" clId="{1459E445-6FF7-4F3F-B1CB-22EE97BCC203}" dt="2023-07-20T20:43:54.528" v="3460"/>
          <ac:picMkLst>
            <pc:docMk/>
            <pc:sldMk cId="0" sldId="331"/>
            <ac:picMk id="2" creationId="{3E498101-B53A-5CBD-BE2D-14D5235BA678}"/>
          </ac:picMkLst>
        </pc:picChg>
      </pc:sldChg>
      <pc:sldChg chg="modSp mod">
        <pc:chgData name="Jim McGowan" userId="e2c7446dd3aca506" providerId="LiveId" clId="{1459E445-6FF7-4F3F-B1CB-22EE97BCC203}" dt="2023-07-20T16:03:17.187" v="295" actId="179"/>
        <pc:sldMkLst>
          <pc:docMk/>
          <pc:sldMk cId="0" sldId="332"/>
        </pc:sldMkLst>
        <pc:spChg chg="mod">
          <ac:chgData name="Jim McGowan" userId="e2c7446dd3aca506" providerId="LiveId" clId="{1459E445-6FF7-4F3F-B1CB-22EE97BCC203}" dt="2023-07-20T16:00:10.911" v="235"/>
          <ac:spMkLst>
            <pc:docMk/>
            <pc:sldMk cId="0" sldId="332"/>
            <ac:spMk id="186370" creationId="{DEAA1FFC-2F01-4DAD-86FF-0C0EFA2AD484}"/>
          </ac:spMkLst>
        </pc:spChg>
        <pc:spChg chg="mod">
          <ac:chgData name="Jim McGowan" userId="e2c7446dd3aca506" providerId="LiveId" clId="{1459E445-6FF7-4F3F-B1CB-22EE97BCC203}" dt="2023-07-20T16:03:17.187" v="295" actId="179"/>
          <ac:spMkLst>
            <pc:docMk/>
            <pc:sldMk cId="0" sldId="332"/>
            <ac:spMk id="186372" creationId="{3AC212F6-CFD8-4662-8F80-6A61D2D43A02}"/>
          </ac:spMkLst>
        </pc:spChg>
      </pc:sldChg>
      <pc:sldChg chg="modSp">
        <pc:chgData name="Jim McGowan" userId="e2c7446dd3aca506" providerId="LiveId" clId="{1459E445-6FF7-4F3F-B1CB-22EE97BCC203}" dt="2023-07-20T15:58:48.927" v="196"/>
        <pc:sldMkLst>
          <pc:docMk/>
          <pc:sldMk cId="0" sldId="333"/>
        </pc:sldMkLst>
        <pc:spChg chg="mod">
          <ac:chgData name="Jim McGowan" userId="e2c7446dd3aca506" providerId="LiveId" clId="{1459E445-6FF7-4F3F-B1CB-22EE97BCC203}" dt="2023-07-20T15:58:44.758" v="195"/>
          <ac:spMkLst>
            <pc:docMk/>
            <pc:sldMk cId="0" sldId="333"/>
            <ac:spMk id="4" creationId="{A4D912B0-FB7F-4B63-9F58-104365BF7960}"/>
          </ac:spMkLst>
        </pc:spChg>
        <pc:spChg chg="mod">
          <ac:chgData name="Jim McGowan" userId="e2c7446dd3aca506" providerId="LiveId" clId="{1459E445-6FF7-4F3F-B1CB-22EE97BCC203}" dt="2023-07-20T15:58:48.927" v="196"/>
          <ac:spMkLst>
            <pc:docMk/>
            <pc:sldMk cId="0" sldId="333"/>
            <ac:spMk id="187396" creationId="{506FE59C-6502-4CE8-921E-BFE13BCA279F}"/>
          </ac:spMkLst>
        </pc:spChg>
      </pc:sldChg>
      <pc:sldChg chg="modSp mod">
        <pc:chgData name="Jim McGowan" userId="e2c7446dd3aca506" providerId="LiveId" clId="{1459E445-6FF7-4F3F-B1CB-22EE97BCC203}" dt="2023-07-20T18:05:05.662" v="1522" actId="403"/>
        <pc:sldMkLst>
          <pc:docMk/>
          <pc:sldMk cId="0" sldId="334"/>
        </pc:sldMkLst>
        <pc:spChg chg="mod">
          <ac:chgData name="Jim McGowan" userId="e2c7446dd3aca506" providerId="LiveId" clId="{1459E445-6FF7-4F3F-B1CB-22EE97BCC203}" dt="2023-07-20T16:44:21.726" v="947"/>
          <ac:spMkLst>
            <pc:docMk/>
            <pc:sldMk cId="0" sldId="334"/>
            <ac:spMk id="6" creationId="{DF1F828C-642E-4F3F-97C0-F54D42E5E6EB}"/>
          </ac:spMkLst>
        </pc:spChg>
        <pc:spChg chg="mod">
          <ac:chgData name="Jim McGowan" userId="e2c7446dd3aca506" providerId="LiveId" clId="{1459E445-6FF7-4F3F-B1CB-22EE97BCC203}" dt="2023-07-20T18:05:05.662" v="1522" actId="403"/>
          <ac:spMkLst>
            <pc:docMk/>
            <pc:sldMk cId="0" sldId="334"/>
            <ac:spMk id="8" creationId="{1729B85F-3149-483E-B94E-ED2ACFA5310C}"/>
          </ac:spMkLst>
        </pc:spChg>
        <pc:spChg chg="mod">
          <ac:chgData name="Jim McGowan" userId="e2c7446dd3aca506" providerId="LiveId" clId="{1459E445-6FF7-4F3F-B1CB-22EE97BCC203}" dt="2023-07-20T16:44:11.638" v="944" actId="12788"/>
          <ac:spMkLst>
            <pc:docMk/>
            <pc:sldMk cId="0" sldId="334"/>
            <ac:spMk id="188420" creationId="{7ADE2933-2763-4954-90A4-B48367FFF58E}"/>
          </ac:spMkLst>
        </pc:spChg>
      </pc:sldChg>
      <pc:sldChg chg="modSp">
        <pc:chgData name="Jim McGowan" userId="e2c7446dd3aca506" providerId="LiveId" clId="{1459E445-6FF7-4F3F-B1CB-22EE97BCC203}" dt="2023-07-20T17:29:55.465" v="1043"/>
        <pc:sldMkLst>
          <pc:docMk/>
          <pc:sldMk cId="0" sldId="335"/>
        </pc:sldMkLst>
        <pc:spChg chg="mod">
          <ac:chgData name="Jim McGowan" userId="e2c7446dd3aca506" providerId="LiveId" clId="{1459E445-6FF7-4F3F-B1CB-22EE97BCC203}" dt="2023-07-20T17:29:55.465" v="1043"/>
          <ac:spMkLst>
            <pc:docMk/>
            <pc:sldMk cId="0" sldId="335"/>
            <ac:spMk id="6" creationId="{E5872753-1D9E-481D-BC3B-71FD53AA8506}"/>
          </ac:spMkLst>
        </pc:spChg>
        <pc:spChg chg="mod">
          <ac:chgData name="Jim McGowan" userId="e2c7446dd3aca506" providerId="LiveId" clId="{1459E445-6FF7-4F3F-B1CB-22EE97BCC203}" dt="2023-07-20T17:29:55.465" v="1043"/>
          <ac:spMkLst>
            <pc:docMk/>
            <pc:sldMk cId="0" sldId="335"/>
            <ac:spMk id="190467" creationId="{37C7B95D-9745-4EA8-B9C6-EC57D50110B7}"/>
          </ac:spMkLst>
        </pc:spChg>
      </pc:sldChg>
      <pc:sldChg chg="modSp mod">
        <pc:chgData name="Jim McGowan" userId="e2c7446dd3aca506" providerId="LiveId" clId="{1459E445-6FF7-4F3F-B1CB-22EE97BCC203}" dt="2023-07-20T17:41:32.564" v="1245"/>
        <pc:sldMkLst>
          <pc:docMk/>
          <pc:sldMk cId="0" sldId="336"/>
        </pc:sldMkLst>
        <pc:spChg chg="mod">
          <ac:chgData name="Jim McGowan" userId="e2c7446dd3aca506" providerId="LiveId" clId="{1459E445-6FF7-4F3F-B1CB-22EE97BCC203}" dt="2023-07-20T17:41:32.564" v="1245"/>
          <ac:spMkLst>
            <pc:docMk/>
            <pc:sldMk cId="0" sldId="336"/>
            <ac:spMk id="6" creationId="{5470E535-A409-43B9-B82B-90D140DF3F73}"/>
          </ac:spMkLst>
        </pc:spChg>
        <pc:spChg chg="mod">
          <ac:chgData name="Jim McGowan" userId="e2c7446dd3aca506" providerId="LiveId" clId="{1459E445-6FF7-4F3F-B1CB-22EE97BCC203}" dt="2023-07-20T17:41:26.126" v="1244" actId="207"/>
          <ac:spMkLst>
            <pc:docMk/>
            <pc:sldMk cId="0" sldId="336"/>
            <ac:spMk id="192515" creationId="{8EB790CF-CD84-49DB-AF8A-0D21D2838571}"/>
          </ac:spMkLst>
        </pc:spChg>
      </pc:sldChg>
      <pc:sldChg chg="modSp mod">
        <pc:chgData name="Jim McGowan" userId="e2c7446dd3aca506" providerId="LiveId" clId="{1459E445-6FF7-4F3F-B1CB-22EE97BCC203}" dt="2023-07-20T18:13:27.561" v="1603" actId="14100"/>
        <pc:sldMkLst>
          <pc:docMk/>
          <pc:sldMk cId="0" sldId="338"/>
        </pc:sldMkLst>
        <pc:spChg chg="mod">
          <ac:chgData name="Jim McGowan" userId="e2c7446dd3aca506" providerId="LiveId" clId="{1459E445-6FF7-4F3F-B1CB-22EE97BCC203}" dt="2023-07-20T18:12:33.327" v="1578"/>
          <ac:spMkLst>
            <pc:docMk/>
            <pc:sldMk cId="0" sldId="338"/>
            <ac:spMk id="10" creationId="{3405B44E-7357-4D36-ADB0-D1F355E925C3}"/>
          </ac:spMkLst>
        </pc:spChg>
        <pc:spChg chg="mod">
          <ac:chgData name="Jim McGowan" userId="e2c7446dd3aca506" providerId="LiveId" clId="{1459E445-6FF7-4F3F-B1CB-22EE97BCC203}" dt="2023-07-20T18:13:27.561" v="1603" actId="14100"/>
          <ac:spMkLst>
            <pc:docMk/>
            <pc:sldMk cId="0" sldId="338"/>
            <ac:spMk id="196612" creationId="{65EB3C17-8800-4E7F-B080-FCD234AF66BE}"/>
          </ac:spMkLst>
        </pc:spChg>
      </pc:sldChg>
      <pc:sldChg chg="modSp mod modAnim">
        <pc:chgData name="Jim McGowan" userId="e2c7446dd3aca506" providerId="LiveId" clId="{1459E445-6FF7-4F3F-B1CB-22EE97BCC203}" dt="2023-07-20T16:43:41.613" v="937" actId="108"/>
        <pc:sldMkLst>
          <pc:docMk/>
          <pc:sldMk cId="0" sldId="339"/>
        </pc:sldMkLst>
        <pc:spChg chg="mod">
          <ac:chgData name="Jim McGowan" userId="e2c7446dd3aca506" providerId="LiveId" clId="{1459E445-6FF7-4F3F-B1CB-22EE97BCC203}" dt="2023-07-20T16:43:41.613" v="937" actId="108"/>
          <ac:spMkLst>
            <pc:docMk/>
            <pc:sldMk cId="0" sldId="339"/>
            <ac:spMk id="200708" creationId="{0B2E1203-7139-47F2-9445-EAAF55FF44EA}"/>
          </ac:spMkLst>
        </pc:spChg>
      </pc:sldChg>
      <pc:sldChg chg="addSp modSp">
        <pc:chgData name="Jim McGowan" userId="e2c7446dd3aca506" providerId="LiveId" clId="{1459E445-6FF7-4F3F-B1CB-22EE97BCC203}" dt="2023-07-20T20:47:56.470" v="3522"/>
        <pc:sldMkLst>
          <pc:docMk/>
          <pc:sldMk cId="0" sldId="340"/>
        </pc:sldMkLst>
        <pc:spChg chg="mod">
          <ac:chgData name="Jim McGowan" userId="e2c7446dd3aca506" providerId="LiveId" clId="{1459E445-6FF7-4F3F-B1CB-22EE97BCC203}" dt="2023-07-20T20:47:56.470" v="3522"/>
          <ac:spMkLst>
            <pc:docMk/>
            <pc:sldMk cId="0" sldId="340"/>
            <ac:spMk id="6" creationId="{6BB386AA-BF07-47BD-94D8-93341F093DEB}"/>
          </ac:spMkLst>
        </pc:spChg>
        <pc:spChg chg="mod">
          <ac:chgData name="Jim McGowan" userId="e2c7446dd3aca506" providerId="LiveId" clId="{1459E445-6FF7-4F3F-B1CB-22EE97BCC203}" dt="2023-07-20T20:46:28.975" v="3510" actId="207"/>
          <ac:spMkLst>
            <pc:docMk/>
            <pc:sldMk cId="0" sldId="340"/>
            <ac:spMk id="202757" creationId="{D316691F-242C-4108-B45A-FFDEF082C306}"/>
          </ac:spMkLst>
        </pc:spChg>
        <pc:picChg chg="add mod">
          <ac:chgData name="Jim McGowan" userId="e2c7446dd3aca506" providerId="LiveId" clId="{1459E445-6FF7-4F3F-B1CB-22EE97BCC203}" dt="2023-07-20T20:43:22.493" v="3450"/>
          <ac:picMkLst>
            <pc:docMk/>
            <pc:sldMk cId="0" sldId="340"/>
            <ac:picMk id="2" creationId="{A46BB1E8-952A-354A-8635-D9F813CB2444}"/>
          </ac:picMkLst>
        </pc:picChg>
      </pc:sldChg>
      <pc:sldChg chg="modSp">
        <pc:chgData name="Jim McGowan" userId="e2c7446dd3aca506" providerId="LiveId" clId="{1459E445-6FF7-4F3F-B1CB-22EE97BCC203}" dt="2023-07-20T15:59:32.791" v="216"/>
        <pc:sldMkLst>
          <pc:docMk/>
          <pc:sldMk cId="0" sldId="341"/>
        </pc:sldMkLst>
        <pc:spChg chg="mod">
          <ac:chgData name="Jim McGowan" userId="e2c7446dd3aca506" providerId="LiveId" clId="{1459E445-6FF7-4F3F-B1CB-22EE97BCC203}" dt="2023-07-20T15:59:32.791" v="216"/>
          <ac:spMkLst>
            <pc:docMk/>
            <pc:sldMk cId="0" sldId="341"/>
            <ac:spMk id="7" creationId="{D12262BE-34C2-4D7D-AE8A-D86AA919A1E3}"/>
          </ac:spMkLst>
        </pc:spChg>
        <pc:spChg chg="mod">
          <ac:chgData name="Jim McGowan" userId="e2c7446dd3aca506" providerId="LiveId" clId="{1459E445-6FF7-4F3F-B1CB-22EE97BCC203}" dt="2023-07-20T15:59:32.791" v="216"/>
          <ac:spMkLst>
            <pc:docMk/>
            <pc:sldMk cId="0" sldId="341"/>
            <ac:spMk id="204808" creationId="{A3CC988E-C785-4BC8-BD96-B03CA6A13647}"/>
          </ac:spMkLst>
        </pc:spChg>
        <pc:picChg chg="mod">
          <ac:chgData name="Jim McGowan" userId="e2c7446dd3aca506" providerId="LiveId" clId="{1459E445-6FF7-4F3F-B1CB-22EE97BCC203}" dt="2023-07-20T15:59:32.791" v="216"/>
          <ac:picMkLst>
            <pc:docMk/>
            <pc:sldMk cId="0" sldId="341"/>
            <ac:picMk id="6" creationId="{C8973A12-A341-4C25-B6F9-B88AC0E5FF35}"/>
          </ac:picMkLst>
        </pc:picChg>
      </pc:sldChg>
      <pc:sldChg chg="addSp delSp modSp mod">
        <pc:chgData name="Jim McGowan" userId="e2c7446dd3aca506" providerId="LiveId" clId="{1459E445-6FF7-4F3F-B1CB-22EE97BCC203}" dt="2023-07-20T20:46:45.885" v="3515" actId="6549"/>
        <pc:sldMkLst>
          <pc:docMk/>
          <pc:sldMk cId="0" sldId="342"/>
        </pc:sldMkLst>
        <pc:spChg chg="mod">
          <ac:chgData name="Jim McGowan" userId="e2c7446dd3aca506" providerId="LiveId" clId="{1459E445-6FF7-4F3F-B1CB-22EE97BCC203}" dt="2023-07-20T20:33:07.155" v="3266"/>
          <ac:spMkLst>
            <pc:docMk/>
            <pc:sldMk cId="0" sldId="342"/>
            <ac:spMk id="9" creationId="{4F269A05-A379-449C-8511-D4F1E7F9E9DC}"/>
          </ac:spMkLst>
        </pc:spChg>
        <pc:spChg chg="mod">
          <ac:chgData name="Jim McGowan" userId="e2c7446dd3aca506" providerId="LiveId" clId="{1459E445-6FF7-4F3F-B1CB-22EE97BCC203}" dt="2023-07-20T20:41:09.458" v="3432" actId="1036"/>
          <ac:spMkLst>
            <pc:docMk/>
            <pc:sldMk cId="0" sldId="342"/>
            <ac:spMk id="208904" creationId="{4AE57A15-0E29-4536-89E9-D6670B271AEA}"/>
          </ac:spMkLst>
        </pc:spChg>
        <pc:spChg chg="mod">
          <ac:chgData name="Jim McGowan" userId="e2c7446dd3aca506" providerId="LiveId" clId="{1459E445-6FF7-4F3F-B1CB-22EE97BCC203}" dt="2023-07-20T20:46:45.885" v="3515" actId="6549"/>
          <ac:spMkLst>
            <pc:docMk/>
            <pc:sldMk cId="0" sldId="342"/>
            <ac:spMk id="208906" creationId="{09B256E7-AEAF-48BA-93A2-1736FD85F210}"/>
          </ac:spMkLst>
        </pc:spChg>
        <pc:picChg chg="add del mod">
          <ac:chgData name="Jim McGowan" userId="e2c7446dd3aca506" providerId="LiveId" clId="{1459E445-6FF7-4F3F-B1CB-22EE97BCC203}" dt="2023-07-20T20:40:18.706" v="3406" actId="478"/>
          <ac:picMkLst>
            <pc:docMk/>
            <pc:sldMk cId="0" sldId="342"/>
            <ac:picMk id="2" creationId="{18935E5B-C55D-992C-0EBE-077958314BE1}"/>
          </ac:picMkLst>
        </pc:picChg>
        <pc:picChg chg="mod">
          <ac:chgData name="Jim McGowan" userId="e2c7446dd3aca506" providerId="LiveId" clId="{1459E445-6FF7-4F3F-B1CB-22EE97BCC203}" dt="2023-07-20T20:40:13.621" v="3403" actId="14100"/>
          <ac:picMkLst>
            <pc:docMk/>
            <pc:sldMk cId="0" sldId="342"/>
            <ac:picMk id="11" creationId="{29805482-ECA1-4161-8CAB-D04558A47182}"/>
          </ac:picMkLst>
        </pc:picChg>
      </pc:sldChg>
      <pc:sldChg chg="addSp modSp">
        <pc:chgData name="Jim McGowan" userId="e2c7446dd3aca506" providerId="LiveId" clId="{1459E445-6FF7-4F3F-B1CB-22EE97BCC203}" dt="2023-07-20T20:48:48.479" v="3531"/>
        <pc:sldMkLst>
          <pc:docMk/>
          <pc:sldMk cId="0" sldId="343"/>
        </pc:sldMkLst>
        <pc:spChg chg="mod">
          <ac:chgData name="Jim McGowan" userId="e2c7446dd3aca506" providerId="LiveId" clId="{1459E445-6FF7-4F3F-B1CB-22EE97BCC203}" dt="2023-07-20T20:48:48.479" v="3531"/>
          <ac:spMkLst>
            <pc:docMk/>
            <pc:sldMk cId="0" sldId="343"/>
            <ac:spMk id="6" creationId="{9F368976-A3E6-4951-8FCE-9F958379112E}"/>
          </ac:spMkLst>
        </pc:spChg>
        <pc:spChg chg="mod">
          <ac:chgData name="Jim McGowan" userId="e2c7446dd3aca506" providerId="LiveId" clId="{1459E445-6FF7-4F3F-B1CB-22EE97BCC203}" dt="2023-07-20T20:45:39.016" v="3504" actId="1036"/>
          <ac:spMkLst>
            <pc:docMk/>
            <pc:sldMk cId="0" sldId="343"/>
            <ac:spMk id="212995" creationId="{27EB3C27-6BBD-4745-B99C-313A970058CC}"/>
          </ac:spMkLst>
        </pc:spChg>
        <pc:picChg chg="add mod">
          <ac:chgData name="Jim McGowan" userId="e2c7446dd3aca506" providerId="LiveId" clId="{1459E445-6FF7-4F3F-B1CB-22EE97BCC203}" dt="2023-07-20T20:43:28.261" v="3453"/>
          <ac:picMkLst>
            <pc:docMk/>
            <pc:sldMk cId="0" sldId="343"/>
            <ac:picMk id="2" creationId="{168CE237-E718-6BB9-7F7B-BF014C2E379A}"/>
          </ac:picMkLst>
        </pc:picChg>
      </pc:sldChg>
      <pc:sldChg chg="modSp mod">
        <pc:chgData name="Jim McGowan" userId="e2c7446dd3aca506" providerId="LiveId" clId="{1459E445-6FF7-4F3F-B1CB-22EE97BCC203}" dt="2023-07-20T20:50:26.971" v="3538" actId="255"/>
        <pc:sldMkLst>
          <pc:docMk/>
          <pc:sldMk cId="0" sldId="345"/>
        </pc:sldMkLst>
        <pc:spChg chg="mod">
          <ac:chgData name="Jim McGowan" userId="e2c7446dd3aca506" providerId="LiveId" clId="{1459E445-6FF7-4F3F-B1CB-22EE97BCC203}" dt="2023-07-20T20:50:26.971" v="3538" actId="255"/>
          <ac:spMkLst>
            <pc:docMk/>
            <pc:sldMk cId="0" sldId="345"/>
            <ac:spMk id="219140" creationId="{E9919F33-75E5-40F6-B414-2C16B8A3586C}"/>
          </ac:spMkLst>
        </pc:spChg>
      </pc:sldChg>
      <pc:sldChg chg="modSp mod">
        <pc:chgData name="Jim McGowan" userId="e2c7446dd3aca506" providerId="LiveId" clId="{1459E445-6FF7-4F3F-B1CB-22EE97BCC203}" dt="2023-07-20T20:26:00.502" v="3140"/>
        <pc:sldMkLst>
          <pc:docMk/>
          <pc:sldMk cId="0" sldId="346"/>
        </pc:sldMkLst>
        <pc:spChg chg="mod">
          <ac:chgData name="Jim McGowan" userId="e2c7446dd3aca506" providerId="LiveId" clId="{1459E445-6FF7-4F3F-B1CB-22EE97BCC203}" dt="2023-07-20T18:13:51.525" v="1607"/>
          <ac:spMkLst>
            <pc:docMk/>
            <pc:sldMk cId="0" sldId="346"/>
            <ac:spMk id="6" creationId="{3749BBFB-9AD7-42C4-8663-96E70CFB9B4F}"/>
          </ac:spMkLst>
        </pc:spChg>
        <pc:spChg chg="mod">
          <ac:chgData name="Jim McGowan" userId="e2c7446dd3aca506" providerId="LiveId" clId="{1459E445-6FF7-4F3F-B1CB-22EE97BCC203}" dt="2023-07-20T20:26:00.502" v="3140"/>
          <ac:spMkLst>
            <pc:docMk/>
            <pc:sldMk cId="0" sldId="346"/>
            <ac:spMk id="221187" creationId="{4F0D3109-061C-446A-9B38-5004EC782AB4}"/>
          </ac:spMkLst>
        </pc:spChg>
      </pc:sldChg>
      <pc:sldChg chg="addSp delSp modSp mod">
        <pc:chgData name="Jim McGowan" userId="e2c7446dd3aca506" providerId="LiveId" clId="{1459E445-6FF7-4F3F-B1CB-22EE97BCC203}" dt="2023-07-20T20:45:25.492" v="3500" actId="1035"/>
        <pc:sldMkLst>
          <pc:docMk/>
          <pc:sldMk cId="0" sldId="347"/>
        </pc:sldMkLst>
        <pc:spChg chg="mod">
          <ac:chgData name="Jim McGowan" userId="e2c7446dd3aca506" providerId="LiveId" clId="{1459E445-6FF7-4F3F-B1CB-22EE97BCC203}" dt="2023-07-20T18:15:39.121" v="1636"/>
          <ac:spMkLst>
            <pc:docMk/>
            <pc:sldMk cId="0" sldId="347"/>
            <ac:spMk id="6" creationId="{1A847D94-0156-433F-A0A3-470F895EC6C2}"/>
          </ac:spMkLst>
        </pc:spChg>
        <pc:spChg chg="mod">
          <ac:chgData name="Jim McGowan" userId="e2c7446dd3aca506" providerId="LiveId" clId="{1459E445-6FF7-4F3F-B1CB-22EE97BCC203}" dt="2023-07-20T20:45:25.492" v="3500" actId="1035"/>
          <ac:spMkLst>
            <pc:docMk/>
            <pc:sldMk cId="0" sldId="347"/>
            <ac:spMk id="223235" creationId="{4BE92CCE-D843-45B3-8F9F-FFD8206E99C2}"/>
          </ac:spMkLst>
        </pc:spChg>
        <pc:picChg chg="add mod">
          <ac:chgData name="Jim McGowan" userId="e2c7446dd3aca506" providerId="LiveId" clId="{1459E445-6FF7-4F3F-B1CB-22EE97BCC203}" dt="2023-07-20T20:43:10.723" v="3447"/>
          <ac:picMkLst>
            <pc:docMk/>
            <pc:sldMk cId="0" sldId="347"/>
            <ac:picMk id="2" creationId="{B0BE4684-E139-428A-776A-C30380A52009}"/>
          </ac:picMkLst>
        </pc:picChg>
        <pc:picChg chg="add del mod">
          <ac:chgData name="Jim McGowan" userId="e2c7446dd3aca506" providerId="LiveId" clId="{1459E445-6FF7-4F3F-B1CB-22EE97BCC203}" dt="2023-07-20T20:43:08.977" v="3446" actId="478"/>
          <ac:picMkLst>
            <pc:docMk/>
            <pc:sldMk cId="0" sldId="347"/>
            <ac:picMk id="1026" creationId="{84650366-5DCD-EE7B-332B-25A256518519}"/>
          </ac:picMkLst>
        </pc:picChg>
      </pc:sldChg>
      <pc:sldChg chg="modSp mod">
        <pc:chgData name="Jim McGowan" userId="e2c7446dd3aca506" providerId="LiveId" clId="{1459E445-6FF7-4F3F-B1CB-22EE97BCC203}" dt="2023-07-20T18:16:51.717" v="1660"/>
        <pc:sldMkLst>
          <pc:docMk/>
          <pc:sldMk cId="0" sldId="348"/>
        </pc:sldMkLst>
        <pc:spChg chg="mod">
          <ac:chgData name="Jim McGowan" userId="e2c7446dd3aca506" providerId="LiveId" clId="{1459E445-6FF7-4F3F-B1CB-22EE97BCC203}" dt="2023-07-20T18:16:51.717" v="1660"/>
          <ac:spMkLst>
            <pc:docMk/>
            <pc:sldMk cId="0" sldId="348"/>
            <ac:spMk id="7" creationId="{1A23B65F-F783-45B2-9F50-5B5F6868C892}"/>
          </ac:spMkLst>
        </pc:spChg>
        <pc:spChg chg="mod">
          <ac:chgData name="Jim McGowan" userId="e2c7446dd3aca506" providerId="LiveId" clId="{1459E445-6FF7-4F3F-B1CB-22EE97BCC203}" dt="2023-07-20T18:16:43.161" v="1657" actId="12788"/>
          <ac:spMkLst>
            <pc:docMk/>
            <pc:sldMk cId="0" sldId="348"/>
            <ac:spMk id="225284" creationId="{B44E68B5-B11D-448D-821B-8DE74E48B093}"/>
          </ac:spMkLst>
        </pc:spChg>
        <pc:spChg chg="mod">
          <ac:chgData name="Jim McGowan" userId="e2c7446dd3aca506" providerId="LiveId" clId="{1459E445-6FF7-4F3F-B1CB-22EE97BCC203}" dt="2023-07-20T18:16:24.294" v="1653" actId="207"/>
          <ac:spMkLst>
            <pc:docMk/>
            <pc:sldMk cId="0" sldId="348"/>
            <ac:spMk id="225286" creationId="{1B3F42F0-6D77-413B-8764-AC2AE092E00F}"/>
          </ac:spMkLst>
        </pc:spChg>
      </pc:sldChg>
      <pc:sldChg chg="modSp mod modAnim">
        <pc:chgData name="Jim McGowan" userId="e2c7446dd3aca506" providerId="LiveId" clId="{1459E445-6FF7-4F3F-B1CB-22EE97BCC203}" dt="2023-07-20T18:28:27.585" v="1741" actId="207"/>
        <pc:sldMkLst>
          <pc:docMk/>
          <pc:sldMk cId="0" sldId="349"/>
        </pc:sldMkLst>
        <pc:spChg chg="mod">
          <ac:chgData name="Jim McGowan" userId="e2c7446dd3aca506" providerId="LiveId" clId="{1459E445-6FF7-4F3F-B1CB-22EE97BCC203}" dt="2023-07-20T18:28:27.585" v="1741" actId="207"/>
          <ac:spMkLst>
            <pc:docMk/>
            <pc:sldMk cId="0" sldId="349"/>
            <ac:spMk id="227331" creationId="{4F7E101D-5E5C-43F0-9F40-4AA0E8FBE92C}"/>
          </ac:spMkLst>
        </pc:spChg>
      </pc:sldChg>
      <pc:sldChg chg="modSp mod">
        <pc:chgData name="Jim McGowan" userId="e2c7446dd3aca506" providerId="LiveId" clId="{1459E445-6FF7-4F3F-B1CB-22EE97BCC203}" dt="2023-07-20T19:59:53.928" v="2961" actId="20577"/>
        <pc:sldMkLst>
          <pc:docMk/>
          <pc:sldMk cId="0" sldId="350"/>
        </pc:sldMkLst>
        <pc:graphicFrameChg chg="mod modGraphic">
          <ac:chgData name="Jim McGowan" userId="e2c7446dd3aca506" providerId="LiveId" clId="{1459E445-6FF7-4F3F-B1CB-22EE97BCC203}" dt="2023-07-20T19:59:53.928" v="2961" actId="20577"/>
          <ac:graphicFrameMkLst>
            <pc:docMk/>
            <pc:sldMk cId="0" sldId="350"/>
            <ac:graphicFrameMk id="228515" creationId="{200B9D3F-07F0-4919-8B9E-68FCA9D47E09}"/>
          </ac:graphicFrameMkLst>
        </pc:graphicFrameChg>
      </pc:sldChg>
      <pc:sldChg chg="modSp">
        <pc:chgData name="Jim McGowan" userId="e2c7446dd3aca506" providerId="LiveId" clId="{1459E445-6FF7-4F3F-B1CB-22EE97BCC203}" dt="2023-07-20T18:35:54.542" v="1805" actId="108"/>
        <pc:sldMkLst>
          <pc:docMk/>
          <pc:sldMk cId="0" sldId="352"/>
        </pc:sldMkLst>
        <pc:spChg chg="mod">
          <ac:chgData name="Jim McGowan" userId="e2c7446dd3aca506" providerId="LiveId" clId="{1459E445-6FF7-4F3F-B1CB-22EE97BCC203}" dt="2023-07-20T18:35:54.542" v="1805" actId="108"/>
          <ac:spMkLst>
            <pc:docMk/>
            <pc:sldMk cId="0" sldId="352"/>
            <ac:spMk id="231426" creationId="{BE4DCC6E-C8BE-49E8-91E2-913C8B03ED32}"/>
          </ac:spMkLst>
        </pc:spChg>
      </pc:sldChg>
      <pc:sldChg chg="modSp modAnim">
        <pc:chgData name="Jim McGowan" userId="e2c7446dd3aca506" providerId="LiveId" clId="{1459E445-6FF7-4F3F-B1CB-22EE97BCC203}" dt="2023-07-20T20:27:39.130" v="3184"/>
        <pc:sldMkLst>
          <pc:docMk/>
          <pc:sldMk cId="0" sldId="353"/>
        </pc:sldMkLst>
        <pc:spChg chg="mod">
          <ac:chgData name="Jim McGowan" userId="e2c7446dd3aca506" providerId="LiveId" clId="{1459E445-6FF7-4F3F-B1CB-22EE97BCC203}" dt="2023-07-20T20:27:39.130" v="3184"/>
          <ac:spMkLst>
            <pc:docMk/>
            <pc:sldMk cId="0" sldId="353"/>
            <ac:spMk id="232451" creationId="{1D451380-59F0-4A51-9972-770AD4F88960}"/>
          </ac:spMkLst>
        </pc:spChg>
      </pc:sldChg>
      <pc:sldChg chg="addSp delSp modSp mod">
        <pc:chgData name="Jim McGowan" userId="e2c7446dd3aca506" providerId="LiveId" clId="{1459E445-6FF7-4F3F-B1CB-22EE97BCC203}" dt="2023-07-20T21:22:17.024" v="4032" actId="12789"/>
        <pc:sldMkLst>
          <pc:docMk/>
          <pc:sldMk cId="4058441213" sldId="444"/>
        </pc:sldMkLst>
        <pc:spChg chg="mod">
          <ac:chgData name="Jim McGowan" userId="e2c7446dd3aca506" providerId="LiveId" clId="{1459E445-6FF7-4F3F-B1CB-22EE97BCC203}" dt="2023-07-20T21:19:41.367" v="3960" actId="1036"/>
          <ac:spMkLst>
            <pc:docMk/>
            <pc:sldMk cId="4058441213" sldId="444"/>
            <ac:spMk id="4" creationId="{00000000-0000-0000-0000-000000000000}"/>
          </ac:spMkLst>
        </pc:spChg>
        <pc:spChg chg="mod">
          <ac:chgData name="Jim McGowan" userId="e2c7446dd3aca506" providerId="LiveId" clId="{1459E445-6FF7-4F3F-B1CB-22EE97BCC203}" dt="2023-07-20T21:19:04.180" v="3948" actId="20577"/>
          <ac:spMkLst>
            <pc:docMk/>
            <pc:sldMk cId="4058441213" sldId="444"/>
            <ac:spMk id="7" creationId="{C1796DBA-D89A-4910-B49A-4294C83A483B}"/>
          </ac:spMkLst>
        </pc:spChg>
        <pc:picChg chg="add del mod">
          <ac:chgData name="Jim McGowan" userId="e2c7446dd3aca506" providerId="LiveId" clId="{1459E445-6FF7-4F3F-B1CB-22EE97BCC203}" dt="2023-07-20T21:18:16.795" v="3929" actId="478"/>
          <ac:picMkLst>
            <pc:docMk/>
            <pc:sldMk cId="4058441213" sldId="444"/>
            <ac:picMk id="3" creationId="{42E4C59A-A75C-7661-F75B-924322D37692}"/>
          </ac:picMkLst>
        </pc:picChg>
        <pc:picChg chg="del mod">
          <ac:chgData name="Jim McGowan" userId="e2c7446dd3aca506" providerId="LiveId" clId="{1459E445-6FF7-4F3F-B1CB-22EE97BCC203}" dt="2023-07-20T21:08:15.345" v="3865" actId="478"/>
          <ac:picMkLst>
            <pc:docMk/>
            <pc:sldMk cId="4058441213" sldId="444"/>
            <ac:picMk id="6" creationId="{00000000-0000-0000-0000-000000000000}"/>
          </ac:picMkLst>
        </pc:picChg>
        <pc:picChg chg="add del mod">
          <ac:chgData name="Jim McGowan" userId="e2c7446dd3aca506" providerId="LiveId" clId="{1459E445-6FF7-4F3F-B1CB-22EE97BCC203}" dt="2023-07-20T21:18:17.599" v="3930" actId="478"/>
          <ac:picMkLst>
            <pc:docMk/>
            <pc:sldMk cId="4058441213" sldId="444"/>
            <ac:picMk id="8" creationId="{BC431D24-9C4F-C208-85AD-AB93259BF0D4}"/>
          </ac:picMkLst>
        </pc:picChg>
        <pc:picChg chg="add del mod">
          <ac:chgData name="Jim McGowan" userId="e2c7446dd3aca506" providerId="LiveId" clId="{1459E445-6FF7-4F3F-B1CB-22EE97BCC203}" dt="2023-07-20T21:21:55.204" v="4018" actId="478"/>
          <ac:picMkLst>
            <pc:docMk/>
            <pc:sldMk cId="4058441213" sldId="444"/>
            <ac:picMk id="10" creationId="{969288B9-30C3-41D3-9895-40F4EA809EE2}"/>
          </ac:picMkLst>
        </pc:picChg>
        <pc:picChg chg="add del mod">
          <ac:chgData name="Jim McGowan" userId="e2c7446dd3aca506" providerId="LiveId" clId="{1459E445-6FF7-4F3F-B1CB-22EE97BCC203}" dt="2023-07-20T21:21:55.204" v="4018" actId="478"/>
          <ac:picMkLst>
            <pc:docMk/>
            <pc:sldMk cId="4058441213" sldId="444"/>
            <ac:picMk id="12" creationId="{93DB6534-DE91-8918-39CF-7F460D75F7FB}"/>
          </ac:picMkLst>
        </pc:picChg>
        <pc:picChg chg="add mod">
          <ac:chgData name="Jim McGowan" userId="e2c7446dd3aca506" providerId="LiveId" clId="{1459E445-6FF7-4F3F-B1CB-22EE97BCC203}" dt="2023-07-20T21:22:17.024" v="4032" actId="12789"/>
          <ac:picMkLst>
            <pc:docMk/>
            <pc:sldMk cId="4058441213" sldId="444"/>
            <ac:picMk id="13" creationId="{8A56FF8B-5F07-6617-4004-9A6A5B9E2417}"/>
          </ac:picMkLst>
        </pc:picChg>
      </pc:sldChg>
      <pc:sldChg chg="modSp mod">
        <pc:chgData name="Jim McGowan" userId="e2c7446dd3aca506" providerId="LiveId" clId="{1459E445-6FF7-4F3F-B1CB-22EE97BCC203}" dt="2023-07-20T16:22:00.483" v="569" actId="179"/>
        <pc:sldMkLst>
          <pc:docMk/>
          <pc:sldMk cId="4200865402" sldId="445"/>
        </pc:sldMkLst>
        <pc:spChg chg="mod">
          <ac:chgData name="Jim McGowan" userId="e2c7446dd3aca506" providerId="LiveId" clId="{1459E445-6FF7-4F3F-B1CB-22EE97BCC203}" dt="2023-07-20T15:58:56.232" v="200"/>
          <ac:spMkLst>
            <pc:docMk/>
            <pc:sldMk cId="4200865402" sldId="445"/>
            <ac:spMk id="4" creationId="{3BDE77A5-3E97-42F4-ACDF-D1623FA2722C}"/>
          </ac:spMkLst>
        </pc:spChg>
        <pc:spChg chg="mod">
          <ac:chgData name="Jim McGowan" userId="e2c7446dd3aca506" providerId="LiveId" clId="{1459E445-6FF7-4F3F-B1CB-22EE97BCC203}" dt="2023-07-20T16:22:00.483" v="569" actId="179"/>
          <ac:spMkLst>
            <pc:docMk/>
            <pc:sldMk cId="4200865402" sldId="445"/>
            <ac:spMk id="124935" creationId="{02A9483A-CC4B-4C45-A210-96D41A4B0728}"/>
          </ac:spMkLst>
        </pc:spChg>
      </pc:sldChg>
      <pc:sldChg chg="modSp mod">
        <pc:chgData name="Jim McGowan" userId="e2c7446dd3aca506" providerId="LiveId" clId="{1459E445-6FF7-4F3F-B1CB-22EE97BCC203}" dt="2023-07-20T20:23:18.721" v="3121" actId="115"/>
        <pc:sldMkLst>
          <pc:docMk/>
          <pc:sldMk cId="464038503" sldId="446"/>
        </pc:sldMkLst>
        <pc:spChg chg="mod">
          <ac:chgData name="Jim McGowan" userId="e2c7446dd3aca506" providerId="LiveId" clId="{1459E445-6FF7-4F3F-B1CB-22EE97BCC203}" dt="2023-07-20T16:24:39.765" v="603" actId="108"/>
          <ac:spMkLst>
            <pc:docMk/>
            <pc:sldMk cId="464038503" sldId="446"/>
            <ac:spMk id="3" creationId="{9A478E87-1E9E-47C0-BDC3-CDACA19025B2}"/>
          </ac:spMkLst>
        </pc:spChg>
        <pc:spChg chg="mod">
          <ac:chgData name="Jim McGowan" userId="e2c7446dd3aca506" providerId="LiveId" clId="{1459E445-6FF7-4F3F-B1CB-22EE97BCC203}" dt="2023-07-20T20:23:18.721" v="3121" actId="115"/>
          <ac:spMkLst>
            <pc:docMk/>
            <pc:sldMk cId="464038503" sldId="446"/>
            <ac:spMk id="124935" creationId="{02A9483A-CC4B-4C45-A210-96D41A4B0728}"/>
          </ac:spMkLst>
        </pc:spChg>
      </pc:sldChg>
      <pc:sldChg chg="modSp mod">
        <pc:chgData name="Jim McGowan" userId="e2c7446dd3aca506" providerId="LiveId" clId="{1459E445-6FF7-4F3F-B1CB-22EE97BCC203}" dt="2023-07-20T20:03:34.100" v="3008" actId="33524"/>
        <pc:sldMkLst>
          <pc:docMk/>
          <pc:sldMk cId="2268576725" sldId="447"/>
        </pc:sldMkLst>
        <pc:graphicFrameChg chg="mod modGraphic">
          <ac:chgData name="Jim McGowan" userId="e2c7446dd3aca506" providerId="LiveId" clId="{1459E445-6FF7-4F3F-B1CB-22EE97BCC203}" dt="2023-07-20T20:03:34.100" v="3008" actId="33524"/>
          <ac:graphicFrameMkLst>
            <pc:docMk/>
            <pc:sldMk cId="2268576725" sldId="447"/>
            <ac:graphicFrameMk id="228515" creationId="{200B9D3F-07F0-4919-8B9E-68FCA9D47E09}"/>
          </ac:graphicFrameMkLst>
        </pc:graphicFrameChg>
      </pc:sldChg>
      <pc:sldChg chg="modSp mod">
        <pc:chgData name="Jim McGowan" userId="e2c7446dd3aca506" providerId="LiveId" clId="{1459E445-6FF7-4F3F-B1CB-22EE97BCC203}" dt="2023-07-20T20:02:08.589" v="2984" actId="20577"/>
        <pc:sldMkLst>
          <pc:docMk/>
          <pc:sldMk cId="827595421" sldId="449"/>
        </pc:sldMkLst>
        <pc:graphicFrameChg chg="mod modGraphic">
          <ac:chgData name="Jim McGowan" userId="e2c7446dd3aca506" providerId="LiveId" clId="{1459E445-6FF7-4F3F-B1CB-22EE97BCC203}" dt="2023-07-20T20:02:08.589" v="298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459E445-6FF7-4F3F-B1CB-22EE97BCC203}" dt="2023-07-20T20:05:37.524" v="3019" actId="6549"/>
        <pc:sldMkLst>
          <pc:docMk/>
          <pc:sldMk cId="898308356" sldId="450"/>
        </pc:sldMkLst>
        <pc:graphicFrameChg chg="mod modGraphic">
          <ac:chgData name="Jim McGowan" userId="e2c7446dd3aca506" providerId="LiveId" clId="{1459E445-6FF7-4F3F-B1CB-22EE97BCC203}" dt="2023-07-20T20:05:37.524" v="3019" actId="6549"/>
          <ac:graphicFrameMkLst>
            <pc:docMk/>
            <pc:sldMk cId="898308356" sldId="450"/>
            <ac:graphicFrameMk id="228515" creationId="{200B9D3F-07F0-4919-8B9E-68FCA9D47E09}"/>
          </ac:graphicFrameMkLst>
        </pc:graphicFrameChg>
      </pc:sldChg>
      <pc:sldChg chg="modSp mod">
        <pc:chgData name="Jim McGowan" userId="e2c7446dd3aca506" providerId="LiveId" clId="{1459E445-6FF7-4F3F-B1CB-22EE97BCC203}" dt="2023-07-20T19:01:04.610" v="2207" actId="108"/>
        <pc:sldMkLst>
          <pc:docMk/>
          <pc:sldMk cId="1803146757" sldId="452"/>
        </pc:sldMkLst>
        <pc:graphicFrameChg chg="mod modGraphic">
          <ac:chgData name="Jim McGowan" userId="e2c7446dd3aca506" providerId="LiveId" clId="{1459E445-6FF7-4F3F-B1CB-22EE97BCC203}" dt="2023-07-20T19:01:04.610" v="2207" actId="108"/>
          <ac:graphicFrameMkLst>
            <pc:docMk/>
            <pc:sldMk cId="1803146757" sldId="452"/>
            <ac:graphicFrameMk id="228515" creationId="{200B9D3F-07F0-4919-8B9E-68FCA9D47E09}"/>
          </ac:graphicFrameMkLst>
        </pc:graphicFrameChg>
      </pc:sldChg>
      <pc:sldChg chg="modSp mod">
        <pc:chgData name="Jim McGowan" userId="e2c7446dd3aca506" providerId="LiveId" clId="{1459E445-6FF7-4F3F-B1CB-22EE97BCC203}" dt="2023-07-20T16:02:51.955" v="284" actId="179"/>
        <pc:sldMkLst>
          <pc:docMk/>
          <pc:sldMk cId="692587553" sldId="454"/>
        </pc:sldMkLst>
        <pc:spChg chg="mod">
          <ac:chgData name="Jim McGowan" userId="e2c7446dd3aca506" providerId="LiveId" clId="{1459E445-6FF7-4F3F-B1CB-22EE97BCC203}" dt="2023-07-20T16:00:06.037" v="233"/>
          <ac:spMkLst>
            <pc:docMk/>
            <pc:sldMk cId="692587553" sldId="454"/>
            <ac:spMk id="186370" creationId="{DEAA1FFC-2F01-4DAD-86FF-0C0EFA2AD484}"/>
          </ac:spMkLst>
        </pc:spChg>
        <pc:spChg chg="mod">
          <ac:chgData name="Jim McGowan" userId="e2c7446dd3aca506" providerId="LiveId" clId="{1459E445-6FF7-4F3F-B1CB-22EE97BCC203}" dt="2023-07-20T16:02:51.955" v="284" actId="179"/>
          <ac:spMkLst>
            <pc:docMk/>
            <pc:sldMk cId="692587553" sldId="454"/>
            <ac:spMk id="186372" creationId="{3AC212F6-CFD8-4662-8F80-6A61D2D43A02}"/>
          </ac:spMkLst>
        </pc:spChg>
      </pc:sldChg>
      <pc:sldChg chg="modSp mod">
        <pc:chgData name="Jim McGowan" userId="e2c7446dd3aca506" providerId="LiveId" clId="{1459E445-6FF7-4F3F-B1CB-22EE97BCC203}" dt="2023-07-20T16:04:46.755" v="313" actId="179"/>
        <pc:sldMkLst>
          <pc:docMk/>
          <pc:sldMk cId="3199885423" sldId="457"/>
        </pc:sldMkLst>
        <pc:spChg chg="mod">
          <ac:chgData name="Jim McGowan" userId="e2c7446dd3aca506" providerId="LiveId" clId="{1459E445-6FF7-4F3F-B1CB-22EE97BCC203}" dt="2023-07-20T15:59:46.393" v="222"/>
          <ac:spMkLst>
            <pc:docMk/>
            <pc:sldMk cId="3199885423" sldId="457"/>
            <ac:spMk id="4" creationId="{0BAE95D5-1A5E-4617-BA0D-1C6CB8792A95}"/>
          </ac:spMkLst>
        </pc:spChg>
        <pc:spChg chg="mod">
          <ac:chgData name="Jim McGowan" userId="e2c7446dd3aca506" providerId="LiveId" clId="{1459E445-6FF7-4F3F-B1CB-22EE97BCC203}" dt="2023-07-20T15:59:46.393" v="222"/>
          <ac:spMkLst>
            <pc:docMk/>
            <pc:sldMk cId="3199885423" sldId="457"/>
            <ac:spMk id="8" creationId="{4A94AB59-0C98-4CD4-886C-29B285392689}"/>
          </ac:spMkLst>
        </pc:spChg>
        <pc:spChg chg="mod">
          <ac:chgData name="Jim McGowan" userId="e2c7446dd3aca506" providerId="LiveId" clId="{1459E445-6FF7-4F3F-B1CB-22EE97BCC203}" dt="2023-07-20T16:04:46.755" v="313" actId="179"/>
          <ac:spMkLst>
            <pc:docMk/>
            <pc:sldMk cId="3199885423" sldId="457"/>
            <ac:spMk id="13326" creationId="{FC53503D-CA05-4AC4-B4F6-E639D7F0493D}"/>
          </ac:spMkLst>
        </pc:spChg>
      </pc:sldChg>
      <pc:sldChg chg="modSp">
        <pc:chgData name="Jim McGowan" userId="e2c7446dd3aca506" providerId="LiveId" clId="{1459E445-6FF7-4F3F-B1CB-22EE97BCC203}" dt="2023-07-20T15:59:40.663" v="220"/>
        <pc:sldMkLst>
          <pc:docMk/>
          <pc:sldMk cId="1984031204" sldId="458"/>
        </pc:sldMkLst>
        <pc:spChg chg="mod">
          <ac:chgData name="Jim McGowan" userId="e2c7446dd3aca506" providerId="LiveId" clId="{1459E445-6FF7-4F3F-B1CB-22EE97BCC203}" dt="2023-07-20T15:59:40.663" v="220"/>
          <ac:spMkLst>
            <pc:docMk/>
            <pc:sldMk cId="1984031204" sldId="458"/>
            <ac:spMk id="8" creationId="{81B9C169-5DF6-4584-917C-55223263B877}"/>
          </ac:spMkLst>
        </pc:spChg>
        <pc:spChg chg="mod">
          <ac:chgData name="Jim McGowan" userId="e2c7446dd3aca506" providerId="LiveId" clId="{1459E445-6FF7-4F3F-B1CB-22EE97BCC203}" dt="2023-07-20T15:59:40.663" v="220"/>
          <ac:spMkLst>
            <pc:docMk/>
            <pc:sldMk cId="1984031204" sldId="458"/>
            <ac:spMk id="145413" creationId="{CD48866B-69DA-4A6A-B4D3-7CF4EAF0957B}"/>
          </ac:spMkLst>
        </pc:spChg>
        <pc:spChg chg="mod">
          <ac:chgData name="Jim McGowan" userId="e2c7446dd3aca506" providerId="LiveId" clId="{1459E445-6FF7-4F3F-B1CB-22EE97BCC203}" dt="2023-07-20T15:59:40.663" v="220"/>
          <ac:spMkLst>
            <pc:docMk/>
            <pc:sldMk cId="1984031204" sldId="458"/>
            <ac:spMk id="145414" creationId="{387DE770-6518-4D82-B3CF-67BAD0B0932F}"/>
          </ac:spMkLst>
        </pc:spChg>
        <pc:picChg chg="mod">
          <ac:chgData name="Jim McGowan" userId="e2c7446dd3aca506" providerId="LiveId" clId="{1459E445-6FF7-4F3F-B1CB-22EE97BCC203}" dt="2023-07-20T15:59:40.663" v="220"/>
          <ac:picMkLst>
            <pc:docMk/>
            <pc:sldMk cId="1984031204" sldId="458"/>
            <ac:picMk id="145420" creationId="{AE418D46-008E-4A01-8CA8-C640FD96A6C7}"/>
          </ac:picMkLst>
        </pc:picChg>
      </pc:sldChg>
      <pc:sldChg chg="modSp">
        <pc:chgData name="Jim McGowan" userId="e2c7446dd3aca506" providerId="LiveId" clId="{1459E445-6FF7-4F3F-B1CB-22EE97BCC203}" dt="2023-07-20T15:59:36.609" v="217"/>
        <pc:sldMkLst>
          <pc:docMk/>
          <pc:sldMk cId="2086688755" sldId="459"/>
        </pc:sldMkLst>
        <pc:spChg chg="mod">
          <ac:chgData name="Jim McGowan" userId="e2c7446dd3aca506" providerId="LiveId" clId="{1459E445-6FF7-4F3F-B1CB-22EE97BCC203}" dt="2023-07-20T15:59:36.609" v="217"/>
          <ac:spMkLst>
            <pc:docMk/>
            <pc:sldMk cId="2086688755" sldId="459"/>
            <ac:spMk id="6" creationId="{0D41994B-38E0-4A40-BA3F-521741E047A9}"/>
          </ac:spMkLst>
        </pc:spChg>
        <pc:spChg chg="mod">
          <ac:chgData name="Jim McGowan" userId="e2c7446dd3aca506" providerId="LiveId" clId="{1459E445-6FF7-4F3F-B1CB-22EE97BCC203}" dt="2023-07-20T15:59:36.609" v="217"/>
          <ac:spMkLst>
            <pc:docMk/>
            <pc:sldMk cId="2086688755" sldId="459"/>
            <ac:spMk id="10" creationId="{B2FDD973-2E61-4F40-8630-38C2F76834A6}"/>
          </ac:spMkLst>
        </pc:spChg>
        <pc:picChg chg="mod">
          <ac:chgData name="Jim McGowan" userId="e2c7446dd3aca506" providerId="LiveId" clId="{1459E445-6FF7-4F3F-B1CB-22EE97BCC203}" dt="2023-07-20T15:59:36.609" v="217"/>
          <ac:picMkLst>
            <pc:docMk/>
            <pc:sldMk cId="2086688755" sldId="459"/>
            <ac:picMk id="5" creationId="{376FAEEB-4C64-47D9-B9C9-EA7775F279E4}"/>
          </ac:picMkLst>
        </pc:picChg>
      </pc:sldChg>
      <pc:sldChg chg="modSp">
        <pc:chgData name="Jim McGowan" userId="e2c7446dd3aca506" providerId="LiveId" clId="{1459E445-6FF7-4F3F-B1CB-22EE97BCC203}" dt="2023-07-20T15:59:27.974" v="213"/>
        <pc:sldMkLst>
          <pc:docMk/>
          <pc:sldMk cId="4291686037" sldId="460"/>
        </pc:sldMkLst>
        <pc:spChg chg="mod">
          <ac:chgData name="Jim McGowan" userId="e2c7446dd3aca506" providerId="LiveId" clId="{1459E445-6FF7-4F3F-B1CB-22EE97BCC203}" dt="2023-07-20T15:59:27.974" v="213"/>
          <ac:spMkLst>
            <pc:docMk/>
            <pc:sldMk cId="4291686037" sldId="460"/>
            <ac:spMk id="9" creationId="{D55CCC4F-073F-4102-B940-BB7CD4F37963}"/>
          </ac:spMkLst>
        </pc:spChg>
        <pc:spChg chg="mod">
          <ac:chgData name="Jim McGowan" userId="e2c7446dd3aca506" providerId="LiveId" clId="{1459E445-6FF7-4F3F-B1CB-22EE97BCC203}" dt="2023-07-20T15:59:27.974" v="213"/>
          <ac:spMkLst>
            <pc:docMk/>
            <pc:sldMk cId="4291686037" sldId="460"/>
            <ac:spMk id="204808" creationId="{A3CC988E-C785-4BC8-BD96-B03CA6A13647}"/>
          </ac:spMkLst>
        </pc:spChg>
        <pc:picChg chg="mod">
          <ac:chgData name="Jim McGowan" userId="e2c7446dd3aca506" providerId="LiveId" clId="{1459E445-6FF7-4F3F-B1CB-22EE97BCC203}" dt="2023-07-20T15:59:27.974" v="213"/>
          <ac:picMkLst>
            <pc:docMk/>
            <pc:sldMk cId="4291686037" sldId="460"/>
            <ac:picMk id="2" creationId="{3B503650-EFEF-4485-8E3F-284A5DF5A928}"/>
          </ac:picMkLst>
        </pc:picChg>
        <pc:picChg chg="mod">
          <ac:chgData name="Jim McGowan" userId="e2c7446dd3aca506" providerId="LiveId" clId="{1459E445-6FF7-4F3F-B1CB-22EE97BCC203}" dt="2023-07-20T15:59:27.974" v="213"/>
          <ac:picMkLst>
            <pc:docMk/>
            <pc:sldMk cId="4291686037" sldId="460"/>
            <ac:picMk id="7" creationId="{7C2D5453-2E7C-43B1-ADAE-6CB0C9EB283C}"/>
          </ac:picMkLst>
        </pc:picChg>
      </pc:sldChg>
      <pc:sldChg chg="modSp">
        <pc:chgData name="Jim McGowan" userId="e2c7446dd3aca506" providerId="LiveId" clId="{1459E445-6FF7-4F3F-B1CB-22EE97BCC203}" dt="2023-07-20T15:59:13.365" v="208"/>
        <pc:sldMkLst>
          <pc:docMk/>
          <pc:sldMk cId="1912449715" sldId="462"/>
        </pc:sldMkLst>
        <pc:spChg chg="mod">
          <ac:chgData name="Jim McGowan" userId="e2c7446dd3aca506" providerId="LiveId" clId="{1459E445-6FF7-4F3F-B1CB-22EE97BCC203}" dt="2023-07-20T15:59:13.365" v="208"/>
          <ac:spMkLst>
            <pc:docMk/>
            <pc:sldMk cId="1912449715" sldId="462"/>
            <ac:spMk id="6" creationId="{84A4B3E6-7810-4C29-B8D9-B8BA25E9AB95}"/>
          </ac:spMkLst>
        </pc:spChg>
        <pc:spChg chg="mod">
          <ac:chgData name="Jim McGowan" userId="e2c7446dd3aca506" providerId="LiveId" clId="{1459E445-6FF7-4F3F-B1CB-22EE97BCC203}" dt="2023-07-20T15:59:13.365" v="208"/>
          <ac:spMkLst>
            <pc:docMk/>
            <pc:sldMk cId="1912449715" sldId="462"/>
            <ac:spMk id="154633" creationId="{06E51907-F55D-4C66-9DBF-CE597A553BF0}"/>
          </ac:spMkLst>
        </pc:spChg>
        <pc:picChg chg="mod">
          <ac:chgData name="Jim McGowan" userId="e2c7446dd3aca506" providerId="LiveId" clId="{1459E445-6FF7-4F3F-B1CB-22EE97BCC203}" dt="2023-07-20T15:59:13.365" v="208"/>
          <ac:picMkLst>
            <pc:docMk/>
            <pc:sldMk cId="1912449715" sldId="462"/>
            <ac:picMk id="9" creationId="{1BA1EA0E-0504-4340-A9E6-9EDEC954A508}"/>
          </ac:picMkLst>
        </pc:picChg>
      </pc:sldChg>
      <pc:sldChg chg="modSp del">
        <pc:chgData name="Jim McGowan" userId="e2c7446dd3aca506" providerId="LiveId" clId="{1459E445-6FF7-4F3F-B1CB-22EE97BCC203}" dt="2023-07-20T16:07:29.869" v="358" actId="47"/>
        <pc:sldMkLst>
          <pc:docMk/>
          <pc:sldMk cId="3216054512" sldId="463"/>
        </pc:sldMkLst>
        <pc:spChg chg="mod">
          <ac:chgData name="Jim McGowan" userId="e2c7446dd3aca506" providerId="LiveId" clId="{1459E445-6FF7-4F3F-B1CB-22EE97BCC203}" dt="2023-07-20T15:59:04.503" v="204"/>
          <ac:spMkLst>
            <pc:docMk/>
            <pc:sldMk cId="3216054512" sldId="463"/>
            <ac:spMk id="4" creationId="{BA8090A4-4FEF-4FB4-B2B3-EBACBE208EE4}"/>
          </ac:spMkLst>
        </pc:spChg>
        <pc:spChg chg="mod">
          <ac:chgData name="Jim McGowan" userId="e2c7446dd3aca506" providerId="LiveId" clId="{1459E445-6FF7-4F3F-B1CB-22EE97BCC203}" dt="2023-07-20T15:59:04.503" v="204"/>
          <ac:spMkLst>
            <pc:docMk/>
            <pc:sldMk cId="3216054512" sldId="463"/>
            <ac:spMk id="159750" creationId="{C43E6C65-81DA-426B-8AEB-3DC6D5EC763C}"/>
          </ac:spMkLst>
        </pc:spChg>
      </pc:sldChg>
      <pc:sldChg chg="modSp mod">
        <pc:chgData name="Jim McGowan" userId="e2c7446dd3aca506" providerId="LiveId" clId="{1459E445-6FF7-4F3F-B1CB-22EE97BCC203}" dt="2023-07-20T18:01:31.441" v="1499" actId="108"/>
        <pc:sldMkLst>
          <pc:docMk/>
          <pc:sldMk cId="2249271224" sldId="465"/>
        </pc:sldMkLst>
        <pc:spChg chg="mod">
          <ac:chgData name="Jim McGowan" userId="e2c7446dd3aca506" providerId="LiveId" clId="{1459E445-6FF7-4F3F-B1CB-22EE97BCC203}" dt="2023-07-20T18:01:31.441" v="1499" actId="108"/>
          <ac:spMkLst>
            <pc:docMk/>
            <pc:sldMk cId="2249271224" sldId="465"/>
            <ac:spMk id="5" creationId="{EEF3A175-4087-4334-A9CD-5C0C88339320}"/>
          </ac:spMkLst>
        </pc:spChg>
        <pc:spChg chg="mod">
          <ac:chgData name="Jim McGowan" userId="e2c7446dd3aca506" providerId="LiveId" clId="{1459E445-6FF7-4F3F-B1CB-22EE97BCC203}" dt="2023-07-20T16:08:49.684" v="367"/>
          <ac:spMkLst>
            <pc:docMk/>
            <pc:sldMk cId="2249271224" sldId="465"/>
            <ac:spMk id="7" creationId="{3A360737-2915-42D8-8EFC-E8DD88DBAA7D}"/>
          </ac:spMkLst>
        </pc:spChg>
        <pc:spChg chg="mod">
          <ac:chgData name="Jim McGowan" userId="e2c7446dd3aca506" providerId="LiveId" clId="{1459E445-6FF7-4F3F-B1CB-22EE97BCC203}" dt="2023-07-20T16:08:49.684" v="367"/>
          <ac:spMkLst>
            <pc:docMk/>
            <pc:sldMk cId="2249271224" sldId="465"/>
            <ac:spMk id="72721" creationId="{27FC2563-0526-472C-8F91-AAB38551C664}"/>
          </ac:spMkLst>
        </pc:spChg>
        <pc:picChg chg="mod">
          <ac:chgData name="Jim McGowan" userId="e2c7446dd3aca506" providerId="LiveId" clId="{1459E445-6FF7-4F3F-B1CB-22EE97BCC203}" dt="2023-07-20T16:08:49.684" v="367"/>
          <ac:picMkLst>
            <pc:docMk/>
            <pc:sldMk cId="2249271224" sldId="465"/>
            <ac:picMk id="9" creationId="{4AEA83D8-F68D-4881-A0E5-3F27E1333ADA}"/>
          </ac:picMkLst>
        </pc:picChg>
      </pc:sldChg>
      <pc:sldChg chg="modSp">
        <pc:chgData name="Jim McGowan" userId="e2c7446dd3aca506" providerId="LiveId" clId="{1459E445-6FF7-4F3F-B1CB-22EE97BCC203}" dt="2023-07-20T16:09:27.279" v="377"/>
        <pc:sldMkLst>
          <pc:docMk/>
          <pc:sldMk cId="1991191778" sldId="467"/>
        </pc:sldMkLst>
        <pc:spChg chg="mod">
          <ac:chgData name="Jim McGowan" userId="e2c7446dd3aca506" providerId="LiveId" clId="{1459E445-6FF7-4F3F-B1CB-22EE97BCC203}" dt="2023-07-20T16:09:27.279" v="377"/>
          <ac:spMkLst>
            <pc:docMk/>
            <pc:sldMk cId="1991191778" sldId="467"/>
            <ac:spMk id="8" creationId="{62146C80-B15A-4899-9EBA-5277F3145D18}"/>
          </ac:spMkLst>
        </pc:spChg>
        <pc:spChg chg="mod">
          <ac:chgData name="Jim McGowan" userId="e2c7446dd3aca506" providerId="LiveId" clId="{1459E445-6FF7-4F3F-B1CB-22EE97BCC203}" dt="2023-07-20T16:09:27.279" v="377"/>
          <ac:spMkLst>
            <pc:docMk/>
            <pc:sldMk cId="1991191778" sldId="467"/>
            <ac:spMk id="185350" creationId="{AB08285D-E95F-437D-9161-965704A3354F}"/>
          </ac:spMkLst>
        </pc:spChg>
      </pc:sldChg>
      <pc:sldChg chg="modSp mod">
        <pc:chgData name="Jim McGowan" userId="e2c7446dd3aca506" providerId="LiveId" clId="{1459E445-6FF7-4F3F-B1CB-22EE97BCC203}" dt="2023-07-20T18:03:15.712" v="1504" actId="403"/>
        <pc:sldMkLst>
          <pc:docMk/>
          <pc:sldMk cId="297704393" sldId="469"/>
        </pc:sldMkLst>
        <pc:spChg chg="mod">
          <ac:chgData name="Jim McGowan" userId="e2c7446dd3aca506" providerId="LiveId" clId="{1459E445-6FF7-4F3F-B1CB-22EE97BCC203}" dt="2023-07-20T18:03:15.712" v="1504" actId="403"/>
          <ac:spMkLst>
            <pc:docMk/>
            <pc:sldMk cId="297704393" sldId="469"/>
            <ac:spMk id="6" creationId="{86A32E4C-5CD2-4827-AAE5-44AB678887C9}"/>
          </ac:spMkLst>
        </pc:spChg>
        <pc:spChg chg="mod">
          <ac:chgData name="Jim McGowan" userId="e2c7446dd3aca506" providerId="LiveId" clId="{1459E445-6FF7-4F3F-B1CB-22EE97BCC203}" dt="2023-07-20T16:10:14.892" v="391"/>
          <ac:spMkLst>
            <pc:docMk/>
            <pc:sldMk cId="297704393" sldId="469"/>
            <ac:spMk id="9" creationId="{565E6CB4-1075-4B5E-807B-30A24E468BD0}"/>
          </ac:spMkLst>
        </pc:spChg>
        <pc:spChg chg="mod">
          <ac:chgData name="Jim McGowan" userId="e2c7446dd3aca506" providerId="LiveId" clId="{1459E445-6FF7-4F3F-B1CB-22EE97BCC203}" dt="2023-07-20T16:18:39.826" v="549" actId="115"/>
          <ac:spMkLst>
            <pc:docMk/>
            <pc:sldMk cId="297704393" sldId="469"/>
            <ac:spMk id="157703" creationId="{79F0291E-6070-405F-9FF7-8128856CA9A0}"/>
          </ac:spMkLst>
        </pc:spChg>
      </pc:sldChg>
      <pc:sldChg chg="modSp mod">
        <pc:chgData name="Jim McGowan" userId="e2c7446dd3aca506" providerId="LiveId" clId="{1459E445-6FF7-4F3F-B1CB-22EE97BCC203}" dt="2023-07-20T18:03:49.087" v="1511" actId="108"/>
        <pc:sldMkLst>
          <pc:docMk/>
          <pc:sldMk cId="2333623690" sldId="470"/>
        </pc:sldMkLst>
        <pc:spChg chg="mod">
          <ac:chgData name="Jim McGowan" userId="e2c7446dd3aca506" providerId="LiveId" clId="{1459E445-6FF7-4F3F-B1CB-22EE97BCC203}" dt="2023-07-20T16:16:26.497" v="530"/>
          <ac:spMkLst>
            <pc:docMk/>
            <pc:sldMk cId="2333623690" sldId="470"/>
            <ac:spMk id="7" creationId="{F5005EF6-5CD9-4BC2-A819-5E4032B9F9AC}"/>
          </ac:spMkLst>
        </pc:spChg>
        <pc:spChg chg="mod">
          <ac:chgData name="Jim McGowan" userId="e2c7446dd3aca506" providerId="LiveId" clId="{1459E445-6FF7-4F3F-B1CB-22EE97BCC203}" dt="2023-07-20T18:03:49.087" v="1511" actId="108"/>
          <ac:spMkLst>
            <pc:docMk/>
            <pc:sldMk cId="2333623690" sldId="470"/>
            <ac:spMk id="9" creationId="{F6A0DB07-97C4-44BB-9652-1B1C9E639568}"/>
          </ac:spMkLst>
        </pc:spChg>
        <pc:spChg chg="mod">
          <ac:chgData name="Jim McGowan" userId="e2c7446dd3aca506" providerId="LiveId" clId="{1459E445-6FF7-4F3F-B1CB-22EE97BCC203}" dt="2023-07-20T16:15:45.845" v="517" actId="12788"/>
          <ac:spMkLst>
            <pc:docMk/>
            <pc:sldMk cId="2333623690" sldId="470"/>
            <ac:spMk id="73741" creationId="{47B69978-40AB-460D-9F98-EDD042A248BE}"/>
          </ac:spMkLst>
        </pc:spChg>
      </pc:sldChg>
      <pc:sldChg chg="modSp mod">
        <pc:chgData name="Jim McGowan" userId="e2c7446dd3aca506" providerId="LiveId" clId="{1459E445-6FF7-4F3F-B1CB-22EE97BCC203}" dt="2023-07-20T18:03:40.419" v="1508" actId="108"/>
        <pc:sldMkLst>
          <pc:docMk/>
          <pc:sldMk cId="2563664613" sldId="471"/>
        </pc:sldMkLst>
        <pc:spChg chg="mod">
          <ac:chgData name="Jim McGowan" userId="e2c7446dd3aca506" providerId="LiveId" clId="{1459E445-6FF7-4F3F-B1CB-22EE97BCC203}" dt="2023-07-20T16:15:21.454" v="510"/>
          <ac:spMkLst>
            <pc:docMk/>
            <pc:sldMk cId="2563664613" sldId="471"/>
            <ac:spMk id="7" creationId="{F5005EF6-5CD9-4BC2-A819-5E4032B9F9AC}"/>
          </ac:spMkLst>
        </pc:spChg>
        <pc:spChg chg="mod">
          <ac:chgData name="Jim McGowan" userId="e2c7446dd3aca506" providerId="LiveId" clId="{1459E445-6FF7-4F3F-B1CB-22EE97BCC203}" dt="2023-07-20T18:03:40.419" v="1508" actId="108"/>
          <ac:spMkLst>
            <pc:docMk/>
            <pc:sldMk cId="2563664613" sldId="471"/>
            <ac:spMk id="9" creationId="{60F76EDA-B238-4D1B-92A3-E493BBFBD8D0}"/>
          </ac:spMkLst>
        </pc:spChg>
        <pc:spChg chg="mod">
          <ac:chgData name="Jim McGowan" userId="e2c7446dd3aca506" providerId="LiveId" clId="{1459E445-6FF7-4F3F-B1CB-22EE97BCC203}" dt="2023-07-20T16:15:21.454" v="510"/>
          <ac:spMkLst>
            <pc:docMk/>
            <pc:sldMk cId="2563664613" sldId="471"/>
            <ac:spMk id="73741" creationId="{47B69978-40AB-460D-9F98-EDD042A248BE}"/>
          </ac:spMkLst>
        </pc:spChg>
      </pc:sldChg>
      <pc:sldChg chg="modSp mod">
        <pc:chgData name="Jim McGowan" userId="e2c7446dd3aca506" providerId="LiveId" clId="{1459E445-6FF7-4F3F-B1CB-22EE97BCC203}" dt="2023-07-20T16:40:23.554" v="870" actId="115"/>
        <pc:sldMkLst>
          <pc:docMk/>
          <pc:sldMk cId="384760379" sldId="472"/>
        </pc:sldMkLst>
        <pc:spChg chg="mod">
          <ac:chgData name="Jim McGowan" userId="e2c7446dd3aca506" providerId="LiveId" clId="{1459E445-6FF7-4F3F-B1CB-22EE97BCC203}" dt="2023-07-20T16:40:17.766" v="869"/>
          <ac:spMkLst>
            <pc:docMk/>
            <pc:sldMk cId="384760379" sldId="472"/>
            <ac:spMk id="8" creationId="{90ABDDC6-7E32-411F-A572-034336807D04}"/>
          </ac:spMkLst>
        </pc:spChg>
        <pc:spChg chg="mod">
          <ac:chgData name="Jim McGowan" userId="e2c7446dd3aca506" providerId="LiveId" clId="{1459E445-6FF7-4F3F-B1CB-22EE97BCC203}" dt="2023-07-20T16:40:17.766" v="869"/>
          <ac:spMkLst>
            <pc:docMk/>
            <pc:sldMk cId="384760379" sldId="472"/>
            <ac:spMk id="9" creationId="{9BE3178F-6973-412D-915D-CD12E78D4F2C}"/>
          </ac:spMkLst>
        </pc:spChg>
        <pc:spChg chg="mod">
          <ac:chgData name="Jim McGowan" userId="e2c7446dd3aca506" providerId="LiveId" clId="{1459E445-6FF7-4F3F-B1CB-22EE97BCC203}" dt="2023-07-20T16:40:23.554" v="870" actId="115"/>
          <ac:spMkLst>
            <pc:docMk/>
            <pc:sldMk cId="384760379" sldId="472"/>
            <ac:spMk id="130055" creationId="{38A5C3B3-A1F1-4200-BD2F-5FC37C393E0A}"/>
          </ac:spMkLst>
        </pc:spChg>
      </pc:sldChg>
      <pc:sldChg chg="modSp">
        <pc:chgData name="Jim McGowan" userId="e2c7446dd3aca506" providerId="LiveId" clId="{1459E445-6FF7-4F3F-B1CB-22EE97BCC203}" dt="2023-07-20T16:40:49.303" v="885" actId="14100"/>
        <pc:sldMkLst>
          <pc:docMk/>
          <pc:sldMk cId="3781705289" sldId="474"/>
        </pc:sldMkLst>
        <pc:spChg chg="mod">
          <ac:chgData name="Jim McGowan" userId="e2c7446dd3aca506" providerId="LiveId" clId="{1459E445-6FF7-4F3F-B1CB-22EE97BCC203}" dt="2023-07-20T16:40:32.503" v="874"/>
          <ac:spMkLst>
            <pc:docMk/>
            <pc:sldMk cId="3781705289" sldId="474"/>
            <ac:spMk id="7" creationId="{294FA4D9-1250-494A-A0AA-59942D8E9980}"/>
          </ac:spMkLst>
        </pc:spChg>
        <pc:spChg chg="mod">
          <ac:chgData name="Jim McGowan" userId="e2c7446dd3aca506" providerId="LiveId" clId="{1459E445-6FF7-4F3F-B1CB-22EE97BCC203}" dt="2023-07-20T16:40:49.303" v="885" actId="14100"/>
          <ac:spMkLst>
            <pc:docMk/>
            <pc:sldMk cId="3781705289" sldId="474"/>
            <ac:spMk id="49158" creationId="{21A82F88-4B7B-4DDE-BE68-89989692CBE1}"/>
          </ac:spMkLst>
        </pc:spChg>
      </pc:sldChg>
      <pc:sldChg chg="addSp modSp mod">
        <pc:chgData name="Jim McGowan" userId="e2c7446dd3aca506" providerId="LiveId" clId="{1459E445-6FF7-4F3F-B1CB-22EE97BCC203}" dt="2023-07-20T16:42:31.242" v="929" actId="6549"/>
        <pc:sldMkLst>
          <pc:docMk/>
          <pc:sldMk cId="2510212548" sldId="475"/>
        </pc:sldMkLst>
        <pc:spChg chg="mod">
          <ac:chgData name="Jim McGowan" userId="e2c7446dd3aca506" providerId="LiveId" clId="{1459E445-6FF7-4F3F-B1CB-22EE97BCC203}" dt="2023-07-20T16:42:31.242" v="929" actId="6549"/>
          <ac:spMkLst>
            <pc:docMk/>
            <pc:sldMk cId="2510212548" sldId="475"/>
            <ac:spMk id="48131" creationId="{BF355E67-DD89-4235-9DDA-DCA6E6D9E3DF}"/>
          </ac:spMkLst>
        </pc:spChg>
        <pc:picChg chg="add mod">
          <ac:chgData name="Jim McGowan" userId="e2c7446dd3aca506" providerId="LiveId" clId="{1459E445-6FF7-4F3F-B1CB-22EE97BCC203}" dt="2023-07-20T16:36:51.185" v="793"/>
          <ac:picMkLst>
            <pc:docMk/>
            <pc:sldMk cId="2510212548" sldId="475"/>
            <ac:picMk id="2" creationId="{048933B0-889B-0A8F-2243-B6D8FF0FFA4F}"/>
          </ac:picMkLst>
        </pc:picChg>
      </pc:sldChg>
      <pc:sldChg chg="modSp">
        <pc:chgData name="Jim McGowan" userId="e2c7446dd3aca506" providerId="LiveId" clId="{1459E445-6FF7-4F3F-B1CB-22EE97BCC203}" dt="2023-07-20T16:45:16.361" v="960" actId="207"/>
        <pc:sldMkLst>
          <pc:docMk/>
          <pc:sldMk cId="2812914155" sldId="476"/>
        </pc:sldMkLst>
        <pc:spChg chg="mod">
          <ac:chgData name="Jim McGowan" userId="e2c7446dd3aca506" providerId="LiveId" clId="{1459E445-6FF7-4F3F-B1CB-22EE97BCC203}" dt="2023-07-20T16:44:34.616" v="950"/>
          <ac:spMkLst>
            <pc:docMk/>
            <pc:sldMk cId="2812914155" sldId="476"/>
            <ac:spMk id="6" creationId="{DF1F828C-642E-4F3F-97C0-F54D42E5E6EB}"/>
          </ac:spMkLst>
        </pc:spChg>
        <pc:spChg chg="mod">
          <ac:chgData name="Jim McGowan" userId="e2c7446dd3aca506" providerId="LiveId" clId="{1459E445-6FF7-4F3F-B1CB-22EE97BCC203}" dt="2023-07-20T16:45:16.361" v="960" actId="207"/>
          <ac:spMkLst>
            <pc:docMk/>
            <pc:sldMk cId="2812914155" sldId="476"/>
            <ac:spMk id="188420" creationId="{7ADE2933-2763-4954-90A4-B48367FFF58E}"/>
          </ac:spMkLst>
        </pc:spChg>
      </pc:sldChg>
      <pc:sldChg chg="modSp mod">
        <pc:chgData name="Jim McGowan" userId="e2c7446dd3aca506" providerId="LiveId" clId="{1459E445-6FF7-4F3F-B1CB-22EE97BCC203}" dt="2023-07-20T18:05:30.740" v="1528" actId="207"/>
        <pc:sldMkLst>
          <pc:docMk/>
          <pc:sldMk cId="2328225070" sldId="477"/>
        </pc:sldMkLst>
        <pc:spChg chg="mod">
          <ac:chgData name="Jim McGowan" userId="e2c7446dd3aca506" providerId="LiveId" clId="{1459E445-6FF7-4F3F-B1CB-22EE97BCC203}" dt="2023-07-20T18:05:30.740" v="1528" actId="207"/>
          <ac:spMkLst>
            <pc:docMk/>
            <pc:sldMk cId="2328225070" sldId="477"/>
            <ac:spMk id="8" creationId="{DEE4EBF3-B8C0-4327-92A6-34F48E36E30A}"/>
          </ac:spMkLst>
        </pc:spChg>
        <pc:spChg chg="mod">
          <ac:chgData name="Jim McGowan" userId="e2c7446dd3aca506" providerId="LiveId" clId="{1459E445-6FF7-4F3F-B1CB-22EE97BCC203}" dt="2023-07-20T16:45:46.863" v="968"/>
          <ac:spMkLst>
            <pc:docMk/>
            <pc:sldMk cId="2328225070" sldId="477"/>
            <ac:spMk id="9" creationId="{E8769394-E660-4C87-A167-1E2D750ED90F}"/>
          </ac:spMkLst>
        </pc:spChg>
        <pc:spChg chg="mod">
          <ac:chgData name="Jim McGowan" userId="e2c7446dd3aca506" providerId="LiveId" clId="{1459E445-6FF7-4F3F-B1CB-22EE97BCC203}" dt="2023-07-20T16:45:46.863" v="968"/>
          <ac:spMkLst>
            <pc:docMk/>
            <pc:sldMk cId="2328225070" sldId="477"/>
            <ac:spMk id="163848" creationId="{4AD234B5-BEAE-4977-BCB2-915893946ABD}"/>
          </ac:spMkLst>
        </pc:spChg>
        <pc:picChg chg="mod">
          <ac:chgData name="Jim McGowan" userId="e2c7446dd3aca506" providerId="LiveId" clId="{1459E445-6FF7-4F3F-B1CB-22EE97BCC203}" dt="2023-07-20T16:45:55.323" v="972" actId="1035"/>
          <ac:picMkLst>
            <pc:docMk/>
            <pc:sldMk cId="2328225070" sldId="477"/>
            <ac:picMk id="7" creationId="{C7A80752-9B82-45A8-BA99-637121586194}"/>
          </ac:picMkLst>
        </pc:picChg>
      </pc:sldChg>
      <pc:sldChg chg="modSp mod">
        <pc:chgData name="Jim McGowan" userId="e2c7446dd3aca506" providerId="LiveId" clId="{1459E445-6FF7-4F3F-B1CB-22EE97BCC203}" dt="2023-07-20T18:05:43.383" v="1531" actId="108"/>
        <pc:sldMkLst>
          <pc:docMk/>
          <pc:sldMk cId="3321598056" sldId="478"/>
        </pc:sldMkLst>
        <pc:spChg chg="mod">
          <ac:chgData name="Jim McGowan" userId="e2c7446dd3aca506" providerId="LiveId" clId="{1459E445-6FF7-4F3F-B1CB-22EE97BCC203}" dt="2023-07-20T18:05:43.383" v="1531" actId="108"/>
          <ac:spMkLst>
            <pc:docMk/>
            <pc:sldMk cId="3321598056" sldId="478"/>
            <ac:spMk id="5" creationId="{39216B6E-F302-4D99-B15D-E6C325F3FA43}"/>
          </ac:spMkLst>
        </pc:spChg>
        <pc:spChg chg="mod">
          <ac:chgData name="Jim McGowan" userId="e2c7446dd3aca506" providerId="LiveId" clId="{1459E445-6FF7-4F3F-B1CB-22EE97BCC203}" dt="2023-07-20T16:46:17.054" v="979"/>
          <ac:spMkLst>
            <pc:docMk/>
            <pc:sldMk cId="3321598056" sldId="478"/>
            <ac:spMk id="9" creationId="{E8769394-E660-4C87-A167-1E2D750ED90F}"/>
          </ac:spMkLst>
        </pc:spChg>
        <pc:spChg chg="mod">
          <ac:chgData name="Jim McGowan" userId="e2c7446dd3aca506" providerId="LiveId" clId="{1459E445-6FF7-4F3F-B1CB-22EE97BCC203}" dt="2023-07-20T16:46:17.054" v="979"/>
          <ac:spMkLst>
            <pc:docMk/>
            <pc:sldMk cId="3321598056" sldId="478"/>
            <ac:spMk id="163848" creationId="{4AD234B5-BEAE-4977-BCB2-915893946ABD}"/>
          </ac:spMkLst>
        </pc:spChg>
      </pc:sldChg>
      <pc:sldChg chg="modSp mod">
        <pc:chgData name="Jim McGowan" userId="e2c7446dd3aca506" providerId="LiveId" clId="{1459E445-6FF7-4F3F-B1CB-22EE97BCC203}" dt="2023-07-20T18:06:07.828" v="1537" actId="207"/>
        <pc:sldMkLst>
          <pc:docMk/>
          <pc:sldMk cId="3882579256" sldId="480"/>
        </pc:sldMkLst>
        <pc:spChg chg="mod">
          <ac:chgData name="Jim McGowan" userId="e2c7446dd3aca506" providerId="LiveId" clId="{1459E445-6FF7-4F3F-B1CB-22EE97BCC203}" dt="2023-07-20T18:06:07.828" v="1537" actId="207"/>
          <ac:spMkLst>
            <pc:docMk/>
            <pc:sldMk cId="3882579256" sldId="480"/>
            <ac:spMk id="5" creationId="{7C6A232B-E529-45BA-97A4-06B370E93F83}"/>
          </ac:spMkLst>
        </pc:spChg>
        <pc:spChg chg="mod">
          <ac:chgData name="Jim McGowan" userId="e2c7446dd3aca506" providerId="LiveId" clId="{1459E445-6FF7-4F3F-B1CB-22EE97BCC203}" dt="2023-07-20T16:47:09.151" v="989" actId="2710"/>
          <ac:spMkLst>
            <pc:docMk/>
            <pc:sldMk cId="3882579256" sldId="480"/>
            <ac:spMk id="6" creationId="{DC44B016-1EEC-42DF-8DA1-E092F3B816AE}"/>
          </ac:spMkLst>
        </pc:spChg>
        <pc:spChg chg="mod">
          <ac:chgData name="Jim McGowan" userId="e2c7446dd3aca506" providerId="LiveId" clId="{1459E445-6FF7-4F3F-B1CB-22EE97BCC203}" dt="2023-07-20T16:47:31.518" v="996" actId="14100"/>
          <ac:spMkLst>
            <pc:docMk/>
            <pc:sldMk cId="3882579256" sldId="480"/>
            <ac:spMk id="162824" creationId="{02949C4D-AA78-4C96-A655-1D2979CA595C}"/>
          </ac:spMkLst>
        </pc:spChg>
        <pc:picChg chg="mod">
          <ac:chgData name="Jim McGowan" userId="e2c7446dd3aca506" providerId="LiveId" clId="{1459E445-6FF7-4F3F-B1CB-22EE97BCC203}" dt="2023-07-20T16:48:05.995" v="1012" actId="1035"/>
          <ac:picMkLst>
            <pc:docMk/>
            <pc:sldMk cId="3882579256" sldId="480"/>
            <ac:picMk id="7" creationId="{314723AD-9CE5-44B7-A04E-80E2FE90B213}"/>
          </ac:picMkLst>
        </pc:picChg>
      </pc:sldChg>
      <pc:sldChg chg="modSp">
        <pc:chgData name="Jim McGowan" userId="e2c7446dd3aca506" providerId="LiveId" clId="{1459E445-6FF7-4F3F-B1CB-22EE97BCC203}" dt="2023-07-20T16:49:02.337" v="1040"/>
        <pc:sldMkLst>
          <pc:docMk/>
          <pc:sldMk cId="3567634561" sldId="482"/>
        </pc:sldMkLst>
        <pc:spChg chg="mod">
          <ac:chgData name="Jim McGowan" userId="e2c7446dd3aca506" providerId="LiveId" clId="{1459E445-6FF7-4F3F-B1CB-22EE97BCC203}" dt="2023-07-20T16:49:02.337" v="1040"/>
          <ac:spMkLst>
            <pc:docMk/>
            <pc:sldMk cId="3567634561" sldId="482"/>
            <ac:spMk id="6" creationId="{797CB259-71C7-483F-96EA-33B3538C6A01}"/>
          </ac:spMkLst>
        </pc:spChg>
        <pc:spChg chg="mod">
          <ac:chgData name="Jim McGowan" userId="e2c7446dd3aca506" providerId="LiveId" clId="{1459E445-6FF7-4F3F-B1CB-22EE97BCC203}" dt="2023-07-20T16:49:02.337" v="1040"/>
          <ac:spMkLst>
            <pc:docMk/>
            <pc:sldMk cId="3567634561" sldId="482"/>
            <ac:spMk id="46088" creationId="{C6285DF7-048F-474E-9C45-D41199DC27CA}"/>
          </ac:spMkLst>
        </pc:spChg>
      </pc:sldChg>
      <pc:sldChg chg="modSp">
        <pc:chgData name="Jim McGowan" userId="e2c7446dd3aca506" providerId="LiveId" clId="{1459E445-6FF7-4F3F-B1CB-22EE97BCC203}" dt="2023-07-20T17:31:01.470" v="1067" actId="12788"/>
        <pc:sldMkLst>
          <pc:docMk/>
          <pc:sldMk cId="4087682566" sldId="483"/>
        </pc:sldMkLst>
        <pc:spChg chg="mod">
          <ac:chgData name="Jim McGowan" userId="e2c7446dd3aca506" providerId="LiveId" clId="{1459E445-6FF7-4F3F-B1CB-22EE97BCC203}" dt="2023-07-20T17:30:52.057" v="1063"/>
          <ac:spMkLst>
            <pc:docMk/>
            <pc:sldMk cId="4087682566" sldId="483"/>
            <ac:spMk id="6" creationId="{7D81B1F8-3012-464C-9320-373E1EAF48B5}"/>
          </ac:spMkLst>
        </pc:spChg>
        <pc:spChg chg="mod">
          <ac:chgData name="Jim McGowan" userId="e2c7446dd3aca506" providerId="LiveId" clId="{1459E445-6FF7-4F3F-B1CB-22EE97BCC203}" dt="2023-07-20T17:31:01.470" v="1067" actId="12788"/>
          <ac:spMkLst>
            <pc:docMk/>
            <pc:sldMk cId="4087682566" sldId="483"/>
            <ac:spMk id="171013" creationId="{D369A8A7-596C-487C-BCEE-BB8BD2898088}"/>
          </ac:spMkLst>
        </pc:spChg>
      </pc:sldChg>
      <pc:sldChg chg="modSp del">
        <pc:chgData name="Jim McGowan" userId="e2c7446dd3aca506" providerId="LiveId" clId="{1459E445-6FF7-4F3F-B1CB-22EE97BCC203}" dt="2023-07-20T17:36:15.093" v="1151" actId="47"/>
        <pc:sldMkLst>
          <pc:docMk/>
          <pc:sldMk cId="2421196152" sldId="484"/>
        </pc:sldMkLst>
        <pc:spChg chg="mod">
          <ac:chgData name="Jim McGowan" userId="e2c7446dd3aca506" providerId="LiveId" clId="{1459E445-6FF7-4F3F-B1CB-22EE97BCC203}" dt="2023-07-20T17:35:27.980" v="1136"/>
          <ac:spMkLst>
            <pc:docMk/>
            <pc:sldMk cId="2421196152" sldId="484"/>
            <ac:spMk id="6" creationId="{89C1153A-4E84-4CAB-95E4-D265252A30E1}"/>
          </ac:spMkLst>
        </pc:spChg>
        <pc:spChg chg="mod">
          <ac:chgData name="Jim McGowan" userId="e2c7446dd3aca506" providerId="LiveId" clId="{1459E445-6FF7-4F3F-B1CB-22EE97BCC203}" dt="2023-07-20T17:35:42.845" v="1141" actId="12788"/>
          <ac:spMkLst>
            <pc:docMk/>
            <pc:sldMk cId="2421196152" sldId="484"/>
            <ac:spMk id="177156" creationId="{85ADEEE1-A3EA-41CB-A891-823624A02215}"/>
          </ac:spMkLst>
        </pc:spChg>
      </pc:sldChg>
      <pc:sldChg chg="modSp modAnim">
        <pc:chgData name="Jim McGowan" userId="e2c7446dd3aca506" providerId="LiveId" clId="{1459E445-6FF7-4F3F-B1CB-22EE97BCC203}" dt="2023-07-20T17:36:02.120" v="1148" actId="6549"/>
        <pc:sldMkLst>
          <pc:docMk/>
          <pc:sldMk cId="3057846805" sldId="485"/>
        </pc:sldMkLst>
        <pc:spChg chg="mod">
          <ac:chgData name="Jim McGowan" userId="e2c7446dd3aca506" providerId="LiveId" clId="{1459E445-6FF7-4F3F-B1CB-22EE97BCC203}" dt="2023-07-20T17:36:02.120" v="1148" actId="6549"/>
          <ac:spMkLst>
            <pc:docMk/>
            <pc:sldMk cId="3057846805" sldId="485"/>
            <ac:spMk id="177156" creationId="{85ADEEE1-A3EA-41CB-A891-823624A02215}"/>
          </ac:spMkLst>
        </pc:spChg>
      </pc:sldChg>
      <pc:sldChg chg="modSp mod">
        <pc:chgData name="Jim McGowan" userId="e2c7446dd3aca506" providerId="LiveId" clId="{1459E445-6FF7-4F3F-B1CB-22EE97BCC203}" dt="2023-07-20T18:06:18.646" v="1540" actId="207"/>
        <pc:sldMkLst>
          <pc:docMk/>
          <pc:sldMk cId="1703255139" sldId="486"/>
        </pc:sldMkLst>
        <pc:spChg chg="mod">
          <ac:chgData name="Jim McGowan" userId="e2c7446dd3aca506" providerId="LiveId" clId="{1459E445-6FF7-4F3F-B1CB-22EE97BCC203}" dt="2023-07-20T18:06:18.646" v="1540" actId="207"/>
          <ac:spMkLst>
            <pc:docMk/>
            <pc:sldMk cId="1703255139" sldId="486"/>
            <ac:spMk id="8" creationId="{9AEF0056-1C1B-4C6F-B56D-3911855595FC}"/>
          </ac:spMkLst>
        </pc:spChg>
        <pc:picChg chg="mod">
          <ac:chgData name="Jim McGowan" userId="e2c7446dd3aca506" providerId="LiveId" clId="{1459E445-6FF7-4F3F-B1CB-22EE97BCC203}" dt="2023-07-20T17:32:24.626" v="1116" actId="14100"/>
          <ac:picMkLst>
            <pc:docMk/>
            <pc:sldMk cId="1703255139" sldId="486"/>
            <ac:picMk id="9" creationId="{06243C59-1237-4763-BADC-95308BAA604D}"/>
          </ac:picMkLst>
        </pc:picChg>
      </pc:sldChg>
      <pc:sldChg chg="addSp modSp mod">
        <pc:chgData name="Jim McGowan" userId="e2c7446dd3aca506" providerId="LiveId" clId="{1459E445-6FF7-4F3F-B1CB-22EE97BCC203}" dt="2023-07-20T17:40:52.189" v="1241" actId="1036"/>
        <pc:sldMkLst>
          <pc:docMk/>
          <pc:sldMk cId="2232650914" sldId="487"/>
        </pc:sldMkLst>
        <pc:spChg chg="mod">
          <ac:chgData name="Jim McGowan" userId="e2c7446dd3aca506" providerId="LiveId" clId="{1459E445-6FF7-4F3F-B1CB-22EE97BCC203}" dt="2023-07-20T17:39:15.157" v="1182"/>
          <ac:spMkLst>
            <pc:docMk/>
            <pc:sldMk cId="2232650914" sldId="487"/>
            <ac:spMk id="6" creationId="{B8ECA126-CBEC-47F7-8A66-CD976E0133C3}"/>
          </ac:spMkLst>
        </pc:spChg>
        <pc:spChg chg="mod">
          <ac:chgData name="Jim McGowan" userId="e2c7446dd3aca506" providerId="LiveId" clId="{1459E445-6FF7-4F3F-B1CB-22EE97BCC203}" dt="2023-07-20T17:39:22.646" v="1186" actId="12788"/>
          <ac:spMkLst>
            <pc:docMk/>
            <pc:sldMk cId="2232650914" sldId="487"/>
            <ac:spMk id="164869" creationId="{7A3A30FC-939B-4BC7-8B3C-99B9A52E413C}"/>
          </ac:spMkLst>
        </pc:spChg>
        <pc:picChg chg="add mod">
          <ac:chgData name="Jim McGowan" userId="e2c7446dd3aca506" providerId="LiveId" clId="{1459E445-6FF7-4F3F-B1CB-22EE97BCC203}" dt="2023-07-20T17:40:52.189" v="1241" actId="1036"/>
          <ac:picMkLst>
            <pc:docMk/>
            <pc:sldMk cId="2232650914" sldId="487"/>
            <ac:picMk id="2" creationId="{8BA899B2-2C44-C5BF-1BE9-1D2FDE3ABE85}"/>
          </ac:picMkLst>
        </pc:picChg>
      </pc:sldChg>
      <pc:sldChg chg="modSp">
        <pc:chgData name="Jim McGowan" userId="e2c7446dd3aca506" providerId="LiveId" clId="{1459E445-6FF7-4F3F-B1CB-22EE97BCC203}" dt="2023-07-20T17:45:05.520" v="1304"/>
        <pc:sldMkLst>
          <pc:docMk/>
          <pc:sldMk cId="2971908313" sldId="488"/>
        </pc:sldMkLst>
        <pc:spChg chg="mod">
          <ac:chgData name="Jim McGowan" userId="e2c7446dd3aca506" providerId="LiveId" clId="{1459E445-6FF7-4F3F-B1CB-22EE97BCC203}" dt="2023-07-20T17:45:05.520" v="1304"/>
          <ac:spMkLst>
            <pc:docMk/>
            <pc:sldMk cId="2971908313" sldId="488"/>
            <ac:spMk id="166916" creationId="{D2B56460-3A12-46B6-9CB1-F050CA2F885D}"/>
          </ac:spMkLst>
        </pc:spChg>
      </pc:sldChg>
      <pc:sldChg chg="addSp modSp mod">
        <pc:chgData name="Jim McGowan" userId="e2c7446dd3aca506" providerId="LiveId" clId="{1459E445-6FF7-4F3F-B1CB-22EE97BCC203}" dt="2023-07-20T17:53:07.059" v="1337" actId="1036"/>
        <pc:sldMkLst>
          <pc:docMk/>
          <pc:sldMk cId="3145632487" sldId="489"/>
        </pc:sldMkLst>
        <pc:spChg chg="mod">
          <ac:chgData name="Jim McGowan" userId="e2c7446dd3aca506" providerId="LiveId" clId="{1459E445-6FF7-4F3F-B1CB-22EE97BCC203}" dt="2023-07-20T17:53:07.059" v="1337" actId="1036"/>
          <ac:spMkLst>
            <pc:docMk/>
            <pc:sldMk cId="3145632487" sldId="489"/>
            <ac:spMk id="175109" creationId="{401F6F6F-4FFF-4C0A-9017-85F9F94191F8}"/>
          </ac:spMkLst>
        </pc:spChg>
        <pc:picChg chg="add mod">
          <ac:chgData name="Jim McGowan" userId="e2c7446dd3aca506" providerId="LiveId" clId="{1459E445-6FF7-4F3F-B1CB-22EE97BCC203}" dt="2023-07-20T17:53:00.284" v="1335" actId="208"/>
          <ac:picMkLst>
            <pc:docMk/>
            <pc:sldMk cId="3145632487" sldId="489"/>
            <ac:picMk id="2" creationId="{6DECCA8B-7B6A-52B2-1B3F-3BFFEF5A7C57}"/>
          </ac:picMkLst>
        </pc:picChg>
      </pc:sldChg>
      <pc:sldChg chg="modSp mod">
        <pc:chgData name="Jim McGowan" userId="e2c7446dd3aca506" providerId="LiveId" clId="{1459E445-6FF7-4F3F-B1CB-22EE97BCC203}" dt="2023-07-20T18:00:37.610" v="1485" actId="255"/>
        <pc:sldMkLst>
          <pc:docMk/>
          <pc:sldMk cId="1807744340" sldId="490"/>
        </pc:sldMkLst>
        <pc:spChg chg="mod">
          <ac:chgData name="Jim McGowan" userId="e2c7446dd3aca506" providerId="LiveId" clId="{1459E445-6FF7-4F3F-B1CB-22EE97BCC203}" dt="2023-07-20T18:00:37.610" v="1485" actId="255"/>
          <ac:spMkLst>
            <pc:docMk/>
            <pc:sldMk cId="1807744340" sldId="490"/>
            <ac:spMk id="8" creationId="{B359DE59-7398-4F85-8AFC-D579FBE60FE4}"/>
          </ac:spMkLst>
        </pc:spChg>
        <pc:spChg chg="mod">
          <ac:chgData name="Jim McGowan" userId="e2c7446dd3aca506" providerId="LiveId" clId="{1459E445-6FF7-4F3F-B1CB-22EE97BCC203}" dt="2023-07-20T17:56:54.827" v="1426"/>
          <ac:spMkLst>
            <pc:docMk/>
            <pc:sldMk cId="1807744340" sldId="490"/>
            <ac:spMk id="9" creationId="{242DAB4B-169B-4AA8-98AF-C4F77B29068B}"/>
          </ac:spMkLst>
        </pc:spChg>
        <pc:spChg chg="mod">
          <ac:chgData name="Jim McGowan" userId="e2c7446dd3aca506" providerId="LiveId" clId="{1459E445-6FF7-4F3F-B1CB-22EE97BCC203}" dt="2023-07-20T17:57:40.288" v="1429" actId="1036"/>
          <ac:spMkLst>
            <pc:docMk/>
            <pc:sldMk cId="1807744340" sldId="490"/>
            <ac:spMk id="11" creationId="{14DE57FB-E90F-41E9-98C0-6405E4DACB11}"/>
          </ac:spMkLst>
        </pc:spChg>
        <pc:spChg chg="mod">
          <ac:chgData name="Jim McGowan" userId="e2c7446dd3aca506" providerId="LiveId" clId="{1459E445-6FF7-4F3F-B1CB-22EE97BCC203}" dt="2023-07-20T17:56:54.827" v="1426"/>
          <ac:spMkLst>
            <pc:docMk/>
            <pc:sldMk cId="1807744340" sldId="490"/>
            <ac:spMk id="173060" creationId="{F4341282-BC96-4659-B79B-4500ACF45105}"/>
          </ac:spMkLst>
        </pc:spChg>
      </pc:sldChg>
      <pc:sldChg chg="modSp">
        <pc:chgData name="Jim McGowan" userId="e2c7446dd3aca506" providerId="LiveId" clId="{1459E445-6FF7-4F3F-B1CB-22EE97BCC203}" dt="2023-07-20T17:58:08.894" v="1439"/>
        <pc:sldMkLst>
          <pc:docMk/>
          <pc:sldMk cId="594520324" sldId="491"/>
        </pc:sldMkLst>
        <pc:spChg chg="mod">
          <ac:chgData name="Jim McGowan" userId="e2c7446dd3aca506" providerId="LiveId" clId="{1459E445-6FF7-4F3F-B1CB-22EE97BCC203}" dt="2023-07-20T17:58:08.894" v="1439"/>
          <ac:spMkLst>
            <pc:docMk/>
            <pc:sldMk cId="594520324" sldId="491"/>
            <ac:spMk id="173060" creationId="{F4341282-BC96-4659-B79B-4500ACF45105}"/>
          </ac:spMkLst>
        </pc:spChg>
      </pc:sldChg>
      <pc:sldChg chg="modSp">
        <pc:chgData name="Jim McGowan" userId="e2c7446dd3aca506" providerId="LiveId" clId="{1459E445-6FF7-4F3F-B1CB-22EE97BCC203}" dt="2023-07-20T18:12:24.549" v="1575"/>
        <pc:sldMkLst>
          <pc:docMk/>
          <pc:sldMk cId="79452969" sldId="492"/>
        </pc:sldMkLst>
        <pc:spChg chg="mod">
          <ac:chgData name="Jim McGowan" userId="e2c7446dd3aca506" providerId="LiveId" clId="{1459E445-6FF7-4F3F-B1CB-22EE97BCC203}" dt="2023-07-20T18:12:24.549" v="1575"/>
          <ac:spMkLst>
            <pc:docMk/>
            <pc:sldMk cId="79452969" sldId="492"/>
            <ac:spMk id="7" creationId="{93F103C1-5638-41B1-BB48-9F081B73ED8A}"/>
          </ac:spMkLst>
        </pc:spChg>
        <pc:spChg chg="mod">
          <ac:chgData name="Jim McGowan" userId="e2c7446dd3aca506" providerId="LiveId" clId="{1459E445-6FF7-4F3F-B1CB-22EE97BCC203}" dt="2023-07-20T18:12:24.549" v="1575"/>
          <ac:spMkLst>
            <pc:docMk/>
            <pc:sldMk cId="79452969" sldId="492"/>
            <ac:spMk id="181253" creationId="{4C2DF807-064C-4431-9C99-9B0B146D7358}"/>
          </ac:spMkLst>
        </pc:spChg>
      </pc:sldChg>
      <pc:sldChg chg="modSp">
        <pc:chgData name="Jim McGowan" userId="e2c7446dd3aca506" providerId="LiveId" clId="{1459E445-6FF7-4F3F-B1CB-22EE97BCC203}" dt="2023-07-20T18:12:15.700" v="1572"/>
        <pc:sldMkLst>
          <pc:docMk/>
          <pc:sldMk cId="823405051" sldId="493"/>
        </pc:sldMkLst>
        <pc:spChg chg="mod">
          <ac:chgData name="Jim McGowan" userId="e2c7446dd3aca506" providerId="LiveId" clId="{1459E445-6FF7-4F3F-B1CB-22EE97BCC203}" dt="2023-07-20T18:12:15.700" v="1572"/>
          <ac:spMkLst>
            <pc:docMk/>
            <pc:sldMk cId="823405051" sldId="493"/>
            <ac:spMk id="7" creationId="{93F103C1-5638-41B1-BB48-9F081B73ED8A}"/>
          </ac:spMkLst>
        </pc:spChg>
        <pc:spChg chg="mod">
          <ac:chgData name="Jim McGowan" userId="e2c7446dd3aca506" providerId="LiveId" clId="{1459E445-6FF7-4F3F-B1CB-22EE97BCC203}" dt="2023-07-20T18:12:15.700" v="1572"/>
          <ac:spMkLst>
            <pc:docMk/>
            <pc:sldMk cId="823405051" sldId="493"/>
            <ac:spMk id="181251" creationId="{B01A4B35-219B-4CF7-A0AC-B7A782A81FAF}"/>
          </ac:spMkLst>
        </pc:spChg>
      </pc:sldChg>
      <pc:sldChg chg="modSp mod">
        <pc:chgData name="Jim McGowan" userId="e2c7446dd3aca506" providerId="LiveId" clId="{1459E445-6FF7-4F3F-B1CB-22EE97BCC203}" dt="2023-07-20T20:13:26.157" v="3026" actId="108"/>
        <pc:sldMkLst>
          <pc:docMk/>
          <pc:sldMk cId="1408020190" sldId="495"/>
        </pc:sldMkLst>
        <pc:spChg chg="mod">
          <ac:chgData name="Jim McGowan" userId="e2c7446dd3aca506" providerId="LiveId" clId="{1459E445-6FF7-4F3F-B1CB-22EE97BCC203}" dt="2023-07-20T20:13:26.157" v="3026" actId="108"/>
          <ac:spMkLst>
            <pc:docMk/>
            <pc:sldMk cId="1408020190" sldId="495"/>
            <ac:spMk id="227331" creationId="{4F7E101D-5E5C-43F0-9F40-4AA0E8FBE92C}"/>
          </ac:spMkLst>
        </pc:spChg>
      </pc:sldChg>
      <pc:sldChg chg="modSp mod modAnim">
        <pc:chgData name="Jim McGowan" userId="e2c7446dd3aca506" providerId="LiveId" clId="{1459E445-6FF7-4F3F-B1CB-22EE97BCC203}" dt="2023-07-20T20:41:24.870" v="3436" actId="6549"/>
        <pc:sldMkLst>
          <pc:docMk/>
          <pc:sldMk cId="4062878418" sldId="496"/>
        </pc:sldMkLst>
        <pc:spChg chg="mod">
          <ac:chgData name="Jim McGowan" userId="e2c7446dd3aca506" providerId="LiveId" clId="{1459E445-6FF7-4F3F-B1CB-22EE97BCC203}" dt="2023-07-20T20:33:10.543" v="3267"/>
          <ac:spMkLst>
            <pc:docMk/>
            <pc:sldMk cId="4062878418" sldId="496"/>
            <ac:spMk id="9" creationId="{4F269A05-A379-449C-8511-D4F1E7F9E9DC}"/>
          </ac:spMkLst>
        </pc:spChg>
        <pc:spChg chg="mod">
          <ac:chgData name="Jim McGowan" userId="e2c7446dd3aca506" providerId="LiveId" clId="{1459E445-6FF7-4F3F-B1CB-22EE97BCC203}" dt="2023-07-20T20:33:45.729" v="3277" actId="1035"/>
          <ac:spMkLst>
            <pc:docMk/>
            <pc:sldMk cId="4062878418" sldId="496"/>
            <ac:spMk id="208902" creationId="{7770D346-1C60-4241-BEB3-8220661C57EB}"/>
          </ac:spMkLst>
        </pc:spChg>
        <pc:spChg chg="mod">
          <ac:chgData name="Jim McGowan" userId="e2c7446dd3aca506" providerId="LiveId" clId="{1459E445-6FF7-4F3F-B1CB-22EE97BCC203}" dt="2023-07-20T20:41:24.870" v="3436" actId="6549"/>
          <ac:spMkLst>
            <pc:docMk/>
            <pc:sldMk cId="4062878418" sldId="496"/>
            <ac:spMk id="208907" creationId="{42E84296-D88C-401D-9BEE-7FFDC78FE6AC}"/>
          </ac:spMkLst>
        </pc:spChg>
        <pc:picChg chg="mod">
          <ac:chgData name="Jim McGowan" userId="e2c7446dd3aca506" providerId="LiveId" clId="{1459E445-6FF7-4F3F-B1CB-22EE97BCC203}" dt="2023-07-20T20:39:08.795" v="3357" actId="1036"/>
          <ac:picMkLst>
            <pc:docMk/>
            <pc:sldMk cId="4062878418" sldId="496"/>
            <ac:picMk id="7" creationId="{9ECB59D9-0213-41BD-A7FD-36CDAF5A8739}"/>
          </ac:picMkLst>
        </pc:picChg>
      </pc:sldChg>
      <pc:sldChg chg="modSp mod">
        <pc:chgData name="Jim McGowan" userId="e2c7446dd3aca506" providerId="LiveId" clId="{1459E445-6FF7-4F3F-B1CB-22EE97BCC203}" dt="2023-07-20T20:48:09.957" v="3528" actId="108"/>
        <pc:sldMkLst>
          <pc:docMk/>
          <pc:sldMk cId="709181449" sldId="497"/>
        </pc:sldMkLst>
        <pc:spChg chg="mod">
          <ac:chgData name="Jim McGowan" userId="e2c7446dd3aca506" providerId="LiveId" clId="{1459E445-6FF7-4F3F-B1CB-22EE97BCC203}" dt="2023-07-20T20:47:59.942" v="3525"/>
          <ac:spMkLst>
            <pc:docMk/>
            <pc:sldMk cId="709181449" sldId="497"/>
            <ac:spMk id="6" creationId="{9F368976-A3E6-4951-8FCE-9F958379112E}"/>
          </ac:spMkLst>
        </pc:spChg>
        <pc:spChg chg="mod">
          <ac:chgData name="Jim McGowan" userId="e2c7446dd3aca506" providerId="LiveId" clId="{1459E445-6FF7-4F3F-B1CB-22EE97BCC203}" dt="2023-07-20T20:48:09.957" v="3528" actId="108"/>
          <ac:spMkLst>
            <pc:docMk/>
            <pc:sldMk cId="709181449" sldId="497"/>
            <ac:spMk id="212995" creationId="{27EB3C27-6BBD-4745-B99C-313A970058CC}"/>
          </ac:spMkLst>
        </pc:spChg>
      </pc:sldChg>
      <pc:sldChg chg="addSp modSp mod">
        <pc:chgData name="Jim McGowan" userId="e2c7446dd3aca506" providerId="LiveId" clId="{1459E445-6FF7-4F3F-B1CB-22EE97BCC203}" dt="2023-07-20T20:57:50.588" v="3667" actId="14100"/>
        <pc:sldMkLst>
          <pc:docMk/>
          <pc:sldMk cId="4202623971" sldId="499"/>
        </pc:sldMkLst>
        <pc:spChg chg="mod">
          <ac:chgData name="Jim McGowan" userId="e2c7446dd3aca506" providerId="LiveId" clId="{1459E445-6FF7-4F3F-B1CB-22EE97BCC203}" dt="2023-07-20T20:57:28.180" v="3654"/>
          <ac:spMkLst>
            <pc:docMk/>
            <pc:sldMk cId="4202623971" sldId="499"/>
            <ac:spMk id="6" creationId="{5CC5D900-FF42-4EA0-B519-29D88C336394}"/>
          </ac:spMkLst>
        </pc:spChg>
        <pc:spChg chg="mod">
          <ac:chgData name="Jim McGowan" userId="e2c7446dd3aca506" providerId="LiveId" clId="{1459E445-6FF7-4F3F-B1CB-22EE97BCC203}" dt="2023-07-20T20:57:50.588" v="3667" actId="14100"/>
          <ac:spMkLst>
            <pc:docMk/>
            <pc:sldMk cId="4202623971" sldId="499"/>
            <ac:spMk id="158723" creationId="{CFF828A3-F011-497A-B311-9A291BE1A121}"/>
          </ac:spMkLst>
        </pc:spChg>
        <pc:picChg chg="add mod">
          <ac:chgData name="Jim McGowan" userId="e2c7446dd3aca506" providerId="LiveId" clId="{1459E445-6FF7-4F3F-B1CB-22EE97BCC203}" dt="2023-07-20T20:52:57.430" v="3578"/>
          <ac:picMkLst>
            <pc:docMk/>
            <pc:sldMk cId="4202623971" sldId="499"/>
            <ac:picMk id="2" creationId="{18D9972B-BEAC-1F9F-7F90-70CB573CB99E}"/>
          </ac:picMkLst>
        </pc:picChg>
      </pc:sldChg>
      <pc:sldChg chg="addSp modSp mod">
        <pc:chgData name="Jim McGowan" userId="e2c7446dd3aca506" providerId="LiveId" clId="{1459E445-6FF7-4F3F-B1CB-22EE97BCC203}" dt="2023-07-20T21:02:26.020" v="3804" actId="14100"/>
        <pc:sldMkLst>
          <pc:docMk/>
          <pc:sldMk cId="3527626820" sldId="500"/>
        </pc:sldMkLst>
        <pc:spChg chg="mod">
          <ac:chgData name="Jim McGowan" userId="e2c7446dd3aca506" providerId="LiveId" clId="{1459E445-6FF7-4F3F-B1CB-22EE97BCC203}" dt="2023-07-20T21:02:26.020" v="3804" actId="14100"/>
          <ac:spMkLst>
            <pc:docMk/>
            <pc:sldMk cId="3527626820" sldId="500"/>
            <ac:spMk id="11267" creationId="{39006E1D-91E8-4D4D-9DDA-A7B17CBE60AD}"/>
          </ac:spMkLst>
        </pc:spChg>
        <pc:picChg chg="add mod">
          <ac:chgData name="Jim McGowan" userId="e2c7446dd3aca506" providerId="LiveId" clId="{1459E445-6FF7-4F3F-B1CB-22EE97BCC203}" dt="2023-07-20T21:00:33.194" v="3742"/>
          <ac:picMkLst>
            <pc:docMk/>
            <pc:sldMk cId="3527626820" sldId="500"/>
            <ac:picMk id="2" creationId="{CB7CED37-32B9-24A6-7DC3-2444A182E79F}"/>
          </ac:picMkLst>
        </pc:picChg>
      </pc:sldChg>
      <pc:sldChg chg="addSp delSp modSp mod">
        <pc:chgData name="Jim McGowan" userId="e2c7446dd3aca506" providerId="LiveId" clId="{1459E445-6FF7-4F3F-B1CB-22EE97BCC203}" dt="2023-07-20T20:17:58.550" v="3053" actId="20577"/>
        <pc:sldMkLst>
          <pc:docMk/>
          <pc:sldMk cId="3734120402" sldId="501"/>
        </pc:sldMkLst>
        <pc:spChg chg="add mod">
          <ac:chgData name="Jim McGowan" userId="e2c7446dd3aca506" providerId="LiveId" clId="{1459E445-6FF7-4F3F-B1CB-22EE97BCC203}" dt="2023-07-20T16:00:25.272" v="240"/>
          <ac:spMkLst>
            <pc:docMk/>
            <pc:sldMk cId="3734120402" sldId="501"/>
            <ac:spMk id="3" creationId="{EAAC4FD3-6A8B-D5B0-759D-8C825D9D5D14}"/>
          </ac:spMkLst>
        </pc:spChg>
        <pc:spChg chg="mod">
          <ac:chgData name="Jim McGowan" userId="e2c7446dd3aca506" providerId="LiveId" clId="{1459E445-6FF7-4F3F-B1CB-22EE97BCC203}" dt="2023-07-20T20:17:58.550" v="3053" actId="20577"/>
          <ac:spMkLst>
            <pc:docMk/>
            <pc:sldMk cId="3734120402" sldId="501"/>
            <ac:spMk id="4" creationId="{249CF292-289C-4BDE-80EA-202DA2F880BD}"/>
          </ac:spMkLst>
        </pc:spChg>
        <pc:spChg chg="del">
          <ac:chgData name="Jim McGowan" userId="e2c7446dd3aca506" providerId="LiveId" clId="{1459E445-6FF7-4F3F-B1CB-22EE97BCC203}" dt="2023-07-20T15:51:31.499" v="74" actId="478"/>
          <ac:spMkLst>
            <pc:docMk/>
            <pc:sldMk cId="3734120402" sldId="501"/>
            <ac:spMk id="5" creationId="{9A1EE319-0E29-46ED-B9E4-C5B9D218522A}"/>
          </ac:spMkLst>
        </pc:spChg>
        <pc:spChg chg="add mod">
          <ac:chgData name="Jim McGowan" userId="e2c7446dd3aca506" providerId="LiveId" clId="{1459E445-6FF7-4F3F-B1CB-22EE97BCC203}" dt="2023-07-20T16:00:25.272" v="240"/>
          <ac:spMkLst>
            <pc:docMk/>
            <pc:sldMk cId="3734120402" sldId="501"/>
            <ac:spMk id="7" creationId="{08B95C7A-8426-AD94-4208-D785438A0271}"/>
          </ac:spMkLst>
        </pc:spChg>
      </pc:sldChg>
      <pc:sldChg chg="delSp modSp del">
        <pc:chgData name="Jim McGowan" userId="e2c7446dd3aca506" providerId="LiveId" clId="{1459E445-6FF7-4F3F-B1CB-22EE97BCC203}" dt="2023-07-20T15:55:59.184" v="165" actId="47"/>
        <pc:sldMkLst>
          <pc:docMk/>
          <pc:sldMk cId="54321157" sldId="506"/>
        </pc:sldMkLst>
        <pc:spChg chg="mod">
          <ac:chgData name="Jim McGowan" userId="e2c7446dd3aca506" providerId="LiveId" clId="{1459E445-6FF7-4F3F-B1CB-22EE97BCC203}" dt="2023-07-20T15:54:54.727" v="146"/>
          <ac:spMkLst>
            <pc:docMk/>
            <pc:sldMk cId="54321157" sldId="506"/>
            <ac:spMk id="4" creationId="{249CF292-289C-4BDE-80EA-202DA2F880BD}"/>
          </ac:spMkLst>
        </pc:spChg>
        <pc:spChg chg="del mod">
          <ac:chgData name="Jim McGowan" userId="e2c7446dd3aca506" providerId="LiveId" clId="{1459E445-6FF7-4F3F-B1CB-22EE97BCC203}" dt="2023-07-20T15:55:09.371" v="149" actId="478"/>
          <ac:spMkLst>
            <pc:docMk/>
            <pc:sldMk cId="54321157" sldId="506"/>
            <ac:spMk id="5" creationId="{9A1EE319-0E29-46ED-B9E4-C5B9D218522A}"/>
          </ac:spMkLst>
        </pc:spChg>
      </pc:sldChg>
      <pc:sldChg chg="delSp del">
        <pc:chgData name="Jim McGowan" userId="e2c7446dd3aca506" providerId="LiveId" clId="{1459E445-6FF7-4F3F-B1CB-22EE97BCC203}" dt="2023-07-20T16:17:41.267" v="542" actId="47"/>
        <pc:sldMkLst>
          <pc:docMk/>
          <pc:sldMk cId="3597868989" sldId="508"/>
        </pc:sldMkLst>
        <pc:spChg chg="del">
          <ac:chgData name="Jim McGowan" userId="e2c7446dd3aca506" providerId="LiveId" clId="{1459E445-6FF7-4F3F-B1CB-22EE97BCC203}" dt="2023-07-20T16:16:10.080" v="524" actId="478"/>
          <ac:spMkLst>
            <pc:docMk/>
            <pc:sldMk cId="3597868989" sldId="508"/>
            <ac:spMk id="5" creationId="{9A1EE319-0E29-46ED-B9E4-C5B9D218522A}"/>
          </ac:spMkLst>
        </pc:spChg>
      </pc:sldChg>
      <pc:sldChg chg="modSp del mod">
        <pc:chgData name="Jim McGowan" userId="e2c7446dd3aca506" providerId="LiveId" clId="{1459E445-6FF7-4F3F-B1CB-22EE97BCC203}" dt="2023-07-20T20:17:49.819" v="3044" actId="47"/>
        <pc:sldMkLst>
          <pc:docMk/>
          <pc:sldMk cId="1508571054" sldId="509"/>
        </pc:sldMkLst>
        <pc:spChg chg="mod">
          <ac:chgData name="Jim McGowan" userId="e2c7446dd3aca506" providerId="LiveId" clId="{1459E445-6FF7-4F3F-B1CB-22EE97BCC203}" dt="2023-07-20T19:39:45.240" v="2645" actId="6549"/>
          <ac:spMkLst>
            <pc:docMk/>
            <pc:sldMk cId="1508571054" sldId="509"/>
            <ac:spMk id="4" creationId="{249CF292-289C-4BDE-80EA-202DA2F880BD}"/>
          </ac:spMkLst>
        </pc:spChg>
      </pc:sldChg>
      <pc:sldChg chg="modSp del mod">
        <pc:chgData name="Jim McGowan" userId="e2c7446dd3aca506" providerId="LiveId" clId="{1459E445-6FF7-4F3F-B1CB-22EE97BCC203}" dt="2023-07-20T20:22:12.964" v="3114" actId="47"/>
        <pc:sldMkLst>
          <pc:docMk/>
          <pc:sldMk cId="1881026942" sldId="510"/>
        </pc:sldMkLst>
        <pc:spChg chg="mod">
          <ac:chgData name="Jim McGowan" userId="e2c7446dd3aca506" providerId="LiveId" clId="{1459E445-6FF7-4F3F-B1CB-22EE97BCC203}" dt="2023-07-20T20:20:02.977" v="3085" actId="207"/>
          <ac:spMkLst>
            <pc:docMk/>
            <pc:sldMk cId="1881026942" sldId="510"/>
            <ac:spMk id="4" creationId="{249CF292-289C-4BDE-80EA-202DA2F880BD}"/>
          </ac:spMkLst>
        </pc:spChg>
      </pc:sldChg>
      <pc:sldChg chg="modSp del mod">
        <pc:chgData name="Jim McGowan" userId="e2c7446dd3aca506" providerId="LiveId" clId="{1459E445-6FF7-4F3F-B1CB-22EE97BCC203}" dt="2023-07-20T21:04:11.965" v="3821" actId="47"/>
        <pc:sldMkLst>
          <pc:docMk/>
          <pc:sldMk cId="286812028" sldId="511"/>
        </pc:sldMkLst>
        <pc:spChg chg="mod">
          <ac:chgData name="Jim McGowan" userId="e2c7446dd3aca506" providerId="LiveId" clId="{1459E445-6FF7-4F3F-B1CB-22EE97BCC203}" dt="2023-07-20T20:19:03.215" v="3070" actId="20577"/>
          <ac:spMkLst>
            <pc:docMk/>
            <pc:sldMk cId="286812028" sldId="511"/>
            <ac:spMk id="4" creationId="{249CF292-289C-4BDE-80EA-202DA2F880BD}"/>
          </ac:spMkLst>
        </pc:spChg>
      </pc:sldChg>
      <pc:sldChg chg="modSp mod">
        <pc:chgData name="Jim McGowan" userId="e2c7446dd3aca506" providerId="LiveId" clId="{1459E445-6FF7-4F3F-B1CB-22EE97BCC203}" dt="2023-07-20T21:03:42.747" v="3817" actId="12789"/>
        <pc:sldMkLst>
          <pc:docMk/>
          <pc:sldMk cId="3237164712" sldId="512"/>
        </pc:sldMkLst>
        <pc:spChg chg="mod">
          <ac:chgData name="Jim McGowan" userId="e2c7446dd3aca506" providerId="LiveId" clId="{1459E445-6FF7-4F3F-B1CB-22EE97BCC203}" dt="2023-07-20T21:03:42.747" v="3817" actId="12789"/>
          <ac:spMkLst>
            <pc:docMk/>
            <pc:sldMk cId="3237164712" sldId="512"/>
            <ac:spMk id="2" creationId="{E21DFA74-13DA-404B-86C1-D8D67B7AA96D}"/>
          </ac:spMkLst>
        </pc:spChg>
      </pc:sldChg>
      <pc:sldChg chg="del">
        <pc:chgData name="Jim McGowan" userId="e2c7446dd3aca506" providerId="LiveId" clId="{1459E445-6FF7-4F3F-B1CB-22EE97BCC203}" dt="2023-07-20T15:57:44.415" v="188" actId="47"/>
        <pc:sldMkLst>
          <pc:docMk/>
          <pc:sldMk cId="931439863" sldId="513"/>
        </pc:sldMkLst>
      </pc:sldChg>
      <pc:sldChg chg="add del">
        <pc:chgData name="Jim McGowan" userId="e2c7446dd3aca506" providerId="LiveId" clId="{1459E445-6FF7-4F3F-B1CB-22EE97BCC203}" dt="2023-07-20T15:54:12.074" v="131" actId="47"/>
        <pc:sldMkLst>
          <pc:docMk/>
          <pc:sldMk cId="974377881" sldId="514"/>
        </pc:sldMkLst>
      </pc:sldChg>
      <pc:sldChg chg="delSp modSp add mod modAnim">
        <pc:chgData name="Jim McGowan" userId="e2c7446dd3aca506" providerId="LiveId" clId="{1459E445-6FF7-4F3F-B1CB-22EE97BCC203}" dt="2023-07-20T20:19:15.927" v="3074"/>
        <pc:sldMkLst>
          <pc:docMk/>
          <pc:sldMk cId="1897520510" sldId="514"/>
        </pc:sldMkLst>
        <pc:spChg chg="del">
          <ac:chgData name="Jim McGowan" userId="e2c7446dd3aca506" providerId="LiveId" clId="{1459E445-6FF7-4F3F-B1CB-22EE97BCC203}" dt="2023-07-20T15:55:54.148" v="164" actId="478"/>
          <ac:spMkLst>
            <pc:docMk/>
            <pc:sldMk cId="1897520510" sldId="514"/>
            <ac:spMk id="3" creationId="{EAAC4FD3-6A8B-D5B0-759D-8C825D9D5D14}"/>
          </ac:spMkLst>
        </pc:spChg>
        <pc:spChg chg="mod">
          <ac:chgData name="Jim McGowan" userId="e2c7446dd3aca506" providerId="LiveId" clId="{1459E445-6FF7-4F3F-B1CB-22EE97BCC203}" dt="2023-07-20T20:19:15.927" v="3074"/>
          <ac:spMkLst>
            <pc:docMk/>
            <pc:sldMk cId="1897520510" sldId="514"/>
            <ac:spMk id="4" creationId="{249CF292-289C-4BDE-80EA-202DA2F880BD}"/>
          </ac:spMkLst>
        </pc:spChg>
        <pc:spChg chg="mod">
          <ac:chgData name="Jim McGowan" userId="e2c7446dd3aca506" providerId="LiveId" clId="{1459E445-6FF7-4F3F-B1CB-22EE97BCC203}" dt="2023-07-20T16:00:19.342" v="239"/>
          <ac:spMkLst>
            <pc:docMk/>
            <pc:sldMk cId="1897520510" sldId="514"/>
            <ac:spMk id="7" creationId="{08B95C7A-8426-AD94-4208-D785438A0271}"/>
          </ac:spMkLst>
        </pc:spChg>
      </pc:sldChg>
      <pc:sldChg chg="modSp add mod">
        <pc:chgData name="Jim McGowan" userId="e2c7446dd3aca506" providerId="LiveId" clId="{1459E445-6FF7-4F3F-B1CB-22EE97BCC203}" dt="2023-07-20T20:19:22.760" v="3075"/>
        <pc:sldMkLst>
          <pc:docMk/>
          <pc:sldMk cId="1115413766" sldId="515"/>
        </pc:sldMkLst>
        <pc:spChg chg="mod">
          <ac:chgData name="Jim McGowan" userId="e2c7446dd3aca506" providerId="LiveId" clId="{1459E445-6FF7-4F3F-B1CB-22EE97BCC203}" dt="2023-07-20T20:19:22.760" v="3075"/>
          <ac:spMkLst>
            <pc:docMk/>
            <pc:sldMk cId="1115413766" sldId="515"/>
            <ac:spMk id="4" creationId="{249CF292-289C-4BDE-80EA-202DA2F880BD}"/>
          </ac:spMkLst>
        </pc:spChg>
        <pc:spChg chg="mod">
          <ac:chgData name="Jim McGowan" userId="e2c7446dd3aca506" providerId="LiveId" clId="{1459E445-6FF7-4F3F-B1CB-22EE97BCC203}" dt="2023-07-20T15:59:00.425" v="203"/>
          <ac:spMkLst>
            <pc:docMk/>
            <pc:sldMk cId="1115413766" sldId="515"/>
            <ac:spMk id="7" creationId="{08B95C7A-8426-AD94-4208-D785438A0271}"/>
          </ac:spMkLst>
        </pc:spChg>
      </pc:sldChg>
      <pc:sldChg chg="modSp add mod">
        <pc:chgData name="Jim McGowan" userId="e2c7446dd3aca506" providerId="LiveId" clId="{1459E445-6FF7-4F3F-B1CB-22EE97BCC203}" dt="2023-07-20T20:19:30.077" v="3078"/>
        <pc:sldMkLst>
          <pc:docMk/>
          <pc:sldMk cId="1706904622" sldId="516"/>
        </pc:sldMkLst>
        <pc:spChg chg="mod">
          <ac:chgData name="Jim McGowan" userId="e2c7446dd3aca506" providerId="LiveId" clId="{1459E445-6FF7-4F3F-B1CB-22EE97BCC203}" dt="2023-07-20T20:19:30.077" v="3078"/>
          <ac:spMkLst>
            <pc:docMk/>
            <pc:sldMk cId="1706904622" sldId="516"/>
            <ac:spMk id="4" creationId="{249CF292-289C-4BDE-80EA-202DA2F880BD}"/>
          </ac:spMkLst>
        </pc:spChg>
      </pc:sldChg>
      <pc:sldChg chg="delSp add del modAnim">
        <pc:chgData name="Jim McGowan" userId="e2c7446dd3aca506" providerId="LiveId" clId="{1459E445-6FF7-4F3F-B1CB-22EE97BCC203}" dt="2023-07-20T16:27:49.116" v="655" actId="47"/>
        <pc:sldMkLst>
          <pc:docMk/>
          <pc:sldMk cId="2734123902" sldId="517"/>
        </pc:sldMkLst>
        <pc:spChg chg="del">
          <ac:chgData name="Jim McGowan" userId="e2c7446dd3aca506" providerId="LiveId" clId="{1459E445-6FF7-4F3F-B1CB-22EE97BCC203}" dt="2023-07-20T16:26:22.147" v="632" actId="478"/>
          <ac:spMkLst>
            <pc:docMk/>
            <pc:sldMk cId="2734123902" sldId="517"/>
            <ac:spMk id="146436" creationId="{93CF0867-B38F-4A5A-BC23-96D269D43786}"/>
          </ac:spMkLst>
        </pc:spChg>
      </pc:sldChg>
      <pc:sldChg chg="addSp delSp modSp new mod ord">
        <pc:chgData name="Jim McGowan" userId="e2c7446dd3aca506" providerId="LiveId" clId="{1459E445-6FF7-4F3F-B1CB-22EE97BCC203}" dt="2023-07-20T20:08:21.146" v="3023"/>
        <pc:sldMkLst>
          <pc:docMk/>
          <pc:sldMk cId="4233445989" sldId="517"/>
        </pc:sldMkLst>
        <pc:spChg chg="del">
          <ac:chgData name="Jim McGowan" userId="e2c7446dd3aca506" providerId="LiveId" clId="{1459E445-6FF7-4F3F-B1CB-22EE97BCC203}" dt="2023-07-20T19:39:57.794" v="2649" actId="478"/>
          <ac:spMkLst>
            <pc:docMk/>
            <pc:sldMk cId="4233445989" sldId="517"/>
            <ac:spMk id="2" creationId="{074B4A8F-417A-F248-C81C-B112CE12AB66}"/>
          </ac:spMkLst>
        </pc:spChg>
        <pc:spChg chg="del">
          <ac:chgData name="Jim McGowan" userId="e2c7446dd3aca506" providerId="LiveId" clId="{1459E445-6FF7-4F3F-B1CB-22EE97BCC203}" dt="2023-07-20T19:39:57.794" v="2649" actId="478"/>
          <ac:spMkLst>
            <pc:docMk/>
            <pc:sldMk cId="4233445989" sldId="517"/>
            <ac:spMk id="3" creationId="{D04A562B-8EFA-C248-480F-488EE6810DA9}"/>
          </ac:spMkLst>
        </pc:spChg>
        <pc:spChg chg="add mod">
          <ac:chgData name="Jim McGowan" userId="e2c7446dd3aca506" providerId="LiveId" clId="{1459E445-6FF7-4F3F-B1CB-22EE97BCC203}" dt="2023-07-20T19:44:10.547" v="2719" actId="207"/>
          <ac:spMkLst>
            <pc:docMk/>
            <pc:sldMk cId="4233445989" sldId="517"/>
            <ac:spMk id="5" creationId="{ADD75D77-40E0-F669-2B4A-CEBABA990F77}"/>
          </ac:spMkLst>
        </pc:spChg>
        <pc:picChg chg="add ord">
          <ac:chgData name="Jim McGowan" userId="e2c7446dd3aca506" providerId="LiveId" clId="{1459E445-6FF7-4F3F-B1CB-22EE97BCC203}" dt="2023-07-20T19:40:37.286" v="2659" actId="167"/>
          <ac:picMkLst>
            <pc:docMk/>
            <pc:sldMk cId="4233445989" sldId="517"/>
            <ac:picMk id="6" creationId="{27E26471-3381-3971-B408-AB692EB0F042}"/>
          </ac:picMkLst>
        </pc:picChg>
      </pc:sldChg>
      <pc:sldChg chg="add del modAnim">
        <pc:chgData name="Jim McGowan" userId="e2c7446dd3aca506" providerId="LiveId" clId="{1459E445-6FF7-4F3F-B1CB-22EE97BCC203}" dt="2023-07-20T20:17:48.027" v="3043" actId="47"/>
        <pc:sldMkLst>
          <pc:docMk/>
          <pc:sldMk cId="2109783808" sldId="518"/>
        </pc:sldMkLst>
      </pc:sldChg>
      <pc:sldChg chg="modSp add mod">
        <pc:chgData name="Jim McGowan" userId="e2c7446dd3aca506" providerId="LiveId" clId="{1459E445-6FF7-4F3F-B1CB-22EE97BCC203}" dt="2023-07-20T20:22:25.446" v="3117" actId="115"/>
        <pc:sldMkLst>
          <pc:docMk/>
          <pc:sldMk cId="4148199864" sldId="519"/>
        </pc:sldMkLst>
        <pc:spChg chg="mod">
          <ac:chgData name="Jim McGowan" userId="e2c7446dd3aca506" providerId="LiveId" clId="{1459E445-6FF7-4F3F-B1CB-22EE97BCC203}" dt="2023-07-20T20:22:25.446" v="3117" actId="115"/>
          <ac:spMkLst>
            <pc:docMk/>
            <pc:sldMk cId="4148199864" sldId="519"/>
            <ac:spMk id="4" creationId="{249CF292-289C-4BDE-80EA-202DA2F880BD}"/>
          </ac:spMkLst>
        </pc:spChg>
      </pc:sldChg>
      <pc:sldChg chg="modSp add mod">
        <pc:chgData name="Jim McGowan" userId="e2c7446dd3aca506" providerId="LiveId" clId="{1459E445-6FF7-4F3F-B1CB-22EE97BCC203}" dt="2023-07-20T20:22:07.520" v="3113" actId="108"/>
        <pc:sldMkLst>
          <pc:docMk/>
          <pc:sldMk cId="2145029844" sldId="520"/>
        </pc:sldMkLst>
        <pc:spChg chg="mod">
          <ac:chgData name="Jim McGowan" userId="e2c7446dd3aca506" providerId="LiveId" clId="{1459E445-6FF7-4F3F-B1CB-22EE97BCC203}" dt="2023-07-20T20:22:07.520" v="3113" actId="108"/>
          <ac:spMkLst>
            <pc:docMk/>
            <pc:sldMk cId="2145029844" sldId="520"/>
            <ac:spMk id="4" creationId="{249CF292-289C-4BDE-80EA-202DA2F880BD}"/>
          </ac:spMkLst>
        </pc:spChg>
      </pc:sldChg>
      <pc:sldChg chg="modSp add mod">
        <pc:chgData name="Jim McGowan" userId="e2c7446dd3aca506" providerId="LiveId" clId="{1459E445-6FF7-4F3F-B1CB-22EE97BCC203}" dt="2023-07-20T21:04:23.659" v="3827" actId="108"/>
        <pc:sldMkLst>
          <pc:docMk/>
          <pc:sldMk cId="1053923834" sldId="521"/>
        </pc:sldMkLst>
        <pc:spChg chg="mod">
          <ac:chgData name="Jim McGowan" userId="e2c7446dd3aca506" providerId="LiveId" clId="{1459E445-6FF7-4F3F-B1CB-22EE97BCC203}" dt="2023-07-20T21:04:23.659" v="3827" actId="108"/>
          <ac:spMkLst>
            <pc:docMk/>
            <pc:sldMk cId="1053923834" sldId="521"/>
            <ac:spMk id="4" creationId="{249CF292-289C-4BDE-80EA-202DA2F880BD}"/>
          </ac:spMkLst>
        </pc:spChg>
      </pc:sldChg>
    </pc:docChg>
  </pc:docChgLst>
  <pc:docChgLst>
    <pc:chgData name="Jim McGowan" userId="e2c7446dd3aca506" providerId="LiveId" clId="{1B8299EA-65D9-40E6-ABE8-BD73FB78B488}"/>
    <pc:docChg chg="undo redo custSel addSld delSld modSld sldOrd">
      <pc:chgData name="Jim McGowan" userId="e2c7446dd3aca506" providerId="LiveId" clId="{1B8299EA-65D9-40E6-ABE8-BD73FB78B488}" dt="2021-01-30T23:11:04.571" v="5128" actId="255"/>
      <pc:docMkLst>
        <pc:docMk/>
      </pc:docMkLst>
      <pc:sldChg chg="modSp mod">
        <pc:chgData name="Jim McGowan" userId="e2c7446dd3aca506" providerId="LiveId" clId="{1B8299EA-65D9-40E6-ABE8-BD73FB78B488}" dt="2021-01-30T23:09:43.102" v="5115" actId="12788"/>
        <pc:sldMkLst>
          <pc:docMk/>
          <pc:sldMk cId="0" sldId="256"/>
        </pc:sldMkLst>
        <pc:spChg chg="mod">
          <ac:chgData name="Jim McGowan" userId="e2c7446dd3aca506" providerId="LiveId" clId="{1B8299EA-65D9-40E6-ABE8-BD73FB78B488}" dt="2021-01-30T23:09:43.102" v="5115" actId="12788"/>
          <ac:spMkLst>
            <pc:docMk/>
            <pc:sldMk cId="0" sldId="256"/>
            <ac:spMk id="7" creationId="{7772F48F-5EE2-461C-B5DC-3372414FB3A1}"/>
          </ac:spMkLst>
        </pc:spChg>
        <pc:spChg chg="mod">
          <ac:chgData name="Jim McGowan" userId="e2c7446dd3aca506" providerId="LiveId" clId="{1B8299EA-65D9-40E6-ABE8-BD73FB78B488}" dt="2021-01-30T22:19:27.337" v="4621" actId="207"/>
          <ac:spMkLst>
            <pc:docMk/>
            <pc:sldMk cId="0" sldId="256"/>
            <ac:spMk id="11267" creationId="{39006E1D-91E8-4D4D-9DDA-A7B17CBE60AD}"/>
          </ac:spMkLst>
        </pc:spChg>
      </pc:sldChg>
      <pc:sldChg chg="delSp modSp mod delAnim modAnim">
        <pc:chgData name="Jim McGowan" userId="e2c7446dd3aca506" providerId="LiveId" clId="{1B8299EA-65D9-40E6-ABE8-BD73FB78B488}" dt="2021-01-30T23:04:09.859" v="5051" actId="12788"/>
        <pc:sldMkLst>
          <pc:docMk/>
          <pc:sldMk cId="0" sldId="258"/>
        </pc:sldMkLst>
        <pc:spChg chg="mod">
          <ac:chgData name="Jim McGowan" userId="e2c7446dd3aca506" providerId="LiveId" clId="{1B8299EA-65D9-40E6-ABE8-BD73FB78B488}" dt="2021-01-30T23:04:09.859" v="5051" actId="12788"/>
          <ac:spMkLst>
            <pc:docMk/>
            <pc:sldMk cId="0" sldId="258"/>
            <ac:spMk id="8" creationId="{4A94AB59-0C98-4CD4-886C-29B285392689}"/>
          </ac:spMkLst>
        </pc:spChg>
        <pc:spChg chg="mod">
          <ac:chgData name="Jim McGowan" userId="e2c7446dd3aca506" providerId="LiveId" clId="{1B8299EA-65D9-40E6-ABE8-BD73FB78B488}" dt="2021-01-30T16:19:37.249" v="380" actId="255"/>
          <ac:spMkLst>
            <pc:docMk/>
            <pc:sldMk cId="0" sldId="258"/>
            <ac:spMk id="13326" creationId="{FC53503D-CA05-4AC4-B4F6-E639D7F0493D}"/>
          </ac:spMkLst>
        </pc:spChg>
        <pc:spChg chg="del mod">
          <ac:chgData name="Jim McGowan" userId="e2c7446dd3aca506" providerId="LiveId" clId="{1B8299EA-65D9-40E6-ABE8-BD73FB78B488}" dt="2021-01-30T16:09:02.245" v="288"/>
          <ac:spMkLst>
            <pc:docMk/>
            <pc:sldMk cId="0" sldId="258"/>
            <ac:spMk id="13327" creationId="{A885211C-4F16-4C80-B78A-A7D37E29A83A}"/>
          </ac:spMkLst>
        </pc:spChg>
        <pc:spChg chg="del mod">
          <ac:chgData name="Jim McGowan" userId="e2c7446dd3aca506" providerId="LiveId" clId="{1B8299EA-65D9-40E6-ABE8-BD73FB78B488}" dt="2021-01-30T16:10:23.253" v="298" actId="478"/>
          <ac:spMkLst>
            <pc:docMk/>
            <pc:sldMk cId="0" sldId="258"/>
            <ac:spMk id="13328" creationId="{2D28D136-26BA-49A7-8CAB-CF3013EB365F}"/>
          </ac:spMkLst>
        </pc:spChg>
      </pc:sldChg>
      <pc:sldChg chg="modSp mod">
        <pc:chgData name="Jim McGowan" userId="e2c7446dd3aca506" providerId="LiveId" clId="{1B8299EA-65D9-40E6-ABE8-BD73FB78B488}" dt="2021-01-30T23:06:14.797" v="5075" actId="12788"/>
        <pc:sldMkLst>
          <pc:docMk/>
          <pc:sldMk cId="0" sldId="262"/>
        </pc:sldMkLst>
        <pc:spChg chg="mod">
          <ac:chgData name="Jim McGowan" userId="e2c7446dd3aca506" providerId="LiveId" clId="{1B8299EA-65D9-40E6-ABE8-BD73FB78B488}" dt="2021-01-30T23:06:14.797" v="5075" actId="12788"/>
          <ac:spMkLst>
            <pc:docMk/>
            <pc:sldMk cId="0" sldId="262"/>
            <ac:spMk id="6" creationId="{926810CE-1121-4D34-8DF5-41D276DDE248}"/>
          </ac:spMkLst>
        </pc:spChg>
        <pc:spChg chg="mod">
          <ac:chgData name="Jim McGowan" userId="e2c7446dd3aca506" providerId="LiveId" clId="{1B8299EA-65D9-40E6-ABE8-BD73FB78B488}" dt="2021-01-30T18:35:13.684" v="2506" actId="207"/>
          <ac:spMkLst>
            <pc:docMk/>
            <pc:sldMk cId="0" sldId="262"/>
            <ac:spMk id="45064" creationId="{D7E57675-76FF-438A-806F-5DBE5D2A4ADA}"/>
          </ac:spMkLst>
        </pc:spChg>
      </pc:sldChg>
      <pc:sldChg chg="modSp modAnim">
        <pc:chgData name="Jim McGowan" userId="e2c7446dd3aca506" providerId="LiveId" clId="{1B8299EA-65D9-40E6-ABE8-BD73FB78B488}" dt="2021-01-30T20:06:03.115" v="3200"/>
        <pc:sldMkLst>
          <pc:docMk/>
          <pc:sldMk cId="0" sldId="263"/>
        </pc:sldMkLst>
        <pc:spChg chg="mod">
          <ac:chgData name="Jim McGowan" userId="e2c7446dd3aca506" providerId="LiveId" clId="{1B8299EA-65D9-40E6-ABE8-BD73FB78B488}" dt="2021-01-30T20:06:03.115" v="3200"/>
          <ac:spMkLst>
            <pc:docMk/>
            <pc:sldMk cId="0" sldId="263"/>
            <ac:spMk id="6" creationId="{797CB259-71C7-483F-96EA-33B3538C6A01}"/>
          </ac:spMkLst>
        </pc:spChg>
        <pc:spChg chg="mod">
          <ac:chgData name="Jim McGowan" userId="e2c7446dd3aca506" providerId="LiveId" clId="{1B8299EA-65D9-40E6-ABE8-BD73FB78B488}" dt="2021-01-30T20:06:03.115" v="3200"/>
          <ac:spMkLst>
            <pc:docMk/>
            <pc:sldMk cId="0" sldId="263"/>
            <ac:spMk id="46088" creationId="{C6285DF7-048F-474E-9C45-D41199DC27CA}"/>
          </ac:spMkLst>
        </pc:spChg>
      </pc:sldChg>
      <pc:sldChg chg="delSp modSp mod delAnim modAnim">
        <pc:chgData name="Jim McGowan" userId="e2c7446dd3aca506" providerId="LiveId" clId="{1B8299EA-65D9-40E6-ABE8-BD73FB78B488}" dt="2021-01-30T23:06:32.117" v="5078" actId="12788"/>
        <pc:sldMkLst>
          <pc:docMk/>
          <pc:sldMk cId="0" sldId="265"/>
        </pc:sldMkLst>
        <pc:spChg chg="mod">
          <ac:chgData name="Jim McGowan" userId="e2c7446dd3aca506" providerId="LiveId" clId="{1B8299EA-65D9-40E6-ABE8-BD73FB78B488}" dt="2021-01-30T23:06:32.117" v="5078" actId="12788"/>
          <ac:spMkLst>
            <pc:docMk/>
            <pc:sldMk cId="0" sldId="265"/>
            <ac:spMk id="7" creationId="{6D5F13F8-7379-4C86-BD93-C521BFF04ED0}"/>
          </ac:spMkLst>
        </pc:spChg>
        <pc:spChg chg="mod">
          <ac:chgData name="Jim McGowan" userId="e2c7446dd3aca506" providerId="LiveId" clId="{1B8299EA-65D9-40E6-ABE8-BD73FB78B488}" dt="2021-01-30T18:58:59.365" v="2751" actId="20578"/>
          <ac:spMkLst>
            <pc:docMk/>
            <pc:sldMk cId="0" sldId="265"/>
            <ac:spMk id="48131" creationId="{BF355E67-DD89-4235-9DDA-DCA6E6D9E3DF}"/>
          </ac:spMkLst>
        </pc:spChg>
        <pc:spChg chg="del mod">
          <ac:chgData name="Jim McGowan" userId="e2c7446dd3aca506" providerId="LiveId" clId="{1B8299EA-65D9-40E6-ABE8-BD73FB78B488}" dt="2021-01-30T18:54:33.658" v="2707"/>
          <ac:spMkLst>
            <pc:docMk/>
            <pc:sldMk cId="0" sldId="265"/>
            <ac:spMk id="48136" creationId="{02F7289B-7477-4501-A16F-507ACF5EBC57}"/>
          </ac:spMkLst>
        </pc:spChg>
      </pc:sldChg>
      <pc:sldChg chg="addSp delSp modSp mod modAnim">
        <pc:chgData name="Jim McGowan" userId="e2c7446dd3aca506" providerId="LiveId" clId="{1B8299EA-65D9-40E6-ABE8-BD73FB78B488}" dt="2021-01-30T23:06:23.748" v="5076" actId="12788"/>
        <pc:sldMkLst>
          <pc:docMk/>
          <pc:sldMk cId="0" sldId="266"/>
        </pc:sldMkLst>
        <pc:spChg chg="add del mod">
          <ac:chgData name="Jim McGowan" userId="e2c7446dd3aca506" providerId="LiveId" clId="{1B8299EA-65D9-40E6-ABE8-BD73FB78B488}" dt="2021-01-30T18:49:05" v="2653" actId="478"/>
          <ac:spMkLst>
            <pc:docMk/>
            <pc:sldMk cId="0" sldId="266"/>
            <ac:spMk id="2" creationId="{7BBC1C8B-BBB3-4680-A0A9-BF10D53B52FB}"/>
          </ac:spMkLst>
        </pc:spChg>
        <pc:spChg chg="mod">
          <ac:chgData name="Jim McGowan" userId="e2c7446dd3aca506" providerId="LiveId" clId="{1B8299EA-65D9-40E6-ABE8-BD73FB78B488}" dt="2021-01-30T23:06:23.748" v="5076" actId="12788"/>
          <ac:spMkLst>
            <pc:docMk/>
            <pc:sldMk cId="0" sldId="266"/>
            <ac:spMk id="7" creationId="{294FA4D9-1250-494A-A0AA-59942D8E9980}"/>
          </ac:spMkLst>
        </pc:spChg>
        <pc:spChg chg="del mod">
          <ac:chgData name="Jim McGowan" userId="e2c7446dd3aca506" providerId="LiveId" clId="{1B8299EA-65D9-40E6-ABE8-BD73FB78B488}" dt="2021-01-30T18:49:00.424" v="2652" actId="478"/>
          <ac:spMkLst>
            <pc:docMk/>
            <pc:sldMk cId="0" sldId="266"/>
            <ac:spMk id="49155" creationId="{1EB76CA2-6701-4D9C-846A-6EEA74403E5C}"/>
          </ac:spMkLst>
        </pc:spChg>
        <pc:spChg chg="mod">
          <ac:chgData name="Jim McGowan" userId="e2c7446dd3aca506" providerId="LiveId" clId="{1B8299EA-65D9-40E6-ABE8-BD73FB78B488}" dt="2021-01-30T18:58:46.526" v="2749" actId="114"/>
          <ac:spMkLst>
            <pc:docMk/>
            <pc:sldMk cId="0" sldId="266"/>
            <ac:spMk id="49158" creationId="{21A82F88-4B7B-4DDE-BE68-89989692CBE1}"/>
          </ac:spMkLst>
        </pc:spChg>
      </pc:sldChg>
      <pc:sldChg chg="modSp mod">
        <pc:chgData name="Jim McGowan" userId="e2c7446dd3aca506" providerId="LiveId" clId="{1B8299EA-65D9-40E6-ABE8-BD73FB78B488}" dt="2021-01-30T23:11:04.571" v="5128" actId="255"/>
        <pc:sldMkLst>
          <pc:docMk/>
          <pc:sldMk cId="0" sldId="269"/>
        </pc:sldMkLst>
        <pc:spChg chg="mod">
          <ac:chgData name="Jim McGowan" userId="e2c7446dd3aca506" providerId="LiveId" clId="{1B8299EA-65D9-40E6-ABE8-BD73FB78B488}" dt="2021-01-30T23:09:58.980" v="5118" actId="12788"/>
          <ac:spMkLst>
            <pc:docMk/>
            <pc:sldMk cId="0" sldId="269"/>
            <ac:spMk id="6" creationId="{F6D5A188-1909-4A9D-A46B-74E49E87774D}"/>
          </ac:spMkLst>
        </pc:spChg>
        <pc:spChg chg="mod">
          <ac:chgData name="Jim McGowan" userId="e2c7446dd3aca506" providerId="LiveId" clId="{1B8299EA-65D9-40E6-ABE8-BD73FB78B488}" dt="2021-01-30T23:11:04.571" v="5128" actId="255"/>
          <ac:spMkLst>
            <pc:docMk/>
            <pc:sldMk cId="0" sldId="269"/>
            <ac:spMk id="52233" creationId="{DA4BD656-CC8F-48C5-AB21-BB954A17F42B}"/>
          </ac:spMkLst>
        </pc:spChg>
      </pc:sldChg>
      <pc:sldChg chg="delSp modSp mod delAnim modAnim">
        <pc:chgData name="Jim McGowan" userId="e2c7446dd3aca506" providerId="LiveId" clId="{1B8299EA-65D9-40E6-ABE8-BD73FB78B488}" dt="2021-01-30T23:05:31.438" v="5065" actId="12788"/>
        <pc:sldMkLst>
          <pc:docMk/>
          <pc:sldMk cId="0" sldId="289"/>
        </pc:sldMkLst>
        <pc:spChg chg="mod">
          <ac:chgData name="Jim McGowan" userId="e2c7446dd3aca506" providerId="LiveId" clId="{1B8299EA-65D9-40E6-ABE8-BD73FB78B488}" dt="2021-01-30T23:05:31.438" v="5065" actId="12788"/>
          <ac:spMkLst>
            <pc:docMk/>
            <pc:sldMk cId="0" sldId="289"/>
            <ac:spMk id="7" creationId="{3A360737-2915-42D8-8EFC-E8DD88DBAA7D}"/>
          </ac:spMkLst>
        </pc:spChg>
        <pc:spChg chg="mod">
          <ac:chgData name="Jim McGowan" userId="e2c7446dd3aca506" providerId="LiveId" clId="{1B8299EA-65D9-40E6-ABE8-BD73FB78B488}" dt="2021-01-30T17:46:30.635" v="1947" actId="207"/>
          <ac:spMkLst>
            <pc:docMk/>
            <pc:sldMk cId="0" sldId="289"/>
            <ac:spMk id="72721" creationId="{27FC2563-0526-472C-8F91-AAB38551C664}"/>
          </ac:spMkLst>
        </pc:spChg>
        <pc:spChg chg="del mod">
          <ac:chgData name="Jim McGowan" userId="e2c7446dd3aca506" providerId="LiveId" clId="{1B8299EA-65D9-40E6-ABE8-BD73FB78B488}" dt="2021-01-30T17:44:27.499" v="1932"/>
          <ac:spMkLst>
            <pc:docMk/>
            <pc:sldMk cId="0" sldId="289"/>
            <ac:spMk id="72723" creationId="{4951161F-A7BF-4387-8F7C-F860292EE6BD}"/>
          </ac:spMkLst>
        </pc:spChg>
      </pc:sldChg>
      <pc:sldChg chg="addSp delSp modSp mod modAnim">
        <pc:chgData name="Jim McGowan" userId="e2c7446dd3aca506" providerId="LiveId" clId="{1B8299EA-65D9-40E6-ABE8-BD73FB78B488}" dt="2021-01-30T23:06:00.028" v="5071" actId="12788"/>
        <pc:sldMkLst>
          <pc:docMk/>
          <pc:sldMk cId="0" sldId="290"/>
        </pc:sldMkLst>
        <pc:spChg chg="mod">
          <ac:chgData name="Jim McGowan" userId="e2c7446dd3aca506" providerId="LiveId" clId="{1B8299EA-65D9-40E6-ABE8-BD73FB78B488}" dt="2021-01-30T23:06:00.028" v="5071" actId="12788"/>
          <ac:spMkLst>
            <pc:docMk/>
            <pc:sldMk cId="0" sldId="290"/>
            <ac:spMk id="7" creationId="{F5005EF6-5CD9-4BC2-A819-5E4032B9F9AC}"/>
          </ac:spMkLst>
        </pc:spChg>
        <pc:spChg chg="add mod">
          <ac:chgData name="Jim McGowan" userId="e2c7446dd3aca506" providerId="LiveId" clId="{1B8299EA-65D9-40E6-ABE8-BD73FB78B488}" dt="2021-01-30T18:31:11.299" v="2463" actId="113"/>
          <ac:spMkLst>
            <pc:docMk/>
            <pc:sldMk cId="0" sldId="290"/>
            <ac:spMk id="9" creationId="{60F76EDA-B238-4D1B-92A3-E493BBFBD8D0}"/>
          </ac:spMkLst>
        </pc:spChg>
        <pc:spChg chg="mod">
          <ac:chgData name="Jim McGowan" userId="e2c7446dd3aca506" providerId="LiveId" clId="{1B8299EA-65D9-40E6-ABE8-BD73FB78B488}" dt="2021-01-30T18:27:32.991" v="2407" actId="20577"/>
          <ac:spMkLst>
            <pc:docMk/>
            <pc:sldMk cId="0" sldId="290"/>
            <ac:spMk id="73741" creationId="{47B69978-40AB-460D-9F98-EDD042A248BE}"/>
          </ac:spMkLst>
        </pc:spChg>
        <pc:spChg chg="del mod">
          <ac:chgData name="Jim McGowan" userId="e2c7446dd3aca506" providerId="LiveId" clId="{1B8299EA-65D9-40E6-ABE8-BD73FB78B488}" dt="2021-01-30T18:13:29.104" v="2167" actId="478"/>
          <ac:spMkLst>
            <pc:docMk/>
            <pc:sldMk cId="0" sldId="290"/>
            <ac:spMk id="73742" creationId="{4DB7B500-926B-4B21-B5D5-0DAE2372C5D5}"/>
          </ac:spMkLst>
        </pc:spChg>
        <pc:picChg chg="add del mod">
          <ac:chgData name="Jim McGowan" userId="e2c7446dd3aca506" providerId="LiveId" clId="{1B8299EA-65D9-40E6-ABE8-BD73FB78B488}" dt="2021-01-30T18:27:58.743" v="2414" actId="478"/>
          <ac:picMkLst>
            <pc:docMk/>
            <pc:sldMk cId="0" sldId="290"/>
            <ac:picMk id="8" creationId="{8D0559AF-0BEC-4315-B61F-4CE3C1F95674}"/>
          </ac:picMkLst>
        </pc:picChg>
        <pc:picChg chg="add mod ord">
          <ac:chgData name="Jim McGowan" userId="e2c7446dd3aca506" providerId="LiveId" clId="{1B8299EA-65D9-40E6-ABE8-BD73FB78B488}" dt="2021-01-30T18:28:23.814" v="2435" actId="1036"/>
          <ac:picMkLst>
            <pc:docMk/>
            <pc:sldMk cId="0" sldId="290"/>
            <ac:picMk id="10" creationId="{9A7A6404-CB2A-4E59-8C2E-D56CBF4EE606}"/>
          </ac:picMkLst>
        </pc:picChg>
      </pc:sldChg>
      <pc:sldChg chg="addSp delSp modSp mod">
        <pc:chgData name="Jim McGowan" userId="e2c7446dd3aca506" providerId="LiveId" clId="{1B8299EA-65D9-40E6-ABE8-BD73FB78B488}" dt="2021-01-30T22:33:38.912" v="4774" actId="22"/>
        <pc:sldMkLst>
          <pc:docMk/>
          <pc:sldMk cId="0" sldId="295"/>
        </pc:sldMkLst>
        <pc:spChg chg="add mod">
          <ac:chgData name="Jim McGowan" userId="e2c7446dd3aca506" providerId="LiveId" clId="{1B8299EA-65D9-40E6-ABE8-BD73FB78B488}" dt="2021-01-30T22:31:23.760" v="4759"/>
          <ac:spMkLst>
            <pc:docMk/>
            <pc:sldMk cId="0" sldId="295"/>
            <ac:spMk id="6" creationId="{32F15324-F2FF-4DA4-92EE-C074F0AD4908}"/>
          </ac:spMkLst>
        </pc:spChg>
        <pc:spChg chg="add del">
          <ac:chgData name="Jim McGowan" userId="e2c7446dd3aca506" providerId="LiveId" clId="{1B8299EA-65D9-40E6-ABE8-BD73FB78B488}" dt="2021-01-30T22:33:38.912" v="4774" actId="22"/>
          <ac:spMkLst>
            <pc:docMk/>
            <pc:sldMk cId="0" sldId="295"/>
            <ac:spMk id="8" creationId="{475BAF45-CFE8-47A4-8F93-6C6A649C2456}"/>
          </ac:spMkLst>
        </pc:spChg>
      </pc:sldChg>
      <pc:sldChg chg="addSp delSp modSp mod delAnim modAnim">
        <pc:chgData name="Jim McGowan" userId="e2c7446dd3aca506" providerId="LiveId" clId="{1B8299EA-65D9-40E6-ABE8-BD73FB78B488}" dt="2021-01-30T18:47:29.943" v="2638" actId="12788"/>
        <pc:sldMkLst>
          <pc:docMk/>
          <pc:sldMk cId="0" sldId="298"/>
        </pc:sldMkLst>
        <pc:spChg chg="mod">
          <ac:chgData name="Jim McGowan" userId="e2c7446dd3aca506" providerId="LiveId" clId="{1B8299EA-65D9-40E6-ABE8-BD73FB78B488}" dt="2021-01-30T18:47:29.943" v="2638" actId="12788"/>
          <ac:spMkLst>
            <pc:docMk/>
            <pc:sldMk cId="0" sldId="298"/>
            <ac:spMk id="9" creationId="{9BE3178F-6973-412D-915D-CD12E78D4F2C}"/>
          </ac:spMkLst>
        </pc:spChg>
        <pc:spChg chg="add del mod">
          <ac:chgData name="Jim McGowan" userId="e2c7446dd3aca506" providerId="LiveId" clId="{1B8299EA-65D9-40E6-ABE8-BD73FB78B488}" dt="2021-01-30T18:43:47.451" v="2602"/>
          <ac:spMkLst>
            <pc:docMk/>
            <pc:sldMk cId="0" sldId="298"/>
            <ac:spMk id="10" creationId="{0E22D803-9715-4644-AAC8-2DBA8714A792}"/>
          </ac:spMkLst>
        </pc:spChg>
        <pc:spChg chg="mod">
          <ac:chgData name="Jim McGowan" userId="e2c7446dd3aca506" providerId="LiveId" clId="{1B8299EA-65D9-40E6-ABE8-BD73FB78B488}" dt="2021-01-30T18:45:27.675" v="2615" actId="1076"/>
          <ac:spMkLst>
            <pc:docMk/>
            <pc:sldMk cId="0" sldId="298"/>
            <ac:spMk id="130054" creationId="{7936C1FC-9DC2-44C0-B186-5D40BC3E40A0}"/>
          </ac:spMkLst>
        </pc:spChg>
        <pc:spChg chg="del mod">
          <ac:chgData name="Jim McGowan" userId="e2c7446dd3aca506" providerId="LiveId" clId="{1B8299EA-65D9-40E6-ABE8-BD73FB78B488}" dt="2021-01-30T18:40:51.111" v="2576" actId="478"/>
          <ac:spMkLst>
            <pc:docMk/>
            <pc:sldMk cId="0" sldId="298"/>
            <ac:spMk id="130055" creationId="{38A5C3B3-A1F1-4200-BD2F-5FC37C393E0A}"/>
          </ac:spMkLst>
        </pc:spChg>
        <pc:spChg chg="del mod">
          <ac:chgData name="Jim McGowan" userId="e2c7446dd3aca506" providerId="LiveId" clId="{1B8299EA-65D9-40E6-ABE8-BD73FB78B488}" dt="2021-01-30T18:39:53.346" v="2566"/>
          <ac:spMkLst>
            <pc:docMk/>
            <pc:sldMk cId="0" sldId="298"/>
            <ac:spMk id="130056" creationId="{B8A86061-15CF-48F8-8524-8F03460A37ED}"/>
          </ac:spMkLst>
        </pc:spChg>
        <pc:spChg chg="del mod">
          <ac:chgData name="Jim McGowan" userId="e2c7446dd3aca506" providerId="LiveId" clId="{1B8299EA-65D9-40E6-ABE8-BD73FB78B488}" dt="2021-01-30T18:39:53.334" v="2564" actId="478"/>
          <ac:spMkLst>
            <pc:docMk/>
            <pc:sldMk cId="0" sldId="298"/>
            <ac:spMk id="130057" creationId="{2AB47A1C-A9FC-4209-9342-DA2E78255F24}"/>
          </ac:spMkLst>
        </pc:spChg>
      </pc:sldChg>
      <pc:sldChg chg="delSp modSp mod modAnim">
        <pc:chgData name="Jim McGowan" userId="e2c7446dd3aca506" providerId="LiveId" clId="{1B8299EA-65D9-40E6-ABE8-BD73FB78B488}" dt="2021-01-30T23:03:51.345" v="5049" actId="12788"/>
        <pc:sldMkLst>
          <pc:docMk/>
          <pc:sldMk cId="0" sldId="300"/>
        </pc:sldMkLst>
        <pc:spChg chg="mod">
          <ac:chgData name="Jim McGowan" userId="e2c7446dd3aca506" providerId="LiveId" clId="{1B8299EA-65D9-40E6-ABE8-BD73FB78B488}" dt="2021-01-30T23:03:51.345" v="5049" actId="12788"/>
          <ac:spMkLst>
            <pc:docMk/>
            <pc:sldMk cId="0" sldId="300"/>
            <ac:spMk id="9" creationId="{70D20532-8254-404E-A124-E6E1B53C2927}"/>
          </ac:spMkLst>
        </pc:spChg>
        <pc:spChg chg="del mod">
          <ac:chgData name="Jim McGowan" userId="e2c7446dd3aca506" providerId="LiveId" clId="{1B8299EA-65D9-40E6-ABE8-BD73FB78B488}" dt="2021-01-30T15:59:29.065" v="203" actId="478"/>
          <ac:spMkLst>
            <pc:docMk/>
            <pc:sldMk cId="0" sldId="300"/>
            <ac:spMk id="132099" creationId="{4896A175-CC8E-42D8-8180-92ED2FC6128E}"/>
          </ac:spMkLst>
        </pc:spChg>
        <pc:spChg chg="del mod">
          <ac:chgData name="Jim McGowan" userId="e2c7446dd3aca506" providerId="LiveId" clId="{1B8299EA-65D9-40E6-ABE8-BD73FB78B488}" dt="2021-01-30T16:00:15.129" v="210" actId="478"/>
          <ac:spMkLst>
            <pc:docMk/>
            <pc:sldMk cId="0" sldId="300"/>
            <ac:spMk id="132103" creationId="{9D0E8ED1-37B4-405D-97B6-1F339FABB422}"/>
          </ac:spMkLst>
        </pc:spChg>
        <pc:spChg chg="mod">
          <ac:chgData name="Jim McGowan" userId="e2c7446dd3aca506" providerId="LiveId" clId="{1B8299EA-65D9-40E6-ABE8-BD73FB78B488}" dt="2021-01-30T15:59:11.442" v="201" actId="1035"/>
          <ac:spMkLst>
            <pc:docMk/>
            <pc:sldMk cId="0" sldId="300"/>
            <ac:spMk id="132104" creationId="{F4DD21E0-F631-4FDF-BF99-0B9E4938E03A}"/>
          </ac:spMkLst>
        </pc:spChg>
        <pc:spChg chg="mod">
          <ac:chgData name="Jim McGowan" userId="e2c7446dd3aca506" providerId="LiveId" clId="{1B8299EA-65D9-40E6-ABE8-BD73FB78B488}" dt="2021-01-30T16:18:52.886" v="379" actId="948"/>
          <ac:spMkLst>
            <pc:docMk/>
            <pc:sldMk cId="0" sldId="300"/>
            <ac:spMk id="132105" creationId="{9383AFEE-1018-4932-88E3-D095F6C31A88}"/>
          </ac:spMkLst>
        </pc:spChg>
      </pc:sldChg>
      <pc:sldChg chg="addSp delSp modSp mod ord addAnim delAnim modAnim">
        <pc:chgData name="Jim McGowan" userId="e2c7446dd3aca506" providerId="LiveId" clId="{1B8299EA-65D9-40E6-ABE8-BD73FB78B488}" dt="2021-01-30T22:55:17.562" v="4985"/>
        <pc:sldMkLst>
          <pc:docMk/>
          <pc:sldMk cId="0" sldId="306"/>
        </pc:sldMkLst>
        <pc:spChg chg="del mod">
          <ac:chgData name="Jim McGowan" userId="e2c7446dd3aca506" providerId="LiveId" clId="{1B8299EA-65D9-40E6-ABE8-BD73FB78B488}" dt="2021-01-30T22:40:41.019" v="4831" actId="478"/>
          <ac:spMkLst>
            <pc:docMk/>
            <pc:sldMk cId="0" sldId="306"/>
            <ac:spMk id="9" creationId="{5B6F9148-379C-4358-94E8-C6D2489F0CA3}"/>
          </ac:spMkLst>
        </pc:spChg>
        <pc:spChg chg="add del mod">
          <ac:chgData name="Jim McGowan" userId="e2c7446dd3aca506" providerId="LiveId" clId="{1B8299EA-65D9-40E6-ABE8-BD73FB78B488}" dt="2021-01-30T22:42:18.592" v="4853" actId="478"/>
          <ac:spMkLst>
            <pc:docMk/>
            <pc:sldMk cId="0" sldId="306"/>
            <ac:spMk id="10" creationId="{3E9E9B0C-B379-4122-9F14-D370FE1D1F99}"/>
          </ac:spMkLst>
        </pc:spChg>
        <pc:spChg chg="add mod">
          <ac:chgData name="Jim McGowan" userId="e2c7446dd3aca506" providerId="LiveId" clId="{1B8299EA-65D9-40E6-ABE8-BD73FB78B488}" dt="2021-01-30T22:46:48.813" v="4891" actId="108"/>
          <ac:spMkLst>
            <pc:docMk/>
            <pc:sldMk cId="0" sldId="306"/>
            <ac:spMk id="12" creationId="{BF026CB4-3122-4FDB-AD57-2CBBCB771343}"/>
          </ac:spMkLst>
        </pc:spChg>
        <pc:spChg chg="add mod">
          <ac:chgData name="Jim McGowan" userId="e2c7446dd3aca506" providerId="LiveId" clId="{1B8299EA-65D9-40E6-ABE8-BD73FB78B488}" dt="2021-01-30T22:44:45.599" v="4872" actId="1036"/>
          <ac:spMkLst>
            <pc:docMk/>
            <pc:sldMk cId="0" sldId="306"/>
            <ac:spMk id="14" creationId="{8D9F1AF7-B6DB-411B-AECB-EC74C69436B2}"/>
          </ac:spMkLst>
        </pc:spChg>
        <pc:spChg chg="del mod">
          <ac:chgData name="Jim McGowan" userId="e2c7446dd3aca506" providerId="LiveId" clId="{1B8299EA-65D9-40E6-ABE8-BD73FB78B488}" dt="2021-01-30T22:34:56.316" v="4784" actId="478"/>
          <ac:spMkLst>
            <pc:docMk/>
            <pc:sldMk cId="0" sldId="306"/>
            <ac:spMk id="142341" creationId="{39A68283-9506-4546-A897-19504E35299E}"/>
          </ac:spMkLst>
        </pc:spChg>
      </pc:sldChg>
      <pc:sldChg chg="modSp del mod">
        <pc:chgData name="Jim McGowan" userId="e2c7446dd3aca506" providerId="LiveId" clId="{1B8299EA-65D9-40E6-ABE8-BD73FB78B488}" dt="2021-01-30T16:23:58.605" v="426" actId="47"/>
        <pc:sldMkLst>
          <pc:docMk/>
          <pc:sldMk cId="0" sldId="307"/>
        </pc:sldMkLst>
        <pc:spChg chg="mod">
          <ac:chgData name="Jim McGowan" userId="e2c7446dd3aca506" providerId="LiveId" clId="{1B8299EA-65D9-40E6-ABE8-BD73FB78B488}" dt="2021-01-30T16:23:17.383" v="421" actId="14100"/>
          <ac:spMkLst>
            <pc:docMk/>
            <pc:sldMk cId="0" sldId="307"/>
            <ac:spMk id="145413" creationId="{CD48866B-69DA-4A6A-B4D3-7CF4EAF0957B}"/>
          </ac:spMkLst>
        </pc:spChg>
        <pc:spChg chg="mod">
          <ac:chgData name="Jim McGowan" userId="e2c7446dd3aca506" providerId="LiveId" clId="{1B8299EA-65D9-40E6-ABE8-BD73FB78B488}" dt="2021-01-30T16:22:19.478" v="400" actId="14100"/>
          <ac:spMkLst>
            <pc:docMk/>
            <pc:sldMk cId="0" sldId="307"/>
            <ac:spMk id="145414" creationId="{387DE770-6518-4D82-B3CF-67BAD0B0932F}"/>
          </ac:spMkLst>
        </pc:spChg>
        <pc:picChg chg="mod">
          <ac:chgData name="Jim McGowan" userId="e2c7446dd3aca506" providerId="LiveId" clId="{1B8299EA-65D9-40E6-ABE8-BD73FB78B488}" dt="2021-01-30T16:22:37.290" v="412" actId="1038"/>
          <ac:picMkLst>
            <pc:docMk/>
            <pc:sldMk cId="0" sldId="307"/>
            <ac:picMk id="145420" creationId="{AE418D46-008E-4A01-8CA8-C640FD96A6C7}"/>
          </ac:picMkLst>
        </pc:picChg>
      </pc:sldChg>
      <pc:sldChg chg="addSp delSp modSp mod">
        <pc:chgData name="Jim McGowan" userId="e2c7446dd3aca506" providerId="LiveId" clId="{1B8299EA-65D9-40E6-ABE8-BD73FB78B488}" dt="2021-01-30T18:47:24.868" v="2637" actId="12788"/>
        <pc:sldMkLst>
          <pc:docMk/>
          <pc:sldMk cId="0" sldId="308"/>
        </pc:sldMkLst>
        <pc:spChg chg="mod">
          <ac:chgData name="Jim McGowan" userId="e2c7446dd3aca506" providerId="LiveId" clId="{1B8299EA-65D9-40E6-ABE8-BD73FB78B488}" dt="2021-01-30T18:47:24.868" v="2637" actId="12788"/>
          <ac:spMkLst>
            <pc:docMk/>
            <pc:sldMk cId="0" sldId="308"/>
            <ac:spMk id="8" creationId="{62B8DCC8-54F7-447E-944B-905937DC335C}"/>
          </ac:spMkLst>
        </pc:spChg>
        <pc:spChg chg="mod">
          <ac:chgData name="Jim McGowan" userId="e2c7446dd3aca506" providerId="LiveId" clId="{1B8299EA-65D9-40E6-ABE8-BD73FB78B488}" dt="2021-01-30T18:38:30.754" v="2548" actId="207"/>
          <ac:spMkLst>
            <pc:docMk/>
            <pc:sldMk cId="0" sldId="308"/>
            <ac:spMk id="146435" creationId="{AEB561E3-7DF7-4A95-8D72-F4F67B58FA63}"/>
          </ac:spMkLst>
        </pc:spChg>
        <pc:spChg chg="add del mod">
          <ac:chgData name="Jim McGowan" userId="e2c7446dd3aca506" providerId="LiveId" clId="{1B8299EA-65D9-40E6-ABE8-BD73FB78B488}" dt="2021-01-30T18:36:40.645" v="2528" actId="20578"/>
          <ac:spMkLst>
            <pc:docMk/>
            <pc:sldMk cId="0" sldId="308"/>
            <ac:spMk id="146436" creationId="{93CF0867-B38F-4A5A-BC23-96D269D43786}"/>
          </ac:spMkLst>
        </pc:spChg>
        <pc:picChg chg="mod">
          <ac:chgData name="Jim McGowan" userId="e2c7446dd3aca506" providerId="LiveId" clId="{1B8299EA-65D9-40E6-ABE8-BD73FB78B488}" dt="2021-01-30T18:36:03.185" v="2517" actId="1038"/>
          <ac:picMkLst>
            <pc:docMk/>
            <pc:sldMk cId="0" sldId="308"/>
            <ac:picMk id="146439" creationId="{6A2D1526-C72B-4A35-81C4-21F32F45987A}"/>
          </ac:picMkLst>
        </pc:picChg>
      </pc:sldChg>
      <pc:sldChg chg="delSp modSp mod delAnim modAnim">
        <pc:chgData name="Jim McGowan" userId="e2c7446dd3aca506" providerId="LiveId" clId="{1B8299EA-65D9-40E6-ABE8-BD73FB78B488}" dt="2021-01-30T23:03:58.322" v="5050" actId="12788"/>
        <pc:sldMkLst>
          <pc:docMk/>
          <pc:sldMk cId="0" sldId="310"/>
        </pc:sldMkLst>
        <pc:spChg chg="mod">
          <ac:chgData name="Jim McGowan" userId="e2c7446dd3aca506" providerId="LiveId" clId="{1B8299EA-65D9-40E6-ABE8-BD73FB78B488}" dt="2021-01-30T23:03:58.322" v="5050" actId="12788"/>
          <ac:spMkLst>
            <pc:docMk/>
            <pc:sldMk cId="0" sldId="310"/>
            <ac:spMk id="8" creationId="{CB745FF1-5873-441D-9C55-D243CB025D38}"/>
          </ac:spMkLst>
        </pc:spChg>
        <pc:spChg chg="mod">
          <ac:chgData name="Jim McGowan" userId="e2c7446dd3aca506" providerId="LiveId" clId="{1B8299EA-65D9-40E6-ABE8-BD73FB78B488}" dt="2021-01-30T16:07:42.321" v="276" actId="12788"/>
          <ac:spMkLst>
            <pc:docMk/>
            <pc:sldMk cId="0" sldId="310"/>
            <ac:spMk id="150535" creationId="{A8F3BB00-EB76-4A28-BB7D-91CBA88067EE}"/>
          </ac:spMkLst>
        </pc:spChg>
        <pc:spChg chg="del mod">
          <ac:chgData name="Jim McGowan" userId="e2c7446dd3aca506" providerId="LiveId" clId="{1B8299EA-65D9-40E6-ABE8-BD73FB78B488}" dt="2021-01-30T16:03:59.365" v="245"/>
          <ac:spMkLst>
            <pc:docMk/>
            <pc:sldMk cId="0" sldId="310"/>
            <ac:spMk id="150536" creationId="{7E224BA1-F58E-4AA8-91CB-414D34FD8BE6}"/>
          </ac:spMkLst>
        </pc:spChg>
        <pc:spChg chg="del mod">
          <ac:chgData name="Jim McGowan" userId="e2c7446dd3aca506" providerId="LiveId" clId="{1B8299EA-65D9-40E6-ABE8-BD73FB78B488}" dt="2021-01-30T16:03:59.363" v="243"/>
          <ac:spMkLst>
            <pc:docMk/>
            <pc:sldMk cId="0" sldId="310"/>
            <ac:spMk id="150538" creationId="{F3770B9E-F2B1-468E-8CBB-3040F8B18A3F}"/>
          </ac:spMkLst>
        </pc:spChg>
      </pc:sldChg>
      <pc:sldChg chg="delSp modSp mod delAnim modAnim">
        <pc:chgData name="Jim McGowan" userId="e2c7446dd3aca506" providerId="LiveId" clId="{1B8299EA-65D9-40E6-ABE8-BD73FB78B488}" dt="2021-01-30T23:04:39.851" v="5057" actId="12788"/>
        <pc:sldMkLst>
          <pc:docMk/>
          <pc:sldMk cId="0" sldId="311"/>
        </pc:sldMkLst>
        <pc:spChg chg="mod">
          <ac:chgData name="Jim McGowan" userId="e2c7446dd3aca506" providerId="LiveId" clId="{1B8299EA-65D9-40E6-ABE8-BD73FB78B488}" dt="2021-01-30T23:04:39.851" v="5057" actId="12788"/>
          <ac:spMkLst>
            <pc:docMk/>
            <pc:sldMk cId="0" sldId="311"/>
            <ac:spMk id="8" creationId="{6592CB4B-622A-40F1-B26F-745227381E29}"/>
          </ac:spMkLst>
        </pc:spChg>
        <pc:spChg chg="del mod">
          <ac:chgData name="Jim McGowan" userId="e2c7446dd3aca506" providerId="LiveId" clId="{1B8299EA-65D9-40E6-ABE8-BD73FB78B488}" dt="2021-01-30T17:20:51.901" v="1704"/>
          <ac:spMkLst>
            <pc:docMk/>
            <pc:sldMk cId="0" sldId="311"/>
            <ac:spMk id="152581" creationId="{D1054CCD-CEFD-484B-8AB1-28911D0A927C}"/>
          </ac:spMkLst>
        </pc:spChg>
        <pc:spChg chg="del mod">
          <ac:chgData name="Jim McGowan" userId="e2c7446dd3aca506" providerId="LiveId" clId="{1B8299EA-65D9-40E6-ABE8-BD73FB78B488}" dt="2021-01-30T17:22:46.013" v="1723"/>
          <ac:spMkLst>
            <pc:docMk/>
            <pc:sldMk cId="0" sldId="311"/>
            <ac:spMk id="152582" creationId="{DDD78A71-8B88-4A17-B9E7-AB6164B2303F}"/>
          </ac:spMkLst>
        </pc:spChg>
        <pc:spChg chg="mod">
          <ac:chgData name="Jim McGowan" userId="e2c7446dd3aca506" providerId="LiveId" clId="{1B8299EA-65D9-40E6-ABE8-BD73FB78B488}" dt="2021-01-30T17:24:32.090" v="1740" actId="948"/>
          <ac:spMkLst>
            <pc:docMk/>
            <pc:sldMk cId="0" sldId="311"/>
            <ac:spMk id="152584" creationId="{7249D3BD-4ECF-4F86-93BD-4E30351900CC}"/>
          </ac:spMkLst>
        </pc:spChg>
      </pc:sldChg>
      <pc:sldChg chg="delSp modSp mod modAnim">
        <pc:chgData name="Jim McGowan" userId="e2c7446dd3aca506" providerId="LiveId" clId="{1B8299EA-65D9-40E6-ABE8-BD73FB78B488}" dt="2021-01-30T23:04:57.647" v="5058" actId="12788"/>
        <pc:sldMkLst>
          <pc:docMk/>
          <pc:sldMk cId="0" sldId="312"/>
        </pc:sldMkLst>
        <pc:spChg chg="mod">
          <ac:chgData name="Jim McGowan" userId="e2c7446dd3aca506" providerId="LiveId" clId="{1B8299EA-65D9-40E6-ABE8-BD73FB78B488}" dt="2021-01-30T23:04:57.647" v="5058" actId="12788"/>
          <ac:spMkLst>
            <pc:docMk/>
            <pc:sldMk cId="0" sldId="312"/>
            <ac:spMk id="8" creationId="{12530843-3915-47D3-B9B5-C16846BD2BD3}"/>
          </ac:spMkLst>
        </pc:spChg>
        <pc:spChg chg="mod">
          <ac:chgData name="Jim McGowan" userId="e2c7446dd3aca506" providerId="LiveId" clId="{1B8299EA-65D9-40E6-ABE8-BD73FB78B488}" dt="2021-01-30T17:34:15.682" v="1820" actId="123"/>
          <ac:spMkLst>
            <pc:docMk/>
            <pc:sldMk cId="0" sldId="312"/>
            <ac:spMk id="154628" creationId="{9AA096C0-F864-40E2-A347-01F4620A7546}"/>
          </ac:spMkLst>
        </pc:spChg>
        <pc:spChg chg="mod">
          <ac:chgData name="Jim McGowan" userId="e2c7446dd3aca506" providerId="LiveId" clId="{1B8299EA-65D9-40E6-ABE8-BD73FB78B488}" dt="2021-01-30T17:26:20.931" v="1752" actId="14100"/>
          <ac:spMkLst>
            <pc:docMk/>
            <pc:sldMk cId="0" sldId="312"/>
            <ac:spMk id="154632" creationId="{31F915BA-4A1E-453F-84F1-4C4FB84F8532}"/>
          </ac:spMkLst>
        </pc:spChg>
        <pc:spChg chg="del mod">
          <ac:chgData name="Jim McGowan" userId="e2c7446dd3aca506" providerId="LiveId" clId="{1B8299EA-65D9-40E6-ABE8-BD73FB78B488}" dt="2021-01-30T17:27:28.714" v="1764" actId="478"/>
          <ac:spMkLst>
            <pc:docMk/>
            <pc:sldMk cId="0" sldId="312"/>
            <ac:spMk id="154633" creationId="{06E51907-F55D-4C66-9DBF-CE597A553BF0}"/>
          </ac:spMkLst>
        </pc:spChg>
      </pc:sldChg>
      <pc:sldChg chg="delSp modSp mod delAnim modAnim">
        <pc:chgData name="Jim McGowan" userId="e2c7446dd3aca506" providerId="LiveId" clId="{1B8299EA-65D9-40E6-ABE8-BD73FB78B488}" dt="2021-01-30T23:05:50.859" v="5069" actId="12788"/>
        <pc:sldMkLst>
          <pc:docMk/>
          <pc:sldMk cId="0" sldId="315"/>
        </pc:sldMkLst>
        <pc:spChg chg="mod">
          <ac:chgData name="Jim McGowan" userId="e2c7446dd3aca506" providerId="LiveId" clId="{1B8299EA-65D9-40E6-ABE8-BD73FB78B488}" dt="2021-01-30T23:05:50.859" v="5069" actId="12788"/>
          <ac:spMkLst>
            <pc:docMk/>
            <pc:sldMk cId="0" sldId="315"/>
            <ac:spMk id="9" creationId="{565E6CB4-1075-4B5E-807B-30A24E468BD0}"/>
          </ac:spMkLst>
        </pc:spChg>
        <pc:spChg chg="del mod">
          <ac:chgData name="Jim McGowan" userId="e2c7446dd3aca506" providerId="LiveId" clId="{1B8299EA-65D9-40E6-ABE8-BD73FB78B488}" dt="2021-01-30T18:05:52.987" v="2091"/>
          <ac:spMkLst>
            <pc:docMk/>
            <pc:sldMk cId="0" sldId="315"/>
            <ac:spMk id="157701" creationId="{B95A1F24-CE76-4057-97BC-00763841000F}"/>
          </ac:spMkLst>
        </pc:spChg>
        <pc:spChg chg="mod">
          <ac:chgData name="Jim McGowan" userId="e2c7446dd3aca506" providerId="LiveId" clId="{1B8299EA-65D9-40E6-ABE8-BD73FB78B488}" dt="2021-01-30T18:09:58.854" v="2129" actId="108"/>
          <ac:spMkLst>
            <pc:docMk/>
            <pc:sldMk cId="0" sldId="315"/>
            <ac:spMk id="157703" creationId="{79F0291E-6070-405F-9FF7-8128856CA9A0}"/>
          </ac:spMkLst>
        </pc:spChg>
        <pc:spChg chg="del mod">
          <ac:chgData name="Jim McGowan" userId="e2c7446dd3aca506" providerId="LiveId" clId="{1B8299EA-65D9-40E6-ABE8-BD73FB78B488}" dt="2021-01-30T18:06:11.267" v="2095" actId="478"/>
          <ac:spMkLst>
            <pc:docMk/>
            <pc:sldMk cId="0" sldId="315"/>
            <ac:spMk id="157705" creationId="{258985A4-EF08-4CF5-860D-830CF8C08AFC}"/>
          </ac:spMkLst>
        </pc:spChg>
        <pc:spChg chg="del mod">
          <ac:chgData name="Jim McGowan" userId="e2c7446dd3aca506" providerId="LiveId" clId="{1B8299EA-65D9-40E6-ABE8-BD73FB78B488}" dt="2021-01-30T18:06:11.272" v="2097"/>
          <ac:spMkLst>
            <pc:docMk/>
            <pc:sldMk cId="0" sldId="315"/>
            <ac:spMk id="157706" creationId="{70245314-3127-40F4-9317-4A59872CEFA5}"/>
          </ac:spMkLst>
        </pc:spChg>
      </pc:sldChg>
      <pc:sldChg chg="modSp mod">
        <pc:chgData name="Jim McGowan" userId="e2c7446dd3aca506" providerId="LiveId" clId="{1B8299EA-65D9-40E6-ABE8-BD73FB78B488}" dt="2021-01-30T23:09:31.535" v="5113" actId="12788"/>
        <pc:sldMkLst>
          <pc:docMk/>
          <pc:sldMk cId="0" sldId="316"/>
        </pc:sldMkLst>
        <pc:spChg chg="mod">
          <ac:chgData name="Jim McGowan" userId="e2c7446dd3aca506" providerId="LiveId" clId="{1B8299EA-65D9-40E6-ABE8-BD73FB78B488}" dt="2021-01-30T23:09:31.535" v="5113" actId="12788"/>
          <ac:spMkLst>
            <pc:docMk/>
            <pc:sldMk cId="0" sldId="316"/>
            <ac:spMk id="6" creationId="{5CC5D900-FF42-4EA0-B519-29D88C336394}"/>
          </ac:spMkLst>
        </pc:spChg>
        <pc:spChg chg="mod">
          <ac:chgData name="Jim McGowan" userId="e2c7446dd3aca506" providerId="LiveId" clId="{1B8299EA-65D9-40E6-ABE8-BD73FB78B488}" dt="2021-01-30T22:15:48.347" v="4506" actId="207"/>
          <ac:spMkLst>
            <pc:docMk/>
            <pc:sldMk cId="0" sldId="316"/>
            <ac:spMk id="158723" creationId="{CFF828A3-F011-497A-B311-9A291BE1A121}"/>
          </ac:spMkLst>
        </pc:spChg>
      </pc:sldChg>
      <pc:sldChg chg="delSp modSp mod delAnim modAnim">
        <pc:chgData name="Jim McGowan" userId="e2c7446dd3aca506" providerId="LiveId" clId="{1B8299EA-65D9-40E6-ABE8-BD73FB78B488}" dt="2021-01-30T23:05:07.238" v="5060" actId="12788"/>
        <pc:sldMkLst>
          <pc:docMk/>
          <pc:sldMk cId="0" sldId="317"/>
        </pc:sldMkLst>
        <pc:spChg chg="mod">
          <ac:chgData name="Jim McGowan" userId="e2c7446dd3aca506" providerId="LiveId" clId="{1B8299EA-65D9-40E6-ABE8-BD73FB78B488}" dt="2021-01-30T23:05:07.238" v="5060" actId="12788"/>
          <ac:spMkLst>
            <pc:docMk/>
            <pc:sldMk cId="0" sldId="317"/>
            <ac:spMk id="8" creationId="{73917F30-D7BC-4E75-AE08-D4F898C98626}"/>
          </ac:spMkLst>
        </pc:spChg>
        <pc:spChg chg="del mod">
          <ac:chgData name="Jim McGowan" userId="e2c7446dd3aca506" providerId="LiveId" clId="{1B8299EA-65D9-40E6-ABE8-BD73FB78B488}" dt="2021-01-30T17:34:44.662" v="1826"/>
          <ac:spMkLst>
            <pc:docMk/>
            <pc:sldMk cId="0" sldId="317"/>
            <ac:spMk id="159747" creationId="{5C4A368E-DDCA-4DF1-B5B5-0A51ED82DBF0}"/>
          </ac:spMkLst>
        </pc:spChg>
        <pc:spChg chg="del mod">
          <ac:chgData name="Jim McGowan" userId="e2c7446dd3aca506" providerId="LiveId" clId="{1B8299EA-65D9-40E6-ABE8-BD73FB78B488}" dt="2021-01-30T17:34:44.666" v="1828"/>
          <ac:spMkLst>
            <pc:docMk/>
            <pc:sldMk cId="0" sldId="317"/>
            <ac:spMk id="159749" creationId="{43A18583-55D5-42B6-9CF6-1B590DCF5EE0}"/>
          </ac:spMkLst>
        </pc:spChg>
        <pc:spChg chg="mod">
          <ac:chgData name="Jim McGowan" userId="e2c7446dd3aca506" providerId="LiveId" clId="{1B8299EA-65D9-40E6-ABE8-BD73FB78B488}" dt="2021-01-30T17:42:51.161" v="1899"/>
          <ac:spMkLst>
            <pc:docMk/>
            <pc:sldMk cId="0" sldId="317"/>
            <ac:spMk id="159750" creationId="{C43E6C65-81DA-426B-8AEB-3DC6D5EC763C}"/>
          </ac:spMkLst>
        </pc:spChg>
      </pc:sldChg>
      <pc:sldChg chg="modSp mod">
        <pc:chgData name="Jim McGowan" userId="e2c7446dd3aca506" providerId="LiveId" clId="{1B8299EA-65D9-40E6-ABE8-BD73FB78B488}" dt="2021-01-30T19:55:12.666" v="3106" actId="12788"/>
        <pc:sldMkLst>
          <pc:docMk/>
          <pc:sldMk cId="0" sldId="318"/>
        </pc:sldMkLst>
        <pc:spChg chg="mod">
          <ac:chgData name="Jim McGowan" userId="e2c7446dd3aca506" providerId="LiveId" clId="{1B8299EA-65D9-40E6-ABE8-BD73FB78B488}" dt="2021-01-30T19:55:12.666" v="3106" actId="12788"/>
          <ac:spMkLst>
            <pc:docMk/>
            <pc:sldMk cId="0" sldId="318"/>
            <ac:spMk id="6" creationId="{CF87550A-4C0C-44C7-B6DC-4AAE4D644EA7}"/>
          </ac:spMkLst>
        </pc:spChg>
        <pc:spChg chg="mod">
          <ac:chgData name="Jim McGowan" userId="e2c7446dd3aca506" providerId="LiveId" clId="{1B8299EA-65D9-40E6-ABE8-BD73FB78B488}" dt="2021-01-30T19:00:39.771" v="2764" actId="12789"/>
          <ac:spMkLst>
            <pc:docMk/>
            <pc:sldMk cId="0" sldId="318"/>
            <ac:spMk id="160772" creationId="{21A9AC6E-1912-4982-B279-2E35EBBAEBA4}"/>
          </ac:spMkLst>
        </pc:spChg>
      </pc:sldChg>
      <pc:sldChg chg="modSp modAnim">
        <pc:chgData name="Jim McGowan" userId="e2c7446dd3aca506" providerId="LiveId" clId="{1B8299EA-65D9-40E6-ABE8-BD73FB78B488}" dt="2021-01-30T23:06:58.203" v="5084" actId="12788"/>
        <pc:sldMkLst>
          <pc:docMk/>
          <pc:sldMk cId="0" sldId="319"/>
        </pc:sldMkLst>
        <pc:spChg chg="mod">
          <ac:chgData name="Jim McGowan" userId="e2c7446dd3aca506" providerId="LiveId" clId="{1B8299EA-65D9-40E6-ABE8-BD73FB78B488}" dt="2021-01-30T23:06:58.203" v="5084" actId="12788"/>
          <ac:spMkLst>
            <pc:docMk/>
            <pc:sldMk cId="0" sldId="319"/>
            <ac:spMk id="6" creationId="{DC44B016-1EEC-42DF-8DA1-E092F3B816AE}"/>
          </ac:spMkLst>
        </pc:spChg>
        <pc:spChg chg="mod">
          <ac:chgData name="Jim McGowan" userId="e2c7446dd3aca506" providerId="LiveId" clId="{1B8299EA-65D9-40E6-ABE8-BD73FB78B488}" dt="2021-01-30T20:06:16.823" v="3202"/>
          <ac:spMkLst>
            <pc:docMk/>
            <pc:sldMk cId="0" sldId="319"/>
            <ac:spMk id="162824" creationId="{02949C4D-AA78-4C96-A655-1D2979CA595C}"/>
          </ac:spMkLst>
        </pc:spChg>
      </pc:sldChg>
      <pc:sldChg chg="modSp del">
        <pc:chgData name="Jim McGowan" userId="e2c7446dd3aca506" providerId="LiveId" clId="{1B8299EA-65D9-40E6-ABE8-BD73FB78B488}" dt="2021-01-30T19:30:12.599" v="2951" actId="47"/>
        <pc:sldMkLst>
          <pc:docMk/>
          <pc:sldMk cId="0" sldId="320"/>
        </pc:sldMkLst>
        <pc:spChg chg="mod">
          <ac:chgData name="Jim McGowan" userId="e2c7446dd3aca506" providerId="LiveId" clId="{1B8299EA-65D9-40E6-ABE8-BD73FB78B488}" dt="2021-01-30T19:18:24.566" v="2847" actId="1076"/>
          <ac:spMkLst>
            <pc:docMk/>
            <pc:sldMk cId="0" sldId="320"/>
            <ac:spMk id="163849" creationId="{6CB3E899-EBE0-4E03-A3D8-74ABD7FB1F6F}"/>
          </ac:spMkLst>
        </pc:spChg>
        <pc:spChg chg="mod">
          <ac:chgData name="Jim McGowan" userId="e2c7446dd3aca506" providerId="LiveId" clId="{1B8299EA-65D9-40E6-ABE8-BD73FB78B488}" dt="2021-01-30T19:18:25.081" v="2848" actId="1076"/>
          <ac:spMkLst>
            <pc:docMk/>
            <pc:sldMk cId="0" sldId="320"/>
            <ac:spMk id="163850" creationId="{966209CC-EE30-4C68-9E74-3E3614EB5294}"/>
          </ac:spMkLst>
        </pc:spChg>
        <pc:spChg chg="mod">
          <ac:chgData name="Jim McGowan" userId="e2c7446dd3aca506" providerId="LiveId" clId="{1B8299EA-65D9-40E6-ABE8-BD73FB78B488}" dt="2021-01-30T19:18:25.653" v="2849" actId="1076"/>
          <ac:spMkLst>
            <pc:docMk/>
            <pc:sldMk cId="0" sldId="320"/>
            <ac:spMk id="163851" creationId="{905118EB-F98E-4A1B-A934-566E002249C9}"/>
          </ac:spMkLst>
        </pc:spChg>
      </pc:sldChg>
      <pc:sldChg chg="addSp modSp mod modAnim">
        <pc:chgData name="Jim McGowan" userId="e2c7446dd3aca506" providerId="LiveId" clId="{1B8299EA-65D9-40E6-ABE8-BD73FB78B488}" dt="2021-01-30T23:07:12.191" v="5086" actId="12788"/>
        <pc:sldMkLst>
          <pc:docMk/>
          <pc:sldMk cId="0" sldId="321"/>
        </pc:sldMkLst>
        <pc:spChg chg="mod">
          <ac:chgData name="Jim McGowan" userId="e2c7446dd3aca506" providerId="LiveId" clId="{1B8299EA-65D9-40E6-ABE8-BD73FB78B488}" dt="2021-01-30T23:07:12.191" v="5086" actId="12788"/>
          <ac:spMkLst>
            <pc:docMk/>
            <pc:sldMk cId="0" sldId="321"/>
            <ac:spMk id="6" creationId="{B8ECA126-CBEC-47F7-8A66-CD976E0133C3}"/>
          </ac:spMkLst>
        </pc:spChg>
        <pc:spChg chg="add mod">
          <ac:chgData name="Jim McGowan" userId="e2c7446dd3aca506" providerId="LiveId" clId="{1B8299EA-65D9-40E6-ABE8-BD73FB78B488}" dt="2021-01-30T20:37:17.466" v="3409" actId="108"/>
          <ac:spMkLst>
            <pc:docMk/>
            <pc:sldMk cId="0" sldId="321"/>
            <ac:spMk id="8" creationId="{B63C225B-6714-4F1E-A526-D6DE36932E04}"/>
          </ac:spMkLst>
        </pc:spChg>
        <pc:spChg chg="mod">
          <ac:chgData name="Jim McGowan" userId="e2c7446dd3aca506" providerId="LiveId" clId="{1B8299EA-65D9-40E6-ABE8-BD73FB78B488}" dt="2021-01-30T20:28:29.767" v="3326" actId="6549"/>
          <ac:spMkLst>
            <pc:docMk/>
            <pc:sldMk cId="0" sldId="321"/>
            <ac:spMk id="164869" creationId="{7A3A30FC-939B-4BC7-8B3C-99B9A52E413C}"/>
          </ac:spMkLst>
        </pc:spChg>
        <pc:picChg chg="add mod">
          <ac:chgData name="Jim McGowan" userId="e2c7446dd3aca506" providerId="LiveId" clId="{1B8299EA-65D9-40E6-ABE8-BD73FB78B488}" dt="2021-01-30T20:31:07.363" v="3358" actId="12788"/>
          <ac:picMkLst>
            <pc:docMk/>
            <pc:sldMk cId="0" sldId="321"/>
            <ac:picMk id="7" creationId="{B011B50A-D7FB-4E76-8524-66FD418E4A9F}"/>
          </ac:picMkLst>
        </pc:picChg>
      </pc:sldChg>
      <pc:sldChg chg="addSp modSp mod modAnim">
        <pc:chgData name="Jim McGowan" userId="e2c7446dd3aca506" providerId="LiveId" clId="{1B8299EA-65D9-40E6-ABE8-BD73FB78B488}" dt="2021-01-30T23:07:26.894" v="5089" actId="12788"/>
        <pc:sldMkLst>
          <pc:docMk/>
          <pc:sldMk cId="0" sldId="322"/>
        </pc:sldMkLst>
        <pc:spChg chg="mod">
          <ac:chgData name="Jim McGowan" userId="e2c7446dd3aca506" providerId="LiveId" clId="{1B8299EA-65D9-40E6-ABE8-BD73FB78B488}" dt="2021-01-30T23:07:26.894" v="5089" actId="12788"/>
          <ac:spMkLst>
            <pc:docMk/>
            <pc:sldMk cId="0" sldId="322"/>
            <ac:spMk id="6" creationId="{5388E004-0E27-468B-9100-8F94C85DE84A}"/>
          </ac:spMkLst>
        </pc:spChg>
        <pc:spChg chg="add mod">
          <ac:chgData name="Jim McGowan" userId="e2c7446dd3aca506" providerId="LiveId" clId="{1B8299EA-65D9-40E6-ABE8-BD73FB78B488}" dt="2021-01-30T20:38:16.539" v="3421" actId="1035"/>
          <ac:spMkLst>
            <pc:docMk/>
            <pc:sldMk cId="0" sldId="322"/>
            <ac:spMk id="8" creationId="{AF152725-0097-4C26-954B-907A3E30F170}"/>
          </ac:spMkLst>
        </pc:spChg>
        <pc:spChg chg="mod">
          <ac:chgData name="Jim McGowan" userId="e2c7446dd3aca506" providerId="LiveId" clId="{1B8299EA-65D9-40E6-ABE8-BD73FB78B488}" dt="2021-01-30T20:37:48.891" v="3411"/>
          <ac:spMkLst>
            <pc:docMk/>
            <pc:sldMk cId="0" sldId="322"/>
            <ac:spMk id="166916" creationId="{D2B56460-3A12-46B6-9CB1-F050CA2F885D}"/>
          </ac:spMkLst>
        </pc:spChg>
        <pc:picChg chg="add mod ord">
          <ac:chgData name="Jim McGowan" userId="e2c7446dd3aca506" providerId="LiveId" clId="{1B8299EA-65D9-40E6-ABE8-BD73FB78B488}" dt="2021-01-30T20:38:04.390" v="3413" actId="14100"/>
          <ac:picMkLst>
            <pc:docMk/>
            <pc:sldMk cId="0" sldId="322"/>
            <ac:picMk id="9" creationId="{347325AA-0968-4BBB-BE13-48F018B8EA30}"/>
          </ac:picMkLst>
        </pc:picChg>
      </pc:sldChg>
      <pc:sldChg chg="modSp modAnim">
        <pc:chgData name="Jim McGowan" userId="e2c7446dd3aca506" providerId="LiveId" clId="{1B8299EA-65D9-40E6-ABE8-BD73FB78B488}" dt="2021-01-30T20:09:01.006" v="3226" actId="12788"/>
        <pc:sldMkLst>
          <pc:docMk/>
          <pc:sldMk cId="0" sldId="324"/>
        </pc:sldMkLst>
        <pc:spChg chg="mod">
          <ac:chgData name="Jim McGowan" userId="e2c7446dd3aca506" providerId="LiveId" clId="{1B8299EA-65D9-40E6-ABE8-BD73FB78B488}" dt="2021-01-30T20:09:01.006" v="3226" actId="12788"/>
          <ac:spMkLst>
            <pc:docMk/>
            <pc:sldMk cId="0" sldId="324"/>
            <ac:spMk id="6" creationId="{7D81B1F8-3012-464C-9320-373E1EAF48B5}"/>
          </ac:spMkLst>
        </pc:spChg>
        <pc:spChg chg="mod">
          <ac:chgData name="Jim McGowan" userId="e2c7446dd3aca506" providerId="LiveId" clId="{1B8299EA-65D9-40E6-ABE8-BD73FB78B488}" dt="2021-01-30T20:08:18.500" v="3220" actId="313"/>
          <ac:spMkLst>
            <pc:docMk/>
            <pc:sldMk cId="0" sldId="324"/>
            <ac:spMk id="171013" creationId="{D369A8A7-596C-487C-BCEE-BB8BD2898088}"/>
          </ac:spMkLst>
        </pc:spChg>
      </pc:sldChg>
      <pc:sldChg chg="addSp delSp modSp mod modAnim">
        <pc:chgData name="Jim McGowan" userId="e2c7446dd3aca506" providerId="LiveId" clId="{1B8299EA-65D9-40E6-ABE8-BD73FB78B488}" dt="2021-01-30T23:07:47.193" v="5093" actId="12788"/>
        <pc:sldMkLst>
          <pc:docMk/>
          <pc:sldMk cId="0" sldId="325"/>
        </pc:sldMkLst>
        <pc:spChg chg="mod">
          <ac:chgData name="Jim McGowan" userId="e2c7446dd3aca506" providerId="LiveId" clId="{1B8299EA-65D9-40E6-ABE8-BD73FB78B488}" dt="2021-01-30T23:07:47.193" v="5093" actId="12788"/>
          <ac:spMkLst>
            <pc:docMk/>
            <pc:sldMk cId="0" sldId="325"/>
            <ac:spMk id="9" creationId="{242DAB4B-169B-4AA8-98AF-C4F77B29068B}"/>
          </ac:spMkLst>
        </pc:spChg>
        <pc:spChg chg="del">
          <ac:chgData name="Jim McGowan" userId="e2c7446dd3aca506" providerId="LiveId" clId="{1B8299EA-65D9-40E6-ABE8-BD73FB78B488}" dt="2021-01-30T20:53:26.508" v="3520" actId="478"/>
          <ac:spMkLst>
            <pc:docMk/>
            <pc:sldMk cId="0" sldId="325"/>
            <ac:spMk id="173060" creationId="{F4341282-BC96-4659-B79B-4500ACF45105}"/>
          </ac:spMkLst>
        </pc:spChg>
        <pc:spChg chg="del mod">
          <ac:chgData name="Jim McGowan" userId="e2c7446dd3aca506" providerId="LiveId" clId="{1B8299EA-65D9-40E6-ABE8-BD73FB78B488}" dt="2021-01-30T20:52:51.551" v="3511"/>
          <ac:spMkLst>
            <pc:docMk/>
            <pc:sldMk cId="0" sldId="325"/>
            <ac:spMk id="173062" creationId="{B2601353-6DDB-458F-B71B-A3863E027202}"/>
          </ac:spMkLst>
        </pc:spChg>
        <pc:spChg chg="add del mod">
          <ac:chgData name="Jim McGowan" userId="e2c7446dd3aca506" providerId="LiveId" clId="{1B8299EA-65D9-40E6-ABE8-BD73FB78B488}" dt="2021-01-30T20:54:51.790" v="3532" actId="179"/>
          <ac:spMkLst>
            <pc:docMk/>
            <pc:sldMk cId="0" sldId="325"/>
            <ac:spMk id="173063" creationId="{1CFED342-ABCD-4512-B352-8FDB180E3446}"/>
          </ac:spMkLst>
        </pc:spChg>
        <pc:spChg chg="del">
          <ac:chgData name="Jim McGowan" userId="e2c7446dd3aca506" providerId="LiveId" clId="{1B8299EA-65D9-40E6-ABE8-BD73FB78B488}" dt="2021-01-30T20:53:13.809" v="3516" actId="478"/>
          <ac:spMkLst>
            <pc:docMk/>
            <pc:sldMk cId="0" sldId="325"/>
            <ac:spMk id="173064" creationId="{A1D0338E-E551-4A77-8149-EA42E79CB17A}"/>
          </ac:spMkLst>
        </pc:spChg>
      </pc:sldChg>
      <pc:sldChg chg="delSp modSp mod delAnim modAnim">
        <pc:chgData name="Jim McGowan" userId="e2c7446dd3aca506" providerId="LiveId" clId="{1B8299EA-65D9-40E6-ABE8-BD73FB78B488}" dt="2021-01-30T23:07:37.356" v="5091" actId="12788"/>
        <pc:sldMkLst>
          <pc:docMk/>
          <pc:sldMk cId="0" sldId="326"/>
        </pc:sldMkLst>
        <pc:spChg chg="mod">
          <ac:chgData name="Jim McGowan" userId="e2c7446dd3aca506" providerId="LiveId" clId="{1B8299EA-65D9-40E6-ABE8-BD73FB78B488}" dt="2021-01-30T23:07:37.356" v="5091" actId="12788"/>
          <ac:spMkLst>
            <pc:docMk/>
            <pc:sldMk cId="0" sldId="326"/>
            <ac:spMk id="8" creationId="{9B8C1C1B-A072-4BFC-9D4D-6750C5D1CD5E}"/>
          </ac:spMkLst>
        </pc:spChg>
        <pc:spChg chg="del mod">
          <ac:chgData name="Jim McGowan" userId="e2c7446dd3aca506" providerId="LiveId" clId="{1B8299EA-65D9-40E6-ABE8-BD73FB78B488}" dt="2021-01-30T20:47:57.536" v="3473"/>
          <ac:spMkLst>
            <pc:docMk/>
            <pc:sldMk cId="0" sldId="326"/>
            <ac:spMk id="175108" creationId="{B04C74D5-E9ED-4060-8F08-1DD3F5F69A40}"/>
          </ac:spMkLst>
        </pc:spChg>
        <pc:spChg chg="mod">
          <ac:chgData name="Jim McGowan" userId="e2c7446dd3aca506" providerId="LiveId" clId="{1B8299EA-65D9-40E6-ABE8-BD73FB78B488}" dt="2021-01-30T20:50:44.938" v="3496" actId="20577"/>
          <ac:spMkLst>
            <pc:docMk/>
            <pc:sldMk cId="0" sldId="326"/>
            <ac:spMk id="175109" creationId="{401F6F6F-4FFF-4C0A-9017-85F9F94191F8}"/>
          </ac:spMkLst>
        </pc:spChg>
        <pc:spChg chg="del mod">
          <ac:chgData name="Jim McGowan" userId="e2c7446dd3aca506" providerId="LiveId" clId="{1B8299EA-65D9-40E6-ABE8-BD73FB78B488}" dt="2021-01-30T20:47:57.539" v="3475"/>
          <ac:spMkLst>
            <pc:docMk/>
            <pc:sldMk cId="0" sldId="326"/>
            <ac:spMk id="175110" creationId="{C14CFFE3-E176-45C5-A0AF-8640B32FA3FB}"/>
          </ac:spMkLst>
        </pc:spChg>
      </pc:sldChg>
      <pc:sldChg chg="addSp delSp modSp del mod modAnim">
        <pc:chgData name="Jim McGowan" userId="e2c7446dd3aca506" providerId="LiveId" clId="{1B8299EA-65D9-40E6-ABE8-BD73FB78B488}" dt="2021-01-30T20:23:23.260" v="3309" actId="47"/>
        <pc:sldMkLst>
          <pc:docMk/>
          <pc:sldMk cId="0" sldId="327"/>
        </pc:sldMkLst>
        <pc:spChg chg="mod">
          <ac:chgData name="Jim McGowan" userId="e2c7446dd3aca506" providerId="LiveId" clId="{1B8299EA-65D9-40E6-ABE8-BD73FB78B488}" dt="2021-01-30T20:09:11.969" v="3228" actId="12788"/>
          <ac:spMkLst>
            <pc:docMk/>
            <pc:sldMk cId="0" sldId="327"/>
            <ac:spMk id="6" creationId="{89C1153A-4E84-4CAB-95E4-D265252A30E1}"/>
          </ac:spMkLst>
        </pc:spChg>
        <pc:spChg chg="add del mod">
          <ac:chgData name="Jim McGowan" userId="e2c7446dd3aca506" providerId="LiveId" clId="{1B8299EA-65D9-40E6-ABE8-BD73FB78B488}" dt="2021-01-30T20:20:20.076" v="3281" actId="478"/>
          <ac:spMkLst>
            <pc:docMk/>
            <pc:sldMk cId="0" sldId="327"/>
            <ac:spMk id="8" creationId="{9AEF0056-1C1B-4C6F-B56D-3911855595FC}"/>
          </ac:spMkLst>
        </pc:spChg>
        <pc:spChg chg="mod">
          <ac:chgData name="Jim McGowan" userId="e2c7446dd3aca506" providerId="LiveId" clId="{1B8299EA-65D9-40E6-ABE8-BD73FB78B488}" dt="2021-01-30T20:14:38.990" v="3246" actId="6549"/>
          <ac:spMkLst>
            <pc:docMk/>
            <pc:sldMk cId="0" sldId="327"/>
            <ac:spMk id="177156" creationId="{85ADEEE1-A3EA-41CB-A891-823624A02215}"/>
          </ac:spMkLst>
        </pc:spChg>
        <pc:picChg chg="add del mod ord">
          <ac:chgData name="Jim McGowan" userId="e2c7446dd3aca506" providerId="LiveId" clId="{1B8299EA-65D9-40E6-ABE8-BD73FB78B488}" dt="2021-01-30T20:20:22" v="3282" actId="478"/>
          <ac:picMkLst>
            <pc:docMk/>
            <pc:sldMk cId="0" sldId="327"/>
            <ac:picMk id="9" creationId="{06243C59-1237-4763-BADC-95308BAA604D}"/>
          </ac:picMkLst>
        </pc:picChg>
      </pc:sldChg>
      <pc:sldChg chg="delSp modSp mod">
        <pc:chgData name="Jim McGowan" userId="e2c7446dd3aca506" providerId="LiveId" clId="{1B8299EA-65D9-40E6-ABE8-BD73FB78B488}" dt="2021-01-30T23:08:51.394" v="5105" actId="12788"/>
        <pc:sldMkLst>
          <pc:docMk/>
          <pc:sldMk cId="0" sldId="328"/>
        </pc:sldMkLst>
        <pc:spChg chg="mod">
          <ac:chgData name="Jim McGowan" userId="e2c7446dd3aca506" providerId="LiveId" clId="{1B8299EA-65D9-40E6-ABE8-BD73FB78B488}" dt="2021-01-30T23:08:51.394" v="5105" actId="12788"/>
          <ac:spMkLst>
            <pc:docMk/>
            <pc:sldMk cId="0" sldId="328"/>
            <ac:spMk id="7" creationId="{631F20AC-D612-49A4-B9CD-03F891492643}"/>
          </ac:spMkLst>
        </pc:spChg>
        <pc:spChg chg="mod">
          <ac:chgData name="Jim McGowan" userId="e2c7446dd3aca506" providerId="LiveId" clId="{1B8299EA-65D9-40E6-ABE8-BD73FB78B488}" dt="2021-01-30T21:47:51.743" v="4195" actId="6549"/>
          <ac:spMkLst>
            <pc:docMk/>
            <pc:sldMk cId="0" sldId="328"/>
            <ac:spMk id="179206" creationId="{73299D7F-601D-4165-8D7E-35469C1FBA94}"/>
          </ac:spMkLst>
        </pc:spChg>
        <pc:spChg chg="del mod">
          <ac:chgData name="Jim McGowan" userId="e2c7446dd3aca506" providerId="LiveId" clId="{1B8299EA-65D9-40E6-ABE8-BD73FB78B488}" dt="2021-01-30T21:46:17.510" v="4167"/>
          <ac:spMkLst>
            <pc:docMk/>
            <pc:sldMk cId="0" sldId="328"/>
            <ac:spMk id="179207" creationId="{EA538231-DC5C-4A15-9566-FFEEF75D4CF9}"/>
          </ac:spMkLst>
        </pc:spChg>
      </pc:sldChg>
      <pc:sldChg chg="addSp delSp modSp mod modAnim">
        <pc:chgData name="Jim McGowan" userId="e2c7446dd3aca506" providerId="LiveId" clId="{1B8299EA-65D9-40E6-ABE8-BD73FB78B488}" dt="2021-01-30T21:17:05.426" v="3891" actId="108"/>
        <pc:sldMkLst>
          <pc:docMk/>
          <pc:sldMk cId="0" sldId="329"/>
        </pc:sldMkLst>
        <pc:spChg chg="del">
          <ac:chgData name="Jim McGowan" userId="e2c7446dd3aca506" providerId="LiveId" clId="{1B8299EA-65D9-40E6-ABE8-BD73FB78B488}" dt="2021-01-30T21:15:40.703" v="3877" actId="478"/>
          <ac:spMkLst>
            <pc:docMk/>
            <pc:sldMk cId="0" sldId="329"/>
            <ac:spMk id="7" creationId="{93F103C1-5638-41B1-BB48-9F081B73ED8A}"/>
          </ac:spMkLst>
        </pc:spChg>
        <pc:spChg chg="add del mod">
          <ac:chgData name="Jim McGowan" userId="e2c7446dd3aca506" providerId="LiveId" clId="{1B8299EA-65D9-40E6-ABE8-BD73FB78B488}" dt="2021-01-30T21:11:37.565" v="3814" actId="478"/>
          <ac:spMkLst>
            <pc:docMk/>
            <pc:sldMk cId="0" sldId="329"/>
            <ac:spMk id="8" creationId="{CF7386B5-27F5-4101-A32C-DF60C0CB5ED6}"/>
          </ac:spMkLst>
        </pc:spChg>
        <pc:spChg chg="add mod">
          <ac:chgData name="Jim McGowan" userId="e2c7446dd3aca506" providerId="LiveId" clId="{1B8299EA-65D9-40E6-ABE8-BD73FB78B488}" dt="2021-01-30T21:17:05.426" v="3891" actId="108"/>
          <ac:spMkLst>
            <pc:docMk/>
            <pc:sldMk cId="0" sldId="329"/>
            <ac:spMk id="10" creationId="{064CB356-EF13-4FC1-A756-65C53E46B114}"/>
          </ac:spMkLst>
        </pc:spChg>
        <pc:spChg chg="del mod">
          <ac:chgData name="Jim McGowan" userId="e2c7446dd3aca506" providerId="LiveId" clId="{1B8299EA-65D9-40E6-ABE8-BD73FB78B488}" dt="2021-01-30T21:14:32.176" v="3836"/>
          <ac:spMkLst>
            <pc:docMk/>
            <pc:sldMk cId="0" sldId="329"/>
            <ac:spMk id="181251" creationId="{B01A4B35-219B-4CF7-A0AC-B7A782A81FAF}"/>
          </ac:spMkLst>
        </pc:spChg>
        <pc:spChg chg="del">
          <ac:chgData name="Jim McGowan" userId="e2c7446dd3aca506" providerId="LiveId" clId="{1B8299EA-65D9-40E6-ABE8-BD73FB78B488}" dt="2021-01-30T21:03:14.461" v="3662" actId="478"/>
          <ac:spMkLst>
            <pc:docMk/>
            <pc:sldMk cId="0" sldId="329"/>
            <ac:spMk id="181253" creationId="{4C2DF807-064C-4431-9C99-9B0B146D7358}"/>
          </ac:spMkLst>
        </pc:spChg>
        <pc:picChg chg="add mod">
          <ac:chgData name="Jim McGowan" userId="e2c7446dd3aca506" providerId="LiveId" clId="{1B8299EA-65D9-40E6-ABE8-BD73FB78B488}" dt="2021-01-30T21:15:54.239" v="3880" actId="552"/>
          <ac:picMkLst>
            <pc:docMk/>
            <pc:sldMk cId="0" sldId="329"/>
            <ac:picMk id="9" creationId="{34361AF3-02EB-4A89-9D99-3942B1DC661F}"/>
          </ac:picMkLst>
        </pc:picChg>
      </pc:sldChg>
      <pc:sldChg chg="del">
        <pc:chgData name="Jim McGowan" userId="e2c7446dd3aca506" providerId="LiveId" clId="{1B8299EA-65D9-40E6-ABE8-BD73FB78B488}" dt="2021-01-30T22:06:07.830" v="4402" actId="47"/>
        <pc:sldMkLst>
          <pc:docMk/>
          <pc:sldMk cId="0" sldId="330"/>
        </pc:sldMkLst>
      </pc:sldChg>
      <pc:sldChg chg="delSp modSp mod delAnim modAnim">
        <pc:chgData name="Jim McGowan" userId="e2c7446dd3aca506" providerId="LiveId" clId="{1B8299EA-65D9-40E6-ABE8-BD73FB78B488}" dt="2021-01-30T23:05:40.225" v="5067" actId="12788"/>
        <pc:sldMkLst>
          <pc:docMk/>
          <pc:sldMk cId="0" sldId="331"/>
        </pc:sldMkLst>
        <pc:spChg chg="mod">
          <ac:chgData name="Jim McGowan" userId="e2c7446dd3aca506" providerId="LiveId" clId="{1B8299EA-65D9-40E6-ABE8-BD73FB78B488}" dt="2021-01-30T23:05:40.225" v="5067" actId="12788"/>
          <ac:spMkLst>
            <pc:docMk/>
            <pc:sldMk cId="0" sldId="331"/>
            <ac:spMk id="8" creationId="{62146C80-B15A-4899-9EBA-5277F3145D18}"/>
          </ac:spMkLst>
        </pc:spChg>
        <pc:spChg chg="del mod">
          <ac:chgData name="Jim McGowan" userId="e2c7446dd3aca506" providerId="LiveId" clId="{1B8299EA-65D9-40E6-ABE8-BD73FB78B488}" dt="2021-01-30T17:48:33.773" v="1963" actId="478"/>
          <ac:spMkLst>
            <pc:docMk/>
            <pc:sldMk cId="0" sldId="331"/>
            <ac:spMk id="185347" creationId="{448A68E6-1556-4E52-B12E-87F559F23821}"/>
          </ac:spMkLst>
        </pc:spChg>
        <pc:spChg chg="mod">
          <ac:chgData name="Jim McGowan" userId="e2c7446dd3aca506" providerId="LiveId" clId="{1B8299EA-65D9-40E6-ABE8-BD73FB78B488}" dt="2021-01-30T17:50:31.655" v="1998" actId="12788"/>
          <ac:spMkLst>
            <pc:docMk/>
            <pc:sldMk cId="0" sldId="331"/>
            <ac:spMk id="185350" creationId="{AB08285D-E95F-437D-9161-965704A3354F}"/>
          </ac:spMkLst>
        </pc:spChg>
        <pc:spChg chg="del mod">
          <ac:chgData name="Jim McGowan" userId="e2c7446dd3aca506" providerId="LiveId" clId="{1B8299EA-65D9-40E6-ABE8-BD73FB78B488}" dt="2021-01-30T17:47:58.187" v="1957"/>
          <ac:spMkLst>
            <pc:docMk/>
            <pc:sldMk cId="0" sldId="331"/>
            <ac:spMk id="185352" creationId="{22A22980-B750-4057-A662-8EB5256CD3EB}"/>
          </ac:spMkLst>
        </pc:spChg>
      </pc:sldChg>
      <pc:sldChg chg="addSp delSp modSp mod addAnim delAnim modAnim">
        <pc:chgData name="Jim McGowan" userId="e2c7446dd3aca506" providerId="LiveId" clId="{1B8299EA-65D9-40E6-ABE8-BD73FB78B488}" dt="2021-01-30T22:31:18.203" v="4758" actId="12788"/>
        <pc:sldMkLst>
          <pc:docMk/>
          <pc:sldMk cId="0" sldId="332"/>
        </pc:sldMkLst>
        <pc:spChg chg="add del mod">
          <ac:chgData name="Jim McGowan" userId="e2c7446dd3aca506" providerId="LiveId" clId="{1B8299EA-65D9-40E6-ABE8-BD73FB78B488}" dt="2021-01-30T15:04:16.742" v="35" actId="478"/>
          <ac:spMkLst>
            <pc:docMk/>
            <pc:sldMk cId="0" sldId="332"/>
            <ac:spMk id="2" creationId="{E185139C-E57F-4432-8E7E-2603028971A1}"/>
          </ac:spMkLst>
        </pc:spChg>
        <pc:spChg chg="mod">
          <ac:chgData name="Jim McGowan" userId="e2c7446dd3aca506" providerId="LiveId" clId="{1B8299EA-65D9-40E6-ABE8-BD73FB78B488}" dt="2021-01-30T22:31:18.203" v="4758" actId="12788"/>
          <ac:spMkLst>
            <pc:docMk/>
            <pc:sldMk cId="0" sldId="332"/>
            <ac:spMk id="186370" creationId="{DEAA1FFC-2F01-4DAD-86FF-0C0EFA2AD484}"/>
          </ac:spMkLst>
        </pc:spChg>
        <pc:spChg chg="mod">
          <ac:chgData name="Jim McGowan" userId="e2c7446dd3aca506" providerId="LiveId" clId="{1B8299EA-65D9-40E6-ABE8-BD73FB78B488}" dt="2021-01-30T16:02:11.356" v="229" actId="12789"/>
          <ac:spMkLst>
            <pc:docMk/>
            <pc:sldMk cId="0" sldId="332"/>
            <ac:spMk id="186372" creationId="{3AC212F6-CFD8-4662-8F80-6A61D2D43A02}"/>
          </ac:spMkLst>
        </pc:spChg>
        <pc:spChg chg="add del mod">
          <ac:chgData name="Jim McGowan" userId="e2c7446dd3aca506" providerId="LiveId" clId="{1B8299EA-65D9-40E6-ABE8-BD73FB78B488}" dt="2021-01-30T15:04:14.377" v="34" actId="478"/>
          <ac:spMkLst>
            <pc:docMk/>
            <pc:sldMk cId="0" sldId="332"/>
            <ac:spMk id="186373" creationId="{DABFD5D8-2FE5-465A-9E0E-6DF8D267567B}"/>
          </ac:spMkLst>
        </pc:spChg>
        <pc:spChg chg="add del">
          <ac:chgData name="Jim McGowan" userId="e2c7446dd3aca506" providerId="LiveId" clId="{1B8299EA-65D9-40E6-ABE8-BD73FB78B488}" dt="2021-01-30T15:04:14.377" v="34" actId="478"/>
          <ac:spMkLst>
            <pc:docMk/>
            <pc:sldMk cId="0" sldId="332"/>
            <ac:spMk id="186374" creationId="{D5332BA8-22C2-4B97-8399-869E5EC71B4C}"/>
          </ac:spMkLst>
        </pc:spChg>
      </pc:sldChg>
      <pc:sldChg chg="delSp modSp mod delAnim modAnim">
        <pc:chgData name="Jim McGowan" userId="e2c7446dd3aca506" providerId="LiveId" clId="{1B8299EA-65D9-40E6-ABE8-BD73FB78B488}" dt="2021-01-30T23:05:27.092" v="5064" actId="12788"/>
        <pc:sldMkLst>
          <pc:docMk/>
          <pc:sldMk cId="0" sldId="333"/>
        </pc:sldMkLst>
        <pc:spChg chg="mod">
          <ac:chgData name="Jim McGowan" userId="e2c7446dd3aca506" providerId="LiveId" clId="{1B8299EA-65D9-40E6-ABE8-BD73FB78B488}" dt="2021-01-30T23:05:27.092" v="5064" actId="12788"/>
          <ac:spMkLst>
            <pc:docMk/>
            <pc:sldMk cId="0" sldId="333"/>
            <ac:spMk id="7" creationId="{F28F2003-2A99-4E25-9084-A0165B4C0FCE}"/>
          </ac:spMkLst>
        </pc:spChg>
        <pc:spChg chg="mod">
          <ac:chgData name="Jim McGowan" userId="e2c7446dd3aca506" providerId="LiveId" clId="{1B8299EA-65D9-40E6-ABE8-BD73FB78B488}" dt="2021-01-30T17:42:41.719" v="1896"/>
          <ac:spMkLst>
            <pc:docMk/>
            <pc:sldMk cId="0" sldId="333"/>
            <ac:spMk id="187396" creationId="{506FE59C-6502-4CE8-921E-BFE13BCA279F}"/>
          </ac:spMkLst>
        </pc:spChg>
        <pc:spChg chg="del mod">
          <ac:chgData name="Jim McGowan" userId="e2c7446dd3aca506" providerId="LiveId" clId="{1B8299EA-65D9-40E6-ABE8-BD73FB78B488}" dt="2021-01-30T17:40:57.723" v="1883"/>
          <ac:spMkLst>
            <pc:docMk/>
            <pc:sldMk cId="0" sldId="333"/>
            <ac:spMk id="187397" creationId="{6A3F058E-868A-45A3-805F-694654106BBA}"/>
          </ac:spMkLst>
        </pc:spChg>
      </pc:sldChg>
      <pc:sldChg chg="addSp modSp mod modAnim">
        <pc:chgData name="Jim McGowan" userId="e2c7446dd3aca506" providerId="LiveId" clId="{1B8299EA-65D9-40E6-ABE8-BD73FB78B488}" dt="2021-01-30T23:06:42.083" v="5080" actId="12788"/>
        <pc:sldMkLst>
          <pc:docMk/>
          <pc:sldMk cId="0" sldId="334"/>
        </pc:sldMkLst>
        <pc:spChg chg="mod">
          <ac:chgData name="Jim McGowan" userId="e2c7446dd3aca506" providerId="LiveId" clId="{1B8299EA-65D9-40E6-ABE8-BD73FB78B488}" dt="2021-01-30T23:06:42.083" v="5080" actId="12788"/>
          <ac:spMkLst>
            <pc:docMk/>
            <pc:sldMk cId="0" sldId="334"/>
            <ac:spMk id="6" creationId="{DF1F828C-642E-4F3F-97C0-F54D42E5E6EB}"/>
          </ac:spMkLst>
        </pc:spChg>
        <pc:spChg chg="add mod">
          <ac:chgData name="Jim McGowan" userId="e2c7446dd3aca506" providerId="LiveId" clId="{1B8299EA-65D9-40E6-ABE8-BD73FB78B488}" dt="2021-01-30T19:59:41.184" v="3165" actId="113"/>
          <ac:spMkLst>
            <pc:docMk/>
            <pc:sldMk cId="0" sldId="334"/>
            <ac:spMk id="8" creationId="{1729B85F-3149-483E-B94E-ED2ACFA5310C}"/>
          </ac:spMkLst>
        </pc:spChg>
        <pc:spChg chg="mod">
          <ac:chgData name="Jim McGowan" userId="e2c7446dd3aca506" providerId="LiveId" clId="{1B8299EA-65D9-40E6-ABE8-BD73FB78B488}" dt="2021-01-30T19:59:24.377" v="3163" actId="20577"/>
          <ac:spMkLst>
            <pc:docMk/>
            <pc:sldMk cId="0" sldId="334"/>
            <ac:spMk id="188420" creationId="{7ADE2933-2763-4954-90A4-B48367FFF58E}"/>
          </ac:spMkLst>
        </pc:spChg>
        <pc:picChg chg="add mod">
          <ac:chgData name="Jim McGowan" userId="e2c7446dd3aca506" providerId="LiveId" clId="{1B8299EA-65D9-40E6-ABE8-BD73FB78B488}" dt="2021-01-30T19:58:48.078" v="3157" actId="12788"/>
          <ac:picMkLst>
            <pc:docMk/>
            <pc:sldMk cId="0" sldId="334"/>
            <ac:picMk id="7" creationId="{1C411E9E-27D3-4FBA-B221-1DA545BEBC1C}"/>
          </ac:picMkLst>
        </pc:picChg>
      </pc:sldChg>
      <pc:sldChg chg="modSp mod">
        <pc:chgData name="Jim McGowan" userId="e2c7446dd3aca506" providerId="LiveId" clId="{1B8299EA-65D9-40E6-ABE8-BD73FB78B488}" dt="2021-01-30T20:08:55.266" v="3225" actId="12788"/>
        <pc:sldMkLst>
          <pc:docMk/>
          <pc:sldMk cId="0" sldId="335"/>
        </pc:sldMkLst>
        <pc:spChg chg="mod">
          <ac:chgData name="Jim McGowan" userId="e2c7446dd3aca506" providerId="LiveId" clId="{1B8299EA-65D9-40E6-ABE8-BD73FB78B488}" dt="2021-01-30T20:08:55.266" v="3225" actId="12788"/>
          <ac:spMkLst>
            <pc:docMk/>
            <pc:sldMk cId="0" sldId="335"/>
            <ac:spMk id="6" creationId="{E5872753-1D9E-481D-BC3B-71FD53AA8506}"/>
          </ac:spMkLst>
        </pc:spChg>
        <pc:spChg chg="mod">
          <ac:chgData name="Jim McGowan" userId="e2c7446dd3aca506" providerId="LiveId" clId="{1B8299EA-65D9-40E6-ABE8-BD73FB78B488}" dt="2021-01-30T20:06:44.708" v="3206" actId="12789"/>
          <ac:spMkLst>
            <pc:docMk/>
            <pc:sldMk cId="0" sldId="335"/>
            <ac:spMk id="190467" creationId="{37C7B95D-9745-4EA8-B9C6-EC57D50110B7}"/>
          </ac:spMkLst>
        </pc:spChg>
      </pc:sldChg>
      <pc:sldChg chg="modSp mod">
        <pc:chgData name="Jim McGowan" userId="e2c7446dd3aca506" providerId="LiveId" clId="{1B8299EA-65D9-40E6-ABE8-BD73FB78B488}" dt="2021-01-30T23:07:22.626" v="5088" actId="12788"/>
        <pc:sldMkLst>
          <pc:docMk/>
          <pc:sldMk cId="0" sldId="336"/>
        </pc:sldMkLst>
        <pc:spChg chg="mod">
          <ac:chgData name="Jim McGowan" userId="e2c7446dd3aca506" providerId="LiveId" clId="{1B8299EA-65D9-40E6-ABE8-BD73FB78B488}" dt="2021-01-30T23:07:22.626" v="5088" actId="12788"/>
          <ac:spMkLst>
            <pc:docMk/>
            <pc:sldMk cId="0" sldId="336"/>
            <ac:spMk id="6" creationId="{5470E535-A409-43B9-B82B-90D140DF3F73}"/>
          </ac:spMkLst>
        </pc:spChg>
        <pc:spChg chg="mod">
          <ac:chgData name="Jim McGowan" userId="e2c7446dd3aca506" providerId="LiveId" clId="{1B8299EA-65D9-40E6-ABE8-BD73FB78B488}" dt="2021-01-30T20:32:29.099" v="3364" actId="12789"/>
          <ac:spMkLst>
            <pc:docMk/>
            <pc:sldMk cId="0" sldId="336"/>
            <ac:spMk id="192515" creationId="{8EB790CF-CD84-49DB-AF8A-0D21D2838571}"/>
          </ac:spMkLst>
        </pc:spChg>
      </pc:sldChg>
      <pc:sldChg chg="delSp modSp mod delAnim modAnim">
        <pc:chgData name="Jim McGowan" userId="e2c7446dd3aca506" providerId="LiveId" clId="{1B8299EA-65D9-40E6-ABE8-BD73FB78B488}" dt="2021-01-30T23:08:10.239" v="5098" actId="12788"/>
        <pc:sldMkLst>
          <pc:docMk/>
          <pc:sldMk cId="0" sldId="338"/>
        </pc:sldMkLst>
        <pc:spChg chg="mod">
          <ac:chgData name="Jim McGowan" userId="e2c7446dd3aca506" providerId="LiveId" clId="{1B8299EA-65D9-40E6-ABE8-BD73FB78B488}" dt="2021-01-30T23:08:10.239" v="5098" actId="12788"/>
          <ac:spMkLst>
            <pc:docMk/>
            <pc:sldMk cId="0" sldId="338"/>
            <ac:spMk id="10" creationId="{3405B44E-7357-4D36-ADB0-D1F355E925C3}"/>
          </ac:spMkLst>
        </pc:spChg>
        <pc:spChg chg="del mod">
          <ac:chgData name="Jim McGowan" userId="e2c7446dd3aca506" providerId="LiveId" clId="{1B8299EA-65D9-40E6-ABE8-BD73FB78B488}" dt="2021-01-30T21:20:16.369" v="3917"/>
          <ac:spMkLst>
            <pc:docMk/>
            <pc:sldMk cId="0" sldId="338"/>
            <ac:spMk id="196611" creationId="{6E192A9B-302E-4966-A6E3-752C557D27DA}"/>
          </ac:spMkLst>
        </pc:spChg>
        <pc:spChg chg="mod">
          <ac:chgData name="Jim McGowan" userId="e2c7446dd3aca506" providerId="LiveId" clId="{1B8299EA-65D9-40E6-ABE8-BD73FB78B488}" dt="2021-01-30T21:21:11.049" v="3928" actId="207"/>
          <ac:spMkLst>
            <pc:docMk/>
            <pc:sldMk cId="0" sldId="338"/>
            <ac:spMk id="196612" creationId="{65EB3C17-8800-4E7F-B080-FCD234AF66BE}"/>
          </ac:spMkLst>
        </pc:spChg>
        <pc:spChg chg="del">
          <ac:chgData name="Jim McGowan" userId="e2c7446dd3aca506" providerId="LiveId" clId="{1B8299EA-65D9-40E6-ABE8-BD73FB78B488}" dt="2021-01-30T21:20:16.367" v="3915"/>
          <ac:spMkLst>
            <pc:docMk/>
            <pc:sldMk cId="0" sldId="338"/>
            <ac:spMk id="196613" creationId="{48AC0841-63ED-4594-BA75-B5A15478EEDB}"/>
          </ac:spMkLst>
        </pc:spChg>
        <pc:spChg chg="del">
          <ac:chgData name="Jim McGowan" userId="e2c7446dd3aca506" providerId="LiveId" clId="{1B8299EA-65D9-40E6-ABE8-BD73FB78B488}" dt="2021-01-30T21:20:16.370" v="3919"/>
          <ac:spMkLst>
            <pc:docMk/>
            <pc:sldMk cId="0" sldId="338"/>
            <ac:spMk id="196614" creationId="{5B526A3E-D538-45E4-8E78-28210AD14528}"/>
          </ac:spMkLst>
        </pc:spChg>
        <pc:spChg chg="del mod">
          <ac:chgData name="Jim McGowan" userId="e2c7446dd3aca506" providerId="LiveId" clId="{1B8299EA-65D9-40E6-ABE8-BD73FB78B488}" dt="2021-01-30T21:20:16.372" v="3921"/>
          <ac:spMkLst>
            <pc:docMk/>
            <pc:sldMk cId="0" sldId="338"/>
            <ac:spMk id="196615" creationId="{D43122F1-5A4A-47D8-B9E6-ADDB349556E6}"/>
          </ac:spMkLst>
        </pc:spChg>
      </pc:sldChg>
      <pc:sldChg chg="delSp modSp modAnim">
        <pc:chgData name="Jim McGowan" userId="e2c7446dd3aca506" providerId="LiveId" clId="{1B8299EA-65D9-40E6-ABE8-BD73FB78B488}" dt="2021-01-30T19:56:04.544" v="3120" actId="20577"/>
        <pc:sldMkLst>
          <pc:docMk/>
          <pc:sldMk cId="0" sldId="339"/>
        </pc:sldMkLst>
        <pc:spChg chg="mod">
          <ac:chgData name="Jim McGowan" userId="e2c7446dd3aca506" providerId="LiveId" clId="{1B8299EA-65D9-40E6-ABE8-BD73FB78B488}" dt="2021-01-30T19:55:18.048" v="3107" actId="12788"/>
          <ac:spMkLst>
            <pc:docMk/>
            <pc:sldMk cId="0" sldId="339"/>
            <ac:spMk id="7" creationId="{77D18451-EA45-4F0A-93D1-3B774FCB510C}"/>
          </ac:spMkLst>
        </pc:spChg>
        <pc:spChg chg="del">
          <ac:chgData name="Jim McGowan" userId="e2c7446dd3aca506" providerId="LiveId" clId="{1B8299EA-65D9-40E6-ABE8-BD73FB78B488}" dt="2021-01-30T18:59:44.947" v="2754" actId="478"/>
          <ac:spMkLst>
            <pc:docMk/>
            <pc:sldMk cId="0" sldId="339"/>
            <ac:spMk id="200707" creationId="{91757293-3243-4A77-86EA-C9A1DC6CDDE5}"/>
          </ac:spMkLst>
        </pc:spChg>
        <pc:spChg chg="mod">
          <ac:chgData name="Jim McGowan" userId="e2c7446dd3aca506" providerId="LiveId" clId="{1B8299EA-65D9-40E6-ABE8-BD73FB78B488}" dt="2021-01-30T19:56:04.544" v="3120" actId="20577"/>
          <ac:spMkLst>
            <pc:docMk/>
            <pc:sldMk cId="0" sldId="339"/>
            <ac:spMk id="200708" creationId="{0B2E1203-7139-47F2-9445-EAAF55FF44EA}"/>
          </ac:spMkLst>
        </pc:spChg>
      </pc:sldChg>
      <pc:sldChg chg="modSp">
        <pc:chgData name="Jim McGowan" userId="e2c7446dd3aca506" providerId="LiveId" clId="{1B8299EA-65D9-40E6-ABE8-BD73FB78B488}" dt="2021-01-30T23:09:16.144" v="5110" actId="12788"/>
        <pc:sldMkLst>
          <pc:docMk/>
          <pc:sldMk cId="0" sldId="340"/>
        </pc:sldMkLst>
        <pc:spChg chg="mod">
          <ac:chgData name="Jim McGowan" userId="e2c7446dd3aca506" providerId="LiveId" clId="{1B8299EA-65D9-40E6-ABE8-BD73FB78B488}" dt="2021-01-30T23:09:16.144" v="5110" actId="12788"/>
          <ac:spMkLst>
            <pc:docMk/>
            <pc:sldMk cId="0" sldId="340"/>
            <ac:spMk id="6" creationId="{6BB386AA-BF07-47BD-94D8-93341F093DEB}"/>
          </ac:spMkLst>
        </pc:spChg>
        <pc:spChg chg="mod">
          <ac:chgData name="Jim McGowan" userId="e2c7446dd3aca506" providerId="LiveId" clId="{1B8299EA-65D9-40E6-ABE8-BD73FB78B488}" dt="2021-01-30T22:00:45.221" v="4359" actId="207"/>
          <ac:spMkLst>
            <pc:docMk/>
            <pc:sldMk cId="0" sldId="340"/>
            <ac:spMk id="202757" creationId="{D316691F-242C-4108-B45A-FFDEF082C306}"/>
          </ac:spMkLst>
        </pc:spChg>
      </pc:sldChg>
      <pc:sldChg chg="addSp delSp modSp modAnim">
        <pc:chgData name="Jim McGowan" userId="e2c7446dd3aca506" providerId="LiveId" clId="{1B8299EA-65D9-40E6-ABE8-BD73FB78B488}" dt="2021-01-30T23:04:30.740" v="5055" actId="12788"/>
        <pc:sldMkLst>
          <pc:docMk/>
          <pc:sldMk cId="0" sldId="341"/>
        </pc:sldMkLst>
        <pc:spChg chg="add del mod">
          <ac:chgData name="Jim McGowan" userId="e2c7446dd3aca506" providerId="LiveId" clId="{1B8299EA-65D9-40E6-ABE8-BD73FB78B488}" dt="2021-01-30T16:30:28.891" v="572" actId="478"/>
          <ac:spMkLst>
            <pc:docMk/>
            <pc:sldMk cId="0" sldId="341"/>
            <ac:spMk id="2" creationId="{26F0F25E-604E-49E2-99C2-C73DB8FE56DF}"/>
          </ac:spMkLst>
        </pc:spChg>
        <pc:spChg chg="mod">
          <ac:chgData name="Jim McGowan" userId="e2c7446dd3aca506" providerId="LiveId" clId="{1B8299EA-65D9-40E6-ABE8-BD73FB78B488}" dt="2021-01-30T23:04:30.740" v="5055" actId="12788"/>
          <ac:spMkLst>
            <pc:docMk/>
            <pc:sldMk cId="0" sldId="341"/>
            <ac:spMk id="8" creationId="{B387CD77-FBAC-40C8-B480-75FD30D1C217}"/>
          </ac:spMkLst>
        </pc:spChg>
        <pc:spChg chg="del">
          <ac:chgData name="Jim McGowan" userId="e2c7446dd3aca506" providerId="LiveId" clId="{1B8299EA-65D9-40E6-ABE8-BD73FB78B488}" dt="2021-01-30T16:37:25.239" v="638" actId="478"/>
          <ac:spMkLst>
            <pc:docMk/>
            <pc:sldMk cId="0" sldId="341"/>
            <ac:spMk id="204805" creationId="{0AE5D1A8-E3FF-4FD0-90A8-9708CF090B8B}"/>
          </ac:spMkLst>
        </pc:spChg>
        <pc:spChg chg="mod">
          <ac:chgData name="Jim McGowan" userId="e2c7446dd3aca506" providerId="LiveId" clId="{1B8299EA-65D9-40E6-ABE8-BD73FB78B488}" dt="2021-01-30T17:06:45.380" v="1438" actId="6549"/>
          <ac:spMkLst>
            <pc:docMk/>
            <pc:sldMk cId="0" sldId="341"/>
            <ac:spMk id="204808" creationId="{A3CC988E-C785-4BC8-BD96-B03CA6A13647}"/>
          </ac:spMkLst>
        </pc:spChg>
        <pc:picChg chg="add mod">
          <ac:chgData name="Jim McGowan" userId="e2c7446dd3aca506" providerId="LiveId" clId="{1B8299EA-65D9-40E6-ABE8-BD73FB78B488}" dt="2021-01-30T16:30:30.334" v="573"/>
          <ac:picMkLst>
            <pc:docMk/>
            <pc:sldMk cId="0" sldId="341"/>
            <ac:picMk id="10" creationId="{ED6647DB-72CC-426C-984C-366040368E4F}"/>
          </ac:picMkLst>
        </pc:picChg>
        <pc:picChg chg="del">
          <ac:chgData name="Jim McGowan" userId="e2c7446dd3aca506" providerId="LiveId" clId="{1B8299EA-65D9-40E6-ABE8-BD73FB78B488}" dt="2021-01-30T16:30:26.444" v="571" actId="478"/>
          <ac:picMkLst>
            <pc:docMk/>
            <pc:sldMk cId="0" sldId="341"/>
            <ac:picMk id="204806" creationId="{032177F7-7C3C-4CEB-927C-64FD933FE682}"/>
          </ac:picMkLst>
        </pc:picChg>
      </pc:sldChg>
      <pc:sldChg chg="addSp delSp modSp mod modAnim">
        <pc:chgData name="Jim McGowan" userId="e2c7446dd3aca506" providerId="LiveId" clId="{1B8299EA-65D9-40E6-ABE8-BD73FB78B488}" dt="2021-01-30T23:09:11.138" v="5109" actId="12788"/>
        <pc:sldMkLst>
          <pc:docMk/>
          <pc:sldMk cId="0" sldId="342"/>
        </pc:sldMkLst>
        <pc:spChg chg="mod">
          <ac:chgData name="Jim McGowan" userId="e2c7446dd3aca506" providerId="LiveId" clId="{1B8299EA-65D9-40E6-ABE8-BD73FB78B488}" dt="2021-01-30T23:09:11.138" v="5109" actId="12788"/>
          <ac:spMkLst>
            <pc:docMk/>
            <pc:sldMk cId="0" sldId="342"/>
            <ac:spMk id="9" creationId="{4F269A05-A379-449C-8511-D4F1E7F9E9DC}"/>
          </ac:spMkLst>
        </pc:spChg>
        <pc:spChg chg="add del mod">
          <ac:chgData name="Jim McGowan" userId="e2c7446dd3aca506" providerId="LiveId" clId="{1B8299EA-65D9-40E6-ABE8-BD73FB78B488}" dt="2021-01-30T21:56:01.344" v="4297" actId="478"/>
          <ac:spMkLst>
            <pc:docMk/>
            <pc:sldMk cId="0" sldId="342"/>
            <ac:spMk id="12" creationId="{C0CC8833-D7E8-459F-9ACE-346F66206808}"/>
          </ac:spMkLst>
        </pc:spChg>
        <pc:spChg chg="del">
          <ac:chgData name="Jim McGowan" userId="e2c7446dd3aca506" providerId="LiveId" clId="{1B8299EA-65D9-40E6-ABE8-BD73FB78B488}" dt="2021-01-30T21:54:46.170" v="4285" actId="478"/>
          <ac:spMkLst>
            <pc:docMk/>
            <pc:sldMk cId="0" sldId="342"/>
            <ac:spMk id="208902" creationId="{7770D346-1C60-4241-BEB3-8220661C57EB}"/>
          </ac:spMkLst>
        </pc:spChg>
        <pc:spChg chg="mod">
          <ac:chgData name="Jim McGowan" userId="e2c7446dd3aca506" providerId="LiveId" clId="{1B8299EA-65D9-40E6-ABE8-BD73FB78B488}" dt="2021-01-30T21:59:01.794" v="4340" actId="108"/>
          <ac:spMkLst>
            <pc:docMk/>
            <pc:sldMk cId="0" sldId="342"/>
            <ac:spMk id="208904" creationId="{4AE57A15-0E29-4536-89E9-D6670B271AEA}"/>
          </ac:spMkLst>
        </pc:spChg>
        <pc:spChg chg="mod">
          <ac:chgData name="Jim McGowan" userId="e2c7446dd3aca506" providerId="LiveId" clId="{1B8299EA-65D9-40E6-ABE8-BD73FB78B488}" dt="2021-01-30T21:55:27.975" v="4292" actId="123"/>
          <ac:spMkLst>
            <pc:docMk/>
            <pc:sldMk cId="0" sldId="342"/>
            <ac:spMk id="208906" creationId="{09B256E7-AEAF-48BA-93A2-1736FD85F210}"/>
          </ac:spMkLst>
        </pc:spChg>
        <pc:spChg chg="del">
          <ac:chgData name="Jim McGowan" userId="e2c7446dd3aca506" providerId="LiveId" clId="{1B8299EA-65D9-40E6-ABE8-BD73FB78B488}" dt="2021-01-30T21:54:48.690" v="4286" actId="478"/>
          <ac:spMkLst>
            <pc:docMk/>
            <pc:sldMk cId="0" sldId="342"/>
            <ac:spMk id="208907" creationId="{42E84296-D88C-401D-9BEE-7FFDC78FE6AC}"/>
          </ac:spMkLst>
        </pc:spChg>
        <pc:picChg chg="add del">
          <ac:chgData name="Jim McGowan" userId="e2c7446dd3aca506" providerId="LiveId" clId="{1B8299EA-65D9-40E6-ABE8-BD73FB78B488}" dt="2021-01-30T21:55:44.815" v="4295"/>
          <ac:picMkLst>
            <pc:docMk/>
            <pc:sldMk cId="0" sldId="342"/>
            <ac:picMk id="2" creationId="{67E9CFF0-5A42-4A8F-8918-730E74F52E72}"/>
          </ac:picMkLst>
        </pc:picChg>
        <pc:picChg chg="add mod ord">
          <ac:chgData name="Jim McGowan" userId="e2c7446dd3aca506" providerId="LiveId" clId="{1B8299EA-65D9-40E6-ABE8-BD73FB78B488}" dt="2021-01-30T21:56:11.201" v="4299" actId="14100"/>
          <ac:picMkLst>
            <pc:docMk/>
            <pc:sldMk cId="0" sldId="342"/>
            <ac:picMk id="11" creationId="{29805482-ECA1-4161-8CAB-D04558A47182}"/>
          </ac:picMkLst>
        </pc:picChg>
      </pc:sldChg>
      <pc:sldChg chg="modSp modAnim">
        <pc:chgData name="Jim McGowan" userId="e2c7446dd3aca506" providerId="LiveId" clId="{1B8299EA-65D9-40E6-ABE8-BD73FB78B488}" dt="2021-01-30T23:03:19.395" v="5046" actId="12788"/>
        <pc:sldMkLst>
          <pc:docMk/>
          <pc:sldMk cId="0" sldId="343"/>
        </pc:sldMkLst>
        <pc:spChg chg="mod">
          <ac:chgData name="Jim McGowan" userId="e2c7446dd3aca506" providerId="LiveId" clId="{1B8299EA-65D9-40E6-ABE8-BD73FB78B488}" dt="2021-01-30T23:03:19.395" v="5046" actId="12788"/>
          <ac:spMkLst>
            <pc:docMk/>
            <pc:sldMk cId="0" sldId="343"/>
            <ac:spMk id="6" creationId="{9F368976-A3E6-4951-8FCE-9F958379112E}"/>
          </ac:spMkLst>
        </pc:spChg>
        <pc:spChg chg="mod">
          <ac:chgData name="Jim McGowan" userId="e2c7446dd3aca506" providerId="LiveId" clId="{1B8299EA-65D9-40E6-ABE8-BD73FB78B488}" dt="2021-01-30T22:05:23.004" v="4401" actId="179"/>
          <ac:spMkLst>
            <pc:docMk/>
            <pc:sldMk cId="0" sldId="343"/>
            <ac:spMk id="212995" creationId="{27EB3C27-6BBD-4745-B99C-313A970058CC}"/>
          </ac:spMkLst>
        </pc:spChg>
      </pc:sldChg>
      <pc:sldChg chg="modSp">
        <pc:chgData name="Jim McGowan" userId="e2c7446dd3aca506" providerId="LiveId" clId="{1B8299EA-65D9-40E6-ABE8-BD73FB78B488}" dt="2021-01-30T23:09:27.178" v="5112" actId="12788"/>
        <pc:sldMkLst>
          <pc:docMk/>
          <pc:sldMk cId="0" sldId="345"/>
        </pc:sldMkLst>
        <pc:spChg chg="mod">
          <ac:chgData name="Jim McGowan" userId="e2c7446dd3aca506" providerId="LiveId" clId="{1B8299EA-65D9-40E6-ABE8-BD73FB78B488}" dt="2021-01-30T23:09:27.178" v="5112" actId="12788"/>
          <ac:spMkLst>
            <pc:docMk/>
            <pc:sldMk cId="0" sldId="345"/>
            <ac:spMk id="6" creationId="{51819BF0-CB4F-4C36-835D-66B7307945E5}"/>
          </ac:spMkLst>
        </pc:spChg>
      </pc:sldChg>
      <pc:sldChg chg="modSp mod">
        <pc:chgData name="Jim McGowan" userId="e2c7446dd3aca506" providerId="LiveId" clId="{1B8299EA-65D9-40E6-ABE8-BD73FB78B488}" dt="2021-01-30T23:08:15.269" v="5099" actId="12788"/>
        <pc:sldMkLst>
          <pc:docMk/>
          <pc:sldMk cId="0" sldId="346"/>
        </pc:sldMkLst>
        <pc:spChg chg="mod">
          <ac:chgData name="Jim McGowan" userId="e2c7446dd3aca506" providerId="LiveId" clId="{1B8299EA-65D9-40E6-ABE8-BD73FB78B488}" dt="2021-01-30T23:08:15.269" v="5099" actId="12788"/>
          <ac:spMkLst>
            <pc:docMk/>
            <pc:sldMk cId="0" sldId="346"/>
            <ac:spMk id="6" creationId="{3749BBFB-9AD7-42C4-8663-96E70CFB9B4F}"/>
          </ac:spMkLst>
        </pc:spChg>
        <pc:spChg chg="mod">
          <ac:chgData name="Jim McGowan" userId="e2c7446dd3aca506" providerId="LiveId" clId="{1B8299EA-65D9-40E6-ABE8-BD73FB78B488}" dt="2021-01-30T21:21:39.268" v="3931" actId="12789"/>
          <ac:spMkLst>
            <pc:docMk/>
            <pc:sldMk cId="0" sldId="346"/>
            <ac:spMk id="221187" creationId="{4F0D3109-061C-446A-9B38-5004EC782AB4}"/>
          </ac:spMkLst>
        </pc:spChg>
      </pc:sldChg>
      <pc:sldChg chg="modSp mod">
        <pc:chgData name="Jim McGowan" userId="e2c7446dd3aca506" providerId="LiveId" clId="{1B8299EA-65D9-40E6-ABE8-BD73FB78B488}" dt="2021-01-30T23:08:21.461" v="5100" actId="12788"/>
        <pc:sldMkLst>
          <pc:docMk/>
          <pc:sldMk cId="0" sldId="347"/>
        </pc:sldMkLst>
        <pc:spChg chg="mod">
          <ac:chgData name="Jim McGowan" userId="e2c7446dd3aca506" providerId="LiveId" clId="{1B8299EA-65D9-40E6-ABE8-BD73FB78B488}" dt="2021-01-30T23:08:21.461" v="5100" actId="12788"/>
          <ac:spMkLst>
            <pc:docMk/>
            <pc:sldMk cId="0" sldId="347"/>
            <ac:spMk id="6" creationId="{1A847D94-0156-433F-A0A3-470F895EC6C2}"/>
          </ac:spMkLst>
        </pc:spChg>
        <pc:spChg chg="mod">
          <ac:chgData name="Jim McGowan" userId="e2c7446dd3aca506" providerId="LiveId" clId="{1B8299EA-65D9-40E6-ABE8-BD73FB78B488}" dt="2021-01-30T21:23:35.840" v="3952" actId="179"/>
          <ac:spMkLst>
            <pc:docMk/>
            <pc:sldMk cId="0" sldId="347"/>
            <ac:spMk id="223235" creationId="{4BE92CCE-D843-45B3-8F9F-FFD8206E99C2}"/>
          </ac:spMkLst>
        </pc:spChg>
      </pc:sldChg>
      <pc:sldChg chg="addSp modSp mod modAnim">
        <pc:chgData name="Jim McGowan" userId="e2c7446dd3aca506" providerId="LiveId" clId="{1B8299EA-65D9-40E6-ABE8-BD73FB78B488}" dt="2021-01-30T23:08:25.933" v="5101" actId="12788"/>
        <pc:sldMkLst>
          <pc:docMk/>
          <pc:sldMk cId="0" sldId="348"/>
        </pc:sldMkLst>
        <pc:spChg chg="mod">
          <ac:chgData name="Jim McGowan" userId="e2c7446dd3aca506" providerId="LiveId" clId="{1B8299EA-65D9-40E6-ABE8-BD73FB78B488}" dt="2021-01-30T23:08:25.933" v="5101" actId="12788"/>
          <ac:spMkLst>
            <pc:docMk/>
            <pc:sldMk cId="0" sldId="348"/>
            <ac:spMk id="7" creationId="{1A23B65F-F783-45B2-9F50-5B5F6868C892}"/>
          </ac:spMkLst>
        </pc:spChg>
        <pc:spChg chg="mod">
          <ac:chgData name="Jim McGowan" userId="e2c7446dd3aca506" providerId="LiveId" clId="{1B8299EA-65D9-40E6-ABE8-BD73FB78B488}" dt="2021-01-30T21:24:09.768" v="3957" actId="123"/>
          <ac:spMkLst>
            <pc:docMk/>
            <pc:sldMk cId="0" sldId="348"/>
            <ac:spMk id="225284" creationId="{B44E68B5-B11D-448D-821B-8DE74E48B093}"/>
          </ac:spMkLst>
        </pc:spChg>
        <pc:spChg chg="mod">
          <ac:chgData name="Jim McGowan" userId="e2c7446dd3aca506" providerId="LiveId" clId="{1B8299EA-65D9-40E6-ABE8-BD73FB78B488}" dt="2021-01-30T21:27:36.187" v="4038" actId="123"/>
          <ac:spMkLst>
            <pc:docMk/>
            <pc:sldMk cId="0" sldId="348"/>
            <ac:spMk id="225286" creationId="{1B3F42F0-6D77-413B-8764-AC2AE092E00F}"/>
          </ac:spMkLst>
        </pc:spChg>
        <pc:picChg chg="add mod ord">
          <ac:chgData name="Jim McGowan" userId="e2c7446dd3aca506" providerId="LiveId" clId="{1B8299EA-65D9-40E6-ABE8-BD73FB78B488}" dt="2021-01-30T21:27:23.158" v="4036" actId="1036"/>
          <ac:picMkLst>
            <pc:docMk/>
            <pc:sldMk cId="0" sldId="348"/>
            <ac:picMk id="2" creationId="{BE80CE4A-0401-42AA-81B5-7F78BDC32793}"/>
          </ac:picMkLst>
        </pc:picChg>
      </pc:sldChg>
      <pc:sldChg chg="modSp modAnim">
        <pc:chgData name="Jim McGowan" userId="e2c7446dd3aca506" providerId="LiveId" clId="{1B8299EA-65D9-40E6-ABE8-BD73FB78B488}" dt="2021-01-30T23:08:31.164" v="5102" actId="12788"/>
        <pc:sldMkLst>
          <pc:docMk/>
          <pc:sldMk cId="0" sldId="349"/>
        </pc:sldMkLst>
        <pc:spChg chg="mod">
          <ac:chgData name="Jim McGowan" userId="e2c7446dd3aca506" providerId="LiveId" clId="{1B8299EA-65D9-40E6-ABE8-BD73FB78B488}" dt="2021-01-30T23:08:31.164" v="5102" actId="12788"/>
          <ac:spMkLst>
            <pc:docMk/>
            <pc:sldMk cId="0" sldId="349"/>
            <ac:spMk id="6" creationId="{74303D30-CC66-436D-AB9B-F1448D202FE6}"/>
          </ac:spMkLst>
        </pc:spChg>
        <pc:spChg chg="mod">
          <ac:chgData name="Jim McGowan" userId="e2c7446dd3aca506" providerId="LiveId" clId="{1B8299EA-65D9-40E6-ABE8-BD73FB78B488}" dt="2021-01-30T21:32:39.840" v="4082" actId="1036"/>
          <ac:spMkLst>
            <pc:docMk/>
            <pc:sldMk cId="0" sldId="349"/>
            <ac:spMk id="227331" creationId="{4F7E101D-5E5C-43F0-9F40-4AA0E8FBE92C}"/>
          </ac:spMkLst>
        </pc:spChg>
      </pc:sldChg>
      <pc:sldChg chg="delSp modSp mod">
        <pc:chgData name="Jim McGowan" userId="e2c7446dd3aca506" providerId="LiveId" clId="{1B8299EA-65D9-40E6-ABE8-BD73FB78B488}" dt="2021-01-30T23:08:41.198" v="5104" actId="12788"/>
        <pc:sldMkLst>
          <pc:docMk/>
          <pc:sldMk cId="0" sldId="352"/>
        </pc:sldMkLst>
        <pc:spChg chg="mod">
          <ac:chgData name="Jim McGowan" userId="e2c7446dd3aca506" providerId="LiveId" clId="{1B8299EA-65D9-40E6-ABE8-BD73FB78B488}" dt="2021-01-30T23:08:41.198" v="5104" actId="12788"/>
          <ac:spMkLst>
            <pc:docMk/>
            <pc:sldMk cId="0" sldId="352"/>
            <ac:spMk id="7" creationId="{C9010B50-6BAA-4341-B88F-DD9B095360B7}"/>
          </ac:spMkLst>
        </pc:spChg>
        <pc:spChg chg="mod">
          <ac:chgData name="Jim McGowan" userId="e2c7446dd3aca506" providerId="LiveId" clId="{1B8299EA-65D9-40E6-ABE8-BD73FB78B488}" dt="2021-01-30T21:41:07.884" v="4140" actId="255"/>
          <ac:spMkLst>
            <pc:docMk/>
            <pc:sldMk cId="0" sldId="352"/>
            <ac:spMk id="231426" creationId="{BE4DCC6E-C8BE-49E8-91E2-913C8B03ED32}"/>
          </ac:spMkLst>
        </pc:spChg>
        <pc:spChg chg="del mod">
          <ac:chgData name="Jim McGowan" userId="e2c7446dd3aca506" providerId="LiveId" clId="{1B8299EA-65D9-40E6-ABE8-BD73FB78B488}" dt="2021-01-30T21:35:24.877" v="4099" actId="478"/>
          <ac:spMkLst>
            <pc:docMk/>
            <pc:sldMk cId="0" sldId="352"/>
            <ac:spMk id="231428" creationId="{0F2CC3B7-09D7-44FC-87F4-8D040963513C}"/>
          </ac:spMkLst>
        </pc:spChg>
      </pc:sldChg>
      <pc:sldChg chg="modSp">
        <pc:chgData name="Jim McGowan" userId="e2c7446dd3aca506" providerId="LiveId" clId="{1B8299EA-65D9-40E6-ABE8-BD73FB78B488}" dt="2021-01-30T23:09:02.178" v="5107" actId="12788"/>
        <pc:sldMkLst>
          <pc:docMk/>
          <pc:sldMk cId="0" sldId="353"/>
        </pc:sldMkLst>
        <pc:spChg chg="mod">
          <ac:chgData name="Jim McGowan" userId="e2c7446dd3aca506" providerId="LiveId" clId="{1B8299EA-65D9-40E6-ABE8-BD73FB78B488}" dt="2021-01-30T23:09:02.178" v="5107" actId="12788"/>
          <ac:spMkLst>
            <pc:docMk/>
            <pc:sldMk cId="0" sldId="353"/>
            <ac:spMk id="6" creationId="{E72FC999-F2AA-49BB-9DC6-5B0C31A5BA9E}"/>
          </ac:spMkLst>
        </pc:spChg>
        <pc:spChg chg="mod">
          <ac:chgData name="Jim McGowan" userId="e2c7446dd3aca506" providerId="LiveId" clId="{1B8299EA-65D9-40E6-ABE8-BD73FB78B488}" dt="2021-01-30T21:47:09.871" v="4175" actId="12789"/>
          <ac:spMkLst>
            <pc:docMk/>
            <pc:sldMk cId="0" sldId="353"/>
            <ac:spMk id="232451" creationId="{1D451380-59F0-4A51-9972-770AD4F88960}"/>
          </ac:spMkLst>
        </pc:spChg>
      </pc:sldChg>
      <pc:sldChg chg="modSp mod">
        <pc:chgData name="Jim McGowan" userId="e2c7446dd3aca506" providerId="LiveId" clId="{1B8299EA-65D9-40E6-ABE8-BD73FB78B488}" dt="2021-01-30T15:01:24.827" v="3" actId="207"/>
        <pc:sldMkLst>
          <pc:docMk/>
          <pc:sldMk cId="4058441213" sldId="444"/>
        </pc:sldMkLst>
        <pc:spChg chg="mod">
          <ac:chgData name="Jim McGowan" userId="e2c7446dd3aca506" providerId="LiveId" clId="{1B8299EA-65D9-40E6-ABE8-BD73FB78B488}" dt="2021-01-30T15:01:24.827" v="3" actId="207"/>
          <ac:spMkLst>
            <pc:docMk/>
            <pc:sldMk cId="4058441213" sldId="444"/>
            <ac:spMk id="4" creationId="{00000000-0000-0000-0000-000000000000}"/>
          </ac:spMkLst>
        </pc:spChg>
        <pc:spChg chg="mod">
          <ac:chgData name="Jim McGowan" userId="e2c7446dd3aca506" providerId="LiveId" clId="{1B8299EA-65D9-40E6-ABE8-BD73FB78B488}" dt="2021-01-30T15:01:11.491" v="0" actId="255"/>
          <ac:spMkLst>
            <pc:docMk/>
            <pc:sldMk cId="4058441213" sldId="444"/>
            <ac:spMk id="7" creationId="{C1796DBA-D89A-4910-B49A-4294C83A483B}"/>
          </ac:spMkLst>
        </pc:spChg>
        <pc:picChg chg="mod">
          <ac:chgData name="Jim McGowan" userId="e2c7446dd3aca506" providerId="LiveId" clId="{1B8299EA-65D9-40E6-ABE8-BD73FB78B488}" dt="2021-01-30T15:01:17.366" v="2" actId="1036"/>
          <ac:picMkLst>
            <pc:docMk/>
            <pc:sldMk cId="4058441213" sldId="444"/>
            <ac:picMk id="6" creationId="{00000000-0000-0000-0000-000000000000}"/>
          </ac:picMkLst>
        </pc:picChg>
      </pc:sldChg>
      <pc:sldChg chg="modSp">
        <pc:chgData name="Jim McGowan" userId="e2c7446dd3aca506" providerId="LiveId" clId="{1B8299EA-65D9-40E6-ABE8-BD73FB78B488}" dt="2021-01-30T23:05:22.158" v="5063" actId="12788"/>
        <pc:sldMkLst>
          <pc:docMk/>
          <pc:sldMk cId="4200865402" sldId="445"/>
        </pc:sldMkLst>
        <pc:spChg chg="mod">
          <ac:chgData name="Jim McGowan" userId="e2c7446dd3aca506" providerId="LiveId" clId="{1B8299EA-65D9-40E6-ABE8-BD73FB78B488}" dt="2021-01-30T23:05:22.158" v="5063" actId="12788"/>
          <ac:spMkLst>
            <pc:docMk/>
            <pc:sldMk cId="4200865402" sldId="445"/>
            <ac:spMk id="3" creationId="{D14279F0-F821-4F69-A109-1C39266484BB}"/>
          </ac:spMkLst>
        </pc:spChg>
        <pc:spChg chg="mod">
          <ac:chgData name="Jim McGowan" userId="e2c7446dd3aca506" providerId="LiveId" clId="{1B8299EA-65D9-40E6-ABE8-BD73FB78B488}" dt="2021-01-30T17:42:45.292" v="1897"/>
          <ac:spMkLst>
            <pc:docMk/>
            <pc:sldMk cId="4200865402" sldId="445"/>
            <ac:spMk id="124935" creationId="{02A9483A-CC4B-4C45-A210-96D41A4B0728}"/>
          </ac:spMkLst>
        </pc:spChg>
      </pc:sldChg>
      <pc:sldChg chg="modSp">
        <pc:chgData name="Jim McGowan" userId="e2c7446dd3aca506" providerId="LiveId" clId="{1B8299EA-65D9-40E6-ABE8-BD73FB78B488}" dt="2021-01-30T18:35:38.406" v="2507" actId="12788"/>
        <pc:sldMkLst>
          <pc:docMk/>
          <pc:sldMk cId="464038503" sldId="446"/>
        </pc:sldMkLst>
        <pc:spChg chg="mod">
          <ac:chgData name="Jim McGowan" userId="e2c7446dd3aca506" providerId="LiveId" clId="{1B8299EA-65D9-40E6-ABE8-BD73FB78B488}" dt="2021-01-30T18:35:38.406" v="2507" actId="12788"/>
          <ac:spMkLst>
            <pc:docMk/>
            <pc:sldMk cId="464038503" sldId="446"/>
            <ac:spMk id="3" creationId="{9A478E87-1E9E-47C0-BDC3-CDACA19025B2}"/>
          </ac:spMkLst>
        </pc:spChg>
      </pc:sldChg>
      <pc:sldChg chg="modSp mod">
        <pc:chgData name="Jim McGowan" userId="e2c7446dd3aca506" providerId="LiveId" clId="{1B8299EA-65D9-40E6-ABE8-BD73FB78B488}" dt="2021-01-30T21:43:42.520" v="4154" actId="20577"/>
        <pc:sldMkLst>
          <pc:docMk/>
          <pc:sldMk cId="827595421" sldId="449"/>
        </pc:sldMkLst>
        <pc:graphicFrameChg chg="mod modGraphic">
          <ac:chgData name="Jim McGowan" userId="e2c7446dd3aca506" providerId="LiveId" clId="{1B8299EA-65D9-40E6-ABE8-BD73FB78B488}" dt="2021-01-30T21:43:42.520" v="415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B8299EA-65D9-40E6-ABE8-BD73FB78B488}" dt="2021-01-30T21:44:13.362" v="4155" actId="20577"/>
        <pc:sldMkLst>
          <pc:docMk/>
          <pc:sldMk cId="898308356" sldId="450"/>
        </pc:sldMkLst>
        <pc:graphicFrameChg chg="modGraphic">
          <ac:chgData name="Jim McGowan" userId="e2c7446dd3aca506" providerId="LiveId" clId="{1B8299EA-65D9-40E6-ABE8-BD73FB78B488}" dt="2021-01-30T21:44:13.362" v="4155" actId="20577"/>
          <ac:graphicFrameMkLst>
            <pc:docMk/>
            <pc:sldMk cId="898308356" sldId="450"/>
            <ac:graphicFrameMk id="228515" creationId="{200B9D3F-07F0-4919-8B9E-68FCA9D47E09}"/>
          </ac:graphicFrameMkLst>
        </pc:graphicFrameChg>
      </pc:sldChg>
      <pc:sldChg chg="add del">
        <pc:chgData name="Jim McGowan" userId="e2c7446dd3aca506" providerId="LiveId" clId="{1B8299EA-65D9-40E6-ABE8-BD73FB78B488}" dt="2021-01-30T15:57:28.016" v="189" actId="47"/>
        <pc:sldMkLst>
          <pc:docMk/>
          <pc:sldMk cId="3488400293" sldId="453"/>
        </pc:sldMkLst>
      </pc:sldChg>
      <pc:sldChg chg="modSp add mod">
        <pc:chgData name="Jim McGowan" userId="e2c7446dd3aca506" providerId="LiveId" clId="{1B8299EA-65D9-40E6-ABE8-BD73FB78B488}" dt="2021-01-30T23:03:43.570" v="5048" actId="12788"/>
        <pc:sldMkLst>
          <pc:docMk/>
          <pc:sldMk cId="692587553" sldId="454"/>
        </pc:sldMkLst>
        <pc:spChg chg="mod">
          <ac:chgData name="Jim McGowan" userId="e2c7446dd3aca506" providerId="LiveId" clId="{1B8299EA-65D9-40E6-ABE8-BD73FB78B488}" dt="2021-01-30T23:03:43.570" v="5048" actId="12788"/>
          <ac:spMkLst>
            <pc:docMk/>
            <pc:sldMk cId="692587553" sldId="454"/>
            <ac:spMk id="186370" creationId="{DEAA1FFC-2F01-4DAD-86FF-0C0EFA2AD484}"/>
          </ac:spMkLst>
        </pc:spChg>
        <pc:spChg chg="mod">
          <ac:chgData name="Jim McGowan" userId="e2c7446dd3aca506" providerId="LiveId" clId="{1B8299EA-65D9-40E6-ABE8-BD73FB78B488}" dt="2021-01-30T16:02:19.138" v="230" actId="12789"/>
          <ac:spMkLst>
            <pc:docMk/>
            <pc:sldMk cId="692587553" sldId="454"/>
            <ac:spMk id="186372" creationId="{3AC212F6-CFD8-4662-8F80-6A61D2D43A02}"/>
          </ac:spMkLst>
        </pc:spChg>
      </pc:sldChg>
      <pc:sldChg chg="add del">
        <pc:chgData name="Jim McGowan" userId="e2c7446dd3aca506" providerId="LiveId" clId="{1B8299EA-65D9-40E6-ABE8-BD73FB78B488}" dt="2021-01-30T15:56:09.083" v="185" actId="47"/>
        <pc:sldMkLst>
          <pc:docMk/>
          <pc:sldMk cId="1091458639" sldId="454"/>
        </pc:sldMkLst>
      </pc:sldChg>
      <pc:sldChg chg="add del">
        <pc:chgData name="Jim McGowan" userId="e2c7446dd3aca506" providerId="LiveId" clId="{1B8299EA-65D9-40E6-ABE8-BD73FB78B488}" dt="2021-01-30T16:21:51.243" v="396" actId="47"/>
        <pc:sldMkLst>
          <pc:docMk/>
          <pc:sldMk cId="2418320332" sldId="455"/>
        </pc:sldMkLst>
      </pc:sldChg>
      <pc:sldChg chg="delSp modSp add del">
        <pc:chgData name="Jim McGowan" userId="e2c7446dd3aca506" providerId="LiveId" clId="{1B8299EA-65D9-40E6-ABE8-BD73FB78B488}" dt="2021-01-30T16:17:33.400" v="374" actId="47"/>
        <pc:sldMkLst>
          <pc:docMk/>
          <pc:sldMk cId="1354014956" sldId="456"/>
        </pc:sldMkLst>
        <pc:spChg chg="del mod">
          <ac:chgData name="Jim McGowan" userId="e2c7446dd3aca506" providerId="LiveId" clId="{1B8299EA-65D9-40E6-ABE8-BD73FB78B488}" dt="2021-01-30T16:16:51.986" v="358" actId="478"/>
          <ac:spMkLst>
            <pc:docMk/>
            <pc:sldMk cId="1354014956" sldId="456"/>
            <ac:spMk id="13326" creationId="{FC53503D-CA05-4AC4-B4F6-E639D7F0493D}"/>
          </ac:spMkLst>
        </pc:spChg>
      </pc:sldChg>
      <pc:sldChg chg="addSp modSp add mod modAnim">
        <pc:chgData name="Jim McGowan" userId="e2c7446dd3aca506" providerId="LiveId" clId="{1B8299EA-65D9-40E6-ABE8-BD73FB78B488}" dt="2021-01-30T23:04:14.840" v="5052" actId="12788"/>
        <pc:sldMkLst>
          <pc:docMk/>
          <pc:sldMk cId="3199885423" sldId="457"/>
        </pc:sldMkLst>
        <pc:spChg chg="add mod">
          <ac:chgData name="Jim McGowan" userId="e2c7446dd3aca506" providerId="LiveId" clId="{1B8299EA-65D9-40E6-ABE8-BD73FB78B488}" dt="2021-01-30T16:21:12.663" v="395" actId="207"/>
          <ac:spMkLst>
            <pc:docMk/>
            <pc:sldMk cId="3199885423" sldId="457"/>
            <ac:spMk id="4" creationId="{0BAE95D5-1A5E-4617-BA0D-1C6CB8792A95}"/>
          </ac:spMkLst>
        </pc:spChg>
        <pc:spChg chg="mod">
          <ac:chgData name="Jim McGowan" userId="e2c7446dd3aca506" providerId="LiveId" clId="{1B8299EA-65D9-40E6-ABE8-BD73FB78B488}" dt="2021-01-30T23:04:14.840" v="5052" actId="12788"/>
          <ac:spMkLst>
            <pc:docMk/>
            <pc:sldMk cId="3199885423" sldId="457"/>
            <ac:spMk id="8" creationId="{4A94AB59-0C98-4CD4-886C-29B285392689}"/>
          </ac:spMkLst>
        </pc:spChg>
        <pc:spChg chg="mod">
          <ac:chgData name="Jim McGowan" userId="e2c7446dd3aca506" providerId="LiveId" clId="{1B8299EA-65D9-40E6-ABE8-BD73FB78B488}" dt="2021-01-30T16:35:56.773" v="634" actId="179"/>
          <ac:spMkLst>
            <pc:docMk/>
            <pc:sldMk cId="3199885423" sldId="457"/>
            <ac:spMk id="13326" creationId="{FC53503D-CA05-4AC4-B4F6-E639D7F0493D}"/>
          </ac:spMkLst>
        </pc:spChg>
      </pc:sldChg>
      <pc:sldChg chg="modSp add mod modAnim">
        <pc:chgData name="Jim McGowan" userId="e2c7446dd3aca506" providerId="LiveId" clId="{1B8299EA-65D9-40E6-ABE8-BD73FB78B488}" dt="2021-01-30T23:04:19.671" v="5053" actId="12788"/>
        <pc:sldMkLst>
          <pc:docMk/>
          <pc:sldMk cId="1984031204" sldId="458"/>
        </pc:sldMkLst>
        <pc:spChg chg="mod">
          <ac:chgData name="Jim McGowan" userId="e2c7446dd3aca506" providerId="LiveId" clId="{1B8299EA-65D9-40E6-ABE8-BD73FB78B488}" dt="2021-01-30T23:04:19.671" v="5053" actId="12788"/>
          <ac:spMkLst>
            <pc:docMk/>
            <pc:sldMk cId="1984031204" sldId="458"/>
            <ac:spMk id="8" creationId="{81B9C169-5DF6-4584-917C-55223263B877}"/>
          </ac:spMkLst>
        </pc:spChg>
        <pc:spChg chg="mod">
          <ac:chgData name="Jim McGowan" userId="e2c7446dd3aca506" providerId="LiveId" clId="{1B8299EA-65D9-40E6-ABE8-BD73FB78B488}" dt="2021-01-30T16:29:38.300" v="562" actId="6549"/>
          <ac:spMkLst>
            <pc:docMk/>
            <pc:sldMk cId="1984031204" sldId="458"/>
            <ac:spMk id="145413" creationId="{CD48866B-69DA-4A6A-B4D3-7CF4EAF0957B}"/>
          </ac:spMkLst>
        </pc:spChg>
        <pc:spChg chg="mod">
          <ac:chgData name="Jim McGowan" userId="e2c7446dd3aca506" providerId="LiveId" clId="{1B8299EA-65D9-40E6-ABE8-BD73FB78B488}" dt="2021-01-30T16:36:22.989" v="635" actId="207"/>
          <ac:spMkLst>
            <pc:docMk/>
            <pc:sldMk cId="1984031204" sldId="458"/>
            <ac:spMk id="145414" creationId="{387DE770-6518-4D82-B3CF-67BAD0B0932F}"/>
          </ac:spMkLst>
        </pc:spChg>
        <pc:picChg chg="mod">
          <ac:chgData name="Jim McGowan" userId="e2c7446dd3aca506" providerId="LiveId" clId="{1B8299EA-65D9-40E6-ABE8-BD73FB78B488}" dt="2021-01-30T16:30:10.668" v="567" actId="1036"/>
          <ac:picMkLst>
            <pc:docMk/>
            <pc:sldMk cId="1984031204" sldId="458"/>
            <ac:picMk id="145420" creationId="{AE418D46-008E-4A01-8CA8-C640FD96A6C7}"/>
          </ac:picMkLst>
        </pc:picChg>
      </pc:sldChg>
      <pc:sldChg chg="addSp delSp modSp add mod modAnim">
        <pc:chgData name="Jim McGowan" userId="e2c7446dd3aca506" providerId="LiveId" clId="{1B8299EA-65D9-40E6-ABE8-BD73FB78B488}" dt="2021-01-30T23:04:24.408" v="5054" actId="12788"/>
        <pc:sldMkLst>
          <pc:docMk/>
          <pc:sldMk cId="2086688755" sldId="459"/>
        </pc:sldMkLst>
        <pc:spChg chg="add del mod">
          <ac:chgData name="Jim McGowan" userId="e2c7446dd3aca506" providerId="LiveId" clId="{1B8299EA-65D9-40E6-ABE8-BD73FB78B488}" dt="2021-01-30T16:26:20.523" v="495" actId="478"/>
          <ac:spMkLst>
            <pc:docMk/>
            <pc:sldMk cId="2086688755" sldId="459"/>
            <ac:spMk id="2" creationId="{60507174-6483-4709-8BEF-A753581ED5F8}"/>
          </ac:spMkLst>
        </pc:spChg>
        <pc:spChg chg="add del mod">
          <ac:chgData name="Jim McGowan" userId="e2c7446dd3aca506" providerId="LiveId" clId="{1B8299EA-65D9-40E6-ABE8-BD73FB78B488}" dt="2021-01-30T16:27:56.411" v="509" actId="478"/>
          <ac:spMkLst>
            <pc:docMk/>
            <pc:sldMk cId="2086688755" sldId="459"/>
            <ac:spMk id="3" creationId="{2AA83E80-583E-4F3D-9CA0-3506A6816D2F}"/>
          </ac:spMkLst>
        </pc:spChg>
        <pc:spChg chg="add del mod">
          <ac:chgData name="Jim McGowan" userId="e2c7446dd3aca506" providerId="LiveId" clId="{1B8299EA-65D9-40E6-ABE8-BD73FB78B488}" dt="2021-01-30T16:30:22.093" v="570" actId="478"/>
          <ac:spMkLst>
            <pc:docMk/>
            <pc:sldMk cId="2086688755" sldId="459"/>
            <ac:spMk id="4" creationId="{C89E3EC0-EDBE-4E18-BBB4-A544458EAD40}"/>
          </ac:spMkLst>
        </pc:spChg>
        <pc:spChg chg="add del mod">
          <ac:chgData name="Jim McGowan" userId="e2c7446dd3aca506" providerId="LiveId" clId="{1B8299EA-65D9-40E6-ABE8-BD73FB78B488}" dt="2021-01-30T16:26:01.331" v="465"/>
          <ac:spMkLst>
            <pc:docMk/>
            <pc:sldMk cId="2086688755" sldId="459"/>
            <ac:spMk id="6" creationId="{1C986BFE-EAE9-4A38-B82E-70914A78DAAE}"/>
          </ac:spMkLst>
        </pc:spChg>
        <pc:spChg chg="add del mod">
          <ac:chgData name="Jim McGowan" userId="e2c7446dd3aca506" providerId="LiveId" clId="{1B8299EA-65D9-40E6-ABE8-BD73FB78B488}" dt="2021-01-30T16:27:50.955" v="507" actId="478"/>
          <ac:spMkLst>
            <pc:docMk/>
            <pc:sldMk cId="2086688755" sldId="459"/>
            <ac:spMk id="7" creationId="{4C499F7F-393B-4A05-A009-F7A4936C4FC2}"/>
          </ac:spMkLst>
        </pc:spChg>
        <pc:spChg chg="mod">
          <ac:chgData name="Jim McGowan" userId="e2c7446dd3aca506" providerId="LiveId" clId="{1B8299EA-65D9-40E6-ABE8-BD73FB78B488}" dt="2021-01-30T23:04:24.408" v="5054" actId="12788"/>
          <ac:spMkLst>
            <pc:docMk/>
            <pc:sldMk cId="2086688755" sldId="459"/>
            <ac:spMk id="8" creationId="{81B9C169-5DF6-4584-917C-55223263B877}"/>
          </ac:spMkLst>
        </pc:spChg>
        <pc:spChg chg="add mod">
          <ac:chgData name="Jim McGowan" userId="e2c7446dd3aca506" providerId="LiveId" clId="{1B8299EA-65D9-40E6-ABE8-BD73FB78B488}" dt="2021-01-30T16:37:08.388" v="637" actId="108"/>
          <ac:spMkLst>
            <pc:docMk/>
            <pc:sldMk cId="2086688755" sldId="459"/>
            <ac:spMk id="10" creationId="{B2FDD973-2E61-4F40-8630-38C2F76834A6}"/>
          </ac:spMkLst>
        </pc:spChg>
        <pc:spChg chg="del mod">
          <ac:chgData name="Jim McGowan" userId="e2c7446dd3aca506" providerId="LiveId" clId="{1B8299EA-65D9-40E6-ABE8-BD73FB78B488}" dt="2021-01-30T16:25:50.882" v="463" actId="478"/>
          <ac:spMkLst>
            <pc:docMk/>
            <pc:sldMk cId="2086688755" sldId="459"/>
            <ac:spMk id="145413" creationId="{CD48866B-69DA-4A6A-B4D3-7CF4EAF0957B}"/>
          </ac:spMkLst>
        </pc:spChg>
        <pc:spChg chg="del mod">
          <ac:chgData name="Jim McGowan" userId="e2c7446dd3aca506" providerId="LiveId" clId="{1B8299EA-65D9-40E6-ABE8-BD73FB78B488}" dt="2021-01-30T16:24:50.037" v="431" actId="478"/>
          <ac:spMkLst>
            <pc:docMk/>
            <pc:sldMk cId="2086688755" sldId="459"/>
            <ac:spMk id="145414" creationId="{387DE770-6518-4D82-B3CF-67BAD0B0932F}"/>
          </ac:spMkLst>
        </pc:spChg>
        <pc:picChg chg="add del mod">
          <ac:chgData name="Jim McGowan" userId="e2c7446dd3aca506" providerId="LiveId" clId="{1B8299EA-65D9-40E6-ABE8-BD73FB78B488}" dt="2021-01-30T16:27:53.532" v="508" actId="478"/>
          <ac:picMkLst>
            <pc:docMk/>
            <pc:sldMk cId="2086688755" sldId="459"/>
            <ac:picMk id="9" creationId="{FFADE361-FB88-4853-98AD-DDB3DF4F0192}"/>
          </ac:picMkLst>
        </pc:picChg>
        <pc:picChg chg="add del mod">
          <ac:chgData name="Jim McGowan" userId="e2c7446dd3aca506" providerId="LiveId" clId="{1B8299EA-65D9-40E6-ABE8-BD73FB78B488}" dt="2021-01-30T16:30:19.183" v="569" actId="478"/>
          <ac:picMkLst>
            <pc:docMk/>
            <pc:sldMk cId="2086688755" sldId="459"/>
            <ac:picMk id="12" creationId="{37493093-F5D6-4044-9199-C0B4FCBC984A}"/>
          </ac:picMkLst>
        </pc:picChg>
        <pc:picChg chg="add mod">
          <ac:chgData name="Jim McGowan" userId="e2c7446dd3aca506" providerId="LiveId" clId="{1B8299EA-65D9-40E6-ABE8-BD73FB78B488}" dt="2021-01-30T16:30:17.353" v="568"/>
          <ac:picMkLst>
            <pc:docMk/>
            <pc:sldMk cId="2086688755" sldId="459"/>
            <ac:picMk id="13" creationId="{0F9680E0-3DF9-424F-BB6C-98CE494FEBC2}"/>
          </ac:picMkLst>
        </pc:picChg>
        <pc:picChg chg="del mod">
          <ac:chgData name="Jim McGowan" userId="e2c7446dd3aca506" providerId="LiveId" clId="{1B8299EA-65D9-40E6-ABE8-BD73FB78B488}" dt="2021-01-30T16:26:17.919" v="494" actId="478"/>
          <ac:picMkLst>
            <pc:docMk/>
            <pc:sldMk cId="2086688755" sldId="459"/>
            <ac:picMk id="145420" creationId="{AE418D46-008E-4A01-8CA8-C640FD96A6C7}"/>
          </ac:picMkLst>
        </pc:picChg>
      </pc:sldChg>
      <pc:sldChg chg="addSp modSp add mod modAnim">
        <pc:chgData name="Jim McGowan" userId="e2c7446dd3aca506" providerId="LiveId" clId="{1B8299EA-65D9-40E6-ABE8-BD73FB78B488}" dt="2021-01-30T23:04:35.054" v="5056" actId="12788"/>
        <pc:sldMkLst>
          <pc:docMk/>
          <pc:sldMk cId="4291686037" sldId="460"/>
        </pc:sldMkLst>
        <pc:spChg chg="mod">
          <ac:chgData name="Jim McGowan" userId="e2c7446dd3aca506" providerId="LiveId" clId="{1B8299EA-65D9-40E6-ABE8-BD73FB78B488}" dt="2021-01-30T23:04:35.054" v="5056" actId="12788"/>
          <ac:spMkLst>
            <pc:docMk/>
            <pc:sldMk cId="4291686037" sldId="460"/>
            <ac:spMk id="8" creationId="{B387CD77-FBAC-40C8-B480-75FD30D1C217}"/>
          </ac:spMkLst>
        </pc:spChg>
        <pc:spChg chg="mod">
          <ac:chgData name="Jim McGowan" userId="e2c7446dd3aca506" providerId="LiveId" clId="{1B8299EA-65D9-40E6-ABE8-BD73FB78B488}" dt="2021-01-30T17:15:14.720" v="1662" actId="1036"/>
          <ac:spMkLst>
            <pc:docMk/>
            <pc:sldMk cId="4291686037" sldId="460"/>
            <ac:spMk id="204808" creationId="{A3CC988E-C785-4BC8-BD96-B03CA6A13647}"/>
          </ac:spMkLst>
        </pc:spChg>
        <pc:picChg chg="add mod">
          <ac:chgData name="Jim McGowan" userId="e2c7446dd3aca506" providerId="LiveId" clId="{1B8299EA-65D9-40E6-ABE8-BD73FB78B488}" dt="2021-01-30T17:16:59.489" v="1679" actId="1036"/>
          <ac:picMkLst>
            <pc:docMk/>
            <pc:sldMk cId="4291686037" sldId="460"/>
            <ac:picMk id="2" creationId="{3B503650-EFEF-4485-8E3F-284A5DF5A928}"/>
          </ac:picMkLst>
        </pc:picChg>
      </pc:sldChg>
      <pc:sldChg chg="add del">
        <pc:chgData name="Jim McGowan" userId="e2c7446dd3aca506" providerId="LiveId" clId="{1B8299EA-65D9-40E6-ABE8-BD73FB78B488}" dt="2021-01-30T17:34:06.993" v="1819" actId="47"/>
        <pc:sldMkLst>
          <pc:docMk/>
          <pc:sldMk cId="568031618" sldId="461"/>
        </pc:sldMkLst>
      </pc:sldChg>
      <pc:sldChg chg="addSp delSp modSp add mod">
        <pc:chgData name="Jim McGowan" userId="e2c7446dd3aca506" providerId="LiveId" clId="{1B8299EA-65D9-40E6-ABE8-BD73FB78B488}" dt="2021-01-30T23:05:02.586" v="5059" actId="12788"/>
        <pc:sldMkLst>
          <pc:docMk/>
          <pc:sldMk cId="1912449715" sldId="462"/>
        </pc:sldMkLst>
        <pc:spChg chg="add del mod">
          <ac:chgData name="Jim McGowan" userId="e2c7446dd3aca506" providerId="LiveId" clId="{1B8299EA-65D9-40E6-ABE8-BD73FB78B488}" dt="2021-01-30T17:32:42.227" v="1804" actId="478"/>
          <ac:spMkLst>
            <pc:docMk/>
            <pc:sldMk cId="1912449715" sldId="462"/>
            <ac:spMk id="2" creationId="{27FF488C-8EF0-48D5-BCD9-6546EF1CA25F}"/>
          </ac:spMkLst>
        </pc:spChg>
        <pc:spChg chg="mod">
          <ac:chgData name="Jim McGowan" userId="e2c7446dd3aca506" providerId="LiveId" clId="{1B8299EA-65D9-40E6-ABE8-BD73FB78B488}" dt="2021-01-30T23:05:02.586" v="5059" actId="12788"/>
          <ac:spMkLst>
            <pc:docMk/>
            <pc:sldMk cId="1912449715" sldId="462"/>
            <ac:spMk id="8" creationId="{12530843-3915-47D3-B9B5-C16846BD2BD3}"/>
          </ac:spMkLst>
        </pc:spChg>
        <pc:spChg chg="del">
          <ac:chgData name="Jim McGowan" userId="e2c7446dd3aca506" providerId="LiveId" clId="{1B8299EA-65D9-40E6-ABE8-BD73FB78B488}" dt="2021-01-30T17:32:37.931" v="1803" actId="478"/>
          <ac:spMkLst>
            <pc:docMk/>
            <pc:sldMk cId="1912449715" sldId="462"/>
            <ac:spMk id="154628" creationId="{9AA096C0-F864-40E2-A347-01F4620A7546}"/>
          </ac:spMkLst>
        </pc:spChg>
        <pc:spChg chg="mod">
          <ac:chgData name="Jim McGowan" userId="e2c7446dd3aca506" providerId="LiveId" clId="{1B8299EA-65D9-40E6-ABE8-BD73FB78B488}" dt="2021-01-30T17:33:32.787" v="1815" actId="14100"/>
          <ac:spMkLst>
            <pc:docMk/>
            <pc:sldMk cId="1912449715" sldId="462"/>
            <ac:spMk id="154633" creationId="{06E51907-F55D-4C66-9DBF-CE597A553BF0}"/>
          </ac:spMkLst>
        </pc:spChg>
        <pc:picChg chg="add del">
          <ac:chgData name="Jim McGowan" userId="e2c7446dd3aca506" providerId="LiveId" clId="{1B8299EA-65D9-40E6-ABE8-BD73FB78B488}" dt="2021-01-30T17:33:53.066" v="1818" actId="478"/>
          <ac:picMkLst>
            <pc:docMk/>
            <pc:sldMk cId="1912449715" sldId="462"/>
            <ac:picMk id="3" creationId="{9BD86629-E7CE-4E78-9833-8EBF8F447F8D}"/>
          </ac:picMkLst>
        </pc:picChg>
        <pc:picChg chg="add mod">
          <ac:chgData name="Jim McGowan" userId="e2c7446dd3aca506" providerId="LiveId" clId="{1B8299EA-65D9-40E6-ABE8-BD73FB78B488}" dt="2021-01-30T17:33:51.583" v="1817"/>
          <ac:picMkLst>
            <pc:docMk/>
            <pc:sldMk cId="1912449715" sldId="462"/>
            <ac:picMk id="9" creationId="{1BA1EA0E-0504-4340-A9E6-9EDEC954A508}"/>
          </ac:picMkLst>
        </pc:picChg>
      </pc:sldChg>
      <pc:sldChg chg="modSp add mod">
        <pc:chgData name="Jim McGowan" userId="e2c7446dd3aca506" providerId="LiveId" clId="{1B8299EA-65D9-40E6-ABE8-BD73FB78B488}" dt="2021-01-30T23:05:12.841" v="5061" actId="12788"/>
        <pc:sldMkLst>
          <pc:docMk/>
          <pc:sldMk cId="3216054512" sldId="463"/>
        </pc:sldMkLst>
        <pc:spChg chg="mod">
          <ac:chgData name="Jim McGowan" userId="e2c7446dd3aca506" providerId="LiveId" clId="{1B8299EA-65D9-40E6-ABE8-BD73FB78B488}" dt="2021-01-30T23:05:12.841" v="5061" actId="12788"/>
          <ac:spMkLst>
            <pc:docMk/>
            <pc:sldMk cId="3216054512" sldId="463"/>
            <ac:spMk id="8" creationId="{73917F30-D7BC-4E75-AE08-D4F898C98626}"/>
          </ac:spMkLst>
        </pc:spChg>
        <pc:spChg chg="mod">
          <ac:chgData name="Jim McGowan" userId="e2c7446dd3aca506" providerId="LiveId" clId="{1B8299EA-65D9-40E6-ABE8-BD73FB78B488}" dt="2021-01-30T17:42:47.748" v="1898"/>
          <ac:spMkLst>
            <pc:docMk/>
            <pc:sldMk cId="3216054512" sldId="463"/>
            <ac:spMk id="159750" creationId="{C43E6C65-81DA-426B-8AEB-3DC6D5EC763C}"/>
          </ac:spMkLst>
        </pc:spChg>
      </pc:sldChg>
      <pc:sldChg chg="add del">
        <pc:chgData name="Jim McGowan" userId="e2c7446dd3aca506" providerId="LiveId" clId="{1B8299EA-65D9-40E6-ABE8-BD73FB78B488}" dt="2021-01-30T17:47:03.184" v="1948" actId="47"/>
        <pc:sldMkLst>
          <pc:docMk/>
          <pc:sldMk cId="2034480667" sldId="464"/>
        </pc:sldMkLst>
      </pc:sldChg>
      <pc:sldChg chg="addSp delSp modSp add mod modAnim">
        <pc:chgData name="Jim McGowan" userId="e2c7446dd3aca506" providerId="LiveId" clId="{1B8299EA-65D9-40E6-ABE8-BD73FB78B488}" dt="2021-01-30T23:05:35.855" v="5066" actId="12788"/>
        <pc:sldMkLst>
          <pc:docMk/>
          <pc:sldMk cId="2249271224" sldId="465"/>
        </pc:sldMkLst>
        <pc:spChg chg="add mod">
          <ac:chgData name="Jim McGowan" userId="e2c7446dd3aca506" providerId="LiveId" clId="{1B8299EA-65D9-40E6-ABE8-BD73FB78B488}" dt="2021-01-30T18:03:52.568" v="2072" actId="1036"/>
          <ac:spMkLst>
            <pc:docMk/>
            <pc:sldMk cId="2249271224" sldId="465"/>
            <ac:spMk id="5" creationId="{EEF3A175-4087-4334-A9CD-5C0C88339320}"/>
          </ac:spMkLst>
        </pc:spChg>
        <pc:spChg chg="mod">
          <ac:chgData name="Jim McGowan" userId="e2c7446dd3aca506" providerId="LiveId" clId="{1B8299EA-65D9-40E6-ABE8-BD73FB78B488}" dt="2021-01-30T23:05:35.855" v="5066" actId="12788"/>
          <ac:spMkLst>
            <pc:docMk/>
            <pc:sldMk cId="2249271224" sldId="465"/>
            <ac:spMk id="7" creationId="{3A360737-2915-42D8-8EFC-E8DD88DBAA7D}"/>
          </ac:spMkLst>
        </pc:spChg>
        <pc:spChg chg="add del mod">
          <ac:chgData name="Jim McGowan" userId="e2c7446dd3aca506" providerId="LiveId" clId="{1B8299EA-65D9-40E6-ABE8-BD73FB78B488}" dt="2021-01-30T17:53:56.452" v="2032" actId="478"/>
          <ac:spMkLst>
            <pc:docMk/>
            <pc:sldMk cId="2249271224" sldId="465"/>
            <ac:spMk id="8" creationId="{83AB7BB8-5691-4503-8F35-A07D7D4901B5}"/>
          </ac:spMkLst>
        </pc:spChg>
        <pc:spChg chg="mod">
          <ac:chgData name="Jim McGowan" userId="e2c7446dd3aca506" providerId="LiveId" clId="{1B8299EA-65D9-40E6-ABE8-BD73FB78B488}" dt="2021-01-30T17:46:23.255" v="1946" actId="207"/>
          <ac:spMkLst>
            <pc:docMk/>
            <pc:sldMk cId="2249271224" sldId="465"/>
            <ac:spMk id="72721" creationId="{27FC2563-0526-472C-8F91-AAB38551C664}"/>
          </ac:spMkLst>
        </pc:spChg>
        <pc:picChg chg="add mod ord">
          <ac:chgData name="Jim McGowan" userId="e2c7446dd3aca506" providerId="LiveId" clId="{1B8299EA-65D9-40E6-ABE8-BD73FB78B488}" dt="2021-01-30T18:03:52.568" v="2072" actId="1036"/>
          <ac:picMkLst>
            <pc:docMk/>
            <pc:sldMk cId="2249271224" sldId="465"/>
            <ac:picMk id="9" creationId="{4AEA83D8-F68D-4881-A0E5-3F27E1333ADA}"/>
          </ac:picMkLst>
        </pc:picChg>
      </pc:sldChg>
      <pc:sldChg chg="add del">
        <pc:chgData name="Jim McGowan" userId="e2c7446dd3aca506" providerId="LiveId" clId="{1B8299EA-65D9-40E6-ABE8-BD73FB78B488}" dt="2021-01-30T18:04:43.964" v="2073" actId="47"/>
        <pc:sldMkLst>
          <pc:docMk/>
          <pc:sldMk cId="1060166968" sldId="466"/>
        </pc:sldMkLst>
      </pc:sldChg>
      <pc:sldChg chg="modSp add mod">
        <pc:chgData name="Jim McGowan" userId="e2c7446dd3aca506" providerId="LiveId" clId="{1B8299EA-65D9-40E6-ABE8-BD73FB78B488}" dt="2021-01-30T23:05:46.028" v="5068" actId="12788"/>
        <pc:sldMkLst>
          <pc:docMk/>
          <pc:sldMk cId="1991191778" sldId="467"/>
        </pc:sldMkLst>
        <pc:spChg chg="mod">
          <ac:chgData name="Jim McGowan" userId="e2c7446dd3aca506" providerId="LiveId" clId="{1B8299EA-65D9-40E6-ABE8-BD73FB78B488}" dt="2021-01-30T23:05:46.028" v="5068" actId="12788"/>
          <ac:spMkLst>
            <pc:docMk/>
            <pc:sldMk cId="1991191778" sldId="467"/>
            <ac:spMk id="8" creationId="{62146C80-B15A-4899-9EBA-5277F3145D18}"/>
          </ac:spMkLst>
        </pc:spChg>
        <pc:spChg chg="mod">
          <ac:chgData name="Jim McGowan" userId="e2c7446dd3aca506" providerId="LiveId" clId="{1B8299EA-65D9-40E6-ABE8-BD73FB78B488}" dt="2021-01-30T17:51:10.113" v="2004" actId="207"/>
          <ac:spMkLst>
            <pc:docMk/>
            <pc:sldMk cId="1991191778" sldId="467"/>
            <ac:spMk id="185350" creationId="{AB08285D-E95F-437D-9161-965704A3354F}"/>
          </ac:spMkLst>
        </pc:spChg>
      </pc:sldChg>
      <pc:sldChg chg="add del">
        <pc:chgData name="Jim McGowan" userId="e2c7446dd3aca506" providerId="LiveId" clId="{1B8299EA-65D9-40E6-ABE8-BD73FB78B488}" dt="2021-01-30T18:12:14.503" v="2156" actId="47"/>
        <pc:sldMkLst>
          <pc:docMk/>
          <pc:sldMk cId="3203982407" sldId="468"/>
        </pc:sldMkLst>
      </pc:sldChg>
      <pc:sldChg chg="addSp delSp modSp add mod">
        <pc:chgData name="Jim McGowan" userId="e2c7446dd3aca506" providerId="LiveId" clId="{1B8299EA-65D9-40E6-ABE8-BD73FB78B488}" dt="2021-01-30T23:05:55.297" v="5070" actId="12788"/>
        <pc:sldMkLst>
          <pc:docMk/>
          <pc:sldMk cId="297704393" sldId="469"/>
        </pc:sldMkLst>
        <pc:spChg chg="add mod">
          <ac:chgData name="Jim McGowan" userId="e2c7446dd3aca506" providerId="LiveId" clId="{1B8299EA-65D9-40E6-ABE8-BD73FB78B488}" dt="2021-01-30T18:31:05.691" v="2462" actId="113"/>
          <ac:spMkLst>
            <pc:docMk/>
            <pc:sldMk cId="297704393" sldId="469"/>
            <ac:spMk id="6" creationId="{86A32E4C-5CD2-4827-AAE5-44AB678887C9}"/>
          </ac:spMkLst>
        </pc:spChg>
        <pc:spChg chg="add del mod">
          <ac:chgData name="Jim McGowan" userId="e2c7446dd3aca506" providerId="LiveId" clId="{1B8299EA-65D9-40E6-ABE8-BD73FB78B488}" dt="2021-01-30T18:22:59.268" v="2294"/>
          <ac:spMkLst>
            <pc:docMk/>
            <pc:sldMk cId="297704393" sldId="469"/>
            <ac:spMk id="8" creationId="{B20E3E42-6CFF-49EE-9AD6-2DD9CA428EF7}"/>
          </ac:spMkLst>
        </pc:spChg>
        <pc:spChg chg="mod">
          <ac:chgData name="Jim McGowan" userId="e2c7446dd3aca506" providerId="LiveId" clId="{1B8299EA-65D9-40E6-ABE8-BD73FB78B488}" dt="2021-01-30T23:05:55.297" v="5070" actId="12788"/>
          <ac:spMkLst>
            <pc:docMk/>
            <pc:sldMk cId="297704393" sldId="469"/>
            <ac:spMk id="9" creationId="{565E6CB4-1075-4B5E-807B-30A24E468BD0}"/>
          </ac:spMkLst>
        </pc:spChg>
        <pc:spChg chg="mod">
          <ac:chgData name="Jim McGowan" userId="e2c7446dd3aca506" providerId="LiveId" clId="{1B8299EA-65D9-40E6-ABE8-BD73FB78B488}" dt="2021-01-30T18:27:08.585" v="2396" actId="20577"/>
          <ac:spMkLst>
            <pc:docMk/>
            <pc:sldMk cId="297704393" sldId="469"/>
            <ac:spMk id="157703" creationId="{79F0291E-6070-405F-9FF7-8128856CA9A0}"/>
          </ac:spMkLst>
        </pc:spChg>
        <pc:picChg chg="add mod">
          <ac:chgData name="Jim McGowan" userId="e2c7446dd3aca506" providerId="LiveId" clId="{1B8299EA-65D9-40E6-ABE8-BD73FB78B488}" dt="2021-01-30T18:23:32.906" v="2299" actId="12788"/>
          <ac:picMkLst>
            <pc:docMk/>
            <pc:sldMk cId="297704393" sldId="469"/>
            <ac:picMk id="4" creationId="{20387A71-1F0B-4728-8802-910D77A36B7D}"/>
          </ac:picMkLst>
        </pc:picChg>
      </pc:sldChg>
      <pc:sldChg chg="modSp add del modAnim">
        <pc:chgData name="Jim McGowan" userId="e2c7446dd3aca506" providerId="LiveId" clId="{1B8299EA-65D9-40E6-ABE8-BD73FB78B488}" dt="2021-01-30T18:13:08.853" v="2162" actId="47"/>
        <pc:sldMkLst>
          <pc:docMk/>
          <pc:sldMk cId="1441294291" sldId="470"/>
        </pc:sldMkLst>
        <pc:spChg chg="mod">
          <ac:chgData name="Jim McGowan" userId="e2c7446dd3aca506" providerId="LiveId" clId="{1B8299EA-65D9-40E6-ABE8-BD73FB78B488}" dt="2021-01-30T18:12:53.669" v="2160" actId="6549"/>
          <ac:spMkLst>
            <pc:docMk/>
            <pc:sldMk cId="1441294291" sldId="470"/>
            <ac:spMk id="73741" creationId="{47B69978-40AB-460D-9F98-EDD042A248BE}"/>
          </ac:spMkLst>
        </pc:spChg>
      </pc:sldChg>
      <pc:sldChg chg="addSp delSp modSp add mod modAnim">
        <pc:chgData name="Jim McGowan" userId="e2c7446dd3aca506" providerId="LiveId" clId="{1B8299EA-65D9-40E6-ABE8-BD73FB78B488}" dt="2021-01-30T23:06:08.718" v="5073" actId="12788"/>
        <pc:sldMkLst>
          <pc:docMk/>
          <pc:sldMk cId="2333623690" sldId="470"/>
        </pc:sldMkLst>
        <pc:spChg chg="mod">
          <ac:chgData name="Jim McGowan" userId="e2c7446dd3aca506" providerId="LiveId" clId="{1B8299EA-65D9-40E6-ABE8-BD73FB78B488}" dt="2021-01-30T23:06:08.718" v="5073" actId="12788"/>
          <ac:spMkLst>
            <pc:docMk/>
            <pc:sldMk cId="2333623690" sldId="470"/>
            <ac:spMk id="7" creationId="{F5005EF6-5CD9-4BC2-A819-5E4032B9F9AC}"/>
          </ac:spMkLst>
        </pc:spChg>
        <pc:spChg chg="add del">
          <ac:chgData name="Jim McGowan" userId="e2c7446dd3aca506" providerId="LiveId" clId="{1B8299EA-65D9-40E6-ABE8-BD73FB78B488}" dt="2021-01-30T18:32:06.628" v="2468" actId="22"/>
          <ac:spMkLst>
            <pc:docMk/>
            <pc:sldMk cId="2333623690" sldId="470"/>
            <ac:spMk id="8" creationId="{744E2CC3-1657-432A-AC35-02750F698D70}"/>
          </ac:spMkLst>
        </pc:spChg>
        <pc:spChg chg="add mod">
          <ac:chgData name="Jim McGowan" userId="e2c7446dd3aca506" providerId="LiveId" clId="{1B8299EA-65D9-40E6-ABE8-BD73FB78B488}" dt="2021-01-30T18:34:14.605" v="2497" actId="123"/>
          <ac:spMkLst>
            <pc:docMk/>
            <pc:sldMk cId="2333623690" sldId="470"/>
            <ac:spMk id="9" creationId="{F6A0DB07-97C4-44BB-9652-1B1C9E639568}"/>
          </ac:spMkLst>
        </pc:spChg>
        <pc:spChg chg="mod">
          <ac:chgData name="Jim McGowan" userId="e2c7446dd3aca506" providerId="LiveId" clId="{1B8299EA-65D9-40E6-ABE8-BD73FB78B488}" dt="2021-01-30T18:33:43.563" v="2491" actId="14100"/>
          <ac:spMkLst>
            <pc:docMk/>
            <pc:sldMk cId="2333623690" sldId="470"/>
            <ac:spMk id="73741" creationId="{47B69978-40AB-460D-9F98-EDD042A248BE}"/>
          </ac:spMkLst>
        </pc:spChg>
        <pc:spChg chg="del">
          <ac:chgData name="Jim McGowan" userId="e2c7446dd3aca506" providerId="LiveId" clId="{1B8299EA-65D9-40E6-ABE8-BD73FB78B488}" dt="2021-01-30T18:16:59.501" v="2205" actId="478"/>
          <ac:spMkLst>
            <pc:docMk/>
            <pc:sldMk cId="2333623690" sldId="470"/>
            <ac:spMk id="73742" creationId="{4DB7B500-926B-4B21-B5D5-0DAE2372C5D5}"/>
          </ac:spMkLst>
        </pc:spChg>
        <pc:picChg chg="add mod">
          <ac:chgData name="Jim McGowan" userId="e2c7446dd3aca506" providerId="LiveId" clId="{1B8299EA-65D9-40E6-ABE8-BD73FB78B488}" dt="2021-01-30T18:33:32.441" v="2489" actId="1036"/>
          <ac:picMkLst>
            <pc:docMk/>
            <pc:sldMk cId="2333623690" sldId="470"/>
            <ac:picMk id="5" creationId="{D9A61897-86E8-4CF7-A752-B2AEA537DECF}"/>
          </ac:picMkLst>
        </pc:picChg>
      </pc:sldChg>
      <pc:sldChg chg="addSp delSp modSp add mod">
        <pc:chgData name="Jim McGowan" userId="e2c7446dd3aca506" providerId="LiveId" clId="{1B8299EA-65D9-40E6-ABE8-BD73FB78B488}" dt="2021-01-30T23:06:04.494" v="5072" actId="12788"/>
        <pc:sldMkLst>
          <pc:docMk/>
          <pc:sldMk cId="2563664613" sldId="471"/>
        </pc:sldMkLst>
        <pc:spChg chg="mod">
          <ac:chgData name="Jim McGowan" userId="e2c7446dd3aca506" providerId="LiveId" clId="{1B8299EA-65D9-40E6-ABE8-BD73FB78B488}" dt="2021-01-30T23:06:04.494" v="5072" actId="12788"/>
          <ac:spMkLst>
            <pc:docMk/>
            <pc:sldMk cId="2563664613" sldId="471"/>
            <ac:spMk id="7" creationId="{F5005EF6-5CD9-4BC2-A819-5E4032B9F9AC}"/>
          </ac:spMkLst>
        </pc:spChg>
        <pc:spChg chg="mod">
          <ac:chgData name="Jim McGowan" userId="e2c7446dd3aca506" providerId="LiveId" clId="{1B8299EA-65D9-40E6-ABE8-BD73FB78B488}" dt="2021-01-30T18:30:28.615" v="2461" actId="113"/>
          <ac:spMkLst>
            <pc:docMk/>
            <pc:sldMk cId="2563664613" sldId="471"/>
            <ac:spMk id="9" creationId="{60F76EDA-B238-4D1B-92A3-E493BBFBD8D0}"/>
          </ac:spMkLst>
        </pc:spChg>
        <pc:spChg chg="mod">
          <ac:chgData name="Jim McGowan" userId="e2c7446dd3aca506" providerId="LiveId" clId="{1B8299EA-65D9-40E6-ABE8-BD73FB78B488}" dt="2021-01-30T18:17:57.203" v="2222"/>
          <ac:spMkLst>
            <pc:docMk/>
            <pc:sldMk cId="2563664613" sldId="471"/>
            <ac:spMk id="73741" creationId="{47B69978-40AB-460D-9F98-EDD042A248BE}"/>
          </ac:spMkLst>
        </pc:spChg>
        <pc:picChg chg="add mod ord">
          <ac:chgData name="Jim McGowan" userId="e2c7446dd3aca506" providerId="LiveId" clId="{1B8299EA-65D9-40E6-ABE8-BD73FB78B488}" dt="2021-01-30T18:29:57.568" v="2459" actId="12788"/>
          <ac:picMkLst>
            <pc:docMk/>
            <pc:sldMk cId="2563664613" sldId="471"/>
            <ac:picMk id="6" creationId="{B4F36BE9-50A8-41F1-9A88-A3C9514215FA}"/>
          </ac:picMkLst>
        </pc:picChg>
        <pc:picChg chg="del">
          <ac:chgData name="Jim McGowan" userId="e2c7446dd3aca506" providerId="LiveId" clId="{1B8299EA-65D9-40E6-ABE8-BD73FB78B488}" dt="2021-01-30T18:29:00.208" v="2436" actId="478"/>
          <ac:picMkLst>
            <pc:docMk/>
            <pc:sldMk cId="2563664613" sldId="471"/>
            <ac:picMk id="8" creationId="{8D0559AF-0BEC-4315-B61F-4CE3C1F95674}"/>
          </ac:picMkLst>
        </pc:picChg>
      </pc:sldChg>
      <pc:sldChg chg="addSp delSp modSp add mod modAnim">
        <pc:chgData name="Jim McGowan" userId="e2c7446dd3aca506" providerId="LiveId" clId="{1B8299EA-65D9-40E6-ABE8-BD73FB78B488}" dt="2021-01-30T18:47:34.067" v="2639" actId="12788"/>
        <pc:sldMkLst>
          <pc:docMk/>
          <pc:sldMk cId="384760379" sldId="472"/>
        </pc:sldMkLst>
        <pc:spChg chg="add mod">
          <ac:chgData name="Jim McGowan" userId="e2c7446dd3aca506" providerId="LiveId" clId="{1B8299EA-65D9-40E6-ABE8-BD73FB78B488}" dt="2021-01-30T18:47:02.244" v="2636"/>
          <ac:spMkLst>
            <pc:docMk/>
            <pc:sldMk cId="384760379" sldId="472"/>
            <ac:spMk id="8" creationId="{90ABDDC6-7E32-411F-A572-034336807D04}"/>
          </ac:spMkLst>
        </pc:spChg>
        <pc:spChg chg="mod">
          <ac:chgData name="Jim McGowan" userId="e2c7446dd3aca506" providerId="LiveId" clId="{1B8299EA-65D9-40E6-ABE8-BD73FB78B488}" dt="2021-01-30T18:47:34.067" v="2639" actId="12788"/>
          <ac:spMkLst>
            <pc:docMk/>
            <pc:sldMk cId="384760379" sldId="472"/>
            <ac:spMk id="9" creationId="{9BE3178F-6973-412D-915D-CD12E78D4F2C}"/>
          </ac:spMkLst>
        </pc:spChg>
        <pc:spChg chg="del">
          <ac:chgData name="Jim McGowan" userId="e2c7446dd3aca506" providerId="LiveId" clId="{1B8299EA-65D9-40E6-ABE8-BD73FB78B488}" dt="2021-01-30T18:42:34.415" v="2591" actId="478"/>
          <ac:spMkLst>
            <pc:docMk/>
            <pc:sldMk cId="384760379" sldId="472"/>
            <ac:spMk id="130054" creationId="{7936C1FC-9DC2-44C0-B186-5D40BC3E40A0}"/>
          </ac:spMkLst>
        </pc:spChg>
        <pc:spChg chg="mod">
          <ac:chgData name="Jim McGowan" userId="e2c7446dd3aca506" providerId="LiveId" clId="{1B8299EA-65D9-40E6-ABE8-BD73FB78B488}" dt="2021-01-30T18:47:02.244" v="2636"/>
          <ac:spMkLst>
            <pc:docMk/>
            <pc:sldMk cId="384760379" sldId="472"/>
            <ac:spMk id="130055" creationId="{38A5C3B3-A1F1-4200-BD2F-5FC37C393E0A}"/>
          </ac:spMkLst>
        </pc:spChg>
        <pc:spChg chg="del">
          <ac:chgData name="Jim McGowan" userId="e2c7446dd3aca506" providerId="LiveId" clId="{1B8299EA-65D9-40E6-ABE8-BD73FB78B488}" dt="2021-01-30T18:42:37.047" v="2592" actId="478"/>
          <ac:spMkLst>
            <pc:docMk/>
            <pc:sldMk cId="384760379" sldId="472"/>
            <ac:spMk id="130056" creationId="{B8A86061-15CF-48F8-8524-8F03460A37ED}"/>
          </ac:spMkLst>
        </pc:spChg>
        <pc:spChg chg="del">
          <ac:chgData name="Jim McGowan" userId="e2c7446dd3aca506" providerId="LiveId" clId="{1B8299EA-65D9-40E6-ABE8-BD73FB78B488}" dt="2021-01-30T18:45:02.850" v="2610" actId="478"/>
          <ac:spMkLst>
            <pc:docMk/>
            <pc:sldMk cId="384760379" sldId="472"/>
            <ac:spMk id="130057" creationId="{2AB47A1C-A9FC-4209-9342-DA2E78255F24}"/>
          </ac:spMkLst>
        </pc:spChg>
      </pc:sldChg>
      <pc:sldChg chg="add del">
        <pc:chgData name="Jim McGowan" userId="e2c7446dd3aca506" providerId="LiveId" clId="{1B8299EA-65D9-40E6-ABE8-BD73FB78B488}" dt="2021-01-30T18:53:31.171" v="2693" actId="47"/>
        <pc:sldMkLst>
          <pc:docMk/>
          <pc:sldMk cId="3463990646" sldId="473"/>
        </pc:sldMkLst>
      </pc:sldChg>
      <pc:sldChg chg="add del">
        <pc:chgData name="Jim McGowan" userId="e2c7446dd3aca506" providerId="LiveId" clId="{1B8299EA-65D9-40E6-ABE8-BD73FB78B488}" dt="2021-01-30T18:50:49.386" v="2672" actId="47"/>
        <pc:sldMkLst>
          <pc:docMk/>
          <pc:sldMk cId="1139616651" sldId="474"/>
        </pc:sldMkLst>
      </pc:sldChg>
      <pc:sldChg chg="add del">
        <pc:chgData name="Jim McGowan" userId="e2c7446dd3aca506" providerId="LiveId" clId="{1B8299EA-65D9-40E6-ABE8-BD73FB78B488}" dt="2021-01-30T18:50:23.857" v="2669" actId="47"/>
        <pc:sldMkLst>
          <pc:docMk/>
          <pc:sldMk cId="1550233611" sldId="474"/>
        </pc:sldMkLst>
      </pc:sldChg>
      <pc:sldChg chg="modSp add mod">
        <pc:chgData name="Jim McGowan" userId="e2c7446dd3aca506" providerId="LiveId" clId="{1B8299EA-65D9-40E6-ABE8-BD73FB78B488}" dt="2021-01-30T23:06:27.782" v="5077" actId="12788"/>
        <pc:sldMkLst>
          <pc:docMk/>
          <pc:sldMk cId="3781705289" sldId="474"/>
        </pc:sldMkLst>
        <pc:spChg chg="mod">
          <ac:chgData name="Jim McGowan" userId="e2c7446dd3aca506" providerId="LiveId" clId="{1B8299EA-65D9-40E6-ABE8-BD73FB78B488}" dt="2021-01-30T23:06:27.782" v="5077" actId="12788"/>
          <ac:spMkLst>
            <pc:docMk/>
            <pc:sldMk cId="3781705289" sldId="474"/>
            <ac:spMk id="7" creationId="{294FA4D9-1250-494A-A0AA-59942D8E9980}"/>
          </ac:spMkLst>
        </pc:spChg>
        <pc:spChg chg="mod">
          <ac:chgData name="Jim McGowan" userId="e2c7446dd3aca506" providerId="LiveId" clId="{1B8299EA-65D9-40E6-ABE8-BD73FB78B488}" dt="2021-01-30T18:52:51.445" v="2691" actId="12788"/>
          <ac:spMkLst>
            <pc:docMk/>
            <pc:sldMk cId="3781705289" sldId="474"/>
            <ac:spMk id="49158" creationId="{21A82F88-4B7B-4DDE-BE68-89989692CBE1}"/>
          </ac:spMkLst>
        </pc:spChg>
      </pc:sldChg>
      <pc:sldChg chg="add del">
        <pc:chgData name="Jim McGowan" userId="e2c7446dd3aca506" providerId="LiveId" clId="{1B8299EA-65D9-40E6-ABE8-BD73FB78B488}" dt="2021-01-30T18:49:58.322" v="2665" actId="47"/>
        <pc:sldMkLst>
          <pc:docMk/>
          <pc:sldMk cId="3984901369" sldId="474"/>
        </pc:sldMkLst>
      </pc:sldChg>
      <pc:sldChg chg="modSp add modAnim">
        <pc:chgData name="Jim McGowan" userId="e2c7446dd3aca506" providerId="LiveId" clId="{1B8299EA-65D9-40E6-ABE8-BD73FB78B488}" dt="2021-01-30T23:06:36.178" v="5079" actId="12788"/>
        <pc:sldMkLst>
          <pc:docMk/>
          <pc:sldMk cId="2510212548" sldId="475"/>
        </pc:sldMkLst>
        <pc:spChg chg="mod">
          <ac:chgData name="Jim McGowan" userId="e2c7446dd3aca506" providerId="LiveId" clId="{1B8299EA-65D9-40E6-ABE8-BD73FB78B488}" dt="2021-01-30T23:06:36.178" v="5079" actId="12788"/>
          <ac:spMkLst>
            <pc:docMk/>
            <pc:sldMk cId="2510212548" sldId="475"/>
            <ac:spMk id="7" creationId="{6D5F13F8-7379-4C86-BD93-C521BFF04ED0}"/>
          </ac:spMkLst>
        </pc:spChg>
        <pc:spChg chg="mod">
          <ac:chgData name="Jim McGowan" userId="e2c7446dd3aca506" providerId="LiveId" clId="{1B8299EA-65D9-40E6-ABE8-BD73FB78B488}" dt="2021-01-30T18:59:26.555" v="2753" actId="255"/>
          <ac:spMkLst>
            <pc:docMk/>
            <pc:sldMk cId="2510212548" sldId="475"/>
            <ac:spMk id="48131" creationId="{BF355E67-DD89-4235-9DDA-DCA6E6D9E3DF}"/>
          </ac:spMkLst>
        </pc:spChg>
      </pc:sldChg>
      <pc:sldChg chg="add del">
        <pc:chgData name="Jim McGowan" userId="e2c7446dd3aca506" providerId="LiveId" clId="{1B8299EA-65D9-40E6-ABE8-BD73FB78B488}" dt="2021-01-30T18:55:02.914" v="2711" actId="47"/>
        <pc:sldMkLst>
          <pc:docMk/>
          <pc:sldMk cId="3807830218" sldId="475"/>
        </pc:sldMkLst>
      </pc:sldChg>
      <pc:sldChg chg="modSp add modAnim">
        <pc:chgData name="Jim McGowan" userId="e2c7446dd3aca506" providerId="LiveId" clId="{1B8299EA-65D9-40E6-ABE8-BD73FB78B488}" dt="2021-01-30T23:06:46.007" v="5081" actId="12788"/>
        <pc:sldMkLst>
          <pc:docMk/>
          <pc:sldMk cId="2812914155" sldId="476"/>
        </pc:sldMkLst>
        <pc:spChg chg="mod">
          <ac:chgData name="Jim McGowan" userId="e2c7446dd3aca506" providerId="LiveId" clId="{1B8299EA-65D9-40E6-ABE8-BD73FB78B488}" dt="2021-01-30T23:06:46.007" v="5081" actId="12788"/>
          <ac:spMkLst>
            <pc:docMk/>
            <pc:sldMk cId="2812914155" sldId="476"/>
            <ac:spMk id="6" creationId="{DF1F828C-642E-4F3F-97C0-F54D42E5E6EB}"/>
          </ac:spMkLst>
        </pc:spChg>
        <pc:spChg chg="mod">
          <ac:chgData name="Jim McGowan" userId="e2c7446dd3aca506" providerId="LiveId" clId="{1B8299EA-65D9-40E6-ABE8-BD73FB78B488}" dt="2021-01-30T20:00:15.346" v="3167"/>
          <ac:spMkLst>
            <pc:docMk/>
            <pc:sldMk cId="2812914155" sldId="476"/>
            <ac:spMk id="188420" creationId="{7ADE2933-2763-4954-90A4-B48367FFF58E}"/>
          </ac:spMkLst>
        </pc:spChg>
      </pc:sldChg>
      <pc:sldChg chg="addSp delSp modSp add mod ord delAnim modAnim">
        <pc:chgData name="Jim McGowan" userId="e2c7446dd3aca506" providerId="LiveId" clId="{1B8299EA-65D9-40E6-ABE8-BD73FB78B488}" dt="2021-01-30T23:06:50.137" v="5082" actId="12788"/>
        <pc:sldMkLst>
          <pc:docMk/>
          <pc:sldMk cId="2328225070" sldId="477"/>
        </pc:sldMkLst>
        <pc:spChg chg="add mod">
          <ac:chgData name="Jim McGowan" userId="e2c7446dd3aca506" providerId="LiveId" clId="{1B8299EA-65D9-40E6-ABE8-BD73FB78B488}" dt="2021-01-30T20:01:19.436" v="3170" actId="113"/>
          <ac:spMkLst>
            <pc:docMk/>
            <pc:sldMk cId="2328225070" sldId="477"/>
            <ac:spMk id="8" creationId="{DEE4EBF3-B8C0-4327-92A6-34F48E36E30A}"/>
          </ac:spMkLst>
        </pc:spChg>
        <pc:spChg chg="mod">
          <ac:chgData name="Jim McGowan" userId="e2c7446dd3aca506" providerId="LiveId" clId="{1B8299EA-65D9-40E6-ABE8-BD73FB78B488}" dt="2021-01-30T23:06:50.137" v="5082" actId="12788"/>
          <ac:spMkLst>
            <pc:docMk/>
            <pc:sldMk cId="2328225070" sldId="477"/>
            <ac:spMk id="9" creationId="{E8769394-E660-4C87-A167-1E2D750ED90F}"/>
          </ac:spMkLst>
        </pc:spChg>
        <pc:spChg chg="mod">
          <ac:chgData name="Jim McGowan" userId="e2c7446dd3aca506" providerId="LiveId" clId="{1B8299EA-65D9-40E6-ABE8-BD73FB78B488}" dt="2021-01-30T19:24:20.823" v="2914" actId="20577"/>
          <ac:spMkLst>
            <pc:docMk/>
            <pc:sldMk cId="2328225070" sldId="477"/>
            <ac:spMk id="163848" creationId="{4AD234B5-BEAE-4977-BCB2-915893946ABD}"/>
          </ac:spMkLst>
        </pc:spChg>
        <pc:spChg chg="del mod">
          <ac:chgData name="Jim McGowan" userId="e2c7446dd3aca506" providerId="LiveId" clId="{1B8299EA-65D9-40E6-ABE8-BD73FB78B488}" dt="2021-01-30T19:19:05.601" v="2873"/>
          <ac:spMkLst>
            <pc:docMk/>
            <pc:sldMk cId="2328225070" sldId="477"/>
            <ac:spMk id="163849" creationId="{6CB3E899-EBE0-4E03-A3D8-74ABD7FB1F6F}"/>
          </ac:spMkLst>
        </pc:spChg>
        <pc:spChg chg="del mod">
          <ac:chgData name="Jim McGowan" userId="e2c7446dd3aca506" providerId="LiveId" clId="{1B8299EA-65D9-40E6-ABE8-BD73FB78B488}" dt="2021-01-30T19:19:34.938" v="2880"/>
          <ac:spMkLst>
            <pc:docMk/>
            <pc:sldMk cId="2328225070" sldId="477"/>
            <ac:spMk id="163850" creationId="{966209CC-EE30-4C68-9E74-3E3614EB5294}"/>
          </ac:spMkLst>
        </pc:spChg>
        <pc:spChg chg="del mod">
          <ac:chgData name="Jim McGowan" userId="e2c7446dd3aca506" providerId="LiveId" clId="{1B8299EA-65D9-40E6-ABE8-BD73FB78B488}" dt="2021-01-30T19:19:34.927" v="2878" actId="478"/>
          <ac:spMkLst>
            <pc:docMk/>
            <pc:sldMk cId="2328225070" sldId="477"/>
            <ac:spMk id="163851" creationId="{905118EB-F98E-4A1B-A934-566E002249C9}"/>
          </ac:spMkLst>
        </pc:spChg>
        <pc:picChg chg="add mod">
          <ac:chgData name="Jim McGowan" userId="e2c7446dd3aca506" providerId="LiveId" clId="{1B8299EA-65D9-40E6-ABE8-BD73FB78B488}" dt="2021-01-30T19:29:10.783" v="2949" actId="12788"/>
          <ac:picMkLst>
            <pc:docMk/>
            <pc:sldMk cId="2328225070" sldId="477"/>
            <ac:picMk id="7" creationId="{C7A80752-9B82-45A8-BA99-637121586194}"/>
          </ac:picMkLst>
        </pc:picChg>
      </pc:sldChg>
      <pc:sldChg chg="addSp modSp add mod ord">
        <pc:chgData name="Jim McGowan" userId="e2c7446dd3aca506" providerId="LiveId" clId="{1B8299EA-65D9-40E6-ABE8-BD73FB78B488}" dt="2021-01-30T23:06:54.106" v="5083" actId="12788"/>
        <pc:sldMkLst>
          <pc:docMk/>
          <pc:sldMk cId="3321598056" sldId="478"/>
        </pc:sldMkLst>
        <pc:spChg chg="add mod">
          <ac:chgData name="Jim McGowan" userId="e2c7446dd3aca506" providerId="LiveId" clId="{1B8299EA-65D9-40E6-ABE8-BD73FB78B488}" dt="2021-01-30T19:48:44.969" v="3098" actId="108"/>
          <ac:spMkLst>
            <pc:docMk/>
            <pc:sldMk cId="3321598056" sldId="478"/>
            <ac:spMk id="5" creationId="{39216B6E-F302-4D99-B15D-E6C325F3FA43}"/>
          </ac:spMkLst>
        </pc:spChg>
        <pc:spChg chg="mod">
          <ac:chgData name="Jim McGowan" userId="e2c7446dd3aca506" providerId="LiveId" clId="{1B8299EA-65D9-40E6-ABE8-BD73FB78B488}" dt="2021-01-30T23:06:54.106" v="5083" actId="12788"/>
          <ac:spMkLst>
            <pc:docMk/>
            <pc:sldMk cId="3321598056" sldId="478"/>
            <ac:spMk id="9" creationId="{E8769394-E660-4C87-A167-1E2D750ED90F}"/>
          </ac:spMkLst>
        </pc:spChg>
        <pc:spChg chg="mod">
          <ac:chgData name="Jim McGowan" userId="e2c7446dd3aca506" providerId="LiveId" clId="{1B8299EA-65D9-40E6-ABE8-BD73FB78B488}" dt="2021-01-30T19:25:33.486" v="2915" actId="20577"/>
          <ac:spMkLst>
            <pc:docMk/>
            <pc:sldMk cId="3321598056" sldId="478"/>
            <ac:spMk id="163848" creationId="{4AD234B5-BEAE-4977-BCB2-915893946ABD}"/>
          </ac:spMkLst>
        </pc:spChg>
        <pc:picChg chg="add mod">
          <ac:chgData name="Jim McGowan" userId="e2c7446dd3aca506" providerId="LiveId" clId="{1B8299EA-65D9-40E6-ABE8-BD73FB78B488}" dt="2021-01-30T19:28:07.158" v="2942" actId="12788"/>
          <ac:picMkLst>
            <pc:docMk/>
            <pc:sldMk cId="3321598056" sldId="478"/>
            <ac:picMk id="4" creationId="{903C66F1-1EF7-4CA2-AEDA-8DAEDC25F3E7}"/>
          </ac:picMkLst>
        </pc:picChg>
      </pc:sldChg>
      <pc:sldChg chg="modSp add del">
        <pc:chgData name="Jim McGowan" userId="e2c7446dd3aca506" providerId="LiveId" clId="{1B8299EA-65D9-40E6-ABE8-BD73FB78B488}" dt="2021-01-30T19:49:19.568" v="3102" actId="47"/>
        <pc:sldMkLst>
          <pc:docMk/>
          <pc:sldMk cId="4137254623" sldId="479"/>
        </pc:sldMkLst>
        <pc:spChg chg="mod">
          <ac:chgData name="Jim McGowan" userId="e2c7446dd3aca506" providerId="LiveId" clId="{1B8299EA-65D9-40E6-ABE8-BD73FB78B488}" dt="2021-01-30T19:49:07.099" v="3101" actId="6549"/>
          <ac:spMkLst>
            <pc:docMk/>
            <pc:sldMk cId="4137254623" sldId="479"/>
            <ac:spMk id="162824" creationId="{02949C4D-AA78-4C96-A655-1D2979CA595C}"/>
          </ac:spMkLst>
        </pc:spChg>
      </pc:sldChg>
      <pc:sldChg chg="addSp delSp modSp add mod modAnim">
        <pc:chgData name="Jim McGowan" userId="e2c7446dd3aca506" providerId="LiveId" clId="{1B8299EA-65D9-40E6-ABE8-BD73FB78B488}" dt="2021-01-30T23:07:02.304" v="5085" actId="12788"/>
        <pc:sldMkLst>
          <pc:docMk/>
          <pc:sldMk cId="3882579256" sldId="480"/>
        </pc:sldMkLst>
        <pc:spChg chg="add mod">
          <ac:chgData name="Jim McGowan" userId="e2c7446dd3aca506" providerId="LiveId" clId="{1B8299EA-65D9-40E6-ABE8-BD73FB78B488}" dt="2021-01-30T19:48:00.270" v="3095" actId="14100"/>
          <ac:spMkLst>
            <pc:docMk/>
            <pc:sldMk cId="3882579256" sldId="480"/>
            <ac:spMk id="5" creationId="{7C6A232B-E529-45BA-97A4-06B370E93F83}"/>
          </ac:spMkLst>
        </pc:spChg>
        <pc:spChg chg="mod">
          <ac:chgData name="Jim McGowan" userId="e2c7446dd3aca506" providerId="LiveId" clId="{1B8299EA-65D9-40E6-ABE8-BD73FB78B488}" dt="2021-01-30T23:07:02.304" v="5085" actId="12788"/>
          <ac:spMkLst>
            <pc:docMk/>
            <pc:sldMk cId="3882579256" sldId="480"/>
            <ac:spMk id="6" creationId="{DC44B016-1EEC-42DF-8DA1-E092F3B816AE}"/>
          </ac:spMkLst>
        </pc:spChg>
        <pc:spChg chg="mod">
          <ac:chgData name="Jim McGowan" userId="e2c7446dd3aca506" providerId="LiveId" clId="{1B8299EA-65D9-40E6-ABE8-BD73FB78B488}" dt="2021-01-30T20:06:14.032" v="3201"/>
          <ac:spMkLst>
            <pc:docMk/>
            <pc:sldMk cId="3882579256" sldId="480"/>
            <ac:spMk id="162824" creationId="{02949C4D-AA78-4C96-A655-1D2979CA595C}"/>
          </ac:spMkLst>
        </pc:spChg>
        <pc:picChg chg="add del mod ord">
          <ac:chgData name="Jim McGowan" userId="e2c7446dd3aca506" providerId="LiveId" clId="{1B8299EA-65D9-40E6-ABE8-BD73FB78B488}" dt="2021-01-30T19:44:44.320" v="3041" actId="478"/>
          <ac:picMkLst>
            <pc:docMk/>
            <pc:sldMk cId="3882579256" sldId="480"/>
            <ac:picMk id="3" creationId="{BFC0C30D-633E-4D81-AC34-2684DFE59CCB}"/>
          </ac:picMkLst>
        </pc:picChg>
        <pc:picChg chg="add mod ord">
          <ac:chgData name="Jim McGowan" userId="e2c7446dd3aca506" providerId="LiveId" clId="{1B8299EA-65D9-40E6-ABE8-BD73FB78B488}" dt="2021-01-30T19:47:50.070" v="3091" actId="1035"/>
          <ac:picMkLst>
            <pc:docMk/>
            <pc:sldMk cId="3882579256" sldId="480"/>
            <ac:picMk id="7" creationId="{314723AD-9CE5-44B7-A04E-80E2FE90B213}"/>
          </ac:picMkLst>
        </pc:picChg>
      </pc:sldChg>
      <pc:sldChg chg="add del">
        <pc:chgData name="Jim McGowan" userId="e2c7446dd3aca506" providerId="LiveId" clId="{1B8299EA-65D9-40E6-ABE8-BD73FB78B488}" dt="2021-01-30T20:05:29.029" v="3196" actId="47"/>
        <pc:sldMkLst>
          <pc:docMk/>
          <pc:sldMk cId="3121485531" sldId="481"/>
        </pc:sldMkLst>
      </pc:sldChg>
      <pc:sldChg chg="modSp add del">
        <pc:chgData name="Jim McGowan" userId="e2c7446dd3aca506" providerId="LiveId" clId="{1B8299EA-65D9-40E6-ABE8-BD73FB78B488}" dt="2021-01-30T20:00:20.609" v="3168" actId="47"/>
        <pc:sldMkLst>
          <pc:docMk/>
          <pc:sldMk cId="3635358661" sldId="481"/>
        </pc:sldMkLst>
        <pc:spChg chg="mod">
          <ac:chgData name="Jim McGowan" userId="e2c7446dd3aca506" providerId="LiveId" clId="{1B8299EA-65D9-40E6-ABE8-BD73FB78B488}" dt="2021-01-30T19:59:55.191" v="3166" actId="6549"/>
          <ac:spMkLst>
            <pc:docMk/>
            <pc:sldMk cId="3635358661" sldId="481"/>
            <ac:spMk id="188420" creationId="{7ADE2933-2763-4954-90A4-B48367FFF58E}"/>
          </ac:spMkLst>
        </pc:spChg>
      </pc:sldChg>
      <pc:sldChg chg="modSp add">
        <pc:chgData name="Jim McGowan" userId="e2c7446dd3aca506" providerId="LiveId" clId="{1B8299EA-65D9-40E6-ABE8-BD73FB78B488}" dt="2021-01-30T20:06:00.537" v="3199"/>
        <pc:sldMkLst>
          <pc:docMk/>
          <pc:sldMk cId="3567634561" sldId="482"/>
        </pc:sldMkLst>
        <pc:spChg chg="mod">
          <ac:chgData name="Jim McGowan" userId="e2c7446dd3aca506" providerId="LiveId" clId="{1B8299EA-65D9-40E6-ABE8-BD73FB78B488}" dt="2021-01-30T20:06:00.537" v="3199"/>
          <ac:spMkLst>
            <pc:docMk/>
            <pc:sldMk cId="3567634561" sldId="482"/>
            <ac:spMk id="6" creationId="{797CB259-71C7-483F-96EA-33B3538C6A01}"/>
          </ac:spMkLst>
        </pc:spChg>
        <pc:spChg chg="mod">
          <ac:chgData name="Jim McGowan" userId="e2c7446dd3aca506" providerId="LiveId" clId="{1B8299EA-65D9-40E6-ABE8-BD73FB78B488}" dt="2021-01-30T20:06:00.537" v="3199"/>
          <ac:spMkLst>
            <pc:docMk/>
            <pc:sldMk cId="3567634561" sldId="482"/>
            <ac:spMk id="46088" creationId="{C6285DF7-048F-474E-9C45-D41199DC27CA}"/>
          </ac:spMkLst>
        </pc:spChg>
      </pc:sldChg>
      <pc:sldChg chg="modSp add modAnim">
        <pc:chgData name="Jim McGowan" userId="e2c7446dd3aca506" providerId="LiveId" clId="{1B8299EA-65D9-40E6-ABE8-BD73FB78B488}" dt="2021-01-30T20:23:18.550" v="3308" actId="20577"/>
        <pc:sldMkLst>
          <pc:docMk/>
          <pc:sldMk cId="4087682566" sldId="483"/>
        </pc:sldMkLst>
        <pc:spChg chg="mod">
          <ac:chgData name="Jim McGowan" userId="e2c7446dd3aca506" providerId="LiveId" clId="{1B8299EA-65D9-40E6-ABE8-BD73FB78B488}" dt="2021-01-30T20:09:06.106" v="3227" actId="12788"/>
          <ac:spMkLst>
            <pc:docMk/>
            <pc:sldMk cId="4087682566" sldId="483"/>
            <ac:spMk id="6" creationId="{7D81B1F8-3012-464C-9320-373E1EAF48B5}"/>
          </ac:spMkLst>
        </pc:spChg>
        <pc:spChg chg="mod">
          <ac:chgData name="Jim McGowan" userId="e2c7446dd3aca506" providerId="LiveId" clId="{1B8299EA-65D9-40E6-ABE8-BD73FB78B488}" dt="2021-01-30T20:23:18.550" v="3308" actId="20577"/>
          <ac:spMkLst>
            <pc:docMk/>
            <pc:sldMk cId="4087682566" sldId="483"/>
            <ac:spMk id="171013" creationId="{D369A8A7-596C-487C-BCEE-BB8BD2898088}"/>
          </ac:spMkLst>
        </pc:spChg>
      </pc:sldChg>
      <pc:sldChg chg="modSp add modAnim">
        <pc:chgData name="Jim McGowan" userId="e2c7446dd3aca506" providerId="LiveId" clId="{1B8299EA-65D9-40E6-ABE8-BD73FB78B488}" dt="2021-01-30T20:25:40.208" v="3313" actId="1076"/>
        <pc:sldMkLst>
          <pc:docMk/>
          <pc:sldMk cId="2421196152" sldId="484"/>
        </pc:sldMkLst>
        <pc:spChg chg="mod">
          <ac:chgData name="Jim McGowan" userId="e2c7446dd3aca506" providerId="LiveId" clId="{1B8299EA-65D9-40E6-ABE8-BD73FB78B488}" dt="2021-01-30T20:25:40.208" v="3313" actId="1076"/>
          <ac:spMkLst>
            <pc:docMk/>
            <pc:sldMk cId="2421196152" sldId="484"/>
            <ac:spMk id="177156" creationId="{85ADEEE1-A3EA-41CB-A891-823624A02215}"/>
          </ac:spMkLst>
        </pc:spChg>
      </pc:sldChg>
      <pc:sldChg chg="modSp add">
        <pc:chgData name="Jim McGowan" userId="e2c7446dd3aca506" providerId="LiveId" clId="{1B8299EA-65D9-40E6-ABE8-BD73FB78B488}" dt="2021-01-30T20:24:48.583" v="3311" actId="255"/>
        <pc:sldMkLst>
          <pc:docMk/>
          <pc:sldMk cId="3057846805" sldId="485"/>
        </pc:sldMkLst>
        <pc:spChg chg="mod">
          <ac:chgData name="Jim McGowan" userId="e2c7446dd3aca506" providerId="LiveId" clId="{1B8299EA-65D9-40E6-ABE8-BD73FB78B488}" dt="2021-01-30T20:24:48.583" v="3311" actId="255"/>
          <ac:spMkLst>
            <pc:docMk/>
            <pc:sldMk cId="3057846805" sldId="485"/>
            <ac:spMk id="177156" creationId="{85ADEEE1-A3EA-41CB-A891-823624A02215}"/>
          </ac:spMkLst>
        </pc:spChg>
      </pc:sldChg>
      <pc:sldChg chg="delSp modSp add mod">
        <pc:chgData name="Jim McGowan" userId="e2c7446dd3aca506" providerId="LiveId" clId="{1B8299EA-65D9-40E6-ABE8-BD73FB78B488}" dt="2021-01-30T20:22:56.290" v="3305" actId="115"/>
        <pc:sldMkLst>
          <pc:docMk/>
          <pc:sldMk cId="1703255139" sldId="486"/>
        </pc:sldMkLst>
        <pc:spChg chg="del">
          <ac:chgData name="Jim McGowan" userId="e2c7446dd3aca506" providerId="LiveId" clId="{1B8299EA-65D9-40E6-ABE8-BD73FB78B488}" dt="2021-01-30T20:20:31.864" v="3284" actId="478"/>
          <ac:spMkLst>
            <pc:docMk/>
            <pc:sldMk cId="1703255139" sldId="486"/>
            <ac:spMk id="6" creationId="{89C1153A-4E84-4CAB-95E4-D265252A30E1}"/>
          </ac:spMkLst>
        </pc:spChg>
        <pc:spChg chg="mod">
          <ac:chgData name="Jim McGowan" userId="e2c7446dd3aca506" providerId="LiveId" clId="{1B8299EA-65D9-40E6-ABE8-BD73FB78B488}" dt="2021-01-30T20:22:56.290" v="3305" actId="115"/>
          <ac:spMkLst>
            <pc:docMk/>
            <pc:sldMk cId="1703255139" sldId="486"/>
            <ac:spMk id="8" creationId="{9AEF0056-1C1B-4C6F-B56D-3911855595FC}"/>
          </ac:spMkLst>
        </pc:spChg>
        <pc:spChg chg="del">
          <ac:chgData name="Jim McGowan" userId="e2c7446dd3aca506" providerId="LiveId" clId="{1B8299EA-65D9-40E6-ABE8-BD73FB78B488}" dt="2021-01-30T20:20:29.595" v="3283" actId="478"/>
          <ac:spMkLst>
            <pc:docMk/>
            <pc:sldMk cId="1703255139" sldId="486"/>
            <ac:spMk id="177156" creationId="{85ADEEE1-A3EA-41CB-A891-823624A02215}"/>
          </ac:spMkLst>
        </pc:spChg>
        <pc:picChg chg="mod">
          <ac:chgData name="Jim McGowan" userId="e2c7446dd3aca506" providerId="LiveId" clId="{1B8299EA-65D9-40E6-ABE8-BD73FB78B488}" dt="2021-01-30T20:20:53.267" v="3289" actId="14100"/>
          <ac:picMkLst>
            <pc:docMk/>
            <pc:sldMk cId="1703255139" sldId="486"/>
            <ac:picMk id="9" creationId="{06243C59-1237-4763-BADC-95308BAA604D}"/>
          </ac:picMkLst>
        </pc:picChg>
      </pc:sldChg>
      <pc:sldChg chg="modSp add">
        <pc:chgData name="Jim McGowan" userId="e2c7446dd3aca506" providerId="LiveId" clId="{1B8299EA-65D9-40E6-ABE8-BD73FB78B488}" dt="2021-01-30T23:07:18.130" v="5087" actId="12788"/>
        <pc:sldMkLst>
          <pc:docMk/>
          <pc:sldMk cId="2232650914" sldId="487"/>
        </pc:sldMkLst>
        <pc:spChg chg="mod">
          <ac:chgData name="Jim McGowan" userId="e2c7446dd3aca506" providerId="LiveId" clId="{1B8299EA-65D9-40E6-ABE8-BD73FB78B488}" dt="2021-01-30T23:07:18.130" v="5087" actId="12788"/>
          <ac:spMkLst>
            <pc:docMk/>
            <pc:sldMk cId="2232650914" sldId="487"/>
            <ac:spMk id="6" creationId="{B8ECA126-CBEC-47F7-8A66-CD976E0133C3}"/>
          </ac:spMkLst>
        </pc:spChg>
        <pc:spChg chg="mod">
          <ac:chgData name="Jim McGowan" userId="e2c7446dd3aca506" providerId="LiveId" clId="{1B8299EA-65D9-40E6-ABE8-BD73FB78B488}" dt="2021-01-30T20:31:49.748" v="3360" actId="6549"/>
          <ac:spMkLst>
            <pc:docMk/>
            <pc:sldMk cId="2232650914" sldId="487"/>
            <ac:spMk id="164869" creationId="{7A3A30FC-939B-4BC7-8B3C-99B9A52E413C}"/>
          </ac:spMkLst>
        </pc:spChg>
      </pc:sldChg>
      <pc:sldChg chg="modSp add mod">
        <pc:chgData name="Jim McGowan" userId="e2c7446dd3aca506" providerId="LiveId" clId="{1B8299EA-65D9-40E6-ABE8-BD73FB78B488}" dt="2021-01-30T23:07:31.897" v="5090" actId="12788"/>
        <pc:sldMkLst>
          <pc:docMk/>
          <pc:sldMk cId="2971908313" sldId="488"/>
        </pc:sldMkLst>
        <pc:spChg chg="mod">
          <ac:chgData name="Jim McGowan" userId="e2c7446dd3aca506" providerId="LiveId" clId="{1B8299EA-65D9-40E6-ABE8-BD73FB78B488}" dt="2021-01-30T23:07:31.897" v="5090" actId="12788"/>
          <ac:spMkLst>
            <pc:docMk/>
            <pc:sldMk cId="2971908313" sldId="488"/>
            <ac:spMk id="6" creationId="{5388E004-0E27-468B-9100-8F94C85DE84A}"/>
          </ac:spMkLst>
        </pc:spChg>
        <pc:spChg chg="mod">
          <ac:chgData name="Jim McGowan" userId="e2c7446dd3aca506" providerId="LiveId" clId="{1B8299EA-65D9-40E6-ABE8-BD73FB78B488}" dt="2021-01-30T20:48:10.914" v="3477" actId="12788"/>
          <ac:spMkLst>
            <pc:docMk/>
            <pc:sldMk cId="2971908313" sldId="488"/>
            <ac:spMk id="166916" creationId="{D2B56460-3A12-46B6-9CB1-F050CA2F885D}"/>
          </ac:spMkLst>
        </pc:spChg>
      </pc:sldChg>
      <pc:sldChg chg="modSp add mod">
        <pc:chgData name="Jim McGowan" userId="e2c7446dd3aca506" providerId="LiveId" clId="{1B8299EA-65D9-40E6-ABE8-BD73FB78B488}" dt="2021-01-30T23:07:42.557" v="5092" actId="12788"/>
        <pc:sldMkLst>
          <pc:docMk/>
          <pc:sldMk cId="3145632487" sldId="489"/>
        </pc:sldMkLst>
        <pc:spChg chg="mod">
          <ac:chgData name="Jim McGowan" userId="e2c7446dd3aca506" providerId="LiveId" clId="{1B8299EA-65D9-40E6-ABE8-BD73FB78B488}" dt="2021-01-30T23:07:42.557" v="5092" actId="12788"/>
          <ac:spMkLst>
            <pc:docMk/>
            <pc:sldMk cId="3145632487" sldId="489"/>
            <ac:spMk id="8" creationId="{9B8C1C1B-A072-4BFC-9D4D-6750C5D1CD5E}"/>
          </ac:spMkLst>
        </pc:spChg>
        <pc:spChg chg="mod">
          <ac:chgData name="Jim McGowan" userId="e2c7446dd3aca506" providerId="LiveId" clId="{1B8299EA-65D9-40E6-ABE8-BD73FB78B488}" dt="2021-01-30T20:50:03.929" v="3493" actId="6549"/>
          <ac:spMkLst>
            <pc:docMk/>
            <pc:sldMk cId="3145632487" sldId="489"/>
            <ac:spMk id="175109" creationId="{401F6F6F-4FFF-4C0A-9017-85F9F94191F8}"/>
          </ac:spMkLst>
        </pc:spChg>
      </pc:sldChg>
      <pc:sldChg chg="addSp delSp modSp add mod delAnim modAnim">
        <pc:chgData name="Jim McGowan" userId="e2c7446dd3aca506" providerId="LiveId" clId="{1B8299EA-65D9-40E6-ABE8-BD73FB78B488}" dt="2021-01-30T23:07:51.694" v="5094" actId="12788"/>
        <pc:sldMkLst>
          <pc:docMk/>
          <pc:sldMk cId="1807744340" sldId="490"/>
        </pc:sldMkLst>
        <pc:spChg chg="add mod">
          <ac:chgData name="Jim McGowan" userId="e2c7446dd3aca506" providerId="LiveId" clId="{1B8299EA-65D9-40E6-ABE8-BD73FB78B488}" dt="2021-01-30T21:00:13.204" v="3643" actId="1035"/>
          <ac:spMkLst>
            <pc:docMk/>
            <pc:sldMk cId="1807744340" sldId="490"/>
            <ac:spMk id="8" creationId="{B359DE59-7398-4F85-8AFC-D579FBE60FE4}"/>
          </ac:spMkLst>
        </pc:spChg>
        <pc:spChg chg="mod">
          <ac:chgData name="Jim McGowan" userId="e2c7446dd3aca506" providerId="LiveId" clId="{1B8299EA-65D9-40E6-ABE8-BD73FB78B488}" dt="2021-01-30T23:07:51.694" v="5094" actId="12788"/>
          <ac:spMkLst>
            <pc:docMk/>
            <pc:sldMk cId="1807744340" sldId="490"/>
            <ac:spMk id="9" creationId="{242DAB4B-169B-4AA8-98AF-C4F77B29068B}"/>
          </ac:spMkLst>
        </pc:spChg>
        <pc:spChg chg="add mod">
          <ac:chgData name="Jim McGowan" userId="e2c7446dd3aca506" providerId="LiveId" clId="{1B8299EA-65D9-40E6-ABE8-BD73FB78B488}" dt="2021-01-30T21:01:32.885" v="3653" actId="6549"/>
          <ac:spMkLst>
            <pc:docMk/>
            <pc:sldMk cId="1807744340" sldId="490"/>
            <ac:spMk id="11" creationId="{14DE57FB-E90F-41E9-98C0-6405E4DACB11}"/>
          </ac:spMkLst>
        </pc:spChg>
        <pc:spChg chg="add del mod">
          <ac:chgData name="Jim McGowan" userId="e2c7446dd3aca506" providerId="LiveId" clId="{1B8299EA-65D9-40E6-ABE8-BD73FB78B488}" dt="2021-01-30T21:00:07.377" v="3641" actId="12788"/>
          <ac:spMkLst>
            <pc:docMk/>
            <pc:sldMk cId="1807744340" sldId="490"/>
            <ac:spMk id="173060" creationId="{F4341282-BC96-4659-B79B-4500ACF45105}"/>
          </ac:spMkLst>
        </pc:spChg>
        <pc:spChg chg="del">
          <ac:chgData name="Jim McGowan" userId="e2c7446dd3aca506" providerId="LiveId" clId="{1B8299EA-65D9-40E6-ABE8-BD73FB78B488}" dt="2021-01-30T20:55:08.332" v="3534" actId="478"/>
          <ac:spMkLst>
            <pc:docMk/>
            <pc:sldMk cId="1807744340" sldId="490"/>
            <ac:spMk id="173062" creationId="{B2601353-6DDB-458F-B71B-A3863E027202}"/>
          </ac:spMkLst>
        </pc:spChg>
        <pc:spChg chg="del">
          <ac:chgData name="Jim McGowan" userId="e2c7446dd3aca506" providerId="LiveId" clId="{1B8299EA-65D9-40E6-ABE8-BD73FB78B488}" dt="2021-01-30T20:55:05.821" v="3533" actId="478"/>
          <ac:spMkLst>
            <pc:docMk/>
            <pc:sldMk cId="1807744340" sldId="490"/>
            <ac:spMk id="173063" creationId="{1CFED342-ABCD-4512-B352-8FDB180E3446}"/>
          </ac:spMkLst>
        </pc:spChg>
        <pc:spChg chg="add del mod">
          <ac:chgData name="Jim McGowan" userId="e2c7446dd3aca506" providerId="LiveId" clId="{1B8299EA-65D9-40E6-ABE8-BD73FB78B488}" dt="2021-01-30T20:56:06.391" v="3545"/>
          <ac:spMkLst>
            <pc:docMk/>
            <pc:sldMk cId="1807744340" sldId="490"/>
            <ac:spMk id="173064" creationId="{A1D0338E-E551-4A77-8149-EA42E79CB17A}"/>
          </ac:spMkLst>
        </pc:spChg>
        <pc:picChg chg="add mod ord">
          <ac:chgData name="Jim McGowan" userId="e2c7446dd3aca506" providerId="LiveId" clId="{1B8299EA-65D9-40E6-ABE8-BD73FB78B488}" dt="2021-01-30T21:00:13.204" v="3643" actId="1035"/>
          <ac:picMkLst>
            <pc:docMk/>
            <pc:sldMk cId="1807744340" sldId="490"/>
            <ac:picMk id="10" creationId="{153B0FA6-2111-439D-817E-CC99D530EEAF}"/>
          </ac:picMkLst>
        </pc:picChg>
      </pc:sldChg>
      <pc:sldChg chg="modSp add">
        <pc:chgData name="Jim McGowan" userId="e2c7446dd3aca506" providerId="LiveId" clId="{1B8299EA-65D9-40E6-ABE8-BD73FB78B488}" dt="2021-01-30T23:07:55.771" v="5095" actId="12788"/>
        <pc:sldMkLst>
          <pc:docMk/>
          <pc:sldMk cId="594520324" sldId="491"/>
        </pc:sldMkLst>
        <pc:spChg chg="mod">
          <ac:chgData name="Jim McGowan" userId="e2c7446dd3aca506" providerId="LiveId" clId="{1B8299EA-65D9-40E6-ABE8-BD73FB78B488}" dt="2021-01-30T23:07:55.771" v="5095" actId="12788"/>
          <ac:spMkLst>
            <pc:docMk/>
            <pc:sldMk cId="594520324" sldId="491"/>
            <ac:spMk id="9" creationId="{242DAB4B-169B-4AA8-98AF-C4F77B29068B}"/>
          </ac:spMkLst>
        </pc:spChg>
        <pc:spChg chg="mod">
          <ac:chgData name="Jim McGowan" userId="e2c7446dd3aca506" providerId="LiveId" clId="{1B8299EA-65D9-40E6-ABE8-BD73FB78B488}" dt="2021-01-30T21:15:27.447" v="3876" actId="6549"/>
          <ac:spMkLst>
            <pc:docMk/>
            <pc:sldMk cId="594520324" sldId="491"/>
            <ac:spMk id="173060" creationId="{F4341282-BC96-4659-B79B-4500ACF45105}"/>
          </ac:spMkLst>
        </pc:spChg>
      </pc:sldChg>
      <pc:sldChg chg="delSp modSp add modAnim">
        <pc:chgData name="Jim McGowan" userId="e2c7446dd3aca506" providerId="LiveId" clId="{1B8299EA-65D9-40E6-ABE8-BD73FB78B488}" dt="2021-01-30T23:08:05.436" v="5097" actId="12788"/>
        <pc:sldMkLst>
          <pc:docMk/>
          <pc:sldMk cId="79452969" sldId="492"/>
        </pc:sldMkLst>
        <pc:spChg chg="mod">
          <ac:chgData name="Jim McGowan" userId="e2c7446dd3aca506" providerId="LiveId" clId="{1B8299EA-65D9-40E6-ABE8-BD73FB78B488}" dt="2021-01-30T23:08:05.436" v="5097" actId="12788"/>
          <ac:spMkLst>
            <pc:docMk/>
            <pc:sldMk cId="79452969" sldId="492"/>
            <ac:spMk id="7" creationId="{93F103C1-5638-41B1-BB48-9F081B73ED8A}"/>
          </ac:spMkLst>
        </pc:spChg>
        <pc:spChg chg="del">
          <ac:chgData name="Jim McGowan" userId="e2c7446dd3aca506" providerId="LiveId" clId="{1B8299EA-65D9-40E6-ABE8-BD73FB78B488}" dt="2021-01-30T21:17:44.845" v="3892" actId="478"/>
          <ac:spMkLst>
            <pc:docMk/>
            <pc:sldMk cId="79452969" sldId="492"/>
            <ac:spMk id="181251" creationId="{B01A4B35-219B-4CF7-A0AC-B7A782A81FAF}"/>
          </ac:spMkLst>
        </pc:spChg>
        <pc:spChg chg="mod">
          <ac:chgData name="Jim McGowan" userId="e2c7446dd3aca506" providerId="LiveId" clId="{1B8299EA-65D9-40E6-ABE8-BD73FB78B488}" dt="2021-01-30T21:20:54.396" v="3924" actId="20577"/>
          <ac:spMkLst>
            <pc:docMk/>
            <pc:sldMk cId="79452969" sldId="492"/>
            <ac:spMk id="181253" creationId="{4C2DF807-064C-4431-9C99-9B0B146D7358}"/>
          </ac:spMkLst>
        </pc:spChg>
      </pc:sldChg>
      <pc:sldChg chg="modSp add del">
        <pc:chgData name="Jim McGowan" userId="e2c7446dd3aca506" providerId="LiveId" clId="{1B8299EA-65D9-40E6-ABE8-BD73FB78B488}" dt="2021-01-30T21:01:56.625" v="3654" actId="47"/>
        <pc:sldMkLst>
          <pc:docMk/>
          <pc:sldMk cId="3028588139" sldId="492"/>
        </pc:sldMkLst>
        <pc:spChg chg="mod">
          <ac:chgData name="Jim McGowan" userId="e2c7446dd3aca506" providerId="LiveId" clId="{1B8299EA-65D9-40E6-ABE8-BD73FB78B488}" dt="2021-01-30T20:59:15.730" v="3590" actId="6549"/>
          <ac:spMkLst>
            <pc:docMk/>
            <pc:sldMk cId="3028588139" sldId="492"/>
            <ac:spMk id="173060" creationId="{F4341282-BC96-4659-B79B-4500ACF45105}"/>
          </ac:spMkLst>
        </pc:spChg>
      </pc:sldChg>
      <pc:sldChg chg="modSp add modAnim">
        <pc:chgData name="Jim McGowan" userId="e2c7446dd3aca506" providerId="LiveId" clId="{1B8299EA-65D9-40E6-ABE8-BD73FB78B488}" dt="2021-01-30T23:08:01.043" v="5096" actId="12788"/>
        <pc:sldMkLst>
          <pc:docMk/>
          <pc:sldMk cId="823405051" sldId="493"/>
        </pc:sldMkLst>
        <pc:spChg chg="mod">
          <ac:chgData name="Jim McGowan" userId="e2c7446dd3aca506" providerId="LiveId" clId="{1B8299EA-65D9-40E6-ABE8-BD73FB78B488}" dt="2021-01-30T23:08:01.043" v="5096" actId="12788"/>
          <ac:spMkLst>
            <pc:docMk/>
            <pc:sldMk cId="823405051" sldId="493"/>
            <ac:spMk id="7" creationId="{93F103C1-5638-41B1-BB48-9F081B73ED8A}"/>
          </ac:spMkLst>
        </pc:spChg>
        <pc:spChg chg="mod">
          <ac:chgData name="Jim McGowan" userId="e2c7446dd3aca506" providerId="LiveId" clId="{1B8299EA-65D9-40E6-ABE8-BD73FB78B488}" dt="2021-01-30T21:14:06.756" v="3832" actId="20577"/>
          <ac:spMkLst>
            <pc:docMk/>
            <pc:sldMk cId="823405051" sldId="493"/>
            <ac:spMk id="181251" creationId="{B01A4B35-219B-4CF7-A0AC-B7A782A81FAF}"/>
          </ac:spMkLst>
        </pc:spChg>
      </pc:sldChg>
      <pc:sldChg chg="add del">
        <pc:chgData name="Jim McGowan" userId="e2c7446dd3aca506" providerId="LiveId" clId="{1B8299EA-65D9-40E6-ABE8-BD73FB78B488}" dt="2021-01-30T21:33:58.219" v="4083" actId="47"/>
        <pc:sldMkLst>
          <pc:docMk/>
          <pc:sldMk cId="895723386" sldId="494"/>
        </pc:sldMkLst>
      </pc:sldChg>
      <pc:sldChg chg="addSp delSp modSp add modAnim">
        <pc:chgData name="Jim McGowan" userId="e2c7446dd3aca506" providerId="LiveId" clId="{1B8299EA-65D9-40E6-ABE8-BD73FB78B488}" dt="2021-01-30T23:08:35.354" v="5103" actId="12788"/>
        <pc:sldMkLst>
          <pc:docMk/>
          <pc:sldMk cId="1408020190" sldId="495"/>
        </pc:sldMkLst>
        <pc:spChg chg="add del mod">
          <ac:chgData name="Jim McGowan" userId="e2c7446dd3aca506" providerId="LiveId" clId="{1B8299EA-65D9-40E6-ABE8-BD73FB78B488}" dt="2021-01-30T21:34:58.639" v="4096" actId="478"/>
          <ac:spMkLst>
            <pc:docMk/>
            <pc:sldMk cId="1408020190" sldId="495"/>
            <ac:spMk id="4" creationId="{3B32309A-854A-4E74-8155-F0D3D59290C4}"/>
          </ac:spMkLst>
        </pc:spChg>
        <pc:spChg chg="mod">
          <ac:chgData name="Jim McGowan" userId="e2c7446dd3aca506" providerId="LiveId" clId="{1B8299EA-65D9-40E6-ABE8-BD73FB78B488}" dt="2021-01-30T23:08:35.354" v="5103" actId="12788"/>
          <ac:spMkLst>
            <pc:docMk/>
            <pc:sldMk cId="1408020190" sldId="495"/>
            <ac:spMk id="6" creationId="{74303D30-CC66-436D-AB9B-F1448D202FE6}"/>
          </ac:spMkLst>
        </pc:spChg>
        <pc:spChg chg="mod">
          <ac:chgData name="Jim McGowan" userId="e2c7446dd3aca506" providerId="LiveId" clId="{1B8299EA-65D9-40E6-ABE8-BD73FB78B488}" dt="2021-01-30T21:35:20.518" v="4098" actId="14100"/>
          <ac:spMkLst>
            <pc:docMk/>
            <pc:sldMk cId="1408020190" sldId="495"/>
            <ac:spMk id="227331" creationId="{4F7E101D-5E5C-43F0-9F40-4AA0E8FBE92C}"/>
          </ac:spMkLst>
        </pc:spChg>
      </pc:sldChg>
      <pc:sldChg chg="addSp delSp modSp add mod ord modAnim">
        <pc:chgData name="Jim McGowan" userId="e2c7446dd3aca506" providerId="LiveId" clId="{1B8299EA-65D9-40E6-ABE8-BD73FB78B488}" dt="2021-01-30T23:09:06.656" v="5108" actId="12788"/>
        <pc:sldMkLst>
          <pc:docMk/>
          <pc:sldMk cId="4062878418" sldId="496"/>
        </pc:sldMkLst>
        <pc:spChg chg="add del mod">
          <ac:chgData name="Jim McGowan" userId="e2c7446dd3aca506" providerId="LiveId" clId="{1B8299EA-65D9-40E6-ABE8-BD73FB78B488}" dt="2021-01-30T21:51:08.305" v="4223" actId="478"/>
          <ac:spMkLst>
            <pc:docMk/>
            <pc:sldMk cId="4062878418" sldId="496"/>
            <ac:spMk id="8" creationId="{44E524A6-CA38-4B52-8950-ADBE66D154EC}"/>
          </ac:spMkLst>
        </pc:spChg>
        <pc:spChg chg="mod">
          <ac:chgData name="Jim McGowan" userId="e2c7446dd3aca506" providerId="LiveId" clId="{1B8299EA-65D9-40E6-ABE8-BD73FB78B488}" dt="2021-01-30T23:09:06.656" v="5108" actId="12788"/>
          <ac:spMkLst>
            <pc:docMk/>
            <pc:sldMk cId="4062878418" sldId="496"/>
            <ac:spMk id="9" creationId="{4F269A05-A379-449C-8511-D4F1E7F9E9DC}"/>
          </ac:spMkLst>
        </pc:spChg>
        <pc:spChg chg="mod">
          <ac:chgData name="Jim McGowan" userId="e2c7446dd3aca506" providerId="LiveId" clId="{1B8299EA-65D9-40E6-ABE8-BD73FB78B488}" dt="2021-01-30T21:53:41.887" v="4276" actId="1076"/>
          <ac:spMkLst>
            <pc:docMk/>
            <pc:sldMk cId="4062878418" sldId="496"/>
            <ac:spMk id="208902" creationId="{7770D346-1C60-4241-BEB3-8220661C57EB}"/>
          </ac:spMkLst>
        </pc:spChg>
        <pc:spChg chg="del mod">
          <ac:chgData name="Jim McGowan" userId="e2c7446dd3aca506" providerId="LiveId" clId="{1B8299EA-65D9-40E6-ABE8-BD73FB78B488}" dt="2021-01-30T21:49:58.868" v="4205" actId="478"/>
          <ac:spMkLst>
            <pc:docMk/>
            <pc:sldMk cId="4062878418" sldId="496"/>
            <ac:spMk id="208904" creationId="{4AE57A15-0E29-4536-89E9-D6670B271AEA}"/>
          </ac:spMkLst>
        </pc:spChg>
        <pc:spChg chg="del mod">
          <ac:chgData name="Jim McGowan" userId="e2c7446dd3aca506" providerId="LiveId" clId="{1B8299EA-65D9-40E6-ABE8-BD73FB78B488}" dt="2021-01-30T21:49:56.036" v="4204" actId="478"/>
          <ac:spMkLst>
            <pc:docMk/>
            <pc:sldMk cId="4062878418" sldId="496"/>
            <ac:spMk id="208906" creationId="{09B256E7-AEAF-48BA-93A2-1736FD85F210}"/>
          </ac:spMkLst>
        </pc:spChg>
        <pc:spChg chg="mod">
          <ac:chgData name="Jim McGowan" userId="e2c7446dd3aca506" providerId="LiveId" clId="{1B8299EA-65D9-40E6-ABE8-BD73FB78B488}" dt="2021-01-30T21:58:19.598" v="4336" actId="179"/>
          <ac:spMkLst>
            <pc:docMk/>
            <pc:sldMk cId="4062878418" sldId="496"/>
            <ac:spMk id="208907" creationId="{42E84296-D88C-401D-9BEE-7FFDC78FE6AC}"/>
          </ac:spMkLst>
        </pc:spChg>
        <pc:picChg chg="add mod ord">
          <ac:chgData name="Jim McGowan" userId="e2c7446dd3aca506" providerId="LiveId" clId="{1B8299EA-65D9-40E6-ABE8-BD73FB78B488}" dt="2021-01-30T21:54:31.942" v="4284" actId="1035"/>
          <ac:picMkLst>
            <pc:docMk/>
            <pc:sldMk cId="4062878418" sldId="496"/>
            <ac:picMk id="7" creationId="{9ECB59D9-0213-41BD-A7FD-36CDAF5A8739}"/>
          </ac:picMkLst>
        </pc:picChg>
      </pc:sldChg>
      <pc:sldChg chg="modSp add ord modAnim">
        <pc:chgData name="Jim McGowan" userId="e2c7446dd3aca506" providerId="LiveId" clId="{1B8299EA-65D9-40E6-ABE8-BD73FB78B488}" dt="2021-01-30T23:09:20.377" v="5111" actId="12788"/>
        <pc:sldMkLst>
          <pc:docMk/>
          <pc:sldMk cId="709181449" sldId="497"/>
        </pc:sldMkLst>
        <pc:spChg chg="mod">
          <ac:chgData name="Jim McGowan" userId="e2c7446dd3aca506" providerId="LiveId" clId="{1B8299EA-65D9-40E6-ABE8-BD73FB78B488}" dt="2021-01-30T23:09:20.377" v="5111" actId="12788"/>
          <ac:spMkLst>
            <pc:docMk/>
            <pc:sldMk cId="709181449" sldId="497"/>
            <ac:spMk id="6" creationId="{9F368976-A3E6-4951-8FCE-9F958379112E}"/>
          </ac:spMkLst>
        </pc:spChg>
        <pc:spChg chg="mod">
          <ac:chgData name="Jim McGowan" userId="e2c7446dd3aca506" providerId="LiveId" clId="{1B8299EA-65D9-40E6-ABE8-BD73FB78B488}" dt="2021-01-30T22:04:46.795" v="4396" actId="6549"/>
          <ac:spMkLst>
            <pc:docMk/>
            <pc:sldMk cId="709181449" sldId="497"/>
            <ac:spMk id="212995" creationId="{27EB3C27-6BBD-4745-B99C-313A970058CC}"/>
          </ac:spMkLst>
        </pc:spChg>
      </pc:sldChg>
      <pc:sldChg chg="add del">
        <pc:chgData name="Jim McGowan" userId="e2c7446dd3aca506" providerId="LiveId" clId="{1B8299EA-65D9-40E6-ABE8-BD73FB78B488}" dt="2021-01-30T22:12:52.246" v="4466" actId="47"/>
        <pc:sldMkLst>
          <pc:docMk/>
          <pc:sldMk cId="2239764272" sldId="498"/>
        </pc:sldMkLst>
      </pc:sldChg>
      <pc:sldChg chg="modSp add mod">
        <pc:chgData name="Jim McGowan" userId="e2c7446dd3aca506" providerId="LiveId" clId="{1B8299EA-65D9-40E6-ABE8-BD73FB78B488}" dt="2021-01-30T23:09:37.604" v="5114" actId="12788"/>
        <pc:sldMkLst>
          <pc:docMk/>
          <pc:sldMk cId="4202623971" sldId="499"/>
        </pc:sldMkLst>
        <pc:spChg chg="mod">
          <ac:chgData name="Jim McGowan" userId="e2c7446dd3aca506" providerId="LiveId" clId="{1B8299EA-65D9-40E6-ABE8-BD73FB78B488}" dt="2021-01-30T23:09:37.604" v="5114" actId="12788"/>
          <ac:spMkLst>
            <pc:docMk/>
            <pc:sldMk cId="4202623971" sldId="499"/>
            <ac:spMk id="6" creationId="{5CC5D900-FF42-4EA0-B519-29D88C336394}"/>
          </ac:spMkLst>
        </pc:spChg>
        <pc:spChg chg="mod">
          <ac:chgData name="Jim McGowan" userId="e2c7446dd3aca506" providerId="LiveId" clId="{1B8299EA-65D9-40E6-ABE8-BD73FB78B488}" dt="2021-01-30T22:16:23.648" v="4511" actId="14100"/>
          <ac:spMkLst>
            <pc:docMk/>
            <pc:sldMk cId="4202623971" sldId="499"/>
            <ac:spMk id="158723" creationId="{CFF828A3-F011-497A-B311-9A291BE1A121}"/>
          </ac:spMkLst>
        </pc:spChg>
      </pc:sldChg>
      <pc:sldChg chg="modSp add mod">
        <pc:chgData name="Jim McGowan" userId="e2c7446dd3aca506" providerId="LiveId" clId="{1B8299EA-65D9-40E6-ABE8-BD73FB78B488}" dt="2021-01-30T23:09:47.617" v="5116" actId="12788"/>
        <pc:sldMkLst>
          <pc:docMk/>
          <pc:sldMk cId="3527626820" sldId="500"/>
        </pc:sldMkLst>
        <pc:spChg chg="mod">
          <ac:chgData name="Jim McGowan" userId="e2c7446dd3aca506" providerId="LiveId" clId="{1B8299EA-65D9-40E6-ABE8-BD73FB78B488}" dt="2021-01-30T23:09:47.617" v="5116" actId="12788"/>
          <ac:spMkLst>
            <pc:docMk/>
            <pc:sldMk cId="3527626820" sldId="500"/>
            <ac:spMk id="7" creationId="{7772F48F-5EE2-461C-B5DC-3372414FB3A1}"/>
          </ac:spMkLst>
        </pc:spChg>
        <pc:spChg chg="mod">
          <ac:chgData name="Jim McGowan" userId="e2c7446dd3aca506" providerId="LiveId" clId="{1B8299EA-65D9-40E6-ABE8-BD73FB78B488}" dt="2021-01-30T22:19:15.581" v="4620" actId="20577"/>
          <ac:spMkLst>
            <pc:docMk/>
            <pc:sldMk cId="3527626820" sldId="500"/>
            <ac:spMk id="11267" creationId="{39006E1D-91E8-4D4D-9DDA-A7B17CBE60AD}"/>
          </ac:spMkLst>
        </pc:spChg>
      </pc:sldChg>
      <pc:sldChg chg="addSp delSp modSp new mod">
        <pc:chgData name="Jim McGowan" userId="e2c7446dd3aca506" providerId="LiveId" clId="{1B8299EA-65D9-40E6-ABE8-BD73FB78B488}" dt="2021-01-30T23:03:33.888" v="5047" actId="12788"/>
        <pc:sldMkLst>
          <pc:docMk/>
          <pc:sldMk cId="3734120402" sldId="501"/>
        </pc:sldMkLst>
        <pc:spChg chg="del">
          <ac:chgData name="Jim McGowan" userId="e2c7446dd3aca506" providerId="LiveId" clId="{1B8299EA-65D9-40E6-ABE8-BD73FB78B488}" dt="2021-01-30T22:20:26.125" v="4623" actId="478"/>
          <ac:spMkLst>
            <pc:docMk/>
            <pc:sldMk cId="3734120402" sldId="501"/>
            <ac:spMk id="2" creationId="{7F31E195-AACC-4B98-96AA-46D0C810DAE1}"/>
          </ac:spMkLst>
        </pc:spChg>
        <pc:spChg chg="del">
          <ac:chgData name="Jim McGowan" userId="e2c7446dd3aca506" providerId="LiveId" clId="{1B8299EA-65D9-40E6-ABE8-BD73FB78B488}" dt="2021-01-30T22:20:29.127" v="4624" actId="478"/>
          <ac:spMkLst>
            <pc:docMk/>
            <pc:sldMk cId="3734120402" sldId="501"/>
            <ac:spMk id="3" creationId="{99C45874-712E-40D8-9BCA-07A8F9F0865B}"/>
          </ac:spMkLst>
        </pc:spChg>
        <pc:spChg chg="add mod">
          <ac:chgData name="Jim McGowan" userId="e2c7446dd3aca506" providerId="LiveId" clId="{1B8299EA-65D9-40E6-ABE8-BD73FB78B488}" dt="2021-01-30T23:00:45.189" v="5037" actId="179"/>
          <ac:spMkLst>
            <pc:docMk/>
            <pc:sldMk cId="3734120402" sldId="501"/>
            <ac:spMk id="4" creationId="{249CF292-289C-4BDE-80EA-202DA2F880BD}"/>
          </ac:spMkLst>
        </pc:spChg>
        <pc:spChg chg="add mod">
          <ac:chgData name="Jim McGowan" userId="e2c7446dd3aca506" providerId="LiveId" clId="{1B8299EA-65D9-40E6-ABE8-BD73FB78B488}" dt="2021-01-30T23:03:33.888" v="5047" actId="12788"/>
          <ac:spMkLst>
            <pc:docMk/>
            <pc:sldMk cId="3734120402" sldId="501"/>
            <ac:spMk id="5" creationId="{9A1EE319-0E29-46ED-B9E4-C5B9D218522A}"/>
          </ac:spMkLst>
        </pc:spChg>
        <pc:spChg chg="add del mod">
          <ac:chgData name="Jim McGowan" userId="e2c7446dd3aca506" providerId="LiveId" clId="{1B8299EA-65D9-40E6-ABE8-BD73FB78B488}" dt="2021-01-30T22:51:51.730" v="4925" actId="478"/>
          <ac:spMkLst>
            <pc:docMk/>
            <pc:sldMk cId="3734120402" sldId="501"/>
            <ac:spMk id="7" creationId="{BFEC7D67-D04D-4979-A3E1-CD51D4DF8CEF}"/>
          </ac:spMkLst>
        </pc:spChg>
      </pc:sldChg>
      <pc:sldChg chg="add del">
        <pc:chgData name="Jim McGowan" userId="e2c7446dd3aca506" providerId="LiveId" clId="{1B8299EA-65D9-40E6-ABE8-BD73FB78B488}" dt="2021-01-30T22:49:27.011" v="4912" actId="47"/>
        <pc:sldMkLst>
          <pc:docMk/>
          <pc:sldMk cId="1343564783" sldId="502"/>
        </pc:sldMkLst>
      </pc:sldChg>
      <pc:sldChg chg="modSp add del mod">
        <pc:chgData name="Jim McGowan" userId="e2c7446dd3aca506" providerId="LiveId" clId="{1B8299EA-65D9-40E6-ABE8-BD73FB78B488}" dt="2021-01-30T22:56:23.445" v="4994" actId="47"/>
        <pc:sldMkLst>
          <pc:docMk/>
          <pc:sldMk cId="865840808" sldId="503"/>
        </pc:sldMkLst>
        <pc:spChg chg="mod">
          <ac:chgData name="Jim McGowan" userId="e2c7446dd3aca506" providerId="LiveId" clId="{1B8299EA-65D9-40E6-ABE8-BD73FB78B488}" dt="2021-01-30T22:48:47.459" v="4909" actId="108"/>
          <ac:spMkLst>
            <pc:docMk/>
            <pc:sldMk cId="865840808" sldId="503"/>
            <ac:spMk id="4" creationId="{249CF292-289C-4BDE-80EA-202DA2F880BD}"/>
          </ac:spMkLst>
        </pc:spChg>
      </pc:sldChg>
      <pc:sldChg chg="modSp add del mod">
        <pc:chgData name="Jim McGowan" userId="e2c7446dd3aca506" providerId="LiveId" clId="{1B8299EA-65D9-40E6-ABE8-BD73FB78B488}" dt="2021-01-30T22:57:02.683" v="5001" actId="47"/>
        <pc:sldMkLst>
          <pc:docMk/>
          <pc:sldMk cId="4214901094" sldId="504"/>
        </pc:sldMkLst>
        <pc:spChg chg="mod">
          <ac:chgData name="Jim McGowan" userId="e2c7446dd3aca506" providerId="LiveId" clId="{1B8299EA-65D9-40E6-ABE8-BD73FB78B488}" dt="2021-01-30T22:49:43.951" v="4918" actId="207"/>
          <ac:spMkLst>
            <pc:docMk/>
            <pc:sldMk cId="4214901094" sldId="504"/>
            <ac:spMk id="4" creationId="{249CF292-289C-4BDE-80EA-202DA2F880BD}"/>
          </ac:spMkLst>
        </pc:spChg>
      </pc:sldChg>
      <pc:sldChg chg="modSp add del mod">
        <pc:chgData name="Jim McGowan" userId="e2c7446dd3aca506" providerId="LiveId" clId="{1B8299EA-65D9-40E6-ABE8-BD73FB78B488}" dt="2021-01-30T22:57:41.903" v="5005" actId="47"/>
        <pc:sldMkLst>
          <pc:docMk/>
          <pc:sldMk cId="2133655444" sldId="505"/>
        </pc:sldMkLst>
        <pc:spChg chg="mod">
          <ac:chgData name="Jim McGowan" userId="e2c7446dd3aca506" providerId="LiveId" clId="{1B8299EA-65D9-40E6-ABE8-BD73FB78B488}" dt="2021-01-30T22:50:26.381" v="4924" actId="113"/>
          <ac:spMkLst>
            <pc:docMk/>
            <pc:sldMk cId="2133655444" sldId="505"/>
            <ac:spMk id="4" creationId="{249CF292-289C-4BDE-80EA-202DA2F880BD}"/>
          </ac:spMkLst>
        </pc:spChg>
      </pc:sldChg>
      <pc:sldChg chg="modSp add mod">
        <pc:chgData name="Jim McGowan" userId="e2c7446dd3aca506" providerId="LiveId" clId="{1B8299EA-65D9-40E6-ABE8-BD73FB78B488}" dt="2021-01-30T23:01:02.881" v="5041" actId="179"/>
        <pc:sldMkLst>
          <pc:docMk/>
          <pc:sldMk cId="54321157" sldId="506"/>
        </pc:sldMkLst>
        <pc:spChg chg="mod">
          <ac:chgData name="Jim McGowan" userId="e2c7446dd3aca506" providerId="LiveId" clId="{1B8299EA-65D9-40E6-ABE8-BD73FB78B488}" dt="2021-01-30T23:01:02.881" v="5041" actId="179"/>
          <ac:spMkLst>
            <pc:docMk/>
            <pc:sldMk cId="54321157" sldId="506"/>
            <ac:spMk id="4" creationId="{249CF292-289C-4BDE-80EA-202DA2F880BD}"/>
          </ac:spMkLst>
        </pc:spChg>
      </pc:sldChg>
      <pc:sldChg chg="modSp add mod">
        <pc:chgData name="Jim McGowan" userId="e2c7446dd3aca506" providerId="LiveId" clId="{1B8299EA-65D9-40E6-ABE8-BD73FB78B488}" dt="2021-01-30T23:05:17.090" v="5062" actId="12788"/>
        <pc:sldMkLst>
          <pc:docMk/>
          <pc:sldMk cId="3307299492" sldId="507"/>
        </pc:sldMkLst>
        <pc:spChg chg="mod">
          <ac:chgData name="Jim McGowan" userId="e2c7446dd3aca506" providerId="LiveId" clId="{1B8299EA-65D9-40E6-ABE8-BD73FB78B488}" dt="2021-01-30T23:02:10.174" v="5043" actId="179"/>
          <ac:spMkLst>
            <pc:docMk/>
            <pc:sldMk cId="3307299492" sldId="507"/>
            <ac:spMk id="4" creationId="{249CF292-289C-4BDE-80EA-202DA2F880BD}"/>
          </ac:spMkLst>
        </pc:spChg>
        <pc:spChg chg="mod">
          <ac:chgData name="Jim McGowan" userId="e2c7446dd3aca506" providerId="LiveId" clId="{1B8299EA-65D9-40E6-ABE8-BD73FB78B488}" dt="2021-01-30T23:05:17.090" v="5062" actId="12788"/>
          <ac:spMkLst>
            <pc:docMk/>
            <pc:sldMk cId="3307299492" sldId="507"/>
            <ac:spMk id="5" creationId="{9A1EE319-0E29-46ED-B9E4-C5B9D218522A}"/>
          </ac:spMkLst>
        </pc:spChg>
      </pc:sldChg>
      <pc:sldChg chg="modSp add mod">
        <pc:chgData name="Jim McGowan" userId="e2c7446dd3aca506" providerId="LiveId" clId="{1B8299EA-65D9-40E6-ABE8-BD73FB78B488}" dt="2021-01-30T23:02:23.164" v="5045" actId="179"/>
        <pc:sldMkLst>
          <pc:docMk/>
          <pc:sldMk cId="3597868989" sldId="508"/>
        </pc:sldMkLst>
        <pc:spChg chg="mod">
          <ac:chgData name="Jim McGowan" userId="e2c7446dd3aca506" providerId="LiveId" clId="{1B8299EA-65D9-40E6-ABE8-BD73FB78B488}" dt="2021-01-30T23:02:23.164" v="5045" actId="179"/>
          <ac:spMkLst>
            <pc:docMk/>
            <pc:sldMk cId="3597868989" sldId="508"/>
            <ac:spMk id="4" creationId="{249CF292-289C-4BDE-80EA-202DA2F880BD}"/>
          </ac:spMkLst>
        </pc:spChg>
      </pc:sldChg>
      <pc:sldChg chg="modSp add mod">
        <pc:chgData name="Jim McGowan" userId="e2c7446dd3aca506" providerId="LiveId" clId="{1B8299EA-65D9-40E6-ABE8-BD73FB78B488}" dt="2021-01-30T23:08:56.545" v="5106" actId="12788"/>
        <pc:sldMkLst>
          <pc:docMk/>
          <pc:sldMk cId="1508571054" sldId="509"/>
        </pc:sldMkLst>
        <pc:spChg chg="mod">
          <ac:chgData name="Jim McGowan" userId="e2c7446dd3aca506" providerId="LiveId" clId="{1B8299EA-65D9-40E6-ABE8-BD73FB78B488}" dt="2021-01-30T22:59:04.999" v="5012" actId="179"/>
          <ac:spMkLst>
            <pc:docMk/>
            <pc:sldMk cId="1508571054" sldId="509"/>
            <ac:spMk id="4" creationId="{249CF292-289C-4BDE-80EA-202DA2F880BD}"/>
          </ac:spMkLst>
        </pc:spChg>
        <pc:spChg chg="mod">
          <ac:chgData name="Jim McGowan" userId="e2c7446dd3aca506" providerId="LiveId" clId="{1B8299EA-65D9-40E6-ABE8-BD73FB78B488}" dt="2021-01-30T23:08:56.545" v="5106" actId="12788"/>
          <ac:spMkLst>
            <pc:docMk/>
            <pc:sldMk cId="1508571054" sldId="509"/>
            <ac:spMk id="5" creationId="{9A1EE319-0E29-46ED-B9E4-C5B9D218522A}"/>
          </ac:spMkLst>
        </pc:spChg>
      </pc:sldChg>
      <pc:sldChg chg="modSp add mod">
        <pc:chgData name="Jim McGowan" userId="e2c7446dd3aca506" providerId="LiveId" clId="{1B8299EA-65D9-40E6-ABE8-BD73FB78B488}" dt="2021-01-30T22:59:31.321" v="5016" actId="14100"/>
        <pc:sldMkLst>
          <pc:docMk/>
          <pc:sldMk cId="1881026942" sldId="510"/>
        </pc:sldMkLst>
        <pc:spChg chg="mod">
          <ac:chgData name="Jim McGowan" userId="e2c7446dd3aca506" providerId="LiveId" clId="{1B8299EA-65D9-40E6-ABE8-BD73FB78B488}" dt="2021-01-30T22:59:31.321" v="5016" actId="14100"/>
          <ac:spMkLst>
            <pc:docMk/>
            <pc:sldMk cId="1881026942" sldId="510"/>
            <ac:spMk id="4" creationId="{249CF292-289C-4BDE-80EA-202DA2F880BD}"/>
          </ac:spMkLst>
        </pc:spChg>
      </pc:sldChg>
      <pc:sldChg chg="modSp add mod">
        <pc:chgData name="Jim McGowan" userId="e2c7446dd3aca506" providerId="LiveId" clId="{1B8299EA-65D9-40E6-ABE8-BD73FB78B488}" dt="2021-01-30T23:09:53.343" v="5117" actId="12788"/>
        <pc:sldMkLst>
          <pc:docMk/>
          <pc:sldMk cId="286812028" sldId="511"/>
        </pc:sldMkLst>
        <pc:spChg chg="mod">
          <ac:chgData name="Jim McGowan" userId="e2c7446dd3aca506" providerId="LiveId" clId="{1B8299EA-65D9-40E6-ABE8-BD73FB78B488}" dt="2021-01-30T23:00:29.387" v="5035" actId="207"/>
          <ac:spMkLst>
            <pc:docMk/>
            <pc:sldMk cId="286812028" sldId="511"/>
            <ac:spMk id="4" creationId="{249CF292-289C-4BDE-80EA-202DA2F880BD}"/>
          </ac:spMkLst>
        </pc:spChg>
        <pc:spChg chg="mod">
          <ac:chgData name="Jim McGowan" userId="e2c7446dd3aca506" providerId="LiveId" clId="{1B8299EA-65D9-40E6-ABE8-BD73FB78B488}" dt="2021-01-30T23:09:53.343" v="5117" actId="12788"/>
          <ac:spMkLst>
            <pc:docMk/>
            <pc:sldMk cId="286812028" sldId="511"/>
            <ac:spMk id="5" creationId="{9A1EE319-0E29-46ED-B9E4-C5B9D218522A}"/>
          </ac:spMkLst>
        </pc:spChg>
      </pc:sldChg>
      <pc:sldChg chg="delSp modSp new mod">
        <pc:chgData name="Jim McGowan" userId="e2c7446dd3aca506" providerId="LiveId" clId="{1B8299EA-65D9-40E6-ABE8-BD73FB78B488}" dt="2021-01-30T23:00:17.474" v="5032" actId="2711"/>
        <pc:sldMkLst>
          <pc:docMk/>
          <pc:sldMk cId="3237164712" sldId="512"/>
        </pc:sldMkLst>
        <pc:spChg chg="mod">
          <ac:chgData name="Jim McGowan" userId="e2c7446dd3aca506" providerId="LiveId" clId="{1B8299EA-65D9-40E6-ABE8-BD73FB78B488}" dt="2021-01-30T23:00:17.474" v="5032" actId="2711"/>
          <ac:spMkLst>
            <pc:docMk/>
            <pc:sldMk cId="3237164712" sldId="512"/>
            <ac:spMk id="2" creationId="{E21DFA74-13DA-404B-86C1-D8D67B7AA96D}"/>
          </ac:spMkLst>
        </pc:spChg>
        <pc:spChg chg="del">
          <ac:chgData name="Jim McGowan" userId="e2c7446dd3aca506" providerId="LiveId" clId="{1B8299EA-65D9-40E6-ABE8-BD73FB78B488}" dt="2021-01-30T22:59:59.046" v="5019" actId="478"/>
          <ac:spMkLst>
            <pc:docMk/>
            <pc:sldMk cId="3237164712" sldId="512"/>
            <ac:spMk id="3" creationId="{DC7027D5-026B-4506-AE6B-C002054CCF89}"/>
          </ac:spMkLst>
        </pc:spChg>
      </pc:sldChg>
    </pc:docChg>
  </pc:docChgLst>
  <pc:docChgLst>
    <pc:chgData name="Jim McGowan" userId="e2c7446dd3aca506" providerId="LiveId" clId="{705D37C6-0535-45EB-AEA6-CEE1711EF612}"/>
    <pc:docChg chg="undo custSel modSld replTag delTag modNotesMaster modHandout">
      <pc:chgData name="Jim McGowan" userId="e2c7446dd3aca506" providerId="LiveId" clId="{705D37C6-0535-45EB-AEA6-CEE1711EF612}" dt="2023-09-26T17:33:26.212" v="108"/>
      <pc:docMkLst>
        <pc:docMk/>
      </pc:docMkLst>
      <pc:sldChg chg="modTransition modNotes">
        <pc:chgData name="Jim McGowan" userId="e2c7446dd3aca506" providerId="LiveId" clId="{705D37C6-0535-45EB-AEA6-CEE1711EF612}" dt="2023-09-26T17:33:22.898" v="106"/>
        <pc:sldMkLst>
          <pc:docMk/>
          <pc:sldMk cId="0" sldId="258"/>
        </pc:sldMkLst>
      </pc:sldChg>
      <pc:sldChg chg="modTransition modNotes">
        <pc:chgData name="Jim McGowan" userId="e2c7446dd3aca506" providerId="LiveId" clId="{705D37C6-0535-45EB-AEA6-CEE1711EF612}" dt="2023-09-26T17:33:22.898" v="106"/>
        <pc:sldMkLst>
          <pc:docMk/>
          <pc:sldMk cId="0" sldId="262"/>
        </pc:sldMkLst>
      </pc:sldChg>
      <pc:sldChg chg="modTransition modNotes">
        <pc:chgData name="Jim McGowan" userId="e2c7446dd3aca506" providerId="LiveId" clId="{705D37C6-0535-45EB-AEA6-CEE1711EF612}" dt="2023-09-26T17:33:22.898" v="106"/>
        <pc:sldMkLst>
          <pc:docMk/>
          <pc:sldMk cId="0" sldId="269"/>
        </pc:sldMkLst>
      </pc:sldChg>
      <pc:sldChg chg="modTransition modNotes">
        <pc:chgData name="Jim McGowan" userId="e2c7446dd3aca506" providerId="LiveId" clId="{705D37C6-0535-45EB-AEA6-CEE1711EF612}" dt="2023-09-26T17:33:22.898" v="106"/>
        <pc:sldMkLst>
          <pc:docMk/>
          <pc:sldMk cId="0" sldId="289"/>
        </pc:sldMkLst>
      </pc:sldChg>
      <pc:sldChg chg="modTransition modNotes">
        <pc:chgData name="Jim McGowan" userId="e2c7446dd3aca506" providerId="LiveId" clId="{705D37C6-0535-45EB-AEA6-CEE1711EF612}" dt="2023-09-26T17:33:22.898" v="106"/>
        <pc:sldMkLst>
          <pc:docMk/>
          <pc:sldMk cId="0" sldId="290"/>
        </pc:sldMkLst>
      </pc:sldChg>
      <pc:sldChg chg="modTransition">
        <pc:chgData name="Jim McGowan" userId="e2c7446dd3aca506" providerId="LiveId" clId="{705D37C6-0535-45EB-AEA6-CEE1711EF612}" dt="2023-09-26T17:33:22.898" v="106"/>
        <pc:sldMkLst>
          <pc:docMk/>
          <pc:sldMk cId="0" sldId="295"/>
        </pc:sldMkLst>
      </pc:sldChg>
      <pc:sldChg chg="modTransition">
        <pc:chgData name="Jim McGowan" userId="e2c7446dd3aca506" providerId="LiveId" clId="{705D37C6-0535-45EB-AEA6-CEE1711EF612}" dt="2023-09-26T17:33:22.898" v="106"/>
        <pc:sldMkLst>
          <pc:docMk/>
          <pc:sldMk cId="0" sldId="300"/>
        </pc:sldMkLst>
      </pc:sldChg>
      <pc:sldChg chg="modTransition modNotes">
        <pc:chgData name="Jim McGowan" userId="e2c7446dd3aca506" providerId="LiveId" clId="{705D37C6-0535-45EB-AEA6-CEE1711EF612}" dt="2023-09-26T17:33:22.898" v="106"/>
        <pc:sldMkLst>
          <pc:docMk/>
          <pc:sldMk cId="0" sldId="306"/>
        </pc:sldMkLst>
      </pc:sldChg>
      <pc:sldChg chg="modTransition modNotes">
        <pc:chgData name="Jim McGowan" userId="e2c7446dd3aca506" providerId="LiveId" clId="{705D37C6-0535-45EB-AEA6-CEE1711EF612}" dt="2023-09-26T17:33:22.898" v="106"/>
        <pc:sldMkLst>
          <pc:docMk/>
          <pc:sldMk cId="0" sldId="310"/>
        </pc:sldMkLst>
      </pc:sldChg>
      <pc:sldChg chg="modTransition modNotes">
        <pc:chgData name="Jim McGowan" userId="e2c7446dd3aca506" providerId="LiveId" clId="{705D37C6-0535-45EB-AEA6-CEE1711EF612}" dt="2023-09-26T17:33:22.898" v="106"/>
        <pc:sldMkLst>
          <pc:docMk/>
          <pc:sldMk cId="0" sldId="311"/>
        </pc:sldMkLst>
      </pc:sldChg>
      <pc:sldChg chg="modTransition">
        <pc:chgData name="Jim McGowan" userId="e2c7446dd3aca506" providerId="LiveId" clId="{705D37C6-0535-45EB-AEA6-CEE1711EF612}" dt="2023-09-26T17:33:22.898" v="106"/>
        <pc:sldMkLst>
          <pc:docMk/>
          <pc:sldMk cId="0" sldId="312"/>
        </pc:sldMkLst>
      </pc:sldChg>
      <pc:sldChg chg="modTransition">
        <pc:chgData name="Jim McGowan" userId="e2c7446dd3aca506" providerId="LiveId" clId="{705D37C6-0535-45EB-AEA6-CEE1711EF612}" dt="2023-09-26T17:33:22.898" v="106"/>
        <pc:sldMkLst>
          <pc:docMk/>
          <pc:sldMk cId="0" sldId="315"/>
        </pc:sldMkLst>
      </pc:sldChg>
      <pc:sldChg chg="modTransition">
        <pc:chgData name="Jim McGowan" userId="e2c7446dd3aca506" providerId="LiveId" clId="{705D37C6-0535-45EB-AEA6-CEE1711EF612}" dt="2023-09-26T17:33:22.898" v="106"/>
        <pc:sldMkLst>
          <pc:docMk/>
          <pc:sldMk cId="0" sldId="317"/>
        </pc:sldMkLst>
      </pc:sldChg>
      <pc:sldChg chg="modTransition">
        <pc:chgData name="Jim McGowan" userId="e2c7446dd3aca506" providerId="LiveId" clId="{705D37C6-0535-45EB-AEA6-CEE1711EF612}" dt="2023-09-26T17:33:22.898" v="106"/>
        <pc:sldMkLst>
          <pc:docMk/>
          <pc:sldMk cId="0" sldId="331"/>
        </pc:sldMkLst>
      </pc:sldChg>
      <pc:sldChg chg="modTransition">
        <pc:chgData name="Jim McGowan" userId="e2c7446dd3aca506" providerId="LiveId" clId="{705D37C6-0535-45EB-AEA6-CEE1711EF612}" dt="2023-09-26T17:33:22.898" v="106"/>
        <pc:sldMkLst>
          <pc:docMk/>
          <pc:sldMk cId="0" sldId="332"/>
        </pc:sldMkLst>
      </pc:sldChg>
      <pc:sldChg chg="modTransition">
        <pc:chgData name="Jim McGowan" userId="e2c7446dd3aca506" providerId="LiveId" clId="{705D37C6-0535-45EB-AEA6-CEE1711EF612}" dt="2023-09-26T17:33:22.898" v="106"/>
        <pc:sldMkLst>
          <pc:docMk/>
          <pc:sldMk cId="0" sldId="333"/>
        </pc:sldMkLst>
      </pc:sldChg>
      <pc:sldChg chg="modTransition">
        <pc:chgData name="Jim McGowan" userId="e2c7446dd3aca506" providerId="LiveId" clId="{705D37C6-0535-45EB-AEA6-CEE1711EF612}" dt="2023-09-26T17:33:22.898" v="106"/>
        <pc:sldMkLst>
          <pc:docMk/>
          <pc:sldMk cId="0" sldId="341"/>
        </pc:sldMkLst>
      </pc:sldChg>
      <pc:sldChg chg="modTransition">
        <pc:chgData name="Jim McGowan" userId="e2c7446dd3aca506" providerId="LiveId" clId="{705D37C6-0535-45EB-AEA6-CEE1711EF612}" dt="2023-09-26T17:33:22.898" v="106"/>
        <pc:sldMkLst>
          <pc:docMk/>
          <pc:sldMk cId="4058441213" sldId="444"/>
        </pc:sldMkLst>
      </pc:sldChg>
      <pc:sldChg chg="modTransition">
        <pc:chgData name="Jim McGowan" userId="e2c7446dd3aca506" providerId="LiveId" clId="{705D37C6-0535-45EB-AEA6-CEE1711EF612}" dt="2023-09-26T17:33:22.898" v="106"/>
        <pc:sldMkLst>
          <pc:docMk/>
          <pc:sldMk cId="4200865402" sldId="445"/>
        </pc:sldMkLst>
      </pc:sldChg>
      <pc:sldChg chg="modTransition">
        <pc:chgData name="Jim McGowan" userId="e2c7446dd3aca506" providerId="LiveId" clId="{705D37C6-0535-45EB-AEA6-CEE1711EF612}" dt="2023-09-26T17:33:22.898" v="106"/>
        <pc:sldMkLst>
          <pc:docMk/>
          <pc:sldMk cId="692587553" sldId="454"/>
        </pc:sldMkLst>
      </pc:sldChg>
      <pc:sldChg chg="modTransition modNotes">
        <pc:chgData name="Jim McGowan" userId="e2c7446dd3aca506" providerId="LiveId" clId="{705D37C6-0535-45EB-AEA6-CEE1711EF612}" dt="2023-09-26T17:33:22.898" v="106"/>
        <pc:sldMkLst>
          <pc:docMk/>
          <pc:sldMk cId="3199885423" sldId="457"/>
        </pc:sldMkLst>
      </pc:sldChg>
      <pc:sldChg chg="modTransition">
        <pc:chgData name="Jim McGowan" userId="e2c7446dd3aca506" providerId="LiveId" clId="{705D37C6-0535-45EB-AEA6-CEE1711EF612}" dt="2023-09-26T17:33:22.898" v="106"/>
        <pc:sldMkLst>
          <pc:docMk/>
          <pc:sldMk cId="1984031204" sldId="458"/>
        </pc:sldMkLst>
      </pc:sldChg>
      <pc:sldChg chg="modTransition">
        <pc:chgData name="Jim McGowan" userId="e2c7446dd3aca506" providerId="LiveId" clId="{705D37C6-0535-45EB-AEA6-CEE1711EF612}" dt="2023-09-26T17:33:22.898" v="106"/>
        <pc:sldMkLst>
          <pc:docMk/>
          <pc:sldMk cId="2086688755" sldId="459"/>
        </pc:sldMkLst>
      </pc:sldChg>
      <pc:sldChg chg="modTransition">
        <pc:chgData name="Jim McGowan" userId="e2c7446dd3aca506" providerId="LiveId" clId="{705D37C6-0535-45EB-AEA6-CEE1711EF612}" dt="2023-09-26T17:33:22.898" v="106"/>
        <pc:sldMkLst>
          <pc:docMk/>
          <pc:sldMk cId="4291686037" sldId="460"/>
        </pc:sldMkLst>
      </pc:sldChg>
      <pc:sldChg chg="modTransition">
        <pc:chgData name="Jim McGowan" userId="e2c7446dd3aca506" providerId="LiveId" clId="{705D37C6-0535-45EB-AEA6-CEE1711EF612}" dt="2023-09-26T17:33:22.898" v="106"/>
        <pc:sldMkLst>
          <pc:docMk/>
          <pc:sldMk cId="1912449715" sldId="462"/>
        </pc:sldMkLst>
      </pc:sldChg>
      <pc:sldChg chg="modTransition modNotes">
        <pc:chgData name="Jim McGowan" userId="e2c7446dd3aca506" providerId="LiveId" clId="{705D37C6-0535-45EB-AEA6-CEE1711EF612}" dt="2023-09-26T17:33:22.898" v="106"/>
        <pc:sldMkLst>
          <pc:docMk/>
          <pc:sldMk cId="2249271224" sldId="465"/>
        </pc:sldMkLst>
      </pc:sldChg>
      <pc:sldChg chg="modTransition">
        <pc:chgData name="Jim McGowan" userId="e2c7446dd3aca506" providerId="LiveId" clId="{705D37C6-0535-45EB-AEA6-CEE1711EF612}" dt="2023-09-26T17:33:22.898" v="106"/>
        <pc:sldMkLst>
          <pc:docMk/>
          <pc:sldMk cId="1991191778" sldId="467"/>
        </pc:sldMkLst>
      </pc:sldChg>
      <pc:sldChg chg="modTransition">
        <pc:chgData name="Jim McGowan" userId="e2c7446dd3aca506" providerId="LiveId" clId="{705D37C6-0535-45EB-AEA6-CEE1711EF612}" dt="2023-09-26T17:33:22.898" v="106"/>
        <pc:sldMkLst>
          <pc:docMk/>
          <pc:sldMk cId="297704393" sldId="469"/>
        </pc:sldMkLst>
      </pc:sldChg>
      <pc:sldChg chg="modTransition modNotes">
        <pc:chgData name="Jim McGowan" userId="e2c7446dd3aca506" providerId="LiveId" clId="{705D37C6-0535-45EB-AEA6-CEE1711EF612}" dt="2023-09-26T17:33:22.898" v="106"/>
        <pc:sldMkLst>
          <pc:docMk/>
          <pc:sldMk cId="2333623690" sldId="470"/>
        </pc:sldMkLst>
      </pc:sldChg>
      <pc:sldChg chg="modTransition modNotes">
        <pc:chgData name="Jim McGowan" userId="e2c7446dd3aca506" providerId="LiveId" clId="{705D37C6-0535-45EB-AEA6-CEE1711EF612}" dt="2023-09-26T17:33:22.898" v="106"/>
        <pc:sldMkLst>
          <pc:docMk/>
          <pc:sldMk cId="2563664613" sldId="471"/>
        </pc:sldMkLst>
      </pc:sldChg>
      <pc:sldChg chg="modTransition">
        <pc:chgData name="Jim McGowan" userId="e2c7446dd3aca506" providerId="LiveId" clId="{705D37C6-0535-45EB-AEA6-CEE1711EF612}" dt="2023-09-26T17:33:22.898" v="106"/>
        <pc:sldMkLst>
          <pc:docMk/>
          <pc:sldMk cId="3734120402" sldId="501"/>
        </pc:sldMkLst>
      </pc:sldChg>
      <pc:sldChg chg="modTransition">
        <pc:chgData name="Jim McGowan" userId="e2c7446dd3aca506" providerId="LiveId" clId="{705D37C6-0535-45EB-AEA6-CEE1711EF612}" dt="2023-09-26T17:33:22.898" v="106"/>
        <pc:sldMkLst>
          <pc:docMk/>
          <pc:sldMk cId="3237164712" sldId="512"/>
        </pc:sldMkLst>
      </pc:sldChg>
      <pc:sldChg chg="modTransition">
        <pc:chgData name="Jim McGowan" userId="e2c7446dd3aca506" providerId="LiveId" clId="{705D37C6-0535-45EB-AEA6-CEE1711EF612}" dt="2023-09-26T17:33:22.898" v="106"/>
        <pc:sldMkLst>
          <pc:docMk/>
          <pc:sldMk cId="1897520510" sldId="514"/>
        </pc:sldMkLst>
      </pc:sldChg>
      <pc:sldChg chg="modTransition">
        <pc:chgData name="Jim McGowan" userId="e2c7446dd3aca506" providerId="LiveId" clId="{705D37C6-0535-45EB-AEA6-CEE1711EF612}" dt="2023-09-26T17:33:22.898" v="106"/>
        <pc:sldMkLst>
          <pc:docMk/>
          <pc:sldMk cId="1115413766" sldId="515"/>
        </pc:sldMkLst>
      </pc:sldChg>
      <pc:sldChg chg="modTransition">
        <pc:chgData name="Jim McGowan" userId="e2c7446dd3aca506" providerId="LiveId" clId="{705D37C6-0535-45EB-AEA6-CEE1711EF612}" dt="2023-09-26T17:33:22.898" v="106"/>
        <pc:sldMkLst>
          <pc:docMk/>
          <pc:sldMk cId="2461263523" sldId="525"/>
        </pc:sldMkLst>
      </pc:sldChg>
      <pc:sldChg chg="modTransition">
        <pc:chgData name="Jim McGowan" userId="e2c7446dd3aca506" providerId="LiveId" clId="{705D37C6-0535-45EB-AEA6-CEE1711EF612}" dt="2023-09-26T17:33:22.898" v="106"/>
        <pc:sldMkLst>
          <pc:docMk/>
          <pc:sldMk cId="2594043181" sldId="528"/>
        </pc:sldMkLst>
      </pc:sldChg>
      <pc:sldChg chg="modTransition">
        <pc:chgData name="Jim McGowan" userId="e2c7446dd3aca506" providerId="LiveId" clId="{705D37C6-0535-45EB-AEA6-CEE1711EF612}" dt="2023-09-26T17:33:22.898" v="106"/>
        <pc:sldMkLst>
          <pc:docMk/>
          <pc:sldMk cId="907806689" sldId="529"/>
        </pc:sldMkLst>
      </pc:sldChg>
      <pc:sldChg chg="modTransition">
        <pc:chgData name="Jim McGowan" userId="e2c7446dd3aca506" providerId="LiveId" clId="{705D37C6-0535-45EB-AEA6-CEE1711EF612}" dt="2023-09-26T17:33:22.898" v="106"/>
        <pc:sldMkLst>
          <pc:docMk/>
          <pc:sldMk cId="945375544" sldId="530"/>
        </pc:sldMkLst>
      </pc:sldChg>
    </pc:docChg>
  </pc:docChgLst>
  <pc:docChgLst>
    <pc:chgData name="Jim McGowan" userId="e2c7446dd3aca506" providerId="LiveId" clId="{DF11EF7F-337D-4C0F-A3FD-402ECF0F420E}"/>
    <pc:docChg chg="undo custSel addSld delSld modSld sldOrd modMainMaster replTag delTag modNotesMaster">
      <pc:chgData name="Jim McGowan" userId="e2c7446dd3aca506" providerId="LiveId" clId="{DF11EF7F-337D-4C0F-A3FD-402ECF0F420E}" dt="2023-07-26T17:25:27.426" v="1230"/>
      <pc:docMkLst>
        <pc:docMk/>
      </pc:docMkLst>
      <pc:sldChg chg="modSp modAnim modNotes">
        <pc:chgData name="Jim McGowan" userId="e2c7446dd3aca506" providerId="LiveId" clId="{DF11EF7F-337D-4C0F-A3FD-402ECF0F420E}" dt="2022-03-08T18:02:53.486" v="52"/>
        <pc:sldMkLst>
          <pc:docMk/>
          <pc:sldMk cId="0" sldId="256"/>
        </pc:sldMkLst>
        <pc:spChg chg="mod">
          <ac:chgData name="Jim McGowan" userId="e2c7446dd3aca506" providerId="LiveId" clId="{DF11EF7F-337D-4C0F-A3FD-402ECF0F420E}" dt="2022-03-08T17:58:48.916" v="0"/>
          <ac:spMkLst>
            <pc:docMk/>
            <pc:sldMk cId="0" sldId="256"/>
            <ac:spMk id="7" creationId="{7772F48F-5EE2-461C-B5DC-3372414FB3A1}"/>
          </ac:spMkLst>
        </pc:spChg>
        <pc:spChg chg="mod">
          <ac:chgData name="Jim McGowan" userId="e2c7446dd3aca506" providerId="LiveId" clId="{DF11EF7F-337D-4C0F-A3FD-402ECF0F420E}" dt="2022-03-08T17:58:48.916" v="0"/>
          <ac:spMkLst>
            <pc:docMk/>
            <pc:sldMk cId="0" sldId="256"/>
            <ac:spMk id="11267" creationId="{39006E1D-91E8-4D4D-9DDA-A7B17CBE60AD}"/>
          </ac:spMkLst>
        </pc:spChg>
      </pc:sldChg>
      <pc:sldChg chg="modSp mod modAnim modNotes">
        <pc:chgData name="Jim McGowan" userId="e2c7446dd3aca506" providerId="LiveId" clId="{DF11EF7F-337D-4C0F-A3FD-402ECF0F420E}" dt="2022-03-08T19:12:14.697" v="533" actId="108"/>
        <pc:sldMkLst>
          <pc:docMk/>
          <pc:sldMk cId="0" sldId="258"/>
        </pc:sldMkLst>
        <pc:spChg chg="mod">
          <ac:chgData name="Jim McGowan" userId="e2c7446dd3aca506" providerId="LiveId" clId="{DF11EF7F-337D-4C0F-A3FD-402ECF0F420E}" dt="2022-03-08T19:12:14.697" v="533" actId="108"/>
          <ac:spMkLst>
            <pc:docMk/>
            <pc:sldMk cId="0" sldId="258"/>
            <ac:spMk id="8" creationId="{4A94AB59-0C98-4CD4-886C-29B285392689}"/>
          </ac:spMkLst>
        </pc:spChg>
        <pc:spChg chg="mod">
          <ac:chgData name="Jim McGowan" userId="e2c7446dd3aca506" providerId="LiveId" clId="{DF11EF7F-337D-4C0F-A3FD-402ECF0F420E}" dt="2022-03-08T19:10:20.970" v="513" actId="114"/>
          <ac:spMkLst>
            <pc:docMk/>
            <pc:sldMk cId="0" sldId="258"/>
            <ac:spMk id="13326" creationId="{FC53503D-CA05-4AC4-B4F6-E639D7F0493D}"/>
          </ac:spMkLst>
        </pc:spChg>
      </pc:sldChg>
      <pc:sldChg chg="modSp modAnim modNotes">
        <pc:chgData name="Jim McGowan" userId="e2c7446dd3aca506" providerId="LiveId" clId="{DF11EF7F-337D-4C0F-A3FD-402ECF0F420E}" dt="2022-03-08T18:43:15.198" v="190" actId="207"/>
        <pc:sldMkLst>
          <pc:docMk/>
          <pc:sldMk cId="0" sldId="262"/>
        </pc:sldMkLst>
        <pc:spChg chg="mod">
          <ac:chgData name="Jim McGowan" userId="e2c7446dd3aca506" providerId="LiveId" clId="{DF11EF7F-337D-4C0F-A3FD-402ECF0F420E}" dt="2022-03-08T18:43:15.198" v="190" actId="207"/>
          <ac:spMkLst>
            <pc:docMk/>
            <pc:sldMk cId="0" sldId="262"/>
            <ac:spMk id="6" creationId="{926810CE-1121-4D34-8DF5-41D276DDE248}"/>
          </ac:spMkLst>
        </pc:spChg>
        <pc:spChg chg="mod">
          <ac:chgData name="Jim McGowan" userId="e2c7446dd3aca506" providerId="LiveId" clId="{DF11EF7F-337D-4C0F-A3FD-402ECF0F420E}" dt="2022-03-08T18:43:15.198" v="190" actId="207"/>
          <ac:spMkLst>
            <pc:docMk/>
            <pc:sldMk cId="0" sldId="262"/>
            <ac:spMk id="45064" creationId="{D7E57675-76FF-438A-806F-5DBE5D2A4ADA}"/>
          </ac:spMkLst>
        </pc:spChg>
      </pc:sldChg>
      <pc:sldChg chg="modSp mod modAnim modNotes">
        <pc:chgData name="Jim McGowan" userId="e2c7446dd3aca506" providerId="LiveId" clId="{DF11EF7F-337D-4C0F-A3FD-402ECF0F420E}" dt="2022-03-08T18:53:07.772" v="332" actId="207"/>
        <pc:sldMkLst>
          <pc:docMk/>
          <pc:sldMk cId="0" sldId="263"/>
        </pc:sldMkLst>
        <pc:spChg chg="mod">
          <ac:chgData name="Jim McGowan" userId="e2c7446dd3aca506" providerId="LiveId" clId="{DF11EF7F-337D-4C0F-A3FD-402ECF0F420E}" dt="2022-03-08T17:58:48.916" v="0"/>
          <ac:spMkLst>
            <pc:docMk/>
            <pc:sldMk cId="0" sldId="263"/>
            <ac:spMk id="6" creationId="{797CB259-71C7-483F-96EA-33B3538C6A01}"/>
          </ac:spMkLst>
        </pc:spChg>
        <pc:spChg chg="mod">
          <ac:chgData name="Jim McGowan" userId="e2c7446dd3aca506" providerId="LiveId" clId="{DF11EF7F-337D-4C0F-A3FD-402ECF0F420E}" dt="2022-03-08T18:53:07.772" v="332" actId="207"/>
          <ac:spMkLst>
            <pc:docMk/>
            <pc:sldMk cId="0" sldId="263"/>
            <ac:spMk id="46088" creationId="{C6285DF7-048F-474E-9C45-D41199DC27CA}"/>
          </ac:spMkLst>
        </pc:spChg>
      </pc:sldChg>
      <pc:sldChg chg="modSp modAnim modNotes">
        <pc:chgData name="Jim McGowan" userId="e2c7446dd3aca506" providerId="LiveId" clId="{DF11EF7F-337D-4C0F-A3FD-402ECF0F420E}" dt="2022-03-08T18:47:34.328" v="247" actId="108"/>
        <pc:sldMkLst>
          <pc:docMk/>
          <pc:sldMk cId="0" sldId="265"/>
        </pc:sldMkLst>
        <pc:spChg chg="mod">
          <ac:chgData name="Jim McGowan" userId="e2c7446dd3aca506" providerId="LiveId" clId="{DF11EF7F-337D-4C0F-A3FD-402ECF0F420E}" dt="2022-03-08T17:58:48.916" v="0"/>
          <ac:spMkLst>
            <pc:docMk/>
            <pc:sldMk cId="0" sldId="265"/>
            <ac:spMk id="7" creationId="{6D5F13F8-7379-4C86-BD93-C521BFF04ED0}"/>
          </ac:spMkLst>
        </pc:spChg>
        <pc:spChg chg="mod">
          <ac:chgData name="Jim McGowan" userId="e2c7446dd3aca506" providerId="LiveId" clId="{DF11EF7F-337D-4C0F-A3FD-402ECF0F420E}" dt="2022-03-08T18:47:34.328" v="247" actId="108"/>
          <ac:spMkLst>
            <pc:docMk/>
            <pc:sldMk cId="0" sldId="265"/>
            <ac:spMk id="48131" creationId="{BF355E67-DD89-4235-9DDA-DCA6E6D9E3DF}"/>
          </ac:spMkLst>
        </pc:spChg>
      </pc:sldChg>
      <pc:sldChg chg="modSp mod modAnim modNotes">
        <pc:chgData name="Jim McGowan" userId="e2c7446dd3aca506" providerId="LiveId" clId="{DF11EF7F-337D-4C0F-A3FD-402ECF0F420E}" dt="2022-03-08T18:47:02.964" v="241" actId="114"/>
        <pc:sldMkLst>
          <pc:docMk/>
          <pc:sldMk cId="0" sldId="266"/>
        </pc:sldMkLst>
        <pc:spChg chg="mod">
          <ac:chgData name="Jim McGowan" userId="e2c7446dd3aca506" providerId="LiveId" clId="{DF11EF7F-337D-4C0F-A3FD-402ECF0F420E}" dt="2022-03-08T17:58:48.916" v="0"/>
          <ac:spMkLst>
            <pc:docMk/>
            <pc:sldMk cId="0" sldId="266"/>
            <ac:spMk id="7" creationId="{294FA4D9-1250-494A-A0AA-59942D8E9980}"/>
          </ac:spMkLst>
        </pc:spChg>
        <pc:spChg chg="mod">
          <ac:chgData name="Jim McGowan" userId="e2c7446dd3aca506" providerId="LiveId" clId="{DF11EF7F-337D-4C0F-A3FD-402ECF0F420E}" dt="2022-03-08T18:47:02.964" v="241" actId="114"/>
          <ac:spMkLst>
            <pc:docMk/>
            <pc:sldMk cId="0" sldId="266"/>
            <ac:spMk id="49158" creationId="{21A82F88-4B7B-4DDE-BE68-89989692CBE1}"/>
          </ac:spMkLst>
        </pc:spChg>
      </pc:sldChg>
      <pc:sldChg chg="modSp modAnim modNotes">
        <pc:chgData name="Jim McGowan" userId="e2c7446dd3aca506" providerId="LiveId" clId="{DF11EF7F-337D-4C0F-A3FD-402ECF0F420E}" dt="2022-03-08T18:02:53.486" v="52"/>
        <pc:sldMkLst>
          <pc:docMk/>
          <pc:sldMk cId="0" sldId="269"/>
        </pc:sldMkLst>
        <pc:spChg chg="mod">
          <ac:chgData name="Jim McGowan" userId="e2c7446dd3aca506" providerId="LiveId" clId="{DF11EF7F-337D-4C0F-A3FD-402ECF0F420E}" dt="2022-03-08T17:58:48.916" v="0"/>
          <ac:spMkLst>
            <pc:docMk/>
            <pc:sldMk cId="0" sldId="269"/>
            <ac:spMk id="6" creationId="{F6D5A188-1909-4A9D-A46B-74E49E87774D}"/>
          </ac:spMkLst>
        </pc:spChg>
        <pc:spChg chg="mod">
          <ac:chgData name="Jim McGowan" userId="e2c7446dd3aca506" providerId="LiveId" clId="{DF11EF7F-337D-4C0F-A3FD-402ECF0F420E}" dt="2022-03-08T17:58:48.916" v="0"/>
          <ac:spMkLst>
            <pc:docMk/>
            <pc:sldMk cId="0" sldId="269"/>
            <ac:spMk id="52233" creationId="{DA4BD656-CC8F-48C5-AB21-BB954A17F42B}"/>
          </ac:spMkLst>
        </pc:spChg>
      </pc:sldChg>
      <pc:sldChg chg="addSp delSp modSp modAnim modNotes">
        <pc:chgData name="Jim McGowan" userId="e2c7446dd3aca506" providerId="LiveId" clId="{DF11EF7F-337D-4C0F-A3FD-402ECF0F420E}" dt="2022-03-08T19:36:31.983" v="863" actId="108"/>
        <pc:sldMkLst>
          <pc:docMk/>
          <pc:sldMk cId="0" sldId="289"/>
        </pc:sldMkLst>
        <pc:spChg chg="add mod">
          <ac:chgData name="Jim McGowan" userId="e2c7446dd3aca506" providerId="LiveId" clId="{DF11EF7F-337D-4C0F-A3FD-402ECF0F420E}" dt="2022-03-08T19:35:06.351" v="846"/>
          <ac:spMkLst>
            <pc:docMk/>
            <pc:sldMk cId="0" sldId="289"/>
            <ac:spMk id="4" creationId="{634790C6-AFA5-4549-AD90-FBDCAAA51B9E}"/>
          </ac:spMkLst>
        </pc:spChg>
        <pc:spChg chg="del mod">
          <ac:chgData name="Jim McGowan" userId="e2c7446dd3aca506" providerId="LiveId" clId="{DF11EF7F-337D-4C0F-A3FD-402ECF0F420E}" dt="2022-03-08T19:35:04.122" v="843" actId="478"/>
          <ac:spMkLst>
            <pc:docMk/>
            <pc:sldMk cId="0" sldId="289"/>
            <ac:spMk id="7" creationId="{3A360737-2915-42D8-8EFC-E8DD88DBAA7D}"/>
          </ac:spMkLst>
        </pc:spChg>
        <pc:spChg chg="mod">
          <ac:chgData name="Jim McGowan" userId="e2c7446dd3aca506" providerId="LiveId" clId="{DF11EF7F-337D-4C0F-A3FD-402ECF0F420E}" dt="2022-03-08T19:36:31.983" v="863" actId="108"/>
          <ac:spMkLst>
            <pc:docMk/>
            <pc:sldMk cId="0" sldId="289"/>
            <ac:spMk id="72721" creationId="{27FC2563-0526-472C-8F91-AAB38551C664}"/>
          </ac:spMkLst>
        </pc:spChg>
      </pc:sldChg>
      <pc:sldChg chg="modSp mod modAnim modNotes">
        <pc:chgData name="Jim McGowan" userId="e2c7446dd3aca506" providerId="LiveId" clId="{DF11EF7F-337D-4C0F-A3FD-402ECF0F420E}" dt="2022-03-08T19:42:59.664" v="946" actId="123"/>
        <pc:sldMkLst>
          <pc:docMk/>
          <pc:sldMk cId="0" sldId="290"/>
        </pc:sldMkLst>
        <pc:spChg chg="mod">
          <ac:chgData name="Jim McGowan" userId="e2c7446dd3aca506" providerId="LiveId" clId="{DF11EF7F-337D-4C0F-A3FD-402ECF0F420E}" dt="2022-03-08T19:41:08.935" v="917" actId="108"/>
          <ac:spMkLst>
            <pc:docMk/>
            <pc:sldMk cId="0" sldId="290"/>
            <ac:spMk id="7" creationId="{F5005EF6-5CD9-4BC2-A819-5E4032B9F9AC}"/>
          </ac:spMkLst>
        </pc:spChg>
        <pc:spChg chg="mod">
          <ac:chgData name="Jim McGowan" userId="e2c7446dd3aca506" providerId="LiveId" clId="{DF11EF7F-337D-4C0F-A3FD-402ECF0F420E}" dt="2022-03-08T18:42:27.887" v="174" actId="207"/>
          <ac:spMkLst>
            <pc:docMk/>
            <pc:sldMk cId="0" sldId="290"/>
            <ac:spMk id="9" creationId="{60F76EDA-B238-4D1B-92A3-E493BBFBD8D0}"/>
          </ac:spMkLst>
        </pc:spChg>
        <pc:spChg chg="mod">
          <ac:chgData name="Jim McGowan" userId="e2c7446dd3aca506" providerId="LiveId" clId="{DF11EF7F-337D-4C0F-A3FD-402ECF0F420E}" dt="2022-03-08T19:42:59.664" v="946" actId="123"/>
          <ac:spMkLst>
            <pc:docMk/>
            <pc:sldMk cId="0" sldId="290"/>
            <ac:spMk id="73741" creationId="{47B69978-40AB-460D-9F98-EDD042A248BE}"/>
          </ac:spMkLst>
        </pc:spChg>
        <pc:picChg chg="mod">
          <ac:chgData name="Jim McGowan" userId="e2c7446dd3aca506" providerId="LiveId" clId="{DF11EF7F-337D-4C0F-A3FD-402ECF0F420E}" dt="2022-03-08T18:42:23.043" v="173" actId="207"/>
          <ac:picMkLst>
            <pc:docMk/>
            <pc:sldMk cId="0" sldId="290"/>
            <ac:picMk id="10" creationId="{9A7A6404-CB2A-4E59-8C2E-D56CBF4EE606}"/>
          </ac:picMkLst>
        </pc:picChg>
      </pc:sldChg>
      <pc:sldChg chg="modSp mod modAnim">
        <pc:chgData name="Jim McGowan" userId="e2c7446dd3aca506" providerId="LiveId" clId="{DF11EF7F-337D-4C0F-A3FD-402ECF0F420E}" dt="2022-03-08T19:01:22.622" v="402" actId="207"/>
        <pc:sldMkLst>
          <pc:docMk/>
          <pc:sldMk cId="0" sldId="295"/>
        </pc:sldMkLst>
        <pc:spChg chg="mod">
          <ac:chgData name="Jim McGowan" userId="e2c7446dd3aca506" providerId="LiveId" clId="{DF11EF7F-337D-4C0F-A3FD-402ECF0F420E}" dt="2022-03-08T17:58:48.916" v="0"/>
          <ac:spMkLst>
            <pc:docMk/>
            <pc:sldMk cId="0" sldId="295"/>
            <ac:spMk id="6" creationId="{32F15324-F2FF-4DA4-92EE-C074F0AD4908}"/>
          </ac:spMkLst>
        </pc:spChg>
        <pc:spChg chg="mod">
          <ac:chgData name="Jim McGowan" userId="e2c7446dd3aca506" providerId="LiveId" clId="{DF11EF7F-337D-4C0F-A3FD-402ECF0F420E}" dt="2022-03-08T19:01:22.622" v="402" actId="207"/>
          <ac:spMkLst>
            <pc:docMk/>
            <pc:sldMk cId="0" sldId="295"/>
            <ac:spMk id="124935" creationId="{02A9483A-CC4B-4C45-A210-96D41A4B0728}"/>
          </ac:spMkLst>
        </pc:spChg>
      </pc:sldChg>
      <pc:sldChg chg="modSp mod modAnim">
        <pc:chgData name="Jim McGowan" userId="e2c7446dd3aca506" providerId="LiveId" clId="{DF11EF7F-337D-4C0F-A3FD-402ECF0F420E}" dt="2022-03-08T18:46:15.815" v="233" actId="179"/>
        <pc:sldMkLst>
          <pc:docMk/>
          <pc:sldMk cId="0" sldId="298"/>
        </pc:sldMkLst>
        <pc:spChg chg="mod">
          <ac:chgData name="Jim McGowan" userId="e2c7446dd3aca506" providerId="LiveId" clId="{DF11EF7F-337D-4C0F-A3FD-402ECF0F420E}" dt="2022-03-08T17:58:48.916" v="0"/>
          <ac:spMkLst>
            <pc:docMk/>
            <pc:sldMk cId="0" sldId="298"/>
            <ac:spMk id="9" creationId="{9BE3178F-6973-412D-915D-CD12E78D4F2C}"/>
          </ac:spMkLst>
        </pc:spChg>
        <pc:spChg chg="mod">
          <ac:chgData name="Jim McGowan" userId="e2c7446dd3aca506" providerId="LiveId" clId="{DF11EF7F-337D-4C0F-A3FD-402ECF0F420E}" dt="2022-03-08T18:46:15.815" v="233" actId="179"/>
          <ac:spMkLst>
            <pc:docMk/>
            <pc:sldMk cId="0" sldId="298"/>
            <ac:spMk id="130054" creationId="{7936C1FC-9DC2-44C0-B186-5D40BC3E40A0}"/>
          </ac:spMkLst>
        </pc:spChg>
      </pc:sldChg>
      <pc:sldChg chg="modSp mod modAnim">
        <pc:chgData name="Jim McGowan" userId="e2c7446dd3aca506" providerId="LiveId" clId="{DF11EF7F-337D-4C0F-A3FD-402ECF0F420E}" dt="2022-03-08T19:06:54.324" v="470" actId="108"/>
        <pc:sldMkLst>
          <pc:docMk/>
          <pc:sldMk cId="0" sldId="300"/>
        </pc:sldMkLst>
        <pc:spChg chg="mod">
          <ac:chgData name="Jim McGowan" userId="e2c7446dd3aca506" providerId="LiveId" clId="{DF11EF7F-337D-4C0F-A3FD-402ECF0F420E}" dt="2022-03-08T19:06:54.324" v="470" actId="108"/>
          <ac:spMkLst>
            <pc:docMk/>
            <pc:sldMk cId="0" sldId="300"/>
            <ac:spMk id="9" creationId="{70D20532-8254-404E-A124-E6E1B53C2927}"/>
          </ac:spMkLst>
        </pc:spChg>
        <pc:spChg chg="mod">
          <ac:chgData name="Jim McGowan" userId="e2c7446dd3aca506" providerId="LiveId" clId="{DF11EF7F-337D-4C0F-A3FD-402ECF0F420E}" dt="2022-03-08T19:05:44.912" v="458" actId="1035"/>
          <ac:spMkLst>
            <pc:docMk/>
            <pc:sldMk cId="0" sldId="300"/>
            <ac:spMk id="132104" creationId="{F4DD21E0-F631-4FDF-BF99-0B9E4938E03A}"/>
          </ac:spMkLst>
        </pc:spChg>
        <pc:spChg chg="mod">
          <ac:chgData name="Jim McGowan" userId="e2c7446dd3aca506" providerId="LiveId" clId="{DF11EF7F-337D-4C0F-A3FD-402ECF0F420E}" dt="2022-03-08T19:06:20.296" v="463" actId="1036"/>
          <ac:spMkLst>
            <pc:docMk/>
            <pc:sldMk cId="0" sldId="300"/>
            <ac:spMk id="132105" creationId="{9383AFEE-1018-4932-88E3-D095F6C31A88}"/>
          </ac:spMkLst>
        </pc:spChg>
      </pc:sldChg>
      <pc:sldChg chg="delSp modSp mod modAnim modNotes">
        <pc:chgData name="Jim McGowan" userId="e2c7446dd3aca506" providerId="LiveId" clId="{DF11EF7F-337D-4C0F-A3FD-402ECF0F420E}" dt="2022-03-08T19:00:15.128" v="390" actId="255"/>
        <pc:sldMkLst>
          <pc:docMk/>
          <pc:sldMk cId="0" sldId="306"/>
        </pc:sldMkLst>
        <pc:spChg chg="mod">
          <ac:chgData name="Jim McGowan" userId="e2c7446dd3aca506" providerId="LiveId" clId="{DF11EF7F-337D-4C0F-A3FD-402ECF0F420E}" dt="2022-03-08T19:00:15.128" v="390" actId="255"/>
          <ac:spMkLst>
            <pc:docMk/>
            <pc:sldMk cId="0" sldId="306"/>
            <ac:spMk id="12" creationId="{BF026CB4-3122-4FDB-AD57-2CBBCB771343}"/>
          </ac:spMkLst>
        </pc:spChg>
        <pc:spChg chg="del mod">
          <ac:chgData name="Jim McGowan" userId="e2c7446dd3aca506" providerId="LiveId" clId="{DF11EF7F-337D-4C0F-A3FD-402ECF0F420E}" dt="2022-03-08T18:58:22.975" v="378" actId="478"/>
          <ac:spMkLst>
            <pc:docMk/>
            <pc:sldMk cId="0" sldId="306"/>
            <ac:spMk id="14" creationId="{8D9F1AF7-B6DB-411B-AECB-EC74C69436B2}"/>
          </ac:spMkLst>
        </pc:spChg>
      </pc:sldChg>
      <pc:sldChg chg="modSp mod modNotes">
        <pc:chgData name="Jim McGowan" userId="e2c7446dd3aca506" providerId="LiveId" clId="{DF11EF7F-337D-4C0F-A3FD-402ECF0F420E}" dt="2022-03-08T18:44:19.659" v="207" actId="108"/>
        <pc:sldMkLst>
          <pc:docMk/>
          <pc:sldMk cId="0" sldId="308"/>
        </pc:sldMkLst>
        <pc:spChg chg="mod">
          <ac:chgData name="Jim McGowan" userId="e2c7446dd3aca506" providerId="LiveId" clId="{DF11EF7F-337D-4C0F-A3FD-402ECF0F420E}" dt="2022-03-08T18:43:41.413" v="199" actId="207"/>
          <ac:spMkLst>
            <pc:docMk/>
            <pc:sldMk cId="0" sldId="308"/>
            <ac:spMk id="8" creationId="{62B8DCC8-54F7-447E-944B-905937DC335C}"/>
          </ac:spMkLst>
        </pc:spChg>
        <pc:spChg chg="mod">
          <ac:chgData name="Jim McGowan" userId="e2c7446dd3aca506" providerId="LiveId" clId="{DF11EF7F-337D-4C0F-A3FD-402ECF0F420E}" dt="2022-03-08T18:44:19.659" v="207" actId="108"/>
          <ac:spMkLst>
            <pc:docMk/>
            <pc:sldMk cId="0" sldId="308"/>
            <ac:spMk id="146435" creationId="{AEB561E3-7DF7-4A95-8D72-F4F67B58FA63}"/>
          </ac:spMkLst>
        </pc:spChg>
        <pc:spChg chg="mod">
          <ac:chgData name="Jim McGowan" userId="e2c7446dd3aca506" providerId="LiveId" clId="{DF11EF7F-337D-4C0F-A3FD-402ECF0F420E}" dt="2022-03-08T18:43:41.413" v="199" actId="207"/>
          <ac:spMkLst>
            <pc:docMk/>
            <pc:sldMk cId="0" sldId="308"/>
            <ac:spMk id="146436" creationId="{93CF0867-B38F-4A5A-BC23-96D269D43786}"/>
          </ac:spMkLst>
        </pc:spChg>
        <pc:picChg chg="mod">
          <ac:chgData name="Jim McGowan" userId="e2c7446dd3aca506" providerId="LiveId" clId="{DF11EF7F-337D-4C0F-A3FD-402ECF0F420E}" dt="2022-03-08T18:43:41.413" v="199" actId="207"/>
          <ac:picMkLst>
            <pc:docMk/>
            <pc:sldMk cId="0" sldId="308"/>
            <ac:picMk id="146439" creationId="{6A2D1526-C72B-4A35-81C4-21F32F45987A}"/>
          </ac:picMkLst>
        </pc:picChg>
      </pc:sldChg>
      <pc:sldChg chg="modSp mod modAnim modNotes">
        <pc:chgData name="Jim McGowan" userId="e2c7446dd3aca506" providerId="LiveId" clId="{DF11EF7F-337D-4C0F-A3FD-402ECF0F420E}" dt="2022-03-08T19:13:33.919" v="566" actId="179"/>
        <pc:sldMkLst>
          <pc:docMk/>
          <pc:sldMk cId="0" sldId="310"/>
        </pc:sldMkLst>
        <pc:spChg chg="mod">
          <ac:chgData name="Jim McGowan" userId="e2c7446dd3aca506" providerId="LiveId" clId="{DF11EF7F-337D-4C0F-A3FD-402ECF0F420E}" dt="2022-03-08T19:09:15.647" v="496" actId="108"/>
          <ac:spMkLst>
            <pc:docMk/>
            <pc:sldMk cId="0" sldId="310"/>
            <ac:spMk id="8" creationId="{CB745FF1-5873-441D-9C55-D243CB025D38}"/>
          </ac:spMkLst>
        </pc:spChg>
        <pc:spChg chg="mod">
          <ac:chgData name="Jim McGowan" userId="e2c7446dd3aca506" providerId="LiveId" clId="{DF11EF7F-337D-4C0F-A3FD-402ECF0F420E}" dt="2022-03-08T19:13:33.919" v="566" actId="179"/>
          <ac:spMkLst>
            <pc:docMk/>
            <pc:sldMk cId="0" sldId="310"/>
            <ac:spMk id="150535" creationId="{A8F3BB00-EB76-4A28-BB7D-91CBA88067EE}"/>
          </ac:spMkLst>
        </pc:spChg>
      </pc:sldChg>
      <pc:sldChg chg="addSp delSp modSp mod modAnim modNotes">
        <pc:chgData name="Jim McGowan" userId="e2c7446dd3aca506" providerId="LiveId" clId="{DF11EF7F-337D-4C0F-A3FD-402ECF0F420E}" dt="2022-03-08T19:22:03.520" v="659"/>
        <pc:sldMkLst>
          <pc:docMk/>
          <pc:sldMk cId="0" sldId="311"/>
        </pc:sldMkLst>
        <pc:spChg chg="add mod">
          <ac:chgData name="Jim McGowan" userId="e2c7446dd3aca506" providerId="LiveId" clId="{DF11EF7F-337D-4C0F-A3FD-402ECF0F420E}" dt="2022-03-08T19:22:03.520" v="659"/>
          <ac:spMkLst>
            <pc:docMk/>
            <pc:sldMk cId="0" sldId="311"/>
            <ac:spMk id="5" creationId="{6124E1AA-A680-4072-AB6F-6695ADCD23BB}"/>
          </ac:spMkLst>
        </pc:spChg>
        <pc:spChg chg="del mod">
          <ac:chgData name="Jim McGowan" userId="e2c7446dd3aca506" providerId="LiveId" clId="{DF11EF7F-337D-4C0F-A3FD-402ECF0F420E}" dt="2022-03-08T19:22:01.121" v="658" actId="478"/>
          <ac:spMkLst>
            <pc:docMk/>
            <pc:sldMk cId="0" sldId="311"/>
            <ac:spMk id="8" creationId="{6592CB4B-622A-40F1-B26F-745227381E29}"/>
          </ac:spMkLst>
        </pc:spChg>
        <pc:spChg chg="mod">
          <ac:chgData name="Jim McGowan" userId="e2c7446dd3aca506" providerId="LiveId" clId="{DF11EF7F-337D-4C0F-A3FD-402ECF0F420E}" dt="2022-03-08T19:20:56.722" v="650" actId="255"/>
          <ac:spMkLst>
            <pc:docMk/>
            <pc:sldMk cId="0" sldId="311"/>
            <ac:spMk id="152584" creationId="{7249D3BD-4ECF-4F86-93BD-4E30351900CC}"/>
          </ac:spMkLst>
        </pc:spChg>
        <pc:picChg chg="add mod">
          <ac:chgData name="Jim McGowan" userId="e2c7446dd3aca506" providerId="LiveId" clId="{DF11EF7F-337D-4C0F-A3FD-402ECF0F420E}" dt="2022-03-08T19:22:03.520" v="659"/>
          <ac:picMkLst>
            <pc:docMk/>
            <pc:sldMk cId="0" sldId="311"/>
            <ac:picMk id="4" creationId="{07D8FF68-1B6A-4A6D-9B74-941B772B19F9}"/>
          </ac:picMkLst>
        </pc:picChg>
      </pc:sldChg>
      <pc:sldChg chg="addSp delSp modSp mod modAnim">
        <pc:chgData name="Jim McGowan" userId="e2c7446dd3aca506" providerId="LiveId" clId="{DF11EF7F-337D-4C0F-A3FD-402ECF0F420E}" dt="2022-03-08T19:25:35.802" v="710" actId="179"/>
        <pc:sldMkLst>
          <pc:docMk/>
          <pc:sldMk cId="0" sldId="312"/>
        </pc:sldMkLst>
        <pc:spChg chg="add mod">
          <ac:chgData name="Jim McGowan" userId="e2c7446dd3aca506" providerId="LiveId" clId="{DF11EF7F-337D-4C0F-A3FD-402ECF0F420E}" dt="2022-03-08T19:22:32.590" v="663"/>
          <ac:spMkLst>
            <pc:docMk/>
            <pc:sldMk cId="0" sldId="312"/>
            <ac:spMk id="6" creationId="{AE92A72D-B042-4346-A258-385E8DCCF1D2}"/>
          </ac:spMkLst>
        </pc:spChg>
        <pc:spChg chg="del mod">
          <ac:chgData name="Jim McGowan" userId="e2c7446dd3aca506" providerId="LiveId" clId="{DF11EF7F-337D-4C0F-A3FD-402ECF0F420E}" dt="2022-03-08T19:22:30.026" v="662" actId="478"/>
          <ac:spMkLst>
            <pc:docMk/>
            <pc:sldMk cId="0" sldId="312"/>
            <ac:spMk id="8" creationId="{12530843-3915-47D3-B9B5-C16846BD2BD3}"/>
          </ac:spMkLst>
        </pc:spChg>
        <pc:spChg chg="mod">
          <ac:chgData name="Jim McGowan" userId="e2c7446dd3aca506" providerId="LiveId" clId="{DF11EF7F-337D-4C0F-A3FD-402ECF0F420E}" dt="2022-03-08T19:25:35.802" v="710" actId="179"/>
          <ac:spMkLst>
            <pc:docMk/>
            <pc:sldMk cId="0" sldId="312"/>
            <ac:spMk id="154628" creationId="{9AA096C0-F864-40E2-A347-01F4620A7546}"/>
          </ac:spMkLst>
        </pc:spChg>
        <pc:spChg chg="del mod">
          <ac:chgData name="Jim McGowan" userId="e2c7446dd3aca506" providerId="LiveId" clId="{DF11EF7F-337D-4C0F-A3FD-402ECF0F420E}" dt="2022-03-08T18:39:08.958" v="126" actId="478"/>
          <ac:spMkLst>
            <pc:docMk/>
            <pc:sldMk cId="0" sldId="312"/>
            <ac:spMk id="154632" creationId="{31F915BA-4A1E-453F-84F1-4C4FB84F8532}"/>
          </ac:spMkLst>
        </pc:spChg>
        <pc:picChg chg="add del mod">
          <ac:chgData name="Jim McGowan" userId="e2c7446dd3aca506" providerId="LiveId" clId="{DF11EF7F-337D-4C0F-A3FD-402ECF0F420E}" dt="2022-03-08T19:22:37.482" v="664" actId="478"/>
          <ac:picMkLst>
            <pc:docMk/>
            <pc:sldMk cId="0" sldId="312"/>
            <ac:picMk id="5" creationId="{19FAF91B-2BCC-4AF7-AEC4-83F3BDEF2B7B}"/>
          </ac:picMkLst>
        </pc:picChg>
      </pc:sldChg>
      <pc:sldChg chg="modSp mod modAnim">
        <pc:chgData name="Jim McGowan" userId="e2c7446dd3aca506" providerId="LiveId" clId="{DF11EF7F-337D-4C0F-A3FD-402ECF0F420E}" dt="2022-03-08T19:40:23.841" v="907" actId="179"/>
        <pc:sldMkLst>
          <pc:docMk/>
          <pc:sldMk cId="0" sldId="315"/>
        </pc:sldMkLst>
        <pc:spChg chg="mod">
          <ac:chgData name="Jim McGowan" userId="e2c7446dd3aca506" providerId="LiveId" clId="{DF11EF7F-337D-4C0F-A3FD-402ECF0F420E}" dt="2022-03-08T19:39:52.671" v="897" actId="207"/>
          <ac:spMkLst>
            <pc:docMk/>
            <pc:sldMk cId="0" sldId="315"/>
            <ac:spMk id="9" creationId="{565E6CB4-1075-4B5E-807B-30A24E468BD0}"/>
          </ac:spMkLst>
        </pc:spChg>
        <pc:spChg chg="mod">
          <ac:chgData name="Jim McGowan" userId="e2c7446dd3aca506" providerId="LiveId" clId="{DF11EF7F-337D-4C0F-A3FD-402ECF0F420E}" dt="2022-03-08T19:40:23.841" v="907" actId="179"/>
          <ac:spMkLst>
            <pc:docMk/>
            <pc:sldMk cId="0" sldId="315"/>
            <ac:spMk id="157703" creationId="{79F0291E-6070-405F-9FF7-8128856CA9A0}"/>
          </ac:spMkLst>
        </pc:spChg>
      </pc:sldChg>
      <pc:sldChg chg="modSp modAnim modNotes">
        <pc:chgData name="Jim McGowan" userId="e2c7446dd3aca506" providerId="LiveId" clId="{DF11EF7F-337D-4C0F-A3FD-402ECF0F420E}" dt="2022-03-08T18:02:53.486" v="52"/>
        <pc:sldMkLst>
          <pc:docMk/>
          <pc:sldMk cId="0" sldId="316"/>
        </pc:sldMkLst>
        <pc:spChg chg="mod">
          <ac:chgData name="Jim McGowan" userId="e2c7446dd3aca506" providerId="LiveId" clId="{DF11EF7F-337D-4C0F-A3FD-402ECF0F420E}" dt="2022-03-08T17:58:48.916" v="0"/>
          <ac:spMkLst>
            <pc:docMk/>
            <pc:sldMk cId="0" sldId="316"/>
            <ac:spMk id="6" creationId="{5CC5D900-FF42-4EA0-B519-29D88C336394}"/>
          </ac:spMkLst>
        </pc:spChg>
        <pc:spChg chg="mod">
          <ac:chgData name="Jim McGowan" userId="e2c7446dd3aca506" providerId="LiveId" clId="{DF11EF7F-337D-4C0F-A3FD-402ECF0F420E}" dt="2022-03-08T17:58:48.916" v="0"/>
          <ac:spMkLst>
            <pc:docMk/>
            <pc:sldMk cId="0" sldId="316"/>
            <ac:spMk id="158723" creationId="{CFF828A3-F011-497A-B311-9A291BE1A121}"/>
          </ac:spMkLst>
        </pc:spChg>
      </pc:sldChg>
      <pc:sldChg chg="addSp delSp modSp mod modAnim">
        <pc:chgData name="Jim McGowan" userId="e2c7446dd3aca506" providerId="LiveId" clId="{DF11EF7F-337D-4C0F-A3FD-402ECF0F420E}" dt="2022-03-08T19:27:18.418" v="736" actId="2710"/>
        <pc:sldMkLst>
          <pc:docMk/>
          <pc:sldMk cId="0" sldId="317"/>
        </pc:sldMkLst>
        <pc:spChg chg="add mod">
          <ac:chgData name="Jim McGowan" userId="e2c7446dd3aca506" providerId="LiveId" clId="{DF11EF7F-337D-4C0F-A3FD-402ECF0F420E}" dt="2022-03-08T19:26:20.782" v="724"/>
          <ac:spMkLst>
            <pc:docMk/>
            <pc:sldMk cId="0" sldId="317"/>
            <ac:spMk id="4" creationId="{B3B77AD8-2112-4CC4-9069-2B0CD4882E09}"/>
          </ac:spMkLst>
        </pc:spChg>
        <pc:spChg chg="del mod">
          <ac:chgData name="Jim McGowan" userId="e2c7446dd3aca506" providerId="LiveId" clId="{DF11EF7F-337D-4C0F-A3FD-402ECF0F420E}" dt="2022-03-08T19:26:18.717" v="723" actId="478"/>
          <ac:spMkLst>
            <pc:docMk/>
            <pc:sldMk cId="0" sldId="317"/>
            <ac:spMk id="8" creationId="{73917F30-D7BC-4E75-AE08-D4F898C98626}"/>
          </ac:spMkLst>
        </pc:spChg>
        <pc:spChg chg="mod">
          <ac:chgData name="Jim McGowan" userId="e2c7446dd3aca506" providerId="LiveId" clId="{DF11EF7F-337D-4C0F-A3FD-402ECF0F420E}" dt="2022-03-08T19:27:18.418" v="736" actId="2710"/>
          <ac:spMkLst>
            <pc:docMk/>
            <pc:sldMk cId="0" sldId="317"/>
            <ac:spMk id="159750" creationId="{C43E6C65-81DA-426B-8AEB-3DC6D5EC763C}"/>
          </ac:spMkLst>
        </pc:spChg>
      </pc:sldChg>
      <pc:sldChg chg="modSp mod modAnim modNotes">
        <pc:chgData name="Jim McGowan" userId="e2c7446dd3aca506" providerId="LiveId" clId="{DF11EF7F-337D-4C0F-A3FD-402ECF0F420E}" dt="2022-03-08T18:50:29.175" v="283" actId="207"/>
        <pc:sldMkLst>
          <pc:docMk/>
          <pc:sldMk cId="0" sldId="318"/>
        </pc:sldMkLst>
        <pc:spChg chg="mod">
          <ac:chgData name="Jim McGowan" userId="e2c7446dd3aca506" providerId="LiveId" clId="{DF11EF7F-337D-4C0F-A3FD-402ECF0F420E}" dt="2022-03-08T17:58:48.916" v="0"/>
          <ac:spMkLst>
            <pc:docMk/>
            <pc:sldMk cId="0" sldId="318"/>
            <ac:spMk id="6" creationId="{CF87550A-4C0C-44C7-B6DC-4AAE4D644EA7}"/>
          </ac:spMkLst>
        </pc:spChg>
        <pc:spChg chg="mod">
          <ac:chgData name="Jim McGowan" userId="e2c7446dd3aca506" providerId="LiveId" clId="{DF11EF7F-337D-4C0F-A3FD-402ECF0F420E}" dt="2022-03-08T18:50:29.175" v="283" actId="207"/>
          <ac:spMkLst>
            <pc:docMk/>
            <pc:sldMk cId="0" sldId="318"/>
            <ac:spMk id="160772" creationId="{21A9AC6E-1912-4982-B279-2E35EBBAEBA4}"/>
          </ac:spMkLst>
        </pc:spChg>
      </pc:sldChg>
      <pc:sldChg chg="modSp modAnim">
        <pc:chgData name="Jim McGowan" userId="e2c7446dd3aca506" providerId="LiveId" clId="{DF11EF7F-337D-4C0F-A3FD-402ECF0F420E}" dt="2022-03-08T18:52:18.008" v="316" actId="108"/>
        <pc:sldMkLst>
          <pc:docMk/>
          <pc:sldMk cId="0" sldId="319"/>
        </pc:sldMkLst>
        <pc:spChg chg="mod">
          <ac:chgData name="Jim McGowan" userId="e2c7446dd3aca506" providerId="LiveId" clId="{DF11EF7F-337D-4C0F-A3FD-402ECF0F420E}" dt="2022-03-08T17:58:48.916" v="0"/>
          <ac:spMkLst>
            <pc:docMk/>
            <pc:sldMk cId="0" sldId="319"/>
            <ac:spMk id="6" creationId="{DC44B016-1EEC-42DF-8DA1-E092F3B816AE}"/>
          </ac:spMkLst>
        </pc:spChg>
        <pc:spChg chg="mod">
          <ac:chgData name="Jim McGowan" userId="e2c7446dd3aca506" providerId="LiveId" clId="{DF11EF7F-337D-4C0F-A3FD-402ECF0F420E}" dt="2022-03-08T18:52:18.008" v="316" actId="108"/>
          <ac:spMkLst>
            <pc:docMk/>
            <pc:sldMk cId="0" sldId="319"/>
            <ac:spMk id="162824" creationId="{02949C4D-AA78-4C96-A655-1D2979CA595C}"/>
          </ac:spMkLst>
        </pc:spChg>
      </pc:sldChg>
      <pc:sldChg chg="modSp modAnim modNotes">
        <pc:chgData name="Jim McGowan" userId="e2c7446dd3aca506" providerId="LiveId" clId="{DF11EF7F-337D-4C0F-A3FD-402ECF0F420E}" dt="2022-03-08T18:02:53.486" v="52"/>
        <pc:sldMkLst>
          <pc:docMk/>
          <pc:sldMk cId="0" sldId="321"/>
        </pc:sldMkLst>
        <pc:spChg chg="mod">
          <ac:chgData name="Jim McGowan" userId="e2c7446dd3aca506" providerId="LiveId" clId="{DF11EF7F-337D-4C0F-A3FD-402ECF0F420E}" dt="2022-03-08T17:58:48.916" v="0"/>
          <ac:spMkLst>
            <pc:docMk/>
            <pc:sldMk cId="0" sldId="321"/>
            <ac:spMk id="6" creationId="{B8ECA126-CBEC-47F7-8A66-CD976E0133C3}"/>
          </ac:spMkLst>
        </pc:spChg>
        <pc:spChg chg="mod">
          <ac:chgData name="Jim McGowan" userId="e2c7446dd3aca506" providerId="LiveId" clId="{DF11EF7F-337D-4C0F-A3FD-402ECF0F420E}" dt="2022-03-08T17:58:48.916" v="0"/>
          <ac:spMkLst>
            <pc:docMk/>
            <pc:sldMk cId="0" sldId="321"/>
            <ac:spMk id="8" creationId="{B63C225B-6714-4F1E-A526-D6DE36932E04}"/>
          </ac:spMkLst>
        </pc:spChg>
        <pc:spChg chg="mod">
          <ac:chgData name="Jim McGowan" userId="e2c7446dd3aca506" providerId="LiveId" clId="{DF11EF7F-337D-4C0F-A3FD-402ECF0F420E}" dt="2022-03-08T17:58:48.916" v="0"/>
          <ac:spMkLst>
            <pc:docMk/>
            <pc:sldMk cId="0" sldId="321"/>
            <ac:spMk id="164869" creationId="{7A3A30FC-939B-4BC7-8B3C-99B9A52E413C}"/>
          </ac:spMkLst>
        </pc:spChg>
        <pc:picChg chg="mod">
          <ac:chgData name="Jim McGowan" userId="e2c7446dd3aca506" providerId="LiveId" clId="{DF11EF7F-337D-4C0F-A3FD-402ECF0F420E}" dt="2022-03-08T17:58:48.916" v="0"/>
          <ac:picMkLst>
            <pc:docMk/>
            <pc:sldMk cId="0" sldId="321"/>
            <ac:picMk id="7" creationId="{B011B50A-D7FB-4E76-8524-66FD418E4A9F}"/>
          </ac:picMkLst>
        </pc:picChg>
      </pc:sldChg>
      <pc:sldChg chg="modSp modAnim modNotes">
        <pc:chgData name="Jim McGowan" userId="e2c7446dd3aca506" providerId="LiveId" clId="{DF11EF7F-337D-4C0F-A3FD-402ECF0F420E}" dt="2022-03-08T18:02:53.486" v="52"/>
        <pc:sldMkLst>
          <pc:docMk/>
          <pc:sldMk cId="0" sldId="322"/>
        </pc:sldMkLst>
        <pc:spChg chg="mod">
          <ac:chgData name="Jim McGowan" userId="e2c7446dd3aca506" providerId="LiveId" clId="{DF11EF7F-337D-4C0F-A3FD-402ECF0F420E}" dt="2022-03-08T17:58:48.916" v="0"/>
          <ac:spMkLst>
            <pc:docMk/>
            <pc:sldMk cId="0" sldId="322"/>
            <ac:spMk id="6" creationId="{5388E004-0E27-468B-9100-8F94C85DE84A}"/>
          </ac:spMkLst>
        </pc:spChg>
        <pc:spChg chg="mod">
          <ac:chgData name="Jim McGowan" userId="e2c7446dd3aca506" providerId="LiveId" clId="{DF11EF7F-337D-4C0F-A3FD-402ECF0F420E}" dt="2022-03-08T17:58:48.916" v="0"/>
          <ac:spMkLst>
            <pc:docMk/>
            <pc:sldMk cId="0" sldId="322"/>
            <ac:spMk id="8" creationId="{AF152725-0097-4C26-954B-907A3E30F170}"/>
          </ac:spMkLst>
        </pc:spChg>
        <pc:spChg chg="mod">
          <ac:chgData name="Jim McGowan" userId="e2c7446dd3aca506" providerId="LiveId" clId="{DF11EF7F-337D-4C0F-A3FD-402ECF0F420E}" dt="2022-03-08T17:58:48.916" v="0"/>
          <ac:spMkLst>
            <pc:docMk/>
            <pc:sldMk cId="0" sldId="322"/>
            <ac:spMk id="166916" creationId="{D2B56460-3A12-46B6-9CB1-F050CA2F885D}"/>
          </ac:spMkLst>
        </pc:spChg>
        <pc:picChg chg="mod">
          <ac:chgData name="Jim McGowan" userId="e2c7446dd3aca506" providerId="LiveId" clId="{DF11EF7F-337D-4C0F-A3FD-402ECF0F420E}" dt="2022-03-08T17:58:48.916" v="0"/>
          <ac:picMkLst>
            <pc:docMk/>
            <pc:sldMk cId="0" sldId="322"/>
            <ac:picMk id="9" creationId="{347325AA-0968-4BBB-BE13-48F018B8EA30}"/>
          </ac:picMkLst>
        </pc:picChg>
      </pc:sldChg>
      <pc:sldChg chg="modSp modAnim modNotes">
        <pc:chgData name="Jim McGowan" userId="e2c7446dd3aca506" providerId="LiveId" clId="{DF11EF7F-337D-4C0F-A3FD-402ECF0F420E}" dt="2022-03-08T18:02:53.486" v="52"/>
        <pc:sldMkLst>
          <pc:docMk/>
          <pc:sldMk cId="0" sldId="324"/>
        </pc:sldMkLst>
        <pc:spChg chg="mod">
          <ac:chgData name="Jim McGowan" userId="e2c7446dd3aca506" providerId="LiveId" clId="{DF11EF7F-337D-4C0F-A3FD-402ECF0F420E}" dt="2022-03-08T17:58:48.916" v="0"/>
          <ac:spMkLst>
            <pc:docMk/>
            <pc:sldMk cId="0" sldId="324"/>
            <ac:spMk id="6" creationId="{7D81B1F8-3012-464C-9320-373E1EAF48B5}"/>
          </ac:spMkLst>
        </pc:spChg>
        <pc:spChg chg="mod">
          <ac:chgData name="Jim McGowan" userId="e2c7446dd3aca506" providerId="LiveId" clId="{DF11EF7F-337D-4C0F-A3FD-402ECF0F420E}" dt="2022-03-08T17:58:48.916" v="0"/>
          <ac:spMkLst>
            <pc:docMk/>
            <pc:sldMk cId="0" sldId="324"/>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0" sldId="325"/>
        </pc:sldMkLst>
        <pc:spChg chg="mod">
          <ac:chgData name="Jim McGowan" userId="e2c7446dd3aca506" providerId="LiveId" clId="{DF11EF7F-337D-4C0F-A3FD-402ECF0F420E}" dt="2022-03-08T17:58:48.916" v="0"/>
          <ac:spMkLst>
            <pc:docMk/>
            <pc:sldMk cId="0" sldId="325"/>
            <ac:spMk id="9" creationId="{242DAB4B-169B-4AA8-98AF-C4F77B29068B}"/>
          </ac:spMkLst>
        </pc:spChg>
        <pc:spChg chg="mod">
          <ac:chgData name="Jim McGowan" userId="e2c7446dd3aca506" providerId="LiveId" clId="{DF11EF7F-337D-4C0F-A3FD-402ECF0F420E}" dt="2022-03-08T17:58:48.916" v="0"/>
          <ac:spMkLst>
            <pc:docMk/>
            <pc:sldMk cId="0" sldId="325"/>
            <ac:spMk id="173063" creationId="{1CFED342-ABCD-4512-B352-8FDB180E3446}"/>
          </ac:spMkLst>
        </pc:spChg>
      </pc:sldChg>
      <pc:sldChg chg="modSp modAnim modNotes">
        <pc:chgData name="Jim McGowan" userId="e2c7446dd3aca506" providerId="LiveId" clId="{DF11EF7F-337D-4C0F-A3FD-402ECF0F420E}" dt="2022-03-08T18:02:53.486" v="52"/>
        <pc:sldMkLst>
          <pc:docMk/>
          <pc:sldMk cId="0" sldId="326"/>
        </pc:sldMkLst>
        <pc:spChg chg="mod">
          <ac:chgData name="Jim McGowan" userId="e2c7446dd3aca506" providerId="LiveId" clId="{DF11EF7F-337D-4C0F-A3FD-402ECF0F420E}" dt="2022-03-08T17:58:48.916" v="0"/>
          <ac:spMkLst>
            <pc:docMk/>
            <pc:sldMk cId="0" sldId="326"/>
            <ac:spMk id="8" creationId="{9B8C1C1B-A072-4BFC-9D4D-6750C5D1CD5E}"/>
          </ac:spMkLst>
        </pc:spChg>
        <pc:spChg chg="mod">
          <ac:chgData name="Jim McGowan" userId="e2c7446dd3aca506" providerId="LiveId" clId="{DF11EF7F-337D-4C0F-A3FD-402ECF0F420E}" dt="2022-03-08T17:58:48.916" v="0"/>
          <ac:spMkLst>
            <pc:docMk/>
            <pc:sldMk cId="0" sldId="326"/>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0" sldId="328"/>
        </pc:sldMkLst>
        <pc:spChg chg="mod">
          <ac:chgData name="Jim McGowan" userId="e2c7446dd3aca506" providerId="LiveId" clId="{DF11EF7F-337D-4C0F-A3FD-402ECF0F420E}" dt="2022-03-08T17:58:48.916" v="0"/>
          <ac:spMkLst>
            <pc:docMk/>
            <pc:sldMk cId="0" sldId="328"/>
            <ac:spMk id="7" creationId="{631F20AC-D612-49A4-B9CD-03F891492643}"/>
          </ac:spMkLst>
        </pc:spChg>
        <pc:spChg chg="mod">
          <ac:chgData name="Jim McGowan" userId="e2c7446dd3aca506" providerId="LiveId" clId="{DF11EF7F-337D-4C0F-A3FD-402ECF0F420E}" dt="2022-03-08T17:58:48.916" v="0"/>
          <ac:spMkLst>
            <pc:docMk/>
            <pc:sldMk cId="0" sldId="328"/>
            <ac:spMk id="179206" creationId="{73299D7F-601D-4165-8D7E-35469C1FBA94}"/>
          </ac:spMkLst>
        </pc:spChg>
      </pc:sldChg>
      <pc:sldChg chg="modSp modAnim modNotes">
        <pc:chgData name="Jim McGowan" userId="e2c7446dd3aca506" providerId="LiveId" clId="{DF11EF7F-337D-4C0F-A3FD-402ECF0F420E}" dt="2022-03-08T18:02:53.486" v="52"/>
        <pc:sldMkLst>
          <pc:docMk/>
          <pc:sldMk cId="0" sldId="329"/>
        </pc:sldMkLst>
        <pc:spChg chg="mod">
          <ac:chgData name="Jim McGowan" userId="e2c7446dd3aca506" providerId="LiveId" clId="{DF11EF7F-337D-4C0F-A3FD-402ECF0F420E}" dt="2022-03-08T17:58:48.916" v="0"/>
          <ac:spMkLst>
            <pc:docMk/>
            <pc:sldMk cId="0" sldId="329"/>
            <ac:spMk id="10" creationId="{064CB356-EF13-4FC1-A756-65C53E46B114}"/>
          </ac:spMkLst>
        </pc:spChg>
        <pc:picChg chg="mod">
          <ac:chgData name="Jim McGowan" userId="e2c7446dd3aca506" providerId="LiveId" clId="{DF11EF7F-337D-4C0F-A3FD-402ECF0F420E}" dt="2022-03-08T17:58:48.916" v="0"/>
          <ac:picMkLst>
            <pc:docMk/>
            <pc:sldMk cId="0" sldId="329"/>
            <ac:picMk id="9" creationId="{34361AF3-02EB-4A89-9D99-3942B1DC661F}"/>
          </ac:picMkLst>
        </pc:picChg>
      </pc:sldChg>
      <pc:sldChg chg="modSp mod modAnim">
        <pc:chgData name="Jim McGowan" userId="e2c7446dd3aca506" providerId="LiveId" clId="{DF11EF7F-337D-4C0F-A3FD-402ECF0F420E}" dt="2022-03-08T19:39:44.859" v="895" actId="207"/>
        <pc:sldMkLst>
          <pc:docMk/>
          <pc:sldMk cId="0" sldId="331"/>
        </pc:sldMkLst>
        <pc:spChg chg="mod">
          <ac:chgData name="Jim McGowan" userId="e2c7446dd3aca506" providerId="LiveId" clId="{DF11EF7F-337D-4C0F-A3FD-402ECF0F420E}" dt="2022-03-08T19:39:44.859" v="895" actId="207"/>
          <ac:spMkLst>
            <pc:docMk/>
            <pc:sldMk cId="0" sldId="331"/>
            <ac:spMk id="8" creationId="{62146C80-B15A-4899-9EBA-5277F3145D18}"/>
          </ac:spMkLst>
        </pc:spChg>
        <pc:spChg chg="mod">
          <ac:chgData name="Jim McGowan" userId="e2c7446dd3aca506" providerId="LiveId" clId="{DF11EF7F-337D-4C0F-A3FD-402ECF0F420E}" dt="2022-03-08T19:38:05.611" v="877" actId="179"/>
          <ac:spMkLst>
            <pc:docMk/>
            <pc:sldMk cId="0" sldId="331"/>
            <ac:spMk id="185350" creationId="{AB08285D-E95F-437D-9161-965704A3354F}"/>
          </ac:spMkLst>
        </pc:spChg>
      </pc:sldChg>
      <pc:sldChg chg="modSp mod modAnim">
        <pc:chgData name="Jim McGowan" userId="e2c7446dd3aca506" providerId="LiveId" clId="{DF11EF7F-337D-4C0F-A3FD-402ECF0F420E}" dt="2022-03-08T19:06:33.957" v="466" actId="108"/>
        <pc:sldMkLst>
          <pc:docMk/>
          <pc:sldMk cId="0" sldId="332"/>
        </pc:sldMkLst>
        <pc:spChg chg="mod">
          <ac:chgData name="Jim McGowan" userId="e2c7446dd3aca506" providerId="LiveId" clId="{DF11EF7F-337D-4C0F-A3FD-402ECF0F420E}" dt="2022-03-08T19:06:33.957" v="466" actId="108"/>
          <ac:spMkLst>
            <pc:docMk/>
            <pc:sldMk cId="0" sldId="332"/>
            <ac:spMk id="186370" creationId="{DEAA1FFC-2F01-4DAD-86FF-0C0EFA2AD484}"/>
          </ac:spMkLst>
        </pc:spChg>
        <pc:spChg chg="mod">
          <ac:chgData name="Jim McGowan" userId="e2c7446dd3aca506" providerId="LiveId" clId="{DF11EF7F-337D-4C0F-A3FD-402ECF0F420E}" dt="2022-03-08T19:03:10.168" v="416" actId="123"/>
          <ac:spMkLst>
            <pc:docMk/>
            <pc:sldMk cId="0" sldId="332"/>
            <ac:spMk id="186372" creationId="{3AC212F6-CFD8-4662-8F80-6A61D2D43A02}"/>
          </ac:spMkLst>
        </pc:spChg>
      </pc:sldChg>
      <pc:sldChg chg="addSp delSp modSp mod modAnim">
        <pc:chgData name="Jim McGowan" userId="e2c7446dd3aca506" providerId="LiveId" clId="{DF11EF7F-337D-4C0F-A3FD-402ECF0F420E}" dt="2022-03-08T19:34:46.610" v="840" actId="108"/>
        <pc:sldMkLst>
          <pc:docMk/>
          <pc:sldMk cId="0" sldId="333"/>
        </pc:sldMkLst>
        <pc:spChg chg="add mod">
          <ac:chgData name="Jim McGowan" userId="e2c7446dd3aca506" providerId="LiveId" clId="{DF11EF7F-337D-4C0F-A3FD-402ECF0F420E}" dt="2022-03-08T19:33:25.595" v="817"/>
          <ac:spMkLst>
            <pc:docMk/>
            <pc:sldMk cId="0" sldId="333"/>
            <ac:spMk id="4" creationId="{A4D912B0-FB7F-4B63-9F58-104365BF7960}"/>
          </ac:spMkLst>
        </pc:spChg>
        <pc:spChg chg="del mod">
          <ac:chgData name="Jim McGowan" userId="e2c7446dd3aca506" providerId="LiveId" clId="{DF11EF7F-337D-4C0F-A3FD-402ECF0F420E}" dt="2022-03-08T19:33:22.970" v="816" actId="478"/>
          <ac:spMkLst>
            <pc:docMk/>
            <pc:sldMk cId="0" sldId="333"/>
            <ac:spMk id="7" creationId="{F28F2003-2A99-4E25-9084-A0165B4C0FCE}"/>
          </ac:spMkLst>
        </pc:spChg>
        <pc:spChg chg="mod">
          <ac:chgData name="Jim McGowan" userId="e2c7446dd3aca506" providerId="LiveId" clId="{DF11EF7F-337D-4C0F-A3FD-402ECF0F420E}" dt="2022-03-08T19:34:46.610" v="840" actId="108"/>
          <ac:spMkLst>
            <pc:docMk/>
            <pc:sldMk cId="0" sldId="333"/>
            <ac:spMk id="187396" creationId="{506FE59C-6502-4CE8-921E-BFE13BCA279F}"/>
          </ac:spMkLst>
        </pc:spChg>
      </pc:sldChg>
      <pc:sldChg chg="modSp mod modAnim modNotes">
        <pc:chgData name="Jim McGowan" userId="e2c7446dd3aca506" providerId="LiveId" clId="{DF11EF7F-337D-4C0F-A3FD-402ECF0F420E}" dt="2022-03-08T18:50:39.571" v="287" actId="207"/>
        <pc:sldMkLst>
          <pc:docMk/>
          <pc:sldMk cId="0" sldId="334"/>
        </pc:sldMkLst>
        <pc:spChg chg="mod">
          <ac:chgData name="Jim McGowan" userId="e2c7446dd3aca506" providerId="LiveId" clId="{DF11EF7F-337D-4C0F-A3FD-402ECF0F420E}" dt="2022-03-08T17:58:48.916" v="0"/>
          <ac:spMkLst>
            <pc:docMk/>
            <pc:sldMk cId="0" sldId="334"/>
            <ac:spMk id="6" creationId="{DF1F828C-642E-4F3F-97C0-F54D42E5E6EB}"/>
          </ac:spMkLst>
        </pc:spChg>
        <pc:spChg chg="mod">
          <ac:chgData name="Jim McGowan" userId="e2c7446dd3aca506" providerId="LiveId" clId="{DF11EF7F-337D-4C0F-A3FD-402ECF0F420E}" dt="2022-03-08T18:50:39.571" v="287" actId="207"/>
          <ac:spMkLst>
            <pc:docMk/>
            <pc:sldMk cId="0" sldId="334"/>
            <ac:spMk id="8" creationId="{1729B85F-3149-483E-B94E-ED2ACFA5310C}"/>
          </ac:spMkLst>
        </pc:spChg>
        <pc:spChg chg="mod">
          <ac:chgData name="Jim McGowan" userId="e2c7446dd3aca506" providerId="LiveId" clId="{DF11EF7F-337D-4C0F-A3FD-402ECF0F420E}" dt="2022-03-08T18:50:34.388" v="284" actId="207"/>
          <ac:spMkLst>
            <pc:docMk/>
            <pc:sldMk cId="0" sldId="334"/>
            <ac:spMk id="188420" creationId="{7ADE2933-2763-4954-90A4-B48367FFF58E}"/>
          </ac:spMkLst>
        </pc:spChg>
        <pc:picChg chg="mod">
          <ac:chgData name="Jim McGowan" userId="e2c7446dd3aca506" providerId="LiveId" clId="{DF11EF7F-337D-4C0F-A3FD-402ECF0F420E}" dt="2022-03-08T17:58:48.916" v="0"/>
          <ac:picMkLst>
            <pc:docMk/>
            <pc:sldMk cId="0" sldId="334"/>
            <ac:picMk id="7" creationId="{1C411E9E-27D3-4FBA-B221-1DA545BEBC1C}"/>
          </ac:picMkLst>
        </pc:picChg>
      </pc:sldChg>
      <pc:sldChg chg="modSp mod modAnim modNotes">
        <pc:chgData name="Jim McGowan" userId="e2c7446dd3aca506" providerId="LiveId" clId="{DF11EF7F-337D-4C0F-A3FD-402ECF0F420E}" dt="2022-03-08T18:54:02.435" v="345" actId="207"/>
        <pc:sldMkLst>
          <pc:docMk/>
          <pc:sldMk cId="0" sldId="335"/>
        </pc:sldMkLst>
        <pc:spChg chg="mod">
          <ac:chgData name="Jim McGowan" userId="e2c7446dd3aca506" providerId="LiveId" clId="{DF11EF7F-337D-4C0F-A3FD-402ECF0F420E}" dt="2022-03-08T17:58:48.916" v="0"/>
          <ac:spMkLst>
            <pc:docMk/>
            <pc:sldMk cId="0" sldId="335"/>
            <ac:spMk id="6" creationId="{E5872753-1D9E-481D-BC3B-71FD53AA8506}"/>
          </ac:spMkLst>
        </pc:spChg>
        <pc:spChg chg="mod">
          <ac:chgData name="Jim McGowan" userId="e2c7446dd3aca506" providerId="LiveId" clId="{DF11EF7F-337D-4C0F-A3FD-402ECF0F420E}" dt="2022-03-08T18:54:02.435" v="345" actId="207"/>
          <ac:spMkLst>
            <pc:docMk/>
            <pc:sldMk cId="0" sldId="335"/>
            <ac:spMk id="190467" creationId="{37C7B95D-9745-4EA8-B9C6-EC57D50110B7}"/>
          </ac:spMkLst>
        </pc:spChg>
      </pc:sldChg>
      <pc:sldChg chg="modSp modAnim modNotes">
        <pc:chgData name="Jim McGowan" userId="e2c7446dd3aca506" providerId="LiveId" clId="{DF11EF7F-337D-4C0F-A3FD-402ECF0F420E}" dt="2022-03-08T18:02:53.486" v="52"/>
        <pc:sldMkLst>
          <pc:docMk/>
          <pc:sldMk cId="0" sldId="336"/>
        </pc:sldMkLst>
        <pc:spChg chg="mod">
          <ac:chgData name="Jim McGowan" userId="e2c7446dd3aca506" providerId="LiveId" clId="{DF11EF7F-337D-4C0F-A3FD-402ECF0F420E}" dt="2022-03-08T17:58:48.916" v="0"/>
          <ac:spMkLst>
            <pc:docMk/>
            <pc:sldMk cId="0" sldId="336"/>
            <ac:spMk id="6" creationId="{5470E535-A409-43B9-B82B-90D140DF3F73}"/>
          </ac:spMkLst>
        </pc:spChg>
        <pc:spChg chg="mod">
          <ac:chgData name="Jim McGowan" userId="e2c7446dd3aca506" providerId="LiveId" clId="{DF11EF7F-337D-4C0F-A3FD-402ECF0F420E}" dt="2022-03-08T17:58:48.916" v="0"/>
          <ac:spMkLst>
            <pc:docMk/>
            <pc:sldMk cId="0" sldId="336"/>
            <ac:spMk id="192515" creationId="{8EB790CF-CD84-49DB-AF8A-0D21D2838571}"/>
          </ac:spMkLst>
        </pc:spChg>
      </pc:sldChg>
      <pc:sldChg chg="modSp mod modAnim modNotes">
        <pc:chgData name="Jim McGowan" userId="e2c7446dd3aca506" providerId="LiveId" clId="{DF11EF7F-337D-4C0F-A3FD-402ECF0F420E}" dt="2023-07-26T17:15:31.978" v="1166" actId="6549"/>
        <pc:sldMkLst>
          <pc:docMk/>
          <pc:sldMk cId="0" sldId="338"/>
        </pc:sldMkLst>
        <pc:spChg chg="mod">
          <ac:chgData name="Jim McGowan" userId="e2c7446dd3aca506" providerId="LiveId" clId="{DF11EF7F-337D-4C0F-A3FD-402ECF0F420E}" dt="2022-03-08T17:58:48.916" v="0"/>
          <ac:spMkLst>
            <pc:docMk/>
            <pc:sldMk cId="0" sldId="338"/>
            <ac:spMk id="10" creationId="{3405B44E-7357-4D36-ADB0-D1F355E925C3}"/>
          </ac:spMkLst>
        </pc:spChg>
        <pc:spChg chg="mod">
          <ac:chgData name="Jim McGowan" userId="e2c7446dd3aca506" providerId="LiveId" clId="{DF11EF7F-337D-4C0F-A3FD-402ECF0F420E}" dt="2023-07-26T17:15:31.978" v="1166" actId="6549"/>
          <ac:spMkLst>
            <pc:docMk/>
            <pc:sldMk cId="0" sldId="338"/>
            <ac:spMk id="196612" creationId="{65EB3C17-8800-4E7F-B080-FCD234AF66BE}"/>
          </ac:spMkLst>
        </pc:spChg>
      </pc:sldChg>
      <pc:sldChg chg="modSp modAnim modNotes">
        <pc:chgData name="Jim McGowan" userId="e2c7446dd3aca506" providerId="LiveId" clId="{DF11EF7F-337D-4C0F-A3FD-402ECF0F420E}" dt="2022-03-08T18:49:18.446" v="265" actId="6549"/>
        <pc:sldMkLst>
          <pc:docMk/>
          <pc:sldMk cId="0" sldId="339"/>
        </pc:sldMkLst>
        <pc:spChg chg="mod">
          <ac:chgData name="Jim McGowan" userId="e2c7446dd3aca506" providerId="LiveId" clId="{DF11EF7F-337D-4C0F-A3FD-402ECF0F420E}" dt="2022-03-08T17:58:48.916" v="0"/>
          <ac:spMkLst>
            <pc:docMk/>
            <pc:sldMk cId="0" sldId="339"/>
            <ac:spMk id="7" creationId="{77D18451-EA45-4F0A-93D1-3B774FCB510C}"/>
          </ac:spMkLst>
        </pc:spChg>
        <pc:spChg chg="mod">
          <ac:chgData name="Jim McGowan" userId="e2c7446dd3aca506" providerId="LiveId" clId="{DF11EF7F-337D-4C0F-A3FD-402ECF0F420E}" dt="2022-03-08T18:49:18.446" v="265" actId="6549"/>
          <ac:spMkLst>
            <pc:docMk/>
            <pc:sldMk cId="0" sldId="339"/>
            <ac:spMk id="200708" creationId="{0B2E1203-7139-47F2-9445-EAAF55FF44EA}"/>
          </ac:spMkLst>
        </pc:spChg>
      </pc:sldChg>
      <pc:sldChg chg="modSp modAnim modNotes">
        <pc:chgData name="Jim McGowan" userId="e2c7446dd3aca506" providerId="LiveId" clId="{DF11EF7F-337D-4C0F-A3FD-402ECF0F420E}" dt="2022-03-08T18:02:53.486" v="52"/>
        <pc:sldMkLst>
          <pc:docMk/>
          <pc:sldMk cId="0" sldId="340"/>
        </pc:sldMkLst>
        <pc:spChg chg="mod">
          <ac:chgData name="Jim McGowan" userId="e2c7446dd3aca506" providerId="LiveId" clId="{DF11EF7F-337D-4C0F-A3FD-402ECF0F420E}" dt="2022-03-08T17:58:48.916" v="0"/>
          <ac:spMkLst>
            <pc:docMk/>
            <pc:sldMk cId="0" sldId="340"/>
            <ac:spMk id="6" creationId="{6BB386AA-BF07-47BD-94D8-93341F093DEB}"/>
          </ac:spMkLst>
        </pc:spChg>
        <pc:spChg chg="mod">
          <ac:chgData name="Jim McGowan" userId="e2c7446dd3aca506" providerId="LiveId" clId="{DF11EF7F-337D-4C0F-A3FD-402ECF0F420E}" dt="2022-03-08T17:58:48.916" v="0"/>
          <ac:spMkLst>
            <pc:docMk/>
            <pc:sldMk cId="0" sldId="340"/>
            <ac:spMk id="202757" creationId="{D316691F-242C-4108-B45A-FFDEF082C306}"/>
          </ac:spMkLst>
        </pc:spChg>
      </pc:sldChg>
      <pc:sldChg chg="addSp delSp modSp mod modAnim">
        <pc:chgData name="Jim McGowan" userId="e2c7446dd3aca506" providerId="LiveId" clId="{DF11EF7F-337D-4C0F-A3FD-402ECF0F420E}" dt="2022-03-08T19:19:35.400" v="630" actId="14100"/>
        <pc:sldMkLst>
          <pc:docMk/>
          <pc:sldMk cId="0" sldId="341"/>
        </pc:sldMkLst>
        <pc:spChg chg="add del mod">
          <ac:chgData name="Jim McGowan" userId="e2c7446dd3aca506" providerId="LiveId" clId="{DF11EF7F-337D-4C0F-A3FD-402ECF0F420E}" dt="2022-03-08T19:17:47.082" v="608" actId="478"/>
          <ac:spMkLst>
            <pc:docMk/>
            <pc:sldMk cId="0" sldId="341"/>
            <ac:spMk id="2" creationId="{627F3746-DE56-4744-908C-030449AA0526}"/>
          </ac:spMkLst>
        </pc:spChg>
        <pc:spChg chg="add mod">
          <ac:chgData name="Jim McGowan" userId="e2c7446dd3aca506" providerId="LiveId" clId="{DF11EF7F-337D-4C0F-A3FD-402ECF0F420E}" dt="2022-03-08T19:17:53.441" v="612"/>
          <ac:spMkLst>
            <pc:docMk/>
            <pc:sldMk cId="0" sldId="341"/>
            <ac:spMk id="7" creationId="{D12262BE-34C2-4D7D-AE8A-D86AA919A1E3}"/>
          </ac:spMkLst>
        </pc:spChg>
        <pc:spChg chg="del mod">
          <ac:chgData name="Jim McGowan" userId="e2c7446dd3aca506" providerId="LiveId" clId="{DF11EF7F-337D-4C0F-A3FD-402ECF0F420E}" dt="2022-03-08T19:17:51.042" v="611" actId="478"/>
          <ac:spMkLst>
            <pc:docMk/>
            <pc:sldMk cId="0" sldId="341"/>
            <ac:spMk id="8" creationId="{B387CD77-FBAC-40C8-B480-75FD30D1C217}"/>
          </ac:spMkLst>
        </pc:spChg>
        <pc:spChg chg="mod">
          <ac:chgData name="Jim McGowan" userId="e2c7446dd3aca506" providerId="LiveId" clId="{DF11EF7F-337D-4C0F-A3FD-402ECF0F420E}" dt="2022-03-08T19:19:35.400" v="630" actId="14100"/>
          <ac:spMkLst>
            <pc:docMk/>
            <pc:sldMk cId="0" sldId="341"/>
            <ac:spMk id="204808" creationId="{A3CC988E-C785-4BC8-BD96-B03CA6A13647}"/>
          </ac:spMkLst>
        </pc:spChg>
        <pc:picChg chg="add mod">
          <ac:chgData name="Jim McGowan" userId="e2c7446dd3aca506" providerId="LiveId" clId="{DF11EF7F-337D-4C0F-A3FD-402ECF0F420E}" dt="2022-03-08T19:17:53.441" v="612"/>
          <ac:picMkLst>
            <pc:docMk/>
            <pc:sldMk cId="0" sldId="341"/>
            <ac:picMk id="6" creationId="{C8973A12-A341-4C25-B6F9-B88AC0E5FF35}"/>
          </ac:picMkLst>
        </pc:picChg>
        <pc:picChg chg="del mod">
          <ac:chgData name="Jim McGowan" userId="e2c7446dd3aca506" providerId="LiveId" clId="{DF11EF7F-337D-4C0F-A3FD-402ECF0F420E}" dt="2022-03-08T19:17:42.209" v="607" actId="478"/>
          <ac:picMkLst>
            <pc:docMk/>
            <pc:sldMk cId="0" sldId="341"/>
            <ac:picMk id="10" creationId="{ED6647DB-72CC-426C-984C-366040368E4F}"/>
          </ac:picMkLst>
        </pc:picChg>
      </pc:sldChg>
      <pc:sldChg chg="modSp modAnim modNotes">
        <pc:chgData name="Jim McGowan" userId="e2c7446dd3aca506" providerId="LiveId" clId="{DF11EF7F-337D-4C0F-A3FD-402ECF0F420E}" dt="2022-03-08T18:02:53.486" v="52"/>
        <pc:sldMkLst>
          <pc:docMk/>
          <pc:sldMk cId="0" sldId="342"/>
        </pc:sldMkLst>
        <pc:spChg chg="mod">
          <ac:chgData name="Jim McGowan" userId="e2c7446dd3aca506" providerId="LiveId" clId="{DF11EF7F-337D-4C0F-A3FD-402ECF0F420E}" dt="2022-03-08T17:58:48.916" v="0"/>
          <ac:spMkLst>
            <pc:docMk/>
            <pc:sldMk cId="0" sldId="342"/>
            <ac:spMk id="9" creationId="{4F269A05-A379-449C-8511-D4F1E7F9E9DC}"/>
          </ac:spMkLst>
        </pc:spChg>
        <pc:spChg chg="mod">
          <ac:chgData name="Jim McGowan" userId="e2c7446dd3aca506" providerId="LiveId" clId="{DF11EF7F-337D-4C0F-A3FD-402ECF0F420E}" dt="2022-03-08T17:58:48.916" v="0"/>
          <ac:spMkLst>
            <pc:docMk/>
            <pc:sldMk cId="0" sldId="342"/>
            <ac:spMk id="208904" creationId="{4AE57A15-0E29-4536-89E9-D6670B271AEA}"/>
          </ac:spMkLst>
        </pc:spChg>
        <pc:spChg chg="mod">
          <ac:chgData name="Jim McGowan" userId="e2c7446dd3aca506" providerId="LiveId" clId="{DF11EF7F-337D-4C0F-A3FD-402ECF0F420E}" dt="2022-03-08T17:58:48.916" v="0"/>
          <ac:spMkLst>
            <pc:docMk/>
            <pc:sldMk cId="0" sldId="342"/>
            <ac:spMk id="208906" creationId="{09B256E7-AEAF-48BA-93A2-1736FD85F210}"/>
          </ac:spMkLst>
        </pc:spChg>
        <pc:picChg chg="mod">
          <ac:chgData name="Jim McGowan" userId="e2c7446dd3aca506" providerId="LiveId" clId="{DF11EF7F-337D-4C0F-A3FD-402ECF0F420E}" dt="2022-03-08T17:58:48.916" v="0"/>
          <ac:picMkLst>
            <pc:docMk/>
            <pc:sldMk cId="0" sldId="342"/>
            <ac:picMk id="11" creationId="{29805482-ECA1-4161-8CAB-D04558A47182}"/>
          </ac:picMkLst>
        </pc:picChg>
      </pc:sldChg>
      <pc:sldChg chg="modSp modAnim modNotes">
        <pc:chgData name="Jim McGowan" userId="e2c7446dd3aca506" providerId="LiveId" clId="{DF11EF7F-337D-4C0F-A3FD-402ECF0F420E}" dt="2022-03-08T18:02:53.486" v="52"/>
        <pc:sldMkLst>
          <pc:docMk/>
          <pc:sldMk cId="0" sldId="343"/>
        </pc:sldMkLst>
        <pc:spChg chg="mod">
          <ac:chgData name="Jim McGowan" userId="e2c7446dd3aca506" providerId="LiveId" clId="{DF11EF7F-337D-4C0F-A3FD-402ECF0F420E}" dt="2022-03-08T17:58:48.916" v="0"/>
          <ac:spMkLst>
            <pc:docMk/>
            <pc:sldMk cId="0" sldId="343"/>
            <ac:spMk id="6" creationId="{9F368976-A3E6-4951-8FCE-9F958379112E}"/>
          </ac:spMkLst>
        </pc:spChg>
        <pc:spChg chg="mod">
          <ac:chgData name="Jim McGowan" userId="e2c7446dd3aca506" providerId="LiveId" clId="{DF11EF7F-337D-4C0F-A3FD-402ECF0F420E}" dt="2022-03-08T17:58:48.916" v="0"/>
          <ac:spMkLst>
            <pc:docMk/>
            <pc:sldMk cId="0" sldId="343"/>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0" sldId="345"/>
        </pc:sldMkLst>
        <pc:spChg chg="mod">
          <ac:chgData name="Jim McGowan" userId="e2c7446dd3aca506" providerId="LiveId" clId="{DF11EF7F-337D-4C0F-A3FD-402ECF0F420E}" dt="2022-03-08T17:58:48.916" v="0"/>
          <ac:spMkLst>
            <pc:docMk/>
            <pc:sldMk cId="0" sldId="345"/>
            <ac:spMk id="6" creationId="{51819BF0-CB4F-4C36-835D-66B7307945E5}"/>
          </ac:spMkLst>
        </pc:spChg>
        <pc:spChg chg="mod">
          <ac:chgData name="Jim McGowan" userId="e2c7446dd3aca506" providerId="LiveId" clId="{DF11EF7F-337D-4C0F-A3FD-402ECF0F420E}" dt="2022-03-08T17:58:48.916" v="0"/>
          <ac:spMkLst>
            <pc:docMk/>
            <pc:sldMk cId="0" sldId="345"/>
            <ac:spMk id="219140" creationId="{E9919F33-75E5-40F6-B414-2C16B8A3586C}"/>
          </ac:spMkLst>
        </pc:spChg>
      </pc:sldChg>
      <pc:sldChg chg="modSp mod modAnim modNotes">
        <pc:chgData name="Jim McGowan" userId="e2c7446dd3aca506" providerId="LiveId" clId="{DF11EF7F-337D-4C0F-A3FD-402ECF0F420E}" dt="2023-07-26T17:16:06.613" v="1169" actId="12789"/>
        <pc:sldMkLst>
          <pc:docMk/>
          <pc:sldMk cId="0" sldId="346"/>
        </pc:sldMkLst>
        <pc:spChg chg="mod">
          <ac:chgData name="Jim McGowan" userId="e2c7446dd3aca506" providerId="LiveId" clId="{DF11EF7F-337D-4C0F-A3FD-402ECF0F420E}" dt="2022-03-08T17:58:48.916" v="0"/>
          <ac:spMkLst>
            <pc:docMk/>
            <pc:sldMk cId="0" sldId="346"/>
            <ac:spMk id="6" creationId="{3749BBFB-9AD7-42C4-8663-96E70CFB9B4F}"/>
          </ac:spMkLst>
        </pc:spChg>
        <pc:spChg chg="mod">
          <ac:chgData name="Jim McGowan" userId="e2c7446dd3aca506" providerId="LiveId" clId="{DF11EF7F-337D-4C0F-A3FD-402ECF0F420E}" dt="2023-07-26T17:16:06.613" v="1169" actId="12789"/>
          <ac:spMkLst>
            <pc:docMk/>
            <pc:sldMk cId="0" sldId="346"/>
            <ac:spMk id="221187" creationId="{4F0D3109-061C-446A-9B38-5004EC782AB4}"/>
          </ac:spMkLst>
        </pc:spChg>
      </pc:sldChg>
      <pc:sldChg chg="modSp modAnim modNotes">
        <pc:chgData name="Jim McGowan" userId="e2c7446dd3aca506" providerId="LiveId" clId="{DF11EF7F-337D-4C0F-A3FD-402ECF0F420E}" dt="2022-03-08T18:02:53.486" v="52"/>
        <pc:sldMkLst>
          <pc:docMk/>
          <pc:sldMk cId="0" sldId="347"/>
        </pc:sldMkLst>
        <pc:spChg chg="mod">
          <ac:chgData name="Jim McGowan" userId="e2c7446dd3aca506" providerId="LiveId" clId="{DF11EF7F-337D-4C0F-A3FD-402ECF0F420E}" dt="2022-03-08T17:58:48.916" v="0"/>
          <ac:spMkLst>
            <pc:docMk/>
            <pc:sldMk cId="0" sldId="347"/>
            <ac:spMk id="6" creationId="{1A847D94-0156-433F-A0A3-470F895EC6C2}"/>
          </ac:spMkLst>
        </pc:spChg>
        <pc:spChg chg="mod">
          <ac:chgData name="Jim McGowan" userId="e2c7446dd3aca506" providerId="LiveId" clId="{DF11EF7F-337D-4C0F-A3FD-402ECF0F420E}" dt="2022-03-08T17:58:48.916" v="0"/>
          <ac:spMkLst>
            <pc:docMk/>
            <pc:sldMk cId="0" sldId="347"/>
            <ac:spMk id="223235" creationId="{4BE92CCE-D843-45B3-8F9F-FFD8206E99C2}"/>
          </ac:spMkLst>
        </pc:spChg>
      </pc:sldChg>
      <pc:sldChg chg="modSp modAnim modNotes">
        <pc:chgData name="Jim McGowan" userId="e2c7446dd3aca506" providerId="LiveId" clId="{DF11EF7F-337D-4C0F-A3FD-402ECF0F420E}" dt="2022-03-08T18:02:53.486" v="52"/>
        <pc:sldMkLst>
          <pc:docMk/>
          <pc:sldMk cId="0" sldId="348"/>
        </pc:sldMkLst>
        <pc:spChg chg="mod">
          <ac:chgData name="Jim McGowan" userId="e2c7446dd3aca506" providerId="LiveId" clId="{DF11EF7F-337D-4C0F-A3FD-402ECF0F420E}" dt="2022-03-08T17:58:48.916" v="0"/>
          <ac:spMkLst>
            <pc:docMk/>
            <pc:sldMk cId="0" sldId="348"/>
            <ac:spMk id="7" creationId="{1A23B65F-F783-45B2-9F50-5B5F6868C892}"/>
          </ac:spMkLst>
        </pc:spChg>
        <pc:spChg chg="mod">
          <ac:chgData name="Jim McGowan" userId="e2c7446dd3aca506" providerId="LiveId" clId="{DF11EF7F-337D-4C0F-A3FD-402ECF0F420E}" dt="2022-03-08T17:58:48.916" v="0"/>
          <ac:spMkLst>
            <pc:docMk/>
            <pc:sldMk cId="0" sldId="348"/>
            <ac:spMk id="225284" creationId="{B44E68B5-B11D-448D-821B-8DE74E48B093}"/>
          </ac:spMkLst>
        </pc:spChg>
        <pc:spChg chg="mod">
          <ac:chgData name="Jim McGowan" userId="e2c7446dd3aca506" providerId="LiveId" clId="{DF11EF7F-337D-4C0F-A3FD-402ECF0F420E}" dt="2022-03-08T17:58:48.916" v="0"/>
          <ac:spMkLst>
            <pc:docMk/>
            <pc:sldMk cId="0" sldId="348"/>
            <ac:spMk id="225286" creationId="{1B3F42F0-6D77-413B-8764-AC2AE092E00F}"/>
          </ac:spMkLst>
        </pc:spChg>
        <pc:picChg chg="mod">
          <ac:chgData name="Jim McGowan" userId="e2c7446dd3aca506" providerId="LiveId" clId="{DF11EF7F-337D-4C0F-A3FD-402ECF0F420E}" dt="2022-03-08T17:58:48.916" v="0"/>
          <ac:picMkLst>
            <pc:docMk/>
            <pc:sldMk cId="0" sldId="348"/>
            <ac:picMk id="2" creationId="{BE80CE4A-0401-42AA-81B5-7F78BDC32793}"/>
          </ac:picMkLst>
        </pc:picChg>
      </pc:sldChg>
      <pc:sldChg chg="modSp modAnim">
        <pc:chgData name="Jim McGowan" userId="e2c7446dd3aca506" providerId="LiveId" clId="{DF11EF7F-337D-4C0F-A3FD-402ECF0F420E}" dt="2022-03-08T18:02:53.486" v="52"/>
        <pc:sldMkLst>
          <pc:docMk/>
          <pc:sldMk cId="0" sldId="349"/>
        </pc:sldMkLst>
        <pc:spChg chg="mod">
          <ac:chgData name="Jim McGowan" userId="e2c7446dd3aca506" providerId="LiveId" clId="{DF11EF7F-337D-4C0F-A3FD-402ECF0F420E}" dt="2022-03-08T17:58:48.916" v="0"/>
          <ac:spMkLst>
            <pc:docMk/>
            <pc:sldMk cId="0" sldId="349"/>
            <ac:spMk id="6" creationId="{74303D30-CC66-436D-AB9B-F1448D202FE6}"/>
          </ac:spMkLst>
        </pc:spChg>
        <pc:spChg chg="mod">
          <ac:chgData name="Jim McGowan" userId="e2c7446dd3aca506" providerId="LiveId" clId="{DF11EF7F-337D-4C0F-A3FD-402ECF0F420E}" dt="2022-03-08T17:58:48.916" v="0"/>
          <ac:spMkLst>
            <pc:docMk/>
            <pc:sldMk cId="0" sldId="349"/>
            <ac:spMk id="227331" creationId="{4F7E101D-5E5C-43F0-9F40-4AA0E8FBE92C}"/>
          </ac:spMkLst>
        </pc:spChg>
      </pc:sldChg>
      <pc:sldChg chg="modSp">
        <pc:chgData name="Jim McGowan" userId="e2c7446dd3aca506" providerId="LiveId" clId="{DF11EF7F-337D-4C0F-A3FD-402ECF0F420E}" dt="2022-03-08T17:58:48.916" v="0"/>
        <pc:sldMkLst>
          <pc:docMk/>
          <pc:sldMk cId="0" sldId="350"/>
        </pc:sldMkLst>
        <pc:graphicFrameChg chg="mod">
          <ac:chgData name="Jim McGowan" userId="e2c7446dd3aca506" providerId="LiveId" clId="{DF11EF7F-337D-4C0F-A3FD-402ECF0F420E}" dt="2022-03-08T17:58:48.916" v="0"/>
          <ac:graphicFrameMkLst>
            <pc:docMk/>
            <pc:sldMk cId="0" sldId="350"/>
            <ac:graphicFrameMk id="228515" creationId="{200B9D3F-07F0-4919-8B9E-68FCA9D47E09}"/>
          </ac:graphicFrameMkLst>
        </pc:graphicFrameChg>
      </pc:sldChg>
      <pc:sldChg chg="modSp modAnim">
        <pc:chgData name="Jim McGowan" userId="e2c7446dd3aca506" providerId="LiveId" clId="{DF11EF7F-337D-4C0F-A3FD-402ECF0F420E}" dt="2022-03-08T18:02:53.486" v="52"/>
        <pc:sldMkLst>
          <pc:docMk/>
          <pc:sldMk cId="0" sldId="352"/>
        </pc:sldMkLst>
        <pc:spChg chg="mod">
          <ac:chgData name="Jim McGowan" userId="e2c7446dd3aca506" providerId="LiveId" clId="{DF11EF7F-337D-4C0F-A3FD-402ECF0F420E}" dt="2022-03-08T17:58:48.916" v="0"/>
          <ac:spMkLst>
            <pc:docMk/>
            <pc:sldMk cId="0" sldId="352"/>
            <ac:spMk id="7" creationId="{C9010B50-6BAA-4341-B88F-DD9B095360B7}"/>
          </ac:spMkLst>
        </pc:spChg>
        <pc:spChg chg="mod">
          <ac:chgData name="Jim McGowan" userId="e2c7446dd3aca506" providerId="LiveId" clId="{DF11EF7F-337D-4C0F-A3FD-402ECF0F420E}" dt="2022-03-08T17:58:48.916" v="0"/>
          <ac:spMkLst>
            <pc:docMk/>
            <pc:sldMk cId="0" sldId="352"/>
            <ac:spMk id="231426" creationId="{BE4DCC6E-C8BE-49E8-91E2-913C8B03ED32}"/>
          </ac:spMkLst>
        </pc:spChg>
      </pc:sldChg>
      <pc:sldChg chg="modSp modAnim modNotes">
        <pc:chgData name="Jim McGowan" userId="e2c7446dd3aca506" providerId="LiveId" clId="{DF11EF7F-337D-4C0F-A3FD-402ECF0F420E}" dt="2022-03-08T18:02:53.486" v="52"/>
        <pc:sldMkLst>
          <pc:docMk/>
          <pc:sldMk cId="0" sldId="353"/>
        </pc:sldMkLst>
        <pc:spChg chg="mod">
          <ac:chgData name="Jim McGowan" userId="e2c7446dd3aca506" providerId="LiveId" clId="{DF11EF7F-337D-4C0F-A3FD-402ECF0F420E}" dt="2022-03-08T17:58:48.916" v="0"/>
          <ac:spMkLst>
            <pc:docMk/>
            <pc:sldMk cId="0" sldId="353"/>
            <ac:spMk id="6" creationId="{E72FC999-F2AA-49BB-9DC6-5B0C31A5BA9E}"/>
          </ac:spMkLst>
        </pc:spChg>
        <pc:spChg chg="mod">
          <ac:chgData name="Jim McGowan" userId="e2c7446dd3aca506" providerId="LiveId" clId="{DF11EF7F-337D-4C0F-A3FD-402ECF0F420E}" dt="2022-03-08T17:58:48.916" v="0"/>
          <ac:spMkLst>
            <pc:docMk/>
            <pc:sldMk cId="0" sldId="353"/>
            <ac:spMk id="232451" creationId="{1D451380-59F0-4A51-9972-770AD4F88960}"/>
          </ac:spMkLst>
        </pc:spChg>
      </pc:sldChg>
      <pc:sldChg chg="modSp mod setBg modAnim">
        <pc:chgData name="Jim McGowan" userId="e2c7446dd3aca506" providerId="LiveId" clId="{DF11EF7F-337D-4C0F-A3FD-402ECF0F420E}" dt="2022-03-08T18:03:37.474" v="59"/>
        <pc:sldMkLst>
          <pc:docMk/>
          <pc:sldMk cId="4058441213" sldId="444"/>
        </pc:sldMkLst>
        <pc:spChg chg="mod">
          <ac:chgData name="Jim McGowan" userId="e2c7446dd3aca506" providerId="LiveId" clId="{DF11EF7F-337D-4C0F-A3FD-402ECF0F420E}" dt="2022-03-08T18:00:22.948" v="22" actId="207"/>
          <ac:spMkLst>
            <pc:docMk/>
            <pc:sldMk cId="4058441213" sldId="444"/>
            <ac:spMk id="4" creationId="{00000000-0000-0000-0000-000000000000}"/>
          </ac:spMkLst>
        </pc:spChg>
        <pc:spChg chg="mod">
          <ac:chgData name="Jim McGowan" userId="e2c7446dd3aca506" providerId="LiveId" clId="{DF11EF7F-337D-4C0F-A3FD-402ECF0F420E}" dt="2022-03-08T17:58:48.916" v="0"/>
          <ac:spMkLst>
            <pc:docMk/>
            <pc:sldMk cId="4058441213" sldId="444"/>
            <ac:spMk id="7" creationId="{C1796DBA-D89A-4910-B49A-4294C83A483B}"/>
          </ac:spMkLst>
        </pc:spChg>
        <pc:picChg chg="mod">
          <ac:chgData name="Jim McGowan" userId="e2c7446dd3aca506" providerId="LiveId" clId="{DF11EF7F-337D-4C0F-A3FD-402ECF0F420E}" dt="2022-03-08T17:58:48.916" v="0"/>
          <ac:picMkLst>
            <pc:docMk/>
            <pc:sldMk cId="4058441213" sldId="444"/>
            <ac:picMk id="6" creationId="{00000000-0000-0000-0000-000000000000}"/>
          </ac:picMkLst>
        </pc:picChg>
      </pc:sldChg>
      <pc:sldChg chg="addSp delSp modSp mod modAnim">
        <pc:chgData name="Jim McGowan" userId="e2c7446dd3aca506" providerId="LiveId" clId="{DF11EF7F-337D-4C0F-A3FD-402ECF0F420E}" dt="2022-03-08T19:32:55.474" v="813" actId="207"/>
        <pc:sldMkLst>
          <pc:docMk/>
          <pc:sldMk cId="4200865402" sldId="445"/>
        </pc:sldMkLst>
        <pc:spChg chg="del mod">
          <ac:chgData name="Jim McGowan" userId="e2c7446dd3aca506" providerId="LiveId" clId="{DF11EF7F-337D-4C0F-A3FD-402ECF0F420E}" dt="2022-03-08T19:32:12.148" v="802" actId="478"/>
          <ac:spMkLst>
            <pc:docMk/>
            <pc:sldMk cId="4200865402" sldId="445"/>
            <ac:spMk id="3" creationId="{D14279F0-F821-4F69-A109-1C39266484BB}"/>
          </ac:spMkLst>
        </pc:spChg>
        <pc:spChg chg="add mod">
          <ac:chgData name="Jim McGowan" userId="e2c7446dd3aca506" providerId="LiveId" clId="{DF11EF7F-337D-4C0F-A3FD-402ECF0F420E}" dt="2022-03-08T19:32:14.225" v="805"/>
          <ac:spMkLst>
            <pc:docMk/>
            <pc:sldMk cId="4200865402" sldId="445"/>
            <ac:spMk id="4" creationId="{3BDE77A5-3E97-42F4-ACDF-D1623FA2722C}"/>
          </ac:spMkLst>
        </pc:spChg>
        <pc:spChg chg="mod">
          <ac:chgData name="Jim McGowan" userId="e2c7446dd3aca506" providerId="LiveId" clId="{DF11EF7F-337D-4C0F-A3FD-402ECF0F420E}" dt="2022-03-08T19:32:55.474" v="813" actId="207"/>
          <ac:spMkLst>
            <pc:docMk/>
            <pc:sldMk cId="4200865402" sldId="445"/>
            <ac:spMk id="124935" creationId="{02A9483A-CC4B-4C45-A210-96D41A4B0728}"/>
          </ac:spMkLst>
        </pc:spChg>
      </pc:sldChg>
      <pc:sldChg chg="modSp modAnim">
        <pc:chgData name="Jim McGowan" userId="e2c7446dd3aca506" providerId="LiveId" clId="{DF11EF7F-337D-4C0F-A3FD-402ECF0F420E}" dt="2022-03-08T18:43:31.441" v="196" actId="207"/>
        <pc:sldMkLst>
          <pc:docMk/>
          <pc:sldMk cId="464038503" sldId="446"/>
        </pc:sldMkLst>
        <pc:spChg chg="mod">
          <ac:chgData name="Jim McGowan" userId="e2c7446dd3aca506" providerId="LiveId" clId="{DF11EF7F-337D-4C0F-A3FD-402ECF0F420E}" dt="2022-03-08T18:43:31.441" v="196" actId="207"/>
          <ac:spMkLst>
            <pc:docMk/>
            <pc:sldMk cId="464038503" sldId="446"/>
            <ac:spMk id="3" creationId="{9A478E87-1E9E-47C0-BDC3-CDACA19025B2}"/>
          </ac:spMkLst>
        </pc:spChg>
        <pc:spChg chg="mod">
          <ac:chgData name="Jim McGowan" userId="e2c7446dd3aca506" providerId="LiveId" clId="{DF11EF7F-337D-4C0F-A3FD-402ECF0F420E}" dt="2022-03-08T18:43:31.441" v="196" actId="207"/>
          <ac:spMkLst>
            <pc:docMk/>
            <pc:sldMk cId="464038503" sldId="446"/>
            <ac:spMk id="124935" creationId="{02A9483A-CC4B-4C45-A210-96D41A4B0728}"/>
          </ac:spMkLst>
        </pc:spChg>
      </pc:sldChg>
      <pc:sldChg chg="modSp">
        <pc:chgData name="Jim McGowan" userId="e2c7446dd3aca506" providerId="LiveId" clId="{DF11EF7F-337D-4C0F-A3FD-402ECF0F420E}" dt="2022-03-08T17:58:48.916" v="0"/>
        <pc:sldMkLst>
          <pc:docMk/>
          <pc:sldMk cId="2268576725" sldId="447"/>
        </pc:sldMkLst>
        <pc:graphicFrameChg chg="mod">
          <ac:chgData name="Jim McGowan" userId="e2c7446dd3aca506" providerId="LiveId" clId="{DF11EF7F-337D-4C0F-A3FD-402ECF0F420E}" dt="2022-03-08T17:58:48.916" v="0"/>
          <ac:graphicFrameMkLst>
            <pc:docMk/>
            <pc:sldMk cId="2268576725" sldId="447"/>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27595421" sldId="449"/>
        </pc:sldMkLst>
        <pc:graphicFrameChg chg="mod">
          <ac:chgData name="Jim McGowan" userId="e2c7446dd3aca506" providerId="LiveId" clId="{DF11EF7F-337D-4C0F-A3FD-402ECF0F420E}" dt="2022-03-08T17:58:48.916" v="0"/>
          <ac:graphicFrameMkLst>
            <pc:docMk/>
            <pc:sldMk cId="827595421" sldId="449"/>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98308356" sldId="450"/>
        </pc:sldMkLst>
        <pc:graphicFrameChg chg="mod">
          <ac:chgData name="Jim McGowan" userId="e2c7446dd3aca506" providerId="LiveId" clId="{DF11EF7F-337D-4C0F-A3FD-402ECF0F420E}" dt="2022-03-08T17:58:48.916" v="0"/>
          <ac:graphicFrameMkLst>
            <pc:docMk/>
            <pc:sldMk cId="898308356" sldId="450"/>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1803146757" sldId="452"/>
        </pc:sldMkLst>
        <pc:graphicFrameChg chg="mod">
          <ac:chgData name="Jim McGowan" userId="e2c7446dd3aca506" providerId="LiveId" clId="{DF11EF7F-337D-4C0F-A3FD-402ECF0F420E}" dt="2022-03-08T17:58:48.916" v="0"/>
          <ac:graphicFrameMkLst>
            <pc:docMk/>
            <pc:sldMk cId="1803146757" sldId="452"/>
            <ac:graphicFrameMk id="228515" creationId="{200B9D3F-07F0-4919-8B9E-68FCA9D47E09}"/>
          </ac:graphicFrameMkLst>
        </pc:graphicFrameChg>
      </pc:sldChg>
      <pc:sldChg chg="modSp mod modAnim">
        <pc:chgData name="Jim McGowan" userId="e2c7446dd3aca506" providerId="LiveId" clId="{DF11EF7F-337D-4C0F-A3FD-402ECF0F420E}" dt="2022-03-08T19:06:39.036" v="467" actId="108"/>
        <pc:sldMkLst>
          <pc:docMk/>
          <pc:sldMk cId="692587553" sldId="454"/>
        </pc:sldMkLst>
        <pc:spChg chg="mod">
          <ac:chgData name="Jim McGowan" userId="e2c7446dd3aca506" providerId="LiveId" clId="{DF11EF7F-337D-4C0F-A3FD-402ECF0F420E}" dt="2022-03-08T19:06:39.036" v="467" actId="108"/>
          <ac:spMkLst>
            <pc:docMk/>
            <pc:sldMk cId="692587553" sldId="454"/>
            <ac:spMk id="186370" creationId="{DEAA1FFC-2F01-4DAD-86FF-0C0EFA2AD484}"/>
          </ac:spMkLst>
        </pc:spChg>
        <pc:spChg chg="mod">
          <ac:chgData name="Jim McGowan" userId="e2c7446dd3aca506" providerId="LiveId" clId="{DF11EF7F-337D-4C0F-A3FD-402ECF0F420E}" dt="2022-03-08T19:04:26.287" v="436" actId="14100"/>
          <ac:spMkLst>
            <pc:docMk/>
            <pc:sldMk cId="692587553" sldId="454"/>
            <ac:spMk id="186372" creationId="{3AC212F6-CFD8-4662-8F80-6A61D2D43A02}"/>
          </ac:spMkLst>
        </pc:spChg>
      </pc:sldChg>
      <pc:sldChg chg="modSp mod modAnim modNotes">
        <pc:chgData name="Jim McGowan" userId="e2c7446dd3aca506" providerId="LiveId" clId="{DF11EF7F-337D-4C0F-A3FD-402ECF0F420E}" dt="2022-03-08T19:12:19.237" v="534" actId="108"/>
        <pc:sldMkLst>
          <pc:docMk/>
          <pc:sldMk cId="3199885423" sldId="457"/>
        </pc:sldMkLst>
        <pc:spChg chg="mod">
          <ac:chgData name="Jim McGowan" userId="e2c7446dd3aca506" providerId="LiveId" clId="{DF11EF7F-337D-4C0F-A3FD-402ECF0F420E}" dt="2022-03-08T19:11:56.069" v="530" actId="207"/>
          <ac:spMkLst>
            <pc:docMk/>
            <pc:sldMk cId="3199885423" sldId="457"/>
            <ac:spMk id="4" creationId="{0BAE95D5-1A5E-4617-BA0D-1C6CB8792A95}"/>
          </ac:spMkLst>
        </pc:spChg>
        <pc:spChg chg="mod">
          <ac:chgData name="Jim McGowan" userId="e2c7446dd3aca506" providerId="LiveId" clId="{DF11EF7F-337D-4C0F-A3FD-402ECF0F420E}" dt="2022-03-08T19:12:19.237" v="534" actId="108"/>
          <ac:spMkLst>
            <pc:docMk/>
            <pc:sldMk cId="3199885423" sldId="457"/>
            <ac:spMk id="8" creationId="{4A94AB59-0C98-4CD4-886C-29B285392689}"/>
          </ac:spMkLst>
        </pc:spChg>
        <pc:spChg chg="mod">
          <ac:chgData name="Jim McGowan" userId="e2c7446dd3aca506" providerId="LiveId" clId="{DF11EF7F-337D-4C0F-A3FD-402ECF0F420E}" dt="2022-03-08T19:11:44.070" v="527" actId="14100"/>
          <ac:spMkLst>
            <pc:docMk/>
            <pc:sldMk cId="3199885423" sldId="457"/>
            <ac:spMk id="13326" creationId="{FC53503D-CA05-4AC4-B4F6-E639D7F0493D}"/>
          </ac:spMkLst>
        </pc:spChg>
      </pc:sldChg>
      <pc:sldChg chg="modSp mod">
        <pc:chgData name="Jim McGowan" userId="e2c7446dd3aca506" providerId="LiveId" clId="{DF11EF7F-337D-4C0F-A3FD-402ECF0F420E}" dt="2022-03-08T19:15:26.018" v="589" actId="179"/>
        <pc:sldMkLst>
          <pc:docMk/>
          <pc:sldMk cId="1984031204" sldId="458"/>
        </pc:sldMkLst>
        <pc:spChg chg="mod">
          <ac:chgData name="Jim McGowan" userId="e2c7446dd3aca506" providerId="LiveId" clId="{DF11EF7F-337D-4C0F-A3FD-402ECF0F420E}" dt="2022-03-08T19:12:24.503" v="537" actId="108"/>
          <ac:spMkLst>
            <pc:docMk/>
            <pc:sldMk cId="1984031204" sldId="458"/>
            <ac:spMk id="8" creationId="{81B9C169-5DF6-4584-917C-55223263B877}"/>
          </ac:spMkLst>
        </pc:spChg>
        <pc:spChg chg="mod">
          <ac:chgData name="Jim McGowan" userId="e2c7446dd3aca506" providerId="LiveId" clId="{DF11EF7F-337D-4C0F-A3FD-402ECF0F420E}" dt="2022-03-08T18:36:16.005" v="102" actId="207"/>
          <ac:spMkLst>
            <pc:docMk/>
            <pc:sldMk cId="1984031204" sldId="458"/>
            <ac:spMk id="145413" creationId="{CD48866B-69DA-4A6A-B4D3-7CF4EAF0957B}"/>
          </ac:spMkLst>
        </pc:spChg>
        <pc:spChg chg="mod">
          <ac:chgData name="Jim McGowan" userId="e2c7446dd3aca506" providerId="LiveId" clId="{DF11EF7F-337D-4C0F-A3FD-402ECF0F420E}" dt="2022-03-08T19:15:26.018" v="589" actId="179"/>
          <ac:spMkLst>
            <pc:docMk/>
            <pc:sldMk cId="1984031204" sldId="458"/>
            <ac:spMk id="145414" creationId="{387DE770-6518-4D82-B3CF-67BAD0B0932F}"/>
          </ac:spMkLst>
        </pc:spChg>
        <pc:picChg chg="mod">
          <ac:chgData name="Jim McGowan" userId="e2c7446dd3aca506" providerId="LiveId" clId="{DF11EF7F-337D-4C0F-A3FD-402ECF0F420E}" dt="2022-03-08T19:12:30.320" v="550" actId="1037"/>
          <ac:picMkLst>
            <pc:docMk/>
            <pc:sldMk cId="1984031204" sldId="458"/>
            <ac:picMk id="145420" creationId="{AE418D46-008E-4A01-8CA8-C640FD96A6C7}"/>
          </ac:picMkLst>
        </pc:picChg>
      </pc:sldChg>
      <pc:sldChg chg="addSp delSp modSp mod modAnim">
        <pc:chgData name="Jim McGowan" userId="e2c7446dd3aca506" providerId="LiveId" clId="{DF11EF7F-337D-4C0F-A3FD-402ECF0F420E}" dt="2022-03-08T19:16:55.298" v="604" actId="108"/>
        <pc:sldMkLst>
          <pc:docMk/>
          <pc:sldMk cId="2086688755" sldId="459"/>
        </pc:sldMkLst>
        <pc:spChg chg="add mod">
          <ac:chgData name="Jim McGowan" userId="e2c7446dd3aca506" providerId="LiveId" clId="{DF11EF7F-337D-4C0F-A3FD-402ECF0F420E}" dt="2022-03-08T19:13:55.891" v="573"/>
          <ac:spMkLst>
            <pc:docMk/>
            <pc:sldMk cId="2086688755" sldId="459"/>
            <ac:spMk id="6" creationId="{0D41994B-38E0-4A40-BA3F-521741E047A9}"/>
          </ac:spMkLst>
        </pc:spChg>
        <pc:spChg chg="del mod">
          <ac:chgData name="Jim McGowan" userId="e2c7446dd3aca506" providerId="LiveId" clId="{DF11EF7F-337D-4C0F-A3FD-402ECF0F420E}" dt="2022-03-08T19:13:53.480" v="572" actId="478"/>
          <ac:spMkLst>
            <pc:docMk/>
            <pc:sldMk cId="2086688755" sldId="459"/>
            <ac:spMk id="8" creationId="{81B9C169-5DF6-4584-917C-55223263B877}"/>
          </ac:spMkLst>
        </pc:spChg>
        <pc:spChg chg="mod">
          <ac:chgData name="Jim McGowan" userId="e2c7446dd3aca506" providerId="LiveId" clId="{DF11EF7F-337D-4C0F-A3FD-402ECF0F420E}" dt="2022-03-08T19:16:55.298" v="604" actId="108"/>
          <ac:spMkLst>
            <pc:docMk/>
            <pc:sldMk cId="2086688755" sldId="459"/>
            <ac:spMk id="10" creationId="{B2FDD973-2E61-4F40-8630-38C2F76834A6}"/>
          </ac:spMkLst>
        </pc:spChg>
        <pc:picChg chg="add mod">
          <ac:chgData name="Jim McGowan" userId="e2c7446dd3aca506" providerId="LiveId" clId="{DF11EF7F-337D-4C0F-A3FD-402ECF0F420E}" dt="2022-03-08T19:13:55.891" v="573"/>
          <ac:picMkLst>
            <pc:docMk/>
            <pc:sldMk cId="2086688755" sldId="459"/>
            <ac:picMk id="5" creationId="{376FAEEB-4C64-47D9-B9C9-EA7775F279E4}"/>
          </ac:picMkLst>
        </pc:picChg>
        <pc:picChg chg="del mod">
          <ac:chgData name="Jim McGowan" userId="e2c7446dd3aca506" providerId="LiveId" clId="{DF11EF7F-337D-4C0F-A3FD-402ECF0F420E}" dt="2022-03-08T19:13:51.137" v="569" actId="478"/>
          <ac:picMkLst>
            <pc:docMk/>
            <pc:sldMk cId="2086688755" sldId="459"/>
            <ac:picMk id="13" creationId="{0F9680E0-3DF9-424F-BB6C-98CE494FEBC2}"/>
          </ac:picMkLst>
        </pc:picChg>
      </pc:sldChg>
      <pc:sldChg chg="addSp delSp modSp mod modAnim">
        <pc:chgData name="Jim McGowan" userId="e2c7446dd3aca506" providerId="LiveId" clId="{DF11EF7F-337D-4C0F-A3FD-402ECF0F420E}" dt="2022-03-08T19:21:36.337" v="655" actId="1035"/>
        <pc:sldMkLst>
          <pc:docMk/>
          <pc:sldMk cId="4291686037" sldId="460"/>
        </pc:sldMkLst>
        <pc:spChg chg="add del mod">
          <ac:chgData name="Jim McGowan" userId="e2c7446dd3aca506" providerId="LiveId" clId="{DF11EF7F-337D-4C0F-A3FD-402ECF0F420E}" dt="2022-03-08T19:18:58.835" v="624" actId="478"/>
          <ac:spMkLst>
            <pc:docMk/>
            <pc:sldMk cId="4291686037" sldId="460"/>
            <ac:spMk id="3" creationId="{106504F1-AB56-436D-9587-B1084933CA4C}"/>
          </ac:spMkLst>
        </pc:spChg>
        <pc:spChg chg="del mod">
          <ac:chgData name="Jim McGowan" userId="e2c7446dd3aca506" providerId="LiveId" clId="{DF11EF7F-337D-4C0F-A3FD-402ECF0F420E}" dt="2022-03-08T19:19:01.656" v="625" actId="478"/>
          <ac:spMkLst>
            <pc:docMk/>
            <pc:sldMk cId="4291686037" sldId="460"/>
            <ac:spMk id="8" creationId="{B387CD77-FBAC-40C8-B480-75FD30D1C217}"/>
          </ac:spMkLst>
        </pc:spChg>
        <pc:spChg chg="add mod">
          <ac:chgData name="Jim McGowan" userId="e2c7446dd3aca506" providerId="LiveId" clId="{DF11EF7F-337D-4C0F-A3FD-402ECF0F420E}" dt="2022-03-08T19:19:03.296" v="626"/>
          <ac:spMkLst>
            <pc:docMk/>
            <pc:sldMk cId="4291686037" sldId="460"/>
            <ac:spMk id="9" creationId="{D55CCC4F-073F-4102-B940-BB7CD4F37963}"/>
          </ac:spMkLst>
        </pc:spChg>
        <pc:spChg chg="mod">
          <ac:chgData name="Jim McGowan" userId="e2c7446dd3aca506" providerId="LiveId" clId="{DF11EF7F-337D-4C0F-A3FD-402ECF0F420E}" dt="2022-03-08T19:21:36.337" v="655" actId="1035"/>
          <ac:spMkLst>
            <pc:docMk/>
            <pc:sldMk cId="4291686037" sldId="460"/>
            <ac:spMk id="204808" creationId="{A3CC988E-C785-4BC8-BD96-B03CA6A13647}"/>
          </ac:spMkLst>
        </pc:spChg>
        <pc:picChg chg="mod">
          <ac:chgData name="Jim McGowan" userId="e2c7446dd3aca506" providerId="LiveId" clId="{DF11EF7F-337D-4C0F-A3FD-402ECF0F420E}" dt="2022-03-08T18:36:40.970" v="109" actId="207"/>
          <ac:picMkLst>
            <pc:docMk/>
            <pc:sldMk cId="4291686037" sldId="460"/>
            <ac:picMk id="2" creationId="{3B503650-EFEF-4485-8E3F-284A5DF5A928}"/>
          </ac:picMkLst>
        </pc:picChg>
        <pc:picChg chg="add mod">
          <ac:chgData name="Jim McGowan" userId="e2c7446dd3aca506" providerId="LiveId" clId="{DF11EF7F-337D-4C0F-A3FD-402ECF0F420E}" dt="2022-03-08T19:19:03.296" v="626"/>
          <ac:picMkLst>
            <pc:docMk/>
            <pc:sldMk cId="4291686037" sldId="460"/>
            <ac:picMk id="7" creationId="{7C2D5453-2E7C-43B1-ADAE-6CB0C9EB283C}"/>
          </ac:picMkLst>
        </pc:picChg>
        <pc:picChg chg="del mod">
          <ac:chgData name="Jim McGowan" userId="e2c7446dd3aca506" providerId="LiveId" clId="{DF11EF7F-337D-4C0F-A3FD-402ECF0F420E}" dt="2022-03-08T19:18:53.618" v="621" actId="478"/>
          <ac:picMkLst>
            <pc:docMk/>
            <pc:sldMk cId="4291686037" sldId="460"/>
            <ac:picMk id="10" creationId="{ED6647DB-72CC-426C-984C-366040368E4F}"/>
          </ac:picMkLst>
        </pc:picChg>
      </pc:sldChg>
      <pc:sldChg chg="addSp delSp modSp modAnim">
        <pc:chgData name="Jim McGowan" userId="e2c7446dd3aca506" providerId="LiveId" clId="{DF11EF7F-337D-4C0F-A3FD-402ECF0F420E}" dt="2022-03-08T19:26:09.420" v="720"/>
        <pc:sldMkLst>
          <pc:docMk/>
          <pc:sldMk cId="1912449715" sldId="462"/>
        </pc:sldMkLst>
        <pc:spChg chg="add mod">
          <ac:chgData name="Jim McGowan" userId="e2c7446dd3aca506" providerId="LiveId" clId="{DF11EF7F-337D-4C0F-A3FD-402ECF0F420E}" dt="2022-03-08T19:26:09.420" v="720"/>
          <ac:spMkLst>
            <pc:docMk/>
            <pc:sldMk cId="1912449715" sldId="462"/>
            <ac:spMk id="6" creationId="{84A4B3E6-7810-4C29-B8D9-B8BA25E9AB95}"/>
          </ac:spMkLst>
        </pc:spChg>
        <pc:spChg chg="del mod">
          <ac:chgData name="Jim McGowan" userId="e2c7446dd3aca506" providerId="LiveId" clId="{DF11EF7F-337D-4C0F-A3FD-402ECF0F420E}" dt="2022-03-08T19:26:06.858" v="719" actId="478"/>
          <ac:spMkLst>
            <pc:docMk/>
            <pc:sldMk cId="1912449715" sldId="462"/>
            <ac:spMk id="8" creationId="{12530843-3915-47D3-B9B5-C16846BD2BD3}"/>
          </ac:spMkLst>
        </pc:spChg>
        <pc:spChg chg="del mod">
          <ac:chgData name="Jim McGowan" userId="e2c7446dd3aca506" providerId="LiveId" clId="{DF11EF7F-337D-4C0F-A3FD-402ECF0F420E}" dt="2022-03-08T18:39:31.558" v="132" actId="478"/>
          <ac:spMkLst>
            <pc:docMk/>
            <pc:sldMk cId="1912449715" sldId="462"/>
            <ac:spMk id="154632" creationId="{31F915BA-4A1E-453F-84F1-4C4FB84F8532}"/>
          </ac:spMkLst>
        </pc:spChg>
        <pc:spChg chg="mod">
          <ac:chgData name="Jim McGowan" userId="e2c7446dd3aca506" providerId="LiveId" clId="{DF11EF7F-337D-4C0F-A3FD-402ECF0F420E}" dt="2022-03-08T19:25:55.834" v="716" actId="14100"/>
          <ac:spMkLst>
            <pc:docMk/>
            <pc:sldMk cId="1912449715" sldId="462"/>
            <ac:spMk id="154633" creationId="{06E51907-F55D-4C66-9DBF-CE597A553BF0}"/>
          </ac:spMkLst>
        </pc:spChg>
        <pc:picChg chg="mod">
          <ac:chgData name="Jim McGowan" userId="e2c7446dd3aca506" providerId="LiveId" clId="{DF11EF7F-337D-4C0F-A3FD-402ECF0F420E}" dt="2022-03-08T18:39:24.027" v="129" actId="207"/>
          <ac:picMkLst>
            <pc:docMk/>
            <pc:sldMk cId="1912449715" sldId="462"/>
            <ac:picMk id="9" creationId="{1BA1EA0E-0504-4340-A9E6-9EDEC954A508}"/>
          </ac:picMkLst>
        </pc:picChg>
      </pc:sldChg>
      <pc:sldChg chg="addSp delSp modSp mod modAnim">
        <pc:chgData name="Jim McGowan" userId="e2c7446dd3aca506" providerId="LiveId" clId="{DF11EF7F-337D-4C0F-A3FD-402ECF0F420E}" dt="2022-03-08T19:28:35.150" v="756"/>
        <pc:sldMkLst>
          <pc:docMk/>
          <pc:sldMk cId="3216054512" sldId="463"/>
        </pc:sldMkLst>
        <pc:spChg chg="add mod">
          <ac:chgData name="Jim McGowan" userId="e2c7446dd3aca506" providerId="LiveId" clId="{DF11EF7F-337D-4C0F-A3FD-402ECF0F420E}" dt="2022-03-08T19:28:35.150" v="756"/>
          <ac:spMkLst>
            <pc:docMk/>
            <pc:sldMk cId="3216054512" sldId="463"/>
            <ac:spMk id="4" creationId="{BA8090A4-4FEF-4FB4-B2B3-EBACBE208EE4}"/>
          </ac:spMkLst>
        </pc:spChg>
        <pc:spChg chg="del mod">
          <ac:chgData name="Jim McGowan" userId="e2c7446dd3aca506" providerId="LiveId" clId="{DF11EF7F-337D-4C0F-A3FD-402ECF0F420E}" dt="2022-03-08T19:28:32.914" v="755" actId="478"/>
          <ac:spMkLst>
            <pc:docMk/>
            <pc:sldMk cId="3216054512" sldId="463"/>
            <ac:spMk id="8" creationId="{73917F30-D7BC-4E75-AE08-D4F898C98626}"/>
          </ac:spMkLst>
        </pc:spChg>
        <pc:spChg chg="mod">
          <ac:chgData name="Jim McGowan" userId="e2c7446dd3aca506" providerId="LiveId" clId="{DF11EF7F-337D-4C0F-A3FD-402ECF0F420E}" dt="2022-03-08T19:28:12.745" v="752" actId="108"/>
          <ac:spMkLst>
            <pc:docMk/>
            <pc:sldMk cId="3216054512" sldId="463"/>
            <ac:spMk id="159750" creationId="{C43E6C65-81DA-426B-8AEB-3DC6D5EC763C}"/>
          </ac:spMkLst>
        </pc:spChg>
      </pc:sldChg>
      <pc:sldChg chg="modSp mod modAnim modNotes">
        <pc:chgData name="Jim McGowan" userId="e2c7446dd3aca506" providerId="LiveId" clId="{DF11EF7F-337D-4C0F-A3FD-402ECF0F420E}" dt="2022-03-08T19:37:15.196" v="870" actId="207"/>
        <pc:sldMkLst>
          <pc:docMk/>
          <pc:sldMk cId="2249271224" sldId="465"/>
        </pc:sldMkLst>
        <pc:spChg chg="mod">
          <ac:chgData name="Jim McGowan" userId="e2c7446dd3aca506" providerId="LiveId" clId="{DF11EF7F-337D-4C0F-A3FD-402ECF0F420E}" dt="2022-03-08T18:40:51.225" v="156" actId="207"/>
          <ac:spMkLst>
            <pc:docMk/>
            <pc:sldMk cId="2249271224" sldId="465"/>
            <ac:spMk id="5" creationId="{EEF3A175-4087-4334-A9CD-5C0C88339320}"/>
          </ac:spMkLst>
        </pc:spChg>
        <pc:spChg chg="mod">
          <ac:chgData name="Jim McGowan" userId="e2c7446dd3aca506" providerId="LiveId" clId="{DF11EF7F-337D-4C0F-A3FD-402ECF0F420E}" dt="2022-03-08T17:58:48.916" v="0"/>
          <ac:spMkLst>
            <pc:docMk/>
            <pc:sldMk cId="2249271224" sldId="465"/>
            <ac:spMk id="7" creationId="{3A360737-2915-42D8-8EFC-E8DD88DBAA7D}"/>
          </ac:spMkLst>
        </pc:spChg>
        <pc:spChg chg="mod">
          <ac:chgData name="Jim McGowan" userId="e2c7446dd3aca506" providerId="LiveId" clId="{DF11EF7F-337D-4C0F-A3FD-402ECF0F420E}" dt="2022-03-08T19:37:15.196" v="870" actId="207"/>
          <ac:spMkLst>
            <pc:docMk/>
            <pc:sldMk cId="2249271224" sldId="465"/>
            <ac:spMk id="72721" creationId="{27FC2563-0526-472C-8F91-AAB38551C664}"/>
          </ac:spMkLst>
        </pc:spChg>
        <pc:picChg chg="mod">
          <ac:chgData name="Jim McGowan" userId="e2c7446dd3aca506" providerId="LiveId" clId="{DF11EF7F-337D-4C0F-A3FD-402ECF0F420E}" dt="2022-03-08T17:58:48.916" v="0"/>
          <ac:picMkLst>
            <pc:docMk/>
            <pc:sldMk cId="2249271224" sldId="465"/>
            <ac:picMk id="9" creationId="{4AEA83D8-F68D-4881-A0E5-3F27E1333ADA}"/>
          </ac:picMkLst>
        </pc:picChg>
      </pc:sldChg>
      <pc:sldChg chg="modSp mod modAnim">
        <pc:chgData name="Jim McGowan" userId="e2c7446dd3aca506" providerId="LiveId" clId="{DF11EF7F-337D-4C0F-A3FD-402ECF0F420E}" dt="2022-03-08T19:39:48.553" v="896" actId="207"/>
        <pc:sldMkLst>
          <pc:docMk/>
          <pc:sldMk cId="1991191778" sldId="467"/>
        </pc:sldMkLst>
        <pc:spChg chg="mod">
          <ac:chgData name="Jim McGowan" userId="e2c7446dd3aca506" providerId="LiveId" clId="{DF11EF7F-337D-4C0F-A3FD-402ECF0F420E}" dt="2022-03-08T19:39:48.553" v="896" actId="207"/>
          <ac:spMkLst>
            <pc:docMk/>
            <pc:sldMk cId="1991191778" sldId="467"/>
            <ac:spMk id="8" creationId="{62146C80-B15A-4899-9EBA-5277F3145D18}"/>
          </ac:spMkLst>
        </pc:spChg>
        <pc:spChg chg="mod">
          <ac:chgData name="Jim McGowan" userId="e2c7446dd3aca506" providerId="LiveId" clId="{DF11EF7F-337D-4C0F-A3FD-402ECF0F420E}" dt="2022-03-08T19:39:20.809" v="892" actId="108"/>
          <ac:spMkLst>
            <pc:docMk/>
            <pc:sldMk cId="1991191778" sldId="467"/>
            <ac:spMk id="185350" creationId="{AB08285D-E95F-437D-9161-965704A3354F}"/>
          </ac:spMkLst>
        </pc:spChg>
      </pc:sldChg>
      <pc:sldChg chg="modSp mod modAnim">
        <pc:chgData name="Jim McGowan" userId="e2c7446dd3aca506" providerId="LiveId" clId="{DF11EF7F-337D-4C0F-A3FD-402ECF0F420E}" dt="2022-03-08T19:42:20.142" v="936" actId="108"/>
        <pc:sldMkLst>
          <pc:docMk/>
          <pc:sldMk cId="297704393" sldId="469"/>
        </pc:sldMkLst>
        <pc:spChg chg="mod">
          <ac:chgData name="Jim McGowan" userId="e2c7446dd3aca506" providerId="LiveId" clId="{DF11EF7F-337D-4C0F-A3FD-402ECF0F420E}" dt="2022-03-08T18:42:02.790" v="170" actId="207"/>
          <ac:spMkLst>
            <pc:docMk/>
            <pc:sldMk cId="297704393" sldId="469"/>
            <ac:spMk id="6" creationId="{86A32E4C-5CD2-4827-AAE5-44AB678887C9}"/>
          </ac:spMkLst>
        </pc:spChg>
        <pc:spChg chg="mod">
          <ac:chgData name="Jim McGowan" userId="e2c7446dd3aca506" providerId="LiveId" clId="{DF11EF7F-337D-4C0F-A3FD-402ECF0F420E}" dt="2022-03-08T19:40:54.316" v="914" actId="207"/>
          <ac:spMkLst>
            <pc:docMk/>
            <pc:sldMk cId="297704393" sldId="469"/>
            <ac:spMk id="9" creationId="{565E6CB4-1075-4B5E-807B-30A24E468BD0}"/>
          </ac:spMkLst>
        </pc:spChg>
        <pc:spChg chg="mod">
          <ac:chgData name="Jim McGowan" userId="e2c7446dd3aca506" providerId="LiveId" clId="{DF11EF7F-337D-4C0F-A3FD-402ECF0F420E}" dt="2022-03-08T19:42:20.142" v="936" actId="108"/>
          <ac:spMkLst>
            <pc:docMk/>
            <pc:sldMk cId="297704393" sldId="469"/>
            <ac:spMk id="157703" creationId="{79F0291E-6070-405F-9FF7-8128856CA9A0}"/>
          </ac:spMkLst>
        </pc:spChg>
        <pc:picChg chg="mod">
          <ac:chgData name="Jim McGowan" userId="e2c7446dd3aca506" providerId="LiveId" clId="{DF11EF7F-337D-4C0F-A3FD-402ECF0F420E}" dt="2022-03-08T18:41:56.038" v="169" actId="207"/>
          <ac:picMkLst>
            <pc:docMk/>
            <pc:sldMk cId="297704393" sldId="469"/>
            <ac:picMk id="4" creationId="{20387A71-1F0B-4728-8802-910D77A36B7D}"/>
          </ac:picMkLst>
        </pc:picChg>
      </pc:sldChg>
      <pc:sldChg chg="modSp mod modAnim modNotes">
        <pc:chgData name="Jim McGowan" userId="e2c7446dd3aca506" providerId="LiveId" clId="{DF11EF7F-337D-4C0F-A3FD-402ECF0F420E}" dt="2022-03-08T18:43:03.381" v="187" actId="207"/>
        <pc:sldMkLst>
          <pc:docMk/>
          <pc:sldMk cId="2333623690" sldId="470"/>
        </pc:sldMkLst>
        <pc:spChg chg="mod">
          <ac:chgData name="Jim McGowan" userId="e2c7446dd3aca506" providerId="LiveId" clId="{DF11EF7F-337D-4C0F-A3FD-402ECF0F420E}" dt="2022-03-08T17:58:48.916" v="0"/>
          <ac:spMkLst>
            <pc:docMk/>
            <pc:sldMk cId="2333623690" sldId="470"/>
            <ac:spMk id="7" creationId="{F5005EF6-5CD9-4BC2-A819-5E4032B9F9AC}"/>
          </ac:spMkLst>
        </pc:spChg>
        <pc:spChg chg="mod">
          <ac:chgData name="Jim McGowan" userId="e2c7446dd3aca506" providerId="LiveId" clId="{DF11EF7F-337D-4C0F-A3FD-402ECF0F420E}" dt="2022-03-08T18:43:03.381" v="187" actId="207"/>
          <ac:spMkLst>
            <pc:docMk/>
            <pc:sldMk cId="2333623690" sldId="470"/>
            <ac:spMk id="9" creationId="{F6A0DB07-97C4-44BB-9652-1B1C9E639568}"/>
          </ac:spMkLst>
        </pc:spChg>
        <pc:spChg chg="mod">
          <ac:chgData name="Jim McGowan" userId="e2c7446dd3aca506" providerId="LiveId" clId="{DF11EF7F-337D-4C0F-A3FD-402ECF0F420E}" dt="2022-03-08T18:42:56.242" v="184" actId="207"/>
          <ac:spMkLst>
            <pc:docMk/>
            <pc:sldMk cId="2333623690" sldId="470"/>
            <ac:spMk id="73741" creationId="{47B69978-40AB-460D-9F98-EDD042A248BE}"/>
          </ac:spMkLst>
        </pc:spChg>
        <pc:picChg chg="mod">
          <ac:chgData name="Jim McGowan" userId="e2c7446dd3aca506" providerId="LiveId" clId="{DF11EF7F-337D-4C0F-A3FD-402ECF0F420E}" dt="2022-03-08T17:58:48.916" v="0"/>
          <ac:picMkLst>
            <pc:docMk/>
            <pc:sldMk cId="2333623690" sldId="470"/>
            <ac:picMk id="5" creationId="{D9A61897-86E8-4CF7-A752-B2AEA537DECF}"/>
          </ac:picMkLst>
        </pc:picChg>
      </pc:sldChg>
      <pc:sldChg chg="modSp mod modAnim modNotes">
        <pc:chgData name="Jim McGowan" userId="e2c7446dd3aca506" providerId="LiveId" clId="{DF11EF7F-337D-4C0F-A3FD-402ECF0F420E}" dt="2022-03-08T19:43:51.950" v="956" actId="14100"/>
        <pc:sldMkLst>
          <pc:docMk/>
          <pc:sldMk cId="2563664613" sldId="471"/>
        </pc:sldMkLst>
        <pc:spChg chg="mod">
          <ac:chgData name="Jim McGowan" userId="e2c7446dd3aca506" providerId="LiveId" clId="{DF11EF7F-337D-4C0F-A3FD-402ECF0F420E}" dt="2022-03-08T17:58:48.916" v="0"/>
          <ac:spMkLst>
            <pc:docMk/>
            <pc:sldMk cId="2563664613" sldId="471"/>
            <ac:spMk id="7" creationId="{F5005EF6-5CD9-4BC2-A819-5E4032B9F9AC}"/>
          </ac:spMkLst>
        </pc:spChg>
        <pc:spChg chg="mod">
          <ac:chgData name="Jim McGowan" userId="e2c7446dd3aca506" providerId="LiveId" clId="{DF11EF7F-337D-4C0F-A3FD-402ECF0F420E}" dt="2022-03-08T18:42:42.752" v="180" actId="207"/>
          <ac:spMkLst>
            <pc:docMk/>
            <pc:sldMk cId="2563664613" sldId="471"/>
            <ac:spMk id="9" creationId="{60F76EDA-B238-4D1B-92A3-E493BBFBD8D0}"/>
          </ac:spMkLst>
        </pc:spChg>
        <pc:spChg chg="mod">
          <ac:chgData name="Jim McGowan" userId="e2c7446dd3aca506" providerId="LiveId" clId="{DF11EF7F-337D-4C0F-A3FD-402ECF0F420E}" dt="2022-03-08T19:43:51.950" v="956" actId="14100"/>
          <ac:spMkLst>
            <pc:docMk/>
            <pc:sldMk cId="2563664613" sldId="471"/>
            <ac:spMk id="73741" creationId="{47B69978-40AB-460D-9F98-EDD042A248BE}"/>
          </ac:spMkLst>
        </pc:spChg>
        <pc:picChg chg="mod">
          <ac:chgData name="Jim McGowan" userId="e2c7446dd3aca506" providerId="LiveId" clId="{DF11EF7F-337D-4C0F-A3FD-402ECF0F420E}" dt="2022-03-08T17:58:48.916" v="0"/>
          <ac:picMkLst>
            <pc:docMk/>
            <pc:sldMk cId="2563664613" sldId="471"/>
            <ac:picMk id="6" creationId="{B4F36BE9-50A8-41F1-9A88-A3C9514215FA}"/>
          </ac:picMkLst>
        </pc:picChg>
      </pc:sldChg>
      <pc:sldChg chg="modSp mod modAnim">
        <pc:chgData name="Jim McGowan" userId="e2c7446dd3aca506" providerId="LiveId" clId="{DF11EF7F-337D-4C0F-A3FD-402ECF0F420E}" dt="2022-03-08T18:45:08.177" v="218" actId="404"/>
        <pc:sldMkLst>
          <pc:docMk/>
          <pc:sldMk cId="384760379" sldId="472"/>
        </pc:sldMkLst>
        <pc:spChg chg="mod">
          <ac:chgData name="Jim McGowan" userId="e2c7446dd3aca506" providerId="LiveId" clId="{DF11EF7F-337D-4C0F-A3FD-402ECF0F420E}" dt="2022-03-08T18:44:48.426" v="211" actId="207"/>
          <ac:spMkLst>
            <pc:docMk/>
            <pc:sldMk cId="384760379" sldId="472"/>
            <ac:spMk id="8" creationId="{90ABDDC6-7E32-411F-A572-034336807D04}"/>
          </ac:spMkLst>
        </pc:spChg>
        <pc:spChg chg="mod">
          <ac:chgData name="Jim McGowan" userId="e2c7446dd3aca506" providerId="LiveId" clId="{DF11EF7F-337D-4C0F-A3FD-402ECF0F420E}" dt="2022-03-08T17:58:48.916" v="0"/>
          <ac:spMkLst>
            <pc:docMk/>
            <pc:sldMk cId="384760379" sldId="472"/>
            <ac:spMk id="9" creationId="{9BE3178F-6973-412D-915D-CD12E78D4F2C}"/>
          </ac:spMkLst>
        </pc:spChg>
        <pc:spChg chg="mod">
          <ac:chgData name="Jim McGowan" userId="e2c7446dd3aca506" providerId="LiveId" clId="{DF11EF7F-337D-4C0F-A3FD-402ECF0F420E}" dt="2022-03-08T18:45:08.177" v="218" actId="404"/>
          <ac:spMkLst>
            <pc:docMk/>
            <pc:sldMk cId="384760379" sldId="472"/>
            <ac:spMk id="130055" creationId="{38A5C3B3-A1F1-4200-BD2F-5FC37C393E0A}"/>
          </ac:spMkLst>
        </pc:spChg>
      </pc:sldChg>
      <pc:sldChg chg="modSp mod modAnim modNotes">
        <pc:chgData name="Jim McGowan" userId="e2c7446dd3aca506" providerId="LiveId" clId="{DF11EF7F-337D-4C0F-A3FD-402ECF0F420E}" dt="2022-03-08T18:45:33.958" v="227" actId="179"/>
        <pc:sldMkLst>
          <pc:docMk/>
          <pc:sldMk cId="3781705289" sldId="474"/>
        </pc:sldMkLst>
        <pc:spChg chg="mod">
          <ac:chgData name="Jim McGowan" userId="e2c7446dd3aca506" providerId="LiveId" clId="{DF11EF7F-337D-4C0F-A3FD-402ECF0F420E}" dt="2022-03-08T17:58:48.916" v="0"/>
          <ac:spMkLst>
            <pc:docMk/>
            <pc:sldMk cId="3781705289" sldId="474"/>
            <ac:spMk id="7" creationId="{294FA4D9-1250-494A-A0AA-59942D8E9980}"/>
          </ac:spMkLst>
        </pc:spChg>
        <pc:spChg chg="mod">
          <ac:chgData name="Jim McGowan" userId="e2c7446dd3aca506" providerId="LiveId" clId="{DF11EF7F-337D-4C0F-A3FD-402ECF0F420E}" dt="2022-03-08T18:45:33.958" v="227" actId="179"/>
          <ac:spMkLst>
            <pc:docMk/>
            <pc:sldMk cId="3781705289" sldId="474"/>
            <ac:spMk id="49158" creationId="{21A82F88-4B7B-4DDE-BE68-89989692CBE1}"/>
          </ac:spMkLst>
        </pc:spChg>
      </pc:sldChg>
      <pc:sldChg chg="addSp delSp modSp mod modAnim modNotes">
        <pc:chgData name="Jim McGowan" userId="e2c7446dd3aca506" providerId="LiveId" clId="{DF11EF7F-337D-4C0F-A3FD-402ECF0F420E}" dt="2023-07-26T16:25:10.600" v="992"/>
        <pc:sldMkLst>
          <pc:docMk/>
          <pc:sldMk cId="2510212548" sldId="475"/>
        </pc:sldMkLst>
        <pc:spChg chg="add del mod">
          <ac:chgData name="Jim McGowan" userId="e2c7446dd3aca506" providerId="LiveId" clId="{DF11EF7F-337D-4C0F-A3FD-402ECF0F420E}" dt="2023-07-26T16:25:10.600" v="992"/>
          <ac:spMkLst>
            <pc:docMk/>
            <pc:sldMk cId="2510212548" sldId="475"/>
            <ac:spMk id="3" creationId="{11EB2DB2-BBFB-566E-7072-6EB5B4BE0BF2}"/>
          </ac:spMkLst>
        </pc:spChg>
        <pc:spChg chg="mod">
          <ac:chgData name="Jim McGowan" userId="e2c7446dd3aca506" providerId="LiveId" clId="{DF11EF7F-337D-4C0F-A3FD-402ECF0F420E}" dt="2022-03-08T18:49:36.735" v="273" actId="27636"/>
          <ac:spMkLst>
            <pc:docMk/>
            <pc:sldMk cId="2510212548" sldId="475"/>
            <ac:spMk id="7" creationId="{6D5F13F8-7379-4C86-BD93-C521BFF04ED0}"/>
          </ac:spMkLst>
        </pc:spChg>
        <pc:spChg chg="mod">
          <ac:chgData name="Jim McGowan" userId="e2c7446dd3aca506" providerId="LiveId" clId="{DF11EF7F-337D-4C0F-A3FD-402ECF0F420E}" dt="2022-03-08T18:50:03.962" v="280" actId="27636"/>
          <ac:spMkLst>
            <pc:docMk/>
            <pc:sldMk cId="2510212548" sldId="475"/>
            <ac:spMk id="48131" creationId="{BF355E67-DD89-4235-9DDA-DCA6E6D9E3DF}"/>
          </ac:spMkLst>
        </pc:spChg>
      </pc:sldChg>
      <pc:sldChg chg="modSp modAnim modNotes">
        <pc:chgData name="Jim McGowan" userId="e2c7446dd3aca506" providerId="LiveId" clId="{DF11EF7F-337D-4C0F-A3FD-402ECF0F420E}" dt="2022-03-08T18:51:04.028" v="293" actId="207"/>
        <pc:sldMkLst>
          <pc:docMk/>
          <pc:sldMk cId="2812914155" sldId="476"/>
        </pc:sldMkLst>
        <pc:spChg chg="mod">
          <ac:chgData name="Jim McGowan" userId="e2c7446dd3aca506" providerId="LiveId" clId="{DF11EF7F-337D-4C0F-A3FD-402ECF0F420E}" dt="2022-03-08T17:58:48.916" v="0"/>
          <ac:spMkLst>
            <pc:docMk/>
            <pc:sldMk cId="2812914155" sldId="476"/>
            <ac:spMk id="6" creationId="{DF1F828C-642E-4F3F-97C0-F54D42E5E6EB}"/>
          </ac:spMkLst>
        </pc:spChg>
        <pc:spChg chg="mod">
          <ac:chgData name="Jim McGowan" userId="e2c7446dd3aca506" providerId="LiveId" clId="{DF11EF7F-337D-4C0F-A3FD-402ECF0F420E}" dt="2022-03-08T18:51:04.028" v="293" actId="207"/>
          <ac:spMkLst>
            <pc:docMk/>
            <pc:sldMk cId="2812914155" sldId="476"/>
            <ac:spMk id="188420" creationId="{7ADE2933-2763-4954-90A4-B48367FFF58E}"/>
          </ac:spMkLst>
        </pc:spChg>
      </pc:sldChg>
      <pc:sldChg chg="modSp mod modAnim">
        <pc:chgData name="Jim McGowan" userId="e2c7446dd3aca506" providerId="LiveId" clId="{DF11EF7F-337D-4C0F-A3FD-402ECF0F420E}" dt="2022-03-08T18:51:34.601" v="300" actId="207"/>
        <pc:sldMkLst>
          <pc:docMk/>
          <pc:sldMk cId="2328225070" sldId="477"/>
        </pc:sldMkLst>
        <pc:spChg chg="mod">
          <ac:chgData name="Jim McGowan" userId="e2c7446dd3aca506" providerId="LiveId" clId="{DF11EF7F-337D-4C0F-A3FD-402ECF0F420E}" dt="2022-03-08T18:51:34.601" v="300" actId="207"/>
          <ac:spMkLst>
            <pc:docMk/>
            <pc:sldMk cId="2328225070" sldId="477"/>
            <ac:spMk id="8" creationId="{DEE4EBF3-B8C0-4327-92A6-34F48E36E30A}"/>
          </ac:spMkLst>
        </pc:spChg>
        <pc:spChg chg="mod">
          <ac:chgData name="Jim McGowan" userId="e2c7446dd3aca506" providerId="LiveId" clId="{DF11EF7F-337D-4C0F-A3FD-402ECF0F420E}" dt="2022-03-08T17:58:48.916" v="0"/>
          <ac:spMkLst>
            <pc:docMk/>
            <pc:sldMk cId="2328225070" sldId="477"/>
            <ac:spMk id="9" creationId="{E8769394-E660-4C87-A167-1E2D750ED90F}"/>
          </ac:spMkLst>
        </pc:spChg>
        <pc:spChg chg="mod">
          <ac:chgData name="Jim McGowan" userId="e2c7446dd3aca506" providerId="LiveId" clId="{DF11EF7F-337D-4C0F-A3FD-402ECF0F420E}" dt="2022-03-08T18:51:27.672" v="299" actId="108"/>
          <ac:spMkLst>
            <pc:docMk/>
            <pc:sldMk cId="2328225070" sldId="477"/>
            <ac:spMk id="163848" creationId="{4AD234B5-BEAE-4977-BCB2-915893946ABD}"/>
          </ac:spMkLst>
        </pc:spChg>
        <pc:picChg chg="mod">
          <ac:chgData name="Jim McGowan" userId="e2c7446dd3aca506" providerId="LiveId" clId="{DF11EF7F-337D-4C0F-A3FD-402ECF0F420E}" dt="2022-03-08T17:58:48.916" v="0"/>
          <ac:picMkLst>
            <pc:docMk/>
            <pc:sldMk cId="2328225070" sldId="477"/>
            <ac:picMk id="7" creationId="{C7A80752-9B82-45A8-BA99-637121586194}"/>
          </ac:picMkLst>
        </pc:picChg>
      </pc:sldChg>
      <pc:sldChg chg="modSp mod modAnim">
        <pc:chgData name="Jim McGowan" userId="e2c7446dd3aca506" providerId="LiveId" clId="{DF11EF7F-337D-4C0F-A3FD-402ECF0F420E}" dt="2022-03-08T18:51:49.855" v="307" actId="123"/>
        <pc:sldMkLst>
          <pc:docMk/>
          <pc:sldMk cId="3321598056" sldId="478"/>
        </pc:sldMkLst>
        <pc:spChg chg="mod">
          <ac:chgData name="Jim McGowan" userId="e2c7446dd3aca506" providerId="LiveId" clId="{DF11EF7F-337D-4C0F-A3FD-402ECF0F420E}" dt="2022-03-08T18:51:39.883" v="303" actId="207"/>
          <ac:spMkLst>
            <pc:docMk/>
            <pc:sldMk cId="3321598056" sldId="478"/>
            <ac:spMk id="5" creationId="{39216B6E-F302-4D99-B15D-E6C325F3FA43}"/>
          </ac:spMkLst>
        </pc:spChg>
        <pc:spChg chg="mod">
          <ac:chgData name="Jim McGowan" userId="e2c7446dd3aca506" providerId="LiveId" clId="{DF11EF7F-337D-4C0F-A3FD-402ECF0F420E}" dt="2022-03-08T17:58:48.916" v="0"/>
          <ac:spMkLst>
            <pc:docMk/>
            <pc:sldMk cId="3321598056" sldId="478"/>
            <ac:spMk id="9" creationId="{E8769394-E660-4C87-A167-1E2D750ED90F}"/>
          </ac:spMkLst>
        </pc:spChg>
        <pc:spChg chg="mod">
          <ac:chgData name="Jim McGowan" userId="e2c7446dd3aca506" providerId="LiveId" clId="{DF11EF7F-337D-4C0F-A3FD-402ECF0F420E}" dt="2022-03-08T18:51:49.855" v="307" actId="123"/>
          <ac:spMkLst>
            <pc:docMk/>
            <pc:sldMk cId="3321598056" sldId="478"/>
            <ac:spMk id="163848" creationId="{4AD234B5-BEAE-4977-BCB2-915893946ABD}"/>
          </ac:spMkLst>
        </pc:spChg>
        <pc:picChg chg="mod">
          <ac:chgData name="Jim McGowan" userId="e2c7446dd3aca506" providerId="LiveId" clId="{DF11EF7F-337D-4C0F-A3FD-402ECF0F420E}" dt="2022-03-08T17:58:48.916" v="0"/>
          <ac:picMkLst>
            <pc:docMk/>
            <pc:sldMk cId="3321598056" sldId="478"/>
            <ac:picMk id="4" creationId="{903C66F1-1EF7-4CA2-AEDA-8DAEDC25F3E7}"/>
          </ac:picMkLst>
        </pc:picChg>
      </pc:sldChg>
      <pc:sldChg chg="modSp mod modAnim">
        <pc:chgData name="Jim McGowan" userId="e2c7446dd3aca506" providerId="LiveId" clId="{DF11EF7F-337D-4C0F-A3FD-402ECF0F420E}" dt="2022-03-08T18:52:56.341" v="329" actId="207"/>
        <pc:sldMkLst>
          <pc:docMk/>
          <pc:sldMk cId="3882579256" sldId="480"/>
        </pc:sldMkLst>
        <pc:spChg chg="mod">
          <ac:chgData name="Jim McGowan" userId="e2c7446dd3aca506" providerId="LiveId" clId="{DF11EF7F-337D-4C0F-A3FD-402ECF0F420E}" dt="2022-03-08T18:52:56.341" v="329" actId="207"/>
          <ac:spMkLst>
            <pc:docMk/>
            <pc:sldMk cId="3882579256" sldId="480"/>
            <ac:spMk id="5" creationId="{7C6A232B-E529-45BA-97A4-06B370E93F83}"/>
          </ac:spMkLst>
        </pc:spChg>
        <pc:spChg chg="mod">
          <ac:chgData name="Jim McGowan" userId="e2c7446dd3aca506" providerId="LiveId" clId="{DF11EF7F-337D-4C0F-A3FD-402ECF0F420E}" dt="2022-03-08T17:58:48.916" v="0"/>
          <ac:spMkLst>
            <pc:docMk/>
            <pc:sldMk cId="3882579256" sldId="480"/>
            <ac:spMk id="6" creationId="{DC44B016-1EEC-42DF-8DA1-E092F3B816AE}"/>
          </ac:spMkLst>
        </pc:spChg>
        <pc:spChg chg="mod">
          <ac:chgData name="Jim McGowan" userId="e2c7446dd3aca506" providerId="LiveId" clId="{DF11EF7F-337D-4C0F-A3FD-402ECF0F420E}" dt="2022-03-08T18:52:46.543" v="326" actId="108"/>
          <ac:spMkLst>
            <pc:docMk/>
            <pc:sldMk cId="3882579256" sldId="480"/>
            <ac:spMk id="162824" creationId="{02949C4D-AA78-4C96-A655-1D2979CA595C}"/>
          </ac:spMkLst>
        </pc:spChg>
        <pc:picChg chg="mod">
          <ac:chgData name="Jim McGowan" userId="e2c7446dd3aca506" providerId="LiveId" clId="{DF11EF7F-337D-4C0F-A3FD-402ECF0F420E}" dt="2022-03-08T17:58:48.916" v="0"/>
          <ac:picMkLst>
            <pc:docMk/>
            <pc:sldMk cId="3882579256" sldId="480"/>
            <ac:picMk id="7" creationId="{314723AD-9CE5-44B7-A04E-80E2FE90B213}"/>
          </ac:picMkLst>
        </pc:picChg>
      </pc:sldChg>
      <pc:sldChg chg="modSp modAnim modNotes">
        <pc:chgData name="Jim McGowan" userId="e2c7446dd3aca506" providerId="LiveId" clId="{DF11EF7F-337D-4C0F-A3FD-402ECF0F420E}" dt="2022-03-08T18:53:48.078" v="342" actId="108"/>
        <pc:sldMkLst>
          <pc:docMk/>
          <pc:sldMk cId="3567634561" sldId="482"/>
        </pc:sldMkLst>
        <pc:spChg chg="mod">
          <ac:chgData name="Jim McGowan" userId="e2c7446dd3aca506" providerId="LiveId" clId="{DF11EF7F-337D-4C0F-A3FD-402ECF0F420E}" dt="2022-03-08T17:58:48.916" v="0"/>
          <ac:spMkLst>
            <pc:docMk/>
            <pc:sldMk cId="3567634561" sldId="482"/>
            <ac:spMk id="6" creationId="{797CB259-71C7-483F-96EA-33B3538C6A01}"/>
          </ac:spMkLst>
        </pc:spChg>
        <pc:spChg chg="mod">
          <ac:chgData name="Jim McGowan" userId="e2c7446dd3aca506" providerId="LiveId" clId="{DF11EF7F-337D-4C0F-A3FD-402ECF0F420E}" dt="2022-03-08T18:53:48.078" v="342" actId="108"/>
          <ac:spMkLst>
            <pc:docMk/>
            <pc:sldMk cId="3567634561" sldId="482"/>
            <ac:spMk id="46088" creationId="{C6285DF7-048F-474E-9C45-D41199DC27CA}"/>
          </ac:spMkLst>
        </pc:spChg>
      </pc:sldChg>
      <pc:sldChg chg="modSp modAnim modNotes">
        <pc:chgData name="Jim McGowan" userId="e2c7446dd3aca506" providerId="LiveId" clId="{DF11EF7F-337D-4C0F-A3FD-402ECF0F420E}" dt="2022-03-08T18:02:53.486" v="52"/>
        <pc:sldMkLst>
          <pc:docMk/>
          <pc:sldMk cId="4087682566" sldId="483"/>
        </pc:sldMkLst>
        <pc:spChg chg="mod">
          <ac:chgData name="Jim McGowan" userId="e2c7446dd3aca506" providerId="LiveId" clId="{DF11EF7F-337D-4C0F-A3FD-402ECF0F420E}" dt="2022-03-08T17:58:48.916" v="0"/>
          <ac:spMkLst>
            <pc:docMk/>
            <pc:sldMk cId="4087682566" sldId="483"/>
            <ac:spMk id="6" creationId="{7D81B1F8-3012-464C-9320-373E1EAF48B5}"/>
          </ac:spMkLst>
        </pc:spChg>
        <pc:spChg chg="mod">
          <ac:chgData name="Jim McGowan" userId="e2c7446dd3aca506" providerId="LiveId" clId="{DF11EF7F-337D-4C0F-A3FD-402ECF0F420E}" dt="2022-03-08T17:58:48.916" v="0"/>
          <ac:spMkLst>
            <pc:docMk/>
            <pc:sldMk cId="4087682566" sldId="483"/>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2421196152" sldId="484"/>
        </pc:sldMkLst>
        <pc:spChg chg="mod">
          <ac:chgData name="Jim McGowan" userId="e2c7446dd3aca506" providerId="LiveId" clId="{DF11EF7F-337D-4C0F-A3FD-402ECF0F420E}" dt="2022-03-08T17:58:48.916" v="0"/>
          <ac:spMkLst>
            <pc:docMk/>
            <pc:sldMk cId="2421196152" sldId="484"/>
            <ac:spMk id="6" creationId="{89C1153A-4E84-4CAB-95E4-D265252A30E1}"/>
          </ac:spMkLst>
        </pc:spChg>
        <pc:spChg chg="mod">
          <ac:chgData name="Jim McGowan" userId="e2c7446dd3aca506" providerId="LiveId" clId="{DF11EF7F-337D-4C0F-A3FD-402ECF0F420E}" dt="2022-03-08T17:58:48.916" v="0"/>
          <ac:spMkLst>
            <pc:docMk/>
            <pc:sldMk cId="2421196152" sldId="484"/>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3057846805" sldId="485"/>
        </pc:sldMkLst>
        <pc:spChg chg="mod">
          <ac:chgData name="Jim McGowan" userId="e2c7446dd3aca506" providerId="LiveId" clId="{DF11EF7F-337D-4C0F-A3FD-402ECF0F420E}" dt="2022-03-08T17:58:48.916" v="0"/>
          <ac:spMkLst>
            <pc:docMk/>
            <pc:sldMk cId="3057846805" sldId="485"/>
            <ac:spMk id="6" creationId="{89C1153A-4E84-4CAB-95E4-D265252A30E1}"/>
          </ac:spMkLst>
        </pc:spChg>
        <pc:spChg chg="mod">
          <ac:chgData name="Jim McGowan" userId="e2c7446dd3aca506" providerId="LiveId" clId="{DF11EF7F-337D-4C0F-A3FD-402ECF0F420E}" dt="2022-03-08T17:58:48.916" v="0"/>
          <ac:spMkLst>
            <pc:docMk/>
            <pc:sldMk cId="3057846805" sldId="485"/>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1703255139" sldId="486"/>
        </pc:sldMkLst>
        <pc:spChg chg="mod">
          <ac:chgData name="Jim McGowan" userId="e2c7446dd3aca506" providerId="LiveId" clId="{DF11EF7F-337D-4C0F-A3FD-402ECF0F420E}" dt="2022-03-08T17:58:48.916" v="0"/>
          <ac:spMkLst>
            <pc:docMk/>
            <pc:sldMk cId="1703255139" sldId="486"/>
            <ac:spMk id="8" creationId="{9AEF0056-1C1B-4C6F-B56D-3911855595FC}"/>
          </ac:spMkLst>
        </pc:spChg>
        <pc:picChg chg="mod">
          <ac:chgData name="Jim McGowan" userId="e2c7446dd3aca506" providerId="LiveId" clId="{DF11EF7F-337D-4C0F-A3FD-402ECF0F420E}" dt="2022-03-08T17:58:48.916" v="0"/>
          <ac:picMkLst>
            <pc:docMk/>
            <pc:sldMk cId="1703255139" sldId="486"/>
            <ac:picMk id="9" creationId="{06243C59-1237-4763-BADC-95308BAA604D}"/>
          </ac:picMkLst>
        </pc:picChg>
      </pc:sldChg>
      <pc:sldChg chg="modSp modAnim modNotes">
        <pc:chgData name="Jim McGowan" userId="e2c7446dd3aca506" providerId="LiveId" clId="{DF11EF7F-337D-4C0F-A3FD-402ECF0F420E}" dt="2022-03-08T18:02:53.486" v="52"/>
        <pc:sldMkLst>
          <pc:docMk/>
          <pc:sldMk cId="2232650914" sldId="487"/>
        </pc:sldMkLst>
        <pc:spChg chg="mod">
          <ac:chgData name="Jim McGowan" userId="e2c7446dd3aca506" providerId="LiveId" clId="{DF11EF7F-337D-4C0F-A3FD-402ECF0F420E}" dt="2022-03-08T17:58:48.916" v="0"/>
          <ac:spMkLst>
            <pc:docMk/>
            <pc:sldMk cId="2232650914" sldId="487"/>
            <ac:spMk id="6" creationId="{B8ECA126-CBEC-47F7-8A66-CD976E0133C3}"/>
          </ac:spMkLst>
        </pc:spChg>
        <pc:spChg chg="mod">
          <ac:chgData name="Jim McGowan" userId="e2c7446dd3aca506" providerId="LiveId" clId="{DF11EF7F-337D-4C0F-A3FD-402ECF0F420E}" dt="2022-03-08T17:58:48.916" v="0"/>
          <ac:spMkLst>
            <pc:docMk/>
            <pc:sldMk cId="2232650914" sldId="487"/>
            <ac:spMk id="164869" creationId="{7A3A30FC-939B-4BC7-8B3C-99B9A52E413C}"/>
          </ac:spMkLst>
        </pc:spChg>
      </pc:sldChg>
      <pc:sldChg chg="modSp modAnim modNotes">
        <pc:chgData name="Jim McGowan" userId="e2c7446dd3aca506" providerId="LiveId" clId="{DF11EF7F-337D-4C0F-A3FD-402ECF0F420E}" dt="2022-03-08T18:02:53.486" v="52"/>
        <pc:sldMkLst>
          <pc:docMk/>
          <pc:sldMk cId="2971908313" sldId="488"/>
        </pc:sldMkLst>
        <pc:spChg chg="mod">
          <ac:chgData name="Jim McGowan" userId="e2c7446dd3aca506" providerId="LiveId" clId="{DF11EF7F-337D-4C0F-A3FD-402ECF0F420E}" dt="2022-03-08T17:58:48.916" v="0"/>
          <ac:spMkLst>
            <pc:docMk/>
            <pc:sldMk cId="2971908313" sldId="488"/>
            <ac:spMk id="6" creationId="{5388E004-0E27-468B-9100-8F94C85DE84A}"/>
          </ac:spMkLst>
        </pc:spChg>
        <pc:spChg chg="mod">
          <ac:chgData name="Jim McGowan" userId="e2c7446dd3aca506" providerId="LiveId" clId="{DF11EF7F-337D-4C0F-A3FD-402ECF0F420E}" dt="2022-03-08T17:58:48.916" v="0"/>
          <ac:spMkLst>
            <pc:docMk/>
            <pc:sldMk cId="2971908313" sldId="488"/>
            <ac:spMk id="166916" creationId="{D2B56460-3A12-46B6-9CB1-F050CA2F885D}"/>
          </ac:spMkLst>
        </pc:spChg>
      </pc:sldChg>
      <pc:sldChg chg="modSp modAnim modNotes">
        <pc:chgData name="Jim McGowan" userId="e2c7446dd3aca506" providerId="LiveId" clId="{DF11EF7F-337D-4C0F-A3FD-402ECF0F420E}" dt="2022-03-08T18:02:53.486" v="52"/>
        <pc:sldMkLst>
          <pc:docMk/>
          <pc:sldMk cId="3145632487" sldId="489"/>
        </pc:sldMkLst>
        <pc:spChg chg="mod">
          <ac:chgData name="Jim McGowan" userId="e2c7446dd3aca506" providerId="LiveId" clId="{DF11EF7F-337D-4C0F-A3FD-402ECF0F420E}" dt="2022-03-08T17:58:48.916" v="0"/>
          <ac:spMkLst>
            <pc:docMk/>
            <pc:sldMk cId="3145632487" sldId="489"/>
            <ac:spMk id="8" creationId="{9B8C1C1B-A072-4BFC-9D4D-6750C5D1CD5E}"/>
          </ac:spMkLst>
        </pc:spChg>
        <pc:spChg chg="mod">
          <ac:chgData name="Jim McGowan" userId="e2c7446dd3aca506" providerId="LiveId" clId="{DF11EF7F-337D-4C0F-A3FD-402ECF0F420E}" dt="2022-03-08T17:58:48.916" v="0"/>
          <ac:spMkLst>
            <pc:docMk/>
            <pc:sldMk cId="3145632487" sldId="489"/>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1807744340" sldId="490"/>
        </pc:sldMkLst>
        <pc:spChg chg="mod">
          <ac:chgData name="Jim McGowan" userId="e2c7446dd3aca506" providerId="LiveId" clId="{DF11EF7F-337D-4C0F-A3FD-402ECF0F420E}" dt="2022-03-08T17:58:48.916" v="0"/>
          <ac:spMkLst>
            <pc:docMk/>
            <pc:sldMk cId="1807744340" sldId="490"/>
            <ac:spMk id="8" creationId="{B359DE59-7398-4F85-8AFC-D579FBE60FE4}"/>
          </ac:spMkLst>
        </pc:spChg>
        <pc:spChg chg="mod">
          <ac:chgData name="Jim McGowan" userId="e2c7446dd3aca506" providerId="LiveId" clId="{DF11EF7F-337D-4C0F-A3FD-402ECF0F420E}" dt="2022-03-08T17:58:48.916" v="0"/>
          <ac:spMkLst>
            <pc:docMk/>
            <pc:sldMk cId="1807744340" sldId="490"/>
            <ac:spMk id="9" creationId="{242DAB4B-169B-4AA8-98AF-C4F77B29068B}"/>
          </ac:spMkLst>
        </pc:spChg>
        <pc:spChg chg="mod">
          <ac:chgData name="Jim McGowan" userId="e2c7446dd3aca506" providerId="LiveId" clId="{DF11EF7F-337D-4C0F-A3FD-402ECF0F420E}" dt="2022-03-08T17:58:48.916" v="0"/>
          <ac:spMkLst>
            <pc:docMk/>
            <pc:sldMk cId="1807744340" sldId="490"/>
            <ac:spMk id="11" creationId="{14DE57FB-E90F-41E9-98C0-6405E4DACB11}"/>
          </ac:spMkLst>
        </pc:spChg>
        <pc:spChg chg="mod">
          <ac:chgData name="Jim McGowan" userId="e2c7446dd3aca506" providerId="LiveId" clId="{DF11EF7F-337D-4C0F-A3FD-402ECF0F420E}" dt="2022-03-08T17:58:48.916" v="0"/>
          <ac:spMkLst>
            <pc:docMk/>
            <pc:sldMk cId="1807744340" sldId="490"/>
            <ac:spMk id="173060" creationId="{F4341282-BC96-4659-B79B-4500ACF45105}"/>
          </ac:spMkLst>
        </pc:spChg>
        <pc:picChg chg="mod">
          <ac:chgData name="Jim McGowan" userId="e2c7446dd3aca506" providerId="LiveId" clId="{DF11EF7F-337D-4C0F-A3FD-402ECF0F420E}" dt="2022-03-08T17:58:48.916" v="0"/>
          <ac:picMkLst>
            <pc:docMk/>
            <pc:sldMk cId="1807744340" sldId="490"/>
            <ac:picMk id="10" creationId="{153B0FA6-2111-439D-817E-CC99D530EEAF}"/>
          </ac:picMkLst>
        </pc:picChg>
      </pc:sldChg>
      <pc:sldChg chg="modSp modAnim modNotes">
        <pc:chgData name="Jim McGowan" userId="e2c7446dd3aca506" providerId="LiveId" clId="{DF11EF7F-337D-4C0F-A3FD-402ECF0F420E}" dt="2022-03-08T18:02:53.486" v="52"/>
        <pc:sldMkLst>
          <pc:docMk/>
          <pc:sldMk cId="594520324" sldId="491"/>
        </pc:sldMkLst>
        <pc:spChg chg="mod">
          <ac:chgData name="Jim McGowan" userId="e2c7446dd3aca506" providerId="LiveId" clId="{DF11EF7F-337D-4C0F-A3FD-402ECF0F420E}" dt="2022-03-08T17:58:48.916" v="0"/>
          <ac:spMkLst>
            <pc:docMk/>
            <pc:sldMk cId="594520324" sldId="491"/>
            <ac:spMk id="9" creationId="{242DAB4B-169B-4AA8-98AF-C4F77B29068B}"/>
          </ac:spMkLst>
        </pc:spChg>
        <pc:spChg chg="mod">
          <ac:chgData name="Jim McGowan" userId="e2c7446dd3aca506" providerId="LiveId" clId="{DF11EF7F-337D-4C0F-A3FD-402ECF0F420E}" dt="2022-03-08T17:58:48.916" v="0"/>
          <ac:spMkLst>
            <pc:docMk/>
            <pc:sldMk cId="594520324" sldId="491"/>
            <ac:spMk id="173060" creationId="{F4341282-BC96-4659-B79B-4500ACF45105}"/>
          </ac:spMkLst>
        </pc:spChg>
      </pc:sldChg>
      <pc:sldChg chg="modSp modAnim modNotes">
        <pc:chgData name="Jim McGowan" userId="e2c7446dd3aca506" providerId="LiveId" clId="{DF11EF7F-337D-4C0F-A3FD-402ECF0F420E}" dt="2022-03-08T18:02:53.486" v="52"/>
        <pc:sldMkLst>
          <pc:docMk/>
          <pc:sldMk cId="79452969" sldId="492"/>
        </pc:sldMkLst>
        <pc:spChg chg="mod">
          <ac:chgData name="Jim McGowan" userId="e2c7446dd3aca506" providerId="LiveId" clId="{DF11EF7F-337D-4C0F-A3FD-402ECF0F420E}" dt="2022-03-08T17:58:48.916" v="0"/>
          <ac:spMkLst>
            <pc:docMk/>
            <pc:sldMk cId="79452969" sldId="492"/>
            <ac:spMk id="7" creationId="{93F103C1-5638-41B1-BB48-9F081B73ED8A}"/>
          </ac:spMkLst>
        </pc:spChg>
        <pc:spChg chg="mod">
          <ac:chgData name="Jim McGowan" userId="e2c7446dd3aca506" providerId="LiveId" clId="{DF11EF7F-337D-4C0F-A3FD-402ECF0F420E}" dt="2022-03-08T17:58:48.916" v="0"/>
          <ac:spMkLst>
            <pc:docMk/>
            <pc:sldMk cId="79452969" sldId="492"/>
            <ac:spMk id="181253" creationId="{4C2DF807-064C-4431-9C99-9B0B146D7358}"/>
          </ac:spMkLst>
        </pc:spChg>
      </pc:sldChg>
      <pc:sldChg chg="modSp modAnim modNotes">
        <pc:chgData name="Jim McGowan" userId="e2c7446dd3aca506" providerId="LiveId" clId="{DF11EF7F-337D-4C0F-A3FD-402ECF0F420E}" dt="2022-03-08T18:02:53.486" v="52"/>
        <pc:sldMkLst>
          <pc:docMk/>
          <pc:sldMk cId="823405051" sldId="493"/>
        </pc:sldMkLst>
        <pc:spChg chg="mod">
          <ac:chgData name="Jim McGowan" userId="e2c7446dd3aca506" providerId="LiveId" clId="{DF11EF7F-337D-4C0F-A3FD-402ECF0F420E}" dt="2022-03-08T17:58:48.916" v="0"/>
          <ac:spMkLst>
            <pc:docMk/>
            <pc:sldMk cId="823405051" sldId="493"/>
            <ac:spMk id="7" creationId="{93F103C1-5638-41B1-BB48-9F081B73ED8A}"/>
          </ac:spMkLst>
        </pc:spChg>
        <pc:spChg chg="mod">
          <ac:chgData name="Jim McGowan" userId="e2c7446dd3aca506" providerId="LiveId" clId="{DF11EF7F-337D-4C0F-A3FD-402ECF0F420E}" dt="2022-03-08T17:58:48.916" v="0"/>
          <ac:spMkLst>
            <pc:docMk/>
            <pc:sldMk cId="823405051" sldId="493"/>
            <ac:spMk id="181251" creationId="{B01A4B35-219B-4CF7-A0AC-B7A782A81FAF}"/>
          </ac:spMkLst>
        </pc:spChg>
      </pc:sldChg>
      <pc:sldChg chg="modSp modAnim">
        <pc:chgData name="Jim McGowan" userId="e2c7446dd3aca506" providerId="LiveId" clId="{DF11EF7F-337D-4C0F-A3FD-402ECF0F420E}" dt="2022-03-08T18:02:53.486" v="52"/>
        <pc:sldMkLst>
          <pc:docMk/>
          <pc:sldMk cId="1408020190" sldId="495"/>
        </pc:sldMkLst>
        <pc:spChg chg="mod">
          <ac:chgData name="Jim McGowan" userId="e2c7446dd3aca506" providerId="LiveId" clId="{DF11EF7F-337D-4C0F-A3FD-402ECF0F420E}" dt="2022-03-08T17:58:48.916" v="0"/>
          <ac:spMkLst>
            <pc:docMk/>
            <pc:sldMk cId="1408020190" sldId="495"/>
            <ac:spMk id="6" creationId="{74303D30-CC66-436D-AB9B-F1448D202FE6}"/>
          </ac:spMkLst>
        </pc:spChg>
        <pc:spChg chg="mod">
          <ac:chgData name="Jim McGowan" userId="e2c7446dd3aca506" providerId="LiveId" clId="{DF11EF7F-337D-4C0F-A3FD-402ECF0F420E}" dt="2022-03-08T17:58:48.916" v="0"/>
          <ac:spMkLst>
            <pc:docMk/>
            <pc:sldMk cId="1408020190" sldId="495"/>
            <ac:spMk id="227331" creationId="{4F7E101D-5E5C-43F0-9F40-4AA0E8FBE92C}"/>
          </ac:spMkLst>
        </pc:spChg>
      </pc:sldChg>
      <pc:sldChg chg="modSp modAnim modNotes">
        <pc:chgData name="Jim McGowan" userId="e2c7446dd3aca506" providerId="LiveId" clId="{DF11EF7F-337D-4C0F-A3FD-402ECF0F420E}" dt="2022-03-08T18:02:53.486" v="52"/>
        <pc:sldMkLst>
          <pc:docMk/>
          <pc:sldMk cId="4062878418" sldId="496"/>
        </pc:sldMkLst>
        <pc:spChg chg="mod">
          <ac:chgData name="Jim McGowan" userId="e2c7446dd3aca506" providerId="LiveId" clId="{DF11EF7F-337D-4C0F-A3FD-402ECF0F420E}" dt="2022-03-08T17:58:48.916" v="0"/>
          <ac:spMkLst>
            <pc:docMk/>
            <pc:sldMk cId="4062878418" sldId="496"/>
            <ac:spMk id="9" creationId="{4F269A05-A379-449C-8511-D4F1E7F9E9DC}"/>
          </ac:spMkLst>
        </pc:spChg>
        <pc:spChg chg="mod">
          <ac:chgData name="Jim McGowan" userId="e2c7446dd3aca506" providerId="LiveId" clId="{DF11EF7F-337D-4C0F-A3FD-402ECF0F420E}" dt="2022-03-08T17:58:48.916" v="0"/>
          <ac:spMkLst>
            <pc:docMk/>
            <pc:sldMk cId="4062878418" sldId="496"/>
            <ac:spMk id="208902" creationId="{7770D346-1C60-4241-BEB3-8220661C57EB}"/>
          </ac:spMkLst>
        </pc:spChg>
        <pc:spChg chg="mod">
          <ac:chgData name="Jim McGowan" userId="e2c7446dd3aca506" providerId="LiveId" clId="{DF11EF7F-337D-4C0F-A3FD-402ECF0F420E}" dt="2022-03-08T17:58:48.916" v="0"/>
          <ac:spMkLst>
            <pc:docMk/>
            <pc:sldMk cId="4062878418" sldId="496"/>
            <ac:spMk id="208907" creationId="{42E84296-D88C-401D-9BEE-7FFDC78FE6AC}"/>
          </ac:spMkLst>
        </pc:spChg>
        <pc:picChg chg="mod">
          <ac:chgData name="Jim McGowan" userId="e2c7446dd3aca506" providerId="LiveId" clId="{DF11EF7F-337D-4C0F-A3FD-402ECF0F420E}" dt="2022-03-08T17:58:48.916" v="0"/>
          <ac:picMkLst>
            <pc:docMk/>
            <pc:sldMk cId="4062878418" sldId="496"/>
            <ac:picMk id="7" creationId="{9ECB59D9-0213-41BD-A7FD-36CDAF5A8739}"/>
          </ac:picMkLst>
        </pc:picChg>
      </pc:sldChg>
      <pc:sldChg chg="modSp modAnim modNotes">
        <pc:chgData name="Jim McGowan" userId="e2c7446dd3aca506" providerId="LiveId" clId="{DF11EF7F-337D-4C0F-A3FD-402ECF0F420E}" dt="2022-03-08T18:02:53.486" v="52"/>
        <pc:sldMkLst>
          <pc:docMk/>
          <pc:sldMk cId="709181449" sldId="497"/>
        </pc:sldMkLst>
        <pc:spChg chg="mod">
          <ac:chgData name="Jim McGowan" userId="e2c7446dd3aca506" providerId="LiveId" clId="{DF11EF7F-337D-4C0F-A3FD-402ECF0F420E}" dt="2022-03-08T17:58:48.916" v="0"/>
          <ac:spMkLst>
            <pc:docMk/>
            <pc:sldMk cId="709181449" sldId="497"/>
            <ac:spMk id="6" creationId="{9F368976-A3E6-4951-8FCE-9F958379112E}"/>
          </ac:spMkLst>
        </pc:spChg>
        <pc:spChg chg="mod">
          <ac:chgData name="Jim McGowan" userId="e2c7446dd3aca506" providerId="LiveId" clId="{DF11EF7F-337D-4C0F-A3FD-402ECF0F420E}" dt="2022-03-08T17:58:48.916" v="0"/>
          <ac:spMkLst>
            <pc:docMk/>
            <pc:sldMk cId="709181449" sldId="497"/>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4202623971" sldId="499"/>
        </pc:sldMkLst>
        <pc:spChg chg="mod">
          <ac:chgData name="Jim McGowan" userId="e2c7446dd3aca506" providerId="LiveId" clId="{DF11EF7F-337D-4C0F-A3FD-402ECF0F420E}" dt="2022-03-08T17:58:48.916" v="0"/>
          <ac:spMkLst>
            <pc:docMk/>
            <pc:sldMk cId="4202623971" sldId="499"/>
            <ac:spMk id="6" creationId="{5CC5D900-FF42-4EA0-B519-29D88C336394}"/>
          </ac:spMkLst>
        </pc:spChg>
        <pc:spChg chg="mod">
          <ac:chgData name="Jim McGowan" userId="e2c7446dd3aca506" providerId="LiveId" clId="{DF11EF7F-337D-4C0F-A3FD-402ECF0F420E}" dt="2022-03-08T17:58:48.916" v="0"/>
          <ac:spMkLst>
            <pc:docMk/>
            <pc:sldMk cId="4202623971" sldId="499"/>
            <ac:spMk id="158723" creationId="{CFF828A3-F011-497A-B311-9A291BE1A121}"/>
          </ac:spMkLst>
        </pc:spChg>
      </pc:sldChg>
      <pc:sldChg chg="modSp modAnim modNotes">
        <pc:chgData name="Jim McGowan" userId="e2c7446dd3aca506" providerId="LiveId" clId="{DF11EF7F-337D-4C0F-A3FD-402ECF0F420E}" dt="2022-03-08T18:02:53.486" v="52"/>
        <pc:sldMkLst>
          <pc:docMk/>
          <pc:sldMk cId="3527626820" sldId="500"/>
        </pc:sldMkLst>
        <pc:spChg chg="mod">
          <ac:chgData name="Jim McGowan" userId="e2c7446dd3aca506" providerId="LiveId" clId="{DF11EF7F-337D-4C0F-A3FD-402ECF0F420E}" dt="2022-03-08T17:58:48.916" v="0"/>
          <ac:spMkLst>
            <pc:docMk/>
            <pc:sldMk cId="3527626820" sldId="500"/>
            <ac:spMk id="7" creationId="{7772F48F-5EE2-461C-B5DC-3372414FB3A1}"/>
          </ac:spMkLst>
        </pc:spChg>
        <pc:spChg chg="mod">
          <ac:chgData name="Jim McGowan" userId="e2c7446dd3aca506" providerId="LiveId" clId="{DF11EF7F-337D-4C0F-A3FD-402ECF0F420E}" dt="2022-03-08T17:58:48.916" v="0"/>
          <ac:spMkLst>
            <pc:docMk/>
            <pc:sldMk cId="3527626820" sldId="500"/>
            <ac:spMk id="11267" creationId="{39006E1D-91E8-4D4D-9DDA-A7B17CBE60AD}"/>
          </ac:spMkLst>
        </pc:spChg>
      </pc:sldChg>
      <pc:sldChg chg="delSp modSp mod modAnim">
        <pc:chgData name="Jim McGowan" userId="e2c7446dd3aca506" providerId="LiveId" clId="{DF11EF7F-337D-4C0F-A3FD-402ECF0F420E}" dt="2023-07-26T17:19:58.739" v="1190" actId="20577"/>
        <pc:sldMkLst>
          <pc:docMk/>
          <pc:sldMk cId="3734120402" sldId="501"/>
        </pc:sldMkLst>
        <pc:spChg chg="del">
          <ac:chgData name="Jim McGowan" userId="e2c7446dd3aca506" providerId="LiveId" clId="{DF11EF7F-337D-4C0F-A3FD-402ECF0F420E}" dt="2023-07-26T16:21:09.855" v="959" actId="478"/>
          <ac:spMkLst>
            <pc:docMk/>
            <pc:sldMk cId="3734120402" sldId="501"/>
            <ac:spMk id="3" creationId="{EAAC4FD3-6A8B-D5B0-759D-8C825D9D5D14}"/>
          </ac:spMkLst>
        </pc:spChg>
        <pc:spChg chg="mod">
          <ac:chgData name="Jim McGowan" userId="e2c7446dd3aca506" providerId="LiveId" clId="{DF11EF7F-337D-4C0F-A3FD-402ECF0F420E}" dt="2023-07-26T17:19:58.739" v="1190" actId="20577"/>
          <ac:spMkLst>
            <pc:docMk/>
            <pc:sldMk cId="3734120402" sldId="501"/>
            <ac:spMk id="4" creationId="{249CF292-289C-4BDE-80EA-202DA2F880BD}"/>
          </ac:spMkLst>
        </pc:spChg>
        <pc:spChg chg="mod">
          <ac:chgData name="Jim McGowan" userId="e2c7446dd3aca506" providerId="LiveId" clId="{DF11EF7F-337D-4C0F-A3FD-402ECF0F420E}" dt="2022-03-08T18:04:10.828" v="62" actId="207"/>
          <ac:spMkLst>
            <pc:docMk/>
            <pc:sldMk cId="3734120402" sldId="501"/>
            <ac:spMk id="5" creationId="{9A1EE319-0E29-46ED-B9E4-C5B9D218522A}"/>
          </ac:spMkLst>
        </pc:spChg>
      </pc:sldChg>
      <pc:sldChg chg="modSp mod modAnim">
        <pc:chgData name="Jim McGowan" userId="e2c7446dd3aca506" providerId="LiveId" clId="{DF11EF7F-337D-4C0F-A3FD-402ECF0F420E}" dt="2022-03-08T19:31:01.473" v="792" actId="207"/>
        <pc:sldMkLst>
          <pc:docMk/>
          <pc:sldMk cId="54321157" sldId="506"/>
        </pc:sldMkLst>
        <pc:spChg chg="mod">
          <ac:chgData name="Jim McGowan" userId="e2c7446dd3aca506" providerId="LiveId" clId="{DF11EF7F-337D-4C0F-A3FD-402ECF0F420E}" dt="2022-03-08T19:31:01.473" v="792" actId="207"/>
          <ac:spMkLst>
            <pc:docMk/>
            <pc:sldMk cId="54321157" sldId="506"/>
            <ac:spMk id="4" creationId="{249CF292-289C-4BDE-80EA-202DA2F880BD}"/>
          </ac:spMkLst>
        </pc:spChg>
        <pc:spChg chg="mod">
          <ac:chgData name="Jim McGowan" userId="e2c7446dd3aca506" providerId="LiveId" clId="{DF11EF7F-337D-4C0F-A3FD-402ECF0F420E}" dt="2022-03-08T18:06:00.650" v="79" actId="108"/>
          <ac:spMkLst>
            <pc:docMk/>
            <pc:sldMk cId="54321157" sldId="506"/>
            <ac:spMk id="5" creationId="{9A1EE319-0E29-46ED-B9E4-C5B9D218522A}"/>
          </ac:spMkLst>
        </pc:spChg>
      </pc:sldChg>
      <pc:sldChg chg="addSp delSp modSp del modAnim">
        <pc:chgData name="Jim McGowan" userId="e2c7446dd3aca506" providerId="LiveId" clId="{DF11EF7F-337D-4C0F-A3FD-402ECF0F420E}" dt="2022-03-08T19:31:53.510" v="799" actId="47"/>
        <pc:sldMkLst>
          <pc:docMk/>
          <pc:sldMk cId="3307299492" sldId="507"/>
        </pc:sldMkLst>
        <pc:spChg chg="mod">
          <ac:chgData name="Jim McGowan" userId="e2c7446dd3aca506" providerId="LiveId" clId="{DF11EF7F-337D-4C0F-A3FD-402ECF0F420E}" dt="2022-03-08T18:39:58.418" v="144" actId="207"/>
          <ac:spMkLst>
            <pc:docMk/>
            <pc:sldMk cId="3307299492" sldId="507"/>
            <ac:spMk id="4" creationId="{249CF292-289C-4BDE-80EA-202DA2F880BD}"/>
          </ac:spMkLst>
        </pc:spChg>
        <pc:spChg chg="del mod">
          <ac:chgData name="Jim McGowan" userId="e2c7446dd3aca506" providerId="LiveId" clId="{DF11EF7F-337D-4C0F-A3FD-402ECF0F420E}" dt="2022-03-08T19:28:40.602" v="757" actId="478"/>
          <ac:spMkLst>
            <pc:docMk/>
            <pc:sldMk cId="3307299492" sldId="507"/>
            <ac:spMk id="5" creationId="{9A1EE319-0E29-46ED-B9E4-C5B9D218522A}"/>
          </ac:spMkLst>
        </pc:spChg>
        <pc:spChg chg="add mod">
          <ac:chgData name="Jim McGowan" userId="e2c7446dd3aca506" providerId="LiveId" clId="{DF11EF7F-337D-4C0F-A3FD-402ECF0F420E}" dt="2022-03-08T19:28:43.081" v="760"/>
          <ac:spMkLst>
            <pc:docMk/>
            <pc:sldMk cId="3307299492" sldId="507"/>
            <ac:spMk id="6" creationId="{80BC1512-F202-4960-9C31-6E39162DD8FE}"/>
          </ac:spMkLst>
        </pc:spChg>
      </pc:sldChg>
      <pc:sldChg chg="modSp modAnim">
        <pc:chgData name="Jim McGowan" userId="e2c7446dd3aca506" providerId="LiveId" clId="{DF11EF7F-337D-4C0F-A3FD-402ECF0F420E}" dt="2022-03-08T18:43:22.773" v="193" actId="207"/>
        <pc:sldMkLst>
          <pc:docMk/>
          <pc:sldMk cId="3597868989" sldId="508"/>
        </pc:sldMkLst>
        <pc:spChg chg="mod">
          <ac:chgData name="Jim McGowan" userId="e2c7446dd3aca506" providerId="LiveId" clId="{DF11EF7F-337D-4C0F-A3FD-402ECF0F420E}" dt="2022-03-08T18:43:22.773" v="193" actId="207"/>
          <ac:spMkLst>
            <pc:docMk/>
            <pc:sldMk cId="3597868989" sldId="508"/>
            <ac:spMk id="4" creationId="{249CF292-289C-4BDE-80EA-202DA2F880BD}"/>
          </ac:spMkLst>
        </pc:spChg>
        <pc:spChg chg="mod">
          <ac:chgData name="Jim McGowan" userId="e2c7446dd3aca506" providerId="LiveId" clId="{DF11EF7F-337D-4C0F-A3FD-402ECF0F420E}" dt="2022-03-08T18:43:22.773" v="193" actId="207"/>
          <ac:spMkLst>
            <pc:docMk/>
            <pc:sldMk cId="3597868989" sldId="508"/>
            <ac:spMk id="5" creationId="{9A1EE319-0E29-46ED-B9E4-C5B9D218522A}"/>
          </ac:spMkLst>
        </pc:spChg>
      </pc:sldChg>
      <pc:sldChg chg="modSp modAnim">
        <pc:chgData name="Jim McGowan" userId="e2c7446dd3aca506" providerId="LiveId" clId="{DF11EF7F-337D-4C0F-A3FD-402ECF0F420E}" dt="2022-03-08T18:02:53.486" v="52"/>
        <pc:sldMkLst>
          <pc:docMk/>
          <pc:sldMk cId="1508571054" sldId="509"/>
        </pc:sldMkLst>
        <pc:spChg chg="mod">
          <ac:chgData name="Jim McGowan" userId="e2c7446dd3aca506" providerId="LiveId" clId="{DF11EF7F-337D-4C0F-A3FD-402ECF0F420E}" dt="2022-03-08T17:58:48.916" v="0"/>
          <ac:spMkLst>
            <pc:docMk/>
            <pc:sldMk cId="1508571054" sldId="509"/>
            <ac:spMk id="4" creationId="{249CF292-289C-4BDE-80EA-202DA2F880BD}"/>
          </ac:spMkLst>
        </pc:spChg>
        <pc:spChg chg="mod">
          <ac:chgData name="Jim McGowan" userId="e2c7446dd3aca506" providerId="LiveId" clId="{DF11EF7F-337D-4C0F-A3FD-402ECF0F420E}" dt="2022-03-08T17:58:48.916" v="0"/>
          <ac:spMkLst>
            <pc:docMk/>
            <pc:sldMk cId="1508571054" sldId="509"/>
            <ac:spMk id="5" creationId="{9A1EE319-0E29-46ED-B9E4-C5B9D218522A}"/>
          </ac:spMkLst>
        </pc:spChg>
      </pc:sldChg>
      <pc:sldChg chg="modSp modAnim">
        <pc:chgData name="Jim McGowan" userId="e2c7446dd3aca506" providerId="LiveId" clId="{DF11EF7F-337D-4C0F-A3FD-402ECF0F420E}" dt="2022-03-08T18:02:53.486" v="52"/>
        <pc:sldMkLst>
          <pc:docMk/>
          <pc:sldMk cId="1881026942" sldId="510"/>
        </pc:sldMkLst>
        <pc:spChg chg="mod">
          <ac:chgData name="Jim McGowan" userId="e2c7446dd3aca506" providerId="LiveId" clId="{DF11EF7F-337D-4C0F-A3FD-402ECF0F420E}" dt="2022-03-08T17:58:48.916" v="0"/>
          <ac:spMkLst>
            <pc:docMk/>
            <pc:sldMk cId="1881026942" sldId="510"/>
            <ac:spMk id="4" creationId="{249CF292-289C-4BDE-80EA-202DA2F880BD}"/>
          </ac:spMkLst>
        </pc:spChg>
        <pc:spChg chg="mod">
          <ac:chgData name="Jim McGowan" userId="e2c7446dd3aca506" providerId="LiveId" clId="{DF11EF7F-337D-4C0F-A3FD-402ECF0F420E}" dt="2022-03-08T17:58:48.916" v="0"/>
          <ac:spMkLst>
            <pc:docMk/>
            <pc:sldMk cId="1881026942" sldId="510"/>
            <ac:spMk id="5" creationId="{9A1EE319-0E29-46ED-B9E4-C5B9D218522A}"/>
          </ac:spMkLst>
        </pc:spChg>
      </pc:sldChg>
      <pc:sldChg chg="modSp modAnim">
        <pc:chgData name="Jim McGowan" userId="e2c7446dd3aca506" providerId="LiveId" clId="{DF11EF7F-337D-4C0F-A3FD-402ECF0F420E}" dt="2022-03-08T18:02:53.486" v="52"/>
        <pc:sldMkLst>
          <pc:docMk/>
          <pc:sldMk cId="286812028" sldId="511"/>
        </pc:sldMkLst>
        <pc:spChg chg="mod">
          <ac:chgData name="Jim McGowan" userId="e2c7446dd3aca506" providerId="LiveId" clId="{DF11EF7F-337D-4C0F-A3FD-402ECF0F420E}" dt="2022-03-08T17:58:48.916" v="0"/>
          <ac:spMkLst>
            <pc:docMk/>
            <pc:sldMk cId="286812028" sldId="511"/>
            <ac:spMk id="4" creationId="{249CF292-289C-4BDE-80EA-202DA2F880BD}"/>
          </ac:spMkLst>
        </pc:spChg>
        <pc:spChg chg="mod">
          <ac:chgData name="Jim McGowan" userId="e2c7446dd3aca506" providerId="LiveId" clId="{DF11EF7F-337D-4C0F-A3FD-402ECF0F420E}" dt="2022-03-08T17:58:48.916" v="0"/>
          <ac:spMkLst>
            <pc:docMk/>
            <pc:sldMk cId="286812028" sldId="511"/>
            <ac:spMk id="5" creationId="{9A1EE319-0E29-46ED-B9E4-C5B9D218522A}"/>
          </ac:spMkLst>
        </pc:spChg>
      </pc:sldChg>
      <pc:sldChg chg="modSp modAnim">
        <pc:chgData name="Jim McGowan" userId="e2c7446dd3aca506" providerId="LiveId" clId="{DF11EF7F-337D-4C0F-A3FD-402ECF0F420E}" dt="2022-03-08T18:02:53.486" v="52"/>
        <pc:sldMkLst>
          <pc:docMk/>
          <pc:sldMk cId="3237164712" sldId="512"/>
        </pc:sldMkLst>
        <pc:spChg chg="mod">
          <ac:chgData name="Jim McGowan" userId="e2c7446dd3aca506" providerId="LiveId" clId="{DF11EF7F-337D-4C0F-A3FD-402ECF0F420E}" dt="2022-03-08T17:58:48.916" v="0"/>
          <ac:spMkLst>
            <pc:docMk/>
            <pc:sldMk cId="3237164712" sldId="512"/>
            <ac:spMk id="2" creationId="{E21DFA74-13DA-404B-86C1-D8D67B7AA96D}"/>
          </ac:spMkLst>
        </pc:spChg>
      </pc:sldChg>
      <pc:sldChg chg="modSp add mod modAnim">
        <pc:chgData name="Jim McGowan" userId="e2c7446dd3aca506" providerId="LiveId" clId="{DF11EF7F-337D-4C0F-A3FD-402ECF0F420E}" dt="2022-03-08T19:30:04.016" v="778" actId="207"/>
        <pc:sldMkLst>
          <pc:docMk/>
          <pc:sldMk cId="931439863" sldId="513"/>
        </pc:sldMkLst>
        <pc:spChg chg="mod">
          <ac:chgData name="Jim McGowan" userId="e2c7446dd3aca506" providerId="LiveId" clId="{DF11EF7F-337D-4C0F-A3FD-402ECF0F420E}" dt="2022-03-08T19:30:04.016" v="778" actId="207"/>
          <ac:spMkLst>
            <pc:docMk/>
            <pc:sldMk cId="931439863" sldId="513"/>
            <ac:spMk id="4" creationId="{249CF292-289C-4BDE-80EA-202DA2F880BD}"/>
          </ac:spMkLst>
        </pc:spChg>
      </pc:sldChg>
      <pc:sldChg chg="modSp mod">
        <pc:chgData name="Jim McGowan" userId="e2c7446dd3aca506" providerId="LiveId" clId="{DF11EF7F-337D-4C0F-A3FD-402ECF0F420E}" dt="2023-07-26T17:20:39.202" v="1200" actId="6549"/>
        <pc:sldMkLst>
          <pc:docMk/>
          <pc:sldMk cId="1897520510" sldId="514"/>
        </pc:sldMkLst>
        <pc:spChg chg="mod">
          <ac:chgData name="Jim McGowan" userId="e2c7446dd3aca506" providerId="LiveId" clId="{DF11EF7F-337D-4C0F-A3FD-402ECF0F420E}" dt="2023-07-26T17:20:39.202" v="1200" actId="6549"/>
          <ac:spMkLst>
            <pc:docMk/>
            <pc:sldMk cId="1897520510" sldId="514"/>
            <ac:spMk id="4" creationId="{249CF292-289C-4BDE-80EA-202DA2F880BD}"/>
          </ac:spMkLst>
        </pc:spChg>
      </pc:sldChg>
      <pc:sldChg chg="modSp mod">
        <pc:chgData name="Jim McGowan" userId="e2c7446dd3aca506" providerId="LiveId" clId="{DF11EF7F-337D-4C0F-A3FD-402ECF0F420E}" dt="2023-07-26T17:20:57.143" v="1204" actId="6549"/>
        <pc:sldMkLst>
          <pc:docMk/>
          <pc:sldMk cId="1115413766" sldId="515"/>
        </pc:sldMkLst>
        <pc:spChg chg="mod">
          <ac:chgData name="Jim McGowan" userId="e2c7446dd3aca506" providerId="LiveId" clId="{DF11EF7F-337D-4C0F-A3FD-402ECF0F420E}" dt="2023-07-26T17:20:57.143" v="1204" actId="6549"/>
          <ac:spMkLst>
            <pc:docMk/>
            <pc:sldMk cId="1115413766" sldId="515"/>
            <ac:spMk id="4" creationId="{249CF292-289C-4BDE-80EA-202DA2F880BD}"/>
          </ac:spMkLst>
        </pc:spChg>
      </pc:sldChg>
      <pc:sldChg chg="modSp mod">
        <pc:chgData name="Jim McGowan" userId="e2c7446dd3aca506" providerId="LiveId" clId="{DF11EF7F-337D-4C0F-A3FD-402ECF0F420E}" dt="2023-07-26T17:21:32.022" v="1212" actId="6549"/>
        <pc:sldMkLst>
          <pc:docMk/>
          <pc:sldMk cId="1706904622" sldId="516"/>
        </pc:sldMkLst>
        <pc:spChg chg="mod">
          <ac:chgData name="Jim McGowan" userId="e2c7446dd3aca506" providerId="LiveId" clId="{DF11EF7F-337D-4C0F-A3FD-402ECF0F420E}" dt="2023-07-26T17:21:32.022" v="1212" actId="6549"/>
          <ac:spMkLst>
            <pc:docMk/>
            <pc:sldMk cId="1706904622" sldId="516"/>
            <ac:spMk id="4" creationId="{249CF292-289C-4BDE-80EA-202DA2F880BD}"/>
          </ac:spMkLst>
        </pc:spChg>
      </pc:sldChg>
      <pc:sldChg chg="del">
        <pc:chgData name="Jim McGowan" userId="e2c7446dd3aca506" providerId="LiveId" clId="{DF11EF7F-337D-4C0F-A3FD-402ECF0F420E}" dt="2023-07-26T17:24:20.343" v="1221" actId="47"/>
        <pc:sldMkLst>
          <pc:docMk/>
          <pc:sldMk cId="4148199864" sldId="519"/>
        </pc:sldMkLst>
      </pc:sldChg>
      <pc:sldChg chg="modSp mod ord">
        <pc:chgData name="Jim McGowan" userId="e2c7446dd3aca506" providerId="LiveId" clId="{DF11EF7F-337D-4C0F-A3FD-402ECF0F420E}" dt="2023-07-26T17:25:15.930" v="1225" actId="108"/>
        <pc:sldMkLst>
          <pc:docMk/>
          <pc:sldMk cId="1053923834" sldId="521"/>
        </pc:sldMkLst>
        <pc:spChg chg="mod">
          <ac:chgData name="Jim McGowan" userId="e2c7446dd3aca506" providerId="LiveId" clId="{DF11EF7F-337D-4C0F-A3FD-402ECF0F420E}" dt="2023-07-26T17:25:15.930" v="1225" actId="108"/>
          <ac:spMkLst>
            <pc:docMk/>
            <pc:sldMk cId="1053923834" sldId="521"/>
            <ac:spMk id="4" creationId="{249CF292-289C-4BDE-80EA-202DA2F880BD}"/>
          </ac:spMkLst>
        </pc:spChg>
      </pc:sldChg>
      <pc:sldChg chg="modSp add mod">
        <pc:chgData name="Jim McGowan" userId="e2c7446dd3aca506" providerId="LiveId" clId="{DF11EF7F-337D-4C0F-A3FD-402ECF0F420E}" dt="2023-07-26T16:36:38.342" v="1048" actId="6549"/>
        <pc:sldMkLst>
          <pc:docMk/>
          <pc:sldMk cId="368875972" sldId="522"/>
        </pc:sldMkLst>
        <pc:spChg chg="mod">
          <ac:chgData name="Jim McGowan" userId="e2c7446dd3aca506" providerId="LiveId" clId="{DF11EF7F-337D-4C0F-A3FD-402ECF0F420E}" dt="2023-07-26T16:36:38.342" v="1048" actId="6549"/>
          <ac:spMkLst>
            <pc:docMk/>
            <pc:sldMk cId="368875972" sldId="522"/>
            <ac:spMk id="3" creationId="{DE38A229-6EEC-BDB2-3F33-072AF8B723A2}"/>
          </ac:spMkLst>
        </pc:spChg>
      </pc:sldChg>
      <pc:sldChg chg="add del">
        <pc:chgData name="Jim McGowan" userId="e2c7446dd3aca506" providerId="LiveId" clId="{DF11EF7F-337D-4C0F-A3FD-402ECF0F420E}" dt="2023-07-26T16:31:38.342" v="1006" actId="2696"/>
        <pc:sldMkLst>
          <pc:docMk/>
          <pc:sldMk cId="1737172265" sldId="522"/>
        </pc:sldMkLst>
      </pc:sldChg>
      <pc:sldChg chg="delSp modSp new del mod">
        <pc:chgData name="Jim McGowan" userId="e2c7446dd3aca506" providerId="LiveId" clId="{DF11EF7F-337D-4C0F-A3FD-402ECF0F420E}" dt="2023-07-26T16:30:22.897" v="1000" actId="2696"/>
        <pc:sldMkLst>
          <pc:docMk/>
          <pc:sldMk cId="3199871643" sldId="522"/>
        </pc:sldMkLst>
        <pc:spChg chg="del">
          <ac:chgData name="Jim McGowan" userId="e2c7446dd3aca506" providerId="LiveId" clId="{DF11EF7F-337D-4C0F-A3FD-402ECF0F420E}" dt="2023-07-26T16:22:29.928" v="963" actId="478"/>
          <ac:spMkLst>
            <pc:docMk/>
            <pc:sldMk cId="3199871643" sldId="522"/>
            <ac:spMk id="2" creationId="{5FDD8188-92BD-242D-9F46-00DBFEB5EC56}"/>
          </ac:spMkLst>
        </pc:spChg>
        <pc:spChg chg="mod">
          <ac:chgData name="Jim McGowan" userId="e2c7446dd3aca506" providerId="LiveId" clId="{DF11EF7F-337D-4C0F-A3FD-402ECF0F420E}" dt="2023-07-26T16:27:23.439" v="997" actId="6549"/>
          <ac:spMkLst>
            <pc:docMk/>
            <pc:sldMk cId="3199871643" sldId="522"/>
            <ac:spMk id="3" creationId="{DE38A229-6EEC-BDB2-3F33-072AF8B723A2}"/>
          </ac:spMkLst>
        </pc:spChg>
      </pc:sldChg>
      <pc:sldChg chg="addSp delSp modSp new del mod">
        <pc:chgData name="Jim McGowan" userId="e2c7446dd3aca506" providerId="LiveId" clId="{DF11EF7F-337D-4C0F-A3FD-402ECF0F420E}" dt="2023-07-26T16:33:55.513" v="1035" actId="2696"/>
        <pc:sldMkLst>
          <pc:docMk/>
          <pc:sldMk cId="2782696829" sldId="523"/>
        </pc:sldMkLst>
        <pc:spChg chg="del">
          <ac:chgData name="Jim McGowan" userId="e2c7446dd3aca506" providerId="LiveId" clId="{DF11EF7F-337D-4C0F-A3FD-402ECF0F420E}" dt="2023-07-26T16:24:36.398" v="988" actId="478"/>
          <ac:spMkLst>
            <pc:docMk/>
            <pc:sldMk cId="2782696829" sldId="523"/>
            <ac:spMk id="2" creationId="{4F3C1CD8-D905-C966-4E45-EE4125E279A1}"/>
          </ac:spMkLst>
        </pc:spChg>
        <pc:spChg chg="del">
          <ac:chgData name="Jim McGowan" userId="e2c7446dd3aca506" providerId="LiveId" clId="{DF11EF7F-337D-4C0F-A3FD-402ECF0F420E}" dt="2023-07-26T16:24:36.398" v="988" actId="478"/>
          <ac:spMkLst>
            <pc:docMk/>
            <pc:sldMk cId="2782696829" sldId="523"/>
            <ac:spMk id="3" creationId="{367649C4-DA36-CFD2-5A81-27EC6E134088}"/>
          </ac:spMkLst>
        </pc:spChg>
        <pc:spChg chg="add mod">
          <ac:chgData name="Jim McGowan" userId="e2c7446dd3aca506" providerId="LiveId" clId="{DF11EF7F-337D-4C0F-A3FD-402ECF0F420E}" dt="2023-07-26T16:25:13.582" v="993"/>
          <ac:spMkLst>
            <pc:docMk/>
            <pc:sldMk cId="2782696829" sldId="523"/>
            <ac:spMk id="4" creationId="{C2FCA25D-A8A7-16BB-9C64-587BCB4EE0E7}"/>
          </ac:spMkLst>
        </pc:spChg>
      </pc:sldChg>
      <pc:sldChg chg="delSp modSp new mod">
        <pc:chgData name="Jim McGowan" userId="e2c7446dd3aca506" providerId="LiveId" clId="{DF11EF7F-337D-4C0F-A3FD-402ECF0F420E}" dt="2023-07-26T16:33:35.174" v="1032" actId="122"/>
        <pc:sldMkLst>
          <pc:docMk/>
          <pc:sldMk cId="3826386719" sldId="524"/>
        </pc:sldMkLst>
        <pc:spChg chg="mod">
          <ac:chgData name="Jim McGowan" userId="e2c7446dd3aca506" providerId="LiveId" clId="{DF11EF7F-337D-4C0F-A3FD-402ECF0F420E}" dt="2023-07-26T16:33:35.174" v="1032" actId="122"/>
          <ac:spMkLst>
            <pc:docMk/>
            <pc:sldMk cId="3826386719" sldId="524"/>
            <ac:spMk id="2" creationId="{81AF768E-3A79-893D-A4CD-CE91924FD7E0}"/>
          </ac:spMkLst>
        </pc:spChg>
        <pc:spChg chg="del">
          <ac:chgData name="Jim McGowan" userId="e2c7446dd3aca506" providerId="LiveId" clId="{DF11EF7F-337D-4C0F-A3FD-402ECF0F420E}" dt="2023-07-26T16:32:54.076" v="1013" actId="478"/>
          <ac:spMkLst>
            <pc:docMk/>
            <pc:sldMk cId="3826386719" sldId="524"/>
            <ac:spMk id="3" creationId="{793EE212-70BC-A5F7-91C3-474B9DE702AB}"/>
          </ac:spMkLst>
        </pc:spChg>
      </pc:sldChg>
      <pc:sldChg chg="modSp add mod ord">
        <pc:chgData name="Jim McGowan" userId="e2c7446dd3aca506" providerId="LiveId" clId="{DF11EF7F-337D-4C0F-A3FD-402ECF0F420E}" dt="2023-07-26T17:08:33.154" v="1151"/>
        <pc:sldMkLst>
          <pc:docMk/>
          <pc:sldMk cId="2461263523" sldId="525"/>
        </pc:sldMkLst>
        <pc:spChg chg="mod">
          <ac:chgData name="Jim McGowan" userId="e2c7446dd3aca506" providerId="LiveId" clId="{DF11EF7F-337D-4C0F-A3FD-402ECF0F420E}" dt="2023-07-26T16:35:35.605" v="1044" actId="6549"/>
          <ac:spMkLst>
            <pc:docMk/>
            <pc:sldMk cId="2461263523" sldId="525"/>
            <ac:spMk id="2" creationId="{81AF768E-3A79-893D-A4CD-CE91924FD7E0}"/>
          </ac:spMkLst>
        </pc:spChg>
      </pc:sldChg>
      <pc:sldChg chg="addSp modSp add mod modAnim">
        <pc:chgData name="Jim McGowan" userId="e2c7446dd3aca506" providerId="LiveId" clId="{DF11EF7F-337D-4C0F-A3FD-402ECF0F420E}" dt="2023-07-26T16:45:47.961" v="1120" actId="167"/>
        <pc:sldMkLst>
          <pc:docMk/>
          <pc:sldMk cId="111936898" sldId="526"/>
        </pc:sldMkLst>
        <pc:picChg chg="add mod ord">
          <ac:chgData name="Jim McGowan" userId="e2c7446dd3aca506" providerId="LiveId" clId="{DF11EF7F-337D-4C0F-A3FD-402ECF0F420E}" dt="2023-07-26T16:45:29.137" v="1117" actId="167"/>
          <ac:picMkLst>
            <pc:docMk/>
            <pc:sldMk cId="111936898" sldId="526"/>
            <ac:picMk id="2" creationId="{426C2130-F165-9205-60EA-8B20FB1559A7}"/>
          </ac:picMkLst>
        </pc:picChg>
        <pc:picChg chg="ord">
          <ac:chgData name="Jim McGowan" userId="e2c7446dd3aca506" providerId="LiveId" clId="{DF11EF7F-337D-4C0F-A3FD-402ECF0F420E}" dt="2023-07-26T16:45:47.961" v="1120" actId="167"/>
          <ac:picMkLst>
            <pc:docMk/>
            <pc:sldMk cId="111936898" sldId="526"/>
            <ac:picMk id="13" creationId="{8A56FF8B-5F07-6617-4004-9A6A5B9E2417}"/>
          </ac:picMkLst>
        </pc:picChg>
      </pc:sldChg>
      <pc:sldChg chg="addSp delSp modSp add del mod modAnim">
        <pc:chgData name="Jim McGowan" userId="e2c7446dd3aca506" providerId="LiveId" clId="{DF11EF7F-337D-4C0F-A3FD-402ECF0F420E}" dt="2023-07-26T17:25:24.816" v="1228" actId="47"/>
        <pc:sldMkLst>
          <pc:docMk/>
          <pc:sldMk cId="2177152416" sldId="527"/>
        </pc:sldMkLst>
        <pc:spChg chg="del">
          <ac:chgData name="Jim McGowan" userId="e2c7446dd3aca506" providerId="LiveId" clId="{DF11EF7F-337D-4C0F-A3FD-402ECF0F420E}" dt="2023-07-26T16:46:27.854" v="1128" actId="478"/>
          <ac:spMkLst>
            <pc:docMk/>
            <pc:sldMk cId="2177152416" sldId="527"/>
            <ac:spMk id="2" creationId="{E21DFA74-13DA-404B-86C1-D8D67B7AA96D}"/>
          </ac:spMkLst>
        </pc:spChg>
        <pc:spChg chg="add del mod">
          <ac:chgData name="Jim McGowan" userId="e2c7446dd3aca506" providerId="LiveId" clId="{DF11EF7F-337D-4C0F-A3FD-402ECF0F420E}" dt="2023-07-26T16:46:36.412" v="1133" actId="478"/>
          <ac:spMkLst>
            <pc:docMk/>
            <pc:sldMk cId="2177152416" sldId="527"/>
            <ac:spMk id="4" creationId="{980277FD-83F5-1D01-2282-7F48DFCB54CD}"/>
          </ac:spMkLst>
        </pc:spChg>
        <pc:spChg chg="add mod">
          <ac:chgData name="Jim McGowan" userId="e2c7446dd3aca506" providerId="LiveId" clId="{DF11EF7F-337D-4C0F-A3FD-402ECF0F420E}" dt="2023-07-26T16:46:28.312" v="1129"/>
          <ac:spMkLst>
            <pc:docMk/>
            <pc:sldMk cId="2177152416" sldId="527"/>
            <ac:spMk id="5" creationId="{23802A0A-EA4F-B6CF-6B2C-E8097E00ADF5}"/>
          </ac:spMkLst>
        </pc:spChg>
      </pc:sldChg>
      <pc:sldChg chg="modSp add mod modAnim">
        <pc:chgData name="Jim McGowan" userId="e2c7446dd3aca506" providerId="LiveId" clId="{DF11EF7F-337D-4C0F-A3FD-402ECF0F420E}" dt="2023-07-26T17:20:21.948" v="1194" actId="6549"/>
        <pc:sldMkLst>
          <pc:docMk/>
          <pc:sldMk cId="2594043181" sldId="528"/>
        </pc:sldMkLst>
        <pc:spChg chg="mod">
          <ac:chgData name="Jim McGowan" userId="e2c7446dd3aca506" providerId="LiveId" clId="{DF11EF7F-337D-4C0F-A3FD-402ECF0F420E}" dt="2023-07-26T17:20:21.948" v="1194" actId="6549"/>
          <ac:spMkLst>
            <pc:docMk/>
            <pc:sldMk cId="2594043181" sldId="528"/>
            <ac:spMk id="4" creationId="{249CF292-289C-4BDE-80EA-202DA2F880BD}"/>
          </ac:spMkLst>
        </pc:spChg>
      </pc:sldChg>
      <pc:sldChg chg="modSp add mod">
        <pc:chgData name="Jim McGowan" userId="e2c7446dd3aca506" providerId="LiveId" clId="{DF11EF7F-337D-4C0F-A3FD-402ECF0F420E}" dt="2023-07-26T17:21:12.893" v="1208" actId="6549"/>
        <pc:sldMkLst>
          <pc:docMk/>
          <pc:sldMk cId="907806689" sldId="529"/>
        </pc:sldMkLst>
        <pc:spChg chg="mod">
          <ac:chgData name="Jim McGowan" userId="e2c7446dd3aca506" providerId="LiveId" clId="{DF11EF7F-337D-4C0F-A3FD-402ECF0F420E}" dt="2023-07-26T17:21:12.893" v="1208" actId="6549"/>
          <ac:spMkLst>
            <pc:docMk/>
            <pc:sldMk cId="907806689" sldId="529"/>
            <ac:spMk id="4" creationId="{249CF292-289C-4BDE-80EA-202DA2F880BD}"/>
          </ac:spMkLst>
        </pc:spChg>
      </pc:sldChg>
      <pc:sldChg chg="modSp add mod">
        <pc:chgData name="Jim McGowan" userId="e2c7446dd3aca506" providerId="LiveId" clId="{DF11EF7F-337D-4C0F-A3FD-402ECF0F420E}" dt="2023-07-26T17:23:49.756" v="1218"/>
        <pc:sldMkLst>
          <pc:docMk/>
          <pc:sldMk cId="116335954" sldId="530"/>
        </pc:sldMkLst>
        <pc:spChg chg="mod">
          <ac:chgData name="Jim McGowan" userId="e2c7446dd3aca506" providerId="LiveId" clId="{DF11EF7F-337D-4C0F-A3FD-402ECF0F420E}" dt="2023-07-26T17:23:49.756" v="1218"/>
          <ac:spMkLst>
            <pc:docMk/>
            <pc:sldMk cId="116335954" sldId="530"/>
            <ac:spMk id="4" creationId="{249CF292-289C-4BDE-80EA-202DA2F880BD}"/>
          </ac:spMkLst>
        </pc:spChg>
      </pc:sldChg>
      <pc:sldMasterChg chg="modSp modSldLayout">
        <pc:chgData name="Jim McGowan" userId="e2c7446dd3aca506" providerId="LiveId" clId="{DF11EF7F-337D-4C0F-A3FD-402ECF0F420E}" dt="2022-03-08T17:58:48.916" v="0"/>
        <pc:sldMasterMkLst>
          <pc:docMk/>
          <pc:sldMasterMk cId="0" sldId="2147483669"/>
        </pc:sldMasterMkLst>
        <pc:spChg chg="mod">
          <ac:chgData name="Jim McGowan" userId="e2c7446dd3aca506" providerId="LiveId" clId="{DF11EF7F-337D-4C0F-A3FD-402ECF0F420E}" dt="2022-03-08T17:58:48.916" v="0"/>
          <ac:spMkLst>
            <pc:docMk/>
            <pc:sldMasterMk cId="0" sldId="2147483669"/>
            <ac:spMk id="41986" creationId="{D4F53341-D3CA-47FD-99C4-56057AE430DA}"/>
          </ac:spMkLst>
        </pc:spChg>
        <pc:spChg chg="mod">
          <ac:chgData name="Jim McGowan" userId="e2c7446dd3aca506" providerId="LiveId" clId="{DF11EF7F-337D-4C0F-A3FD-402ECF0F420E}" dt="2022-03-08T17:58:48.916" v="0"/>
          <ac:spMkLst>
            <pc:docMk/>
            <pc:sldMasterMk cId="0" sldId="2147483669"/>
            <ac:spMk id="41987" creationId="{CA3F95F3-A4F7-4ABB-8CCF-6E72A027B027}"/>
          </ac:spMkLst>
        </pc:spChg>
        <pc:spChg chg="mod">
          <ac:chgData name="Jim McGowan" userId="e2c7446dd3aca506" providerId="LiveId" clId="{DF11EF7F-337D-4C0F-A3FD-402ECF0F420E}" dt="2022-03-08T17:58:48.916" v="0"/>
          <ac:spMkLst>
            <pc:docMk/>
            <pc:sldMasterMk cId="0" sldId="2147483669"/>
            <ac:spMk id="41990" creationId="{E419CCCF-1831-4EBF-BFDB-14BB7BB367B1}"/>
          </ac:spMkLst>
        </pc:spChg>
        <pc:spChg chg="mod">
          <ac:chgData name="Jim McGowan" userId="e2c7446dd3aca506" providerId="LiveId" clId="{DF11EF7F-337D-4C0F-A3FD-402ECF0F420E}" dt="2022-03-08T17:58:48.916" v="0"/>
          <ac:spMkLst>
            <pc:docMk/>
            <pc:sldMasterMk cId="0" sldId="2147483669"/>
            <ac:spMk id="41991" creationId="{DCC8507B-FF70-40F6-AE8A-3983ED8DC349}"/>
          </ac:spMkLst>
        </pc:spChg>
        <pc:spChg chg="mod">
          <ac:chgData name="Jim McGowan" userId="e2c7446dd3aca506" providerId="LiveId" clId="{DF11EF7F-337D-4C0F-A3FD-402ECF0F420E}" dt="2022-03-08T17:58:48.916" v="0"/>
          <ac:spMkLst>
            <pc:docMk/>
            <pc:sldMasterMk cId="0" sldId="2147483669"/>
            <ac:spMk id="41992" creationId="{1D967C70-31CD-422B-BB4B-D173F576144F}"/>
          </ac:spMkLst>
        </pc:spChg>
        <pc:spChg chg="mod">
          <ac:chgData name="Jim McGowan" userId="e2c7446dd3aca506" providerId="LiveId" clId="{DF11EF7F-337D-4C0F-A3FD-402ECF0F420E}" dt="2022-03-08T17:58:48.916" v="0"/>
          <ac:spMkLst>
            <pc:docMk/>
            <pc:sldMasterMk cId="0" sldId="2147483669"/>
            <ac:spMk id="41993" creationId="{3560C55D-CD63-4F8F-ACD5-8BFDBFEA5BFA}"/>
          </ac:spMkLst>
        </pc:spChg>
        <pc:spChg chg="mod">
          <ac:chgData name="Jim McGowan" userId="e2c7446dd3aca506" providerId="LiveId" clId="{DF11EF7F-337D-4C0F-A3FD-402ECF0F420E}" dt="2022-03-08T17:58:48.916" v="0"/>
          <ac:spMkLst>
            <pc:docMk/>
            <pc:sldMasterMk cId="0" sldId="2147483669"/>
            <ac:spMk id="41994" creationId="{31545203-156F-4ADC-B085-84C47939D942}"/>
          </ac:spMkLst>
        </pc:spChg>
        <pc:spChg chg="mod">
          <ac:chgData name="Jim McGowan" userId="e2c7446dd3aca506" providerId="LiveId" clId="{DF11EF7F-337D-4C0F-A3FD-402ECF0F420E}" dt="2022-03-08T17:58:48.916" v="0"/>
          <ac:spMkLst>
            <pc:docMk/>
            <pc:sldMasterMk cId="0" sldId="2147483669"/>
            <ac:spMk id="41995" creationId="{C1B39BDD-C474-4EF5-B3FB-5FC15A44A072}"/>
          </ac:spMkLst>
        </pc:spChg>
        <pc:spChg chg="mod">
          <ac:chgData name="Jim McGowan" userId="e2c7446dd3aca506" providerId="LiveId" clId="{DF11EF7F-337D-4C0F-A3FD-402ECF0F420E}" dt="2022-03-08T17:58:48.916" v="0"/>
          <ac:spMkLst>
            <pc:docMk/>
            <pc:sldMasterMk cId="0" sldId="2147483669"/>
            <ac:spMk id="41996" creationId="{164C5D62-525C-4093-A01D-59DC235F2262}"/>
          </ac:spMkLst>
        </pc:spChg>
        <pc:spChg chg="mod">
          <ac:chgData name="Jim McGowan" userId="e2c7446dd3aca506" providerId="LiveId" clId="{DF11EF7F-337D-4C0F-A3FD-402ECF0F420E}" dt="2022-03-08T17:58:48.916" v="0"/>
          <ac:spMkLst>
            <pc:docMk/>
            <pc:sldMasterMk cId="0" sldId="2147483669"/>
            <ac:spMk id="41997" creationId="{9B948689-7B79-4DBB-BC8B-4C7B44A4AF4F}"/>
          </ac:spMkLst>
        </pc:spChg>
        <pc:spChg chg="mod">
          <ac:chgData name="Jim McGowan" userId="e2c7446dd3aca506" providerId="LiveId" clId="{DF11EF7F-337D-4C0F-A3FD-402ECF0F420E}" dt="2022-03-08T17:58:48.916" v="0"/>
          <ac:spMkLst>
            <pc:docMk/>
            <pc:sldMasterMk cId="0" sldId="2147483669"/>
            <ac:spMk id="41998" creationId="{EDE9C120-A134-49BA-9389-335B9695F8EF}"/>
          </ac:spMkLst>
        </pc:spChg>
        <pc:spChg chg="mod">
          <ac:chgData name="Jim McGowan" userId="e2c7446dd3aca506" providerId="LiveId" clId="{DF11EF7F-337D-4C0F-A3FD-402ECF0F420E}" dt="2022-03-08T17:58:48.916" v="0"/>
          <ac:spMkLst>
            <pc:docMk/>
            <pc:sldMasterMk cId="0" sldId="2147483669"/>
            <ac:spMk id="41999" creationId="{6FA4E6BA-15C9-4FAE-9BC4-FD063DBF4431}"/>
          </ac:spMkLst>
        </pc:spChg>
        <pc:grpChg chg="mod">
          <ac:chgData name="Jim McGowan" userId="e2c7446dd3aca506" providerId="LiveId" clId="{DF11EF7F-337D-4C0F-A3FD-402ECF0F420E}" dt="2022-03-08T17:58:48.916" v="0"/>
          <ac:grpSpMkLst>
            <pc:docMk/>
            <pc:sldMasterMk cId="0" sldId="2147483669"/>
            <ac:grpSpMk id="41988" creationId="{AEF48ADE-6CAB-4204-8740-147497BA2EC0}"/>
          </ac:grpSpMkLst>
        </pc:grpChg>
        <pc:grpChg chg="mod">
          <ac:chgData name="Jim McGowan" userId="e2c7446dd3aca506" providerId="LiveId" clId="{DF11EF7F-337D-4C0F-A3FD-402ECF0F420E}" dt="2022-03-08T17:58:48.916" v="0"/>
          <ac:grpSpMkLst>
            <pc:docMk/>
            <pc:sldMasterMk cId="0" sldId="2147483669"/>
            <ac:grpSpMk id="41989" creationId="{ACB174A3-86E8-489D-B8AA-77F1605DB468}"/>
          </ac:grpSpMkLst>
        </pc:grpChg>
        <pc:sldLayoutChg chg="modSp">
          <pc:chgData name="Jim McGowan" userId="e2c7446dd3aca506" providerId="LiveId" clId="{DF11EF7F-337D-4C0F-A3FD-402ECF0F420E}" dt="2022-03-08T17:58:48.916" v="0"/>
          <pc:sldLayoutMkLst>
            <pc:docMk/>
            <pc:sldMasterMk cId="0" sldId="2147483669"/>
            <pc:sldLayoutMk cId="3217811726" sldId="2147483670"/>
          </pc:sldLayoutMkLst>
          <pc:spChg chg="mod">
            <ac:chgData name="Jim McGowan" userId="e2c7446dd3aca506" providerId="LiveId" clId="{DF11EF7F-337D-4C0F-A3FD-402ECF0F420E}" dt="2022-03-08T17:58:48.916" v="0"/>
            <ac:spMkLst>
              <pc:docMk/>
              <pc:sldMasterMk cId="0" sldId="2147483669"/>
              <pc:sldLayoutMk cId="3217811726" sldId="2147483670"/>
              <ac:spMk id="2" creationId="{89B4AD7B-6333-4742-801C-1907B1724457}"/>
            </ac:spMkLst>
          </pc:spChg>
          <pc:spChg chg="mod">
            <ac:chgData name="Jim McGowan" userId="e2c7446dd3aca506" providerId="LiveId" clId="{DF11EF7F-337D-4C0F-A3FD-402ECF0F420E}" dt="2022-03-08T17:58:48.916" v="0"/>
            <ac:spMkLst>
              <pc:docMk/>
              <pc:sldMasterMk cId="0" sldId="2147483669"/>
              <pc:sldLayoutMk cId="3217811726" sldId="2147483670"/>
              <ac:spMk id="3" creationId="{FAD9C9D4-19CB-4898-87A0-A10CC1DBB3A3}"/>
            </ac:spMkLst>
          </pc:spChg>
        </pc:sldLayoutChg>
        <pc:sldLayoutChg chg="modSp">
          <pc:chgData name="Jim McGowan" userId="e2c7446dd3aca506" providerId="LiveId" clId="{DF11EF7F-337D-4C0F-A3FD-402ECF0F420E}" dt="2022-03-08T17:58:48.916" v="0"/>
          <pc:sldLayoutMkLst>
            <pc:docMk/>
            <pc:sldMasterMk cId="0" sldId="2147483669"/>
            <pc:sldLayoutMk cId="89451110" sldId="2147483672"/>
          </pc:sldLayoutMkLst>
          <pc:spChg chg="mod">
            <ac:chgData name="Jim McGowan" userId="e2c7446dd3aca506" providerId="LiveId" clId="{DF11EF7F-337D-4C0F-A3FD-402ECF0F420E}" dt="2022-03-08T17:58:48.916" v="0"/>
            <ac:spMkLst>
              <pc:docMk/>
              <pc:sldMasterMk cId="0" sldId="2147483669"/>
              <pc:sldLayoutMk cId="89451110" sldId="2147483672"/>
              <ac:spMk id="2" creationId="{3FA41FB8-5995-48DE-8DB5-1899F3921F4A}"/>
            </ac:spMkLst>
          </pc:spChg>
          <pc:spChg chg="mod">
            <ac:chgData name="Jim McGowan" userId="e2c7446dd3aca506" providerId="LiveId" clId="{DF11EF7F-337D-4C0F-A3FD-402ECF0F420E}" dt="2022-03-08T17:58:48.916" v="0"/>
            <ac:spMkLst>
              <pc:docMk/>
              <pc:sldMasterMk cId="0" sldId="2147483669"/>
              <pc:sldLayoutMk cId="89451110" sldId="2147483672"/>
              <ac:spMk id="3" creationId="{FFB1D4AA-EBC1-41F0-A5B2-FE7134DBACA1}"/>
            </ac:spMkLst>
          </pc:spChg>
        </pc:sldLayoutChg>
        <pc:sldLayoutChg chg="modSp">
          <pc:chgData name="Jim McGowan" userId="e2c7446dd3aca506" providerId="LiveId" clId="{DF11EF7F-337D-4C0F-A3FD-402ECF0F420E}" dt="2022-03-08T17:58:48.916" v="0"/>
          <pc:sldLayoutMkLst>
            <pc:docMk/>
            <pc:sldMasterMk cId="0" sldId="2147483669"/>
            <pc:sldLayoutMk cId="521932168" sldId="2147483673"/>
          </pc:sldLayoutMkLst>
          <pc:spChg chg="mod">
            <ac:chgData name="Jim McGowan" userId="e2c7446dd3aca506" providerId="LiveId" clId="{DF11EF7F-337D-4C0F-A3FD-402ECF0F420E}" dt="2022-03-08T17:58:48.916" v="0"/>
            <ac:spMkLst>
              <pc:docMk/>
              <pc:sldMasterMk cId="0" sldId="2147483669"/>
              <pc:sldLayoutMk cId="521932168" sldId="2147483673"/>
              <ac:spMk id="3" creationId="{A92E3490-DA75-45D0-A4A9-63140DC15D0F}"/>
            </ac:spMkLst>
          </pc:spChg>
          <pc:spChg chg="mod">
            <ac:chgData name="Jim McGowan" userId="e2c7446dd3aca506" providerId="LiveId" clId="{DF11EF7F-337D-4C0F-A3FD-402ECF0F420E}" dt="2022-03-08T17:58:48.916" v="0"/>
            <ac:spMkLst>
              <pc:docMk/>
              <pc:sldMasterMk cId="0" sldId="2147483669"/>
              <pc:sldLayoutMk cId="521932168" sldId="2147483673"/>
              <ac:spMk id="4" creationId="{E3B4EB68-E405-4A16-B1CA-65E07DF793F3}"/>
            </ac:spMkLst>
          </pc:spChg>
        </pc:sldLayoutChg>
        <pc:sldLayoutChg chg="modSp">
          <pc:chgData name="Jim McGowan" userId="e2c7446dd3aca506" providerId="LiveId" clId="{DF11EF7F-337D-4C0F-A3FD-402ECF0F420E}" dt="2022-03-08T17:58:48.916" v="0"/>
          <pc:sldLayoutMkLst>
            <pc:docMk/>
            <pc:sldMasterMk cId="0" sldId="2147483669"/>
            <pc:sldLayoutMk cId="3801183731" sldId="2147483674"/>
          </pc:sldLayoutMkLst>
          <pc:spChg chg="mod">
            <ac:chgData name="Jim McGowan" userId="e2c7446dd3aca506" providerId="LiveId" clId="{DF11EF7F-337D-4C0F-A3FD-402ECF0F420E}" dt="2022-03-08T17:58:48.916" v="0"/>
            <ac:spMkLst>
              <pc:docMk/>
              <pc:sldMasterMk cId="0" sldId="2147483669"/>
              <pc:sldLayoutMk cId="3801183731" sldId="2147483674"/>
              <ac:spMk id="2" creationId="{2799141A-A6F0-4577-A64D-A2A17B726FB6}"/>
            </ac:spMkLst>
          </pc:spChg>
          <pc:spChg chg="mod">
            <ac:chgData name="Jim McGowan" userId="e2c7446dd3aca506" providerId="LiveId" clId="{DF11EF7F-337D-4C0F-A3FD-402ECF0F420E}" dt="2022-03-08T17:58:48.916" v="0"/>
            <ac:spMkLst>
              <pc:docMk/>
              <pc:sldMasterMk cId="0" sldId="2147483669"/>
              <pc:sldLayoutMk cId="3801183731" sldId="2147483674"/>
              <ac:spMk id="3" creationId="{97F0DC6A-05E1-4FF6-9803-B39A517D4E60}"/>
            </ac:spMkLst>
          </pc:spChg>
          <pc:spChg chg="mod">
            <ac:chgData name="Jim McGowan" userId="e2c7446dd3aca506" providerId="LiveId" clId="{DF11EF7F-337D-4C0F-A3FD-402ECF0F420E}" dt="2022-03-08T17:58:48.916" v="0"/>
            <ac:spMkLst>
              <pc:docMk/>
              <pc:sldMasterMk cId="0" sldId="2147483669"/>
              <pc:sldLayoutMk cId="3801183731" sldId="2147483674"/>
              <ac:spMk id="4" creationId="{CDC26946-9AD2-430A-95F7-7D91EDCA5340}"/>
            </ac:spMkLst>
          </pc:spChg>
          <pc:spChg chg="mod">
            <ac:chgData name="Jim McGowan" userId="e2c7446dd3aca506" providerId="LiveId" clId="{DF11EF7F-337D-4C0F-A3FD-402ECF0F420E}" dt="2022-03-08T17:58:48.916" v="0"/>
            <ac:spMkLst>
              <pc:docMk/>
              <pc:sldMasterMk cId="0" sldId="2147483669"/>
              <pc:sldLayoutMk cId="3801183731" sldId="2147483674"/>
              <ac:spMk id="5" creationId="{5AF2571B-1677-4A6F-86C4-8A995A148C24}"/>
            </ac:spMkLst>
          </pc:spChg>
          <pc:spChg chg="mod">
            <ac:chgData name="Jim McGowan" userId="e2c7446dd3aca506" providerId="LiveId" clId="{DF11EF7F-337D-4C0F-A3FD-402ECF0F420E}" dt="2022-03-08T17:58:48.916" v="0"/>
            <ac:spMkLst>
              <pc:docMk/>
              <pc:sldMasterMk cId="0" sldId="2147483669"/>
              <pc:sldLayoutMk cId="3801183731" sldId="2147483674"/>
              <ac:spMk id="6" creationId="{420895B4-AD76-45E1-B6DA-830C7501FC7C}"/>
            </ac:spMkLst>
          </pc:spChg>
        </pc:sldLayoutChg>
        <pc:sldLayoutChg chg="modSp">
          <pc:chgData name="Jim McGowan" userId="e2c7446dd3aca506" providerId="LiveId" clId="{DF11EF7F-337D-4C0F-A3FD-402ECF0F420E}" dt="2022-03-08T17:58:48.916" v="0"/>
          <pc:sldLayoutMkLst>
            <pc:docMk/>
            <pc:sldMasterMk cId="0" sldId="2147483669"/>
            <pc:sldLayoutMk cId="312372979" sldId="2147483677"/>
          </pc:sldLayoutMkLst>
          <pc:spChg chg="mod">
            <ac:chgData name="Jim McGowan" userId="e2c7446dd3aca506" providerId="LiveId" clId="{DF11EF7F-337D-4C0F-A3FD-402ECF0F420E}" dt="2022-03-08T17:58:48.916" v="0"/>
            <ac:spMkLst>
              <pc:docMk/>
              <pc:sldMasterMk cId="0" sldId="2147483669"/>
              <pc:sldLayoutMk cId="312372979" sldId="2147483677"/>
              <ac:spMk id="2" creationId="{81D9EE3E-561A-4E79-9C4D-962656879A14}"/>
            </ac:spMkLst>
          </pc:spChg>
          <pc:spChg chg="mod">
            <ac:chgData name="Jim McGowan" userId="e2c7446dd3aca506" providerId="LiveId" clId="{DF11EF7F-337D-4C0F-A3FD-402ECF0F420E}" dt="2022-03-08T17:58:48.916" v="0"/>
            <ac:spMkLst>
              <pc:docMk/>
              <pc:sldMasterMk cId="0" sldId="2147483669"/>
              <pc:sldLayoutMk cId="312372979" sldId="2147483677"/>
              <ac:spMk id="3" creationId="{3FC3A404-755E-4BE9-8310-29146F327F21}"/>
            </ac:spMkLst>
          </pc:spChg>
          <pc:spChg chg="mod">
            <ac:chgData name="Jim McGowan" userId="e2c7446dd3aca506" providerId="LiveId" clId="{DF11EF7F-337D-4C0F-A3FD-402ECF0F420E}" dt="2022-03-08T17:58:48.916" v="0"/>
            <ac:spMkLst>
              <pc:docMk/>
              <pc:sldMasterMk cId="0" sldId="2147483669"/>
              <pc:sldLayoutMk cId="312372979" sldId="2147483677"/>
              <ac:spMk id="4" creationId="{2D4079F3-6779-43E5-B06F-48A7587D5D26}"/>
            </ac:spMkLst>
          </pc:spChg>
        </pc:sldLayoutChg>
        <pc:sldLayoutChg chg="modSp">
          <pc:chgData name="Jim McGowan" userId="e2c7446dd3aca506" providerId="LiveId" clId="{DF11EF7F-337D-4C0F-A3FD-402ECF0F420E}" dt="2022-03-08T17:58:48.916" v="0"/>
          <pc:sldLayoutMkLst>
            <pc:docMk/>
            <pc:sldMasterMk cId="0" sldId="2147483669"/>
            <pc:sldLayoutMk cId="1393943966" sldId="2147483678"/>
          </pc:sldLayoutMkLst>
          <pc:spChg chg="mod">
            <ac:chgData name="Jim McGowan" userId="e2c7446dd3aca506" providerId="LiveId" clId="{DF11EF7F-337D-4C0F-A3FD-402ECF0F420E}" dt="2022-03-08T17:58:48.916" v="0"/>
            <ac:spMkLst>
              <pc:docMk/>
              <pc:sldMasterMk cId="0" sldId="2147483669"/>
              <pc:sldLayoutMk cId="1393943966" sldId="2147483678"/>
              <ac:spMk id="2" creationId="{1E434A2B-043F-4EE1-A8DA-8DE33798E4A3}"/>
            </ac:spMkLst>
          </pc:spChg>
          <pc:spChg chg="mod">
            <ac:chgData name="Jim McGowan" userId="e2c7446dd3aca506" providerId="LiveId" clId="{DF11EF7F-337D-4C0F-A3FD-402ECF0F420E}" dt="2022-03-08T17:58:48.916" v="0"/>
            <ac:spMkLst>
              <pc:docMk/>
              <pc:sldMasterMk cId="0" sldId="2147483669"/>
              <pc:sldLayoutMk cId="1393943966" sldId="2147483678"/>
              <ac:spMk id="3" creationId="{672EF461-2A2F-48FC-B465-C4960229EFED}"/>
            </ac:spMkLst>
          </pc:spChg>
          <pc:spChg chg="mod">
            <ac:chgData name="Jim McGowan" userId="e2c7446dd3aca506" providerId="LiveId" clId="{DF11EF7F-337D-4C0F-A3FD-402ECF0F420E}" dt="2022-03-08T17:58:48.916" v="0"/>
            <ac:spMkLst>
              <pc:docMk/>
              <pc:sldMasterMk cId="0" sldId="2147483669"/>
              <pc:sldLayoutMk cId="1393943966" sldId="2147483678"/>
              <ac:spMk id="4" creationId="{F79400AB-E8DB-4512-B9C7-CE0AA4FBCDA9}"/>
            </ac:spMkLst>
          </pc:spChg>
        </pc:sldLayoutChg>
        <pc:sldLayoutChg chg="modSp">
          <pc:chgData name="Jim McGowan" userId="e2c7446dd3aca506" providerId="LiveId" clId="{DF11EF7F-337D-4C0F-A3FD-402ECF0F420E}" dt="2022-03-08T17:58:48.916" v="0"/>
          <pc:sldLayoutMkLst>
            <pc:docMk/>
            <pc:sldMasterMk cId="0" sldId="2147483669"/>
            <pc:sldLayoutMk cId="2070740582" sldId="2147483680"/>
          </pc:sldLayoutMkLst>
          <pc:spChg chg="mod">
            <ac:chgData name="Jim McGowan" userId="e2c7446dd3aca506" providerId="LiveId" clId="{DF11EF7F-337D-4C0F-A3FD-402ECF0F420E}" dt="2022-03-08T17:58:48.916" v="0"/>
            <ac:spMkLst>
              <pc:docMk/>
              <pc:sldMasterMk cId="0" sldId="2147483669"/>
              <pc:sldLayoutMk cId="2070740582" sldId="2147483680"/>
              <ac:spMk id="2" creationId="{F4DA00A3-4C9D-4CAD-AAAA-315A6EA54370}"/>
            </ac:spMkLst>
          </pc:spChg>
          <pc:spChg chg="mod">
            <ac:chgData name="Jim McGowan" userId="e2c7446dd3aca506" providerId="LiveId" clId="{DF11EF7F-337D-4C0F-A3FD-402ECF0F420E}" dt="2022-03-08T17:58:48.916" v="0"/>
            <ac:spMkLst>
              <pc:docMk/>
              <pc:sldMasterMk cId="0" sldId="2147483669"/>
              <pc:sldLayoutMk cId="2070740582" sldId="2147483680"/>
              <ac:spMk id="3" creationId="{8A5E1EFA-28C7-4825-BB2F-92898B16F010}"/>
            </ac:spMkLst>
          </pc:spChg>
        </pc:sldLayoutChg>
        <pc:sldLayoutChg chg="modSp">
          <pc:chgData name="Jim McGowan" userId="e2c7446dd3aca506" providerId="LiveId" clId="{DF11EF7F-337D-4C0F-A3FD-402ECF0F420E}" dt="2022-03-08T17:58:48.916" v="0"/>
          <pc:sldLayoutMkLst>
            <pc:docMk/>
            <pc:sldMasterMk cId="0" sldId="2147483669"/>
            <pc:sldLayoutMk cId="1555820050" sldId="2147483681"/>
          </pc:sldLayoutMkLst>
          <pc:spChg chg="mod">
            <ac:chgData name="Jim McGowan" userId="e2c7446dd3aca506" providerId="LiveId" clId="{DF11EF7F-337D-4C0F-A3FD-402ECF0F420E}" dt="2022-03-08T17:58:48.916" v="0"/>
            <ac:spMkLst>
              <pc:docMk/>
              <pc:sldMasterMk cId="0" sldId="2147483669"/>
              <pc:sldLayoutMk cId="1555820050" sldId="2147483681"/>
              <ac:spMk id="2" creationId="{DC2CF133-4274-462D-A936-A4A38873172D}"/>
            </ac:spMkLst>
          </pc:spChg>
          <pc:spChg chg="mod">
            <ac:chgData name="Jim McGowan" userId="e2c7446dd3aca506" providerId="LiveId" clId="{DF11EF7F-337D-4C0F-A3FD-402ECF0F420E}" dt="2022-03-08T17:58:48.916" v="0"/>
            <ac:spMkLst>
              <pc:docMk/>
              <pc:sldMasterMk cId="0" sldId="2147483669"/>
              <pc:sldLayoutMk cId="1555820050" sldId="2147483681"/>
              <ac:spMk id="3" creationId="{17EF9C99-C1F2-4328-B25A-EFF2ECBD7F74}"/>
            </ac:spMkLst>
          </pc:spChg>
          <pc:spChg chg="mod">
            <ac:chgData name="Jim McGowan" userId="e2c7446dd3aca506" providerId="LiveId" clId="{DF11EF7F-337D-4C0F-A3FD-402ECF0F420E}" dt="2022-03-08T17:58:48.916" v="0"/>
            <ac:spMkLst>
              <pc:docMk/>
              <pc:sldMasterMk cId="0" sldId="2147483669"/>
              <pc:sldLayoutMk cId="1555820050" sldId="2147483681"/>
              <ac:spMk id="4" creationId="{336599B1-FE95-4295-8FCB-C36FB4864D04}"/>
            </ac:spMkLst>
          </pc:spChg>
          <pc:spChg chg="mod">
            <ac:chgData name="Jim McGowan" userId="e2c7446dd3aca506" providerId="LiveId" clId="{DF11EF7F-337D-4C0F-A3FD-402ECF0F420E}" dt="2022-03-08T17:58:48.916" v="0"/>
            <ac:spMkLst>
              <pc:docMk/>
              <pc:sldMasterMk cId="0" sldId="2147483669"/>
              <pc:sldLayoutMk cId="1555820050" sldId="2147483681"/>
              <ac:spMk id="5" creationId="{BFD7E618-A318-4BE5-9CA6-5980B9653C53}"/>
            </ac:spMkLst>
          </pc:spChg>
          <pc:spChg chg="mod">
            <ac:chgData name="Jim McGowan" userId="e2c7446dd3aca506" providerId="LiveId" clId="{DF11EF7F-337D-4C0F-A3FD-402ECF0F420E}" dt="2022-03-08T17:58:48.916" v="0"/>
            <ac:spMkLst>
              <pc:docMk/>
              <pc:sldMasterMk cId="0" sldId="2147483669"/>
              <pc:sldLayoutMk cId="1555820050" sldId="2147483681"/>
              <ac:spMk id="6" creationId="{137EE6E4-A653-4C27-98D4-CF1AF8928023}"/>
            </ac:spMkLst>
          </pc:spChg>
          <pc:spChg chg="mod">
            <ac:chgData name="Jim McGowan" userId="e2c7446dd3aca506" providerId="LiveId" clId="{DF11EF7F-337D-4C0F-A3FD-402ECF0F420E}" dt="2022-03-08T17:58:48.916" v="0"/>
            <ac:spMkLst>
              <pc:docMk/>
              <pc:sldMasterMk cId="0" sldId="2147483669"/>
              <pc:sldLayoutMk cId="1555820050" sldId="2147483681"/>
              <ac:spMk id="7" creationId="{652C626E-70FB-4C29-A00D-8161E14219C6}"/>
            </ac:spMkLst>
          </pc:spChg>
        </pc:sldLayoutChg>
        <pc:sldLayoutChg chg="modSp">
          <pc:chgData name="Jim McGowan" userId="e2c7446dd3aca506" providerId="LiveId" clId="{DF11EF7F-337D-4C0F-A3FD-402ECF0F420E}" dt="2022-03-08T17:58:48.916" v="0"/>
          <pc:sldLayoutMkLst>
            <pc:docMk/>
            <pc:sldMasterMk cId="0" sldId="2147483669"/>
            <pc:sldLayoutMk cId="4241847636" sldId="2147483682"/>
          </pc:sldLayoutMkLst>
          <pc:spChg chg="mod">
            <ac:chgData name="Jim McGowan" userId="e2c7446dd3aca506" providerId="LiveId" clId="{DF11EF7F-337D-4C0F-A3FD-402ECF0F420E}" dt="2022-03-08T17:58:48.916" v="0"/>
            <ac:spMkLst>
              <pc:docMk/>
              <pc:sldMasterMk cId="0" sldId="2147483669"/>
              <pc:sldLayoutMk cId="4241847636" sldId="2147483682"/>
              <ac:spMk id="2" creationId="{06663A99-DD83-4776-B188-2D22311B8AE7}"/>
            </ac:spMkLst>
          </pc:spChg>
          <pc:spChg chg="mod">
            <ac:chgData name="Jim McGowan" userId="e2c7446dd3aca506" providerId="LiveId" clId="{DF11EF7F-337D-4C0F-A3FD-402ECF0F420E}" dt="2022-03-08T17:58:48.916" v="0"/>
            <ac:spMkLst>
              <pc:docMk/>
              <pc:sldMasterMk cId="0" sldId="2147483669"/>
              <pc:sldLayoutMk cId="4241847636" sldId="2147483682"/>
              <ac:spMk id="3" creationId="{7A4B6269-DD12-4993-9A2E-5810A215A855}"/>
            </ac:spMkLst>
          </pc:spChg>
          <pc:spChg chg="mod">
            <ac:chgData name="Jim McGowan" userId="e2c7446dd3aca506" providerId="LiveId" clId="{DF11EF7F-337D-4C0F-A3FD-402ECF0F420E}" dt="2022-03-08T17:58:48.916" v="0"/>
            <ac:spMkLst>
              <pc:docMk/>
              <pc:sldMasterMk cId="0" sldId="2147483669"/>
              <pc:sldLayoutMk cId="4241847636" sldId="2147483682"/>
              <ac:spMk id="4" creationId="{697D8246-F6F5-41CD-B895-12EC56671C39}"/>
            </ac:spMkLst>
          </pc:spChg>
          <pc:spChg chg="mod">
            <ac:chgData name="Jim McGowan" userId="e2c7446dd3aca506" providerId="LiveId" clId="{DF11EF7F-337D-4C0F-A3FD-402ECF0F420E}" dt="2022-03-08T17:58:48.916" v="0"/>
            <ac:spMkLst>
              <pc:docMk/>
              <pc:sldMasterMk cId="0" sldId="2147483669"/>
              <pc:sldLayoutMk cId="4241847636" sldId="2147483682"/>
              <ac:spMk id="5" creationId="{8991F70E-9CFC-4FA5-879B-E8589DF2B9D3}"/>
            </ac:spMkLst>
          </pc:spChg>
        </pc:sldLayoutChg>
      </pc:sldMasterChg>
      <pc:sldMasterChg chg="modTransition setBg modAnim modSldLayout">
        <pc:chgData name="Jim McGowan" userId="e2c7446dd3aca506" providerId="LiveId" clId="{DF11EF7F-337D-4C0F-A3FD-402ECF0F420E}" dt="2022-03-08T18:01:10.296" v="34"/>
        <pc:sldMasterMkLst>
          <pc:docMk/>
          <pc:sldMasterMk cId="905134804" sldId="2147483683"/>
        </pc:sldMasterMkLst>
        <pc:sldLayoutChg chg="modTransition setBg modAnim">
          <pc:chgData name="Jim McGowan" userId="e2c7446dd3aca506" providerId="LiveId" clId="{DF11EF7F-337D-4C0F-A3FD-402ECF0F420E}" dt="2022-03-08T18:01:10.296" v="34"/>
          <pc:sldLayoutMkLst>
            <pc:docMk/>
            <pc:sldMasterMk cId="905134804" sldId="2147483683"/>
            <pc:sldLayoutMk cId="3291926022" sldId="2147483684"/>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809915636" sldId="2147483685"/>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635679662" sldId="2147483686"/>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67863724" sldId="2147483687"/>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170704559" sldId="2147483688"/>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837302168" sldId="2147483689"/>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459075819" sldId="2147483690"/>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474999869" sldId="2147483691"/>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497091744" sldId="2147483692"/>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810604328" sldId="2147483693"/>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292070482" sldId="2147483694"/>
          </pc:sldLayoutMkLst>
        </pc:sldLayoutChg>
        <pc:sldLayoutChg chg="setBg">
          <pc:chgData name="Jim McGowan" userId="e2c7446dd3aca506" providerId="LiveId" clId="{DF11EF7F-337D-4C0F-A3FD-402ECF0F420E}" dt="2022-03-08T18:01:10.296" v="34"/>
          <pc:sldLayoutMkLst>
            <pc:docMk/>
            <pc:sldMasterMk cId="905134804" sldId="2147483683"/>
            <pc:sldLayoutMk cId="4063726196" sldId="2147483695"/>
          </pc:sldLayoutMkLst>
        </pc:sldLayoutChg>
      </pc:sldMasterChg>
      <pc:sldMasterChg chg="modTransition modAnim modSldLayout">
        <pc:chgData name="Jim McGowan" userId="e2c7446dd3aca506" providerId="LiveId" clId="{DF11EF7F-337D-4C0F-A3FD-402ECF0F420E}" dt="2022-03-08T18:01:40.680" v="40"/>
        <pc:sldMasterMkLst>
          <pc:docMk/>
          <pc:sldMasterMk cId="3489105340" sldId="2147483696"/>
        </pc:sldMasterMkLst>
        <pc:sldLayoutChg chg="modTransition modAnim">
          <pc:chgData name="Jim McGowan" userId="e2c7446dd3aca506" providerId="LiveId" clId="{DF11EF7F-337D-4C0F-A3FD-402ECF0F420E}" dt="2022-03-08T18:01:40.680" v="40"/>
          <pc:sldLayoutMkLst>
            <pc:docMk/>
            <pc:sldMasterMk cId="3489105340" sldId="2147483696"/>
            <pc:sldLayoutMk cId="1683082602" sldId="2147483697"/>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154036460" sldId="2147483698"/>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142038489" sldId="2147483699"/>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4090026012" sldId="2147483700"/>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930896606" sldId="2147483701"/>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089578360" sldId="2147483702"/>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775157853" sldId="2147483703"/>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659593666" sldId="2147483704"/>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844103216" sldId="2147483705"/>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584346020" sldId="2147483706"/>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25329462" sldId="2147483707"/>
          </pc:sldLayoutMkLst>
        </pc:sldLayoutChg>
      </pc:sldMasterChg>
      <pc:sldMasterChg chg="modTransition setBg modAnim modSldLayout">
        <pc:chgData name="Jim McGowan" userId="e2c7446dd3aca506" providerId="LiveId" clId="{DF11EF7F-337D-4C0F-A3FD-402ECF0F420E}" dt="2022-03-08T18:03:37.474" v="59"/>
        <pc:sldMasterMkLst>
          <pc:docMk/>
          <pc:sldMasterMk cId="3711864893" sldId="2147483709"/>
        </pc:sldMasterMkLst>
        <pc:sldLayoutChg chg="modTransition setBg modAnim">
          <pc:chgData name="Jim McGowan" userId="e2c7446dd3aca506" providerId="LiveId" clId="{DF11EF7F-337D-4C0F-A3FD-402ECF0F420E}" dt="2022-03-08T18:03:37.474" v="59"/>
          <pc:sldLayoutMkLst>
            <pc:docMk/>
            <pc:sldMasterMk cId="3711864893" sldId="2147483709"/>
            <pc:sldLayoutMk cId="1245429656" sldId="2147483710"/>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145892550" sldId="2147483711"/>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2128601044" sldId="2147483712"/>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655224606" sldId="2147483713"/>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747085464" sldId="2147483714"/>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4167173355" sldId="2147483715"/>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947458852" sldId="2147483716"/>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71537645" sldId="2147483717"/>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884568828" sldId="2147483718"/>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25219626" sldId="2147483719"/>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571748476" sldId="2147483720"/>
          </pc:sldLayoutMkLst>
        </pc:sldLayoutChg>
        <pc:sldLayoutChg chg="setBg">
          <pc:chgData name="Jim McGowan" userId="e2c7446dd3aca506" providerId="LiveId" clId="{DF11EF7F-337D-4C0F-A3FD-402ECF0F420E}" dt="2022-03-08T18:03:37.474" v="59"/>
          <pc:sldLayoutMkLst>
            <pc:docMk/>
            <pc:sldMasterMk cId="3711864893" sldId="2147483709"/>
            <pc:sldLayoutMk cId="3746925597" sldId="2147483721"/>
          </pc:sldLayoutMkLst>
        </pc:sldLayoutChg>
      </pc:sldMasterChg>
    </pc:docChg>
  </pc:docChgLst>
  <pc:docChgLst>
    <pc:chgData name="Jim McGowan" userId="e2c7446dd3aca506" providerId="LiveId" clId="{A6F6AD3E-6083-41AC-9E90-EE570C07057E}"/>
    <pc:docChg chg="custSel addSld delSld modSld replTag delTag">
      <pc:chgData name="Jim McGowan" userId="e2c7446dd3aca506" providerId="LiveId" clId="{A6F6AD3E-6083-41AC-9E90-EE570C07057E}" dt="2023-09-15T16:18:36.171" v="27"/>
      <pc:docMkLst>
        <pc:docMk/>
      </pc:docMkLst>
      <pc:sldChg chg="del">
        <pc:chgData name="Jim McGowan" userId="e2c7446dd3aca506" providerId="LiveId" clId="{A6F6AD3E-6083-41AC-9E90-EE570C07057E}" dt="2023-09-15T14:34:56.779" v="0" actId="47"/>
        <pc:sldMkLst>
          <pc:docMk/>
          <pc:sldMk cId="0" sldId="256"/>
        </pc:sldMkLst>
      </pc:sldChg>
      <pc:sldChg chg="del">
        <pc:chgData name="Jim McGowan" userId="e2c7446dd3aca506" providerId="LiveId" clId="{A6F6AD3E-6083-41AC-9E90-EE570C07057E}" dt="2023-09-15T14:34:56.779" v="0" actId="47"/>
        <pc:sldMkLst>
          <pc:docMk/>
          <pc:sldMk cId="0" sldId="263"/>
        </pc:sldMkLst>
      </pc:sldChg>
      <pc:sldChg chg="del">
        <pc:chgData name="Jim McGowan" userId="e2c7446dd3aca506" providerId="LiveId" clId="{A6F6AD3E-6083-41AC-9E90-EE570C07057E}" dt="2023-09-15T14:34:56.779" v="0" actId="47"/>
        <pc:sldMkLst>
          <pc:docMk/>
          <pc:sldMk cId="0" sldId="265"/>
        </pc:sldMkLst>
      </pc:sldChg>
      <pc:sldChg chg="del">
        <pc:chgData name="Jim McGowan" userId="e2c7446dd3aca506" providerId="LiveId" clId="{A6F6AD3E-6083-41AC-9E90-EE570C07057E}" dt="2023-09-15T14:34:56.779" v="0" actId="47"/>
        <pc:sldMkLst>
          <pc:docMk/>
          <pc:sldMk cId="0" sldId="266"/>
        </pc:sldMkLst>
      </pc:sldChg>
      <pc:sldChg chg="del">
        <pc:chgData name="Jim McGowan" userId="e2c7446dd3aca506" providerId="LiveId" clId="{A6F6AD3E-6083-41AC-9E90-EE570C07057E}" dt="2023-09-15T14:34:56.779" v="0" actId="47"/>
        <pc:sldMkLst>
          <pc:docMk/>
          <pc:sldMk cId="0" sldId="298"/>
        </pc:sldMkLst>
      </pc:sldChg>
      <pc:sldChg chg="del">
        <pc:chgData name="Jim McGowan" userId="e2c7446dd3aca506" providerId="LiveId" clId="{A6F6AD3E-6083-41AC-9E90-EE570C07057E}" dt="2023-09-15T14:34:56.779" v="0" actId="47"/>
        <pc:sldMkLst>
          <pc:docMk/>
          <pc:sldMk cId="0" sldId="308"/>
        </pc:sldMkLst>
      </pc:sldChg>
      <pc:sldChg chg="del">
        <pc:chgData name="Jim McGowan" userId="e2c7446dd3aca506" providerId="LiveId" clId="{A6F6AD3E-6083-41AC-9E90-EE570C07057E}" dt="2023-09-15T14:34:56.779" v="0" actId="47"/>
        <pc:sldMkLst>
          <pc:docMk/>
          <pc:sldMk cId="0" sldId="316"/>
        </pc:sldMkLst>
      </pc:sldChg>
      <pc:sldChg chg="del">
        <pc:chgData name="Jim McGowan" userId="e2c7446dd3aca506" providerId="LiveId" clId="{A6F6AD3E-6083-41AC-9E90-EE570C07057E}" dt="2023-09-15T14:34:56.779" v="0" actId="47"/>
        <pc:sldMkLst>
          <pc:docMk/>
          <pc:sldMk cId="0" sldId="318"/>
        </pc:sldMkLst>
      </pc:sldChg>
      <pc:sldChg chg="del">
        <pc:chgData name="Jim McGowan" userId="e2c7446dd3aca506" providerId="LiveId" clId="{A6F6AD3E-6083-41AC-9E90-EE570C07057E}" dt="2023-09-15T14:34:56.779" v="0" actId="47"/>
        <pc:sldMkLst>
          <pc:docMk/>
          <pc:sldMk cId="0" sldId="319"/>
        </pc:sldMkLst>
      </pc:sldChg>
      <pc:sldChg chg="del">
        <pc:chgData name="Jim McGowan" userId="e2c7446dd3aca506" providerId="LiveId" clId="{A6F6AD3E-6083-41AC-9E90-EE570C07057E}" dt="2023-09-15T14:34:56.779" v="0" actId="47"/>
        <pc:sldMkLst>
          <pc:docMk/>
          <pc:sldMk cId="0" sldId="321"/>
        </pc:sldMkLst>
      </pc:sldChg>
      <pc:sldChg chg="del">
        <pc:chgData name="Jim McGowan" userId="e2c7446dd3aca506" providerId="LiveId" clId="{A6F6AD3E-6083-41AC-9E90-EE570C07057E}" dt="2023-09-15T14:34:56.779" v="0" actId="47"/>
        <pc:sldMkLst>
          <pc:docMk/>
          <pc:sldMk cId="0" sldId="322"/>
        </pc:sldMkLst>
      </pc:sldChg>
      <pc:sldChg chg="del">
        <pc:chgData name="Jim McGowan" userId="e2c7446dd3aca506" providerId="LiveId" clId="{A6F6AD3E-6083-41AC-9E90-EE570C07057E}" dt="2023-09-15T14:34:56.779" v="0" actId="47"/>
        <pc:sldMkLst>
          <pc:docMk/>
          <pc:sldMk cId="0" sldId="324"/>
        </pc:sldMkLst>
      </pc:sldChg>
      <pc:sldChg chg="del">
        <pc:chgData name="Jim McGowan" userId="e2c7446dd3aca506" providerId="LiveId" clId="{A6F6AD3E-6083-41AC-9E90-EE570C07057E}" dt="2023-09-15T14:34:56.779" v="0" actId="47"/>
        <pc:sldMkLst>
          <pc:docMk/>
          <pc:sldMk cId="0" sldId="325"/>
        </pc:sldMkLst>
      </pc:sldChg>
      <pc:sldChg chg="del">
        <pc:chgData name="Jim McGowan" userId="e2c7446dd3aca506" providerId="LiveId" clId="{A6F6AD3E-6083-41AC-9E90-EE570C07057E}" dt="2023-09-15T14:34:56.779" v="0" actId="47"/>
        <pc:sldMkLst>
          <pc:docMk/>
          <pc:sldMk cId="0" sldId="326"/>
        </pc:sldMkLst>
      </pc:sldChg>
      <pc:sldChg chg="del">
        <pc:chgData name="Jim McGowan" userId="e2c7446dd3aca506" providerId="LiveId" clId="{A6F6AD3E-6083-41AC-9E90-EE570C07057E}" dt="2023-09-15T14:34:56.779" v="0" actId="47"/>
        <pc:sldMkLst>
          <pc:docMk/>
          <pc:sldMk cId="0" sldId="328"/>
        </pc:sldMkLst>
      </pc:sldChg>
      <pc:sldChg chg="del">
        <pc:chgData name="Jim McGowan" userId="e2c7446dd3aca506" providerId="LiveId" clId="{A6F6AD3E-6083-41AC-9E90-EE570C07057E}" dt="2023-09-15T14:34:56.779" v="0" actId="47"/>
        <pc:sldMkLst>
          <pc:docMk/>
          <pc:sldMk cId="0" sldId="329"/>
        </pc:sldMkLst>
      </pc:sldChg>
      <pc:sldChg chg="del">
        <pc:chgData name="Jim McGowan" userId="e2c7446dd3aca506" providerId="LiveId" clId="{A6F6AD3E-6083-41AC-9E90-EE570C07057E}" dt="2023-09-15T14:34:56.779" v="0" actId="47"/>
        <pc:sldMkLst>
          <pc:docMk/>
          <pc:sldMk cId="0" sldId="334"/>
        </pc:sldMkLst>
      </pc:sldChg>
      <pc:sldChg chg="del">
        <pc:chgData name="Jim McGowan" userId="e2c7446dd3aca506" providerId="LiveId" clId="{A6F6AD3E-6083-41AC-9E90-EE570C07057E}" dt="2023-09-15T14:34:56.779" v="0" actId="47"/>
        <pc:sldMkLst>
          <pc:docMk/>
          <pc:sldMk cId="0" sldId="335"/>
        </pc:sldMkLst>
      </pc:sldChg>
      <pc:sldChg chg="del">
        <pc:chgData name="Jim McGowan" userId="e2c7446dd3aca506" providerId="LiveId" clId="{A6F6AD3E-6083-41AC-9E90-EE570C07057E}" dt="2023-09-15T14:34:56.779" v="0" actId="47"/>
        <pc:sldMkLst>
          <pc:docMk/>
          <pc:sldMk cId="0" sldId="336"/>
        </pc:sldMkLst>
      </pc:sldChg>
      <pc:sldChg chg="del">
        <pc:chgData name="Jim McGowan" userId="e2c7446dd3aca506" providerId="LiveId" clId="{A6F6AD3E-6083-41AC-9E90-EE570C07057E}" dt="2023-09-15T14:34:56.779" v="0" actId="47"/>
        <pc:sldMkLst>
          <pc:docMk/>
          <pc:sldMk cId="0" sldId="338"/>
        </pc:sldMkLst>
      </pc:sldChg>
      <pc:sldChg chg="del">
        <pc:chgData name="Jim McGowan" userId="e2c7446dd3aca506" providerId="LiveId" clId="{A6F6AD3E-6083-41AC-9E90-EE570C07057E}" dt="2023-09-15T14:34:56.779" v="0" actId="47"/>
        <pc:sldMkLst>
          <pc:docMk/>
          <pc:sldMk cId="0" sldId="339"/>
        </pc:sldMkLst>
      </pc:sldChg>
      <pc:sldChg chg="del">
        <pc:chgData name="Jim McGowan" userId="e2c7446dd3aca506" providerId="LiveId" clId="{A6F6AD3E-6083-41AC-9E90-EE570C07057E}" dt="2023-09-15T14:34:56.779" v="0" actId="47"/>
        <pc:sldMkLst>
          <pc:docMk/>
          <pc:sldMk cId="0" sldId="340"/>
        </pc:sldMkLst>
      </pc:sldChg>
      <pc:sldChg chg="del">
        <pc:chgData name="Jim McGowan" userId="e2c7446dd3aca506" providerId="LiveId" clId="{A6F6AD3E-6083-41AC-9E90-EE570C07057E}" dt="2023-09-15T14:34:56.779" v="0" actId="47"/>
        <pc:sldMkLst>
          <pc:docMk/>
          <pc:sldMk cId="0" sldId="342"/>
        </pc:sldMkLst>
      </pc:sldChg>
      <pc:sldChg chg="del">
        <pc:chgData name="Jim McGowan" userId="e2c7446dd3aca506" providerId="LiveId" clId="{A6F6AD3E-6083-41AC-9E90-EE570C07057E}" dt="2023-09-15T14:34:56.779" v="0" actId="47"/>
        <pc:sldMkLst>
          <pc:docMk/>
          <pc:sldMk cId="0" sldId="343"/>
        </pc:sldMkLst>
      </pc:sldChg>
      <pc:sldChg chg="del">
        <pc:chgData name="Jim McGowan" userId="e2c7446dd3aca506" providerId="LiveId" clId="{A6F6AD3E-6083-41AC-9E90-EE570C07057E}" dt="2023-09-15T14:34:56.779" v="0" actId="47"/>
        <pc:sldMkLst>
          <pc:docMk/>
          <pc:sldMk cId="0" sldId="345"/>
        </pc:sldMkLst>
      </pc:sldChg>
      <pc:sldChg chg="del">
        <pc:chgData name="Jim McGowan" userId="e2c7446dd3aca506" providerId="LiveId" clId="{A6F6AD3E-6083-41AC-9E90-EE570C07057E}" dt="2023-09-15T14:34:56.779" v="0" actId="47"/>
        <pc:sldMkLst>
          <pc:docMk/>
          <pc:sldMk cId="0" sldId="346"/>
        </pc:sldMkLst>
      </pc:sldChg>
      <pc:sldChg chg="del">
        <pc:chgData name="Jim McGowan" userId="e2c7446dd3aca506" providerId="LiveId" clId="{A6F6AD3E-6083-41AC-9E90-EE570C07057E}" dt="2023-09-15T14:34:56.779" v="0" actId="47"/>
        <pc:sldMkLst>
          <pc:docMk/>
          <pc:sldMk cId="0" sldId="347"/>
        </pc:sldMkLst>
      </pc:sldChg>
      <pc:sldChg chg="del">
        <pc:chgData name="Jim McGowan" userId="e2c7446dd3aca506" providerId="LiveId" clId="{A6F6AD3E-6083-41AC-9E90-EE570C07057E}" dt="2023-09-15T14:34:56.779" v="0" actId="47"/>
        <pc:sldMkLst>
          <pc:docMk/>
          <pc:sldMk cId="0" sldId="348"/>
        </pc:sldMkLst>
      </pc:sldChg>
      <pc:sldChg chg="del">
        <pc:chgData name="Jim McGowan" userId="e2c7446dd3aca506" providerId="LiveId" clId="{A6F6AD3E-6083-41AC-9E90-EE570C07057E}" dt="2023-09-15T14:34:56.779" v="0" actId="47"/>
        <pc:sldMkLst>
          <pc:docMk/>
          <pc:sldMk cId="0" sldId="349"/>
        </pc:sldMkLst>
      </pc:sldChg>
      <pc:sldChg chg="del">
        <pc:chgData name="Jim McGowan" userId="e2c7446dd3aca506" providerId="LiveId" clId="{A6F6AD3E-6083-41AC-9E90-EE570C07057E}" dt="2023-09-15T14:34:56.779" v="0" actId="47"/>
        <pc:sldMkLst>
          <pc:docMk/>
          <pc:sldMk cId="0" sldId="350"/>
        </pc:sldMkLst>
      </pc:sldChg>
      <pc:sldChg chg="del">
        <pc:chgData name="Jim McGowan" userId="e2c7446dd3aca506" providerId="LiveId" clId="{A6F6AD3E-6083-41AC-9E90-EE570C07057E}" dt="2023-09-15T14:34:56.779" v="0" actId="47"/>
        <pc:sldMkLst>
          <pc:docMk/>
          <pc:sldMk cId="0" sldId="352"/>
        </pc:sldMkLst>
      </pc:sldChg>
      <pc:sldChg chg="del">
        <pc:chgData name="Jim McGowan" userId="e2c7446dd3aca506" providerId="LiveId" clId="{A6F6AD3E-6083-41AC-9E90-EE570C07057E}" dt="2023-09-15T14:34:56.779" v="0" actId="47"/>
        <pc:sldMkLst>
          <pc:docMk/>
          <pc:sldMk cId="0" sldId="353"/>
        </pc:sldMkLst>
      </pc:sldChg>
      <pc:sldChg chg="modSp mod">
        <pc:chgData name="Jim McGowan" userId="e2c7446dd3aca506" providerId="LiveId" clId="{A6F6AD3E-6083-41AC-9E90-EE570C07057E}" dt="2023-09-15T16:18:35.977" v="25" actId="6549"/>
        <pc:sldMkLst>
          <pc:docMk/>
          <pc:sldMk cId="4058441213" sldId="444"/>
        </pc:sldMkLst>
        <pc:spChg chg="mod">
          <ac:chgData name="Jim McGowan" userId="e2c7446dd3aca506" providerId="LiveId" clId="{A6F6AD3E-6083-41AC-9E90-EE570C07057E}" dt="2023-09-15T16:18:35.977" v="25" actId="6549"/>
          <ac:spMkLst>
            <pc:docMk/>
            <pc:sldMk cId="4058441213" sldId="444"/>
            <ac:spMk id="4" creationId="{00000000-0000-0000-0000-000000000000}"/>
          </ac:spMkLst>
        </pc:spChg>
      </pc:sldChg>
      <pc:sldChg chg="del">
        <pc:chgData name="Jim McGowan" userId="e2c7446dd3aca506" providerId="LiveId" clId="{A6F6AD3E-6083-41AC-9E90-EE570C07057E}" dt="2023-09-15T14:34:56.779" v="0" actId="47"/>
        <pc:sldMkLst>
          <pc:docMk/>
          <pc:sldMk cId="464038503" sldId="446"/>
        </pc:sldMkLst>
      </pc:sldChg>
      <pc:sldChg chg="del">
        <pc:chgData name="Jim McGowan" userId="e2c7446dd3aca506" providerId="LiveId" clId="{A6F6AD3E-6083-41AC-9E90-EE570C07057E}" dt="2023-09-15T14:34:56.779" v="0" actId="47"/>
        <pc:sldMkLst>
          <pc:docMk/>
          <pc:sldMk cId="2268576725" sldId="447"/>
        </pc:sldMkLst>
      </pc:sldChg>
      <pc:sldChg chg="del">
        <pc:chgData name="Jim McGowan" userId="e2c7446dd3aca506" providerId="LiveId" clId="{A6F6AD3E-6083-41AC-9E90-EE570C07057E}" dt="2023-09-15T14:34:56.779" v="0" actId="47"/>
        <pc:sldMkLst>
          <pc:docMk/>
          <pc:sldMk cId="827595421" sldId="449"/>
        </pc:sldMkLst>
      </pc:sldChg>
      <pc:sldChg chg="del">
        <pc:chgData name="Jim McGowan" userId="e2c7446dd3aca506" providerId="LiveId" clId="{A6F6AD3E-6083-41AC-9E90-EE570C07057E}" dt="2023-09-15T14:34:56.779" v="0" actId="47"/>
        <pc:sldMkLst>
          <pc:docMk/>
          <pc:sldMk cId="898308356" sldId="450"/>
        </pc:sldMkLst>
      </pc:sldChg>
      <pc:sldChg chg="del">
        <pc:chgData name="Jim McGowan" userId="e2c7446dd3aca506" providerId="LiveId" clId="{A6F6AD3E-6083-41AC-9E90-EE570C07057E}" dt="2023-09-15T14:34:56.779" v="0" actId="47"/>
        <pc:sldMkLst>
          <pc:docMk/>
          <pc:sldMk cId="1803146757" sldId="452"/>
        </pc:sldMkLst>
      </pc:sldChg>
      <pc:sldChg chg="del">
        <pc:chgData name="Jim McGowan" userId="e2c7446dd3aca506" providerId="LiveId" clId="{A6F6AD3E-6083-41AC-9E90-EE570C07057E}" dt="2023-09-15T14:34:56.779" v="0" actId="47"/>
        <pc:sldMkLst>
          <pc:docMk/>
          <pc:sldMk cId="384760379" sldId="472"/>
        </pc:sldMkLst>
      </pc:sldChg>
      <pc:sldChg chg="del">
        <pc:chgData name="Jim McGowan" userId="e2c7446dd3aca506" providerId="LiveId" clId="{A6F6AD3E-6083-41AC-9E90-EE570C07057E}" dt="2023-09-15T14:34:56.779" v="0" actId="47"/>
        <pc:sldMkLst>
          <pc:docMk/>
          <pc:sldMk cId="3781705289" sldId="474"/>
        </pc:sldMkLst>
      </pc:sldChg>
      <pc:sldChg chg="del">
        <pc:chgData name="Jim McGowan" userId="e2c7446dd3aca506" providerId="LiveId" clId="{A6F6AD3E-6083-41AC-9E90-EE570C07057E}" dt="2023-09-15T14:34:56.779" v="0" actId="47"/>
        <pc:sldMkLst>
          <pc:docMk/>
          <pc:sldMk cId="2510212548" sldId="475"/>
        </pc:sldMkLst>
      </pc:sldChg>
      <pc:sldChg chg="del">
        <pc:chgData name="Jim McGowan" userId="e2c7446dd3aca506" providerId="LiveId" clId="{A6F6AD3E-6083-41AC-9E90-EE570C07057E}" dt="2023-09-15T14:34:56.779" v="0" actId="47"/>
        <pc:sldMkLst>
          <pc:docMk/>
          <pc:sldMk cId="2812914155" sldId="476"/>
        </pc:sldMkLst>
      </pc:sldChg>
      <pc:sldChg chg="del">
        <pc:chgData name="Jim McGowan" userId="e2c7446dd3aca506" providerId="LiveId" clId="{A6F6AD3E-6083-41AC-9E90-EE570C07057E}" dt="2023-09-15T14:34:56.779" v="0" actId="47"/>
        <pc:sldMkLst>
          <pc:docMk/>
          <pc:sldMk cId="2328225070" sldId="477"/>
        </pc:sldMkLst>
      </pc:sldChg>
      <pc:sldChg chg="del">
        <pc:chgData name="Jim McGowan" userId="e2c7446dd3aca506" providerId="LiveId" clId="{A6F6AD3E-6083-41AC-9E90-EE570C07057E}" dt="2023-09-15T14:34:56.779" v="0" actId="47"/>
        <pc:sldMkLst>
          <pc:docMk/>
          <pc:sldMk cId="3321598056" sldId="478"/>
        </pc:sldMkLst>
      </pc:sldChg>
      <pc:sldChg chg="del">
        <pc:chgData name="Jim McGowan" userId="e2c7446dd3aca506" providerId="LiveId" clId="{A6F6AD3E-6083-41AC-9E90-EE570C07057E}" dt="2023-09-15T14:34:56.779" v="0" actId="47"/>
        <pc:sldMkLst>
          <pc:docMk/>
          <pc:sldMk cId="3882579256" sldId="480"/>
        </pc:sldMkLst>
      </pc:sldChg>
      <pc:sldChg chg="del">
        <pc:chgData name="Jim McGowan" userId="e2c7446dd3aca506" providerId="LiveId" clId="{A6F6AD3E-6083-41AC-9E90-EE570C07057E}" dt="2023-09-15T14:34:56.779" v="0" actId="47"/>
        <pc:sldMkLst>
          <pc:docMk/>
          <pc:sldMk cId="3567634561" sldId="482"/>
        </pc:sldMkLst>
      </pc:sldChg>
      <pc:sldChg chg="del">
        <pc:chgData name="Jim McGowan" userId="e2c7446dd3aca506" providerId="LiveId" clId="{A6F6AD3E-6083-41AC-9E90-EE570C07057E}" dt="2023-09-15T14:34:56.779" v="0" actId="47"/>
        <pc:sldMkLst>
          <pc:docMk/>
          <pc:sldMk cId="4087682566" sldId="483"/>
        </pc:sldMkLst>
      </pc:sldChg>
      <pc:sldChg chg="del">
        <pc:chgData name="Jim McGowan" userId="e2c7446dd3aca506" providerId="LiveId" clId="{A6F6AD3E-6083-41AC-9E90-EE570C07057E}" dt="2023-09-15T14:34:56.779" v="0" actId="47"/>
        <pc:sldMkLst>
          <pc:docMk/>
          <pc:sldMk cId="3057846805" sldId="485"/>
        </pc:sldMkLst>
      </pc:sldChg>
      <pc:sldChg chg="del">
        <pc:chgData name="Jim McGowan" userId="e2c7446dd3aca506" providerId="LiveId" clId="{A6F6AD3E-6083-41AC-9E90-EE570C07057E}" dt="2023-09-15T14:34:56.779" v="0" actId="47"/>
        <pc:sldMkLst>
          <pc:docMk/>
          <pc:sldMk cId="1703255139" sldId="486"/>
        </pc:sldMkLst>
      </pc:sldChg>
      <pc:sldChg chg="del">
        <pc:chgData name="Jim McGowan" userId="e2c7446dd3aca506" providerId="LiveId" clId="{A6F6AD3E-6083-41AC-9E90-EE570C07057E}" dt="2023-09-15T14:34:56.779" v="0" actId="47"/>
        <pc:sldMkLst>
          <pc:docMk/>
          <pc:sldMk cId="2232650914" sldId="487"/>
        </pc:sldMkLst>
      </pc:sldChg>
      <pc:sldChg chg="del">
        <pc:chgData name="Jim McGowan" userId="e2c7446dd3aca506" providerId="LiveId" clId="{A6F6AD3E-6083-41AC-9E90-EE570C07057E}" dt="2023-09-15T14:34:56.779" v="0" actId="47"/>
        <pc:sldMkLst>
          <pc:docMk/>
          <pc:sldMk cId="2971908313" sldId="488"/>
        </pc:sldMkLst>
      </pc:sldChg>
      <pc:sldChg chg="del">
        <pc:chgData name="Jim McGowan" userId="e2c7446dd3aca506" providerId="LiveId" clId="{A6F6AD3E-6083-41AC-9E90-EE570C07057E}" dt="2023-09-15T14:34:56.779" v="0" actId="47"/>
        <pc:sldMkLst>
          <pc:docMk/>
          <pc:sldMk cId="3145632487" sldId="489"/>
        </pc:sldMkLst>
      </pc:sldChg>
      <pc:sldChg chg="del">
        <pc:chgData name="Jim McGowan" userId="e2c7446dd3aca506" providerId="LiveId" clId="{A6F6AD3E-6083-41AC-9E90-EE570C07057E}" dt="2023-09-15T14:34:56.779" v="0" actId="47"/>
        <pc:sldMkLst>
          <pc:docMk/>
          <pc:sldMk cId="1807744340" sldId="490"/>
        </pc:sldMkLst>
      </pc:sldChg>
      <pc:sldChg chg="del">
        <pc:chgData name="Jim McGowan" userId="e2c7446dd3aca506" providerId="LiveId" clId="{A6F6AD3E-6083-41AC-9E90-EE570C07057E}" dt="2023-09-15T14:34:56.779" v="0" actId="47"/>
        <pc:sldMkLst>
          <pc:docMk/>
          <pc:sldMk cId="594520324" sldId="491"/>
        </pc:sldMkLst>
      </pc:sldChg>
      <pc:sldChg chg="del">
        <pc:chgData name="Jim McGowan" userId="e2c7446dd3aca506" providerId="LiveId" clId="{A6F6AD3E-6083-41AC-9E90-EE570C07057E}" dt="2023-09-15T14:34:56.779" v="0" actId="47"/>
        <pc:sldMkLst>
          <pc:docMk/>
          <pc:sldMk cId="79452969" sldId="492"/>
        </pc:sldMkLst>
      </pc:sldChg>
      <pc:sldChg chg="del">
        <pc:chgData name="Jim McGowan" userId="e2c7446dd3aca506" providerId="LiveId" clId="{A6F6AD3E-6083-41AC-9E90-EE570C07057E}" dt="2023-09-15T14:34:56.779" v="0" actId="47"/>
        <pc:sldMkLst>
          <pc:docMk/>
          <pc:sldMk cId="823405051" sldId="493"/>
        </pc:sldMkLst>
      </pc:sldChg>
      <pc:sldChg chg="del">
        <pc:chgData name="Jim McGowan" userId="e2c7446dd3aca506" providerId="LiveId" clId="{A6F6AD3E-6083-41AC-9E90-EE570C07057E}" dt="2023-09-15T14:34:56.779" v="0" actId="47"/>
        <pc:sldMkLst>
          <pc:docMk/>
          <pc:sldMk cId="1408020190" sldId="495"/>
        </pc:sldMkLst>
      </pc:sldChg>
      <pc:sldChg chg="del">
        <pc:chgData name="Jim McGowan" userId="e2c7446dd3aca506" providerId="LiveId" clId="{A6F6AD3E-6083-41AC-9E90-EE570C07057E}" dt="2023-09-15T14:34:56.779" v="0" actId="47"/>
        <pc:sldMkLst>
          <pc:docMk/>
          <pc:sldMk cId="4062878418" sldId="496"/>
        </pc:sldMkLst>
      </pc:sldChg>
      <pc:sldChg chg="del">
        <pc:chgData name="Jim McGowan" userId="e2c7446dd3aca506" providerId="LiveId" clId="{A6F6AD3E-6083-41AC-9E90-EE570C07057E}" dt="2023-09-15T14:34:56.779" v="0" actId="47"/>
        <pc:sldMkLst>
          <pc:docMk/>
          <pc:sldMk cId="709181449" sldId="497"/>
        </pc:sldMkLst>
      </pc:sldChg>
      <pc:sldChg chg="del">
        <pc:chgData name="Jim McGowan" userId="e2c7446dd3aca506" providerId="LiveId" clId="{A6F6AD3E-6083-41AC-9E90-EE570C07057E}" dt="2023-09-15T14:34:56.779" v="0" actId="47"/>
        <pc:sldMkLst>
          <pc:docMk/>
          <pc:sldMk cId="4202623971" sldId="499"/>
        </pc:sldMkLst>
      </pc:sldChg>
      <pc:sldChg chg="del">
        <pc:chgData name="Jim McGowan" userId="e2c7446dd3aca506" providerId="LiveId" clId="{A6F6AD3E-6083-41AC-9E90-EE570C07057E}" dt="2023-09-15T14:34:56.779" v="0" actId="47"/>
        <pc:sldMkLst>
          <pc:docMk/>
          <pc:sldMk cId="3527626820" sldId="500"/>
        </pc:sldMkLst>
      </pc:sldChg>
      <pc:sldChg chg="del">
        <pc:chgData name="Jim McGowan" userId="e2c7446dd3aca506" providerId="LiveId" clId="{A6F6AD3E-6083-41AC-9E90-EE570C07057E}" dt="2023-09-15T14:34:56.779" v="0" actId="47"/>
        <pc:sldMkLst>
          <pc:docMk/>
          <pc:sldMk cId="1706904622" sldId="516"/>
        </pc:sldMkLst>
      </pc:sldChg>
      <pc:sldChg chg="del">
        <pc:chgData name="Jim McGowan" userId="e2c7446dd3aca506" providerId="LiveId" clId="{A6F6AD3E-6083-41AC-9E90-EE570C07057E}" dt="2023-09-15T14:34:56.779" v="0" actId="47"/>
        <pc:sldMkLst>
          <pc:docMk/>
          <pc:sldMk cId="4233445989" sldId="517"/>
        </pc:sldMkLst>
      </pc:sldChg>
      <pc:sldChg chg="del">
        <pc:chgData name="Jim McGowan" userId="e2c7446dd3aca506" providerId="LiveId" clId="{A6F6AD3E-6083-41AC-9E90-EE570C07057E}" dt="2023-09-15T14:34:56.779" v="0" actId="47"/>
        <pc:sldMkLst>
          <pc:docMk/>
          <pc:sldMk cId="2145029844" sldId="520"/>
        </pc:sldMkLst>
      </pc:sldChg>
      <pc:sldChg chg="del">
        <pc:chgData name="Jim McGowan" userId="e2c7446dd3aca506" providerId="LiveId" clId="{A6F6AD3E-6083-41AC-9E90-EE570C07057E}" dt="2023-09-15T14:35:33.007" v="7" actId="47"/>
        <pc:sldMkLst>
          <pc:docMk/>
          <pc:sldMk cId="1053923834" sldId="521"/>
        </pc:sldMkLst>
      </pc:sldChg>
      <pc:sldChg chg="del">
        <pc:chgData name="Jim McGowan" userId="e2c7446dd3aca506" providerId="LiveId" clId="{A6F6AD3E-6083-41AC-9E90-EE570C07057E}" dt="2023-09-15T14:34:56.779" v="0" actId="47"/>
        <pc:sldMkLst>
          <pc:docMk/>
          <pc:sldMk cId="368875972" sldId="522"/>
        </pc:sldMkLst>
      </pc:sldChg>
      <pc:sldChg chg="del">
        <pc:chgData name="Jim McGowan" userId="e2c7446dd3aca506" providerId="LiveId" clId="{A6F6AD3E-6083-41AC-9E90-EE570C07057E}" dt="2023-09-15T14:34:56.779" v="0" actId="47"/>
        <pc:sldMkLst>
          <pc:docMk/>
          <pc:sldMk cId="3826386719" sldId="524"/>
        </pc:sldMkLst>
      </pc:sldChg>
      <pc:sldChg chg="del">
        <pc:chgData name="Jim McGowan" userId="e2c7446dd3aca506" providerId="LiveId" clId="{A6F6AD3E-6083-41AC-9E90-EE570C07057E}" dt="2023-09-15T14:35:08.640" v="3" actId="47"/>
        <pc:sldMkLst>
          <pc:docMk/>
          <pc:sldMk cId="111936898" sldId="526"/>
        </pc:sldMkLst>
      </pc:sldChg>
      <pc:sldChg chg="del">
        <pc:chgData name="Jim McGowan" userId="e2c7446dd3aca506" providerId="LiveId" clId="{A6F6AD3E-6083-41AC-9E90-EE570C07057E}" dt="2023-09-15T14:34:56.779" v="0" actId="47"/>
        <pc:sldMkLst>
          <pc:docMk/>
          <pc:sldMk cId="116335954" sldId="530"/>
        </pc:sldMkLst>
      </pc:sldChg>
      <pc:sldChg chg="add">
        <pc:chgData name="Jim McGowan" userId="e2c7446dd3aca506" providerId="LiveId" clId="{A6F6AD3E-6083-41AC-9E90-EE570C07057E}" dt="2023-09-15T14:35:29.260" v="6"/>
        <pc:sldMkLst>
          <pc:docMk/>
          <pc:sldMk cId="945375544" sldId="5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73539A82-FCAE-418E-B797-4C20BAF6D6C8}"/>
              </a:ext>
            </a:extLst>
          </p:cNvPr>
          <p:cNvSpPr>
            <a:spLocks noGrp="1" noChangeArrowheads="1"/>
          </p:cNvSpPr>
          <p:nvPr>
            <p:ph type="ftr" sz="quarter" idx="2"/>
          </p:nvPr>
        </p:nvSpPr>
        <p:spPr bwMode="auto">
          <a:xfrm>
            <a:off x="0" y="9118918"/>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effectLst/>
                <a:latin typeface="Arial" panose="020B0604020202020204" pitchFamily="34" charset="0"/>
              </a:defRPr>
            </a:lvl1pPr>
          </a:lstStyle>
          <a:p>
            <a:r>
              <a:rPr lang="en-US" dirty="0">
                <a:latin typeface="+mn-lt"/>
              </a:rPr>
              <a:t>Sugar Land Bible Church</a:t>
            </a:r>
            <a:endParaRPr lang="en-US" dirty="0"/>
          </a:p>
        </p:txBody>
      </p:sp>
      <p:sp>
        <p:nvSpPr>
          <p:cNvPr id="95237" name="Rectangle 5">
            <a:extLst>
              <a:ext uri="{FF2B5EF4-FFF2-40B4-BE49-F238E27FC236}">
                <a16:creationId xmlns:a16="http://schemas.microsoft.com/office/drawing/2014/main" id="{304E462A-CE2A-4854-B6B9-3CDAEFD9B806}"/>
              </a:ext>
            </a:extLst>
          </p:cNvPr>
          <p:cNvSpPr>
            <a:spLocks noGrp="1" noChangeArrowheads="1"/>
          </p:cNvSpPr>
          <p:nvPr>
            <p:ph type="sldNum" sz="quarter" idx="3"/>
          </p:nvPr>
        </p:nvSpPr>
        <p:spPr bwMode="auto">
          <a:xfrm>
            <a:off x="4144011" y="9118918"/>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effectLst/>
                <a:latin typeface="Arial" panose="020B0604020202020204" pitchFamily="34" charset="0"/>
              </a:defRPr>
            </a:lvl1pPr>
          </a:lstStyle>
          <a:p>
            <a:fld id="{BF075B33-F784-4D43-8C98-430B73017790}"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D497ADA-5A7E-3DFD-3DC9-14C417B2478D}"/>
              </a:ext>
            </a:extLst>
          </p:cNvPr>
          <p:cNvSpPr>
            <a:spLocks noGrp="1"/>
          </p:cNvSpPr>
          <p:nvPr>
            <p:ph type="hdr" sz="quarter"/>
          </p:nvPr>
        </p:nvSpPr>
        <p:spPr>
          <a:xfrm>
            <a:off x="1902165" y="80010"/>
            <a:ext cx="3510873" cy="1040130"/>
          </a:xfrm>
          <a:prstGeom prst="rect">
            <a:avLst/>
          </a:prstGeom>
        </p:spPr>
        <p:txBody>
          <a:bodyPr vert="horz" lIns="127594" tIns="63798" rIns="127594" bIns="63798" rtlCol="0"/>
          <a:lstStyle>
            <a:lvl1pPr algn="l">
              <a:defRPr sz="1800"/>
            </a:lvl1pPr>
          </a:lstStyle>
          <a:p>
            <a:pPr algn="ctr"/>
            <a:r>
              <a:rPr lang="en-US" sz="1600" dirty="0"/>
              <a:t>Dr. Jim McGowan</a:t>
            </a:r>
          </a:p>
          <a:p>
            <a:pPr algn="ctr"/>
            <a:r>
              <a:rPr lang="en-US" sz="1600" dirty="0"/>
              <a:t>Are Repentance &amp; Confession</a:t>
            </a:r>
          </a:p>
          <a:p>
            <a:pPr algn="ctr"/>
            <a:r>
              <a:rPr lang="en-US" sz="1600" b="1" i="1" dirty="0"/>
              <a:t>“Requirements”</a:t>
            </a:r>
            <a:r>
              <a:rPr lang="en-US" sz="1600" i="1" dirty="0"/>
              <a:t> </a:t>
            </a:r>
            <a:r>
              <a:rPr lang="en-US" sz="1600" dirty="0"/>
              <a:t>for Salvation? – Part 1</a:t>
            </a:r>
          </a:p>
          <a:p>
            <a:pPr algn="ctr"/>
            <a:r>
              <a:rPr lang="en-US" sz="1600" dirty="0"/>
              <a:t>09-27-2023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F6663F8-8322-450A-9301-BDD78DF9408C}"/>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effectLst/>
                <a:latin typeface="Calibri" panose="020F0502020204030204" pitchFamily="34" charset="0"/>
                <a:cs typeface="Calibri" panose="020F0502020204030204" pitchFamily="34" charset="0"/>
              </a:defRPr>
            </a:lvl1pPr>
          </a:lstStyle>
          <a:p>
            <a:endParaRPr lang="en-US" altLang="en-US" dirty="0"/>
          </a:p>
        </p:txBody>
      </p:sp>
      <p:sp>
        <p:nvSpPr>
          <p:cNvPr id="77827" name="Rectangle 3">
            <a:extLst>
              <a:ext uri="{FF2B5EF4-FFF2-40B4-BE49-F238E27FC236}">
                <a16:creationId xmlns:a16="http://schemas.microsoft.com/office/drawing/2014/main" id="{793D8637-DD5A-4C72-B2D9-D11D2CADA899}"/>
              </a:ext>
            </a:extLst>
          </p:cNvPr>
          <p:cNvSpPr>
            <a:spLocks noGrp="1" noChangeArrowheads="1"/>
          </p:cNvSpPr>
          <p:nvPr>
            <p:ph type="dt" idx="1"/>
          </p:nvPr>
        </p:nvSpPr>
        <p:spPr bwMode="auto">
          <a:xfrm>
            <a:off x="4144011"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effectLst/>
                <a:latin typeface="Calibri" panose="020F0502020204030204" pitchFamily="34" charset="0"/>
                <a:cs typeface="Calibri" panose="020F0502020204030204" pitchFamily="34" charset="0"/>
              </a:defRPr>
            </a:lvl1pPr>
          </a:lstStyle>
          <a:p>
            <a:endParaRPr lang="en-US" altLang="en-US" dirty="0"/>
          </a:p>
        </p:txBody>
      </p:sp>
      <p:sp>
        <p:nvSpPr>
          <p:cNvPr id="77828" name="Rectangle 4">
            <a:extLst>
              <a:ext uri="{FF2B5EF4-FFF2-40B4-BE49-F238E27FC236}">
                <a16:creationId xmlns:a16="http://schemas.microsoft.com/office/drawing/2014/main" id="{191E1857-06F9-424A-809D-9E0357E71EAB}"/>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0109E049-7C4E-41A4-A4F4-49C5FEA5A73C}"/>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7830" name="Rectangle 6">
            <a:extLst>
              <a:ext uri="{FF2B5EF4-FFF2-40B4-BE49-F238E27FC236}">
                <a16:creationId xmlns:a16="http://schemas.microsoft.com/office/drawing/2014/main" id="{9117F127-048A-4C58-83B4-419E81AF58B2}"/>
              </a:ext>
            </a:extLst>
          </p:cNvPr>
          <p:cNvSpPr>
            <a:spLocks noGrp="1" noChangeArrowheads="1"/>
          </p:cNvSpPr>
          <p:nvPr>
            <p:ph type="ftr" sz="quarter" idx="4"/>
          </p:nvPr>
        </p:nvSpPr>
        <p:spPr bwMode="auto">
          <a:xfrm>
            <a:off x="0" y="9118918"/>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effectLst/>
                <a:latin typeface="Calibri" panose="020F0502020204030204" pitchFamily="34" charset="0"/>
                <a:cs typeface="Calibri" panose="020F0502020204030204" pitchFamily="34" charset="0"/>
              </a:defRPr>
            </a:lvl1pPr>
          </a:lstStyle>
          <a:p>
            <a:endParaRPr lang="en-US" altLang="en-US" dirty="0"/>
          </a:p>
        </p:txBody>
      </p:sp>
      <p:sp>
        <p:nvSpPr>
          <p:cNvPr id="77831" name="Rectangle 7">
            <a:extLst>
              <a:ext uri="{FF2B5EF4-FFF2-40B4-BE49-F238E27FC236}">
                <a16:creationId xmlns:a16="http://schemas.microsoft.com/office/drawing/2014/main" id="{FF9B0138-CC05-4C37-92B4-CEDAF617ECA8}"/>
              </a:ext>
            </a:extLst>
          </p:cNvPr>
          <p:cNvSpPr>
            <a:spLocks noGrp="1" noChangeArrowheads="1"/>
          </p:cNvSpPr>
          <p:nvPr>
            <p:ph type="sldNum" sz="quarter" idx="5"/>
          </p:nvPr>
        </p:nvSpPr>
        <p:spPr bwMode="auto">
          <a:xfrm>
            <a:off x="4144011" y="9118918"/>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effectLst/>
                <a:latin typeface="Calibri" panose="020F0502020204030204" pitchFamily="34" charset="0"/>
                <a:cs typeface="Calibri" panose="020F0502020204030204" pitchFamily="34" charset="0"/>
              </a:defRPr>
            </a:lvl1pPr>
          </a:lstStyle>
          <a:p>
            <a:fld id="{9C061B86-CF98-47D5-8324-1237FDD0637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544132-4D3D-4398-882C-517B71142AB2}"/>
              </a:ext>
            </a:extLst>
          </p:cNvPr>
          <p:cNvSpPr>
            <a:spLocks noGrp="1" noChangeArrowheads="1"/>
          </p:cNvSpPr>
          <p:nvPr>
            <p:ph type="sldNum" sz="quarter" idx="5"/>
          </p:nvPr>
        </p:nvSpPr>
        <p:spPr>
          <a:ln/>
        </p:spPr>
        <p:txBody>
          <a:bodyPr/>
          <a:lstStyle/>
          <a:p>
            <a:fld id="{1185674A-CCC1-44F0-A560-7A881CEE16DC}" type="slidenum">
              <a:rPr lang="en-US" altLang="en-US"/>
              <a:pPr/>
              <a:t>5</a:t>
            </a:fld>
            <a:endParaRPr lang="en-US" altLang="en-US"/>
          </a:p>
        </p:txBody>
      </p:sp>
      <p:sp>
        <p:nvSpPr>
          <p:cNvPr id="143362" name="Rectangle 2">
            <a:extLst>
              <a:ext uri="{FF2B5EF4-FFF2-40B4-BE49-F238E27FC236}">
                <a16:creationId xmlns:a16="http://schemas.microsoft.com/office/drawing/2014/main" id="{7C9DB900-A4F7-4A81-8F73-5B4343C0085B}"/>
              </a:ext>
            </a:extLst>
          </p:cNvPr>
          <p:cNvSpPr>
            <a:spLocks noGrp="1" noRot="1" noChangeAspect="1" noChangeArrowheads="1" noTextEdit="1"/>
          </p:cNvSpPr>
          <p:nvPr>
            <p:ph type="sldImg"/>
          </p:nvPr>
        </p:nvSpPr>
        <p:spPr>
          <a:xfrm>
            <a:off x="457200" y="720725"/>
            <a:ext cx="6400800" cy="3600450"/>
          </a:xfrm>
          <a:ln/>
        </p:spPr>
      </p:sp>
      <p:sp>
        <p:nvSpPr>
          <p:cNvPr id="143363" name="Rectangle 3">
            <a:extLst>
              <a:ext uri="{FF2B5EF4-FFF2-40B4-BE49-F238E27FC236}">
                <a16:creationId xmlns:a16="http://schemas.microsoft.com/office/drawing/2014/main" id="{B9D81CB2-A921-4994-90CA-251C4B55B62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5946E5-871C-48CE-BA26-DE4C53649160}"/>
              </a:ext>
            </a:extLst>
          </p:cNvPr>
          <p:cNvSpPr>
            <a:spLocks noGrp="1" noChangeArrowheads="1"/>
          </p:cNvSpPr>
          <p:nvPr>
            <p:ph type="sldNum" sz="quarter" idx="5"/>
          </p:nvPr>
        </p:nvSpPr>
        <p:spPr>
          <a:ln/>
        </p:spPr>
        <p:txBody>
          <a:bodyPr/>
          <a:lstStyle/>
          <a:p>
            <a:fld id="{394E5077-E062-4D62-AE2E-7DD5A9B70119}" type="slidenum">
              <a:rPr lang="en-US" altLang="en-US"/>
              <a:pPr/>
              <a:t>33</a:t>
            </a:fld>
            <a:endParaRPr lang="en-US" altLang="en-US"/>
          </a:p>
        </p:txBody>
      </p:sp>
      <p:sp>
        <p:nvSpPr>
          <p:cNvPr id="87042" name="Rectangle 2">
            <a:extLst>
              <a:ext uri="{FF2B5EF4-FFF2-40B4-BE49-F238E27FC236}">
                <a16:creationId xmlns:a16="http://schemas.microsoft.com/office/drawing/2014/main" id="{A70A8050-F769-4A36-A175-617EC473491A}"/>
              </a:ext>
            </a:extLst>
          </p:cNvPr>
          <p:cNvSpPr>
            <a:spLocks noGrp="1" noRot="1" noChangeAspect="1" noChangeArrowheads="1" noTextEdit="1"/>
          </p:cNvSpPr>
          <p:nvPr>
            <p:ph type="sldImg"/>
          </p:nvPr>
        </p:nvSpPr>
        <p:spPr>
          <a:xfrm>
            <a:off x="457200" y="720725"/>
            <a:ext cx="6400800" cy="3600450"/>
          </a:xfrm>
          <a:ln/>
        </p:spPr>
      </p:sp>
      <p:sp>
        <p:nvSpPr>
          <p:cNvPr id="87043" name="Rectangle 3">
            <a:extLst>
              <a:ext uri="{FF2B5EF4-FFF2-40B4-BE49-F238E27FC236}">
                <a16:creationId xmlns:a16="http://schemas.microsoft.com/office/drawing/2014/main" id="{4ABD9EF3-078C-45B8-B1DD-F2ED4F3FC4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8441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5946E5-871C-48CE-BA26-DE4C53649160}"/>
              </a:ext>
            </a:extLst>
          </p:cNvPr>
          <p:cNvSpPr>
            <a:spLocks noGrp="1" noChangeArrowheads="1"/>
          </p:cNvSpPr>
          <p:nvPr>
            <p:ph type="sldNum" sz="quarter" idx="5"/>
          </p:nvPr>
        </p:nvSpPr>
        <p:spPr>
          <a:ln/>
        </p:spPr>
        <p:txBody>
          <a:bodyPr/>
          <a:lstStyle/>
          <a:p>
            <a:fld id="{394E5077-E062-4D62-AE2E-7DD5A9B70119}" type="slidenum">
              <a:rPr lang="en-US" altLang="en-US"/>
              <a:pPr/>
              <a:t>34</a:t>
            </a:fld>
            <a:endParaRPr lang="en-US" altLang="en-US"/>
          </a:p>
        </p:txBody>
      </p:sp>
      <p:sp>
        <p:nvSpPr>
          <p:cNvPr id="87042" name="Rectangle 2">
            <a:extLst>
              <a:ext uri="{FF2B5EF4-FFF2-40B4-BE49-F238E27FC236}">
                <a16:creationId xmlns:a16="http://schemas.microsoft.com/office/drawing/2014/main" id="{A70A8050-F769-4A36-A175-617EC473491A}"/>
              </a:ext>
            </a:extLst>
          </p:cNvPr>
          <p:cNvSpPr>
            <a:spLocks noGrp="1" noRot="1" noChangeAspect="1" noChangeArrowheads="1" noTextEdit="1"/>
          </p:cNvSpPr>
          <p:nvPr>
            <p:ph type="sldImg"/>
          </p:nvPr>
        </p:nvSpPr>
        <p:spPr>
          <a:xfrm>
            <a:off x="457200" y="720725"/>
            <a:ext cx="6400800" cy="3600450"/>
          </a:xfrm>
          <a:ln/>
        </p:spPr>
      </p:sp>
      <p:sp>
        <p:nvSpPr>
          <p:cNvPr id="87043" name="Rectangle 3">
            <a:extLst>
              <a:ext uri="{FF2B5EF4-FFF2-40B4-BE49-F238E27FC236}">
                <a16:creationId xmlns:a16="http://schemas.microsoft.com/office/drawing/2014/main" id="{4ABD9EF3-078C-45B8-B1DD-F2ED4F3FC4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944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E390C0-AD23-4C64-BCA6-55B0EA792F23}"/>
              </a:ext>
            </a:extLst>
          </p:cNvPr>
          <p:cNvSpPr>
            <a:spLocks noGrp="1" noChangeArrowheads="1"/>
          </p:cNvSpPr>
          <p:nvPr>
            <p:ph type="sldNum" sz="quarter" idx="5"/>
          </p:nvPr>
        </p:nvSpPr>
        <p:spPr>
          <a:ln/>
        </p:spPr>
        <p:txBody>
          <a:bodyPr/>
          <a:lstStyle/>
          <a:p>
            <a:fld id="{9A770C45-6A0B-4D66-A18A-F95ED4C5EDF3}" type="slidenum">
              <a:rPr lang="en-US" altLang="en-US"/>
              <a:pPr/>
              <a:t>35</a:t>
            </a:fld>
            <a:endParaRPr lang="en-US" altLang="en-US"/>
          </a:p>
        </p:txBody>
      </p:sp>
      <p:sp>
        <p:nvSpPr>
          <p:cNvPr id="88066" name="Rectangle 2">
            <a:extLst>
              <a:ext uri="{FF2B5EF4-FFF2-40B4-BE49-F238E27FC236}">
                <a16:creationId xmlns:a16="http://schemas.microsoft.com/office/drawing/2014/main" id="{8F6980B4-12A9-4AAE-A4DA-B3B9A1454B28}"/>
              </a:ext>
            </a:extLst>
          </p:cNvPr>
          <p:cNvSpPr>
            <a:spLocks noGrp="1" noRot="1" noChangeAspect="1" noChangeArrowheads="1" noTextEdit="1"/>
          </p:cNvSpPr>
          <p:nvPr>
            <p:ph type="sldImg"/>
          </p:nvPr>
        </p:nvSpPr>
        <p:spPr>
          <a:xfrm>
            <a:off x="457200" y="720725"/>
            <a:ext cx="6400800" cy="3600450"/>
          </a:xfrm>
          <a:ln/>
        </p:spPr>
      </p:sp>
      <p:sp>
        <p:nvSpPr>
          <p:cNvPr id="88067" name="Rectangle 3">
            <a:extLst>
              <a:ext uri="{FF2B5EF4-FFF2-40B4-BE49-F238E27FC236}">
                <a16:creationId xmlns:a16="http://schemas.microsoft.com/office/drawing/2014/main" id="{C7FC3965-54C3-4785-A47C-71CB7B2E37D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36</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575449"/>
            <a:ext cx="3381248" cy="505812"/>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93077" y="264852"/>
            <a:ext cx="5616729" cy="695260"/>
          </a:xfrm>
          <a:prstGeom prst="rect">
            <a:avLst/>
          </a:prstGeom>
        </p:spPr>
        <p:txBody>
          <a:bodyPr/>
          <a:lstStyle/>
          <a:p>
            <a:pPr algn="ctr" defTabSz="510859">
              <a:defRPr/>
            </a:pPr>
            <a:r>
              <a:rPr lang="en-US" dirty="0">
                <a:solidFill>
                  <a:prstClr val="black"/>
                </a:solidFill>
              </a:rPr>
              <a:t>Jim McGowan, Th.D. – Session 9</a:t>
            </a:r>
          </a:p>
          <a:p>
            <a:pPr algn="ctr" defTabSz="510859">
              <a:defRPr/>
            </a:pPr>
            <a:r>
              <a:rPr lang="en-US" b="1" dirty="0">
                <a:solidFill>
                  <a:prstClr val="black"/>
                </a:solidFill>
              </a:rPr>
              <a:t>False Charges Against Biblical Dispensationalism – Part 2</a:t>
            </a:r>
          </a:p>
          <a:p>
            <a:pPr algn="ctr" defTabSz="510859">
              <a:defRPr/>
            </a:pPr>
            <a:r>
              <a:rPr lang="en-US" dirty="0">
                <a:solidFill>
                  <a:prstClr val="black"/>
                </a:solidFill>
              </a:rPr>
              <a:t>02-26-2020</a:t>
            </a:r>
          </a:p>
        </p:txBody>
      </p:sp>
    </p:spTree>
    <p:extLst>
      <p:ext uri="{BB962C8B-B14F-4D97-AF65-F5344CB8AC3E}">
        <p14:creationId xmlns:p14="http://schemas.microsoft.com/office/powerpoint/2010/main" val="356211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4371C7-8C09-43A1-BB76-392A3A0CA69A}"/>
              </a:ext>
            </a:extLst>
          </p:cNvPr>
          <p:cNvSpPr>
            <a:spLocks noGrp="1" noChangeArrowheads="1"/>
          </p:cNvSpPr>
          <p:nvPr>
            <p:ph type="sldNum" sz="quarter" idx="5"/>
          </p:nvPr>
        </p:nvSpPr>
        <p:spPr>
          <a:ln/>
        </p:spPr>
        <p:txBody>
          <a:bodyPr/>
          <a:lstStyle/>
          <a:p>
            <a:fld id="{0D38F569-199B-4890-A3CC-A5B25E157446}" type="slidenum">
              <a:rPr lang="en-US" altLang="en-US"/>
              <a:pPr/>
              <a:t>40</a:t>
            </a:fld>
            <a:endParaRPr lang="en-US" altLang="en-US"/>
          </a:p>
        </p:txBody>
      </p:sp>
      <p:sp>
        <p:nvSpPr>
          <p:cNvPr id="99330" name="Rectangle 2">
            <a:extLst>
              <a:ext uri="{FF2B5EF4-FFF2-40B4-BE49-F238E27FC236}">
                <a16:creationId xmlns:a16="http://schemas.microsoft.com/office/drawing/2014/main" id="{B11C5F91-1794-42A8-B6DA-9B49C33BAFCF}"/>
              </a:ext>
            </a:extLst>
          </p:cNvPr>
          <p:cNvSpPr>
            <a:spLocks noGrp="1" noRot="1" noChangeAspect="1" noChangeArrowheads="1" noTextEdit="1"/>
          </p:cNvSpPr>
          <p:nvPr>
            <p:ph type="sldImg"/>
          </p:nvPr>
        </p:nvSpPr>
        <p:spPr>
          <a:xfrm>
            <a:off x="457200" y="720725"/>
            <a:ext cx="6400800" cy="3600450"/>
          </a:xfrm>
          <a:ln/>
        </p:spPr>
      </p:sp>
      <p:sp>
        <p:nvSpPr>
          <p:cNvPr id="99331" name="Rectangle 3">
            <a:extLst>
              <a:ext uri="{FF2B5EF4-FFF2-40B4-BE49-F238E27FC236}">
                <a16:creationId xmlns:a16="http://schemas.microsoft.com/office/drawing/2014/main" id="{14546A63-4259-4978-8A0B-82E7AA0041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2111A8-7BCC-43B3-AC72-AF69A8EF67CF}"/>
              </a:ext>
            </a:extLst>
          </p:cNvPr>
          <p:cNvSpPr>
            <a:spLocks noGrp="1" noChangeArrowheads="1"/>
          </p:cNvSpPr>
          <p:nvPr>
            <p:ph type="sldNum" sz="quarter" idx="5"/>
          </p:nvPr>
        </p:nvSpPr>
        <p:spPr>
          <a:ln/>
        </p:spPr>
        <p:txBody>
          <a:bodyPr/>
          <a:lstStyle/>
          <a:p>
            <a:fld id="{5FC65D75-25FA-4DCF-B70F-A1D74158F27A}" type="slidenum">
              <a:rPr lang="en-US" altLang="en-US"/>
              <a:pPr/>
              <a:t>11</a:t>
            </a:fld>
            <a:endParaRPr lang="en-US" altLang="en-US"/>
          </a:p>
        </p:txBody>
      </p:sp>
      <p:sp>
        <p:nvSpPr>
          <p:cNvPr id="151554" name="Rectangle 2">
            <a:extLst>
              <a:ext uri="{FF2B5EF4-FFF2-40B4-BE49-F238E27FC236}">
                <a16:creationId xmlns:a16="http://schemas.microsoft.com/office/drawing/2014/main" id="{B6D78D0B-0A68-46F0-9389-30DE1570BC7D}"/>
              </a:ext>
            </a:extLst>
          </p:cNvPr>
          <p:cNvSpPr>
            <a:spLocks noGrp="1" noRot="1" noChangeAspect="1" noChangeArrowheads="1" noTextEdit="1"/>
          </p:cNvSpPr>
          <p:nvPr>
            <p:ph type="sldImg"/>
          </p:nvPr>
        </p:nvSpPr>
        <p:spPr>
          <a:xfrm>
            <a:off x="457200" y="720725"/>
            <a:ext cx="6400800" cy="3600450"/>
          </a:xfrm>
          <a:ln/>
        </p:spPr>
      </p:sp>
      <p:sp>
        <p:nvSpPr>
          <p:cNvPr id="151555" name="Rectangle 3">
            <a:extLst>
              <a:ext uri="{FF2B5EF4-FFF2-40B4-BE49-F238E27FC236}">
                <a16:creationId xmlns:a16="http://schemas.microsoft.com/office/drawing/2014/main" id="{1913AC29-9A32-4627-A951-C0D13BC867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015B5A-82B4-471D-A66F-0F45856AAE8D}"/>
              </a:ext>
            </a:extLst>
          </p:cNvPr>
          <p:cNvSpPr>
            <a:spLocks noGrp="1" noChangeArrowheads="1"/>
          </p:cNvSpPr>
          <p:nvPr>
            <p:ph type="sldNum" sz="quarter" idx="5"/>
          </p:nvPr>
        </p:nvSpPr>
        <p:spPr>
          <a:ln/>
        </p:spPr>
        <p:txBody>
          <a:bodyPr/>
          <a:lstStyle/>
          <a:p>
            <a:fld id="{7A8EB444-AF37-4B09-A72A-5F7528C70086}" type="slidenum">
              <a:rPr lang="en-US" altLang="en-US"/>
              <a:pPr/>
              <a:t>12</a:t>
            </a:fld>
            <a:endParaRPr lang="en-US" altLang="en-US"/>
          </a:p>
        </p:txBody>
      </p:sp>
      <p:sp>
        <p:nvSpPr>
          <p:cNvPr id="80898" name="Rectangle 2">
            <a:extLst>
              <a:ext uri="{FF2B5EF4-FFF2-40B4-BE49-F238E27FC236}">
                <a16:creationId xmlns:a16="http://schemas.microsoft.com/office/drawing/2014/main" id="{AA33A1C9-7C33-4272-8B1F-72AB5821A80A}"/>
              </a:ext>
            </a:extLst>
          </p:cNvPr>
          <p:cNvSpPr>
            <a:spLocks noGrp="1" noRot="1" noChangeAspect="1" noChangeArrowheads="1" noTextEdit="1"/>
          </p:cNvSpPr>
          <p:nvPr>
            <p:ph type="sldImg"/>
          </p:nvPr>
        </p:nvSpPr>
        <p:spPr>
          <a:xfrm>
            <a:off x="457200" y="720725"/>
            <a:ext cx="6400800" cy="3600450"/>
          </a:xfrm>
          <a:ln/>
        </p:spPr>
      </p:sp>
      <p:sp>
        <p:nvSpPr>
          <p:cNvPr id="80899" name="Rectangle 3">
            <a:extLst>
              <a:ext uri="{FF2B5EF4-FFF2-40B4-BE49-F238E27FC236}">
                <a16:creationId xmlns:a16="http://schemas.microsoft.com/office/drawing/2014/main" id="{9B232E3D-55C0-4401-9E1D-A617144E63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015B5A-82B4-471D-A66F-0F45856AAE8D}"/>
              </a:ext>
            </a:extLst>
          </p:cNvPr>
          <p:cNvSpPr>
            <a:spLocks noGrp="1" noChangeArrowheads="1"/>
          </p:cNvSpPr>
          <p:nvPr>
            <p:ph type="sldNum" sz="quarter" idx="5"/>
          </p:nvPr>
        </p:nvSpPr>
        <p:spPr>
          <a:ln/>
        </p:spPr>
        <p:txBody>
          <a:bodyPr/>
          <a:lstStyle/>
          <a:p>
            <a:fld id="{7A8EB444-AF37-4B09-A72A-5F7528C70086}" type="slidenum">
              <a:rPr lang="en-US" altLang="en-US"/>
              <a:pPr/>
              <a:t>13</a:t>
            </a:fld>
            <a:endParaRPr lang="en-US" altLang="en-US"/>
          </a:p>
        </p:txBody>
      </p:sp>
      <p:sp>
        <p:nvSpPr>
          <p:cNvPr id="80898" name="Rectangle 2">
            <a:extLst>
              <a:ext uri="{FF2B5EF4-FFF2-40B4-BE49-F238E27FC236}">
                <a16:creationId xmlns:a16="http://schemas.microsoft.com/office/drawing/2014/main" id="{AA33A1C9-7C33-4272-8B1F-72AB5821A80A}"/>
              </a:ext>
            </a:extLst>
          </p:cNvPr>
          <p:cNvSpPr>
            <a:spLocks noGrp="1" noRot="1" noChangeAspect="1" noChangeArrowheads="1" noTextEdit="1"/>
          </p:cNvSpPr>
          <p:nvPr>
            <p:ph type="sldImg"/>
          </p:nvPr>
        </p:nvSpPr>
        <p:spPr>
          <a:xfrm>
            <a:off x="457200" y="720725"/>
            <a:ext cx="6400800" cy="3600450"/>
          </a:xfrm>
          <a:ln/>
        </p:spPr>
      </p:sp>
      <p:sp>
        <p:nvSpPr>
          <p:cNvPr id="80899" name="Rectangle 3">
            <a:extLst>
              <a:ext uri="{FF2B5EF4-FFF2-40B4-BE49-F238E27FC236}">
                <a16:creationId xmlns:a16="http://schemas.microsoft.com/office/drawing/2014/main" id="{9B232E3D-55C0-4401-9E1D-A617144E63E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5540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AF7253-D123-4085-9D19-C9760F1B3A77}"/>
              </a:ext>
            </a:extLst>
          </p:cNvPr>
          <p:cNvSpPr>
            <a:spLocks noGrp="1" noChangeArrowheads="1"/>
          </p:cNvSpPr>
          <p:nvPr>
            <p:ph type="sldNum" sz="quarter" idx="5"/>
          </p:nvPr>
        </p:nvSpPr>
        <p:spPr>
          <a:ln/>
        </p:spPr>
        <p:txBody>
          <a:bodyPr/>
          <a:lstStyle/>
          <a:p>
            <a:fld id="{C2490658-0B80-40DF-ADF0-49829C52CFE4}" type="slidenum">
              <a:rPr lang="en-US" altLang="en-US"/>
              <a:pPr/>
              <a:t>18</a:t>
            </a:fld>
            <a:endParaRPr lang="en-US" altLang="en-US"/>
          </a:p>
        </p:txBody>
      </p:sp>
      <p:sp>
        <p:nvSpPr>
          <p:cNvPr id="153602" name="Rectangle 2">
            <a:extLst>
              <a:ext uri="{FF2B5EF4-FFF2-40B4-BE49-F238E27FC236}">
                <a16:creationId xmlns:a16="http://schemas.microsoft.com/office/drawing/2014/main" id="{98F2655A-7313-4296-8EA6-9E76A605C66A}"/>
              </a:ext>
            </a:extLst>
          </p:cNvPr>
          <p:cNvSpPr>
            <a:spLocks noGrp="1" noRot="1" noChangeAspect="1" noChangeArrowheads="1" noTextEdit="1"/>
          </p:cNvSpPr>
          <p:nvPr>
            <p:ph type="sldImg"/>
          </p:nvPr>
        </p:nvSpPr>
        <p:spPr>
          <a:xfrm>
            <a:off x="457200" y="720725"/>
            <a:ext cx="6400800" cy="3600450"/>
          </a:xfrm>
          <a:ln/>
        </p:spPr>
      </p:sp>
      <p:sp>
        <p:nvSpPr>
          <p:cNvPr id="153603" name="Rectangle 3">
            <a:extLst>
              <a:ext uri="{FF2B5EF4-FFF2-40B4-BE49-F238E27FC236}">
                <a16:creationId xmlns:a16="http://schemas.microsoft.com/office/drawing/2014/main" id="{C9E9F631-B02A-4CFB-875D-9B774AA98D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22</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575449"/>
            <a:ext cx="3381248" cy="505812"/>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93077" y="264852"/>
            <a:ext cx="5616729" cy="695260"/>
          </a:xfrm>
          <a:prstGeom prst="rect">
            <a:avLst/>
          </a:prstGeom>
        </p:spPr>
        <p:txBody>
          <a:bodyPr/>
          <a:lstStyle/>
          <a:p>
            <a:pPr algn="ctr" defTabSz="510859">
              <a:defRPr/>
            </a:pPr>
            <a:r>
              <a:rPr lang="en-US" dirty="0">
                <a:solidFill>
                  <a:prstClr val="black"/>
                </a:solidFill>
              </a:rPr>
              <a:t>Jim McGowan, Th.D. – Session 9</a:t>
            </a:r>
          </a:p>
          <a:p>
            <a:pPr algn="ctr" defTabSz="510859">
              <a:defRPr/>
            </a:pPr>
            <a:r>
              <a:rPr lang="en-US" b="1" dirty="0">
                <a:solidFill>
                  <a:prstClr val="black"/>
                </a:solidFill>
              </a:rPr>
              <a:t>False Charges Against Biblical Dispensationalism – Part 2</a:t>
            </a:r>
          </a:p>
          <a:p>
            <a:pPr algn="ctr" defTabSz="510859">
              <a:defRPr/>
            </a:pPr>
            <a:r>
              <a:rPr lang="en-US" dirty="0">
                <a:solidFill>
                  <a:prstClr val="black"/>
                </a:solidFill>
              </a:rPr>
              <a:t>02-26-2020</a:t>
            </a:r>
          </a:p>
        </p:txBody>
      </p:sp>
    </p:spTree>
    <p:extLst>
      <p:ext uri="{BB962C8B-B14F-4D97-AF65-F5344CB8AC3E}">
        <p14:creationId xmlns:p14="http://schemas.microsoft.com/office/powerpoint/2010/main" val="113934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158862-AC92-4634-849B-E1CB43BEDE4F}"/>
              </a:ext>
            </a:extLst>
          </p:cNvPr>
          <p:cNvSpPr>
            <a:spLocks noGrp="1" noChangeArrowheads="1"/>
          </p:cNvSpPr>
          <p:nvPr>
            <p:ph type="sldNum" sz="quarter" idx="5"/>
          </p:nvPr>
        </p:nvSpPr>
        <p:spPr>
          <a:ln/>
        </p:spPr>
        <p:txBody>
          <a:bodyPr/>
          <a:lstStyle/>
          <a:p>
            <a:fld id="{359A095D-AFAA-42B8-A7C0-0D065BFE6548}" type="slidenum">
              <a:rPr lang="en-US" altLang="en-US"/>
              <a:pPr/>
              <a:t>26</a:t>
            </a:fld>
            <a:endParaRPr lang="en-US" altLang="en-US"/>
          </a:p>
        </p:txBody>
      </p:sp>
      <p:sp>
        <p:nvSpPr>
          <p:cNvPr id="84994" name="Rectangle 2">
            <a:extLst>
              <a:ext uri="{FF2B5EF4-FFF2-40B4-BE49-F238E27FC236}">
                <a16:creationId xmlns:a16="http://schemas.microsoft.com/office/drawing/2014/main" id="{8CE4ACE3-9C46-418F-8A04-4705CC32626C}"/>
              </a:ext>
            </a:extLst>
          </p:cNvPr>
          <p:cNvSpPr>
            <a:spLocks noGrp="1" noRot="1" noChangeAspect="1" noChangeArrowheads="1" noTextEdit="1"/>
          </p:cNvSpPr>
          <p:nvPr>
            <p:ph type="sldImg"/>
          </p:nvPr>
        </p:nvSpPr>
        <p:spPr>
          <a:xfrm>
            <a:off x="457200" y="720725"/>
            <a:ext cx="6400800" cy="3600450"/>
          </a:xfrm>
          <a:ln/>
        </p:spPr>
      </p:sp>
      <p:sp>
        <p:nvSpPr>
          <p:cNvPr id="84995" name="Rectangle 3">
            <a:extLst>
              <a:ext uri="{FF2B5EF4-FFF2-40B4-BE49-F238E27FC236}">
                <a16:creationId xmlns:a16="http://schemas.microsoft.com/office/drawing/2014/main" id="{07ECE950-D343-447A-853B-FA39CD7AED4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158862-AC92-4634-849B-E1CB43BEDE4F}"/>
              </a:ext>
            </a:extLst>
          </p:cNvPr>
          <p:cNvSpPr>
            <a:spLocks noGrp="1" noChangeArrowheads="1"/>
          </p:cNvSpPr>
          <p:nvPr>
            <p:ph type="sldNum" sz="quarter" idx="5"/>
          </p:nvPr>
        </p:nvSpPr>
        <p:spPr>
          <a:ln/>
        </p:spPr>
        <p:txBody>
          <a:bodyPr/>
          <a:lstStyle/>
          <a:p>
            <a:fld id="{359A095D-AFAA-42B8-A7C0-0D065BFE6548}" type="slidenum">
              <a:rPr lang="en-US" altLang="en-US"/>
              <a:pPr/>
              <a:t>27</a:t>
            </a:fld>
            <a:endParaRPr lang="en-US" altLang="en-US"/>
          </a:p>
        </p:txBody>
      </p:sp>
      <p:sp>
        <p:nvSpPr>
          <p:cNvPr id="84994" name="Rectangle 2">
            <a:extLst>
              <a:ext uri="{FF2B5EF4-FFF2-40B4-BE49-F238E27FC236}">
                <a16:creationId xmlns:a16="http://schemas.microsoft.com/office/drawing/2014/main" id="{8CE4ACE3-9C46-418F-8A04-4705CC32626C}"/>
              </a:ext>
            </a:extLst>
          </p:cNvPr>
          <p:cNvSpPr>
            <a:spLocks noGrp="1" noRot="1" noChangeAspect="1" noChangeArrowheads="1" noTextEdit="1"/>
          </p:cNvSpPr>
          <p:nvPr>
            <p:ph type="sldImg"/>
          </p:nvPr>
        </p:nvSpPr>
        <p:spPr>
          <a:xfrm>
            <a:off x="457200" y="720725"/>
            <a:ext cx="6400800" cy="3600450"/>
          </a:xfrm>
          <a:ln/>
        </p:spPr>
      </p:sp>
      <p:sp>
        <p:nvSpPr>
          <p:cNvPr id="84995" name="Rectangle 3">
            <a:extLst>
              <a:ext uri="{FF2B5EF4-FFF2-40B4-BE49-F238E27FC236}">
                <a16:creationId xmlns:a16="http://schemas.microsoft.com/office/drawing/2014/main" id="{07ECE950-D343-447A-853B-FA39CD7AED4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225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5946E5-871C-48CE-BA26-DE4C53649160}"/>
              </a:ext>
            </a:extLst>
          </p:cNvPr>
          <p:cNvSpPr>
            <a:spLocks noGrp="1" noChangeArrowheads="1"/>
          </p:cNvSpPr>
          <p:nvPr>
            <p:ph type="sldNum" sz="quarter" idx="5"/>
          </p:nvPr>
        </p:nvSpPr>
        <p:spPr>
          <a:ln/>
        </p:spPr>
        <p:txBody>
          <a:bodyPr/>
          <a:lstStyle/>
          <a:p>
            <a:fld id="{394E5077-E062-4D62-AE2E-7DD5A9B70119}" type="slidenum">
              <a:rPr lang="en-US" altLang="en-US"/>
              <a:pPr/>
              <a:t>32</a:t>
            </a:fld>
            <a:endParaRPr lang="en-US" altLang="en-US"/>
          </a:p>
        </p:txBody>
      </p:sp>
      <p:sp>
        <p:nvSpPr>
          <p:cNvPr id="87042" name="Rectangle 2">
            <a:extLst>
              <a:ext uri="{FF2B5EF4-FFF2-40B4-BE49-F238E27FC236}">
                <a16:creationId xmlns:a16="http://schemas.microsoft.com/office/drawing/2014/main" id="{A70A8050-F769-4A36-A175-617EC473491A}"/>
              </a:ext>
            </a:extLst>
          </p:cNvPr>
          <p:cNvSpPr>
            <a:spLocks noGrp="1" noRot="1" noChangeAspect="1" noChangeArrowheads="1" noTextEdit="1"/>
          </p:cNvSpPr>
          <p:nvPr>
            <p:ph type="sldImg"/>
          </p:nvPr>
        </p:nvSpPr>
        <p:spPr>
          <a:xfrm>
            <a:off x="457200" y="720725"/>
            <a:ext cx="6400800" cy="3600450"/>
          </a:xfrm>
          <a:ln/>
        </p:spPr>
      </p:sp>
      <p:sp>
        <p:nvSpPr>
          <p:cNvPr id="87043" name="Rectangle 3">
            <a:extLst>
              <a:ext uri="{FF2B5EF4-FFF2-40B4-BE49-F238E27FC236}">
                <a16:creationId xmlns:a16="http://schemas.microsoft.com/office/drawing/2014/main" id="{4ABD9EF3-078C-45B8-B1DD-F2ED4F3FC44B}"/>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B186-2D3E-4BF3-9E85-35DA740FA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A4BD5-34B5-45CF-8C26-913F7623F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8DE98-6418-435F-BFA5-A3B8DD3431A4}"/>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6E92878-9F9C-42A2-981E-351E32470961}"/>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878EB4-F425-4B0E-AFA4-398C443DD20F}"/>
              </a:ext>
            </a:extLst>
          </p:cNvPr>
          <p:cNvSpPr>
            <a:spLocks noGrp="1"/>
          </p:cNvSpPr>
          <p:nvPr>
            <p:ph type="sldNum" sz="quarter" idx="12"/>
          </p:nvPr>
        </p:nvSpPr>
        <p:spPr/>
        <p:txBody>
          <a:bodyPr/>
          <a:lstStyle/>
          <a:p>
            <a:fld id="{3284409A-0E53-461B-9D77-FD2E0262B086}" type="slidenum">
              <a:rPr lang="en-US" altLang="en-US" smtClean="0"/>
              <a:pPr/>
              <a:t>‹#›</a:t>
            </a:fld>
            <a:endParaRPr lang="en-US" altLang="en-US"/>
          </a:p>
        </p:txBody>
      </p:sp>
    </p:spTree>
    <p:extLst>
      <p:ext uri="{BB962C8B-B14F-4D97-AF65-F5344CB8AC3E}">
        <p14:creationId xmlns:p14="http://schemas.microsoft.com/office/powerpoint/2010/main" val="124542965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0F3B-E708-4043-8CA5-2517C59FE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29203-0E4F-4BB8-8A9E-6064A7D2E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03BF6-A117-43FD-B8D5-7FB1D14937E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C652D0-BF2D-45B3-82E9-CDE58ACE238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6701D04-AD9E-4FCC-A328-E089F4A158F2}"/>
              </a:ext>
            </a:extLst>
          </p:cNvPr>
          <p:cNvSpPr>
            <a:spLocks noGrp="1"/>
          </p:cNvSpPr>
          <p:nvPr>
            <p:ph type="sldNum" sz="quarter" idx="12"/>
          </p:nvPr>
        </p:nvSpPr>
        <p:spPr/>
        <p:txBody>
          <a:bodyPr/>
          <a:lstStyle/>
          <a:p>
            <a:fld id="{032FF9C7-78E1-4409-ABD4-1FBC51713209}" type="slidenum">
              <a:rPr lang="en-US" altLang="en-US" smtClean="0"/>
              <a:pPr/>
              <a:t>‹#›</a:t>
            </a:fld>
            <a:endParaRPr lang="en-US" altLang="en-US"/>
          </a:p>
        </p:txBody>
      </p:sp>
    </p:spTree>
    <p:extLst>
      <p:ext uri="{BB962C8B-B14F-4D97-AF65-F5344CB8AC3E}">
        <p14:creationId xmlns:p14="http://schemas.microsoft.com/office/powerpoint/2010/main" val="322521962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072C3-7A1D-456D-AFC2-D81D237A3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C778E-6594-4B4A-ACEF-36EF75351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FCBE4-1CC3-4A40-BCA0-C3BEF3C279D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2056B488-EA15-41A9-9F68-F8F824D5D4EB}"/>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44F9A0-EC5D-4877-84BF-34CE0BFF59AD}"/>
              </a:ext>
            </a:extLst>
          </p:cNvPr>
          <p:cNvSpPr>
            <a:spLocks noGrp="1"/>
          </p:cNvSpPr>
          <p:nvPr>
            <p:ph type="sldNum" sz="quarter" idx="12"/>
          </p:nvPr>
        </p:nvSpPr>
        <p:spPr/>
        <p:txBody>
          <a:bodyPr/>
          <a:lstStyle/>
          <a:p>
            <a:fld id="{23F1B7E2-E4FE-4ECF-A8D1-232949E1AA21}" type="slidenum">
              <a:rPr lang="en-US" altLang="en-US" smtClean="0"/>
              <a:pPr/>
              <a:t>‹#›</a:t>
            </a:fld>
            <a:endParaRPr lang="en-US" altLang="en-US"/>
          </a:p>
        </p:txBody>
      </p:sp>
    </p:spTree>
    <p:extLst>
      <p:ext uri="{BB962C8B-B14F-4D97-AF65-F5344CB8AC3E}">
        <p14:creationId xmlns:p14="http://schemas.microsoft.com/office/powerpoint/2010/main" val="157174847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63A99-DD83-4776-B188-2D22311B8AE7}"/>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A4B6269-DD12-4993-9A2E-5810A215A855}"/>
              </a:ext>
            </a:extLst>
          </p:cNvPr>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7D8246-F6F5-41CD-B895-12EC56671C39}"/>
              </a:ext>
            </a:extLst>
          </p:cNvPr>
          <p:cNvSpPr>
            <a:spLocks noGrp="1"/>
          </p:cNvSpPr>
          <p:nvPr>
            <p:ph type="sldNum" sz="quarter" idx="11"/>
          </p:nvPr>
        </p:nvSpPr>
        <p:spPr>
          <a:xfrm>
            <a:off x="8737600" y="6248400"/>
            <a:ext cx="2844800" cy="476250"/>
          </a:xfrm>
        </p:spPr>
        <p:txBody>
          <a:bodyPr/>
          <a:lstStyle>
            <a:lvl1pPr>
              <a:defRPr/>
            </a:lvl1pPr>
          </a:lstStyle>
          <a:p>
            <a:fld id="{257F3F22-400B-441B-9F1E-039DBC5E4EC5}" type="slidenum">
              <a:rPr lang="en-US" altLang="en-US"/>
              <a:pPr/>
              <a:t>‹#›</a:t>
            </a:fld>
            <a:endParaRPr lang="en-US" altLang="en-US"/>
          </a:p>
        </p:txBody>
      </p:sp>
      <p:sp>
        <p:nvSpPr>
          <p:cNvPr id="5" name="Footer Placeholder 4">
            <a:extLst>
              <a:ext uri="{FF2B5EF4-FFF2-40B4-BE49-F238E27FC236}">
                <a16:creationId xmlns:a16="http://schemas.microsoft.com/office/drawing/2014/main" id="{8991F70E-9CFC-4FA5-879B-E8589DF2B9D3}"/>
              </a:ext>
            </a:extLst>
          </p:cNvPr>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374692559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A378-12E5-44A5-A8C1-EA4F7F0CE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DF6A0-3FE8-472B-87F9-7996CE27F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45D7-E412-43BA-A142-FAF3668C02C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3A1450A-2303-4107-B755-0249DBAEBCD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52A979-3E4F-4D26-A8A5-561C5EB8B9AE}"/>
              </a:ext>
            </a:extLst>
          </p:cNvPr>
          <p:cNvSpPr>
            <a:spLocks noGrp="1"/>
          </p:cNvSpPr>
          <p:nvPr>
            <p:ph type="sldNum" sz="quarter" idx="12"/>
          </p:nvPr>
        </p:nvSpPr>
        <p:spPr/>
        <p:txBody>
          <a:bodyPr/>
          <a:lstStyle/>
          <a:p>
            <a:fld id="{2C5CBF31-649B-48A4-8962-188AB84757C8}" type="slidenum">
              <a:rPr lang="en-US" altLang="en-US" smtClean="0"/>
              <a:pPr/>
              <a:t>‹#›</a:t>
            </a:fld>
            <a:endParaRPr lang="en-US" altLang="en-US"/>
          </a:p>
        </p:txBody>
      </p:sp>
    </p:spTree>
    <p:extLst>
      <p:ext uri="{BB962C8B-B14F-4D97-AF65-F5344CB8AC3E}">
        <p14:creationId xmlns:p14="http://schemas.microsoft.com/office/powerpoint/2010/main" val="314589255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452B-423C-49F9-821D-8962CF829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CCE08C-1AA2-4859-AC66-8458876E4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14F6A-BFC4-4F27-A59D-6C9F3B6834B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D21350A-69E3-4786-AB05-67C13CBFE20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90BB40F0-1481-4C9F-9D72-1D275B1178CE}"/>
              </a:ext>
            </a:extLst>
          </p:cNvPr>
          <p:cNvSpPr>
            <a:spLocks noGrp="1"/>
          </p:cNvSpPr>
          <p:nvPr>
            <p:ph type="sldNum" sz="quarter" idx="12"/>
          </p:nvPr>
        </p:nvSpPr>
        <p:spPr/>
        <p:txBody>
          <a:bodyPr/>
          <a:lstStyle/>
          <a:p>
            <a:fld id="{09474E5F-051E-4392-BB1B-1CE968BC88C5}" type="slidenum">
              <a:rPr lang="en-US" altLang="en-US" smtClean="0"/>
              <a:pPr/>
              <a:t>‹#›</a:t>
            </a:fld>
            <a:endParaRPr lang="en-US" altLang="en-US"/>
          </a:p>
        </p:txBody>
      </p:sp>
    </p:spTree>
    <p:extLst>
      <p:ext uri="{BB962C8B-B14F-4D97-AF65-F5344CB8AC3E}">
        <p14:creationId xmlns:p14="http://schemas.microsoft.com/office/powerpoint/2010/main" val="212860104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B279-5804-4D45-8F0E-195A8609D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4301E-569F-4A3E-86FF-6395A16C1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F5C5-2B24-4159-8A42-262D12DE9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74D8-2E2D-4C12-AE7E-A8DCDC1401A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1737317B-8A09-4AB1-B43F-902A5A7EDA90}"/>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200A7941-2D1C-4E88-9509-450CB3670623}"/>
              </a:ext>
            </a:extLst>
          </p:cNvPr>
          <p:cNvSpPr>
            <a:spLocks noGrp="1"/>
          </p:cNvSpPr>
          <p:nvPr>
            <p:ph type="sldNum" sz="quarter" idx="12"/>
          </p:nvPr>
        </p:nvSpPr>
        <p:spPr/>
        <p:txBody>
          <a:bodyPr/>
          <a:lstStyle/>
          <a:p>
            <a:fld id="{8B3D5141-CA80-40B9-89CB-7FF68B2D7CF5}" type="slidenum">
              <a:rPr lang="en-US" altLang="en-US" smtClean="0"/>
              <a:pPr/>
              <a:t>‹#›</a:t>
            </a:fld>
            <a:endParaRPr lang="en-US" altLang="en-US"/>
          </a:p>
        </p:txBody>
      </p:sp>
    </p:spTree>
    <p:extLst>
      <p:ext uri="{BB962C8B-B14F-4D97-AF65-F5344CB8AC3E}">
        <p14:creationId xmlns:p14="http://schemas.microsoft.com/office/powerpoint/2010/main" val="165522460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BEBA-E509-4269-91E6-50DBD7567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205DE-521F-4D09-985B-45208BFCA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04779-4F58-4CA9-BFFC-D71909680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CEAA8-545C-4C6F-9FFE-2B6FB3B16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AC167-234D-463A-A42B-7715157F4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FEA8C-B631-4885-922C-86FA855A2683}"/>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46BCD79C-E0FF-4ADC-876D-6C8E3E3A7A5E}"/>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C3DA463D-5839-411E-832A-F5AEDDFBC572}"/>
              </a:ext>
            </a:extLst>
          </p:cNvPr>
          <p:cNvSpPr>
            <a:spLocks noGrp="1"/>
          </p:cNvSpPr>
          <p:nvPr>
            <p:ph type="sldNum" sz="quarter" idx="12"/>
          </p:nvPr>
        </p:nvSpPr>
        <p:spPr/>
        <p:txBody>
          <a:bodyPr/>
          <a:lstStyle/>
          <a:p>
            <a:fld id="{1FA54990-28EE-450E-925B-5AAAD6B4DAAE}" type="slidenum">
              <a:rPr lang="en-US" altLang="en-US" smtClean="0"/>
              <a:pPr/>
              <a:t>‹#›</a:t>
            </a:fld>
            <a:endParaRPr lang="en-US" altLang="en-US"/>
          </a:p>
        </p:txBody>
      </p:sp>
    </p:spTree>
    <p:extLst>
      <p:ext uri="{BB962C8B-B14F-4D97-AF65-F5344CB8AC3E}">
        <p14:creationId xmlns:p14="http://schemas.microsoft.com/office/powerpoint/2010/main" val="37470854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1D6D-92FB-4DB8-BE36-159AC3408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53EC7-9A65-4D1C-B960-349E97E6926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2B489FEE-B3D4-4306-A306-4BD743C5C6A7}"/>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4B8DE794-120D-46B3-836C-925E95DFC20A}"/>
              </a:ext>
            </a:extLst>
          </p:cNvPr>
          <p:cNvSpPr>
            <a:spLocks noGrp="1"/>
          </p:cNvSpPr>
          <p:nvPr>
            <p:ph type="sldNum" sz="quarter" idx="12"/>
          </p:nvPr>
        </p:nvSpPr>
        <p:spPr/>
        <p:txBody>
          <a:bodyPr/>
          <a:lstStyle/>
          <a:p>
            <a:fld id="{83964F52-8EAB-44E8-828A-1943ABB6A85A}" type="slidenum">
              <a:rPr lang="en-US" altLang="en-US" smtClean="0"/>
              <a:pPr/>
              <a:t>‹#›</a:t>
            </a:fld>
            <a:endParaRPr lang="en-US" altLang="en-US"/>
          </a:p>
        </p:txBody>
      </p:sp>
    </p:spTree>
    <p:extLst>
      <p:ext uri="{BB962C8B-B14F-4D97-AF65-F5344CB8AC3E}">
        <p14:creationId xmlns:p14="http://schemas.microsoft.com/office/powerpoint/2010/main" val="416717335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2E282-3FB5-49A5-8AAE-A5ECE60D6E97}"/>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8B5D206A-C333-4502-B432-2C7D058092BF}"/>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3E9ADB19-DB56-45C6-9288-FC9DA83E5903}"/>
              </a:ext>
            </a:extLst>
          </p:cNvPr>
          <p:cNvSpPr>
            <a:spLocks noGrp="1"/>
          </p:cNvSpPr>
          <p:nvPr>
            <p:ph type="sldNum" sz="quarter" idx="12"/>
          </p:nvPr>
        </p:nvSpPr>
        <p:spPr/>
        <p:txBody>
          <a:bodyPr/>
          <a:lstStyle/>
          <a:p>
            <a:fld id="{D523B077-F709-43F6-BFEB-AF2A2CF918E0}" type="slidenum">
              <a:rPr lang="en-US" altLang="en-US" smtClean="0"/>
              <a:pPr/>
              <a:t>‹#›</a:t>
            </a:fld>
            <a:endParaRPr lang="en-US" altLang="en-US"/>
          </a:p>
        </p:txBody>
      </p:sp>
    </p:spTree>
    <p:extLst>
      <p:ext uri="{BB962C8B-B14F-4D97-AF65-F5344CB8AC3E}">
        <p14:creationId xmlns:p14="http://schemas.microsoft.com/office/powerpoint/2010/main" val="94745885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1C6E-A634-4911-9112-596660350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051BDF-39E0-4868-99AF-9023F9F40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BEE0B-8DD1-4101-B1DF-A179DDE80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7E2-6DBC-45AA-853A-68A626ECC94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DF71A45-0CB7-4966-98D4-4558666FF99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BA6C6A6-F6E8-456B-9BC2-25CA10D17D7C}"/>
              </a:ext>
            </a:extLst>
          </p:cNvPr>
          <p:cNvSpPr>
            <a:spLocks noGrp="1"/>
          </p:cNvSpPr>
          <p:nvPr>
            <p:ph type="sldNum" sz="quarter" idx="12"/>
          </p:nvPr>
        </p:nvSpPr>
        <p:spPr/>
        <p:txBody>
          <a:bodyPr/>
          <a:lstStyle/>
          <a:p>
            <a:fld id="{5861A5FA-EF3A-42C0-8A02-0D53AF52935F}" type="slidenum">
              <a:rPr lang="en-US" altLang="en-US" smtClean="0"/>
              <a:pPr/>
              <a:t>‹#›</a:t>
            </a:fld>
            <a:endParaRPr lang="en-US" altLang="en-US"/>
          </a:p>
        </p:txBody>
      </p:sp>
    </p:spTree>
    <p:extLst>
      <p:ext uri="{BB962C8B-B14F-4D97-AF65-F5344CB8AC3E}">
        <p14:creationId xmlns:p14="http://schemas.microsoft.com/office/powerpoint/2010/main" val="327153764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19E5-8FA5-44A9-B7EC-89DD9FA1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652DD-31E8-4094-89D9-C45191764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08765-486E-4279-B465-E3170E4B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709D0-A667-4D13-94C5-2E5332BF82D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A701A091-641F-43EF-9997-E5F860E6642F}"/>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03272A32-075B-47DD-B82E-AFFC87AF683F}"/>
              </a:ext>
            </a:extLst>
          </p:cNvPr>
          <p:cNvSpPr>
            <a:spLocks noGrp="1"/>
          </p:cNvSpPr>
          <p:nvPr>
            <p:ph type="sldNum" sz="quarter" idx="12"/>
          </p:nvPr>
        </p:nvSpPr>
        <p:spPr/>
        <p:txBody>
          <a:bodyPr/>
          <a:lstStyle/>
          <a:p>
            <a:fld id="{F2C0183C-BC4E-4AEF-9A9F-74263F35AAD4}" type="slidenum">
              <a:rPr lang="en-US" altLang="en-US" smtClean="0"/>
              <a:pPr/>
              <a:t>‹#›</a:t>
            </a:fld>
            <a:endParaRPr lang="en-US" altLang="en-US"/>
          </a:p>
        </p:txBody>
      </p:sp>
    </p:spTree>
    <p:extLst>
      <p:ext uri="{BB962C8B-B14F-4D97-AF65-F5344CB8AC3E}">
        <p14:creationId xmlns:p14="http://schemas.microsoft.com/office/powerpoint/2010/main" val="388456882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F385B-11D2-4AAA-96EE-05849C10D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55F5-A262-4E75-AD49-02750CFB6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B003E-F43D-48F3-A78F-3E91746ED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a:extLst>
              <a:ext uri="{FF2B5EF4-FFF2-40B4-BE49-F238E27FC236}">
                <a16:creationId xmlns:a16="http://schemas.microsoft.com/office/drawing/2014/main" id="{018885DB-F64D-456D-8D36-F4B7C6CEA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a:extLst>
              <a:ext uri="{FF2B5EF4-FFF2-40B4-BE49-F238E27FC236}">
                <a16:creationId xmlns:a16="http://schemas.microsoft.com/office/drawing/2014/main" id="{4C3A1F29-D910-4037-9CC6-565A33585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9C1E2-2867-4E1C-BEF0-47E5B06159D2}" type="slidenum">
              <a:rPr lang="en-US" altLang="en-US" smtClean="0"/>
              <a:pPr/>
              <a:t>‹#›</a:t>
            </a:fld>
            <a:endParaRPr lang="en-US" altLang="en-US" dirty="0"/>
          </a:p>
        </p:txBody>
      </p:sp>
    </p:spTree>
    <p:extLst>
      <p:ext uri="{BB962C8B-B14F-4D97-AF65-F5344CB8AC3E}">
        <p14:creationId xmlns:p14="http://schemas.microsoft.com/office/powerpoint/2010/main" val="37118648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ibl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middletownbiblechurch.org/" TargetMode="External"/><Relationship Id="rId5" Type="http://schemas.openxmlformats.org/officeDocument/2006/relationships/hyperlink" Target="http://www.faithalone.org/" TargetMode="External"/><Relationship Id="rId4" Type="http://schemas.openxmlformats.org/officeDocument/2006/relationships/hyperlink" Target="http://www.grace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664869" y="5727699"/>
            <a:ext cx="2862262" cy="105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800" dirty="0">
                <a:solidFill>
                  <a:schemeClr val="bg1"/>
                </a:solidFill>
                <a:effectLst>
                  <a:outerShdw blurRad="38100" dist="38100" dir="2700000" algn="tl">
                    <a:srgbClr val="000000">
                      <a:alpha val="43137"/>
                    </a:srgbClr>
                  </a:outerShdw>
                </a:effectLst>
              </a:rPr>
              <a:t>Jim McGowan, Th.D.</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Sugar Land Bible Church</a:t>
            </a:r>
            <a:br>
              <a:rPr lang="en-US" altLang="en-US" sz="1800">
                <a:solidFill>
                  <a:schemeClr val="bg1"/>
                </a:solidFill>
                <a:effectLst>
                  <a:outerShdw blurRad="38100" dist="38100" dir="2700000" algn="tl">
                    <a:srgbClr val="000000">
                      <a:alpha val="43137"/>
                    </a:srgbClr>
                  </a:outerShdw>
                </a:effectLst>
              </a:rPr>
            </a:br>
            <a:r>
              <a:rPr lang="en-US" altLang="en-US" sz="1800">
                <a:solidFill>
                  <a:schemeClr val="bg1"/>
                </a:solidFill>
                <a:effectLst>
                  <a:outerShdw blurRad="38100" dist="38100" dir="2700000" algn="tl">
                    <a:srgbClr val="000000">
                      <a:alpha val="43137"/>
                    </a:srgbClr>
                  </a:outerShdw>
                </a:effectLst>
              </a:rPr>
              <a:t>09-27-2023</a:t>
            </a:r>
            <a:endParaRPr lang="en-US" sz="2800" b="1" dirty="0">
              <a:solidFill>
                <a:schemeClr val="bg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C1796DBA-D89A-4910-B49A-4294C83A483B}"/>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pic>
        <p:nvPicPr>
          <p:cNvPr id="13" name="Picture 12">
            <a:extLst>
              <a:ext uri="{FF2B5EF4-FFF2-40B4-BE49-F238E27FC236}">
                <a16:creationId xmlns:a16="http://schemas.microsoft.com/office/drawing/2014/main" id="{8A56FF8B-5F07-6617-4004-9A6A5B9E2417}"/>
              </a:ext>
            </a:extLst>
          </p:cNvPr>
          <p:cNvPicPr>
            <a:picLocks noChangeAspect="1"/>
          </p:cNvPicPr>
          <p:nvPr/>
        </p:nvPicPr>
        <p:blipFill>
          <a:blip r:embed="rId2"/>
          <a:stretch>
            <a:fillRect/>
          </a:stretch>
        </p:blipFill>
        <p:spPr>
          <a:xfrm>
            <a:off x="2926080" y="1051560"/>
            <a:ext cx="6339840" cy="4754880"/>
          </a:xfrm>
          <a:prstGeom prst="rect">
            <a:avLst/>
          </a:prstGeom>
        </p:spPr>
      </p:pic>
    </p:spTree>
    <p:extLst>
      <p:ext uri="{BB962C8B-B14F-4D97-AF65-F5344CB8AC3E}">
        <p14:creationId xmlns:p14="http://schemas.microsoft.com/office/powerpoint/2010/main" val="405844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2104" name="Text Box 8">
            <a:extLst>
              <a:ext uri="{FF2B5EF4-FFF2-40B4-BE49-F238E27FC236}">
                <a16:creationId xmlns:a16="http://schemas.microsoft.com/office/drawing/2014/main" id="{F4DD21E0-F631-4FDF-BF99-0B9E4938E03A}"/>
              </a:ext>
            </a:extLst>
          </p:cNvPr>
          <p:cNvSpPr txBox="1">
            <a:spLocks noChangeArrowheads="1"/>
          </p:cNvSpPr>
          <p:nvPr/>
        </p:nvSpPr>
        <p:spPr bwMode="auto">
          <a:xfrm>
            <a:off x="1981200" y="60198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IS THIS LEXICALLY ACCURATE?</a:t>
            </a:r>
            <a:endParaRPr lang="en-US" altLang="zh-CN" sz="2800"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132105" name="Rectangle 9">
            <a:extLst>
              <a:ext uri="{FF2B5EF4-FFF2-40B4-BE49-F238E27FC236}">
                <a16:creationId xmlns:a16="http://schemas.microsoft.com/office/drawing/2014/main" id="{9383AFEE-1018-4932-88E3-D095F6C31A88}"/>
              </a:ext>
            </a:extLst>
          </p:cNvPr>
          <p:cNvSpPr>
            <a:spLocks noChangeArrowheads="1"/>
          </p:cNvSpPr>
          <p:nvPr/>
        </p:nvSpPr>
        <p:spPr bwMode="auto">
          <a:xfrm>
            <a:off x="609600" y="1049209"/>
            <a:ext cx="10972800"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60000"/>
              </a:spcBef>
              <a:spcAft>
                <a:spcPts val="1800"/>
              </a:spcAft>
              <a:buClr>
                <a:schemeClr val="hlink"/>
              </a:buCl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illustrative quotes from the Lordship camp: (cont’d)</a:t>
            </a:r>
          </a:p>
          <a:p>
            <a:pPr lvl="1" algn="just">
              <a:spcAft>
                <a:spcPts val="18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“Repentance is a supernatural and inward revelation from God, giving a deep consciousness of what I am in His sight, which causes me to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loathe and condemn myself</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resulting in a bitter sorrow for sin, a holy horror and hatred for sin, and a turning away from or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forsaking</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of sin.”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(emphasis mine). 	</a:t>
            </a:r>
          </a:p>
          <a:p>
            <a:pPr marL="914400">
              <a:spcAft>
                <a:spcPts val="1800"/>
              </a:spcAft>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Pink, The Doctrine of Salvation (Grand Rapids: Baker Book House, 1975), 58.</a:t>
            </a:r>
          </a:p>
          <a:p>
            <a:pPr algn="just">
              <a:spcAft>
                <a:spcPts val="18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As stated, these definitions make turning away from sin an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essential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and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necessary</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component of repentance and ultimately of salvation.</a:t>
            </a:r>
          </a:p>
        </p:txBody>
      </p:sp>
      <p:sp>
        <p:nvSpPr>
          <p:cNvPr id="9" name="Rectangle 2">
            <a:extLst>
              <a:ext uri="{FF2B5EF4-FFF2-40B4-BE49-F238E27FC236}">
                <a16:creationId xmlns:a16="http://schemas.microsoft.com/office/drawing/2014/main" id="{70D20532-8254-404E-A124-E6E1B53C2927}"/>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5" name="Text Box 7">
            <a:extLst>
              <a:ext uri="{FF2B5EF4-FFF2-40B4-BE49-F238E27FC236}">
                <a16:creationId xmlns:a16="http://schemas.microsoft.com/office/drawing/2014/main" id="{A8F3BB00-EB76-4A28-BB7D-91CBA88067EE}"/>
              </a:ext>
            </a:extLst>
          </p:cNvPr>
          <p:cNvSpPr txBox="1">
            <a:spLocks noChangeArrowheads="1"/>
          </p:cNvSpPr>
          <p:nvPr/>
        </p:nvSpPr>
        <p:spPr bwMode="auto">
          <a:xfrm>
            <a:off x="609600" y="1058644"/>
            <a:ext cx="109728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key question that must be addressed is;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Is the word repentance (to repent) correctly defined as – “a turning from sin?”</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brief look at two of the most</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authoritative Greek Resources indicate that indeed, this is </a:t>
            </a:r>
            <a:r>
              <a:rPr lang="en-US" altLang="zh-CN" sz="2800" b="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NOT</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the case!</a:t>
            </a:r>
          </a:p>
          <a:p>
            <a:pPr algn="just">
              <a:spcAft>
                <a:spcPts val="1200"/>
              </a:spcAft>
            </a:pP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Greek-English Lexicon of the New Testament and Other Early Christian Literature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BAGD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indicates that the Greek word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a:t>
            </a:r>
          </a:p>
          <a:p>
            <a:pPr marL="342900" lvl="1"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translate the English verb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means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change the mind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(see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BAGD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s.v.</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513. ).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Moreover, this is a compound verb made up of the preposition </a:t>
            </a:r>
            <a:r>
              <a:rPr lang="el-GR"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μετα</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“after”,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(BAGD pg. 636)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and the verb, </a:t>
            </a:r>
            <a:r>
              <a:rPr lang="el-GR"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νοέω</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“to grasp or comprehend something on the basis of careful thought, to perceive, think”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BAGD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pg. 674).  Thus,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perceive afterwards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change the mind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8" name="Rectangle 2">
            <a:extLst>
              <a:ext uri="{FF2B5EF4-FFF2-40B4-BE49-F238E27FC236}">
                <a16:creationId xmlns:a16="http://schemas.microsoft.com/office/drawing/2014/main" id="{CB745FF1-5873-441D-9C55-D243CB025D38}"/>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6" name="Text Box 14">
            <a:extLst>
              <a:ext uri="{FF2B5EF4-FFF2-40B4-BE49-F238E27FC236}">
                <a16:creationId xmlns:a16="http://schemas.microsoft.com/office/drawing/2014/main" id="{FC53503D-CA05-4AC4-B4F6-E639D7F0493D}"/>
              </a:ext>
            </a:extLst>
          </p:cNvPr>
          <p:cNvSpPr txBox="1">
            <a:spLocks noChangeArrowheads="1"/>
          </p:cNvSpPr>
          <p:nvPr/>
        </p:nvSpPr>
        <p:spPr bwMode="auto">
          <a:xfrm>
            <a:off x="609600" y="1029593"/>
            <a:ext cx="10972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Additionally, the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 Dictionary of the New Testament</a:t>
            </a:r>
            <a:r>
              <a:rPr lang="en-US" altLang="zh-CN"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states:</a:t>
            </a:r>
          </a:p>
          <a:p>
            <a:pPr marL="230188"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pre-biblical and extra-biblical usage </a:t>
            </a:r>
            <a:r>
              <a:rPr lang="el-GR"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l-GR"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μετάνοια</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not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firmly related to any specific concepts.  At the first stage they bear the intellectual sense of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subsequent knowledge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further development both verb and noun then come to mean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change of mind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230188"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change of opinion or decision, the alteration in mood or feeling, which finds expression in the terms,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is not in any sense ethical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may be for the bad as well as for the good... </a:t>
            </a:r>
          </a:p>
        </p:txBody>
      </p:sp>
      <p:sp>
        <p:nvSpPr>
          <p:cNvPr id="8" name="Rectangle 2">
            <a:extLst>
              <a:ext uri="{FF2B5EF4-FFF2-40B4-BE49-F238E27FC236}">
                <a16:creationId xmlns:a16="http://schemas.microsoft.com/office/drawing/2014/main" id="{4A94AB59-0C98-4CD4-886C-29B285392689}"/>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6" name="Text Box 14">
            <a:extLst>
              <a:ext uri="{FF2B5EF4-FFF2-40B4-BE49-F238E27FC236}">
                <a16:creationId xmlns:a16="http://schemas.microsoft.com/office/drawing/2014/main" id="{FC53503D-CA05-4AC4-B4F6-E639D7F0493D}"/>
              </a:ext>
            </a:extLst>
          </p:cNvPr>
          <p:cNvSpPr txBox="1">
            <a:spLocks noChangeArrowheads="1"/>
          </p:cNvSpPr>
          <p:nvPr/>
        </p:nvSpPr>
        <p:spPr bwMode="auto">
          <a:xfrm>
            <a:off x="609600" y="1012210"/>
            <a:ext cx="10972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 Dictionary of the New Testament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states: (cont’d)</a:t>
            </a:r>
          </a:p>
          <a:p>
            <a:pPr marL="230188"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Greeks </a:t>
            </a:r>
            <a:r>
              <a:rPr lang="el-GR"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μετάνοια</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never</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suggests an alteration in the total moral attitude, a profound change in life's direction,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conversion which affects the whole conduct</a:t>
            </a:r>
            <a:r>
              <a:rPr lang="en-US" alt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(bold mine) </a:t>
            </a:r>
          </a:p>
          <a:p>
            <a:pPr marL="457200" algn="just">
              <a:spcAft>
                <a:spcPts val="1200"/>
              </a:spcAft>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Johannes </a:t>
            </a:r>
            <a:r>
              <a:rPr lang="en-US" altLang="en-US"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Behm</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 </a:t>
            </a:r>
            <a:r>
              <a:rPr lang="en-US" altLang="en-US"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Würthwein</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μετάνοια</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TDNT</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(1967): 979.</a:t>
            </a:r>
          </a:p>
        </p:txBody>
      </p:sp>
      <p:sp>
        <p:nvSpPr>
          <p:cNvPr id="8" name="Rectangle 2">
            <a:extLst>
              <a:ext uri="{FF2B5EF4-FFF2-40B4-BE49-F238E27FC236}">
                <a16:creationId xmlns:a16="http://schemas.microsoft.com/office/drawing/2014/main" id="{4A94AB59-0C98-4CD4-886C-29B285392689}"/>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4" name="Text Box 16">
            <a:extLst>
              <a:ext uri="{FF2B5EF4-FFF2-40B4-BE49-F238E27FC236}">
                <a16:creationId xmlns:a16="http://schemas.microsoft.com/office/drawing/2014/main" id="{0BAE95D5-1A5E-4617-BA0D-1C6CB8792A95}"/>
              </a:ext>
            </a:extLst>
          </p:cNvPr>
          <p:cNvSpPr txBox="1">
            <a:spLocks noChangeArrowheads="1"/>
          </p:cNvSpPr>
          <p:nvPr/>
        </p:nvSpPr>
        <p:spPr bwMode="auto">
          <a:xfrm>
            <a:off x="1524000" y="4419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Greek word “</a:t>
            </a:r>
            <a:r>
              <a:rPr lang="el-GR"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means “to change the mind” is the consistent judgment of all lexicographers!</a:t>
            </a:r>
            <a:r>
              <a:rPr lang="en-US" altLang="en-US" sz="28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ct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why is there a problem?</a:t>
            </a:r>
          </a:p>
        </p:txBody>
      </p:sp>
    </p:spTree>
    <p:extLst>
      <p:ext uri="{BB962C8B-B14F-4D97-AF65-F5344CB8AC3E}">
        <p14:creationId xmlns:p14="http://schemas.microsoft.com/office/powerpoint/2010/main" val="319988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4" name="Rectangle 6">
            <a:extLst>
              <a:ext uri="{FF2B5EF4-FFF2-40B4-BE49-F238E27FC236}">
                <a16:creationId xmlns:a16="http://schemas.microsoft.com/office/drawing/2014/main" id="{387DE770-6518-4D82-B3CF-67BAD0B0932F}"/>
              </a:ext>
            </a:extLst>
          </p:cNvPr>
          <p:cNvSpPr>
            <a:spLocks noChangeArrowheads="1"/>
          </p:cNvSpPr>
          <p:nvPr/>
        </p:nvSpPr>
        <p:spPr bwMode="auto">
          <a:xfrm>
            <a:off x="609600" y="1143000"/>
            <a:ext cx="1097280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just">
              <a:spcBef>
                <a:spcPct val="0"/>
              </a:spcBef>
              <a:spcAft>
                <a:spcPts val="1200"/>
              </a:spcAft>
              <a:buClrTx/>
              <a:buSzTx/>
              <a:buNone/>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problem arises from the fact that Lordship Theology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distinctly Reformed structure</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presupposes a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 construct</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which in turn dictates to the text! (eisegesis)  For example, notice John MacArthur’s response when asked about his “personal theology”:</a:t>
            </a:r>
          </a:p>
          <a:p>
            <a:pPr marL="342900" lvl="1" indent="-4763" algn="just">
              <a:spcBef>
                <a:spcPct val="0"/>
              </a:spcBef>
              <a:spcAft>
                <a:spcPts val="1200"/>
              </a:spcAft>
              <a:buClrTx/>
              <a:buSzTx/>
              <a:buNone/>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leaky dispensationalist</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Here’s my dispensationalism – I’ll give it to you in one sentence: there’s a difference between the Church and Israel – period!... At the same time in seminary, I began to be exposed to reading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Reformed theologians </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 . </a:t>
            </a:r>
            <a:endPar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pic>
        <p:nvPicPr>
          <p:cNvPr id="145420" name="Picture 12">
            <a:extLst>
              <a:ext uri="{FF2B5EF4-FFF2-40B4-BE49-F238E27FC236}">
                <a16:creationId xmlns:a16="http://schemas.microsoft.com/office/drawing/2014/main" id="{AE418D46-008E-4A01-8CA8-C640FD96A6C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76200"/>
            <a:ext cx="920978"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a:extLst>
              <a:ext uri="{FF2B5EF4-FFF2-40B4-BE49-F238E27FC236}">
                <a16:creationId xmlns:a16="http://schemas.microsoft.com/office/drawing/2014/main" id="{81B9C169-5DF6-4584-917C-55223263B877}"/>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1984031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B2FDD973-2E61-4F40-8630-38C2F76834A6}"/>
              </a:ext>
            </a:extLst>
          </p:cNvPr>
          <p:cNvSpPr>
            <a:spLocks noChangeArrowheads="1"/>
          </p:cNvSpPr>
          <p:nvPr/>
        </p:nvSpPr>
        <p:spPr bwMode="auto">
          <a:xfrm>
            <a:off x="609600" y="1143001"/>
            <a:ext cx="109728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 . And over the years of exegeting the scripture, it has again yielded to me a Reformed theology…. I was convinced of it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Reformed theology</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when I started and I’m more convinced of it now as I’ve gone through the text.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 was convinced of it when I started because I read so many noble men who have held that view</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Reformed Theology</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It was more at that point hero worship, and now it’s become my own.”  (bold mine)</a:t>
            </a:r>
          </a:p>
          <a:p>
            <a:pPr marL="1828800"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pic>
        <p:nvPicPr>
          <p:cNvPr id="5" name="Picture 12">
            <a:extLst>
              <a:ext uri="{FF2B5EF4-FFF2-40B4-BE49-F238E27FC236}">
                <a16:creationId xmlns:a16="http://schemas.microsoft.com/office/drawing/2014/main" id="{376FAEEB-4C64-47D9-B9C9-EA7775F279E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76200"/>
            <a:ext cx="920978"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a:extLst>
              <a:ext uri="{FF2B5EF4-FFF2-40B4-BE49-F238E27FC236}">
                <a16:creationId xmlns:a16="http://schemas.microsoft.com/office/drawing/2014/main" id="{0D41994B-38E0-4A40-BA3F-521741E047A9}"/>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208668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8" name="Rectangle 8">
            <a:extLst>
              <a:ext uri="{FF2B5EF4-FFF2-40B4-BE49-F238E27FC236}">
                <a16:creationId xmlns:a16="http://schemas.microsoft.com/office/drawing/2014/main" id="{A3CC988E-C785-4BC8-BD96-B03CA6A13647}"/>
              </a:ext>
            </a:extLst>
          </p:cNvPr>
          <p:cNvSpPr>
            <a:spLocks noChangeArrowheads="1"/>
          </p:cNvSpPr>
          <p:nvPr/>
        </p:nvSpPr>
        <p:spPr bwMode="auto">
          <a:xfrm>
            <a:off x="609600" y="1143000"/>
            <a:ext cx="10972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want to make it very clear that my point here is to demonstrate how John MacArthur, who claims to be a dispensationalist, has arrived at his position on Lordship salvation.  </a:t>
            </a:r>
          </a:p>
          <a:p>
            <a:pPr algn="just">
              <a:spcAft>
                <a:spcPts val="1200"/>
              </a:spcAft>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my intention to attack John MacArthur personally nor should my remarks be construed as a comprehensive disapproval of his ministry or teachings on other doctrinal matters, it is not.</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given the eternal ramifications of at minimum,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misleading Gospel presentation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worst,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perversion of the Gospel presentation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teaching on the matter of Lordship Salvation must be denounced.</a:t>
            </a:r>
          </a:p>
        </p:txBody>
      </p:sp>
      <p:pic>
        <p:nvPicPr>
          <p:cNvPr id="6" name="Picture 12">
            <a:extLst>
              <a:ext uri="{FF2B5EF4-FFF2-40B4-BE49-F238E27FC236}">
                <a16:creationId xmlns:a16="http://schemas.microsoft.com/office/drawing/2014/main" id="{C8973A12-A341-4C25-B6F9-B88AC0E5FF3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76200"/>
            <a:ext cx="920978"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a:extLst>
              <a:ext uri="{FF2B5EF4-FFF2-40B4-BE49-F238E27FC236}">
                <a16:creationId xmlns:a16="http://schemas.microsoft.com/office/drawing/2014/main" id="{D12262BE-34C2-4D7D-AE8A-D86AA919A1E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8" name="Rectangle 8">
            <a:extLst>
              <a:ext uri="{FF2B5EF4-FFF2-40B4-BE49-F238E27FC236}">
                <a16:creationId xmlns:a16="http://schemas.microsoft.com/office/drawing/2014/main" id="{A3CC988E-C785-4BC8-BD96-B03CA6A13647}"/>
              </a:ext>
            </a:extLst>
          </p:cNvPr>
          <p:cNvSpPr>
            <a:spLocks noChangeArrowheads="1"/>
          </p:cNvSpPr>
          <p:nvPr/>
        </p:nvSpPr>
        <p:spPr bwMode="auto">
          <a:xfrm>
            <a:off x="609600" y="1143000"/>
            <a:ext cx="10972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alarming and frankly astonishing to me that in spite of the undisputed lexical meaning of the word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it’s derivatives) , Lordship adherents, like John MacArthur, insist on changing the basic meaning to include concepts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beyond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clearly established lexical meaning to make it fit in with their preconceived, Reformed, perspective.  This is eisegesis at it’s worst.  </a:t>
            </a:r>
          </a:p>
        </p:txBody>
      </p:sp>
      <p:pic>
        <p:nvPicPr>
          <p:cNvPr id="2" name="Picture 1">
            <a:extLst>
              <a:ext uri="{FF2B5EF4-FFF2-40B4-BE49-F238E27FC236}">
                <a16:creationId xmlns:a16="http://schemas.microsoft.com/office/drawing/2014/main" id="{3B503650-EFEF-4485-8E3F-284A5DF5A928}"/>
              </a:ext>
            </a:extLst>
          </p:cNvPr>
          <p:cNvPicPr>
            <a:picLocks noChangeAspect="1"/>
          </p:cNvPicPr>
          <p:nvPr/>
        </p:nvPicPr>
        <p:blipFill>
          <a:blip r:embed="rId2"/>
          <a:stretch>
            <a:fillRect/>
          </a:stretch>
        </p:blipFill>
        <p:spPr>
          <a:xfrm>
            <a:off x="4268352" y="3886200"/>
            <a:ext cx="3655297" cy="2743200"/>
          </a:xfrm>
          <a:prstGeom prst="rect">
            <a:avLst/>
          </a:prstGeom>
        </p:spPr>
      </p:pic>
      <p:pic>
        <p:nvPicPr>
          <p:cNvPr id="7" name="Picture 12">
            <a:extLst>
              <a:ext uri="{FF2B5EF4-FFF2-40B4-BE49-F238E27FC236}">
                <a16:creationId xmlns:a16="http://schemas.microsoft.com/office/drawing/2014/main" id="{7C2D5453-2E7C-43B1-ADAE-6CB0C9EB283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09600" y="76200"/>
            <a:ext cx="920978"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2">
            <a:extLst>
              <a:ext uri="{FF2B5EF4-FFF2-40B4-BE49-F238E27FC236}">
                <a16:creationId xmlns:a16="http://schemas.microsoft.com/office/drawing/2014/main" id="{D55CCC4F-073F-4102-B940-BB7CD4F3796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429168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84" name="Rectangle 8">
            <a:extLst>
              <a:ext uri="{FF2B5EF4-FFF2-40B4-BE49-F238E27FC236}">
                <a16:creationId xmlns:a16="http://schemas.microsoft.com/office/drawing/2014/main" id="{7249D3BD-4ECF-4F86-93BD-4E30351900CC}"/>
              </a:ext>
            </a:extLst>
          </p:cNvPr>
          <p:cNvSpPr>
            <a:spLocks noChangeArrowheads="1"/>
          </p:cNvSpPr>
          <p:nvPr/>
        </p:nvSpPr>
        <p:spPr bwMode="auto">
          <a:xfrm>
            <a:off x="609600" y="1143001"/>
            <a:ext cx="109728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examples:</a:t>
            </a:r>
          </a:p>
          <a:p>
            <a:pPr>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According to Jesus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John MacArthur Jr. initially argues for the basic meaning of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change of mind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later says,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biblically its meaning does not stop there</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3657600" algn="just">
              <a:spcAft>
                <a:spcPts val="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 Jr. </a:t>
            </a:r>
          </a:p>
          <a:p>
            <a:pPr marL="3657600" algn="just">
              <a:spcAft>
                <a:spcPts val="1200"/>
              </a:spcAft>
            </a:pP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According to Jesus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162. </a:t>
            </a:r>
          </a:p>
          <a:p>
            <a:pPr>
              <a:spcBef>
                <a:spcPts val="1200"/>
              </a:spcBef>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Echoing this sentiment, Marc Mueller declares,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is far more than a ‘change of mind’ about who Christ is.</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3657600" algn="just">
              <a:spcAft>
                <a:spcPts val="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Marc Mueller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“Lordship Salvation Syllabus,”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Grace Community Church, 1981, 1985. </a:t>
            </a:r>
          </a:p>
        </p:txBody>
      </p:sp>
      <p:pic>
        <p:nvPicPr>
          <p:cNvPr id="4" name="Picture 12">
            <a:extLst>
              <a:ext uri="{FF2B5EF4-FFF2-40B4-BE49-F238E27FC236}">
                <a16:creationId xmlns:a16="http://schemas.microsoft.com/office/drawing/2014/main" id="{07D8FF68-1B6A-4A6D-9B74-941B772B1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76200"/>
            <a:ext cx="920978" cy="91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a:extLst>
              <a:ext uri="{FF2B5EF4-FFF2-40B4-BE49-F238E27FC236}">
                <a16:creationId xmlns:a16="http://schemas.microsoft.com/office/drawing/2014/main" id="{6124E1AA-A680-4072-AB6F-6695ADCD23B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8" name="Rectangle 4">
            <a:extLst>
              <a:ext uri="{FF2B5EF4-FFF2-40B4-BE49-F238E27FC236}">
                <a16:creationId xmlns:a16="http://schemas.microsoft.com/office/drawing/2014/main" id="{9AA096C0-F864-40E2-A347-01F4620A7546}"/>
              </a:ext>
            </a:extLst>
          </p:cNvPr>
          <p:cNvSpPr>
            <a:spLocks noGrp="1" noChangeArrowheads="1"/>
          </p:cNvSpPr>
          <p:nvPr>
            <p:ph idx="1"/>
          </p:nvPr>
        </p:nvSpPr>
        <p:spPr>
          <a:xfrm>
            <a:off x="609600" y="1028699"/>
            <a:ext cx="10972800" cy="5562600"/>
          </a:xfrm>
          <a:noFill/>
          <a:ln/>
        </p:spPr>
        <p:txBody>
          <a:bodyPr>
            <a:normAutofit/>
          </a:bodyPr>
          <a:lstStyle/>
          <a:p>
            <a:pPr marL="0" indent="0" algn="just">
              <a:spcBef>
                <a:spcPct val="0"/>
              </a:spcBef>
              <a:spcAft>
                <a:spcPts val="1200"/>
              </a:spcAft>
              <a:buClrTx/>
              <a:buSzTx/>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But Richard C. Trench deals a fatal blow to this idea of a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meaning</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demonstrating that these added concepts have been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forced upon the text</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He states:</a:t>
            </a:r>
          </a:p>
          <a:p>
            <a:pPr marL="342900" indent="0" algn="just">
              <a:spcBef>
                <a:spcPct val="0"/>
              </a:spcBef>
              <a:spcAft>
                <a:spcPts val="1200"/>
              </a:spcAft>
              <a:buClrTx/>
              <a:buSzTx/>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only after </a:t>
            </a:r>
            <a:r>
              <a:rPr lang="el-GR" altLang="en-US"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μετάνοια</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taken up into the uses of Scripture</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…that it comes predominantly to mean a change of mind, </a:t>
            </a:r>
            <a:r>
              <a:rPr lang="en-US" altLang="en-US" i="1" dirty="0">
                <a:solidFill>
                  <a:srgbClr val="00FFFF"/>
                </a:solidFill>
                <a:effectLst>
                  <a:outerShdw blurRad="38100" dist="38100" dir="2700000" algn="tl">
                    <a:srgbClr val="000000">
                      <a:alpha val="43137"/>
                    </a:srgbClr>
                  </a:outerShdw>
                </a:effectLst>
                <a:latin typeface="Calibri" panose="020F0502020204030204" pitchFamily="34" charset="0"/>
              </a:rPr>
              <a:t>(</a:t>
            </a:r>
            <a:r>
              <a:rPr lang="en-US" altLang="en-US" b="1" i="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added idea of</a:t>
            </a:r>
            <a:r>
              <a:rPr lang="en-US" altLang="en-US" i="1" dirty="0">
                <a:solidFill>
                  <a:srgbClr val="00FFFF"/>
                </a:solidFill>
                <a:effectLst>
                  <a:outerShdw blurRad="38100" dist="38100" dir="2700000" algn="tl">
                    <a:srgbClr val="000000">
                      <a:alpha val="43137"/>
                    </a:srgbClr>
                  </a:outerShdw>
                </a:effectLst>
                <a:latin typeface="Calibri" panose="020F0502020204030204" pitchFamily="34" charset="0"/>
              </a:rPr>
              <a:t>)</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taking a </a:t>
            </a:r>
            <a:r>
              <a:rPr lang="en-US" altLang="en-US" i="1" dirty="0">
                <a:solidFill>
                  <a:schemeClr val="bg1"/>
                </a:solidFill>
                <a:effectLst>
                  <a:outerShdw blurRad="38100" dist="38100" dir="2700000" algn="tl">
                    <a:srgbClr val="000000">
                      <a:alpha val="43137"/>
                    </a:srgbClr>
                  </a:outerShdw>
                </a:effectLst>
                <a:latin typeface="Calibri" panose="020F0502020204030204" pitchFamily="34" charset="0"/>
              </a:rPr>
              <a:t>wiser</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view of the past, …a regret for the ill done in the past, and out of all this a change of life for the better; …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all </a:t>
            </a:r>
            <a:r>
              <a:rPr lang="en-US" altLang="en-US" b="1" i="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imported into</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does not etymologically nor yet by primary usage lie in, the word”</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(bold mine)</a:t>
            </a:r>
          </a:p>
          <a:p>
            <a:pPr marL="1828800" indent="-1588" algn="just">
              <a:spcBef>
                <a:spcPct val="0"/>
              </a:spcBef>
              <a:spcAft>
                <a:spcPts val="0"/>
              </a:spcAft>
              <a:buClrTx/>
              <a:buSzTx/>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Richard C. Trench, </a:t>
            </a:r>
            <a:r>
              <a:rPr lang="en-US" altLang="en-US" i="1" dirty="0">
                <a:solidFill>
                  <a:schemeClr val="bg1"/>
                </a:solidFill>
                <a:effectLst>
                  <a:outerShdw blurRad="38100" dist="38100" dir="2700000" algn="tl">
                    <a:srgbClr val="000000">
                      <a:alpha val="43137"/>
                    </a:srgbClr>
                  </a:outerShdw>
                </a:effectLst>
                <a:latin typeface="Calibri" panose="020F0502020204030204" pitchFamily="34" charset="0"/>
              </a:rPr>
              <a:t>Synonyms of the New Testament</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pg. 242</a:t>
            </a:r>
          </a:p>
        </p:txBody>
      </p:sp>
      <p:sp>
        <p:nvSpPr>
          <p:cNvPr id="6" name="Rectangle 2">
            <a:extLst>
              <a:ext uri="{FF2B5EF4-FFF2-40B4-BE49-F238E27FC236}">
                <a16:creationId xmlns:a16="http://schemas.microsoft.com/office/drawing/2014/main" id="{AE92A72D-B042-4346-A258-385E8DCCF1D2}"/>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373412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33" name="Rectangle 9">
            <a:extLst>
              <a:ext uri="{FF2B5EF4-FFF2-40B4-BE49-F238E27FC236}">
                <a16:creationId xmlns:a16="http://schemas.microsoft.com/office/drawing/2014/main" id="{06E51907-F55D-4C66-9DBF-CE597A553BF0}"/>
              </a:ext>
            </a:extLst>
          </p:cNvPr>
          <p:cNvSpPr>
            <a:spLocks noChangeArrowheads="1"/>
          </p:cNvSpPr>
          <p:nvPr/>
        </p:nvSpPr>
        <p:spPr bwMode="auto">
          <a:xfrm>
            <a:off x="609600" y="1143000"/>
            <a:ext cx="10972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just">
              <a:lnSpc>
                <a:spcPct val="90000"/>
              </a:lnSpc>
              <a:spcBef>
                <a:spcPct val="0"/>
              </a:spcBef>
              <a:buClrTx/>
              <a:buSzTx/>
              <a:buFontTx/>
              <a:buNone/>
            </a:pP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you get that?  This so-called “greater meaning” for </a:t>
            </a:r>
            <a:r>
              <a:rPr lang="el-GR"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μετανοέω</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into the picture only after certain theologians </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added to</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its legitimate, received definition!</a:t>
            </a:r>
          </a:p>
        </p:txBody>
      </p:sp>
      <p:pic>
        <p:nvPicPr>
          <p:cNvPr id="9" name="Picture 8">
            <a:extLst>
              <a:ext uri="{FF2B5EF4-FFF2-40B4-BE49-F238E27FC236}">
                <a16:creationId xmlns:a16="http://schemas.microsoft.com/office/drawing/2014/main" id="{1BA1EA0E-0504-4340-A9E6-9EDEC954A508}"/>
              </a:ext>
            </a:extLst>
          </p:cNvPr>
          <p:cNvPicPr>
            <a:picLocks noChangeAspect="1"/>
          </p:cNvPicPr>
          <p:nvPr/>
        </p:nvPicPr>
        <p:blipFill>
          <a:blip r:embed="rId2"/>
          <a:stretch>
            <a:fillRect/>
          </a:stretch>
        </p:blipFill>
        <p:spPr>
          <a:xfrm>
            <a:off x="3659135" y="2667000"/>
            <a:ext cx="4873731" cy="3657600"/>
          </a:xfrm>
          <a:prstGeom prst="rect">
            <a:avLst/>
          </a:prstGeom>
        </p:spPr>
      </p:pic>
      <p:sp>
        <p:nvSpPr>
          <p:cNvPr id="6" name="Rectangle 2">
            <a:extLst>
              <a:ext uri="{FF2B5EF4-FFF2-40B4-BE49-F238E27FC236}">
                <a16:creationId xmlns:a16="http://schemas.microsoft.com/office/drawing/2014/main" id="{84A4B3E6-7810-4C29-B8D9-B8BA25E9AB95}"/>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191244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50" name="Rectangle 6">
            <a:extLst>
              <a:ext uri="{FF2B5EF4-FFF2-40B4-BE49-F238E27FC236}">
                <a16:creationId xmlns:a16="http://schemas.microsoft.com/office/drawing/2014/main" id="{C43E6C65-81DA-426B-8AEB-3DC6D5EC763C}"/>
              </a:ext>
            </a:extLst>
          </p:cNvPr>
          <p:cNvSpPr>
            <a:spLocks noGrp="1" noChangeArrowheads="1"/>
          </p:cNvSpPr>
          <p:nvPr>
            <p:ph idx="1"/>
          </p:nvPr>
        </p:nvSpPr>
        <p:spPr>
          <a:xfrm>
            <a:off x="609600" y="685800"/>
            <a:ext cx="10972800" cy="5943600"/>
          </a:xfrm>
          <a:noFill/>
          <a:ln/>
        </p:spPr>
        <p:txBody>
          <a:bodyPr>
            <a:noAutofit/>
          </a:bodyPr>
          <a:lstStyle/>
          <a:p>
            <a:pPr marL="0" indent="0" algn="just">
              <a:lnSpc>
                <a:spcPct val="100000"/>
              </a:lnSpc>
              <a:spcBef>
                <a:spcPct val="0"/>
              </a:spcBef>
              <a:spcAft>
                <a:spcPts val="1200"/>
              </a:spcAft>
              <a:buClrTx/>
              <a:buSzTx/>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Conclusion:</a:t>
            </a:r>
          </a:p>
          <a:p>
            <a:pPr marL="0" indent="0" algn="just">
              <a:lnSpc>
                <a:spcPct val="100000"/>
              </a:lnSpc>
              <a:spcBef>
                <a:spcPct val="0"/>
              </a:spcBef>
              <a:spcAft>
                <a:spcPts val="1200"/>
              </a:spcAft>
              <a:buClrTx/>
              <a:buSzTx/>
              <a:buNone/>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Both the Non-Lordship and the Lordship camps agree that the Bible, specifically the New Testament, teaches that repentance is necessary for salvation.  However, the Lordship view that repentance </a:t>
            </a:r>
            <a:r>
              <a:rPr lang="en-US" altLang="zh-CN"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always</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involves sin and that repentance </a:t>
            </a:r>
            <a:r>
              <a:rPr lang="en-US" altLang="zh-CN"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is </a:t>
            </a:r>
            <a:r>
              <a:rPr lang="en-US" altLang="zh-CN"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turning from sins</a:t>
            </a:r>
            <a:r>
              <a:rPr lang="en-US" altLang="zh-CN"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or </a:t>
            </a:r>
            <a:r>
              <a:rPr lang="en-US" altLang="zh-CN"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the resolve to turn from sins</a:t>
            </a:r>
            <a:r>
              <a:rPr lang="en-US" altLang="zh-CN"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is not supported from the lexical and biblical evidence.</a:t>
            </a:r>
          </a:p>
          <a:p>
            <a:pPr marL="0" indent="0" algn="just">
              <a:lnSpc>
                <a:spcPct val="100000"/>
              </a:lnSpc>
              <a:spcBef>
                <a:spcPct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On the other hand, the Non-Lordship view holds that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repentance is a change of mind, attitude, and disposition</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which implies and normally leads to an outward change in life and conduct, though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the latter is not essential</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to the term itself.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The focus of repentance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must be determined by the context</a:t>
            </a:r>
            <a:r>
              <a:rPr lang="en-US" altLang="en-US" b="1" i="1"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In regards to salvation, repentance is implied in the call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to believe</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in Christ. </a:t>
            </a:r>
          </a:p>
        </p:txBody>
      </p:sp>
      <p:sp>
        <p:nvSpPr>
          <p:cNvPr id="4" name="Rectangle 2">
            <a:extLst>
              <a:ext uri="{FF2B5EF4-FFF2-40B4-BE49-F238E27FC236}">
                <a16:creationId xmlns:a16="http://schemas.microsoft.com/office/drawing/2014/main" id="{B3B77AD8-2112-4CC4-9069-2B0CD4882E09}"/>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858"/>
            <a:ext cx="10972800" cy="1097280"/>
          </a:xfrm>
        </p:spPr>
        <p:txBody>
          <a:bodyPr>
            <a:noAutofit/>
          </a:bodyPr>
          <a:lstStyle/>
          <a:p>
            <a:pPr algn="ctr">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LORDSHIP CAMP’S ARGUMENT FOR A SO-CALLED </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GREATER MEANING FOR </a:t>
            </a:r>
            <a:r>
              <a:rPr lang="el-GR"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μετανοέω</a:t>
            </a:r>
            <a:endParaRPr lang="en-US"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28" y="1676400"/>
            <a:ext cx="5484344" cy="4572000"/>
          </a:xfrm>
          <a:prstGeom prst="rect">
            <a:avLst/>
          </a:prstGeom>
        </p:spPr>
      </p:pic>
    </p:spTree>
    <p:extLst>
      <p:ext uri="{BB962C8B-B14F-4D97-AF65-F5344CB8AC3E}">
        <p14:creationId xmlns:p14="http://schemas.microsoft.com/office/powerpoint/2010/main" val="39891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11541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5" name="Text Box 7">
            <a:extLst>
              <a:ext uri="{FF2B5EF4-FFF2-40B4-BE49-F238E27FC236}">
                <a16:creationId xmlns:a16="http://schemas.microsoft.com/office/drawing/2014/main" id="{02A9483A-CC4B-4C45-A210-96D41A4B0728}"/>
              </a:ext>
            </a:extLst>
          </p:cNvPr>
          <p:cNvSpPr txBox="1">
            <a:spLocks noChangeArrowheads="1"/>
          </p:cNvSpPr>
          <p:nvPr/>
        </p:nvSpPr>
        <p:spPr bwMode="auto">
          <a:xfrm>
            <a:off x="609600" y="2551837"/>
            <a:ext cx="109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panose="020B0604020202020204" pitchFamily="34" charset="0"/>
                <a:cs typeface="Arial" panose="020B0604020202020204" pitchFamily="34" charset="0"/>
              </a:defRPr>
            </a:lvl1pPr>
            <a:lvl2pPr marL="919163" indent="-342900">
              <a:defRPr>
                <a:solidFill>
                  <a:schemeClr val="tx1"/>
                </a:solidFill>
                <a:latin typeface="Arial" panose="020B0604020202020204" pitchFamily="34" charset="0"/>
                <a:cs typeface="Arial" panose="020B0604020202020204" pitchFamily="34" charset="0"/>
              </a:defRPr>
            </a:lvl2pPr>
            <a:lvl3pPr marL="1376363" indent="-342900">
              <a:defRPr>
                <a:solidFill>
                  <a:schemeClr val="tx1"/>
                </a:solidFill>
                <a:latin typeface="Arial" panose="020B0604020202020204" pitchFamily="34" charset="0"/>
                <a:cs typeface="Arial" panose="020B0604020202020204" pitchFamily="34" charset="0"/>
              </a:defRPr>
            </a:lvl3pPr>
            <a:lvl4pPr marL="1833563" indent="-342900">
              <a:defRPr>
                <a:solidFill>
                  <a:schemeClr val="tx1"/>
                </a:solidFill>
                <a:latin typeface="Arial" panose="020B0604020202020204" pitchFamily="34" charset="0"/>
                <a:cs typeface="Arial" panose="020B0604020202020204" pitchFamily="34" charset="0"/>
              </a:defRPr>
            </a:lvl4pPr>
            <a:lvl5pPr marL="2290763" indent="-342900">
              <a:defRPr>
                <a:solidFill>
                  <a:schemeClr val="tx1"/>
                </a:solidFill>
                <a:latin typeface="Arial" panose="020B0604020202020204" pitchFamily="34" charset="0"/>
                <a:cs typeface="Arial" panose="020B0604020202020204" pitchFamily="34" charset="0"/>
              </a:defRPr>
            </a:lvl5pPr>
            <a:lvl6pPr marL="27479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51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623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95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2438" algn="just">
              <a:spcAft>
                <a:spcPts val="1800"/>
              </a:spcAft>
              <a:buClr>
                <a:srgbClr val="FFC000"/>
              </a:buClr>
              <a:buSzPct val="100000"/>
              <a:buFont typeface="+mj-lt"/>
              <a:buAutoNum type="arabicPeriod" startAt="2"/>
            </a:pP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Doctrinal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 That “Repentance And Belief” Are Separate Acts!</a:t>
            </a: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4" name="Rectangle 2">
            <a:extLst>
              <a:ext uri="{FF2B5EF4-FFF2-40B4-BE49-F238E27FC236}">
                <a16:creationId xmlns:a16="http://schemas.microsoft.com/office/drawing/2014/main" id="{3BDE77A5-3E97-42F4-ACDF-D1623FA2722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420086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6" name="Text Box 4">
            <a:extLst>
              <a:ext uri="{FF2B5EF4-FFF2-40B4-BE49-F238E27FC236}">
                <a16:creationId xmlns:a16="http://schemas.microsoft.com/office/drawing/2014/main" id="{506FE59C-6502-4CE8-921E-BFE13BCA279F}"/>
              </a:ext>
            </a:extLst>
          </p:cNvPr>
          <p:cNvSpPr txBox="1">
            <a:spLocks noChangeArrowheads="1"/>
          </p:cNvSpPr>
          <p:nvPr/>
        </p:nvSpPr>
        <p:spPr bwMode="auto">
          <a:xfrm>
            <a:off x="609600" y="1156186"/>
            <a:ext cx="109728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Lordship advocates consistently declare that repentance and faith are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distinct and necessary requirements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salvation. Note for example this statement made by a prominent Reformed Theologian:</a:t>
            </a:r>
          </a:p>
          <a:p>
            <a:pPr algn="just">
              <a:spcAft>
                <a:spcPts val="600"/>
              </a:spcAft>
            </a:pP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demand is for repentance</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well as</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faith</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enough to believe that only through Christ and His death are sinners justified and accepted....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gospel, and </a:t>
            </a: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orthodox belief of it</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no substitute for repentance....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there is ... no realistic recognition of the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real claims that Christ makes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can be no repentance, and therefore no salvation.  (bold mine) </a:t>
            </a:r>
          </a:p>
          <a:p>
            <a:pPr marL="2743200" algn="just"/>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 I. Packer, </a:t>
            </a:r>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Evangelism and the Sovereignty of God</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(Downers Grove, Ill: </a:t>
            </a:r>
            <a:r>
              <a:rPr lang="en-US" altLang="en-US"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InterVaristy</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1961), 72-73</a:t>
            </a:r>
            <a:endPar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4" name="Rectangle 2">
            <a:extLst>
              <a:ext uri="{FF2B5EF4-FFF2-40B4-BE49-F238E27FC236}">
                <a16:creationId xmlns:a16="http://schemas.microsoft.com/office/drawing/2014/main" id="{A4D912B0-FB7F-4B63-9F58-104365BF796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21" name="Text Box 17">
            <a:extLst>
              <a:ext uri="{FF2B5EF4-FFF2-40B4-BE49-F238E27FC236}">
                <a16:creationId xmlns:a16="http://schemas.microsoft.com/office/drawing/2014/main" id="{27FC2563-0526-472C-8F91-AAB38551C664}"/>
              </a:ext>
            </a:extLst>
          </p:cNvPr>
          <p:cNvSpPr txBox="1">
            <a:spLocks noChangeArrowheads="1"/>
          </p:cNvSpPr>
          <p:nvPr/>
        </p:nvSpPr>
        <p:spPr bwMode="auto">
          <a:xfrm>
            <a:off x="609600" y="1143000"/>
            <a:ext cx="109728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0287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Lordship Theology, these,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real claims that Christ makes</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refers to a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a:t>
            </a: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commitment to</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at least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sincere willingness to</a:t>
            </a:r>
            <a:r>
              <a:rPr lang="en-US" altLang="en-US" sz="28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lvl="1">
              <a:spcAft>
                <a:spcPts val="1200"/>
              </a:spcAft>
              <a:buClr>
                <a:srgbClr val="FFC000"/>
              </a:buClr>
              <a:buSzPct val="120000"/>
              <a:buFont typeface="Wingdings" panose="05000000000000000000" pitchFamily="2" charset="2"/>
              <a:buChar char="§"/>
            </a:pP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Obey</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commands</a:t>
            </a:r>
          </a:p>
          <a:p>
            <a:pPr lvl="1">
              <a:spcAft>
                <a:spcPts val="1200"/>
              </a:spcAft>
              <a:buClr>
                <a:srgbClr val="FFC000"/>
              </a:buClr>
              <a:buSzPct val="120000"/>
              <a:buFont typeface="Wingdings" panose="05000000000000000000" pitchFamily="2" charset="2"/>
              <a:buChar char="§"/>
            </a:pP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up</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one’s cross</a:t>
            </a:r>
          </a:p>
          <a:p>
            <a:pPr lvl="1">
              <a:spcAft>
                <a:spcPts val="1200"/>
              </a:spcAft>
              <a:buClr>
                <a:srgbClr val="FFC000"/>
              </a:buClr>
              <a:buSzPct val="120000"/>
              <a:buFont typeface="Wingdings" panose="05000000000000000000" pitchFamily="2" charset="2"/>
              <a:buChar char="§"/>
            </a:pP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etc.,</a:t>
            </a:r>
          </a:p>
          <a:p>
            <a:pPr>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failure of one witnessing, to declare these </a:t>
            </a: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precursors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 gospel presentation, and a failure on the part of the sinner to willingly </a:t>
            </a: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commit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means that the sinner </a:t>
            </a:r>
            <a:r>
              <a:rPr lang="en-US" altLang="en-US" sz="2800" b="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NOT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saved!</a:t>
            </a:r>
          </a:p>
        </p:txBody>
      </p:sp>
      <p:sp>
        <p:nvSpPr>
          <p:cNvPr id="4" name="Rectangle 2">
            <a:extLst>
              <a:ext uri="{FF2B5EF4-FFF2-40B4-BE49-F238E27FC236}">
                <a16:creationId xmlns:a16="http://schemas.microsoft.com/office/drawing/2014/main" id="{634790C6-AFA5-4549-AD90-FBDCAAA51B9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EA83D8-F68D-4881-A0E5-3F27E1333A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0200" y="3108676"/>
            <a:ext cx="5994400" cy="3520725"/>
          </a:xfrm>
          <a:prstGeom prst="rect">
            <a:avLst/>
          </a:prstGeom>
        </p:spPr>
      </p:pic>
      <p:sp>
        <p:nvSpPr>
          <p:cNvPr id="72721" name="Text Box 17">
            <a:extLst>
              <a:ext uri="{FF2B5EF4-FFF2-40B4-BE49-F238E27FC236}">
                <a16:creationId xmlns:a16="http://schemas.microsoft.com/office/drawing/2014/main" id="{27FC2563-0526-472C-8F91-AAB38551C664}"/>
              </a:ext>
            </a:extLst>
          </p:cNvPr>
          <p:cNvSpPr txBox="1">
            <a:spLocks noChangeArrowheads="1"/>
          </p:cNvSpPr>
          <p:nvPr/>
        </p:nvSpPr>
        <p:spPr bwMode="auto">
          <a:xfrm>
            <a:off x="609600" y="1143000"/>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0287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question that must be laid at the feet of Lordship proponents is:</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can one who is unregenerate, dead in trespasses and sins (Eph. 2:1,5), and blinded by the god of this world (2 Cor. 4:4), possibly make such a commitment?!</a:t>
            </a:r>
            <a:endPar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7" name="Rectangle 2">
            <a:extLst>
              <a:ext uri="{FF2B5EF4-FFF2-40B4-BE49-F238E27FC236}">
                <a16:creationId xmlns:a16="http://schemas.microsoft.com/office/drawing/2014/main" id="{3A360737-2915-42D8-8EFC-E8DD88DBAA7D}"/>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5" name="TextBox 4">
            <a:extLst>
              <a:ext uri="{FF2B5EF4-FFF2-40B4-BE49-F238E27FC236}">
                <a16:creationId xmlns:a16="http://schemas.microsoft.com/office/drawing/2014/main" id="{EEF3A175-4087-4334-A9CD-5C0C88339320}"/>
              </a:ext>
            </a:extLst>
          </p:cNvPr>
          <p:cNvSpPr txBox="1"/>
          <p:nvPr/>
        </p:nvSpPr>
        <p:spPr>
          <a:xfrm>
            <a:off x="2870200" y="3098502"/>
            <a:ext cx="5994400" cy="2923877"/>
          </a:xfrm>
          <a:prstGeom prst="rect">
            <a:avLst/>
          </a:prstGeom>
          <a:noFill/>
        </p:spPr>
        <p:txBody>
          <a:bodyPr wrap="square">
            <a:spAutoFit/>
          </a:bodyPr>
          <a:lstStyle/>
          <a:p>
            <a:pPr algn="ctr">
              <a:spcAft>
                <a:spcPts val="600"/>
              </a:spcAft>
            </a:pPr>
            <a:r>
              <a:rPr lang="en-US" sz="2200" b="1" dirty="0">
                <a:solidFill>
                  <a:srgbClr val="0000CC"/>
                </a:solidFill>
                <a:latin typeface="Calibri" panose="020F0502020204030204" pitchFamily="34" charset="0"/>
                <a:cs typeface="Calibri" panose="020F0502020204030204" pitchFamily="34" charset="0"/>
              </a:rPr>
              <a:t>Ephesians 2:1–5</a:t>
            </a:r>
          </a:p>
          <a:p>
            <a:pPr algn="just">
              <a:spcAft>
                <a:spcPts val="1200"/>
              </a:spcAft>
            </a:pPr>
            <a:r>
              <a:rPr lang="en-US" sz="2000" baseline="30000" dirty="0">
                <a:latin typeface="Calibri" panose="020F0502020204030204" pitchFamily="34" charset="0"/>
                <a:cs typeface="Calibri" panose="020F0502020204030204" pitchFamily="34" charset="0"/>
              </a:rPr>
              <a:t>1</a:t>
            </a:r>
            <a:r>
              <a:rPr lang="en-US" sz="2000" dirty="0">
                <a:latin typeface="Calibri" panose="020F0502020204030204" pitchFamily="34" charset="0"/>
                <a:cs typeface="Calibri" panose="020F0502020204030204" pitchFamily="34" charset="0"/>
              </a:rPr>
              <a:t> And you were dead in your trespasses and sins,… </a:t>
            </a:r>
            <a:r>
              <a:rPr lang="en-US" sz="2000" baseline="30000" dirty="0">
                <a:latin typeface="Calibri" panose="020F0502020204030204" pitchFamily="34" charset="0"/>
                <a:cs typeface="Calibri" panose="020F0502020204030204" pitchFamily="34" charset="0"/>
              </a:rPr>
              <a:t>5</a:t>
            </a:r>
            <a:r>
              <a:rPr lang="en-US" sz="2000" dirty="0">
                <a:latin typeface="Calibri" panose="020F0502020204030204" pitchFamily="34" charset="0"/>
                <a:cs typeface="Calibri" panose="020F0502020204030204" pitchFamily="34" charset="0"/>
              </a:rPr>
              <a:t> even when we were dead in our transgressions,…</a:t>
            </a:r>
          </a:p>
          <a:p>
            <a:pPr algn="ctr">
              <a:spcAft>
                <a:spcPts val="600"/>
              </a:spcAft>
            </a:pPr>
            <a:r>
              <a:rPr lang="en-US" sz="2200" b="1" dirty="0">
                <a:solidFill>
                  <a:srgbClr val="0000CC"/>
                </a:solidFill>
                <a:latin typeface="Calibri" panose="020F0502020204030204" pitchFamily="34" charset="0"/>
                <a:cs typeface="Calibri" panose="020F0502020204030204" pitchFamily="34" charset="0"/>
              </a:rPr>
              <a:t>2 Corinthians 4:4</a:t>
            </a:r>
          </a:p>
          <a:p>
            <a:pPr algn="just">
              <a:spcAft>
                <a:spcPts val="1200"/>
              </a:spcAft>
            </a:pPr>
            <a:r>
              <a:rPr lang="en-US" sz="2000" dirty="0">
                <a:latin typeface="Calibri" panose="020F0502020204030204" pitchFamily="34" charset="0"/>
                <a:cs typeface="Calibri" panose="020F0502020204030204" pitchFamily="34" charset="0"/>
              </a:rPr>
              <a:t>…in whose case the god of this world has blinded the minds of the unbelieving so that they might not see the light of the gospel of the glory of Christ, who is the image of God.</a:t>
            </a:r>
          </a:p>
        </p:txBody>
      </p:sp>
    </p:spTree>
    <p:extLst>
      <p:ext uri="{BB962C8B-B14F-4D97-AF65-F5344CB8AC3E}">
        <p14:creationId xmlns:p14="http://schemas.microsoft.com/office/powerpoint/2010/main" val="224927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50" name="Rectangle 6">
            <a:extLst>
              <a:ext uri="{FF2B5EF4-FFF2-40B4-BE49-F238E27FC236}">
                <a16:creationId xmlns:a16="http://schemas.microsoft.com/office/drawing/2014/main" id="{AB08285D-E95F-437D-9161-965704A3354F}"/>
              </a:ext>
            </a:extLst>
          </p:cNvPr>
          <p:cNvSpPr>
            <a:spLocks noChangeArrowheads="1"/>
          </p:cNvSpPr>
          <p:nvPr/>
        </p:nvSpPr>
        <p:spPr bwMode="auto">
          <a:xfrm>
            <a:off x="609600" y="1369635"/>
            <a:ext cx="109728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contrary, this is an impossibility as Lewis Sperry Chafer correctly points out:</a:t>
            </a:r>
          </a:p>
          <a:p>
            <a:pPr marL="342900" lvl="1"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No unregenerate mind is prepared to deal with the problems of true Christian living. These problems anticipate the new dynamic of the imparted divine nature, and could produce nothing but hopeless discouragement when really contemplated by an unregenerate person. </a:t>
            </a:r>
          </a:p>
          <a:p>
            <a:pPr marL="4572000" lvl="8" algn="just">
              <a:spcAft>
                <a:spcPts val="1200"/>
              </a:spcAft>
            </a:pPr>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rPr>
              <a:t>Salvation: God’s Marvelous Work of Grace</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 pg. 48</a:t>
            </a:r>
          </a:p>
        </p:txBody>
      </p:sp>
      <p:sp>
        <p:nvSpPr>
          <p:cNvPr id="8" name="Rectangle 2">
            <a:extLst>
              <a:ext uri="{FF2B5EF4-FFF2-40B4-BE49-F238E27FC236}">
                <a16:creationId xmlns:a16="http://schemas.microsoft.com/office/drawing/2014/main" id="{62146C80-B15A-4899-9EBA-5277F3145D18}"/>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3E498101-B53A-5CBD-BE2D-14D5235BA678}"/>
              </a:ext>
            </a:extLst>
          </p:cNvPr>
          <p:cNvPicPr>
            <a:picLocks noChangeAspect="1"/>
          </p:cNvPicPr>
          <p:nvPr/>
        </p:nvPicPr>
        <p:blipFill>
          <a:blip r:embed="rId2"/>
          <a:stretch>
            <a:fillRect/>
          </a:stretch>
        </p:blipFill>
        <p:spPr>
          <a:xfrm>
            <a:off x="609601" y="76200"/>
            <a:ext cx="873696"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50" name="Rectangle 6">
            <a:extLst>
              <a:ext uri="{FF2B5EF4-FFF2-40B4-BE49-F238E27FC236}">
                <a16:creationId xmlns:a16="http://schemas.microsoft.com/office/drawing/2014/main" id="{AB08285D-E95F-437D-9161-965704A3354F}"/>
              </a:ext>
            </a:extLst>
          </p:cNvPr>
          <p:cNvSpPr>
            <a:spLocks noChangeArrowheads="1"/>
          </p:cNvSpPr>
          <p:nvPr/>
        </p:nvSpPr>
        <p:spPr bwMode="auto">
          <a:xfrm>
            <a:off x="609600" y="1143000"/>
            <a:ext cx="10972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contrast to the teachings of Lordship Theology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that “repentance and belief” are separate acts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must be recognized that when the words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and repent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found together, they are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never</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used in a manner that would suggest two separate requirements for salvation.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contrary</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salvation from eternal condemnation is in view, repent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change of mind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believe are in essence used as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synonyms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8" name="Rectangle 2">
            <a:extLst>
              <a:ext uri="{FF2B5EF4-FFF2-40B4-BE49-F238E27FC236}">
                <a16:creationId xmlns:a16="http://schemas.microsoft.com/office/drawing/2014/main" id="{62146C80-B15A-4899-9EBA-5277F3145D18}"/>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7A7DD1B5-5C8D-99B1-AE07-E6DAF4B684AA}"/>
              </a:ext>
            </a:extLst>
          </p:cNvPr>
          <p:cNvPicPr>
            <a:picLocks noChangeAspect="1"/>
          </p:cNvPicPr>
          <p:nvPr/>
        </p:nvPicPr>
        <p:blipFill>
          <a:blip r:embed="rId2"/>
          <a:stretch>
            <a:fillRect/>
          </a:stretch>
        </p:blipFill>
        <p:spPr>
          <a:xfrm>
            <a:off x="4267200" y="3886200"/>
            <a:ext cx="3657600" cy="2743200"/>
          </a:xfrm>
          <a:prstGeom prst="rect">
            <a:avLst/>
          </a:prstGeom>
          <a:ln>
            <a:solidFill>
              <a:schemeClr val="bg1"/>
            </a:solidFill>
          </a:ln>
        </p:spPr>
      </p:pic>
    </p:spTree>
    <p:extLst>
      <p:ext uri="{BB962C8B-B14F-4D97-AF65-F5344CB8AC3E}">
        <p14:creationId xmlns:p14="http://schemas.microsoft.com/office/powerpoint/2010/main" val="199119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768E-3A79-893D-A4CD-CE91924FD7E0}"/>
              </a:ext>
            </a:extLst>
          </p:cNvPr>
          <p:cNvSpPr>
            <a:spLocks noGrp="1"/>
          </p:cNvSpPr>
          <p:nvPr>
            <p:ph type="title"/>
          </p:nvPr>
        </p:nvSpPr>
        <p:spPr>
          <a:xfrm>
            <a:off x="838200" y="2766219"/>
            <a:ext cx="10515600" cy="1325563"/>
          </a:xfrm>
        </p:spPr>
        <p:txBody>
          <a:bodyPr>
            <a:normAutofit/>
          </a:bodyPr>
          <a:lstStyle/>
          <a:p>
            <a:pPr algn="ctr"/>
            <a:r>
              <a:rPr lang="en-US" sz="6000" dirty="0">
                <a:solidFill>
                  <a:schemeClr val="bg1"/>
                </a:solidFill>
                <a:latin typeface="+mn-lt"/>
              </a:rPr>
              <a:t>PART 1</a:t>
            </a:r>
          </a:p>
        </p:txBody>
      </p:sp>
    </p:spTree>
    <p:extLst>
      <p:ext uri="{BB962C8B-B14F-4D97-AF65-F5344CB8AC3E}">
        <p14:creationId xmlns:p14="http://schemas.microsoft.com/office/powerpoint/2010/main" val="246126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703" name="Rectangle 7">
            <a:extLst>
              <a:ext uri="{FF2B5EF4-FFF2-40B4-BE49-F238E27FC236}">
                <a16:creationId xmlns:a16="http://schemas.microsoft.com/office/drawing/2014/main" id="{79F0291E-6070-405F-9FF7-8128856CA9A0}"/>
              </a:ext>
            </a:extLst>
          </p:cNvPr>
          <p:cNvSpPr>
            <a:spLocks noChangeArrowheads="1"/>
          </p:cNvSpPr>
          <p:nvPr/>
        </p:nvSpPr>
        <p:spPr bwMode="auto">
          <a:xfrm>
            <a:off x="609600" y="1354991"/>
            <a:ext cx="10972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Chafer again notes:</a:t>
            </a:r>
          </a:p>
          <a:p>
            <a:pPr marL="342900" lvl="1"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it is as dogmatically stated as language can declare, that repentance is essential to salvation and that none could be saved apart from repentance,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it is included in believing and cannot be separated from it</a:t>
            </a:r>
            <a:r>
              <a:rPr lang="en-US" altLang="zh-CN"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(bold mine) </a:t>
            </a:r>
          </a:p>
          <a:p>
            <a:pPr marL="3657600" algn="just">
              <a:spcAft>
                <a:spcPts val="0"/>
              </a:spcAft>
            </a:pP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Lewis Sperry Chafer, </a:t>
            </a:r>
            <a:r>
              <a:rPr lang="en-US" altLang="zh-CN" sz="24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Vital Theological Issues,</a:t>
            </a: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Roy B. </a:t>
            </a:r>
            <a:r>
              <a:rPr lang="en-US" altLang="zh-CN" sz="2400" dirty="0" err="1">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Zuck</a:t>
            </a: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General Editor, Kregel, Grand Rapids, 1994, p. 119). </a:t>
            </a:r>
            <a:endPar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9" name="Rectangle 2">
            <a:extLst>
              <a:ext uri="{FF2B5EF4-FFF2-40B4-BE49-F238E27FC236}">
                <a16:creationId xmlns:a16="http://schemas.microsoft.com/office/drawing/2014/main" id="{565E6CB4-1075-4B5E-807B-30A24E468BD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977E32D7-B3F3-5151-50A7-9BE15775F07B}"/>
              </a:ext>
            </a:extLst>
          </p:cNvPr>
          <p:cNvPicPr>
            <a:picLocks noChangeAspect="1"/>
          </p:cNvPicPr>
          <p:nvPr/>
        </p:nvPicPr>
        <p:blipFill>
          <a:blip r:embed="rId2"/>
          <a:stretch>
            <a:fillRect/>
          </a:stretch>
        </p:blipFill>
        <p:spPr>
          <a:xfrm>
            <a:off x="609601" y="76200"/>
            <a:ext cx="873696"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703" name="Rectangle 7">
            <a:extLst>
              <a:ext uri="{FF2B5EF4-FFF2-40B4-BE49-F238E27FC236}">
                <a16:creationId xmlns:a16="http://schemas.microsoft.com/office/drawing/2014/main" id="{79F0291E-6070-405F-9FF7-8128856CA9A0}"/>
              </a:ext>
            </a:extLst>
          </p:cNvPr>
          <p:cNvSpPr>
            <a:spLocks noChangeArrowheads="1"/>
          </p:cNvSpPr>
          <p:nvPr/>
        </p:nvSpPr>
        <p:spPr bwMode="auto">
          <a:xfrm>
            <a:off x="609600" y="1143000"/>
            <a:ext cx="109728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few examples where repentance is equivalent to belief in the person and work of Christ, include:</a:t>
            </a:r>
          </a:p>
          <a:p>
            <a:pPr marL="342900" indent="-342900">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Luke 5:32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Jesus speaking</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 Here repentance is evidently a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synonym</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for faith (or salvation through faith). The whole tenor of Jesus' ministry was to call men to faith in the gospel, thus He says, "Repent and believe in the gospel". </a:t>
            </a:r>
          </a:p>
        </p:txBody>
      </p:sp>
      <p:sp>
        <p:nvSpPr>
          <p:cNvPr id="9" name="Rectangle 2">
            <a:extLst>
              <a:ext uri="{FF2B5EF4-FFF2-40B4-BE49-F238E27FC236}">
                <a16:creationId xmlns:a16="http://schemas.microsoft.com/office/drawing/2014/main" id="{565E6CB4-1075-4B5E-807B-30A24E468BD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4" name="Picture 3">
            <a:extLst>
              <a:ext uri="{FF2B5EF4-FFF2-40B4-BE49-F238E27FC236}">
                <a16:creationId xmlns:a16="http://schemas.microsoft.com/office/drawing/2014/main" id="{20387A71-1F0B-4728-8802-910D77A36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4650" y="3962400"/>
            <a:ext cx="3822700" cy="2667000"/>
          </a:xfrm>
          <a:prstGeom prst="rect">
            <a:avLst/>
          </a:prstGeom>
        </p:spPr>
      </p:pic>
      <p:sp>
        <p:nvSpPr>
          <p:cNvPr id="6" name="TextBox 5">
            <a:extLst>
              <a:ext uri="{FF2B5EF4-FFF2-40B4-BE49-F238E27FC236}">
                <a16:creationId xmlns:a16="http://schemas.microsoft.com/office/drawing/2014/main" id="{86A32E4C-5CD2-4827-AAE5-44AB678887C9}"/>
              </a:ext>
            </a:extLst>
          </p:cNvPr>
          <p:cNvSpPr txBox="1"/>
          <p:nvPr/>
        </p:nvSpPr>
        <p:spPr>
          <a:xfrm>
            <a:off x="4184650" y="3962400"/>
            <a:ext cx="3822700" cy="1708160"/>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Luke 5:32</a:t>
            </a:r>
          </a:p>
          <a:p>
            <a:pPr marL="0" lvl="1" algn="just">
              <a:spcBef>
                <a:spcPts val="0"/>
              </a:spcBef>
              <a:spcAft>
                <a:spcPts val="0"/>
              </a:spcAft>
              <a:buClr>
                <a:schemeClr val="hlink"/>
              </a:buClr>
              <a:buSzPct val="70000"/>
            </a:pPr>
            <a:r>
              <a:rPr lang="en-US" altLang="zh-CN" sz="2400" dirty="0">
                <a:effectLst/>
                <a:latin typeface="Calibri" panose="020F0502020204030204" pitchFamily="34" charset="0"/>
                <a:ea typeface="宋体" panose="02010600030101010101" pitchFamily="2" charset="-122"/>
                <a:cs typeface="Calibri" panose="020F0502020204030204" pitchFamily="34" charset="0"/>
              </a:rPr>
              <a:t>“I have not come to call the righteous, but sinners, to </a:t>
            </a:r>
            <a:r>
              <a:rPr lang="en-US" altLang="zh-CN" sz="2400" b="1" dirty="0">
                <a:effectLst/>
                <a:latin typeface="Calibri" panose="020F0502020204030204" pitchFamily="34" charset="0"/>
                <a:ea typeface="宋体" panose="02010600030101010101" pitchFamily="2" charset="-122"/>
                <a:cs typeface="Calibri" panose="020F0502020204030204" pitchFamily="34" charset="0"/>
              </a:rPr>
              <a:t>repentance</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(cf. Mark 1:15) </a:t>
            </a:r>
          </a:p>
        </p:txBody>
      </p:sp>
    </p:spTree>
    <p:extLst>
      <p:ext uri="{BB962C8B-B14F-4D97-AF65-F5344CB8AC3E}">
        <p14:creationId xmlns:p14="http://schemas.microsoft.com/office/powerpoint/2010/main" val="29770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7A6404-CB2A-4E59-8C2E-D56CBF4E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4650" y="2819400"/>
            <a:ext cx="3822700" cy="2667000"/>
          </a:xfrm>
          <a:prstGeom prst="rect">
            <a:avLst/>
          </a:prstGeom>
        </p:spPr>
      </p:pic>
      <p:sp>
        <p:nvSpPr>
          <p:cNvPr id="73741" name="Text Box 13">
            <a:extLst>
              <a:ext uri="{FF2B5EF4-FFF2-40B4-BE49-F238E27FC236}">
                <a16:creationId xmlns:a16="http://schemas.microsoft.com/office/drawing/2014/main" id="{47B69978-40AB-460D-9F98-EDD042A248BE}"/>
              </a:ext>
            </a:extLst>
          </p:cNvPr>
          <p:cNvSpPr txBox="1">
            <a:spLocks noChangeArrowheads="1"/>
          </p:cNvSpPr>
          <p:nvPr/>
        </p:nvSpPr>
        <p:spPr bwMode="auto">
          <a:xfrm>
            <a:off x="609600" y="1143001"/>
            <a:ext cx="1097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spcBef>
                <a:spcPts val="0"/>
              </a:spcBef>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Acts 11:18 –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apostles speaking</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It is clear from the context that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to life</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refers to the Gentiles'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in Christ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(10:43; 11:17). </a:t>
            </a:r>
          </a:p>
        </p:txBody>
      </p:sp>
      <p:sp>
        <p:nvSpPr>
          <p:cNvPr id="7" name="Rectangle 2">
            <a:extLst>
              <a:ext uri="{FF2B5EF4-FFF2-40B4-BE49-F238E27FC236}">
                <a16:creationId xmlns:a16="http://schemas.microsoft.com/office/drawing/2014/main" id="{F5005EF6-5CD9-4BC2-A819-5E4032B9F9A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9" name="TextBox 8">
            <a:extLst>
              <a:ext uri="{FF2B5EF4-FFF2-40B4-BE49-F238E27FC236}">
                <a16:creationId xmlns:a16="http://schemas.microsoft.com/office/drawing/2014/main" id="{60F76EDA-B238-4D1B-92A3-E493BBFBD8D0}"/>
              </a:ext>
            </a:extLst>
          </p:cNvPr>
          <p:cNvSpPr txBox="1"/>
          <p:nvPr/>
        </p:nvSpPr>
        <p:spPr>
          <a:xfrm>
            <a:off x="4184650" y="2819400"/>
            <a:ext cx="3822700" cy="1338828"/>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Acts 11:18</a:t>
            </a:r>
          </a:p>
          <a:p>
            <a:pPr marL="0" lvl="1" algn="just">
              <a:spcBef>
                <a:spcPts val="0"/>
              </a:spcBef>
              <a:spcAft>
                <a:spcPts val="0"/>
              </a:spcAft>
              <a:buClr>
                <a:schemeClr val="hlink"/>
              </a:buClr>
              <a:buSzPct val="70000"/>
            </a:pPr>
            <a:r>
              <a:rPr lang="en-US" altLang="zh-CN" sz="2400" dirty="0">
                <a:effectLst/>
                <a:latin typeface="Calibri" panose="020F0502020204030204" pitchFamily="34" charset="0"/>
                <a:ea typeface="宋体" panose="02010600030101010101" pitchFamily="2" charset="-122"/>
                <a:cs typeface="Calibri" panose="020F0502020204030204" pitchFamily="34" charset="0"/>
              </a:rPr>
              <a:t>“God has also granted to the Gentiles </a:t>
            </a:r>
            <a:r>
              <a:rPr lang="en-US" altLang="zh-CN" sz="2400" b="1" dirty="0">
                <a:solidFill>
                  <a:srgbClr val="0000CC"/>
                </a:solidFill>
                <a:latin typeface="Calibri" panose="020F0502020204030204" pitchFamily="34" charset="0"/>
                <a:cs typeface="Calibri" panose="020F0502020204030204" pitchFamily="34" charset="0"/>
              </a:rPr>
              <a:t>repentance</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to life.”</a:t>
            </a:r>
          </a:p>
        </p:txBody>
      </p:sp>
      <p:sp>
        <p:nvSpPr>
          <p:cNvPr id="3" name="TextBox 2">
            <a:extLst>
              <a:ext uri="{FF2B5EF4-FFF2-40B4-BE49-F238E27FC236}">
                <a16:creationId xmlns:a16="http://schemas.microsoft.com/office/drawing/2014/main" id="{ECA39479-DFB7-ADF8-B383-45A0D5481C64}"/>
              </a:ext>
            </a:extLst>
          </p:cNvPr>
          <p:cNvSpPr txBox="1"/>
          <p:nvPr/>
        </p:nvSpPr>
        <p:spPr>
          <a:xfrm>
            <a:off x="666750" y="5801380"/>
            <a:ext cx="10858500" cy="523220"/>
          </a:xfrm>
          <a:prstGeom prst="rect">
            <a:avLst/>
          </a:prstGeom>
          <a:noFill/>
        </p:spPr>
        <p:txBody>
          <a:bodyPr wrap="square">
            <a:spAutoFit/>
          </a:bodyPr>
          <a:lstStyle/>
          <a:p>
            <a:pPr algn="ctr"/>
            <a:r>
              <a:rPr kumimoji="0" lang="en-US" altLang="zh-CN"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Calibri" panose="020F0502020204030204" pitchFamily="34" charset="0"/>
              </a:rPr>
              <a:t>“</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to life</a:t>
            </a:r>
            <a:r>
              <a:rPr kumimoji="0" lang="en-US" altLang="zh-CN"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Calibri" panose="020F0502020204030204" pitchFamily="34" charset="0"/>
              </a:rPr>
              <a:t>” is equivalent to, or synonymous with,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in Christ</a:t>
            </a:r>
            <a:endParaRPr 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F36BE9-50A8-41F1-9A88-A3C9514215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3300" y="2819400"/>
            <a:ext cx="5105400" cy="3200400"/>
          </a:xfrm>
          <a:prstGeom prst="rect">
            <a:avLst/>
          </a:prstGeom>
        </p:spPr>
      </p:pic>
      <p:sp>
        <p:nvSpPr>
          <p:cNvPr id="73741" name="Text Box 13">
            <a:extLst>
              <a:ext uri="{FF2B5EF4-FFF2-40B4-BE49-F238E27FC236}">
                <a16:creationId xmlns:a16="http://schemas.microsoft.com/office/drawing/2014/main" id="{47B69978-40AB-460D-9F98-EDD042A248BE}"/>
              </a:ext>
            </a:extLst>
          </p:cNvPr>
          <p:cNvSpPr txBox="1">
            <a:spLocks noChangeArrowheads="1"/>
          </p:cNvSpPr>
          <p:nvPr/>
        </p:nvSpPr>
        <p:spPr bwMode="auto">
          <a:xfrm>
            <a:off x="609600" y="1143001"/>
            <a:ext cx="1097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Consider also: Acts 10:43 with 11:17-18; 13:38-39 with 2:38 also note 16:31 which uses “believe” alone.</a:t>
            </a:r>
          </a:p>
        </p:txBody>
      </p:sp>
      <p:sp>
        <p:nvSpPr>
          <p:cNvPr id="7" name="Rectangle 2">
            <a:extLst>
              <a:ext uri="{FF2B5EF4-FFF2-40B4-BE49-F238E27FC236}">
                <a16:creationId xmlns:a16="http://schemas.microsoft.com/office/drawing/2014/main" id="{F5005EF6-5CD9-4BC2-A819-5E4032B9F9A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9" name="TextBox 8">
            <a:extLst>
              <a:ext uri="{FF2B5EF4-FFF2-40B4-BE49-F238E27FC236}">
                <a16:creationId xmlns:a16="http://schemas.microsoft.com/office/drawing/2014/main" id="{60F76EDA-B238-4D1B-92A3-E493BBFBD8D0}"/>
              </a:ext>
            </a:extLst>
          </p:cNvPr>
          <p:cNvSpPr txBox="1"/>
          <p:nvPr/>
        </p:nvSpPr>
        <p:spPr>
          <a:xfrm>
            <a:off x="3543300" y="2819400"/>
            <a:ext cx="5105400" cy="2139047"/>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Acts 10:43</a:t>
            </a:r>
          </a:p>
          <a:p>
            <a:pPr marL="0" lvl="1" algn="just">
              <a:spcBef>
                <a:spcPts val="0"/>
              </a:spcBef>
              <a:spcAft>
                <a:spcPts val="0"/>
              </a:spcAft>
              <a:buClr>
                <a:schemeClr val="hlink"/>
              </a:buClr>
              <a:buSzPct val="70000"/>
            </a:pPr>
            <a:r>
              <a:rPr lang="en-US" altLang="zh-CN" sz="2400" dirty="0">
                <a:effectLst/>
                <a:latin typeface="Calibri" panose="020F0502020204030204" pitchFamily="34" charset="0"/>
                <a:ea typeface="宋体" panose="02010600030101010101" pitchFamily="2" charset="-122"/>
                <a:cs typeface="Calibri" panose="020F0502020204030204" pitchFamily="34" charset="0"/>
              </a:rPr>
              <a:t>“Of Him all the prophets bear witness that through His name everyone who </a:t>
            </a:r>
            <a:r>
              <a:rPr lang="en-US" altLang="zh-CN" sz="2400" b="1" dirty="0">
                <a:solidFill>
                  <a:srgbClr val="0000CC"/>
                </a:solidFill>
                <a:latin typeface="Calibri" panose="020F0502020204030204" pitchFamily="34" charset="0"/>
                <a:cs typeface="Calibri" panose="020F0502020204030204" pitchFamily="34" charset="0"/>
              </a:rPr>
              <a:t>believes</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in Him receives forgiveness of sins.” (cf. 11:17-18; 13:38-39; 16:31)</a:t>
            </a:r>
          </a:p>
        </p:txBody>
      </p:sp>
    </p:spTree>
    <p:extLst>
      <p:ext uri="{BB962C8B-B14F-4D97-AF65-F5344CB8AC3E}">
        <p14:creationId xmlns:p14="http://schemas.microsoft.com/office/powerpoint/2010/main" val="256366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41" name="Text Box 13">
            <a:extLst>
              <a:ext uri="{FF2B5EF4-FFF2-40B4-BE49-F238E27FC236}">
                <a16:creationId xmlns:a16="http://schemas.microsoft.com/office/drawing/2014/main" id="{47B69978-40AB-460D-9F98-EDD042A248BE}"/>
              </a:ext>
            </a:extLst>
          </p:cNvPr>
          <p:cNvSpPr txBox="1">
            <a:spLocks noChangeArrowheads="1"/>
          </p:cNvSpPr>
          <p:nvPr/>
        </p:nvSpPr>
        <p:spPr bwMode="auto">
          <a:xfrm>
            <a:off x="609600" y="1143001"/>
            <a:ext cx="1097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spcBef>
                <a:spcPts val="0"/>
              </a:spcBef>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2 Peter 3:9 – Here one clearly sees the convergence of repentance and faith.  Men will perish unless they come to faith in Christ, but men will not come to faith in Christ unless there is a change of attitude (mind) about Him and His promises.</a:t>
            </a:r>
          </a:p>
        </p:txBody>
      </p:sp>
      <p:sp>
        <p:nvSpPr>
          <p:cNvPr id="7" name="Rectangle 2">
            <a:extLst>
              <a:ext uri="{FF2B5EF4-FFF2-40B4-BE49-F238E27FC236}">
                <a16:creationId xmlns:a16="http://schemas.microsoft.com/office/drawing/2014/main" id="{F5005EF6-5CD9-4BC2-A819-5E4032B9F9A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5" name="Picture 4">
            <a:extLst>
              <a:ext uri="{FF2B5EF4-FFF2-40B4-BE49-F238E27FC236}">
                <a16:creationId xmlns:a16="http://schemas.microsoft.com/office/drawing/2014/main" id="{D9A61897-86E8-4CF7-A752-B2AEA537DE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3300" y="3429000"/>
            <a:ext cx="5105400" cy="3200400"/>
          </a:xfrm>
          <a:prstGeom prst="rect">
            <a:avLst/>
          </a:prstGeom>
        </p:spPr>
      </p:pic>
      <p:sp>
        <p:nvSpPr>
          <p:cNvPr id="9" name="TextBox 8">
            <a:extLst>
              <a:ext uri="{FF2B5EF4-FFF2-40B4-BE49-F238E27FC236}">
                <a16:creationId xmlns:a16="http://schemas.microsoft.com/office/drawing/2014/main" id="{F6A0DB07-97C4-44BB-9652-1B1C9E639568}"/>
              </a:ext>
            </a:extLst>
          </p:cNvPr>
          <p:cNvSpPr txBox="1"/>
          <p:nvPr/>
        </p:nvSpPr>
        <p:spPr>
          <a:xfrm>
            <a:off x="3543300" y="3429000"/>
            <a:ext cx="5105400" cy="1769715"/>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2 Peter 3:9</a:t>
            </a:r>
          </a:p>
          <a:p>
            <a:pPr algn="just"/>
            <a:r>
              <a:rPr lang="en-US" altLang="zh-CN" sz="2400" dirty="0">
                <a:effectLst/>
                <a:latin typeface="Calibri" panose="020F0502020204030204" pitchFamily="34" charset="0"/>
                <a:ea typeface="宋体" panose="02010600030101010101" pitchFamily="2" charset="-122"/>
                <a:cs typeface="Calibri" panose="020F0502020204030204" pitchFamily="34" charset="0"/>
              </a:rPr>
              <a:t>“The Lord…is not willing that any should perish but that all should come to </a:t>
            </a:r>
            <a:r>
              <a:rPr lang="en-US" altLang="zh-CN" sz="2400" b="1" dirty="0">
                <a:solidFill>
                  <a:srgbClr val="0000CC"/>
                </a:solidFill>
                <a:latin typeface="Calibri" panose="020F0502020204030204" pitchFamily="34" charset="0"/>
                <a:cs typeface="Calibri" panose="020F0502020204030204" pitchFamily="34" charset="0"/>
              </a:rPr>
              <a:t>repentance</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a:t>
            </a:r>
            <a:endParaRPr lang="en-US" sz="2400" dirty="0">
              <a:effectLst/>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3362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4" name="Text Box 8">
            <a:extLst>
              <a:ext uri="{FF2B5EF4-FFF2-40B4-BE49-F238E27FC236}">
                <a16:creationId xmlns:a16="http://schemas.microsoft.com/office/drawing/2014/main" id="{D7E57675-76FF-438A-806F-5DBE5D2A4ADA}"/>
              </a:ext>
            </a:extLst>
          </p:cNvPr>
          <p:cNvSpPr txBox="1">
            <a:spLocks noChangeArrowheads="1"/>
          </p:cNvSpPr>
          <p:nvPr/>
        </p:nvSpPr>
        <p:spPr bwMode="auto">
          <a:xfrm>
            <a:off x="609600" y="914400"/>
            <a:ext cx="10972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Conclusion:</a:t>
            </a:r>
          </a:p>
          <a:p>
            <a:pPr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Clearly, in passages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salvation is in view</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to repent</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is equivalent in meaning with,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to believe or trust in</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always involves, “</a:t>
            </a:r>
            <a:r>
              <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change of mind</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from any form of self-trust in human works, (good deeds, religious tradition, etc.) to trust in the finished work of Christ which alone has the power to save us.  </a:t>
            </a:r>
          </a:p>
          <a:p>
            <a:pPr algn="just">
              <a:spcAft>
                <a:spcPts val="12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Simply stated, “to repent” means a turning from self-trust to trust (belief) in Christ.  </a:t>
            </a:r>
          </a:p>
        </p:txBody>
      </p:sp>
      <p:sp>
        <p:nvSpPr>
          <p:cNvPr id="6" name="Rectangle 2">
            <a:extLst>
              <a:ext uri="{FF2B5EF4-FFF2-40B4-BE49-F238E27FC236}">
                <a16:creationId xmlns:a16="http://schemas.microsoft.com/office/drawing/2014/main" id="{926810CE-1121-4D34-8DF5-41D276DDE248}"/>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858"/>
            <a:ext cx="10972800" cy="1097280"/>
          </a:xfrm>
        </p:spPr>
        <p:txBody>
          <a:bodyPr>
            <a:noAutofit/>
          </a:bodyPr>
          <a:lstStyle/>
          <a:p>
            <a:pPr algn="ctr">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LORDSHIP CAMP’S ARGUMENT THAT </a:t>
            </a:r>
            <a:r>
              <a:rPr lang="en-US" altLang="zh-CN"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REPENTANCE AND BELIEF ARE SEPARATE ACTS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28" y="1676400"/>
            <a:ext cx="5484344" cy="4572000"/>
          </a:xfrm>
          <a:prstGeom prst="rect">
            <a:avLst/>
          </a:prstGeom>
        </p:spPr>
      </p:pic>
    </p:spTree>
    <p:extLst>
      <p:ext uri="{BB962C8B-B14F-4D97-AF65-F5344CB8AC3E}">
        <p14:creationId xmlns:p14="http://schemas.microsoft.com/office/powerpoint/2010/main" val="168248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90780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FA74-13DA-404B-86C1-D8D67B7AA96D}"/>
              </a:ext>
            </a:extLst>
          </p:cNvPr>
          <p:cNvSpPr>
            <a:spLocks noGrp="1"/>
          </p:cNvSpPr>
          <p:nvPr>
            <p:ph type="title"/>
          </p:nvPr>
        </p:nvSpPr>
        <p:spPr>
          <a:xfrm>
            <a:off x="1981200" y="2857500"/>
            <a:ext cx="8229600" cy="1143000"/>
          </a:xfrm>
        </p:spPr>
        <p:txBody>
          <a:bodyPr/>
          <a:lstStyle/>
          <a:p>
            <a:pPr algn="ctr"/>
            <a:r>
              <a:rPr lang="en-US" dirty="0">
                <a:solidFill>
                  <a:schemeClr val="bg1"/>
                </a:solidFill>
                <a:latin typeface="Calibri" panose="020F0502020204030204" pitchFamily="34" charset="0"/>
              </a:rPr>
              <a:t>CONCLUSION</a:t>
            </a:r>
          </a:p>
        </p:txBody>
      </p:sp>
    </p:spTree>
    <p:extLst>
      <p:ext uri="{BB962C8B-B14F-4D97-AF65-F5344CB8AC3E}">
        <p14:creationId xmlns:p14="http://schemas.microsoft.com/office/powerpoint/2010/main" val="323716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945375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259404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3" name="Rectangle 9">
            <a:extLst>
              <a:ext uri="{FF2B5EF4-FFF2-40B4-BE49-F238E27FC236}">
                <a16:creationId xmlns:a16="http://schemas.microsoft.com/office/drawing/2014/main" id="{DA4BD656-CC8F-48C5-AB21-BB954A17F42B}"/>
              </a:ext>
            </a:extLst>
          </p:cNvPr>
          <p:cNvSpPr>
            <a:spLocks noGrp="1" noChangeArrowheads="1"/>
          </p:cNvSpPr>
          <p:nvPr>
            <p:ph idx="1"/>
          </p:nvPr>
        </p:nvSpPr>
        <p:spPr>
          <a:xfrm>
            <a:off x="609600" y="838200"/>
            <a:ext cx="10972800" cy="5867400"/>
          </a:xfrm>
          <a:noFill/>
          <a:ln/>
        </p:spPr>
        <p:txBody>
          <a:bodyPr>
            <a:noAutofit/>
          </a:bodyPr>
          <a:lstStyle/>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Recommended Reading :</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Various Articles from The Biblical Studies Foundation - </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Lordship Salvation: An Evaluation and Response – Charles Bing</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True Evangelism: Winning Souls Through Prayer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Salvation: God’s Marvelous Work of Grace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Systematic Theology: 8 Vols in 4 -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So Great Salvation: What It Means to Believe In Jesus Christ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Balancing the Christian Life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The Gospel Under Siege – Zane Hodges</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Absolutely Free – Zane Hodges</a:t>
            </a:r>
          </a:p>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See also:</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4">
                  <a:extLst>
                    <a:ext uri="{A12FA001-AC4F-418D-AE19-62706E023703}">
                      <ahyp:hlinkClr xmlns:ahyp="http://schemas.microsoft.com/office/drawing/2018/hyperlinkcolor" val="tx"/>
                    </a:ext>
                  </a:extLst>
                </a:hlinkClick>
              </a:rPr>
              <a:t>www.gracelife.org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5">
                  <a:extLst>
                    <a:ext uri="{A12FA001-AC4F-418D-AE19-62706E023703}">
                      <ahyp:hlinkClr xmlns:ahyp="http://schemas.microsoft.com/office/drawing/2018/hyperlinkcolor" val="tx"/>
                    </a:ext>
                  </a:extLst>
                </a:hlinkClick>
              </a:rPr>
              <a:t>www.faithalone.org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6">
                  <a:extLst>
                    <a:ext uri="{A12FA001-AC4F-418D-AE19-62706E023703}">
                      <ahyp:hlinkClr xmlns:ahyp="http://schemas.microsoft.com/office/drawing/2018/hyperlinkcolor" val="tx"/>
                    </a:ext>
                  </a:extLst>
                </a:hlinkClick>
              </a:rPr>
              <a:t>www.middletownbiblechurch.org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F6D5A188-1909-4A9D-A46B-74E49E87774D}"/>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F026CB4-3122-4FDB-AD57-2CBBCB771343}"/>
              </a:ext>
            </a:extLst>
          </p:cNvPr>
          <p:cNvSpPr txBox="1"/>
          <p:nvPr/>
        </p:nvSpPr>
        <p:spPr>
          <a:xfrm>
            <a:off x="609600" y="1277064"/>
            <a:ext cx="10972800" cy="5047536"/>
          </a:xfrm>
          <a:prstGeom prst="rect">
            <a:avLst/>
          </a:prstGeom>
          <a:noFill/>
        </p:spPr>
        <p:txBody>
          <a:bodyPr wrap="square">
            <a:spAutoFit/>
          </a:bodyPr>
          <a:lstStyle/>
          <a:p>
            <a:pPr algn="just">
              <a:spcAft>
                <a:spcPts val="1200"/>
              </a:spcAft>
            </a:pP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Untold psychological damage is done when an individual feels he is accepted on a conditional basis. This may be expressed in a contradictory message, such as “I love you, but you must...” </a:t>
            </a:r>
          </a:p>
          <a:p>
            <a:pPr algn="just">
              <a:spcAft>
                <a:spcPts val="1200"/>
              </a:spcAft>
            </a:pP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produces a paradox that makes choice impossible. It is a “double-bind” message to combine grace with merit. </a:t>
            </a:r>
            <a:r>
              <a:rPr lang="en-US" sz="2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message asks a person to do two conflicting things</a:t>
            </a:r>
            <a:r>
              <a:rPr lang="en-US" sz="2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definition, grace is God’s unmerited favor, a free gift (eternal life—Rom 6:23). This means that one cannot earn grace because this, would contradict the definition. Thus, when a minister or priest asks someone to do something for the grace of God, </a:t>
            </a:r>
            <a:r>
              <a:rPr lang="en-US" sz="2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just presented the individual with an impossible choice</a:t>
            </a: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the individual chooses grace, he cannot do anything for it. Yet, the minister has told him that he must do something. </a:t>
            </a:r>
            <a:r>
              <a:rPr lang="en-US" sz="2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person cannot win!</a:t>
            </a:r>
          </a:p>
        </p:txBody>
      </p:sp>
      <p:sp>
        <p:nvSpPr>
          <p:cNvPr id="3" name="TextBox 2">
            <a:extLst>
              <a:ext uri="{FF2B5EF4-FFF2-40B4-BE49-F238E27FC236}">
                <a16:creationId xmlns:a16="http://schemas.microsoft.com/office/drawing/2014/main" id="{A54C6EDC-BF52-7FC2-0E08-CD510F63FCAE}"/>
              </a:ext>
            </a:extLst>
          </p:cNvPr>
          <p:cNvSpPr txBox="1"/>
          <p:nvPr/>
        </p:nvSpPr>
        <p:spPr>
          <a:xfrm>
            <a:off x="609600" y="6400800"/>
            <a:ext cx="109728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Journal of the Grace Evangelical Society, Autumn 1993—Volume 6:11 https</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://faithalone.org/journal/1993ii/J11-93c.htm 5/10</a:t>
            </a:r>
            <a:endParaRPr lang="en-US" sz="1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BEF38BF-F8E0-D740-4354-2BB3F90C42E7}"/>
              </a:ext>
            </a:extLst>
          </p:cNvPr>
          <p:cNvSpPr txBox="1"/>
          <p:nvPr/>
        </p:nvSpPr>
        <p:spPr>
          <a:xfrm>
            <a:off x="609600" y="228600"/>
            <a:ext cx="10972800" cy="1015663"/>
          </a:xfrm>
          <a:prstGeom prst="rect">
            <a:avLst/>
          </a:prstGeom>
          <a:no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PSYCHOLOGICAL EFFECTS OF LORDSHIP SALVATION</a:t>
            </a:r>
          </a:p>
          <a:p>
            <a:pPr algn="ctr"/>
            <a:r>
              <a:rPr lang="en-US" sz="2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FRANK B. MINIRTH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zh-CN"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a:t>
            </a:r>
            <a:r>
              <a:rPr lang="en-US" altLang="zh-CN"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89752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5" name="Text Box 7">
            <a:extLst>
              <a:ext uri="{FF2B5EF4-FFF2-40B4-BE49-F238E27FC236}">
                <a16:creationId xmlns:a16="http://schemas.microsoft.com/office/drawing/2014/main" id="{02A9483A-CC4B-4C45-A210-96D41A4B0728}"/>
              </a:ext>
            </a:extLst>
          </p:cNvPr>
          <p:cNvSpPr txBox="1">
            <a:spLocks noChangeArrowheads="1"/>
          </p:cNvSpPr>
          <p:nvPr/>
        </p:nvSpPr>
        <p:spPr bwMode="auto">
          <a:xfrm>
            <a:off x="609600" y="2551837"/>
            <a:ext cx="1097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panose="020B0604020202020204" pitchFamily="34" charset="0"/>
                <a:cs typeface="Arial" panose="020B0604020202020204" pitchFamily="34" charset="0"/>
              </a:defRPr>
            </a:lvl1pPr>
            <a:lvl2pPr marL="919163" indent="-342900">
              <a:defRPr>
                <a:solidFill>
                  <a:schemeClr val="tx1"/>
                </a:solidFill>
                <a:latin typeface="Arial" panose="020B0604020202020204" pitchFamily="34" charset="0"/>
                <a:cs typeface="Arial" panose="020B0604020202020204" pitchFamily="34" charset="0"/>
              </a:defRPr>
            </a:lvl2pPr>
            <a:lvl3pPr marL="1376363" indent="-342900">
              <a:defRPr>
                <a:solidFill>
                  <a:schemeClr val="tx1"/>
                </a:solidFill>
                <a:latin typeface="Arial" panose="020B0604020202020204" pitchFamily="34" charset="0"/>
                <a:cs typeface="Arial" panose="020B0604020202020204" pitchFamily="34" charset="0"/>
              </a:defRPr>
            </a:lvl3pPr>
            <a:lvl4pPr marL="1833563" indent="-342900">
              <a:defRPr>
                <a:solidFill>
                  <a:schemeClr val="tx1"/>
                </a:solidFill>
                <a:latin typeface="Arial" panose="020B0604020202020204" pitchFamily="34" charset="0"/>
                <a:cs typeface="Arial" panose="020B0604020202020204" pitchFamily="34" charset="0"/>
              </a:defRPr>
            </a:lvl4pPr>
            <a:lvl5pPr marL="2290763" indent="-342900">
              <a:defRPr>
                <a:solidFill>
                  <a:schemeClr val="tx1"/>
                </a:solidFill>
                <a:latin typeface="Arial" panose="020B0604020202020204" pitchFamily="34" charset="0"/>
                <a:cs typeface="Arial" panose="020B0604020202020204" pitchFamily="34" charset="0"/>
              </a:defRPr>
            </a:lvl5pPr>
            <a:lvl6pPr marL="27479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51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623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95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algn="just">
              <a:spcBef>
                <a:spcPts val="0"/>
              </a:spcBef>
              <a:spcAft>
                <a:spcPts val="1800"/>
              </a:spcAft>
              <a:buClr>
                <a:srgbClr val="FFC000"/>
              </a:buClr>
              <a:buSzPct val="100000"/>
              <a:buFont typeface="+mj-lt"/>
              <a:buAutoNum type="arabicPeriod"/>
            </a:pP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t>
            </a:r>
            <a:r>
              <a:rPr lang="en-US" altLang="en-US" sz="3600" b="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sz="3600" b="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 That “Repentance” Means Much More Than </a:t>
            </a:r>
            <a:r>
              <a:rPr lang="en-US" altLang="zh-CN" sz="36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Change The Mind.”</a:t>
            </a:r>
          </a:p>
        </p:txBody>
      </p:sp>
      <p:sp>
        <p:nvSpPr>
          <p:cNvPr id="6" name="Rectangle 2">
            <a:extLst>
              <a:ext uri="{FF2B5EF4-FFF2-40B4-BE49-F238E27FC236}">
                <a16:creationId xmlns:a16="http://schemas.microsoft.com/office/drawing/2014/main" id="{32F15324-F2FF-4DA4-92EE-C074F0AD4908}"/>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DEAA1FFC-2F01-4DAD-86FF-0C0EFA2AD484}"/>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186372" name="Text Box 4">
            <a:extLst>
              <a:ext uri="{FF2B5EF4-FFF2-40B4-BE49-F238E27FC236}">
                <a16:creationId xmlns:a16="http://schemas.microsoft.com/office/drawing/2014/main" id="{3AC212F6-CFD8-4662-8F80-6A61D2D43A02}"/>
              </a:ext>
            </a:extLst>
          </p:cNvPr>
          <p:cNvSpPr txBox="1">
            <a:spLocks noChangeArrowheads="1"/>
          </p:cNvSpPr>
          <p:nvPr/>
        </p:nvSpPr>
        <p:spPr bwMode="auto">
          <a:xfrm>
            <a:off x="609600" y="1020650"/>
            <a:ext cx="109728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8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This is a basic tenet for both Reformed Theologians and Lordship advocates.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According to this view</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one is saved by repenting which </a:t>
            </a:r>
            <a:r>
              <a:rPr lang="en-US" altLang="zh-CN"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always</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means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turning from sin</a:t>
            </a:r>
            <a:r>
              <a:rPr lang="en-US" altLang="zh-CN" sz="2800" b="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illustrative quotes from the Lordship camp:</a:t>
            </a:r>
          </a:p>
          <a:p>
            <a:pPr marL="457200" indent="-457200" algn="just">
              <a:spcAft>
                <a:spcPts val="1200"/>
              </a:spcAft>
              <a:buClr>
                <a:srgbClr val="FFC000"/>
              </a:buClr>
              <a:buSzPct val="150000"/>
              <a:buFont typeface="Wingdings" panose="05000000000000000000" pitchFamily="2" charset="2"/>
              <a:buChar cha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necessary element in salvatory repentance is a true recognition of one's evil state and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decided resolve to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forsake</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sin</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and thrust oneself at Christ's mercy. (emphasis mine). </a:t>
            </a:r>
          </a:p>
          <a:p>
            <a:pPr marL="2286000">
              <a:spcAft>
                <a:spcPts val="1200"/>
              </a:spcAft>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Ken Gentry, "The Great Option,"   </a:t>
            </a:r>
            <a:r>
              <a:rPr lang="en-US" altLang="en-US"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BaptistReformation</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Review 5:60.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DEAA1FFC-2F01-4DAD-86FF-0C0EFA2AD484}"/>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186372" name="Text Box 4">
            <a:extLst>
              <a:ext uri="{FF2B5EF4-FFF2-40B4-BE49-F238E27FC236}">
                <a16:creationId xmlns:a16="http://schemas.microsoft.com/office/drawing/2014/main" id="{3AC212F6-CFD8-4662-8F80-6A61D2D43A02}"/>
              </a:ext>
            </a:extLst>
          </p:cNvPr>
          <p:cNvSpPr txBox="1">
            <a:spLocks noChangeArrowheads="1"/>
          </p:cNvSpPr>
          <p:nvPr/>
        </p:nvSpPr>
        <p:spPr bwMode="auto">
          <a:xfrm>
            <a:off x="609600" y="1043733"/>
            <a:ext cx="10972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FFC000"/>
              </a:buClr>
              <a:buSzPct val="150000"/>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illustrative quotes from the Lordship camp: (cont’d)</a:t>
            </a:r>
          </a:p>
          <a:p>
            <a:pPr marL="342900" indent="-342900">
              <a:spcAft>
                <a:spcPts val="1200"/>
              </a:spcAft>
              <a:buClr>
                <a:srgbClr val="FFC000"/>
              </a:buClr>
              <a:buSzPct val="150000"/>
              <a:buFont typeface="Wingdings" panose="05000000000000000000" pitchFamily="2" charset="2"/>
              <a:buChar char="§"/>
            </a:pP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Repentance is related to the issue of sin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which also includes unbelief in Christ (emphasis his). </a:t>
            </a:r>
          </a:p>
          <a:p>
            <a:pPr marL="4572000">
              <a:spcAft>
                <a:spcPts val="2400"/>
              </a:spcAft>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Marc Mueller, “The Lordship Syllabus," 21. </a:t>
            </a:r>
          </a:p>
          <a:p>
            <a:pPr marL="342900" indent="-342900">
              <a:spcAft>
                <a:spcPts val="1200"/>
              </a:spcAft>
              <a:buClr>
                <a:srgbClr val="FFC000"/>
              </a:buClr>
              <a:buSzPct val="150000"/>
              <a:buFont typeface="Wingdings" panose="05000000000000000000" pitchFamily="2" charset="2"/>
              <a:buChar cha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primary New Testament word, </a:t>
            </a:r>
            <a:r>
              <a:rPr lang="el-GR" altLang="en-US" sz="2800" b="1"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μετανοέω</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always</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speaks of a change of purpose, and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specifically</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 turning from sin</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(emphasis his).</a:t>
            </a:r>
          </a:p>
          <a:p>
            <a:pPr marL="3886200">
              <a:spcAft>
                <a:spcPts val="2400"/>
              </a:spcAft>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 Jr., The Gospel According to Jesus, 178. </a:t>
            </a:r>
            <a:endPar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58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4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5039</TotalTime>
  <Words>3568</Words>
  <Application>Microsoft Office PowerPoint</Application>
  <PresentationFormat>Widescreen</PresentationFormat>
  <Paragraphs>209</Paragraphs>
  <Slides>40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PowerPoint Presentation</vt:lpstr>
      <vt:lpstr>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LORDSHIP CAMP’S ARGUMENT FOR A SO-CALLED  GREATER MEANING FOR μετανοέω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LORDSHIP CAMP’S ARGUMENT THAT REPENTANCE AND BELIEF ARE SEPARATE ACTS</vt:lpstr>
      <vt:lpstr>PowerPoint Presentation</vt:lpstr>
      <vt:lpstr>CONCLUSION</vt:lpstr>
      <vt:lpstr>PowerPoint Presentation</vt:lpstr>
      <vt:lpstr>PowerPoint Presentation</vt:lpstr>
    </vt:vector>
  </TitlesOfParts>
  <Company>McGowan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Repentance and Confession “Requirements” for Salvation - Part 1</dc:title>
  <dc:subject>Are Repentance and Confession “Requirements” for Salvation</dc:subject>
  <dc:creator>Jim McGowan</dc:creator>
  <cp:lastModifiedBy>Jim McGowan</cp:lastModifiedBy>
  <cp:revision>618</cp:revision>
  <cp:lastPrinted>2023-09-26T20:03:24Z</cp:lastPrinted>
  <dcterms:created xsi:type="dcterms:W3CDTF">2002-08-15T19:08:20Z</dcterms:created>
  <dcterms:modified xsi:type="dcterms:W3CDTF">2023-09-26T20:03:51Z</dcterms:modified>
</cp:coreProperties>
</file>