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8" r:id="rId2"/>
    <p:sldId id="263" r:id="rId3"/>
    <p:sldId id="264" r:id="rId4"/>
    <p:sldId id="318" r:id="rId5"/>
    <p:sldId id="289" r:id="rId6"/>
    <p:sldId id="322" r:id="rId7"/>
    <p:sldId id="285" r:id="rId8"/>
    <p:sldId id="290" r:id="rId9"/>
    <p:sldId id="323" r:id="rId10"/>
    <p:sldId id="316" r:id="rId11"/>
    <p:sldId id="312" r:id="rId12"/>
    <p:sldId id="308" r:id="rId13"/>
    <p:sldId id="313" r:id="rId14"/>
    <p:sldId id="324" r:id="rId15"/>
    <p:sldId id="328" r:id="rId16"/>
    <p:sldId id="337" r:id="rId17"/>
    <p:sldId id="325" r:id="rId18"/>
    <p:sldId id="307" r:id="rId19"/>
    <p:sldId id="321" r:id="rId20"/>
    <p:sldId id="326" r:id="rId21"/>
    <p:sldId id="327" r:id="rId22"/>
    <p:sldId id="338" r:id="rId23"/>
    <p:sldId id="339" r:id="rId24"/>
    <p:sldId id="336" r:id="rId25"/>
    <p:sldId id="330" r:id="rId26"/>
    <p:sldId id="340" r:id="rId27"/>
    <p:sldId id="341" r:id="rId28"/>
    <p:sldId id="342" r:id="rId29"/>
    <p:sldId id="346" r:id="rId30"/>
    <p:sldId id="268" r:id="rId31"/>
    <p:sldId id="317" r:id="rId32"/>
    <p:sldId id="343" r:id="rId33"/>
    <p:sldId id="331" r:id="rId34"/>
    <p:sldId id="349" r:id="rId35"/>
    <p:sldId id="347" r:id="rId36"/>
    <p:sldId id="348" r:id="rId37"/>
    <p:sldId id="350" r:id="rId38"/>
    <p:sldId id="335" r:id="rId39"/>
    <p:sldId id="351" r:id="rId40"/>
    <p:sldId id="352" r:id="rId41"/>
    <p:sldId id="31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2A25FB-EE7E-4DBD-85CC-51BDB7788B85}" v="33" dt="2023-09-10T03:57:04.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2" d="100"/>
          <a:sy n="72" d="100"/>
        </p:scale>
        <p:origin x="72" y="18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BDD58B2A-E7FF-4CD0-83C5-8454673D6FDB}"/>
    <pc:docChg chg="modSld">
      <pc:chgData name="Gabriel Morris" userId="b27f8b3fe71fb418" providerId="LiveId" clId="{BDD58B2A-E7FF-4CD0-83C5-8454673D6FDB}" dt="2023-08-30T04:01:50.769" v="0" actId="1076"/>
      <pc:docMkLst>
        <pc:docMk/>
      </pc:docMkLst>
      <pc:sldChg chg="modSp mod">
        <pc:chgData name="Gabriel Morris" userId="b27f8b3fe71fb418" providerId="LiveId" clId="{BDD58B2A-E7FF-4CD0-83C5-8454673D6FDB}" dt="2023-08-30T04:01:50.769" v="0" actId="1076"/>
        <pc:sldMkLst>
          <pc:docMk/>
          <pc:sldMk cId="2078937022" sldId="269"/>
        </pc:sldMkLst>
        <pc:picChg chg="mod">
          <ac:chgData name="Gabriel Morris" userId="b27f8b3fe71fb418" providerId="LiveId" clId="{BDD58B2A-E7FF-4CD0-83C5-8454673D6FDB}" dt="2023-08-30T04:01:50.769" v="0" actId="1076"/>
          <ac:picMkLst>
            <pc:docMk/>
            <pc:sldMk cId="2078937022" sldId="269"/>
            <ac:picMk id="5" creationId="{69A0389D-C9C5-6A73-A4AE-DE614C936E9D}"/>
          </ac:picMkLst>
        </pc:picChg>
      </pc:sldChg>
    </pc:docChg>
  </pc:docChgLst>
  <pc:docChgLst>
    <pc:chgData name="Gabriel Morris" userId="b27f8b3fe71fb418" providerId="LiveId" clId="{F62A25FB-EE7E-4DBD-85CC-51BDB7788B85}"/>
    <pc:docChg chg="undo redo custSel addSld delSld modSld sldOrd">
      <pc:chgData name="Gabriel Morris" userId="b27f8b3fe71fb418" providerId="LiveId" clId="{F62A25FB-EE7E-4DBD-85CC-51BDB7788B85}" dt="2023-09-10T03:56:46.768" v="1902" actId="2"/>
      <pc:docMkLst>
        <pc:docMk/>
      </pc:docMkLst>
      <pc:sldChg chg="modSp mod">
        <pc:chgData name="Gabriel Morris" userId="b27f8b3fe71fb418" providerId="LiveId" clId="{F62A25FB-EE7E-4DBD-85CC-51BDB7788B85}" dt="2023-09-09T17:39:17.167" v="1333" actId="14100"/>
        <pc:sldMkLst>
          <pc:docMk/>
          <pc:sldMk cId="3844967405" sldId="263"/>
        </pc:sldMkLst>
        <pc:spChg chg="mod">
          <ac:chgData name="Gabriel Morris" userId="b27f8b3fe71fb418" providerId="LiveId" clId="{F62A25FB-EE7E-4DBD-85CC-51BDB7788B85}" dt="2023-09-09T17:39:17.167" v="1333" actId="14100"/>
          <ac:spMkLst>
            <pc:docMk/>
            <pc:sldMk cId="3844967405" sldId="263"/>
            <ac:spMk id="2" creationId="{E563EA4E-0A22-22A6-4831-CAAA3D4E7B27}"/>
          </ac:spMkLst>
        </pc:spChg>
      </pc:sldChg>
      <pc:sldChg chg="modSp mod ord">
        <pc:chgData name="Gabriel Morris" userId="b27f8b3fe71fb418" providerId="LiveId" clId="{F62A25FB-EE7E-4DBD-85CC-51BDB7788B85}" dt="2023-09-09T17:39:27.053" v="1343" actId="14100"/>
        <pc:sldMkLst>
          <pc:docMk/>
          <pc:sldMk cId="1858947726" sldId="264"/>
        </pc:sldMkLst>
        <pc:spChg chg="mod">
          <ac:chgData name="Gabriel Morris" userId="b27f8b3fe71fb418" providerId="LiveId" clId="{F62A25FB-EE7E-4DBD-85CC-51BDB7788B85}" dt="2023-09-09T17:39:27.053" v="1343" actId="14100"/>
          <ac:spMkLst>
            <pc:docMk/>
            <pc:sldMk cId="1858947726" sldId="264"/>
            <ac:spMk id="2" creationId="{E563EA4E-0A22-22A6-4831-CAAA3D4E7B27}"/>
          </ac:spMkLst>
        </pc:spChg>
      </pc:sldChg>
      <pc:sldChg chg="addSp delSp modSp add del mod setBg delAnim">
        <pc:chgData name="Gabriel Morris" userId="b27f8b3fe71fb418" providerId="LiveId" clId="{F62A25FB-EE7E-4DBD-85CC-51BDB7788B85}" dt="2023-09-10T02:09:22.037" v="1714" actId="1076"/>
        <pc:sldMkLst>
          <pc:docMk/>
          <pc:sldMk cId="3970069509" sldId="268"/>
        </pc:sldMkLst>
        <pc:spChg chg="mod">
          <ac:chgData name="Gabriel Morris" userId="b27f8b3fe71fb418" providerId="LiveId" clId="{F62A25FB-EE7E-4DBD-85CC-51BDB7788B85}" dt="2023-09-10T01:27:50.194" v="1643" actId="1076"/>
          <ac:spMkLst>
            <pc:docMk/>
            <pc:sldMk cId="3970069509" sldId="268"/>
            <ac:spMk id="2" creationId="{9397177C-61C8-E9BA-FE13-F403FE8E959C}"/>
          </ac:spMkLst>
        </pc:spChg>
        <pc:spChg chg="del">
          <ac:chgData name="Gabriel Morris" userId="b27f8b3fe71fb418" providerId="LiveId" clId="{F62A25FB-EE7E-4DBD-85CC-51BDB7788B85}" dt="2023-09-10T01:24:25.834" v="1619" actId="478"/>
          <ac:spMkLst>
            <pc:docMk/>
            <pc:sldMk cId="3970069509" sldId="268"/>
            <ac:spMk id="3" creationId="{051C8E0F-E5AD-3853-7A68-93A0C4A40789}"/>
          </ac:spMkLst>
        </pc:spChg>
        <pc:spChg chg="add del mod">
          <ac:chgData name="Gabriel Morris" userId="b27f8b3fe71fb418" providerId="LiveId" clId="{F62A25FB-EE7E-4DBD-85CC-51BDB7788B85}" dt="2023-09-10T01:24:41.139" v="1621" actId="478"/>
          <ac:spMkLst>
            <pc:docMk/>
            <pc:sldMk cId="3970069509" sldId="268"/>
            <ac:spMk id="6" creationId="{E21609AC-493D-D48A-EB0D-F9B71C9C64B5}"/>
          </ac:spMkLst>
        </pc:spChg>
        <pc:spChg chg="add mod">
          <ac:chgData name="Gabriel Morris" userId="b27f8b3fe71fb418" providerId="LiveId" clId="{F62A25FB-EE7E-4DBD-85CC-51BDB7788B85}" dt="2023-09-10T02:09:22.037" v="1714" actId="1076"/>
          <ac:spMkLst>
            <pc:docMk/>
            <pc:sldMk cId="3970069509" sldId="268"/>
            <ac:spMk id="7" creationId="{AD5A93B0-637A-A652-7582-4E346E31C091}"/>
          </ac:spMkLst>
        </pc:spChg>
      </pc:sldChg>
      <pc:sldChg chg="del ord">
        <pc:chgData name="Gabriel Morris" userId="b27f8b3fe71fb418" providerId="LiveId" clId="{F62A25FB-EE7E-4DBD-85CC-51BDB7788B85}" dt="2023-09-04T20:30:30.804" v="33" actId="47"/>
        <pc:sldMkLst>
          <pc:docMk/>
          <pc:sldMk cId="2078937022" sldId="269"/>
        </pc:sldMkLst>
      </pc:sldChg>
      <pc:sldChg chg="add del ord">
        <pc:chgData name="Gabriel Morris" userId="b27f8b3fe71fb418" providerId="LiveId" clId="{F62A25FB-EE7E-4DBD-85CC-51BDB7788B85}" dt="2023-09-04T20:14:48.133" v="29" actId="47"/>
        <pc:sldMkLst>
          <pc:docMk/>
          <pc:sldMk cId="2160458121" sldId="285"/>
        </pc:sldMkLst>
      </pc:sldChg>
      <pc:sldChg chg="del">
        <pc:chgData name="Gabriel Morris" userId="b27f8b3fe71fb418" providerId="LiveId" clId="{F62A25FB-EE7E-4DBD-85CC-51BDB7788B85}" dt="2023-09-04T20:57:23.564" v="39" actId="47"/>
        <pc:sldMkLst>
          <pc:docMk/>
          <pc:sldMk cId="1823214849" sldId="288"/>
        </pc:sldMkLst>
      </pc:sldChg>
      <pc:sldChg chg="modSp mod ord">
        <pc:chgData name="Gabriel Morris" userId="b27f8b3fe71fb418" providerId="LiveId" clId="{F62A25FB-EE7E-4DBD-85CC-51BDB7788B85}" dt="2023-09-04T20:06:09.857" v="15" actId="207"/>
        <pc:sldMkLst>
          <pc:docMk/>
          <pc:sldMk cId="2489086833" sldId="289"/>
        </pc:sldMkLst>
        <pc:spChg chg="mod">
          <ac:chgData name="Gabriel Morris" userId="b27f8b3fe71fb418" providerId="LiveId" clId="{F62A25FB-EE7E-4DBD-85CC-51BDB7788B85}" dt="2023-09-04T20:06:09.857" v="15" actId="207"/>
          <ac:spMkLst>
            <pc:docMk/>
            <pc:sldMk cId="2489086833" sldId="289"/>
            <ac:spMk id="3" creationId="{051C8E0F-E5AD-3853-7A68-93A0C4A40789}"/>
          </ac:spMkLst>
        </pc:spChg>
      </pc:sldChg>
      <pc:sldChg chg="ord">
        <pc:chgData name="Gabriel Morris" userId="b27f8b3fe71fb418" providerId="LiveId" clId="{F62A25FB-EE7E-4DBD-85CC-51BDB7788B85}" dt="2023-09-04T20:14:30.158" v="27"/>
        <pc:sldMkLst>
          <pc:docMk/>
          <pc:sldMk cId="4184465727" sldId="290"/>
        </pc:sldMkLst>
      </pc:sldChg>
      <pc:sldChg chg="del">
        <pc:chgData name="Gabriel Morris" userId="b27f8b3fe71fb418" providerId="LiveId" clId="{F62A25FB-EE7E-4DBD-85CC-51BDB7788B85}" dt="2023-09-10T01:28:21.037" v="1647" actId="47"/>
        <pc:sldMkLst>
          <pc:docMk/>
          <pc:sldMk cId="3797523556" sldId="293"/>
        </pc:sldMkLst>
      </pc:sldChg>
      <pc:sldChg chg="del">
        <pc:chgData name="Gabriel Morris" userId="b27f8b3fe71fb418" providerId="LiveId" clId="{F62A25FB-EE7E-4DBD-85CC-51BDB7788B85}" dt="2023-09-04T18:41:14.919" v="5" actId="47"/>
        <pc:sldMkLst>
          <pc:docMk/>
          <pc:sldMk cId="3908899429" sldId="294"/>
        </pc:sldMkLst>
      </pc:sldChg>
      <pc:sldChg chg="del">
        <pc:chgData name="Gabriel Morris" userId="b27f8b3fe71fb418" providerId="LiveId" clId="{F62A25FB-EE7E-4DBD-85CC-51BDB7788B85}" dt="2023-09-04T18:41:34.512" v="10" actId="47"/>
        <pc:sldMkLst>
          <pc:docMk/>
          <pc:sldMk cId="2286227018" sldId="295"/>
        </pc:sldMkLst>
      </pc:sldChg>
      <pc:sldChg chg="del">
        <pc:chgData name="Gabriel Morris" userId="b27f8b3fe71fb418" providerId="LiveId" clId="{F62A25FB-EE7E-4DBD-85CC-51BDB7788B85}" dt="2023-09-04T20:30:35.317" v="34" actId="47"/>
        <pc:sldMkLst>
          <pc:docMk/>
          <pc:sldMk cId="2242300521" sldId="297"/>
        </pc:sldMkLst>
      </pc:sldChg>
      <pc:sldChg chg="del">
        <pc:chgData name="Gabriel Morris" userId="b27f8b3fe71fb418" providerId="LiveId" clId="{F62A25FB-EE7E-4DBD-85CC-51BDB7788B85}" dt="2023-09-04T20:30:37.388" v="35" actId="47"/>
        <pc:sldMkLst>
          <pc:docMk/>
          <pc:sldMk cId="2032088262" sldId="298"/>
        </pc:sldMkLst>
      </pc:sldChg>
      <pc:sldChg chg="del">
        <pc:chgData name="Gabriel Morris" userId="b27f8b3fe71fb418" providerId="LiveId" clId="{F62A25FB-EE7E-4DBD-85CC-51BDB7788B85}" dt="2023-09-04T20:30:38.582" v="36" actId="47"/>
        <pc:sldMkLst>
          <pc:docMk/>
          <pc:sldMk cId="1071749294" sldId="300"/>
        </pc:sldMkLst>
      </pc:sldChg>
      <pc:sldChg chg="del">
        <pc:chgData name="Gabriel Morris" userId="b27f8b3fe71fb418" providerId="LiveId" clId="{F62A25FB-EE7E-4DBD-85CC-51BDB7788B85}" dt="2023-09-04T20:57:30.977" v="40" actId="47"/>
        <pc:sldMkLst>
          <pc:docMk/>
          <pc:sldMk cId="4097820593" sldId="301"/>
        </pc:sldMkLst>
      </pc:sldChg>
      <pc:sldChg chg="del">
        <pc:chgData name="Gabriel Morris" userId="b27f8b3fe71fb418" providerId="LiveId" clId="{F62A25FB-EE7E-4DBD-85CC-51BDB7788B85}" dt="2023-09-10T03:55:02.597" v="1901" actId="47"/>
        <pc:sldMkLst>
          <pc:docMk/>
          <pc:sldMk cId="4247932332" sldId="305"/>
        </pc:sldMkLst>
      </pc:sldChg>
      <pc:sldChg chg="del">
        <pc:chgData name="Gabriel Morris" userId="b27f8b3fe71fb418" providerId="LiveId" clId="{F62A25FB-EE7E-4DBD-85CC-51BDB7788B85}" dt="2023-09-10T01:28:29.362" v="1649" actId="47"/>
        <pc:sldMkLst>
          <pc:docMk/>
          <pc:sldMk cId="1809930469" sldId="306"/>
        </pc:sldMkLst>
      </pc:sldChg>
      <pc:sldChg chg="ord">
        <pc:chgData name="Gabriel Morris" userId="b27f8b3fe71fb418" providerId="LiveId" clId="{F62A25FB-EE7E-4DBD-85CC-51BDB7788B85}" dt="2023-09-04T21:11:30.431" v="83"/>
        <pc:sldMkLst>
          <pc:docMk/>
          <pc:sldMk cId="1970087224" sldId="307"/>
        </pc:sldMkLst>
      </pc:sldChg>
      <pc:sldChg chg="ord">
        <pc:chgData name="Gabriel Morris" userId="b27f8b3fe71fb418" providerId="LiveId" clId="{F62A25FB-EE7E-4DBD-85CC-51BDB7788B85}" dt="2023-09-04T20:58:23.183" v="42"/>
        <pc:sldMkLst>
          <pc:docMk/>
          <pc:sldMk cId="1702948680" sldId="308"/>
        </pc:sldMkLst>
      </pc:sldChg>
      <pc:sldChg chg="del">
        <pc:chgData name="Gabriel Morris" userId="b27f8b3fe71fb418" providerId="LiveId" clId="{F62A25FB-EE7E-4DBD-85CC-51BDB7788B85}" dt="2023-09-10T01:28:05.683" v="1644" actId="47"/>
        <pc:sldMkLst>
          <pc:docMk/>
          <pc:sldMk cId="244757711" sldId="309"/>
        </pc:sldMkLst>
      </pc:sldChg>
      <pc:sldChg chg="del">
        <pc:chgData name="Gabriel Morris" userId="b27f8b3fe71fb418" providerId="LiveId" clId="{F62A25FB-EE7E-4DBD-85CC-51BDB7788B85}" dt="2023-09-10T01:28:06.832" v="1645" actId="47"/>
        <pc:sldMkLst>
          <pc:docMk/>
          <pc:sldMk cId="2792001264" sldId="310"/>
        </pc:sldMkLst>
      </pc:sldChg>
      <pc:sldChg chg="ord">
        <pc:chgData name="Gabriel Morris" userId="b27f8b3fe71fb418" providerId="LiveId" clId="{F62A25FB-EE7E-4DBD-85CC-51BDB7788B85}" dt="2023-09-04T20:30:48.842" v="38"/>
        <pc:sldMkLst>
          <pc:docMk/>
          <pc:sldMk cId="38411297" sldId="312"/>
        </pc:sldMkLst>
      </pc:sldChg>
      <pc:sldChg chg="ord">
        <pc:chgData name="Gabriel Morris" userId="b27f8b3fe71fb418" providerId="LiveId" clId="{F62A25FB-EE7E-4DBD-85CC-51BDB7788B85}" dt="2023-09-04T20:58:47.238" v="44"/>
        <pc:sldMkLst>
          <pc:docMk/>
          <pc:sldMk cId="2362622965" sldId="313"/>
        </pc:sldMkLst>
      </pc:sldChg>
      <pc:sldChg chg="del">
        <pc:chgData name="Gabriel Morris" userId="b27f8b3fe71fb418" providerId="LiveId" clId="{F62A25FB-EE7E-4DBD-85CC-51BDB7788B85}" dt="2023-09-10T01:28:10.076" v="1646" actId="47"/>
        <pc:sldMkLst>
          <pc:docMk/>
          <pc:sldMk cId="395287320" sldId="314"/>
        </pc:sldMkLst>
      </pc:sldChg>
      <pc:sldChg chg="addSp delSp modSp del mod ord">
        <pc:chgData name="Gabriel Morris" userId="b27f8b3fe71fb418" providerId="LiveId" clId="{F62A25FB-EE7E-4DBD-85CC-51BDB7788B85}" dt="2023-09-10T01:24:18.565" v="1617" actId="47"/>
        <pc:sldMkLst>
          <pc:docMk/>
          <pc:sldMk cId="3401013540" sldId="315"/>
        </pc:sldMkLst>
        <pc:spChg chg="mod">
          <ac:chgData name="Gabriel Morris" userId="b27f8b3fe71fb418" providerId="LiveId" clId="{F62A25FB-EE7E-4DBD-85CC-51BDB7788B85}" dt="2023-09-10T01:19:31.764" v="1554" actId="14100"/>
          <ac:spMkLst>
            <pc:docMk/>
            <pc:sldMk cId="3401013540" sldId="315"/>
            <ac:spMk id="2" creationId="{05762BF0-8F56-27F9-74E1-3BB3AFBE949D}"/>
          </ac:spMkLst>
        </pc:spChg>
        <pc:spChg chg="del mod">
          <ac:chgData name="Gabriel Morris" userId="b27f8b3fe71fb418" providerId="LiveId" clId="{F62A25FB-EE7E-4DBD-85CC-51BDB7788B85}" dt="2023-09-10T01:24:16.067" v="1616" actId="21"/>
          <ac:spMkLst>
            <pc:docMk/>
            <pc:sldMk cId="3401013540" sldId="315"/>
            <ac:spMk id="3" creationId="{CEE7BEE2-856E-AA76-9E75-AC90BA49AF87}"/>
          </ac:spMkLst>
        </pc:spChg>
        <pc:spChg chg="add mod">
          <ac:chgData name="Gabriel Morris" userId="b27f8b3fe71fb418" providerId="LiveId" clId="{F62A25FB-EE7E-4DBD-85CC-51BDB7788B85}" dt="2023-09-10T01:24:16.067" v="1616" actId="21"/>
          <ac:spMkLst>
            <pc:docMk/>
            <pc:sldMk cId="3401013540" sldId="315"/>
            <ac:spMk id="8" creationId="{0198920B-1111-FB20-54D6-7AC526CEC5C6}"/>
          </ac:spMkLst>
        </pc:spChg>
        <pc:picChg chg="add del mod">
          <ac:chgData name="Gabriel Morris" userId="b27f8b3fe71fb418" providerId="LiveId" clId="{F62A25FB-EE7E-4DBD-85CC-51BDB7788B85}" dt="2023-09-10T01:19:35.537" v="1556"/>
          <ac:picMkLst>
            <pc:docMk/>
            <pc:sldMk cId="3401013540" sldId="315"/>
            <ac:picMk id="4" creationId="{4E8A5E0C-13AE-0793-6311-574AB9D02AE4}"/>
          </ac:picMkLst>
        </pc:picChg>
        <pc:picChg chg="add del mod modCrop">
          <ac:chgData name="Gabriel Morris" userId="b27f8b3fe71fb418" providerId="LiveId" clId="{F62A25FB-EE7E-4DBD-85CC-51BDB7788B85}" dt="2023-09-10T01:22:54.037" v="1575" actId="21"/>
          <ac:picMkLst>
            <pc:docMk/>
            <pc:sldMk cId="3401013540" sldId="315"/>
            <ac:picMk id="6" creationId="{A8780250-A650-EB5B-25DA-D1F5AD5BBE1B}"/>
          </ac:picMkLst>
        </pc:picChg>
      </pc:sldChg>
      <pc:sldChg chg="modSp mod ord">
        <pc:chgData name="Gabriel Morris" userId="b27f8b3fe71fb418" providerId="LiveId" clId="{F62A25FB-EE7E-4DBD-85CC-51BDB7788B85}" dt="2023-09-09T17:48:45.240" v="1351" actId="20577"/>
        <pc:sldMkLst>
          <pc:docMk/>
          <pc:sldMk cId="3847673811" sldId="316"/>
        </pc:sldMkLst>
        <pc:spChg chg="mod">
          <ac:chgData name="Gabriel Morris" userId="b27f8b3fe71fb418" providerId="LiveId" clId="{F62A25FB-EE7E-4DBD-85CC-51BDB7788B85}" dt="2023-09-09T17:48:45.240" v="1351" actId="20577"/>
          <ac:spMkLst>
            <pc:docMk/>
            <pc:sldMk cId="3847673811" sldId="316"/>
            <ac:spMk id="2" creationId="{05762BF0-8F56-27F9-74E1-3BB3AFBE949D}"/>
          </ac:spMkLst>
        </pc:spChg>
        <pc:spChg chg="mod">
          <ac:chgData name="Gabriel Morris" userId="b27f8b3fe71fb418" providerId="LiveId" clId="{F62A25FB-EE7E-4DBD-85CC-51BDB7788B85}" dt="2023-09-09T17:48:38.014" v="1346" actId="113"/>
          <ac:spMkLst>
            <pc:docMk/>
            <pc:sldMk cId="3847673811" sldId="316"/>
            <ac:spMk id="3" creationId="{CEE7BEE2-856E-AA76-9E75-AC90BA49AF87}"/>
          </ac:spMkLst>
        </pc:spChg>
      </pc:sldChg>
      <pc:sldChg chg="add del">
        <pc:chgData name="Gabriel Morris" userId="b27f8b3fe71fb418" providerId="LiveId" clId="{F62A25FB-EE7E-4DBD-85CC-51BDB7788B85}" dt="2023-09-10T01:41:10.584" v="1651"/>
        <pc:sldMkLst>
          <pc:docMk/>
          <pc:sldMk cId="1833148004" sldId="317"/>
        </pc:sldMkLst>
      </pc:sldChg>
      <pc:sldChg chg="modSp mod ord">
        <pc:chgData name="Gabriel Morris" userId="b27f8b3fe71fb418" providerId="LiveId" clId="{F62A25FB-EE7E-4DBD-85CC-51BDB7788B85}" dt="2023-09-09T17:43:04.196" v="1345" actId="27636"/>
        <pc:sldMkLst>
          <pc:docMk/>
          <pc:sldMk cId="1405343617" sldId="318"/>
        </pc:sldMkLst>
        <pc:spChg chg="mod">
          <ac:chgData name="Gabriel Morris" userId="b27f8b3fe71fb418" providerId="LiveId" clId="{F62A25FB-EE7E-4DBD-85CC-51BDB7788B85}" dt="2023-09-09T17:43:04.196" v="1345" actId="27636"/>
          <ac:spMkLst>
            <pc:docMk/>
            <pc:sldMk cId="1405343617" sldId="318"/>
            <ac:spMk id="2" creationId="{E563EA4E-0A22-22A6-4831-CAAA3D4E7B27}"/>
          </ac:spMkLst>
        </pc:spChg>
        <pc:spChg chg="mod">
          <ac:chgData name="Gabriel Morris" userId="b27f8b3fe71fb418" providerId="LiveId" clId="{F62A25FB-EE7E-4DBD-85CC-51BDB7788B85}" dt="2023-09-04T18:41:29.924" v="9" actId="113"/>
          <ac:spMkLst>
            <pc:docMk/>
            <pc:sldMk cId="1405343617" sldId="318"/>
            <ac:spMk id="3" creationId="{C5BFB961-51C5-991A-403F-CB5BE02DA237}"/>
          </ac:spMkLst>
        </pc:spChg>
      </pc:sldChg>
      <pc:sldChg chg="add del">
        <pc:chgData name="Gabriel Morris" userId="b27f8b3fe71fb418" providerId="LiveId" clId="{F62A25FB-EE7E-4DBD-85CC-51BDB7788B85}" dt="2023-09-10T01:28:32.716" v="1650" actId="47"/>
        <pc:sldMkLst>
          <pc:docMk/>
          <pc:sldMk cId="304114288" sldId="320"/>
        </pc:sldMkLst>
      </pc:sldChg>
      <pc:sldChg chg="modSp add mod ord">
        <pc:chgData name="Gabriel Morris" userId="b27f8b3fe71fb418" providerId="LiveId" clId="{F62A25FB-EE7E-4DBD-85CC-51BDB7788B85}" dt="2023-09-08T21:51:36.340" v="903" actId="27636"/>
        <pc:sldMkLst>
          <pc:docMk/>
          <pc:sldMk cId="3851057696" sldId="321"/>
        </pc:sldMkLst>
        <pc:spChg chg="mod">
          <ac:chgData name="Gabriel Morris" userId="b27f8b3fe71fb418" providerId="LiveId" clId="{F62A25FB-EE7E-4DBD-85CC-51BDB7788B85}" dt="2023-09-04T22:43:18.125" v="122" actId="6549"/>
          <ac:spMkLst>
            <pc:docMk/>
            <pc:sldMk cId="3851057696" sldId="321"/>
            <ac:spMk id="2" creationId="{E563EA4E-0A22-22A6-4831-CAAA3D4E7B27}"/>
          </ac:spMkLst>
        </pc:spChg>
        <pc:spChg chg="mod">
          <ac:chgData name="Gabriel Morris" userId="b27f8b3fe71fb418" providerId="LiveId" clId="{F62A25FB-EE7E-4DBD-85CC-51BDB7788B85}" dt="2023-09-08T21:51:36.340" v="903" actId="27636"/>
          <ac:spMkLst>
            <pc:docMk/>
            <pc:sldMk cId="3851057696" sldId="321"/>
            <ac:spMk id="3" creationId="{C5BFB961-51C5-991A-403F-CB5BE02DA237}"/>
          </ac:spMkLst>
        </pc:spChg>
        <pc:spChg chg="mod">
          <ac:chgData name="Gabriel Morris" userId="b27f8b3fe71fb418" providerId="LiveId" clId="{F62A25FB-EE7E-4DBD-85CC-51BDB7788B85}" dt="2023-09-04T22:44:20.015" v="129" actId="14100"/>
          <ac:spMkLst>
            <pc:docMk/>
            <pc:sldMk cId="3851057696" sldId="321"/>
            <ac:spMk id="4" creationId="{7C22D069-2E42-4FC8-F80F-59CAC1B2697C}"/>
          </ac:spMkLst>
        </pc:spChg>
      </pc:sldChg>
      <pc:sldChg chg="modSp add mod ord">
        <pc:chgData name="Gabriel Morris" userId="b27f8b3fe71fb418" providerId="LiveId" clId="{F62A25FB-EE7E-4DBD-85CC-51BDB7788B85}" dt="2023-09-09T23:58:37.360" v="1462" actId="27636"/>
        <pc:sldMkLst>
          <pc:docMk/>
          <pc:sldMk cId="1674559267" sldId="322"/>
        </pc:sldMkLst>
        <pc:spChg chg="mod">
          <ac:chgData name="Gabriel Morris" userId="b27f8b3fe71fb418" providerId="LiveId" clId="{F62A25FB-EE7E-4DBD-85CC-51BDB7788B85}" dt="2023-09-09T23:58:37.360" v="1462" actId="27636"/>
          <ac:spMkLst>
            <pc:docMk/>
            <pc:sldMk cId="1674559267" sldId="322"/>
            <ac:spMk id="2" creationId="{E563EA4E-0A22-22A6-4831-CAAA3D4E7B27}"/>
          </ac:spMkLst>
        </pc:spChg>
      </pc:sldChg>
      <pc:sldChg chg="modSp add mod ord">
        <pc:chgData name="Gabriel Morris" userId="b27f8b3fe71fb418" providerId="LiveId" clId="{F62A25FB-EE7E-4DBD-85CC-51BDB7788B85}" dt="2023-09-09T23:58:43.528" v="1464" actId="27636"/>
        <pc:sldMkLst>
          <pc:docMk/>
          <pc:sldMk cId="4053397344" sldId="323"/>
        </pc:sldMkLst>
        <pc:spChg chg="mod">
          <ac:chgData name="Gabriel Morris" userId="b27f8b3fe71fb418" providerId="LiveId" clId="{F62A25FB-EE7E-4DBD-85CC-51BDB7788B85}" dt="2023-09-09T23:58:43.528" v="1464" actId="27636"/>
          <ac:spMkLst>
            <pc:docMk/>
            <pc:sldMk cId="4053397344" sldId="323"/>
            <ac:spMk id="2" creationId="{E563EA4E-0A22-22A6-4831-CAAA3D4E7B27}"/>
          </ac:spMkLst>
        </pc:spChg>
      </pc:sldChg>
      <pc:sldChg chg="addSp delSp modSp new mod setBg">
        <pc:chgData name="Gabriel Morris" userId="b27f8b3fe71fb418" providerId="LiveId" clId="{F62A25FB-EE7E-4DBD-85CC-51BDB7788B85}" dt="2023-09-04T21:02:08.592" v="59" actId="26606"/>
        <pc:sldMkLst>
          <pc:docMk/>
          <pc:sldMk cId="2262080334" sldId="324"/>
        </pc:sldMkLst>
        <pc:spChg chg="mod ord">
          <ac:chgData name="Gabriel Morris" userId="b27f8b3fe71fb418" providerId="LiveId" clId="{F62A25FB-EE7E-4DBD-85CC-51BDB7788B85}" dt="2023-09-04T21:02:08.592" v="59" actId="26606"/>
          <ac:spMkLst>
            <pc:docMk/>
            <pc:sldMk cId="2262080334" sldId="324"/>
            <ac:spMk id="2" creationId="{C8B9154E-8DAF-0F32-BA8E-BDCA2B16B100}"/>
          </ac:spMkLst>
        </pc:spChg>
        <pc:spChg chg="add del">
          <ac:chgData name="Gabriel Morris" userId="b27f8b3fe71fb418" providerId="LiveId" clId="{F62A25FB-EE7E-4DBD-85CC-51BDB7788B85}" dt="2023-09-04T21:02:05.425" v="56" actId="26606"/>
          <ac:spMkLst>
            <pc:docMk/>
            <pc:sldMk cId="2262080334" sldId="324"/>
            <ac:spMk id="5" creationId="{22F15A2D-2324-487D-A02A-BF46C5C580EB}"/>
          </ac:spMkLst>
        </pc:spChg>
        <pc:spChg chg="add del">
          <ac:chgData name="Gabriel Morris" userId="b27f8b3fe71fb418" providerId="LiveId" clId="{F62A25FB-EE7E-4DBD-85CC-51BDB7788B85}" dt="2023-09-04T21:02:05.425" v="56" actId="26606"/>
          <ac:spMkLst>
            <pc:docMk/>
            <pc:sldMk cId="2262080334" sldId="324"/>
            <ac:spMk id="6" creationId="{17A7F34E-D418-47E2-9F86-2C45BBC31210}"/>
          </ac:spMkLst>
        </pc:spChg>
        <pc:spChg chg="add del">
          <ac:chgData name="Gabriel Morris" userId="b27f8b3fe71fb418" providerId="LiveId" clId="{F62A25FB-EE7E-4DBD-85CC-51BDB7788B85}" dt="2023-09-04T21:02:05.425" v="56" actId="26606"/>
          <ac:spMkLst>
            <pc:docMk/>
            <pc:sldMk cId="2262080334" sldId="324"/>
            <ac:spMk id="7" creationId="{2AEAFA59-923A-4F54-8B49-44C970BCC323}"/>
          </ac:spMkLst>
        </pc:spChg>
        <pc:spChg chg="add del">
          <ac:chgData name="Gabriel Morris" userId="b27f8b3fe71fb418" providerId="LiveId" clId="{F62A25FB-EE7E-4DBD-85CC-51BDB7788B85}" dt="2023-09-04T21:01:53.903" v="48" actId="26606"/>
          <ac:spMkLst>
            <pc:docMk/>
            <pc:sldMk cId="2262080334" sldId="324"/>
            <ac:spMk id="8" creationId="{42A4FC2C-047E-45A5-965D-8E1E3BF09BC6}"/>
          </ac:spMkLst>
        </pc:spChg>
        <pc:spChg chg="add del">
          <ac:chgData name="Gabriel Morris" userId="b27f8b3fe71fb418" providerId="LiveId" clId="{F62A25FB-EE7E-4DBD-85CC-51BDB7788B85}" dt="2023-09-04T21:02:08.589" v="58" actId="26606"/>
          <ac:spMkLst>
            <pc:docMk/>
            <pc:sldMk cId="2262080334" sldId="324"/>
            <ac:spMk id="9" creationId="{63644BFD-D22E-4019-B666-387DA51AEAFD}"/>
          </ac:spMkLst>
        </pc:spChg>
        <pc:spChg chg="add del">
          <ac:chgData name="Gabriel Morris" userId="b27f8b3fe71fb418" providerId="LiveId" clId="{F62A25FB-EE7E-4DBD-85CC-51BDB7788B85}" dt="2023-09-04T21:01:58.205" v="50" actId="26606"/>
          <ac:spMkLst>
            <pc:docMk/>
            <pc:sldMk cId="2262080334" sldId="324"/>
            <ac:spMk id="10" creationId="{9F234FBA-3501-47B4-AE0C-AA4AFBC8F603}"/>
          </ac:spMkLst>
        </pc:spChg>
        <pc:spChg chg="add del">
          <ac:chgData name="Gabriel Morris" userId="b27f8b3fe71fb418" providerId="LiveId" clId="{F62A25FB-EE7E-4DBD-85CC-51BDB7788B85}" dt="2023-09-04T21:01:58.205" v="50" actId="26606"/>
          <ac:spMkLst>
            <pc:docMk/>
            <pc:sldMk cId="2262080334" sldId="324"/>
            <ac:spMk id="11" creationId="{3DAD86CA-8235-409B-982B-5E7A033E2392}"/>
          </ac:spMkLst>
        </pc:spChg>
        <pc:spChg chg="add del">
          <ac:chgData name="Gabriel Morris" userId="b27f8b3fe71fb418" providerId="LiveId" clId="{F62A25FB-EE7E-4DBD-85CC-51BDB7788B85}" dt="2023-09-04T21:01:58.205" v="50" actId="26606"/>
          <ac:spMkLst>
            <pc:docMk/>
            <pc:sldMk cId="2262080334" sldId="324"/>
            <ac:spMk id="12" creationId="{B5EF893B-0491-416E-9D33-BADE9600792A}"/>
          </ac:spMkLst>
        </pc:spChg>
        <pc:spChg chg="add del">
          <ac:chgData name="Gabriel Morris" userId="b27f8b3fe71fb418" providerId="LiveId" clId="{F62A25FB-EE7E-4DBD-85CC-51BDB7788B85}" dt="2023-09-04T21:01:59.435" v="52" actId="26606"/>
          <ac:spMkLst>
            <pc:docMk/>
            <pc:sldMk cId="2262080334" sldId="324"/>
            <ac:spMk id="16" creationId="{AB8C311F-7253-4AED-9701-7FC0708C41C7}"/>
          </ac:spMkLst>
        </pc:spChg>
        <pc:spChg chg="add del">
          <ac:chgData name="Gabriel Morris" userId="b27f8b3fe71fb418" providerId="LiveId" clId="{F62A25FB-EE7E-4DBD-85CC-51BDB7788B85}" dt="2023-09-04T21:01:59.435" v="52" actId="26606"/>
          <ac:spMkLst>
            <pc:docMk/>
            <pc:sldMk cId="2262080334" sldId="324"/>
            <ac:spMk id="17" creationId="{E2384209-CB15-4CDF-9D31-C44FD9A3F20D}"/>
          </ac:spMkLst>
        </pc:spChg>
        <pc:spChg chg="add del">
          <ac:chgData name="Gabriel Morris" userId="b27f8b3fe71fb418" providerId="LiveId" clId="{F62A25FB-EE7E-4DBD-85CC-51BDB7788B85}" dt="2023-09-04T21:01:59.435" v="52" actId="26606"/>
          <ac:spMkLst>
            <pc:docMk/>
            <pc:sldMk cId="2262080334" sldId="324"/>
            <ac:spMk id="18" creationId="{2633B3B5-CC90-43F0-8714-D31D1F3F0209}"/>
          </ac:spMkLst>
        </pc:spChg>
        <pc:spChg chg="add del">
          <ac:chgData name="Gabriel Morris" userId="b27f8b3fe71fb418" providerId="LiveId" clId="{F62A25FB-EE7E-4DBD-85CC-51BDB7788B85}" dt="2023-09-04T21:01:59.435" v="52" actId="26606"/>
          <ac:spMkLst>
            <pc:docMk/>
            <pc:sldMk cId="2262080334" sldId="324"/>
            <ac:spMk id="19" creationId="{A8D57A06-A426-446D-B02C-A2DC6B62E45E}"/>
          </ac:spMkLst>
        </pc:spChg>
        <pc:spChg chg="add del">
          <ac:chgData name="Gabriel Morris" userId="b27f8b3fe71fb418" providerId="LiveId" clId="{F62A25FB-EE7E-4DBD-85CC-51BDB7788B85}" dt="2023-09-04T21:02:08.589" v="58" actId="26606"/>
          <ac:spMkLst>
            <pc:docMk/>
            <pc:sldMk cId="2262080334" sldId="324"/>
            <ac:spMk id="21" creationId="{3776B14B-F2F4-4825-8DA8-8C7A0F2B3960}"/>
          </ac:spMkLst>
        </pc:spChg>
        <pc:spChg chg="add">
          <ac:chgData name="Gabriel Morris" userId="b27f8b3fe71fb418" providerId="LiveId" clId="{F62A25FB-EE7E-4DBD-85CC-51BDB7788B85}" dt="2023-09-04T21:02:08.592" v="59" actId="26606"/>
          <ac:spMkLst>
            <pc:docMk/>
            <pc:sldMk cId="2262080334" sldId="324"/>
            <ac:spMk id="23" creationId="{42A4FC2C-047E-45A5-965D-8E1E3BF09BC6}"/>
          </ac:spMkLst>
        </pc:spChg>
        <pc:grpChg chg="add del">
          <ac:chgData name="Gabriel Morris" userId="b27f8b3fe71fb418" providerId="LiveId" clId="{F62A25FB-EE7E-4DBD-85CC-51BDB7788B85}" dt="2023-09-04T21:02:08.589" v="58" actId="26606"/>
          <ac:grpSpMkLst>
            <pc:docMk/>
            <pc:sldMk cId="2262080334" sldId="324"/>
            <ac:grpSpMk id="13" creationId="{5FE9FE4C-C9E0-4C54-8010-EA9D29CD4D59}"/>
          </ac:grpSpMkLst>
        </pc:grpChg>
        <pc:picChg chg="add mod">
          <ac:chgData name="Gabriel Morris" userId="b27f8b3fe71fb418" providerId="LiveId" clId="{F62A25FB-EE7E-4DBD-85CC-51BDB7788B85}" dt="2023-09-04T21:02:08.592" v="59" actId="26606"/>
          <ac:picMkLst>
            <pc:docMk/>
            <pc:sldMk cId="2262080334" sldId="324"/>
            <ac:picMk id="3" creationId="{E9E169AA-FF62-6688-3B93-97821849FBB5}"/>
          </ac:picMkLst>
        </pc:picChg>
        <pc:cxnChg chg="add del">
          <ac:chgData name="Gabriel Morris" userId="b27f8b3fe71fb418" providerId="LiveId" clId="{F62A25FB-EE7E-4DBD-85CC-51BDB7788B85}" dt="2023-09-04T21:01:58.205" v="50" actId="26606"/>
          <ac:cxnSpMkLst>
            <pc:docMk/>
            <pc:sldMk cId="2262080334" sldId="324"/>
            <ac:cxnSpMk id="14" creationId="{469F4FF8-F8B0-4630-BA1B-0D8B324CD5FF}"/>
          </ac:cxnSpMkLst>
        </pc:cxnChg>
      </pc:sldChg>
      <pc:sldChg chg="modSp add mod ord">
        <pc:chgData name="Gabriel Morris" userId="b27f8b3fe71fb418" providerId="LiveId" clId="{F62A25FB-EE7E-4DBD-85CC-51BDB7788B85}" dt="2023-09-09T23:58:59.021" v="1468" actId="27636"/>
        <pc:sldMkLst>
          <pc:docMk/>
          <pc:sldMk cId="138834677" sldId="325"/>
        </pc:sldMkLst>
        <pc:spChg chg="mod">
          <ac:chgData name="Gabriel Morris" userId="b27f8b3fe71fb418" providerId="LiveId" clId="{F62A25FB-EE7E-4DBD-85CC-51BDB7788B85}" dt="2023-09-09T23:58:59.021" v="1468" actId="27636"/>
          <ac:spMkLst>
            <pc:docMk/>
            <pc:sldMk cId="138834677" sldId="325"/>
            <ac:spMk id="2" creationId="{E563EA4E-0A22-22A6-4831-CAAA3D4E7B27}"/>
          </ac:spMkLst>
        </pc:spChg>
        <pc:spChg chg="mod">
          <ac:chgData name="Gabriel Morris" userId="b27f8b3fe71fb418" providerId="LiveId" clId="{F62A25FB-EE7E-4DBD-85CC-51BDB7788B85}" dt="2023-09-04T21:07:30.918" v="81" actId="113"/>
          <ac:spMkLst>
            <pc:docMk/>
            <pc:sldMk cId="138834677" sldId="325"/>
            <ac:spMk id="3" creationId="{C5BFB961-51C5-991A-403F-CB5BE02DA237}"/>
          </ac:spMkLst>
        </pc:spChg>
      </pc:sldChg>
      <pc:sldChg chg="delSp modSp add mod">
        <pc:chgData name="Gabriel Morris" userId="b27f8b3fe71fb418" providerId="LiveId" clId="{F62A25FB-EE7E-4DBD-85CC-51BDB7788B85}" dt="2023-09-10T03:56:46.768" v="1902" actId="2"/>
        <pc:sldMkLst>
          <pc:docMk/>
          <pc:sldMk cId="3125907247" sldId="326"/>
        </pc:sldMkLst>
        <pc:spChg chg="mod">
          <ac:chgData name="Gabriel Morris" userId="b27f8b3fe71fb418" providerId="LiveId" clId="{F62A25FB-EE7E-4DBD-85CC-51BDB7788B85}" dt="2023-09-09T22:29:12.224" v="1401" actId="20577"/>
          <ac:spMkLst>
            <pc:docMk/>
            <pc:sldMk cId="3125907247" sldId="326"/>
            <ac:spMk id="2" creationId="{E563EA4E-0A22-22A6-4831-CAAA3D4E7B27}"/>
          </ac:spMkLst>
        </pc:spChg>
        <pc:spChg chg="mod">
          <ac:chgData name="Gabriel Morris" userId="b27f8b3fe71fb418" providerId="LiveId" clId="{F62A25FB-EE7E-4DBD-85CC-51BDB7788B85}" dt="2023-09-10T03:56:46.768" v="1902" actId="2"/>
          <ac:spMkLst>
            <pc:docMk/>
            <pc:sldMk cId="3125907247" sldId="326"/>
            <ac:spMk id="3" creationId="{C5BFB961-51C5-991A-403F-CB5BE02DA237}"/>
          </ac:spMkLst>
        </pc:spChg>
        <pc:spChg chg="del">
          <ac:chgData name="Gabriel Morris" userId="b27f8b3fe71fb418" providerId="LiveId" clId="{F62A25FB-EE7E-4DBD-85CC-51BDB7788B85}" dt="2023-09-04T22:58:26.324" v="257" actId="478"/>
          <ac:spMkLst>
            <pc:docMk/>
            <pc:sldMk cId="3125907247" sldId="326"/>
            <ac:spMk id="4" creationId="{7C22D069-2E42-4FC8-F80F-59CAC1B2697C}"/>
          </ac:spMkLst>
        </pc:spChg>
      </pc:sldChg>
      <pc:sldChg chg="modSp add mod ord">
        <pc:chgData name="Gabriel Morris" userId="b27f8b3fe71fb418" providerId="LiveId" clId="{F62A25FB-EE7E-4DBD-85CC-51BDB7788B85}" dt="2023-09-09T23:59:09.359" v="1470" actId="27636"/>
        <pc:sldMkLst>
          <pc:docMk/>
          <pc:sldMk cId="2292434444" sldId="327"/>
        </pc:sldMkLst>
        <pc:spChg chg="mod">
          <ac:chgData name="Gabriel Morris" userId="b27f8b3fe71fb418" providerId="LiveId" clId="{F62A25FB-EE7E-4DBD-85CC-51BDB7788B85}" dt="2023-09-09T23:59:09.359" v="1470" actId="27636"/>
          <ac:spMkLst>
            <pc:docMk/>
            <pc:sldMk cId="2292434444" sldId="327"/>
            <ac:spMk id="2" creationId="{E563EA4E-0A22-22A6-4831-CAAA3D4E7B27}"/>
          </ac:spMkLst>
        </pc:spChg>
        <pc:spChg chg="mod">
          <ac:chgData name="Gabriel Morris" userId="b27f8b3fe71fb418" providerId="LiveId" clId="{F62A25FB-EE7E-4DBD-85CC-51BDB7788B85}" dt="2023-09-09T21:27:55.101" v="1388" actId="207"/>
          <ac:spMkLst>
            <pc:docMk/>
            <pc:sldMk cId="2292434444" sldId="327"/>
            <ac:spMk id="3" creationId="{C5BFB961-51C5-991A-403F-CB5BE02DA237}"/>
          </ac:spMkLst>
        </pc:spChg>
      </pc:sldChg>
      <pc:sldChg chg="addSp delSp modSp new mod ord setBg">
        <pc:chgData name="Gabriel Morris" userId="b27f8b3fe71fb418" providerId="LiveId" clId="{F62A25FB-EE7E-4DBD-85CC-51BDB7788B85}" dt="2023-09-09T17:54:00.474" v="1368" actId="207"/>
        <pc:sldMkLst>
          <pc:docMk/>
          <pc:sldMk cId="3078195831" sldId="328"/>
        </pc:sldMkLst>
        <pc:spChg chg="del mod ord">
          <ac:chgData name="Gabriel Morris" userId="b27f8b3fe71fb418" providerId="LiveId" clId="{F62A25FB-EE7E-4DBD-85CC-51BDB7788B85}" dt="2023-09-05T05:21:15.611" v="403" actId="478"/>
          <ac:spMkLst>
            <pc:docMk/>
            <pc:sldMk cId="3078195831" sldId="328"/>
            <ac:spMk id="2" creationId="{A1C96BDB-9553-766F-E5A4-342E08FC2B46}"/>
          </ac:spMkLst>
        </pc:spChg>
        <pc:spChg chg="add del mod">
          <ac:chgData name="Gabriel Morris" userId="b27f8b3fe71fb418" providerId="LiveId" clId="{F62A25FB-EE7E-4DBD-85CC-51BDB7788B85}" dt="2023-09-05T05:18:29.451" v="363" actId="478"/>
          <ac:spMkLst>
            <pc:docMk/>
            <pc:sldMk cId="3078195831" sldId="328"/>
            <ac:spMk id="5" creationId="{359268C7-D014-CAF3-9A8C-2DFE4311F730}"/>
          </ac:spMkLst>
        </pc:spChg>
        <pc:spChg chg="add mod">
          <ac:chgData name="Gabriel Morris" userId="b27f8b3fe71fb418" providerId="LiveId" clId="{F62A25FB-EE7E-4DBD-85CC-51BDB7788B85}" dt="2023-09-09T17:53:29.281" v="1364" actId="20577"/>
          <ac:spMkLst>
            <pc:docMk/>
            <pc:sldMk cId="3078195831" sldId="328"/>
            <ac:spMk id="6" creationId="{1857D92A-22CE-456C-3FF0-0AB10DD9024B}"/>
          </ac:spMkLst>
        </pc:spChg>
        <pc:spChg chg="add mod">
          <ac:chgData name="Gabriel Morris" userId="b27f8b3fe71fb418" providerId="LiveId" clId="{F62A25FB-EE7E-4DBD-85CC-51BDB7788B85}" dt="2023-09-09T17:54:00.474" v="1368" actId="207"/>
          <ac:spMkLst>
            <pc:docMk/>
            <pc:sldMk cId="3078195831" sldId="328"/>
            <ac:spMk id="8" creationId="{FE11609E-9A9F-F2F4-2FC7-B4C9BFC3B2CB}"/>
          </ac:spMkLst>
        </pc:spChg>
        <pc:grpChg chg="add">
          <ac:chgData name="Gabriel Morris" userId="b27f8b3fe71fb418" providerId="LiveId" clId="{F62A25FB-EE7E-4DBD-85CC-51BDB7788B85}" dt="2023-09-05T05:17:06.472" v="333" actId="26606"/>
          <ac:grpSpMkLst>
            <pc:docMk/>
            <pc:sldMk cId="3078195831" sldId="328"/>
            <ac:grpSpMk id="9" creationId="{723C66ED-DBBF-12CA-7F5E-813E0E7D036A}"/>
          </ac:grpSpMkLst>
        </pc:grpChg>
        <pc:picChg chg="add del mod">
          <ac:chgData name="Gabriel Morris" userId="b27f8b3fe71fb418" providerId="LiveId" clId="{F62A25FB-EE7E-4DBD-85CC-51BDB7788B85}" dt="2023-09-05T05:21:12.521" v="402" actId="478"/>
          <ac:picMkLst>
            <pc:docMk/>
            <pc:sldMk cId="3078195831" sldId="328"/>
            <ac:picMk id="4" creationId="{BDE6FAD8-873F-315A-BEA5-CEB2D3DDF911}"/>
          </ac:picMkLst>
        </pc:picChg>
        <pc:picChg chg="add del mod">
          <ac:chgData name="Gabriel Morris" userId="b27f8b3fe71fb418" providerId="LiveId" clId="{F62A25FB-EE7E-4DBD-85CC-51BDB7788B85}" dt="2023-09-05T05:19:36.370" v="389"/>
          <ac:picMkLst>
            <pc:docMk/>
            <pc:sldMk cId="3078195831" sldId="328"/>
            <ac:picMk id="7" creationId="{21D527E3-87E7-9530-D8EB-0BD96AA2C08C}"/>
          </ac:picMkLst>
        </pc:picChg>
      </pc:sldChg>
      <pc:sldChg chg="add del ord">
        <pc:chgData name="Gabriel Morris" userId="b27f8b3fe71fb418" providerId="LiveId" clId="{F62A25FB-EE7E-4DBD-85CC-51BDB7788B85}" dt="2023-09-05T16:29:45.306" v="408" actId="47"/>
        <pc:sldMkLst>
          <pc:docMk/>
          <pc:sldMk cId="1792591941" sldId="329"/>
        </pc:sldMkLst>
      </pc:sldChg>
      <pc:sldChg chg="addSp delSp modSp new mod">
        <pc:chgData name="Gabriel Morris" userId="b27f8b3fe71fb418" providerId="LiveId" clId="{F62A25FB-EE7E-4DBD-85CC-51BDB7788B85}" dt="2023-09-07T22:35:33.671" v="770" actId="6549"/>
        <pc:sldMkLst>
          <pc:docMk/>
          <pc:sldMk cId="373941331" sldId="330"/>
        </pc:sldMkLst>
        <pc:spChg chg="del">
          <ac:chgData name="Gabriel Morris" userId="b27f8b3fe71fb418" providerId="LiveId" clId="{F62A25FB-EE7E-4DBD-85CC-51BDB7788B85}" dt="2023-09-05T16:30:01.840" v="409" actId="478"/>
          <ac:spMkLst>
            <pc:docMk/>
            <pc:sldMk cId="373941331" sldId="330"/>
            <ac:spMk id="2" creationId="{46760872-2450-6B1B-5C14-461F345DDDB6}"/>
          </ac:spMkLst>
        </pc:spChg>
        <pc:spChg chg="mod">
          <ac:chgData name="Gabriel Morris" userId="b27f8b3fe71fb418" providerId="LiveId" clId="{F62A25FB-EE7E-4DBD-85CC-51BDB7788B85}" dt="2023-09-07T22:35:33.671" v="770" actId="6549"/>
          <ac:spMkLst>
            <pc:docMk/>
            <pc:sldMk cId="373941331" sldId="330"/>
            <ac:spMk id="3" creationId="{5F6C7D58-A2C1-6A5A-EF1A-8CA82A3F6431}"/>
          </ac:spMkLst>
        </pc:spChg>
        <pc:spChg chg="add mod">
          <ac:chgData name="Gabriel Morris" userId="b27f8b3fe71fb418" providerId="LiveId" clId="{F62A25FB-EE7E-4DBD-85CC-51BDB7788B85}" dt="2023-09-05T16:30:18.090" v="460" actId="6549"/>
          <ac:spMkLst>
            <pc:docMk/>
            <pc:sldMk cId="373941331" sldId="330"/>
            <ac:spMk id="5" creationId="{9EA97215-E37B-3484-F251-DFEBB22BCEBD}"/>
          </ac:spMkLst>
        </pc:spChg>
      </pc:sldChg>
      <pc:sldChg chg="addSp delSp modSp add mod ord">
        <pc:chgData name="Gabriel Morris" userId="b27f8b3fe71fb418" providerId="LiveId" clId="{F62A25FB-EE7E-4DBD-85CC-51BDB7788B85}" dt="2023-09-10T02:51:01.073" v="1833"/>
        <pc:sldMkLst>
          <pc:docMk/>
          <pc:sldMk cId="3948910975" sldId="331"/>
        </pc:sldMkLst>
        <pc:spChg chg="mod">
          <ac:chgData name="Gabriel Morris" userId="b27f8b3fe71fb418" providerId="LiveId" clId="{F62A25FB-EE7E-4DBD-85CC-51BDB7788B85}" dt="2023-09-10T02:38:48.941" v="1822" actId="20577"/>
          <ac:spMkLst>
            <pc:docMk/>
            <pc:sldMk cId="3948910975" sldId="331"/>
            <ac:spMk id="2" creationId="{E563EA4E-0A22-22A6-4831-CAAA3D4E7B27}"/>
          </ac:spMkLst>
        </pc:spChg>
        <pc:spChg chg="del mod">
          <ac:chgData name="Gabriel Morris" userId="b27f8b3fe71fb418" providerId="LiveId" clId="{F62A25FB-EE7E-4DBD-85CC-51BDB7788B85}" dt="2023-09-10T02:39:09.215" v="1826"/>
          <ac:spMkLst>
            <pc:docMk/>
            <pc:sldMk cId="3948910975" sldId="331"/>
            <ac:spMk id="3" creationId="{C5BFB961-51C5-991A-403F-CB5BE02DA237}"/>
          </ac:spMkLst>
        </pc:spChg>
        <pc:spChg chg="del">
          <ac:chgData name="Gabriel Morris" userId="b27f8b3fe71fb418" providerId="LiveId" clId="{F62A25FB-EE7E-4DBD-85CC-51BDB7788B85}" dt="2023-09-10T02:39:23.128" v="1830" actId="478"/>
          <ac:spMkLst>
            <pc:docMk/>
            <pc:sldMk cId="3948910975" sldId="331"/>
            <ac:spMk id="4" creationId="{7C22D069-2E42-4FC8-F80F-59CAC1B2697C}"/>
          </ac:spMkLst>
        </pc:spChg>
        <pc:spChg chg="add mod">
          <ac:chgData name="Gabriel Morris" userId="b27f8b3fe71fb418" providerId="LiveId" clId="{F62A25FB-EE7E-4DBD-85CC-51BDB7788B85}" dt="2023-09-10T02:39:33.584" v="1831" actId="207"/>
          <ac:spMkLst>
            <pc:docMk/>
            <pc:sldMk cId="3948910975" sldId="331"/>
            <ac:spMk id="5" creationId="{C6468629-9D8B-386A-984F-0585139933CE}"/>
          </ac:spMkLst>
        </pc:spChg>
      </pc:sldChg>
      <pc:sldChg chg="add del ord">
        <pc:chgData name="Gabriel Morris" userId="b27f8b3fe71fb418" providerId="LiveId" clId="{F62A25FB-EE7E-4DBD-85CC-51BDB7788B85}" dt="2023-09-10T00:05:06.836" v="1495" actId="47"/>
        <pc:sldMkLst>
          <pc:docMk/>
          <pc:sldMk cId="2226137927" sldId="332"/>
        </pc:sldMkLst>
      </pc:sldChg>
      <pc:sldChg chg="add del">
        <pc:chgData name="Gabriel Morris" userId="b27f8b3fe71fb418" providerId="LiveId" clId="{F62A25FB-EE7E-4DBD-85CC-51BDB7788B85}" dt="2023-09-10T00:25:28.939" v="1497" actId="47"/>
        <pc:sldMkLst>
          <pc:docMk/>
          <pc:sldMk cId="1512479362" sldId="333"/>
        </pc:sldMkLst>
      </pc:sldChg>
      <pc:sldChg chg="modSp add del mod">
        <pc:chgData name="Gabriel Morris" userId="b27f8b3fe71fb418" providerId="LiveId" clId="{F62A25FB-EE7E-4DBD-85CC-51BDB7788B85}" dt="2023-09-10T00:25:28.218" v="1496" actId="47"/>
        <pc:sldMkLst>
          <pc:docMk/>
          <pc:sldMk cId="3922158075" sldId="334"/>
        </pc:sldMkLst>
        <pc:graphicFrameChg chg="modGraphic">
          <ac:chgData name="Gabriel Morris" userId="b27f8b3fe71fb418" providerId="LiveId" clId="{F62A25FB-EE7E-4DBD-85CC-51BDB7788B85}" dt="2023-09-06T18:25:39.797" v="743" actId="20577"/>
          <ac:graphicFrameMkLst>
            <pc:docMk/>
            <pc:sldMk cId="3922158075" sldId="334"/>
            <ac:graphicFrameMk id="3" creationId="{3E300DA0-FD68-AC12-3A96-028DD32B08AE}"/>
          </ac:graphicFrameMkLst>
        </pc:graphicFrameChg>
      </pc:sldChg>
      <pc:sldChg chg="modSp add mod">
        <pc:chgData name="Gabriel Morris" userId="b27f8b3fe71fb418" providerId="LiveId" clId="{F62A25FB-EE7E-4DBD-85CC-51BDB7788B85}" dt="2023-09-09T00:22:32.974" v="1323" actId="20577"/>
        <pc:sldMkLst>
          <pc:docMk/>
          <pc:sldMk cId="526927435" sldId="335"/>
        </pc:sldMkLst>
        <pc:spChg chg="mod">
          <ac:chgData name="Gabriel Morris" userId="b27f8b3fe71fb418" providerId="LiveId" clId="{F62A25FB-EE7E-4DBD-85CC-51BDB7788B85}" dt="2023-09-09T00:22:32.974" v="1323" actId="20577"/>
          <ac:spMkLst>
            <pc:docMk/>
            <pc:sldMk cId="526927435" sldId="335"/>
            <ac:spMk id="2" creationId="{05762BF0-8F56-27F9-74E1-3BB3AFBE949D}"/>
          </ac:spMkLst>
        </pc:spChg>
        <pc:spChg chg="mod">
          <ac:chgData name="Gabriel Morris" userId="b27f8b3fe71fb418" providerId="LiveId" clId="{F62A25FB-EE7E-4DBD-85CC-51BDB7788B85}" dt="2023-09-09T00:20:47.749" v="1322" actId="20577"/>
          <ac:spMkLst>
            <pc:docMk/>
            <pc:sldMk cId="526927435" sldId="335"/>
            <ac:spMk id="3" creationId="{CEE7BEE2-856E-AA76-9E75-AC90BA49AF87}"/>
          </ac:spMkLst>
        </pc:spChg>
      </pc:sldChg>
      <pc:sldChg chg="add">
        <pc:chgData name="Gabriel Morris" userId="b27f8b3fe71fb418" providerId="LiveId" clId="{F62A25FB-EE7E-4DBD-85CC-51BDB7788B85}" dt="2023-09-09T17:53:18.498" v="1352" actId="2890"/>
        <pc:sldMkLst>
          <pc:docMk/>
          <pc:sldMk cId="1126136024" sldId="336"/>
        </pc:sldMkLst>
      </pc:sldChg>
      <pc:sldChg chg="modSp add mod ord">
        <pc:chgData name="Gabriel Morris" userId="b27f8b3fe71fb418" providerId="LiveId" clId="{F62A25FB-EE7E-4DBD-85CC-51BDB7788B85}" dt="2023-09-09T23:58:51.751" v="1466" actId="27636"/>
        <pc:sldMkLst>
          <pc:docMk/>
          <pc:sldMk cId="2917851132" sldId="337"/>
        </pc:sldMkLst>
        <pc:spChg chg="mod">
          <ac:chgData name="Gabriel Morris" userId="b27f8b3fe71fb418" providerId="LiveId" clId="{F62A25FB-EE7E-4DBD-85CC-51BDB7788B85}" dt="2023-09-09T23:58:51.751" v="1466" actId="27636"/>
          <ac:spMkLst>
            <pc:docMk/>
            <pc:sldMk cId="2917851132" sldId="337"/>
            <ac:spMk id="2" creationId="{E563EA4E-0A22-22A6-4831-CAAA3D4E7B27}"/>
          </ac:spMkLst>
        </pc:spChg>
      </pc:sldChg>
      <pc:sldChg chg="modSp add mod ord">
        <pc:chgData name="Gabriel Morris" userId="b27f8b3fe71fb418" providerId="LiveId" clId="{F62A25FB-EE7E-4DBD-85CC-51BDB7788B85}" dt="2023-09-09T23:59:14.276" v="1472" actId="27636"/>
        <pc:sldMkLst>
          <pc:docMk/>
          <pc:sldMk cId="192935918" sldId="338"/>
        </pc:sldMkLst>
        <pc:spChg chg="mod">
          <ac:chgData name="Gabriel Morris" userId="b27f8b3fe71fb418" providerId="LiveId" clId="{F62A25FB-EE7E-4DBD-85CC-51BDB7788B85}" dt="2023-09-09T23:59:14.276" v="1472" actId="27636"/>
          <ac:spMkLst>
            <pc:docMk/>
            <pc:sldMk cId="192935918" sldId="338"/>
            <ac:spMk id="2" creationId="{E563EA4E-0A22-22A6-4831-CAAA3D4E7B27}"/>
          </ac:spMkLst>
        </pc:spChg>
        <pc:spChg chg="mod">
          <ac:chgData name="Gabriel Morris" userId="b27f8b3fe71fb418" providerId="LiveId" clId="{F62A25FB-EE7E-4DBD-85CC-51BDB7788B85}" dt="2023-09-09T21:28:50.620" v="1392" actId="113"/>
          <ac:spMkLst>
            <pc:docMk/>
            <pc:sldMk cId="192935918" sldId="338"/>
            <ac:spMk id="3" creationId="{C5BFB961-51C5-991A-403F-CB5BE02DA237}"/>
          </ac:spMkLst>
        </pc:spChg>
      </pc:sldChg>
      <pc:sldChg chg="addSp delSp modSp new mod setBg">
        <pc:chgData name="Gabriel Morris" userId="b27f8b3fe71fb418" providerId="LiveId" clId="{F62A25FB-EE7E-4DBD-85CC-51BDB7788B85}" dt="2023-09-09T22:46:14.984" v="1407" actId="26606"/>
        <pc:sldMkLst>
          <pc:docMk/>
          <pc:sldMk cId="2629577053" sldId="339"/>
        </pc:sldMkLst>
        <pc:spChg chg="del mod ord">
          <ac:chgData name="Gabriel Morris" userId="b27f8b3fe71fb418" providerId="LiveId" clId="{F62A25FB-EE7E-4DBD-85CC-51BDB7788B85}" dt="2023-09-09T22:44:24.099" v="1405" actId="478"/>
          <ac:spMkLst>
            <pc:docMk/>
            <pc:sldMk cId="2629577053" sldId="339"/>
            <ac:spMk id="2" creationId="{FBC16CAD-8C91-9EC7-214F-06DB58878690}"/>
          </ac:spMkLst>
        </pc:spChg>
        <pc:spChg chg="add">
          <ac:chgData name="Gabriel Morris" userId="b27f8b3fe71fb418" providerId="LiveId" clId="{F62A25FB-EE7E-4DBD-85CC-51BDB7788B85}" dt="2023-09-09T22:46:14.984" v="1407" actId="26606"/>
          <ac:spMkLst>
            <pc:docMk/>
            <pc:sldMk cId="2629577053" sldId="339"/>
            <ac:spMk id="5" creationId="{42A4FC2C-047E-45A5-965D-8E1E3BF09BC6}"/>
          </ac:spMkLst>
        </pc:spChg>
        <pc:spChg chg="add del">
          <ac:chgData name="Gabriel Morris" userId="b27f8b3fe71fb418" providerId="LiveId" clId="{F62A25FB-EE7E-4DBD-85CC-51BDB7788B85}" dt="2023-09-09T22:44:27.002" v="1406" actId="26606"/>
          <ac:spMkLst>
            <pc:docMk/>
            <pc:sldMk cId="2629577053" sldId="339"/>
            <ac:spMk id="8" creationId="{42A4FC2C-047E-45A5-965D-8E1E3BF09BC6}"/>
          </ac:spMkLst>
        </pc:spChg>
        <pc:picChg chg="add mod">
          <ac:chgData name="Gabriel Morris" userId="b27f8b3fe71fb418" providerId="LiveId" clId="{F62A25FB-EE7E-4DBD-85CC-51BDB7788B85}" dt="2023-09-09T22:46:14.984" v="1407" actId="26606"/>
          <ac:picMkLst>
            <pc:docMk/>
            <pc:sldMk cId="2629577053" sldId="339"/>
            <ac:picMk id="3" creationId="{D8A58960-0A50-955A-73C3-C45FBA514605}"/>
          </ac:picMkLst>
        </pc:picChg>
      </pc:sldChg>
      <pc:sldChg chg="modSp add mod ord">
        <pc:chgData name="Gabriel Morris" userId="b27f8b3fe71fb418" providerId="LiveId" clId="{F62A25FB-EE7E-4DBD-85CC-51BDB7788B85}" dt="2023-09-09T23:10:13.014" v="1430"/>
        <pc:sldMkLst>
          <pc:docMk/>
          <pc:sldMk cId="1620024564" sldId="340"/>
        </pc:sldMkLst>
        <pc:spChg chg="mod">
          <ac:chgData name="Gabriel Morris" userId="b27f8b3fe71fb418" providerId="LiveId" clId="{F62A25FB-EE7E-4DBD-85CC-51BDB7788B85}" dt="2023-09-09T23:10:01.939" v="1429" actId="20577"/>
          <ac:spMkLst>
            <pc:docMk/>
            <pc:sldMk cId="1620024564" sldId="340"/>
            <ac:spMk id="6" creationId="{1857D92A-22CE-456C-3FF0-0AB10DD9024B}"/>
          </ac:spMkLst>
        </pc:spChg>
        <pc:spChg chg="mod">
          <ac:chgData name="Gabriel Morris" userId="b27f8b3fe71fb418" providerId="LiveId" clId="{F62A25FB-EE7E-4DBD-85CC-51BDB7788B85}" dt="2023-09-09T23:10:13.014" v="1430"/>
          <ac:spMkLst>
            <pc:docMk/>
            <pc:sldMk cId="1620024564" sldId="340"/>
            <ac:spMk id="8" creationId="{FE11609E-9A9F-F2F4-2FC7-B4C9BFC3B2CB}"/>
          </ac:spMkLst>
        </pc:spChg>
      </pc:sldChg>
      <pc:sldChg chg="modSp add mod">
        <pc:chgData name="Gabriel Morris" userId="b27f8b3fe71fb418" providerId="LiveId" clId="{F62A25FB-EE7E-4DBD-85CC-51BDB7788B85}" dt="2023-09-09T23:14:40.490" v="1440" actId="1076"/>
        <pc:sldMkLst>
          <pc:docMk/>
          <pc:sldMk cId="1945728423" sldId="341"/>
        </pc:sldMkLst>
        <pc:spChg chg="mod">
          <ac:chgData name="Gabriel Morris" userId="b27f8b3fe71fb418" providerId="LiveId" clId="{F62A25FB-EE7E-4DBD-85CC-51BDB7788B85}" dt="2023-09-09T23:14:02.562" v="1433" actId="20577"/>
          <ac:spMkLst>
            <pc:docMk/>
            <pc:sldMk cId="1945728423" sldId="341"/>
            <ac:spMk id="6" creationId="{1857D92A-22CE-456C-3FF0-0AB10DD9024B}"/>
          </ac:spMkLst>
        </pc:spChg>
        <pc:spChg chg="mod">
          <ac:chgData name="Gabriel Morris" userId="b27f8b3fe71fb418" providerId="LiveId" clId="{F62A25FB-EE7E-4DBD-85CC-51BDB7788B85}" dt="2023-09-09T23:14:40.490" v="1440" actId="1076"/>
          <ac:spMkLst>
            <pc:docMk/>
            <pc:sldMk cId="1945728423" sldId="341"/>
            <ac:spMk id="8" creationId="{FE11609E-9A9F-F2F4-2FC7-B4C9BFC3B2CB}"/>
          </ac:spMkLst>
        </pc:spChg>
      </pc:sldChg>
      <pc:sldChg chg="delSp modSp add mod ord">
        <pc:chgData name="Gabriel Morris" userId="b27f8b3fe71fb418" providerId="LiveId" clId="{F62A25FB-EE7E-4DBD-85CC-51BDB7788B85}" dt="2023-09-10T00:03:16.418" v="1494" actId="27636"/>
        <pc:sldMkLst>
          <pc:docMk/>
          <pc:sldMk cId="496714336" sldId="342"/>
        </pc:sldMkLst>
        <pc:spChg chg="mod">
          <ac:chgData name="Gabriel Morris" userId="b27f8b3fe71fb418" providerId="LiveId" clId="{F62A25FB-EE7E-4DBD-85CC-51BDB7788B85}" dt="2023-09-10T00:03:16.418" v="1494" actId="27636"/>
          <ac:spMkLst>
            <pc:docMk/>
            <pc:sldMk cId="496714336" sldId="342"/>
            <ac:spMk id="3" creationId="{C5BFB961-51C5-991A-403F-CB5BE02DA237}"/>
          </ac:spMkLst>
        </pc:spChg>
        <pc:spChg chg="del">
          <ac:chgData name="Gabriel Morris" userId="b27f8b3fe71fb418" providerId="LiveId" clId="{F62A25FB-EE7E-4DBD-85CC-51BDB7788B85}" dt="2023-09-10T00:02:57.758" v="1486" actId="478"/>
          <ac:spMkLst>
            <pc:docMk/>
            <pc:sldMk cId="496714336" sldId="342"/>
            <ac:spMk id="4" creationId="{7C22D069-2E42-4FC8-F80F-59CAC1B2697C}"/>
          </ac:spMkLst>
        </pc:spChg>
      </pc:sldChg>
      <pc:sldChg chg="add del ord">
        <pc:chgData name="Gabriel Morris" userId="b27f8b3fe71fb418" providerId="LiveId" clId="{F62A25FB-EE7E-4DBD-85CC-51BDB7788B85}" dt="2023-09-10T00:02:12.768" v="1477" actId="47"/>
        <pc:sldMkLst>
          <pc:docMk/>
          <pc:sldMk cId="550254964" sldId="342"/>
        </pc:sldMkLst>
      </pc:sldChg>
      <pc:sldChg chg="modSp add del mod ord">
        <pc:chgData name="Gabriel Morris" userId="b27f8b3fe71fb418" providerId="LiveId" clId="{F62A25FB-EE7E-4DBD-85CC-51BDB7788B85}" dt="2023-09-09T23:57:23.562" v="1457" actId="47"/>
        <pc:sldMkLst>
          <pc:docMk/>
          <pc:sldMk cId="819664315" sldId="342"/>
        </pc:sldMkLst>
        <pc:spChg chg="mod">
          <ac:chgData name="Gabriel Morris" userId="b27f8b3fe71fb418" providerId="LiveId" clId="{F62A25FB-EE7E-4DBD-85CC-51BDB7788B85}" dt="2023-09-09T23:57:19.443" v="1456" actId="6549"/>
          <ac:spMkLst>
            <pc:docMk/>
            <pc:sldMk cId="819664315" sldId="342"/>
            <ac:spMk id="2" creationId="{E563EA4E-0A22-22A6-4831-CAAA3D4E7B27}"/>
          </ac:spMkLst>
        </pc:spChg>
      </pc:sldChg>
      <pc:sldChg chg="addSp modSp new del mod">
        <pc:chgData name="Gabriel Morris" userId="b27f8b3fe71fb418" providerId="LiveId" clId="{F62A25FB-EE7E-4DBD-85CC-51BDB7788B85}" dt="2023-09-10T01:22:32.485" v="1570" actId="47"/>
        <pc:sldMkLst>
          <pc:docMk/>
          <pc:sldMk cId="444835094" sldId="343"/>
        </pc:sldMkLst>
        <pc:picChg chg="add mod">
          <ac:chgData name="Gabriel Morris" userId="b27f8b3fe71fb418" providerId="LiveId" clId="{F62A25FB-EE7E-4DBD-85CC-51BDB7788B85}" dt="2023-09-10T01:22:30.729" v="1569" actId="1076"/>
          <ac:picMkLst>
            <pc:docMk/>
            <pc:sldMk cId="444835094" sldId="343"/>
            <ac:picMk id="4" creationId="{61F46A0E-AB22-8F83-5415-0632171CF125}"/>
          </ac:picMkLst>
        </pc:picChg>
      </pc:sldChg>
      <pc:sldChg chg="add del ord">
        <pc:chgData name="Gabriel Morris" userId="b27f8b3fe71fb418" providerId="LiveId" clId="{F62A25FB-EE7E-4DBD-85CC-51BDB7788B85}" dt="2023-09-09T23:59:45.859" v="1476" actId="47"/>
        <pc:sldMkLst>
          <pc:docMk/>
          <pc:sldMk cId="687818584" sldId="343"/>
        </pc:sldMkLst>
      </pc:sldChg>
      <pc:sldChg chg="addSp delSp modSp new mod setBg">
        <pc:chgData name="Gabriel Morris" userId="b27f8b3fe71fb418" providerId="LiveId" clId="{F62A25FB-EE7E-4DBD-85CC-51BDB7788B85}" dt="2023-09-10T02:05:37.027" v="1702" actId="1076"/>
        <pc:sldMkLst>
          <pc:docMk/>
          <pc:sldMk cId="2835215480" sldId="343"/>
        </pc:sldMkLst>
        <pc:spChg chg="del mod ord">
          <ac:chgData name="Gabriel Morris" userId="b27f8b3fe71fb418" providerId="LiveId" clId="{F62A25FB-EE7E-4DBD-85CC-51BDB7788B85}" dt="2023-09-10T02:05:31.677" v="1700" actId="478"/>
          <ac:spMkLst>
            <pc:docMk/>
            <pc:sldMk cId="2835215480" sldId="343"/>
            <ac:spMk id="2" creationId="{A2C7B340-ADC9-C33F-DD00-32A3B3BA4E31}"/>
          </ac:spMkLst>
        </pc:spChg>
        <pc:spChg chg="add mod">
          <ac:chgData name="Gabriel Morris" userId="b27f8b3fe71fb418" providerId="LiveId" clId="{F62A25FB-EE7E-4DBD-85CC-51BDB7788B85}" dt="2023-09-10T01:58:43.013" v="1699" actId="33524"/>
          <ac:spMkLst>
            <pc:docMk/>
            <pc:sldMk cId="2835215480" sldId="343"/>
            <ac:spMk id="5" creationId="{ED5D275E-C287-1C03-0BF8-947D7969A553}"/>
          </ac:spMkLst>
        </pc:spChg>
        <pc:spChg chg="add del">
          <ac:chgData name="Gabriel Morris" userId="b27f8b3fe71fb418" providerId="LiveId" clId="{F62A25FB-EE7E-4DBD-85CC-51BDB7788B85}" dt="2023-09-10T01:55:24.115" v="1659" actId="26606"/>
          <ac:spMkLst>
            <pc:docMk/>
            <pc:sldMk cId="2835215480" sldId="343"/>
            <ac:spMk id="6" creationId="{42A4FC2C-047E-45A5-965D-8E1E3BF09BC6}"/>
          </ac:spMkLst>
        </pc:spChg>
        <pc:spChg chg="add del">
          <ac:chgData name="Gabriel Morris" userId="b27f8b3fe71fb418" providerId="LiveId" clId="{F62A25FB-EE7E-4DBD-85CC-51BDB7788B85}" dt="2023-09-10T01:55:33.835" v="1663" actId="26606"/>
          <ac:spMkLst>
            <pc:docMk/>
            <pc:sldMk cId="2835215480" sldId="343"/>
            <ac:spMk id="7" creationId="{4613B4A9-1C7C-4729-A016-AB42D3979460}"/>
          </ac:spMkLst>
        </pc:spChg>
        <pc:spChg chg="add mod">
          <ac:chgData name="Gabriel Morris" userId="b27f8b3fe71fb418" providerId="LiveId" clId="{F62A25FB-EE7E-4DBD-85CC-51BDB7788B85}" dt="2023-09-10T01:58:14.657" v="1698" actId="20577"/>
          <ac:spMkLst>
            <pc:docMk/>
            <pc:sldMk cId="2835215480" sldId="343"/>
            <ac:spMk id="8" creationId="{41DADDBC-B2F1-6E11-E95E-0227896E74F6}"/>
          </ac:spMkLst>
        </pc:spChg>
        <pc:spChg chg="add del">
          <ac:chgData name="Gabriel Morris" userId="b27f8b3fe71fb418" providerId="LiveId" clId="{F62A25FB-EE7E-4DBD-85CC-51BDB7788B85}" dt="2023-09-10T01:55:20.161" v="1655" actId="26606"/>
          <ac:spMkLst>
            <pc:docMk/>
            <pc:sldMk cId="2835215480" sldId="343"/>
            <ac:spMk id="9" creationId="{42A4FC2C-047E-45A5-965D-8E1E3BF09BC6}"/>
          </ac:spMkLst>
        </pc:spChg>
        <pc:spChg chg="add del">
          <ac:chgData name="Gabriel Morris" userId="b27f8b3fe71fb418" providerId="LiveId" clId="{F62A25FB-EE7E-4DBD-85CC-51BDB7788B85}" dt="2023-09-10T01:55:34.864" v="1665" actId="26606"/>
          <ac:spMkLst>
            <pc:docMk/>
            <pc:sldMk cId="2835215480" sldId="343"/>
            <ac:spMk id="10" creationId="{38CB19FB-7C96-4FEC-9331-E826E4E36CE4}"/>
          </ac:spMkLst>
        </pc:spChg>
        <pc:spChg chg="add mod">
          <ac:chgData name="Gabriel Morris" userId="b27f8b3fe71fb418" providerId="LiveId" clId="{F62A25FB-EE7E-4DBD-85CC-51BDB7788B85}" dt="2023-09-10T02:05:37.027" v="1702" actId="1076"/>
          <ac:spMkLst>
            <pc:docMk/>
            <pc:sldMk cId="2835215480" sldId="343"/>
            <ac:spMk id="17" creationId="{BC4227A9-341A-A9CD-A631-F7B74E305C6A}"/>
          </ac:spMkLst>
        </pc:spChg>
        <pc:spChg chg="add del">
          <ac:chgData name="Gabriel Morris" userId="b27f8b3fe71fb418" providerId="LiveId" clId="{F62A25FB-EE7E-4DBD-85CC-51BDB7788B85}" dt="2023-09-10T01:55:41.685" v="1667" actId="26606"/>
          <ac:spMkLst>
            <pc:docMk/>
            <pc:sldMk cId="2835215480" sldId="343"/>
            <ac:spMk id="18" creationId="{8950AD4C-6AF3-49F8-94E1-DBCAFB39478B}"/>
          </ac:spMkLst>
        </pc:spChg>
        <pc:spChg chg="add del">
          <ac:chgData name="Gabriel Morris" userId="b27f8b3fe71fb418" providerId="LiveId" clId="{F62A25FB-EE7E-4DBD-85CC-51BDB7788B85}" dt="2023-09-10T01:55:41.685" v="1667" actId="26606"/>
          <ac:spMkLst>
            <pc:docMk/>
            <pc:sldMk cId="2835215480" sldId="343"/>
            <ac:spMk id="19" creationId="{8DBEAE55-3EA1-41D7-A212-5F7D8986C1F2}"/>
          </ac:spMkLst>
        </pc:spChg>
        <pc:spChg chg="add del">
          <ac:chgData name="Gabriel Morris" userId="b27f8b3fe71fb418" providerId="LiveId" clId="{F62A25FB-EE7E-4DBD-85CC-51BDB7788B85}" dt="2023-09-10T01:55:41.685" v="1667" actId="26606"/>
          <ac:spMkLst>
            <pc:docMk/>
            <pc:sldMk cId="2835215480" sldId="343"/>
            <ac:spMk id="20" creationId="{CFC5F0E7-644F-4101-BE72-12825CF537E7}"/>
          </ac:spMkLst>
        </pc:spChg>
        <pc:spChg chg="add del">
          <ac:chgData name="Gabriel Morris" userId="b27f8b3fe71fb418" providerId="LiveId" clId="{F62A25FB-EE7E-4DBD-85CC-51BDB7788B85}" dt="2023-09-10T01:55:41.685" v="1667" actId="26606"/>
          <ac:spMkLst>
            <pc:docMk/>
            <pc:sldMk cId="2835215480" sldId="343"/>
            <ac:spMk id="21" creationId="{B1F9B6B4-B0C4-45C6-A086-901C960D03E7}"/>
          </ac:spMkLst>
        </pc:spChg>
        <pc:spChg chg="add">
          <ac:chgData name="Gabriel Morris" userId="b27f8b3fe71fb418" providerId="LiveId" clId="{F62A25FB-EE7E-4DBD-85CC-51BDB7788B85}" dt="2023-09-10T01:57:01.325" v="1679" actId="26606"/>
          <ac:spMkLst>
            <pc:docMk/>
            <pc:sldMk cId="2835215480" sldId="343"/>
            <ac:spMk id="30" creationId="{96CF2A2B-0745-440C-9224-C5C6A0A4286F}"/>
          </ac:spMkLst>
        </pc:spChg>
        <pc:spChg chg="add">
          <ac:chgData name="Gabriel Morris" userId="b27f8b3fe71fb418" providerId="LiveId" clId="{F62A25FB-EE7E-4DBD-85CC-51BDB7788B85}" dt="2023-09-10T01:57:01.325" v="1679" actId="26606"/>
          <ac:spMkLst>
            <pc:docMk/>
            <pc:sldMk cId="2835215480" sldId="343"/>
            <ac:spMk id="32" creationId="{75BE6D6B-84C9-4D2B-97EB-773B7369EF82}"/>
          </ac:spMkLst>
        </pc:spChg>
        <pc:grpChg chg="add del">
          <ac:chgData name="Gabriel Morris" userId="b27f8b3fe71fb418" providerId="LiveId" clId="{F62A25FB-EE7E-4DBD-85CC-51BDB7788B85}" dt="2023-09-10T01:55:34.864" v="1665" actId="26606"/>
          <ac:grpSpMkLst>
            <pc:docMk/>
            <pc:sldMk cId="2835215480" sldId="343"/>
            <ac:grpSpMk id="11" creationId="{DF071BB7-867E-46A9-A7C2-3FCB28CB8FBD}"/>
          </ac:grpSpMkLst>
        </pc:grpChg>
        <pc:grpChg chg="add del">
          <ac:chgData name="Gabriel Morris" userId="b27f8b3fe71fb418" providerId="LiveId" clId="{F62A25FB-EE7E-4DBD-85CC-51BDB7788B85}" dt="2023-09-10T01:57:01.325" v="1679" actId="26606"/>
          <ac:grpSpMkLst>
            <pc:docMk/>
            <pc:sldMk cId="2835215480" sldId="343"/>
            <ac:grpSpMk id="23" creationId="{723C66ED-DBBF-12CA-7F5E-813E0E7D036A}"/>
          </ac:grpSpMkLst>
        </pc:grpChg>
        <pc:picChg chg="add mod">
          <ac:chgData name="Gabriel Morris" userId="b27f8b3fe71fb418" providerId="LiveId" clId="{F62A25FB-EE7E-4DBD-85CC-51BDB7788B85}" dt="2023-09-10T01:57:01.325" v="1679" actId="26606"/>
          <ac:picMkLst>
            <pc:docMk/>
            <pc:sldMk cId="2835215480" sldId="343"/>
            <ac:picMk id="4" creationId="{37E89391-A577-D592-03A2-64DD76CA072B}"/>
          </ac:picMkLst>
        </pc:picChg>
      </pc:sldChg>
      <pc:sldChg chg="addSp modSp new del mod">
        <pc:chgData name="Gabriel Morris" userId="b27f8b3fe71fb418" providerId="LiveId" clId="{F62A25FB-EE7E-4DBD-85CC-51BDB7788B85}" dt="2023-09-10T01:24:20.898" v="1618" actId="47"/>
        <pc:sldMkLst>
          <pc:docMk/>
          <pc:sldMk cId="3981534561" sldId="343"/>
        </pc:sldMkLst>
        <pc:spChg chg="add mod">
          <ac:chgData name="Gabriel Morris" userId="b27f8b3fe71fb418" providerId="LiveId" clId="{F62A25FB-EE7E-4DBD-85CC-51BDB7788B85}" dt="2023-09-10T01:23:13.781" v="1577"/>
          <ac:spMkLst>
            <pc:docMk/>
            <pc:sldMk cId="3981534561" sldId="343"/>
            <ac:spMk id="4" creationId="{D3846894-4899-9FF7-42FF-C6CB281EA336}"/>
          </ac:spMkLst>
        </pc:spChg>
        <pc:picChg chg="add mod">
          <ac:chgData name="Gabriel Morris" userId="b27f8b3fe71fb418" providerId="LiveId" clId="{F62A25FB-EE7E-4DBD-85CC-51BDB7788B85}" dt="2023-09-10T01:23:23.121" v="1579" actId="1076"/>
          <ac:picMkLst>
            <pc:docMk/>
            <pc:sldMk cId="3981534561" sldId="343"/>
            <ac:picMk id="3" creationId="{0B16BE76-D098-5E34-6F66-5A4DA8D6FE45}"/>
          </ac:picMkLst>
        </pc:picChg>
      </pc:sldChg>
      <pc:sldChg chg="add del ord">
        <pc:chgData name="Gabriel Morris" userId="b27f8b3fe71fb418" providerId="LiveId" clId="{F62A25FB-EE7E-4DBD-85CC-51BDB7788B85}" dt="2023-09-10T02:09:55.730" v="1749" actId="47"/>
        <pc:sldMkLst>
          <pc:docMk/>
          <pc:sldMk cId="3605436108" sldId="344"/>
        </pc:sldMkLst>
      </pc:sldChg>
      <pc:sldChg chg="modSp add del mod ord">
        <pc:chgData name="Gabriel Morris" userId="b27f8b3fe71fb418" providerId="LiveId" clId="{F62A25FB-EE7E-4DBD-85CC-51BDB7788B85}" dt="2023-09-10T03:05:45.763" v="1835" actId="47"/>
        <pc:sldMkLst>
          <pc:docMk/>
          <pc:sldMk cId="1919164472" sldId="345"/>
        </pc:sldMkLst>
        <pc:spChg chg="mod">
          <ac:chgData name="Gabriel Morris" userId="b27f8b3fe71fb418" providerId="LiveId" clId="{F62A25FB-EE7E-4DBD-85CC-51BDB7788B85}" dt="2023-09-10T02:17:23.680" v="1793" actId="207"/>
          <ac:spMkLst>
            <pc:docMk/>
            <pc:sldMk cId="1919164472" sldId="345"/>
            <ac:spMk id="7" creationId="{AD5A93B0-637A-A652-7582-4E346E31C091}"/>
          </ac:spMkLst>
        </pc:spChg>
      </pc:sldChg>
      <pc:sldChg chg="modSp add mod ord">
        <pc:chgData name="Gabriel Morris" userId="b27f8b3fe71fb418" providerId="LiveId" clId="{F62A25FB-EE7E-4DBD-85CC-51BDB7788B85}" dt="2023-09-10T02:13:30.968" v="1786"/>
        <pc:sldMkLst>
          <pc:docMk/>
          <pc:sldMk cId="500164524" sldId="346"/>
        </pc:sldMkLst>
        <pc:spChg chg="mod">
          <ac:chgData name="Gabriel Morris" userId="b27f8b3fe71fb418" providerId="LiveId" clId="{F62A25FB-EE7E-4DBD-85CC-51BDB7788B85}" dt="2023-09-10T02:11:16.882" v="1754" actId="14100"/>
          <ac:spMkLst>
            <pc:docMk/>
            <pc:sldMk cId="500164524" sldId="346"/>
            <ac:spMk id="3" creationId="{C5BFB961-51C5-991A-403F-CB5BE02DA237}"/>
          </ac:spMkLst>
        </pc:spChg>
      </pc:sldChg>
      <pc:sldChg chg="modSp add mod">
        <pc:chgData name="Gabriel Morris" userId="b27f8b3fe71fb418" providerId="LiveId" clId="{F62A25FB-EE7E-4DBD-85CC-51BDB7788B85}" dt="2023-09-10T02:17:28.515" v="1794" actId="207"/>
        <pc:sldMkLst>
          <pc:docMk/>
          <pc:sldMk cId="309149029" sldId="347"/>
        </pc:sldMkLst>
        <pc:spChg chg="mod">
          <ac:chgData name="Gabriel Morris" userId="b27f8b3fe71fb418" providerId="LiveId" clId="{F62A25FB-EE7E-4DBD-85CC-51BDB7788B85}" dt="2023-09-10T02:17:28.515" v="1794" actId="207"/>
          <ac:spMkLst>
            <pc:docMk/>
            <pc:sldMk cId="309149029" sldId="347"/>
            <ac:spMk id="7" creationId="{AD5A93B0-637A-A652-7582-4E346E31C091}"/>
          </ac:spMkLst>
        </pc:spChg>
      </pc:sldChg>
      <pc:sldChg chg="add">
        <pc:chgData name="Gabriel Morris" userId="b27f8b3fe71fb418" providerId="LiveId" clId="{F62A25FB-EE7E-4DBD-85CC-51BDB7788B85}" dt="2023-09-10T02:38:40.269" v="1800" actId="2890"/>
        <pc:sldMkLst>
          <pc:docMk/>
          <pc:sldMk cId="2014860132" sldId="348"/>
        </pc:sldMkLst>
      </pc:sldChg>
      <pc:sldChg chg="add">
        <pc:chgData name="Gabriel Morris" userId="b27f8b3fe71fb418" providerId="LiveId" clId="{F62A25FB-EE7E-4DBD-85CC-51BDB7788B85}" dt="2023-09-10T03:03:05.339" v="1834"/>
        <pc:sldMkLst>
          <pc:docMk/>
          <pc:sldMk cId="3887947385" sldId="349"/>
        </pc:sldMkLst>
      </pc:sldChg>
      <pc:sldChg chg="modSp add mod">
        <pc:chgData name="Gabriel Morris" userId="b27f8b3fe71fb418" providerId="LiveId" clId="{F62A25FB-EE7E-4DBD-85CC-51BDB7788B85}" dt="2023-09-10T03:10:05.597" v="1843" actId="113"/>
        <pc:sldMkLst>
          <pc:docMk/>
          <pc:sldMk cId="978281213" sldId="350"/>
        </pc:sldMkLst>
        <pc:spChg chg="mod">
          <ac:chgData name="Gabriel Morris" userId="b27f8b3fe71fb418" providerId="LiveId" clId="{F62A25FB-EE7E-4DBD-85CC-51BDB7788B85}" dt="2023-09-10T03:10:05.597" v="1843" actId="113"/>
          <ac:spMkLst>
            <pc:docMk/>
            <pc:sldMk cId="978281213" sldId="350"/>
            <ac:spMk id="3" creationId="{C5BFB961-51C5-991A-403F-CB5BE02DA237}"/>
          </ac:spMkLst>
        </pc:spChg>
      </pc:sldChg>
      <pc:sldChg chg="delSp modSp add mod ord">
        <pc:chgData name="Gabriel Morris" userId="b27f8b3fe71fb418" providerId="LiveId" clId="{F62A25FB-EE7E-4DBD-85CC-51BDB7788B85}" dt="2023-09-10T03:11:54.862" v="1897" actId="478"/>
        <pc:sldMkLst>
          <pc:docMk/>
          <pc:sldMk cId="1656911614" sldId="351"/>
        </pc:sldMkLst>
        <pc:spChg chg="mod">
          <ac:chgData name="Gabriel Morris" userId="b27f8b3fe71fb418" providerId="LiveId" clId="{F62A25FB-EE7E-4DBD-85CC-51BDB7788B85}" dt="2023-09-10T03:11:50.682" v="1896" actId="27636"/>
          <ac:spMkLst>
            <pc:docMk/>
            <pc:sldMk cId="1656911614" sldId="351"/>
            <ac:spMk id="3" creationId="{C5BFB961-51C5-991A-403F-CB5BE02DA237}"/>
          </ac:spMkLst>
        </pc:spChg>
        <pc:spChg chg="del">
          <ac:chgData name="Gabriel Morris" userId="b27f8b3fe71fb418" providerId="LiveId" clId="{F62A25FB-EE7E-4DBD-85CC-51BDB7788B85}" dt="2023-09-10T03:11:54.862" v="1897" actId="478"/>
          <ac:spMkLst>
            <pc:docMk/>
            <pc:sldMk cId="1656911614" sldId="351"/>
            <ac:spMk id="4" creationId="{7C22D069-2E42-4FC8-F80F-59CAC1B2697C}"/>
          </ac:spMkLst>
        </pc:spChg>
      </pc:sldChg>
      <pc:sldChg chg="modSp add mod">
        <pc:chgData name="Gabriel Morris" userId="b27f8b3fe71fb418" providerId="LiveId" clId="{F62A25FB-EE7E-4DBD-85CC-51BDB7788B85}" dt="2023-09-10T03:12:15.099" v="1900" actId="207"/>
        <pc:sldMkLst>
          <pc:docMk/>
          <pc:sldMk cId="654076598" sldId="352"/>
        </pc:sldMkLst>
        <pc:spChg chg="mod">
          <ac:chgData name="Gabriel Morris" userId="b27f8b3fe71fb418" providerId="LiveId" clId="{F62A25FB-EE7E-4DBD-85CC-51BDB7788B85}" dt="2023-09-10T03:12:15.099" v="1900" actId="207"/>
          <ac:spMkLst>
            <pc:docMk/>
            <pc:sldMk cId="654076598" sldId="352"/>
            <ac:spMk id="3" creationId="{C5BFB961-51C5-991A-403F-CB5BE02DA23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C25A9-E0CF-4401-B900-FB17FBFF9F3D}" type="datetimeFigureOut">
              <a:rPr lang="en-US" smtClean="0"/>
              <a:t>9/7/2023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9A64F-18C8-4245-AB88-4DB148FCCE8B}" type="slidenum">
              <a:rPr lang="en-US" smtClean="0"/>
              <a:t>‹#›</a:t>
            </a:fld>
            <a:endParaRPr lang="en-US" dirty="0"/>
          </a:p>
        </p:txBody>
      </p:sp>
    </p:spTree>
    <p:extLst>
      <p:ext uri="{BB962C8B-B14F-4D97-AF65-F5344CB8AC3E}">
        <p14:creationId xmlns:p14="http://schemas.microsoft.com/office/powerpoint/2010/main" val="56476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620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9/7/2023</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1657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9/7/2023</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9092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9/7/2023</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98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9/7/2023</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22982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9/7/2023</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080883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9/7/2023</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34127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9/7/2023</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930026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9/7/2023</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7888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9/7/2023</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2612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9/7/2023</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27151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9/7/2023</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224175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p:txBody>
          <a:bodyPr>
            <a:normAutofit fontScale="90000"/>
          </a:bodyPr>
          <a:lstStyle/>
          <a:p>
            <a:r>
              <a:rPr lang="en-US" dirty="0"/>
              <a:t>Arguments for the historicity of Jonah…</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a:lnSpc>
                <a:spcPct val="100000"/>
              </a:lnSpc>
              <a:buFont typeface="Wingdings" panose="05000000000000000000" pitchFamily="2" charset="2"/>
              <a:buChar char="§"/>
            </a:pPr>
            <a:r>
              <a:rPr lang="en-US" dirty="0"/>
              <a:t> Presented as normative history</a:t>
            </a:r>
          </a:p>
          <a:p>
            <a:pPr>
              <a:lnSpc>
                <a:spcPct val="100000"/>
              </a:lnSpc>
              <a:buFont typeface="Wingdings" panose="05000000000000000000" pitchFamily="2" charset="2"/>
              <a:buChar char="§"/>
            </a:pPr>
            <a:r>
              <a:rPr lang="en-US" dirty="0"/>
              <a:t> Jewish tradition embraced the historicity of Jonah, book canonized in the OT minor prophets. </a:t>
            </a:r>
          </a:p>
          <a:p>
            <a:pPr>
              <a:lnSpc>
                <a:spcPct val="100000"/>
              </a:lnSpc>
              <a:buFont typeface="Wingdings" panose="05000000000000000000" pitchFamily="2" charset="2"/>
              <a:buChar char="§"/>
            </a:pPr>
            <a:r>
              <a:rPr lang="en-US" dirty="0"/>
              <a:t> Jonah 1:1 is historically linked to 2 Kings 14:25</a:t>
            </a:r>
          </a:p>
          <a:p>
            <a:pPr>
              <a:lnSpc>
                <a:spcPct val="100000"/>
              </a:lnSpc>
              <a:buFont typeface="Wingdings" panose="05000000000000000000" pitchFamily="2" charset="2"/>
              <a:buChar char="§"/>
            </a:pPr>
            <a:r>
              <a:rPr lang="en-US" dirty="0"/>
              <a:t>Jesus took Jonah as historically accurate</a:t>
            </a:r>
          </a:p>
        </p:txBody>
      </p:sp>
    </p:spTree>
    <p:extLst>
      <p:ext uri="{BB962C8B-B14F-4D97-AF65-F5344CB8AC3E}">
        <p14:creationId xmlns:p14="http://schemas.microsoft.com/office/powerpoint/2010/main" val="3847673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ale swimming in the ocean&#10;&#10;Description automatically generated with low confidence">
            <a:extLst>
              <a:ext uri="{FF2B5EF4-FFF2-40B4-BE49-F238E27FC236}">
                <a16:creationId xmlns:a16="http://schemas.microsoft.com/office/drawing/2014/main" id="{CD0C830A-A77A-581B-945F-D06A15C48760}"/>
              </a:ext>
            </a:extLst>
          </p:cNvPr>
          <p:cNvPicPr>
            <a:picLocks noChangeAspect="1"/>
          </p:cNvPicPr>
          <p:nvPr/>
        </p:nvPicPr>
        <p:blipFill rotWithShape="1">
          <a:blip r:embed="rId2">
            <a:extLst>
              <a:ext uri="{28A0092B-C50C-407E-A947-70E740481C1C}">
                <a14:useLocalDpi xmlns:a14="http://schemas.microsoft.com/office/drawing/2010/main" val="0"/>
              </a:ext>
            </a:extLst>
          </a:blip>
          <a:srcRect t="23242" r="7227"/>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52233DD1-032E-1FA4-9DC3-3B0259BCF52F}"/>
              </a:ext>
            </a:extLst>
          </p:cNvPr>
          <p:cNvSpPr>
            <a:spLocks noGrp="1"/>
          </p:cNvSpPr>
          <p:nvPr>
            <p:ph type="ftr" sz="quarter" idx="11"/>
          </p:nvPr>
        </p:nvSpPr>
        <p:spPr>
          <a:xfrm>
            <a:off x="106387" y="6219873"/>
            <a:ext cx="9086739" cy="365125"/>
          </a:xfrm>
        </p:spPr>
        <p:txBody>
          <a:bodyPr/>
          <a:lstStyle/>
          <a:p>
            <a:r>
              <a:rPr lang="en-US" dirty="0"/>
              <a:t>Image source, https://bit.ly/3Go9O0Y</a:t>
            </a:r>
          </a:p>
        </p:txBody>
      </p:sp>
    </p:spTree>
    <p:extLst>
      <p:ext uri="{BB962C8B-B14F-4D97-AF65-F5344CB8AC3E}">
        <p14:creationId xmlns:p14="http://schemas.microsoft.com/office/powerpoint/2010/main" val="38411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039016D-6464-8FD7-ECD4-F0120B00A70F}"/>
              </a:ext>
            </a:extLst>
          </p:cNvPr>
          <p:cNvPicPr>
            <a:picLocks noChangeAspect="1"/>
          </p:cNvPicPr>
          <p:nvPr/>
        </p:nvPicPr>
        <p:blipFill rotWithShape="1">
          <a:blip r:embed="rId2"/>
          <a:srcRect t="12532"/>
          <a:stretch/>
        </p:blipFill>
        <p:spPr>
          <a:xfrm>
            <a:off x="-5893" y="0"/>
            <a:ext cx="12203784" cy="6858000"/>
          </a:xfrm>
          <a:prstGeom prst="rect">
            <a:avLst/>
          </a:prstGeom>
        </p:spPr>
      </p:pic>
      <p:sp>
        <p:nvSpPr>
          <p:cNvPr id="2" name="Footer Placeholder 1">
            <a:extLst>
              <a:ext uri="{FF2B5EF4-FFF2-40B4-BE49-F238E27FC236}">
                <a16:creationId xmlns:a16="http://schemas.microsoft.com/office/drawing/2014/main" id="{8EEBE421-C469-DA15-B134-1A21394C38A1}"/>
              </a:ext>
            </a:extLst>
          </p:cNvPr>
          <p:cNvSpPr>
            <a:spLocks noGrp="1"/>
          </p:cNvSpPr>
          <p:nvPr>
            <p:ph type="ftr" sz="quarter" idx="11"/>
          </p:nvPr>
        </p:nvSpPr>
        <p:spPr>
          <a:xfrm>
            <a:off x="0" y="6492875"/>
            <a:ext cx="6849979" cy="365125"/>
          </a:xfrm>
        </p:spPr>
        <p:txBody>
          <a:bodyPr>
            <a:normAutofit/>
          </a:bodyPr>
          <a:lstStyle/>
          <a:p>
            <a:r>
              <a:rPr lang="en-US" sz="1000" dirty="0"/>
              <a:t>Image source: Popovski, https://bit.ly/3WQk2ya</a:t>
            </a:r>
          </a:p>
        </p:txBody>
      </p:sp>
    </p:spTree>
    <p:extLst>
      <p:ext uri="{BB962C8B-B14F-4D97-AF65-F5344CB8AC3E}">
        <p14:creationId xmlns:p14="http://schemas.microsoft.com/office/powerpoint/2010/main" val="1702948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233DD1-032E-1FA4-9DC3-3B0259BCF52F}"/>
              </a:ext>
            </a:extLst>
          </p:cNvPr>
          <p:cNvSpPr>
            <a:spLocks noGrp="1"/>
          </p:cNvSpPr>
          <p:nvPr>
            <p:ph type="ftr" sz="quarter" idx="11"/>
          </p:nvPr>
        </p:nvSpPr>
        <p:spPr>
          <a:xfrm>
            <a:off x="106387" y="6219873"/>
            <a:ext cx="9086739" cy="365125"/>
          </a:xfrm>
        </p:spPr>
        <p:txBody>
          <a:bodyPr/>
          <a:lstStyle/>
          <a:p>
            <a:r>
              <a:rPr lang="en-US" dirty="0"/>
              <a:t>Image source, https://bit.ly/3Go9O0Y</a:t>
            </a:r>
          </a:p>
        </p:txBody>
      </p:sp>
      <p:pic>
        <p:nvPicPr>
          <p:cNvPr id="4" name="Picture 3" descr="A picture containing fish, ocean floor&#10;&#10;Description automatically generated">
            <a:extLst>
              <a:ext uri="{FF2B5EF4-FFF2-40B4-BE49-F238E27FC236}">
                <a16:creationId xmlns:a16="http://schemas.microsoft.com/office/drawing/2014/main" id="{E9570B41-F2FA-AD17-0AAE-6D97A4E17F4A}"/>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2362622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descr="A group of fish in different sizes&#10;&#10;Description automatically generated">
            <a:extLst>
              <a:ext uri="{FF2B5EF4-FFF2-40B4-BE49-F238E27FC236}">
                <a16:creationId xmlns:a16="http://schemas.microsoft.com/office/drawing/2014/main" id="{E9E169AA-FF62-6688-3B93-97821849FBB5}"/>
              </a:ext>
            </a:extLst>
          </p:cNvPr>
          <p:cNvPicPr>
            <a:picLocks noChangeAspect="1"/>
          </p:cNvPicPr>
          <p:nvPr/>
        </p:nvPicPr>
        <p:blipFill rotWithShape="1">
          <a:blip r:embed="rId2"/>
          <a:srcRect t="5463" b="4554"/>
          <a:stretch/>
        </p:blipFill>
        <p:spPr>
          <a:xfrm>
            <a:off x="20" y="1282"/>
            <a:ext cx="12191980" cy="6856718"/>
          </a:xfrm>
          <a:prstGeom prst="rect">
            <a:avLst/>
          </a:prstGeom>
        </p:spPr>
      </p:pic>
      <p:sp>
        <p:nvSpPr>
          <p:cNvPr id="2" name="Footer Placeholder 1">
            <a:extLst>
              <a:ext uri="{FF2B5EF4-FFF2-40B4-BE49-F238E27FC236}">
                <a16:creationId xmlns:a16="http://schemas.microsoft.com/office/drawing/2014/main" id="{C8B9154E-8DAF-0F32-BA8E-BDCA2B16B100}"/>
              </a:ext>
            </a:extLst>
          </p:cNvPr>
          <p:cNvSpPr>
            <a:spLocks noGrp="1"/>
          </p:cNvSpPr>
          <p:nvPr>
            <p:ph type="ftr" sz="quarter" idx="11"/>
          </p:nvPr>
        </p:nvSpPr>
        <p:spPr>
          <a:xfrm>
            <a:off x="4038600" y="6356350"/>
            <a:ext cx="4114800" cy="365125"/>
          </a:xfrm>
        </p:spPr>
        <p:txBody>
          <a:bodyPr>
            <a:normAutofit/>
          </a:bodyPr>
          <a:lstStyle/>
          <a:p>
            <a:endParaRPr lang="en-US" dirty="0">
              <a:solidFill>
                <a:srgbClr val="FFFFFF"/>
              </a:solidFill>
            </a:endParaRPr>
          </a:p>
        </p:txBody>
      </p:sp>
    </p:spTree>
    <p:extLst>
      <p:ext uri="{BB962C8B-B14F-4D97-AF65-F5344CB8AC3E}">
        <p14:creationId xmlns:p14="http://schemas.microsoft.com/office/powerpoint/2010/main" val="2262080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pic>
        <p:nvPicPr>
          <p:cNvPr id="4" name="Picture 3" descr="A close-up of a beach">
            <a:extLst>
              <a:ext uri="{FF2B5EF4-FFF2-40B4-BE49-F238E27FC236}">
                <a16:creationId xmlns:a16="http://schemas.microsoft.com/office/drawing/2014/main" id="{BDE6FAD8-873F-315A-BEA5-CEB2D3DDF911}"/>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20" y="-7624"/>
            <a:ext cx="12191981" cy="6887365"/>
          </a:xfrm>
          <a:prstGeom prst="rect">
            <a:avLst/>
          </a:prstGeom>
        </p:spPr>
      </p:pic>
      <p:sp>
        <p:nvSpPr>
          <p:cNvPr id="6" name="Title 1">
            <a:extLst>
              <a:ext uri="{FF2B5EF4-FFF2-40B4-BE49-F238E27FC236}">
                <a16:creationId xmlns:a16="http://schemas.microsoft.com/office/drawing/2014/main" id="{1857D92A-22CE-456C-3FF0-0AB10DD902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t>Jonah 1:17</a:t>
            </a:r>
          </a:p>
        </p:txBody>
      </p:sp>
      <p:sp>
        <p:nvSpPr>
          <p:cNvPr id="8" name="Content Placeholder 2">
            <a:extLst>
              <a:ext uri="{FF2B5EF4-FFF2-40B4-BE49-F238E27FC236}">
                <a16:creationId xmlns:a16="http://schemas.microsoft.com/office/drawing/2014/main" id="{FE11609E-9A9F-F2F4-2FC7-B4C9BFC3B2CB}"/>
              </a:ext>
            </a:extLst>
          </p:cNvPr>
          <p:cNvSpPr txBox="1">
            <a:spLocks/>
          </p:cNvSpPr>
          <p:nvPr/>
        </p:nvSpPr>
        <p:spPr>
          <a:xfrm>
            <a:off x="838200" y="1999115"/>
            <a:ext cx="10515600" cy="46121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4800" dirty="0">
                <a:latin typeface="Calibri" panose="020F0502020204030204" pitchFamily="34" charset="0"/>
                <a:ea typeface="Calibri" panose="020F0502020204030204" pitchFamily="34" charset="0"/>
                <a:cs typeface="Times New Roman" panose="02020603050405020304" pitchFamily="18" charset="0"/>
              </a:rPr>
              <a:t>And </a:t>
            </a:r>
            <a:r>
              <a:rPr lang="en-US" sz="4800" dirty="0">
                <a:solidFill>
                  <a:srgbClr val="FFC000"/>
                </a:solidFill>
                <a:latin typeface="Calibri" panose="020F0502020204030204" pitchFamily="34" charset="0"/>
                <a:ea typeface="Calibri" panose="020F0502020204030204" pitchFamily="34" charset="0"/>
                <a:cs typeface="Times New Roman" panose="02020603050405020304" pitchFamily="18" charset="0"/>
              </a:rPr>
              <a:t>the LORD appointed a great fish to swallow Jonah</a:t>
            </a:r>
            <a:r>
              <a:rPr lang="en-US" sz="4800" dirty="0">
                <a:latin typeface="Calibri" panose="020F0502020204030204" pitchFamily="34" charset="0"/>
                <a:ea typeface="Calibri" panose="020F0502020204030204" pitchFamily="34" charset="0"/>
                <a:cs typeface="Times New Roman" panose="02020603050405020304" pitchFamily="18" charset="0"/>
              </a:rPr>
              <a:t>, and Jonah was in the stomach of the fish three days and three nights.</a:t>
            </a:r>
          </a:p>
          <a:p>
            <a:pPr marL="342900" indent="-342900">
              <a:lnSpc>
                <a:spcPct val="107000"/>
              </a:lnSpc>
              <a:spcBef>
                <a:spcPts val="0"/>
              </a:spcBef>
              <a:buFont typeface="Symbol" panose="05050102010706020507" pitchFamily="18" charset="2"/>
              <a:buChar char=""/>
            </a:pPr>
            <a:endParaRPr lang="en-US" sz="4800" dirty="0"/>
          </a:p>
          <a:p>
            <a:pPr marL="742950" indent="-742950">
              <a:buFont typeface="+mj-lt"/>
              <a:buAutoNum type="arabicPeriod"/>
            </a:pPr>
            <a:endParaRPr lang="en-US" sz="4800" dirty="0"/>
          </a:p>
        </p:txBody>
      </p:sp>
    </p:spTree>
    <p:extLst>
      <p:ext uri="{BB962C8B-B14F-4D97-AF65-F5344CB8AC3E}">
        <p14:creationId xmlns:p14="http://schemas.microsoft.com/office/powerpoint/2010/main" val="3078195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17851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b="1" dirty="0">
                <a:solidFill>
                  <a:srgbClr val="FFFF00"/>
                </a:solidFill>
              </a:rPr>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883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8E5B47-D1B9-9765-C10A-E89FF640CAF3}"/>
              </a:ext>
            </a:extLst>
          </p:cNvPr>
          <p:cNvPicPr>
            <a:picLocks noChangeAspect="1"/>
          </p:cNvPicPr>
          <p:nvPr/>
        </p:nvPicPr>
        <p:blipFill>
          <a:blip r:embed="rId2"/>
          <a:stretch>
            <a:fillRect/>
          </a:stretch>
        </p:blipFill>
        <p:spPr>
          <a:xfrm>
            <a:off x="804768" y="0"/>
            <a:ext cx="10582463" cy="6858000"/>
          </a:xfrm>
          <a:prstGeom prst="rect">
            <a:avLst/>
          </a:prstGeom>
        </p:spPr>
      </p:pic>
    </p:spTree>
    <p:extLst>
      <p:ext uri="{BB962C8B-B14F-4D97-AF65-F5344CB8AC3E}">
        <p14:creationId xmlns:p14="http://schemas.microsoft.com/office/powerpoint/2010/main" val="1970087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a:bodyPr>
          <a:lstStyle/>
          <a:p>
            <a:r>
              <a:rPr lang="en-US" dirty="0"/>
              <a:t>JONAH: Genres proposed</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fontScale="3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(Journalistic) history: an account of events as they were experienced or witnessed</a:t>
            </a:r>
          </a:p>
          <a:p>
            <a:pPr marL="342900" marR="0" lvl="0" indent="-342900">
              <a:lnSpc>
                <a:spcPct val="107000"/>
              </a:lnSpc>
              <a:spcBef>
                <a:spcPts val="0"/>
              </a:spcBef>
              <a:spcAft>
                <a:spcPts val="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Epic: a glamorized story recounting noteworthy events</a:t>
            </a:r>
          </a:p>
          <a:p>
            <a:pPr marL="342900" marR="0" lvl="0" indent="-342900">
              <a:lnSpc>
                <a:spcPct val="107000"/>
              </a:lnSpc>
              <a:spcBef>
                <a:spcPts val="0"/>
              </a:spcBef>
              <a:spcAft>
                <a:spcPts val="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Heroic/anti-heroic: a story honoring or vilifying individual deeds</a:t>
            </a:r>
          </a:p>
          <a:p>
            <a:pPr marL="342900" marR="0" lvl="0" indent="-342900">
              <a:lnSpc>
                <a:spcPct val="107000"/>
              </a:lnSpc>
              <a:spcBef>
                <a:spcPts val="0"/>
              </a:spcBef>
              <a:spcAft>
                <a:spcPts val="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Satire: a story ridiculing folly, vice, or incompetence</a:t>
            </a:r>
          </a:p>
          <a:p>
            <a:pPr marL="342900" marR="0" lvl="0" indent="-342900">
              <a:lnSpc>
                <a:spcPct val="107000"/>
              </a:lnSpc>
              <a:spcBef>
                <a:spcPts val="0"/>
              </a:spcBef>
              <a:spcAft>
                <a:spcPts val="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Legend: a fanciful story about a historical character</a:t>
            </a:r>
          </a:p>
          <a:p>
            <a:pPr marL="342900" marR="0" lvl="0" indent="-342900">
              <a:lnSpc>
                <a:spcPct val="107000"/>
              </a:lnSpc>
              <a:spcBef>
                <a:spcPts val="0"/>
              </a:spcBef>
              <a:spcAft>
                <a:spcPts val="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Midrash: an expansive, paradigmatic story</a:t>
            </a:r>
          </a:p>
          <a:p>
            <a:pPr marL="342900" marR="0" lvl="0" indent="-342900">
              <a:lnSpc>
                <a:spcPct val="107000"/>
              </a:lnSpc>
              <a:spcBef>
                <a:spcPts val="0"/>
              </a:spcBef>
              <a:spcAft>
                <a:spcPts val="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Parable: a teaching story</a:t>
            </a:r>
          </a:p>
          <a:p>
            <a:pPr marL="342900" marR="0" lvl="0" indent="-342900">
              <a:lnSpc>
                <a:spcPct val="107000"/>
              </a:lnSpc>
              <a:spcBef>
                <a:spcPts val="0"/>
              </a:spcBef>
              <a:spcAft>
                <a:spcPts val="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Allegory: a symbolic story</a:t>
            </a:r>
          </a:p>
          <a:p>
            <a:pPr marL="342900" marR="0" lvl="0" indent="-342900">
              <a:lnSpc>
                <a:spcPct val="107000"/>
              </a:lnSpc>
              <a:spcBef>
                <a:spcPts val="0"/>
              </a:spcBef>
              <a:spcAft>
                <a:spcPts val="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Parody: a comical imitation of a serious work</a:t>
            </a:r>
          </a:p>
          <a:p>
            <a:pPr marL="342900" marR="0" lvl="0" indent="-342900">
              <a:lnSpc>
                <a:spcPct val="107000"/>
              </a:lnSpc>
              <a:spcBef>
                <a:spcPts val="0"/>
              </a:spcBef>
              <a:spcAft>
                <a:spcPts val="800"/>
              </a:spcAft>
              <a:buFont typeface="Symbol" panose="05050102010706020507" pitchFamily="18" charset="2"/>
              <a:buChar char=""/>
            </a:pPr>
            <a:r>
              <a:rPr lang="en-US" sz="7400" dirty="0">
                <a:effectLst/>
                <a:latin typeface="Calibri" panose="020F0502020204030204" pitchFamily="34" charset="0"/>
                <a:ea typeface="Calibri" panose="020F0502020204030204" pitchFamily="34" charset="0"/>
                <a:cs typeface="Times New Roman" panose="02020603050405020304" pitchFamily="18" charset="0"/>
              </a:rPr>
              <a:t>Farce: a story of comical exaggeration</a:t>
            </a:r>
          </a:p>
          <a:p>
            <a:pPr marL="342900" marR="0" lvl="0" indent="-342900">
              <a:lnSpc>
                <a:spcPct val="107000"/>
              </a:lnSpc>
              <a:spcBef>
                <a:spcPts val="0"/>
              </a:spcBef>
              <a:spcAft>
                <a:spcPts val="800"/>
              </a:spcAft>
              <a:buFont typeface="Symbol" panose="05050102010706020507" pitchFamily="18" charset="2"/>
              <a:buChar char=""/>
            </a:pPr>
            <a:r>
              <a:rPr lang="en-US" sz="7400" dirty="0">
                <a:latin typeface="Calibri" panose="020F0502020204030204" pitchFamily="34" charset="0"/>
                <a:ea typeface="Calibri" panose="020F0502020204030204" pitchFamily="34" charset="0"/>
                <a:cs typeface="Times New Roman" panose="02020603050405020304" pitchFamily="18" charset="0"/>
              </a:rPr>
              <a:t>Novella: short &amp; compact, story that uses a limited number of events and includes surprises. </a:t>
            </a: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a:xfrm>
            <a:off x="625002" y="6356350"/>
            <a:ext cx="11023659" cy="365125"/>
          </a:xfrm>
        </p:spPr>
        <p:txBody>
          <a:bodyPr/>
          <a:lstStyle/>
          <a:p>
            <a:r>
              <a:rPr lang="en-US" dirty="0"/>
              <a:t>John H. Walton, “Jonah,” in The Expositor’s Bible Commentary: Daniel–Malachi (Revised Edition), ed. Tremper Longman III and David E. Garland, vol. 8 (Grand Rapids, MI: Zondervan, 2008), 459.</a:t>
            </a:r>
          </a:p>
        </p:txBody>
      </p:sp>
    </p:spTree>
    <p:extLst>
      <p:ext uri="{BB962C8B-B14F-4D97-AF65-F5344CB8AC3E}">
        <p14:creationId xmlns:p14="http://schemas.microsoft.com/office/powerpoint/2010/main" val="3851057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99755"/>
            <a:ext cx="10770704" cy="1325563"/>
          </a:xfrm>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lstStyle/>
          <a:p>
            <a:pPr marL="742950" indent="-742950">
              <a:buFont typeface="+mj-lt"/>
              <a:buAutoNum type="arabicPeriod"/>
            </a:pPr>
            <a:r>
              <a:rPr lang="en-US" dirty="0"/>
              <a:t>Who wrote it? (Authorship)</a:t>
            </a:r>
          </a:p>
          <a:p>
            <a:pPr marL="742950" indent="-742950">
              <a:buFont typeface="+mj-lt"/>
              <a:buAutoNum type="arabicPeriod"/>
            </a:pPr>
            <a:r>
              <a:rPr lang="en-US" dirty="0"/>
              <a:t>When was it written? (Date)</a:t>
            </a:r>
          </a:p>
          <a:p>
            <a:pPr marL="742950" indent="-742950">
              <a:buFont typeface="+mj-lt"/>
              <a:buAutoNum type="arabicPeriod"/>
            </a:pPr>
            <a:r>
              <a:rPr lang="en-US" dirty="0"/>
              <a:t>Who was it written to? (Audience)</a:t>
            </a:r>
          </a:p>
          <a:p>
            <a:pPr marL="742950" indent="-742950">
              <a:buFont typeface="+mj-lt"/>
              <a:buAutoNum type="arabicPeriod"/>
            </a:pPr>
            <a:r>
              <a:rPr lang="en-US" dirty="0"/>
              <a:t>Historicity of the book? (fact of fiction?)</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44967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a:bodyPr>
          <a:lstStyle/>
          <a:p>
            <a:r>
              <a:rPr lang="en-US" dirty="0"/>
              <a:t>JONAH: Genres proposed</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200" y="1815164"/>
            <a:ext cx="10515600" cy="4612139"/>
          </a:xfrm>
        </p:spPr>
        <p:txBody>
          <a:bodyPr>
            <a:normAutofit fontScale="6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4000" dirty="0">
                <a:effectLst/>
                <a:latin typeface="Calibri" panose="020F0502020204030204" pitchFamily="34" charset="0"/>
                <a:ea typeface="Calibri" panose="020F0502020204030204" pitchFamily="34" charset="0"/>
                <a:cs typeface="Times New Roman" panose="02020603050405020304" pitchFamily="18" charset="0"/>
              </a:rPr>
              <a:t>“The book is probably a sensational didactic prophetic historical narrative in its literary style.” (</a:t>
            </a:r>
            <a:r>
              <a:rPr lang="en-US" sz="4000" i="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Thomas Constable</a:t>
            </a:r>
            <a:r>
              <a:rPr lang="en-US" sz="4000" i="1" dirty="0">
                <a:effectLst/>
                <a:latin typeface="Calibri" panose="020F0502020204030204" pitchFamily="34" charset="0"/>
                <a:ea typeface="Calibri" panose="020F0502020204030204" pitchFamily="34" charset="0"/>
                <a:cs typeface="Times New Roman" panose="02020603050405020304" pitchFamily="18" charset="0"/>
              </a:rPr>
              <a:t>, Online notes, Jonah</a:t>
            </a:r>
            <a:r>
              <a:rPr lang="en-US" sz="40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Symbol" panose="05050102010706020507" pitchFamily="18" charset="2"/>
              <a:buChar char=""/>
            </a:pPr>
            <a:r>
              <a:rPr lang="en-US" dirty="0"/>
              <a:t>“The Book is a simple narrative, with the exception of (ch. 2) a prayer or thanksgiving.” </a:t>
            </a:r>
            <a:r>
              <a:rPr lang="en-US" i="1" dirty="0">
                <a:solidFill>
                  <a:srgbClr val="FFC000"/>
                </a:solidFill>
              </a:rPr>
              <a:t>James Wolfendale</a:t>
            </a:r>
            <a:r>
              <a:rPr lang="en-US" i="1" dirty="0"/>
              <a:t>, Minor Prophets, The Preacher’s Complete Homiletic Commentary (New York; London; Toronto: Funk &amp; Wagnalls Company, 1892), 345.</a:t>
            </a:r>
          </a:p>
          <a:p>
            <a:pPr marL="342900" marR="0" lvl="0" indent="-342900">
              <a:lnSpc>
                <a:spcPct val="107000"/>
              </a:lnSpc>
              <a:spcBef>
                <a:spcPts val="0"/>
              </a:spcBef>
              <a:spcAft>
                <a:spcPts val="0"/>
              </a:spcAft>
              <a:buFont typeface="Symbol" panose="05050102010706020507" pitchFamily="18" charset="2"/>
              <a:buChar char=""/>
            </a:pPr>
            <a:r>
              <a:rPr lang="en-US" dirty="0"/>
              <a:t>The book clearly has a didactic purpose to teach about God’s redemptive concern for the Assyrian people, but no literary clues within the book itself suggest that the book of Jonah should be read as anything other than a straightforward historical narrative. (</a:t>
            </a:r>
            <a:r>
              <a:rPr lang="en-US" i="1" dirty="0">
                <a:solidFill>
                  <a:srgbClr val="FFC000"/>
                </a:solidFill>
              </a:rPr>
              <a:t>Ed Hindson and Gary Yates</a:t>
            </a:r>
            <a:r>
              <a:rPr lang="en-US" i="1" dirty="0"/>
              <a:t>, eds., The Essence of the Old Testament: A Survey (Nashville, TN: B&amp;H Publishing Group, 2012), 397.)</a:t>
            </a:r>
          </a:p>
          <a:p>
            <a:pPr marL="342900" marR="0" lvl="0" indent="-342900">
              <a:lnSpc>
                <a:spcPct val="107000"/>
              </a:lnSpc>
              <a:spcBef>
                <a:spcPts val="0"/>
              </a:spcBef>
              <a:spcAft>
                <a:spcPts val="0"/>
              </a:spcAft>
              <a:buFont typeface="Symbol" panose="05050102010706020507" pitchFamily="18" charset="2"/>
              <a:buChar char=""/>
            </a:pPr>
            <a:endParaRPr lang="en-US" dirty="0"/>
          </a:p>
          <a:p>
            <a:pPr marL="742950" indent="-742950">
              <a:buFont typeface="+mj-lt"/>
              <a:buAutoNum type="arabicPeriod"/>
            </a:pPr>
            <a:endParaRPr lang="en-US" dirty="0"/>
          </a:p>
        </p:txBody>
      </p:sp>
    </p:spTree>
    <p:extLst>
      <p:ext uri="{BB962C8B-B14F-4D97-AF65-F5344CB8AC3E}">
        <p14:creationId xmlns:p14="http://schemas.microsoft.com/office/powerpoint/2010/main" val="3125907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FF00"/>
                </a:solidFill>
              </a:rPr>
              <a:t>Historical Narrative</a:t>
            </a:r>
          </a:p>
          <a:p>
            <a:pPr marL="742950" indent="-742950">
              <a:buFont typeface="+mj-lt"/>
              <a:buAutoNum type="arabicPeriod"/>
            </a:pPr>
            <a:r>
              <a:rPr lang="en-US" dirty="0"/>
              <a:t>What is it all about? (Message)</a:t>
            </a:r>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92434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b="1" dirty="0">
                <a:solidFill>
                  <a:srgbClr val="FFFF00"/>
                </a:solidFill>
              </a:rPr>
              <a:t>What is it all about? (Message)</a:t>
            </a:r>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2935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a:extLst>
              <a:ext uri="{FF2B5EF4-FFF2-40B4-BE49-F238E27FC236}">
                <a16:creationId xmlns:a16="http://schemas.microsoft.com/office/drawing/2014/main" id="{D8A58960-0A50-955A-73C3-C45FBA514605}"/>
              </a:ext>
            </a:extLst>
          </p:cNvPr>
          <p:cNvPicPr>
            <a:picLocks noChangeAspect="1"/>
          </p:cNvPicPr>
          <p:nvPr/>
        </p:nvPicPr>
        <p:blipFill rotWithShape="1">
          <a:blip r:embed="rId2"/>
          <a:srcRect b="10375"/>
          <a:stretch/>
        </p:blipFill>
        <p:spPr>
          <a:xfrm>
            <a:off x="20" y="1282"/>
            <a:ext cx="12191980" cy="6856718"/>
          </a:xfrm>
          <a:prstGeom prst="rect">
            <a:avLst/>
          </a:prstGeom>
        </p:spPr>
      </p:pic>
    </p:spTree>
    <p:extLst>
      <p:ext uri="{BB962C8B-B14F-4D97-AF65-F5344CB8AC3E}">
        <p14:creationId xmlns:p14="http://schemas.microsoft.com/office/powerpoint/2010/main" val="2629577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pic>
        <p:nvPicPr>
          <p:cNvPr id="4" name="Picture 3" descr="A close-up of a beach">
            <a:extLst>
              <a:ext uri="{FF2B5EF4-FFF2-40B4-BE49-F238E27FC236}">
                <a16:creationId xmlns:a16="http://schemas.microsoft.com/office/drawing/2014/main" id="{BDE6FAD8-873F-315A-BEA5-CEB2D3DDF911}"/>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20" y="-7624"/>
            <a:ext cx="12191981" cy="6887365"/>
          </a:xfrm>
          <a:prstGeom prst="rect">
            <a:avLst/>
          </a:prstGeom>
        </p:spPr>
      </p:pic>
      <p:sp>
        <p:nvSpPr>
          <p:cNvPr id="6" name="Title 1">
            <a:extLst>
              <a:ext uri="{FF2B5EF4-FFF2-40B4-BE49-F238E27FC236}">
                <a16:creationId xmlns:a16="http://schemas.microsoft.com/office/drawing/2014/main" id="{1857D92A-22CE-456C-3FF0-0AB10DD902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t>GENESIS 12:3</a:t>
            </a:r>
          </a:p>
        </p:txBody>
      </p:sp>
      <p:sp>
        <p:nvSpPr>
          <p:cNvPr id="8" name="Content Placeholder 2">
            <a:extLst>
              <a:ext uri="{FF2B5EF4-FFF2-40B4-BE49-F238E27FC236}">
                <a16:creationId xmlns:a16="http://schemas.microsoft.com/office/drawing/2014/main" id="{FE11609E-9A9F-F2F4-2FC7-B4C9BFC3B2CB}"/>
              </a:ext>
            </a:extLst>
          </p:cNvPr>
          <p:cNvSpPr txBox="1">
            <a:spLocks/>
          </p:cNvSpPr>
          <p:nvPr/>
        </p:nvSpPr>
        <p:spPr>
          <a:xfrm>
            <a:off x="838200" y="1999115"/>
            <a:ext cx="10515600" cy="46121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“And I will bless those who bless you, And the one who curses you I will curse. </a:t>
            </a:r>
            <a:r>
              <a:rPr lang="en-US"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And in you all the families of the earth will be blessed.”</a:t>
            </a:r>
          </a:p>
          <a:p>
            <a:pPr marL="342900" indent="-342900">
              <a:lnSpc>
                <a:spcPct val="107000"/>
              </a:lnSpc>
              <a:spcBef>
                <a:spcPts val="0"/>
              </a:spcBef>
              <a:buFont typeface="Symbol" panose="05050102010706020507" pitchFamily="18" charset="2"/>
              <a:buChar char=""/>
            </a:pPr>
            <a:endParaRPr lang="en-US" dirty="0"/>
          </a:p>
          <a:p>
            <a:pPr marL="742950" indent="-742950">
              <a:buFont typeface="+mj-lt"/>
              <a:buAutoNum type="arabicPeriod"/>
            </a:pPr>
            <a:endParaRPr lang="en-US" dirty="0"/>
          </a:p>
        </p:txBody>
      </p:sp>
    </p:spTree>
    <p:extLst>
      <p:ext uri="{BB962C8B-B14F-4D97-AF65-F5344CB8AC3E}">
        <p14:creationId xmlns:p14="http://schemas.microsoft.com/office/powerpoint/2010/main" val="1126136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6C7D58-A2C1-6A5A-EF1A-8CA82A3F6431}"/>
              </a:ext>
            </a:extLst>
          </p:cNvPr>
          <p:cNvSpPr>
            <a:spLocks noGrp="1"/>
          </p:cNvSpPr>
          <p:nvPr>
            <p:ph idx="1"/>
          </p:nvPr>
        </p:nvSpPr>
        <p:spPr>
          <a:xfrm>
            <a:off x="838200" y="2173357"/>
            <a:ext cx="10515600" cy="3993146"/>
          </a:xfrm>
        </p:spPr>
        <p:txBody>
          <a:bodyPr>
            <a:normAutofit/>
          </a:bodyPr>
          <a:lstStyle/>
          <a:p>
            <a:pPr marL="0" indent="0">
              <a:buNone/>
            </a:pPr>
            <a:r>
              <a:rPr lang="en-US" sz="4400" dirty="0"/>
              <a:t>To showcase God’s universal love and plan of redemption which extends beyond Israel to include all nations. </a:t>
            </a:r>
          </a:p>
        </p:txBody>
      </p:sp>
      <p:sp>
        <p:nvSpPr>
          <p:cNvPr id="4" name="Footer Placeholder 3">
            <a:extLst>
              <a:ext uri="{FF2B5EF4-FFF2-40B4-BE49-F238E27FC236}">
                <a16:creationId xmlns:a16="http://schemas.microsoft.com/office/drawing/2014/main" id="{220B54CC-BF54-C2D1-2C0B-6A148584929D}"/>
              </a:ext>
            </a:extLst>
          </p:cNvPr>
          <p:cNvSpPr>
            <a:spLocks noGrp="1"/>
          </p:cNvSpPr>
          <p:nvPr>
            <p:ph type="ftr" sz="quarter" idx="11"/>
          </p:nvPr>
        </p:nvSpPr>
        <p:spPr/>
        <p:txBody>
          <a:bodyPr/>
          <a:lstStyle/>
          <a:p>
            <a:endParaRPr lang="en-US" dirty="0"/>
          </a:p>
        </p:txBody>
      </p:sp>
      <p:sp>
        <p:nvSpPr>
          <p:cNvPr id="5" name="Title 1">
            <a:extLst>
              <a:ext uri="{FF2B5EF4-FFF2-40B4-BE49-F238E27FC236}">
                <a16:creationId xmlns:a16="http://schemas.microsoft.com/office/drawing/2014/main" id="{9EA97215-E37B-3484-F251-DFEBB22BCEBD}"/>
              </a:ext>
            </a:extLst>
          </p:cNvPr>
          <p:cNvSpPr>
            <a:spLocks noGrp="1"/>
          </p:cNvSpPr>
          <p:nvPr>
            <p:ph type="title"/>
          </p:nvPr>
        </p:nvSpPr>
        <p:spPr>
          <a:xfrm>
            <a:off x="838200" y="299755"/>
            <a:ext cx="10515600" cy="1325563"/>
          </a:xfrm>
        </p:spPr>
        <p:txBody>
          <a:bodyPr>
            <a:normAutofit/>
          </a:bodyPr>
          <a:lstStyle/>
          <a:p>
            <a:r>
              <a:rPr lang="en-US" dirty="0"/>
              <a:t>THE MESSAGE OF JONAH</a:t>
            </a:r>
          </a:p>
        </p:txBody>
      </p:sp>
    </p:spTree>
    <p:extLst>
      <p:ext uri="{BB962C8B-B14F-4D97-AF65-F5344CB8AC3E}">
        <p14:creationId xmlns:p14="http://schemas.microsoft.com/office/powerpoint/2010/main" val="373941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pic>
        <p:nvPicPr>
          <p:cNvPr id="4" name="Picture 3" descr="A close-up of a beach">
            <a:extLst>
              <a:ext uri="{FF2B5EF4-FFF2-40B4-BE49-F238E27FC236}">
                <a16:creationId xmlns:a16="http://schemas.microsoft.com/office/drawing/2014/main" id="{BDE6FAD8-873F-315A-BEA5-CEB2D3DDF911}"/>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20" y="-7624"/>
            <a:ext cx="12191981" cy="6887365"/>
          </a:xfrm>
          <a:prstGeom prst="rect">
            <a:avLst/>
          </a:prstGeom>
        </p:spPr>
      </p:pic>
      <p:sp>
        <p:nvSpPr>
          <p:cNvPr id="6" name="Title 1">
            <a:extLst>
              <a:ext uri="{FF2B5EF4-FFF2-40B4-BE49-F238E27FC236}">
                <a16:creationId xmlns:a16="http://schemas.microsoft.com/office/drawing/2014/main" id="{1857D92A-22CE-456C-3FF0-0AB10DD902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t>Romans 5:8</a:t>
            </a:r>
          </a:p>
        </p:txBody>
      </p:sp>
      <p:sp>
        <p:nvSpPr>
          <p:cNvPr id="8" name="Content Placeholder 2">
            <a:extLst>
              <a:ext uri="{FF2B5EF4-FFF2-40B4-BE49-F238E27FC236}">
                <a16:creationId xmlns:a16="http://schemas.microsoft.com/office/drawing/2014/main" id="{FE11609E-9A9F-F2F4-2FC7-B4C9BFC3B2CB}"/>
              </a:ext>
            </a:extLst>
          </p:cNvPr>
          <p:cNvSpPr txBox="1">
            <a:spLocks/>
          </p:cNvSpPr>
          <p:nvPr/>
        </p:nvSpPr>
        <p:spPr>
          <a:xfrm>
            <a:off x="838200" y="1999115"/>
            <a:ext cx="10515600" cy="46121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But God demonstrates His own love toward us, in that while we were yet sinners, Christ died for us. </a:t>
            </a:r>
            <a:endParaRPr lang="en-US" dirty="0"/>
          </a:p>
          <a:p>
            <a:pPr marL="742950" indent="-742950">
              <a:buFont typeface="+mj-lt"/>
              <a:buAutoNum type="arabicPeriod"/>
            </a:pPr>
            <a:endParaRPr lang="en-US" dirty="0"/>
          </a:p>
        </p:txBody>
      </p:sp>
    </p:spTree>
    <p:extLst>
      <p:ext uri="{BB962C8B-B14F-4D97-AF65-F5344CB8AC3E}">
        <p14:creationId xmlns:p14="http://schemas.microsoft.com/office/powerpoint/2010/main" val="1620024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pic>
        <p:nvPicPr>
          <p:cNvPr id="4" name="Picture 3" descr="A close-up of a beach">
            <a:extLst>
              <a:ext uri="{FF2B5EF4-FFF2-40B4-BE49-F238E27FC236}">
                <a16:creationId xmlns:a16="http://schemas.microsoft.com/office/drawing/2014/main" id="{BDE6FAD8-873F-315A-BEA5-CEB2D3DDF911}"/>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20" y="-7624"/>
            <a:ext cx="12191981" cy="6887365"/>
          </a:xfrm>
          <a:prstGeom prst="rect">
            <a:avLst/>
          </a:prstGeom>
        </p:spPr>
      </p:pic>
      <p:sp>
        <p:nvSpPr>
          <p:cNvPr id="6" name="Title 1">
            <a:extLst>
              <a:ext uri="{FF2B5EF4-FFF2-40B4-BE49-F238E27FC236}">
                <a16:creationId xmlns:a16="http://schemas.microsoft.com/office/drawing/2014/main" id="{1857D92A-22CE-456C-3FF0-0AB10DD902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t>Romans 5:7-8</a:t>
            </a:r>
          </a:p>
        </p:txBody>
      </p:sp>
      <p:sp>
        <p:nvSpPr>
          <p:cNvPr id="8" name="Content Placeholder 2">
            <a:extLst>
              <a:ext uri="{FF2B5EF4-FFF2-40B4-BE49-F238E27FC236}">
                <a16:creationId xmlns:a16="http://schemas.microsoft.com/office/drawing/2014/main" id="{FE11609E-9A9F-F2F4-2FC7-B4C9BFC3B2CB}"/>
              </a:ext>
            </a:extLst>
          </p:cNvPr>
          <p:cNvSpPr txBox="1">
            <a:spLocks/>
          </p:cNvSpPr>
          <p:nvPr/>
        </p:nvSpPr>
        <p:spPr>
          <a:xfrm>
            <a:off x="1027566" y="1572309"/>
            <a:ext cx="10515600" cy="46121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7 For one will hardly die for a righteous man; though perhaps for the good man someone would dare even to die.</a:t>
            </a:r>
          </a:p>
          <a:p>
            <a:pPr marL="0" indent="0">
              <a:lnSpc>
                <a:spcPct val="107000"/>
              </a:lnSpc>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8 But God demonstrates His own love toward us, in that while we were yet sinners, Christ died for us. </a:t>
            </a:r>
            <a:endParaRPr lang="en-US" dirty="0"/>
          </a:p>
          <a:p>
            <a:pPr marL="742950" indent="-742950">
              <a:buFont typeface="+mj-lt"/>
              <a:buAutoNum type="arabicPeriod"/>
            </a:pPr>
            <a:endParaRPr lang="en-US" dirty="0"/>
          </a:p>
        </p:txBody>
      </p:sp>
    </p:spTree>
    <p:extLst>
      <p:ext uri="{BB962C8B-B14F-4D97-AF65-F5344CB8AC3E}">
        <p14:creationId xmlns:p14="http://schemas.microsoft.com/office/powerpoint/2010/main" val="1945728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FF00"/>
                </a:solidFill>
              </a:rPr>
              <a:t>To showcase God’s universal love and plan of redemption which extends beyond Israel to include all nations</a:t>
            </a:r>
          </a:p>
          <a:p>
            <a:pPr marL="742950" indent="-742950">
              <a:buFont typeface="+mj-lt"/>
              <a:buAutoNum type="arabicPeriod"/>
            </a:pPr>
            <a:endParaRPr lang="en-US" dirty="0"/>
          </a:p>
        </p:txBody>
      </p:sp>
    </p:spTree>
    <p:extLst>
      <p:ext uri="{BB962C8B-B14F-4D97-AF65-F5344CB8AC3E}">
        <p14:creationId xmlns:p14="http://schemas.microsoft.com/office/powerpoint/2010/main" val="496714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47724" y="1815165"/>
            <a:ext cx="11344275" cy="4351338"/>
          </a:xfrm>
        </p:spPr>
        <p:txBody>
          <a:bodyPr>
            <a:normAutofit/>
          </a:bodyPr>
          <a:lstStyle/>
          <a:p>
            <a:pPr marL="742950" indent="-742950">
              <a:buAutoNum type="arabicPeriod" startAt="7"/>
            </a:pPr>
            <a:r>
              <a:rPr lang="en-US" b="1" dirty="0">
                <a:solidFill>
                  <a:srgbClr val="FFFF00"/>
                </a:solidFill>
              </a:rPr>
              <a:t>Why was it written? (Purpose) </a:t>
            </a:r>
          </a:p>
          <a:p>
            <a:pPr marL="742950" indent="-742950">
              <a:buAutoNum type="arabicPeriod" startAt="7"/>
            </a:pPr>
            <a:r>
              <a:rPr lang="en-US" dirty="0"/>
              <a:t>What’s in it? (Survey)</a:t>
            </a:r>
          </a:p>
          <a:p>
            <a:pPr marL="742950" indent="-742950">
              <a:buAutoNum type="arabicPeriod" startAt="7"/>
            </a:pPr>
            <a:r>
              <a:rPr lang="en-US" dirty="0"/>
              <a:t>Christ in Jonah?</a:t>
            </a:r>
          </a:p>
          <a:p>
            <a:pPr marL="742950" indent="-742950">
              <a:buAutoNum type="arabicPeriod" startAt="7"/>
            </a:pPr>
            <a:r>
              <a:rPr lang="en-US" dirty="0"/>
              <a:t>What makes this book unique?</a:t>
            </a:r>
          </a:p>
          <a:p>
            <a:pPr marL="742950" indent="-742950">
              <a:buAutoNum type="arabicPeriod" startAt="7"/>
            </a:pPr>
            <a:r>
              <a:rPr lang="en-US" dirty="0"/>
              <a:t>Structure of the book?</a:t>
            </a:r>
          </a:p>
          <a:p>
            <a:pPr marL="742950" indent="-742950">
              <a:buAutoNum type="arabicPeriod" startAt="7"/>
            </a:pPr>
            <a:r>
              <a:rPr lang="en-US" dirty="0"/>
              <a:t>Outline of book?</a:t>
            </a:r>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00164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99755"/>
            <a:ext cx="10929730" cy="1325563"/>
          </a:xfrm>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47725" y="1815165"/>
            <a:ext cx="10515600" cy="4351338"/>
          </a:xfrm>
        </p:spPr>
        <p:txBody>
          <a:bodyPr>
            <a:normAutofit/>
          </a:bodyPr>
          <a:lstStyle/>
          <a:p>
            <a:pPr marL="742950" indent="-742950">
              <a:buAutoNum type="arabicPeriod" startAt="7"/>
            </a:pPr>
            <a:r>
              <a:rPr lang="en-US" dirty="0"/>
              <a:t>Why was it written? (Purpose)</a:t>
            </a:r>
          </a:p>
          <a:p>
            <a:pPr marL="742950" indent="-742950">
              <a:buAutoNum type="arabicPeriod" startAt="7"/>
            </a:pPr>
            <a:r>
              <a:rPr lang="en-US" dirty="0"/>
              <a:t>What’s in it? (Survey)</a:t>
            </a:r>
          </a:p>
          <a:p>
            <a:pPr marL="742950" indent="-742950">
              <a:buAutoNum type="arabicPeriod" startAt="7"/>
            </a:pPr>
            <a:r>
              <a:rPr lang="en-US" dirty="0"/>
              <a:t>Christ in Jonah?</a:t>
            </a:r>
          </a:p>
          <a:p>
            <a:pPr marL="742950" indent="-742950">
              <a:buAutoNum type="arabicPeriod" startAt="7"/>
            </a:pPr>
            <a:r>
              <a:rPr lang="en-US" dirty="0"/>
              <a:t>What makes this book unique?</a:t>
            </a:r>
          </a:p>
          <a:p>
            <a:pPr marL="742950" indent="-742950">
              <a:buAutoNum type="arabicPeriod" startAt="7"/>
            </a:pPr>
            <a:r>
              <a:rPr lang="en-US" dirty="0"/>
              <a:t>Structure of the book?</a:t>
            </a:r>
          </a:p>
          <a:p>
            <a:pPr marL="742950" indent="-742950">
              <a:buAutoNum type="arabicPeriod" startAt="7"/>
            </a:pPr>
            <a:r>
              <a:rPr lang="en-US" dirty="0"/>
              <a:t>Outline of book?</a:t>
            </a:r>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58947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177C-61C8-E9BA-FE13-F403FE8E959C}"/>
              </a:ext>
            </a:extLst>
          </p:cNvPr>
          <p:cNvSpPr>
            <a:spLocks noGrp="1"/>
          </p:cNvSpPr>
          <p:nvPr>
            <p:ph type="title"/>
          </p:nvPr>
        </p:nvSpPr>
        <p:spPr>
          <a:xfrm>
            <a:off x="6417732" y="871151"/>
            <a:ext cx="5403683" cy="1113820"/>
          </a:xfrm>
        </p:spPr>
        <p:txBody>
          <a:bodyPr vert="horz" lIns="91440" tIns="45720" rIns="91440" bIns="45720" rtlCol="0" anchor="b">
            <a:noAutofit/>
          </a:bodyPr>
          <a:lstStyle/>
          <a:p>
            <a:pPr algn="ctr"/>
            <a:r>
              <a:rPr lang="en-US" sz="5400" dirty="0">
                <a:solidFill>
                  <a:schemeClr val="bg1">
                    <a:lumMod val="95000"/>
                  </a:schemeClr>
                </a:solidFill>
                <a:cs typeface="+mj-cs"/>
              </a:rPr>
              <a:t>THE PURPOSE OF JONAH</a:t>
            </a:r>
          </a:p>
        </p:txBody>
      </p:sp>
      <p:pic>
        <p:nvPicPr>
          <p:cNvPr id="9" name="Picture 8">
            <a:extLst>
              <a:ext uri="{FF2B5EF4-FFF2-40B4-BE49-F238E27FC236}">
                <a16:creationId xmlns:a16="http://schemas.microsoft.com/office/drawing/2014/main" id="{1D187EB1-1E52-C2E9-50D4-966E952F398C}"/>
              </a:ext>
            </a:extLst>
          </p:cNvPr>
          <p:cNvPicPr>
            <a:picLocks noChangeAspect="1"/>
          </p:cNvPicPr>
          <p:nvPr/>
        </p:nvPicPr>
        <p:blipFill rotWithShape="1">
          <a:blip r:embed="rId2"/>
          <a:srcRect r="16871"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Footer Placeholder 4">
            <a:extLst>
              <a:ext uri="{FF2B5EF4-FFF2-40B4-BE49-F238E27FC236}">
                <a16:creationId xmlns:a16="http://schemas.microsoft.com/office/drawing/2014/main" id="{6F8A2F00-FFCA-44F9-3F30-2E89F5C51117}"/>
              </a:ext>
            </a:extLst>
          </p:cNvPr>
          <p:cNvSpPr>
            <a:spLocks noGrp="1"/>
          </p:cNvSpPr>
          <p:nvPr>
            <p:ph type="ftr" sz="quarter" idx="11"/>
          </p:nvPr>
        </p:nvSpPr>
        <p:spPr>
          <a:xfrm>
            <a:off x="6096000" y="6491288"/>
            <a:ext cx="5291667" cy="365125"/>
          </a:xfrm>
        </p:spPr>
        <p:txBody>
          <a:bodyPr vert="horz" lIns="91440" tIns="45720" rIns="91440" bIns="45720" rtlCol="0" anchor="ctr">
            <a:normAutofit/>
          </a:bodyPr>
          <a:lstStyle/>
          <a:p>
            <a:pPr>
              <a:defRPr/>
            </a:pPr>
            <a:r>
              <a:rPr lang="en-US" kern="1200" dirty="0">
                <a:solidFill>
                  <a:schemeClr val="tx1">
                    <a:lumMod val="75000"/>
                    <a:lumOff val="25000"/>
                  </a:schemeClr>
                </a:solidFill>
                <a:latin typeface="Calibri" panose="020F0502020204030204"/>
                <a:ea typeface="+mn-ea"/>
                <a:cs typeface="+mn-cs"/>
              </a:rPr>
              <a:t>Image source: www.behance.net/mattchinworth</a:t>
            </a:r>
          </a:p>
        </p:txBody>
      </p:sp>
      <p:sp>
        <p:nvSpPr>
          <p:cNvPr id="7" name="Content Placeholder 2">
            <a:extLst>
              <a:ext uri="{FF2B5EF4-FFF2-40B4-BE49-F238E27FC236}">
                <a16:creationId xmlns:a16="http://schemas.microsoft.com/office/drawing/2014/main" id="{AD5A93B0-637A-A652-7582-4E346E31C091}"/>
              </a:ext>
            </a:extLst>
          </p:cNvPr>
          <p:cNvSpPr>
            <a:spLocks noGrp="1"/>
          </p:cNvSpPr>
          <p:nvPr>
            <p:ph idx="1"/>
          </p:nvPr>
        </p:nvSpPr>
        <p:spPr>
          <a:xfrm>
            <a:off x="6308037" y="2518025"/>
            <a:ext cx="5883963" cy="4339975"/>
          </a:xfrm>
        </p:spPr>
        <p:txBody>
          <a:bodyPr>
            <a:normAutofit/>
          </a:bodyPr>
          <a:lstStyle/>
          <a:p>
            <a:pPr>
              <a:lnSpc>
                <a:spcPct val="100000"/>
              </a:lnSpc>
            </a:pPr>
            <a:r>
              <a:rPr lang="en-US" sz="3200" b="1" dirty="0"/>
              <a:t>Expose Israel’s ethnocentrism</a:t>
            </a:r>
          </a:p>
        </p:txBody>
      </p:sp>
    </p:spTree>
    <p:extLst>
      <p:ext uri="{BB962C8B-B14F-4D97-AF65-F5344CB8AC3E}">
        <p14:creationId xmlns:p14="http://schemas.microsoft.com/office/powerpoint/2010/main" val="3970069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F04B6D-585C-B0AA-A7D0-1009B4F78D2F}"/>
              </a:ext>
            </a:extLst>
          </p:cNvPr>
          <p:cNvPicPr>
            <a:picLocks noChangeAspect="1"/>
          </p:cNvPicPr>
          <p:nvPr/>
        </p:nvPicPr>
        <p:blipFill rotWithShape="1">
          <a:blip r:embed="rId2">
            <a:alphaModFix amt="40000"/>
          </a:blip>
          <a:srcRect t="15982" b="15982"/>
          <a:stretch/>
        </p:blipFill>
        <p:spPr>
          <a:xfrm>
            <a:off x="0" y="0"/>
            <a:ext cx="12191999" cy="6858000"/>
          </a:xfrm>
          <a:prstGeom prst="rect">
            <a:avLst/>
          </a:prstGeom>
        </p:spPr>
      </p:pic>
      <p:sp>
        <p:nvSpPr>
          <p:cNvPr id="3" name="Text Placeholder 2">
            <a:extLst>
              <a:ext uri="{FF2B5EF4-FFF2-40B4-BE49-F238E27FC236}">
                <a16:creationId xmlns:a16="http://schemas.microsoft.com/office/drawing/2014/main" id="{AFA56A50-9D69-054E-E1B0-38C58BE2624D}"/>
              </a:ext>
            </a:extLst>
          </p:cNvPr>
          <p:cNvSpPr>
            <a:spLocks noGrp="1"/>
          </p:cNvSpPr>
          <p:nvPr>
            <p:ph type="body" idx="1"/>
          </p:nvPr>
        </p:nvSpPr>
        <p:spPr>
          <a:xfrm>
            <a:off x="839787" y="384626"/>
            <a:ext cx="5157787" cy="823912"/>
          </a:xfrm>
        </p:spPr>
        <p:txBody>
          <a:bodyPr>
            <a:normAutofit/>
          </a:bodyPr>
          <a:lstStyle/>
          <a:p>
            <a:r>
              <a:rPr lang="en-US" sz="4000" dirty="0"/>
              <a:t>2 Kings 14:25</a:t>
            </a:r>
          </a:p>
        </p:txBody>
      </p:sp>
      <p:sp>
        <p:nvSpPr>
          <p:cNvPr id="4" name="Content Placeholder 3">
            <a:extLst>
              <a:ext uri="{FF2B5EF4-FFF2-40B4-BE49-F238E27FC236}">
                <a16:creationId xmlns:a16="http://schemas.microsoft.com/office/drawing/2014/main" id="{B1B9F9A7-F9B4-41BA-D77C-E9446E8E42F1}"/>
              </a:ext>
            </a:extLst>
          </p:cNvPr>
          <p:cNvSpPr>
            <a:spLocks noGrp="1"/>
          </p:cNvSpPr>
          <p:nvPr>
            <p:ph sz="half" idx="2"/>
          </p:nvPr>
        </p:nvSpPr>
        <p:spPr>
          <a:xfrm>
            <a:off x="839788" y="1375224"/>
            <a:ext cx="4824033" cy="481443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“He restored the border of Israel from the entrance of Hamath as far as the Sea of the Arabah, according to </a:t>
            </a:r>
            <a:r>
              <a:rPr kumimoji="0" lang="en-US" sz="3200" i="0" u="none" strike="noStrike" kern="1200" cap="none" spc="0" normalizeH="0" baseline="0" noProof="0" dirty="0">
                <a:ln>
                  <a:noFill/>
                </a:ln>
                <a:effectLst/>
                <a:uLnTx/>
                <a:uFillTx/>
                <a:latin typeface="Calibri"/>
                <a:ea typeface="+mn-ea"/>
                <a:cs typeface="Browallia New" panose="020B0604020202020204" pitchFamily="34" charset="-34"/>
              </a:rPr>
              <a:t>the word of the LORD</a:t>
            </a:r>
            <a:r>
              <a:rPr kumimoji="0" lang="en-US" sz="32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 the God of Israel, which He spoke through His servant </a:t>
            </a:r>
            <a:r>
              <a:rPr kumimoji="0" lang="en-US" sz="3200" b="1" i="1"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Jonah the son of Amittai, the prophet, who was of Gath-hepher.”</a:t>
            </a:r>
          </a:p>
        </p:txBody>
      </p:sp>
      <p:sp>
        <p:nvSpPr>
          <p:cNvPr id="5" name="Text Placeholder 4">
            <a:extLst>
              <a:ext uri="{FF2B5EF4-FFF2-40B4-BE49-F238E27FC236}">
                <a16:creationId xmlns:a16="http://schemas.microsoft.com/office/drawing/2014/main" id="{36218EFF-90A3-FBAF-6836-592A224C8965}"/>
              </a:ext>
            </a:extLst>
          </p:cNvPr>
          <p:cNvSpPr>
            <a:spLocks noGrp="1"/>
          </p:cNvSpPr>
          <p:nvPr>
            <p:ph type="body" sz="quarter" idx="3"/>
          </p:nvPr>
        </p:nvSpPr>
        <p:spPr>
          <a:xfrm>
            <a:off x="6194428" y="384626"/>
            <a:ext cx="5183188" cy="823912"/>
          </a:xfrm>
        </p:spPr>
        <p:txBody>
          <a:bodyPr>
            <a:normAutofit/>
          </a:bodyPr>
          <a:lstStyle/>
          <a:p>
            <a:r>
              <a:rPr lang="en-US" sz="4400" dirty="0"/>
              <a:t>Jonah 1:1</a:t>
            </a:r>
          </a:p>
        </p:txBody>
      </p:sp>
      <p:sp>
        <p:nvSpPr>
          <p:cNvPr id="6" name="Content Placeholder 5">
            <a:extLst>
              <a:ext uri="{FF2B5EF4-FFF2-40B4-BE49-F238E27FC236}">
                <a16:creationId xmlns:a16="http://schemas.microsoft.com/office/drawing/2014/main" id="{12D98A57-2146-9D71-20E2-C99CBD586A47}"/>
              </a:ext>
            </a:extLst>
          </p:cNvPr>
          <p:cNvSpPr>
            <a:spLocks noGrp="1"/>
          </p:cNvSpPr>
          <p:nvPr>
            <p:ph sz="quarter" idx="4"/>
          </p:nvPr>
        </p:nvSpPr>
        <p:spPr>
          <a:xfrm>
            <a:off x="6172200" y="1375225"/>
            <a:ext cx="5183188" cy="4814438"/>
          </a:xfrm>
        </p:spPr>
        <p:txBody>
          <a:bodyPr>
            <a:normAutofit/>
          </a:bodyPr>
          <a:lstStyle/>
          <a:p>
            <a:r>
              <a:rPr lang="en-US" dirty="0"/>
              <a:t>“The word of the Lord came to </a:t>
            </a:r>
            <a:r>
              <a:rPr lang="en-US" b="1" dirty="0">
                <a:solidFill>
                  <a:srgbClr val="FFC000"/>
                </a:solidFill>
              </a:rPr>
              <a:t>Jonah the son of Amittai </a:t>
            </a:r>
            <a:r>
              <a:rPr lang="en-US" dirty="0"/>
              <a:t>saying…”</a:t>
            </a:r>
          </a:p>
          <a:p>
            <a:endParaRPr lang="en-US" dirty="0"/>
          </a:p>
        </p:txBody>
      </p:sp>
      <p:cxnSp>
        <p:nvCxnSpPr>
          <p:cNvPr id="9" name="Straight Connector 8">
            <a:extLst>
              <a:ext uri="{FF2B5EF4-FFF2-40B4-BE49-F238E27FC236}">
                <a16:creationId xmlns:a16="http://schemas.microsoft.com/office/drawing/2014/main" id="{6E15F90F-00B9-7A56-0CAD-C0DEEB788437}"/>
              </a:ext>
            </a:extLst>
          </p:cNvPr>
          <p:cNvCxnSpPr/>
          <p:nvPr/>
        </p:nvCxnSpPr>
        <p:spPr>
          <a:xfrm>
            <a:off x="941696" y="1208538"/>
            <a:ext cx="100993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2A5E58-FD73-121F-DF19-BDA53246A8D2}"/>
              </a:ext>
            </a:extLst>
          </p:cNvPr>
          <p:cNvCxnSpPr/>
          <p:nvPr/>
        </p:nvCxnSpPr>
        <p:spPr>
          <a:xfrm>
            <a:off x="5663821" y="641445"/>
            <a:ext cx="0" cy="55482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Footer Placeholder 4">
            <a:extLst>
              <a:ext uri="{FF2B5EF4-FFF2-40B4-BE49-F238E27FC236}">
                <a16:creationId xmlns:a16="http://schemas.microsoft.com/office/drawing/2014/main" id="{F3AD068A-7F6F-C31D-242C-DD7ABC5E47CD}"/>
              </a:ext>
            </a:extLst>
          </p:cNvPr>
          <p:cNvSpPr>
            <a:spLocks noGrp="1"/>
          </p:cNvSpPr>
          <p:nvPr>
            <p:ph type="ftr" sz="quarter" idx="11"/>
          </p:nvPr>
        </p:nvSpPr>
        <p:spPr>
          <a:xfrm>
            <a:off x="941696" y="6341269"/>
            <a:ext cx="9086850" cy="365125"/>
          </a:xfrm>
        </p:spPr>
        <p:txBody>
          <a:bodyPr vert="horz" lIns="91440" tIns="45720" rIns="91440" bIns="45720" rtlCol="0" anchor="ctr">
            <a:normAutofit/>
          </a:bodyPr>
          <a:lstStyle/>
          <a:p>
            <a:pPr>
              <a:defRPr/>
            </a:pPr>
            <a:r>
              <a:rPr lang="en-US" dirty="0">
                <a:solidFill>
                  <a:schemeClr val="tx1">
                    <a:lumMod val="75000"/>
                    <a:lumOff val="25000"/>
                  </a:schemeClr>
                </a:solidFill>
              </a:rPr>
              <a:t>Image source: www.behance.net/mattchinworth</a:t>
            </a:r>
          </a:p>
        </p:txBody>
      </p:sp>
    </p:spTree>
    <p:extLst>
      <p:ext uri="{BB962C8B-B14F-4D97-AF65-F5344CB8AC3E}">
        <p14:creationId xmlns:p14="http://schemas.microsoft.com/office/powerpoint/2010/main" val="1833148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descr="A person sitting under a canopy&#10;&#10;Description automatically generated">
            <a:extLst>
              <a:ext uri="{FF2B5EF4-FFF2-40B4-BE49-F238E27FC236}">
                <a16:creationId xmlns:a16="http://schemas.microsoft.com/office/drawing/2014/main" id="{37E89391-A577-D592-03A2-64DD76CA072B}"/>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21238" b="36575"/>
          <a:stretch/>
        </p:blipFill>
        <p:spPr>
          <a:xfrm>
            <a:off x="-1" y="10"/>
            <a:ext cx="12192001" cy="6857990"/>
          </a:xfrm>
          <a:prstGeom prst="rect">
            <a:avLst/>
          </a:prstGeom>
        </p:spPr>
      </p:pic>
      <p:sp>
        <p:nvSpPr>
          <p:cNvPr id="5" name="TextBox 4">
            <a:extLst>
              <a:ext uri="{FF2B5EF4-FFF2-40B4-BE49-F238E27FC236}">
                <a16:creationId xmlns:a16="http://schemas.microsoft.com/office/drawing/2014/main" id="{ED5D275E-C287-1C03-0BF8-947D7969A553}"/>
              </a:ext>
            </a:extLst>
          </p:cNvPr>
          <p:cNvSpPr txBox="1"/>
          <p:nvPr/>
        </p:nvSpPr>
        <p:spPr>
          <a:xfrm>
            <a:off x="1198181" y="2066545"/>
            <a:ext cx="9792471" cy="4062544"/>
          </a:xfrm>
          <a:prstGeom prst="rect">
            <a:avLst/>
          </a:prstGeom>
        </p:spPr>
        <p:txBody>
          <a:bodyPr vert="horz" lIns="91440" tIns="45720" rIns="91440" bIns="45720" rtlCol="0">
            <a:normAutofit/>
          </a:bodyPr>
          <a:lstStyle/>
          <a:p>
            <a:pPr>
              <a:lnSpc>
                <a:spcPct val="90000"/>
              </a:lnSpc>
              <a:spcAft>
                <a:spcPts val="600"/>
              </a:spcAft>
            </a:pPr>
            <a:r>
              <a:rPr lang="en-US" sz="3600" dirty="0">
                <a:solidFill>
                  <a:srgbClr val="FFFFFF"/>
                </a:solidFill>
              </a:rPr>
              <a:t>He prayed to the LORD and said, “Please LORD, was not this what I said while I was still in my own country? Therefore, in order to forestall this I fled to Tarshish, for I knew that You are a gracious and compassionate God, slow to anger and abundant in lovingkindness, and one who relents concerning calamity.</a:t>
            </a:r>
          </a:p>
        </p:txBody>
      </p:sp>
      <p:sp>
        <p:nvSpPr>
          <p:cNvPr id="8" name="Text Placeholder 4">
            <a:extLst>
              <a:ext uri="{FF2B5EF4-FFF2-40B4-BE49-F238E27FC236}">
                <a16:creationId xmlns:a16="http://schemas.microsoft.com/office/drawing/2014/main" id="{41DADDBC-B2F1-6E11-E95E-0227896E74F6}"/>
              </a:ext>
            </a:extLst>
          </p:cNvPr>
          <p:cNvSpPr txBox="1">
            <a:spLocks/>
          </p:cNvSpPr>
          <p:nvPr/>
        </p:nvSpPr>
        <p:spPr>
          <a:xfrm>
            <a:off x="1195133" y="1242632"/>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Jonah 4:2</a:t>
            </a:r>
          </a:p>
        </p:txBody>
      </p:sp>
      <p:sp>
        <p:nvSpPr>
          <p:cNvPr id="17" name="Footer Placeholder 4">
            <a:extLst>
              <a:ext uri="{FF2B5EF4-FFF2-40B4-BE49-F238E27FC236}">
                <a16:creationId xmlns:a16="http://schemas.microsoft.com/office/drawing/2014/main" id="{BC4227A9-341A-A9CD-A631-F7B74E305C6A}"/>
              </a:ext>
            </a:extLst>
          </p:cNvPr>
          <p:cNvSpPr>
            <a:spLocks noGrp="1"/>
          </p:cNvSpPr>
          <p:nvPr>
            <p:ph type="ftr" sz="quarter" idx="11"/>
          </p:nvPr>
        </p:nvSpPr>
        <p:spPr>
          <a:xfrm>
            <a:off x="252583" y="6492865"/>
            <a:ext cx="9086850" cy="365125"/>
          </a:xfrm>
        </p:spPr>
        <p:txBody>
          <a:bodyPr vert="horz" lIns="91440" tIns="45720" rIns="91440" bIns="45720" rtlCol="0" anchor="ctr">
            <a:normAutofit/>
          </a:bodyPr>
          <a:lstStyle/>
          <a:p>
            <a:pPr>
              <a:defRPr/>
            </a:pPr>
            <a:r>
              <a:rPr lang="en-US" dirty="0">
                <a:solidFill>
                  <a:schemeClr val="tx1">
                    <a:lumMod val="75000"/>
                    <a:lumOff val="25000"/>
                  </a:schemeClr>
                </a:solidFill>
              </a:rPr>
              <a:t>Image source: www.behance.net/mattchinworth</a:t>
            </a:r>
          </a:p>
        </p:txBody>
      </p:sp>
    </p:spTree>
    <p:extLst>
      <p:ext uri="{BB962C8B-B14F-4D97-AF65-F5344CB8AC3E}">
        <p14:creationId xmlns:p14="http://schemas.microsoft.com/office/powerpoint/2010/main" val="2835215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a:bodyPr>
          <a:lstStyle/>
          <a:p>
            <a:r>
              <a:rPr lang="en-US" dirty="0"/>
              <a:t>Israel’s Judgments</a:t>
            </a:r>
          </a:p>
        </p:txBody>
      </p:sp>
      <p:sp>
        <p:nvSpPr>
          <p:cNvPr id="5" name="Rectangle 3">
            <a:extLst>
              <a:ext uri="{FF2B5EF4-FFF2-40B4-BE49-F238E27FC236}">
                <a16:creationId xmlns:a16="http://schemas.microsoft.com/office/drawing/2014/main" id="{C6468629-9D8B-386A-984F-0585139933CE}"/>
              </a:ext>
            </a:extLst>
          </p:cNvPr>
          <p:cNvSpPr>
            <a:spLocks noGrp="1" noChangeArrowheads="1"/>
          </p:cNvSpPr>
          <p:nvPr>
            <p:ph idx="1"/>
          </p:nvPr>
        </p:nvSpPr>
        <p:spPr>
          <a:xfrm>
            <a:off x="838200" y="1328530"/>
            <a:ext cx="10972800" cy="4200939"/>
          </a:xfrm>
        </p:spPr>
        <p:txBody>
          <a:bodyPr/>
          <a:lstStyle/>
          <a:p>
            <a:pPr eaLnBrk="1" hangingPunct="1">
              <a:defRPr/>
            </a:pPr>
            <a:endParaRPr lang="en-US" dirty="0"/>
          </a:p>
          <a:p>
            <a:pPr eaLnBrk="1" hangingPunct="1">
              <a:defRPr/>
            </a:pPr>
            <a:r>
              <a:rPr lang="en-US" dirty="0"/>
              <a:t>Division of the kingdom in 931 B.C.</a:t>
            </a:r>
          </a:p>
          <a:p>
            <a:pPr eaLnBrk="1" hangingPunct="1">
              <a:buFont typeface="Wingdings" panose="05000000000000000000" pitchFamily="2" charset="2"/>
              <a:buNone/>
              <a:defRPr/>
            </a:pPr>
            <a:endParaRPr lang="en-US" dirty="0"/>
          </a:p>
          <a:p>
            <a:pPr eaLnBrk="1" hangingPunct="1">
              <a:defRPr/>
            </a:pPr>
            <a:r>
              <a:rPr lang="en-US" dirty="0">
                <a:solidFill>
                  <a:srgbClr val="FFC000"/>
                </a:solidFill>
              </a:rPr>
              <a:t>North: Assyrian judgment in 722 B.C.</a:t>
            </a:r>
          </a:p>
          <a:p>
            <a:pPr eaLnBrk="1" hangingPunct="1">
              <a:buFont typeface="Wingdings" panose="05000000000000000000" pitchFamily="2" charset="2"/>
              <a:buNone/>
              <a:defRPr/>
            </a:pPr>
            <a:endParaRPr lang="en-US" dirty="0"/>
          </a:p>
          <a:p>
            <a:pPr eaLnBrk="1" hangingPunct="1">
              <a:defRPr/>
            </a:pPr>
            <a:r>
              <a:rPr lang="en-US" dirty="0"/>
              <a:t>South: Babylonian captivity in 586 B.C. </a:t>
            </a:r>
          </a:p>
        </p:txBody>
      </p:sp>
    </p:spTree>
    <p:extLst>
      <p:ext uri="{BB962C8B-B14F-4D97-AF65-F5344CB8AC3E}">
        <p14:creationId xmlns:p14="http://schemas.microsoft.com/office/powerpoint/2010/main" val="3948910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344A671-4240-44C8-CDB0-8F5F8A40DA66}"/>
              </a:ext>
            </a:extLst>
          </p:cNvPr>
          <p:cNvGraphicFramePr>
            <a:graphicFrameLocks noGrp="1"/>
          </p:cNvGraphicFramePr>
          <p:nvPr/>
        </p:nvGraphicFramePr>
        <p:xfrm>
          <a:off x="177417" y="122829"/>
          <a:ext cx="8106774" cy="6341263"/>
        </p:xfrm>
        <a:graphic>
          <a:graphicData uri="http://schemas.openxmlformats.org/drawingml/2006/table">
            <a:tbl>
              <a:tblPr firstRow="1" bandRow="1">
                <a:tableStyleId>{5C22544A-7EE6-4342-B048-85BDC9FD1C3A}</a:tableStyleId>
              </a:tblPr>
              <a:tblGrid>
                <a:gridCol w="2388362">
                  <a:extLst>
                    <a:ext uri="{9D8B030D-6E8A-4147-A177-3AD203B41FA5}">
                      <a16:colId xmlns:a16="http://schemas.microsoft.com/office/drawing/2014/main" val="485232105"/>
                    </a:ext>
                  </a:extLst>
                </a:gridCol>
                <a:gridCol w="1637731">
                  <a:extLst>
                    <a:ext uri="{9D8B030D-6E8A-4147-A177-3AD203B41FA5}">
                      <a16:colId xmlns:a16="http://schemas.microsoft.com/office/drawing/2014/main" val="2294062064"/>
                    </a:ext>
                  </a:extLst>
                </a:gridCol>
                <a:gridCol w="2470245">
                  <a:extLst>
                    <a:ext uri="{9D8B030D-6E8A-4147-A177-3AD203B41FA5}">
                      <a16:colId xmlns:a16="http://schemas.microsoft.com/office/drawing/2014/main" val="3251890379"/>
                    </a:ext>
                  </a:extLst>
                </a:gridCol>
                <a:gridCol w="1610436">
                  <a:extLst>
                    <a:ext uri="{9D8B030D-6E8A-4147-A177-3AD203B41FA5}">
                      <a16:colId xmlns:a16="http://schemas.microsoft.com/office/drawing/2014/main" val="289112859"/>
                    </a:ext>
                  </a:extLst>
                </a:gridCol>
              </a:tblGrid>
              <a:tr h="457778">
                <a:tc gridSpan="4">
                  <a:txBody>
                    <a:bodyPr/>
                    <a:lstStyle/>
                    <a:p>
                      <a:pPr algn="ctr"/>
                      <a:r>
                        <a:rPr lang="en-US" sz="2400" dirty="0">
                          <a:solidFill>
                            <a:srgbClr val="FFFF00"/>
                          </a:solidFill>
                        </a:rPr>
                        <a:t>KINGS OF ASSYRIA</a:t>
                      </a: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57253936"/>
                  </a:ext>
                </a:extLst>
              </a:tr>
              <a:tr h="548178">
                <a:tc>
                  <a:txBody>
                    <a:bodyPr/>
                    <a:lstStyle/>
                    <a:p>
                      <a:r>
                        <a:rPr lang="en-US" b="1" dirty="0"/>
                        <a:t>KING</a:t>
                      </a:r>
                    </a:p>
                  </a:txBody>
                  <a:tcPr/>
                </a:tc>
                <a:tc>
                  <a:txBody>
                    <a:bodyPr/>
                    <a:lstStyle/>
                    <a:p>
                      <a:r>
                        <a:rPr lang="en-US" b="1" dirty="0"/>
                        <a:t>REIGN</a:t>
                      </a:r>
                    </a:p>
                  </a:txBody>
                  <a:tcPr/>
                </a:tc>
                <a:tc>
                  <a:txBody>
                    <a:bodyPr/>
                    <a:lstStyle/>
                    <a:p>
                      <a:r>
                        <a:rPr lang="en-US" b="1" dirty="0"/>
                        <a:t>KING</a:t>
                      </a:r>
                    </a:p>
                  </a:txBody>
                  <a:tcPr/>
                </a:tc>
                <a:tc>
                  <a:txBody>
                    <a:bodyPr/>
                    <a:lstStyle/>
                    <a:p>
                      <a:r>
                        <a:rPr lang="en-US" b="1" dirty="0"/>
                        <a:t>REIGN</a:t>
                      </a:r>
                    </a:p>
                  </a:txBody>
                  <a:tcPr/>
                </a:tc>
                <a:extLst>
                  <a:ext uri="{0D108BD9-81ED-4DB2-BD59-A6C34878D82A}">
                    <a16:rowId xmlns:a16="http://schemas.microsoft.com/office/drawing/2014/main" val="1911945187"/>
                  </a:ext>
                </a:extLst>
              </a:tr>
              <a:tr h="427061">
                <a:tc>
                  <a:txBody>
                    <a:bodyPr/>
                    <a:lstStyle/>
                    <a:p>
                      <a:r>
                        <a:rPr lang="en-US" b="1" dirty="0"/>
                        <a:t>Ashur-uballit I</a:t>
                      </a:r>
                    </a:p>
                  </a:txBody>
                  <a:tcPr/>
                </a:tc>
                <a:tc>
                  <a:txBody>
                    <a:bodyPr/>
                    <a:lstStyle/>
                    <a:p>
                      <a:r>
                        <a:rPr lang="en-US" b="1" dirty="0"/>
                        <a:t>1365–1330</a:t>
                      </a:r>
                    </a:p>
                  </a:txBody>
                  <a:tcPr/>
                </a:tc>
                <a:tc>
                  <a:txBody>
                    <a:bodyPr/>
                    <a:lstStyle/>
                    <a:p>
                      <a:r>
                        <a:rPr lang="en-US" sz="1800" b="1" dirty="0"/>
                        <a:t>Shamsi-Adad V</a:t>
                      </a:r>
                      <a:endParaRPr lang="en-US" b="1" dirty="0"/>
                    </a:p>
                  </a:txBody>
                  <a:tcPr/>
                </a:tc>
                <a:tc>
                  <a:txBody>
                    <a:bodyPr/>
                    <a:lstStyle/>
                    <a:p>
                      <a:r>
                        <a:rPr lang="en-US" sz="1800" b="1" dirty="0"/>
                        <a:t>824–810</a:t>
                      </a:r>
                      <a:endParaRPr lang="en-US" b="1" dirty="0"/>
                    </a:p>
                  </a:txBody>
                  <a:tcPr/>
                </a:tc>
                <a:extLst>
                  <a:ext uri="{0D108BD9-81ED-4DB2-BD59-A6C34878D82A}">
                    <a16:rowId xmlns:a16="http://schemas.microsoft.com/office/drawing/2014/main" val="289881447"/>
                  </a:ext>
                </a:extLst>
              </a:tr>
              <a:tr h="395785">
                <a:tc>
                  <a:txBody>
                    <a:bodyPr/>
                    <a:lstStyle/>
                    <a:p>
                      <a:r>
                        <a:rPr lang="en-US" sz="1800" b="1" dirty="0"/>
                        <a:t>Adad-nirari I</a:t>
                      </a:r>
                      <a:endParaRPr lang="en-US" b="1" dirty="0"/>
                    </a:p>
                  </a:txBody>
                  <a:tcPr/>
                </a:tc>
                <a:tc>
                  <a:txBody>
                    <a:bodyPr/>
                    <a:lstStyle/>
                    <a:p>
                      <a:r>
                        <a:rPr lang="en-US" sz="1800" b="1" dirty="0"/>
                        <a:t>1307–1275</a:t>
                      </a:r>
                      <a:endParaRPr lang="en-US" b="1" dirty="0"/>
                    </a:p>
                  </a:txBody>
                  <a:tcPr/>
                </a:tc>
                <a:tc>
                  <a:txBody>
                    <a:bodyPr/>
                    <a:lstStyle/>
                    <a:p>
                      <a:r>
                        <a:rPr lang="en-US" sz="1800" b="1" dirty="0"/>
                        <a:t>Adad-nirari III</a:t>
                      </a:r>
                      <a:endParaRPr lang="en-US" b="1" dirty="0"/>
                    </a:p>
                  </a:txBody>
                  <a:tcPr>
                    <a:solidFill>
                      <a:schemeClr val="bg2"/>
                    </a:solidFill>
                  </a:tcPr>
                </a:tc>
                <a:tc>
                  <a:txBody>
                    <a:bodyPr/>
                    <a:lstStyle/>
                    <a:p>
                      <a:r>
                        <a:rPr lang="en-US" sz="1800" b="1" dirty="0"/>
                        <a:t>810–782</a:t>
                      </a:r>
                      <a:endParaRPr lang="en-US" b="1" dirty="0"/>
                    </a:p>
                  </a:txBody>
                  <a:tcPr>
                    <a:solidFill>
                      <a:schemeClr val="bg2"/>
                    </a:solidFill>
                  </a:tcPr>
                </a:tc>
                <a:extLst>
                  <a:ext uri="{0D108BD9-81ED-4DB2-BD59-A6C34878D82A}">
                    <a16:rowId xmlns:a16="http://schemas.microsoft.com/office/drawing/2014/main" val="3509403553"/>
                  </a:ext>
                </a:extLst>
              </a:tr>
              <a:tr h="409433">
                <a:tc>
                  <a:txBody>
                    <a:bodyPr/>
                    <a:lstStyle/>
                    <a:p>
                      <a:r>
                        <a:rPr lang="en-US" sz="1800" b="1" dirty="0"/>
                        <a:t>Shalmaneser I</a:t>
                      </a:r>
                      <a:endParaRPr lang="en-US" b="1" dirty="0"/>
                    </a:p>
                  </a:txBody>
                  <a:tcPr/>
                </a:tc>
                <a:tc>
                  <a:txBody>
                    <a:bodyPr/>
                    <a:lstStyle/>
                    <a:p>
                      <a:r>
                        <a:rPr lang="en-US" sz="1800" b="1" dirty="0"/>
                        <a:t>1274–1245</a:t>
                      </a:r>
                      <a:endParaRPr lang="en-US" b="1" dirty="0"/>
                    </a:p>
                  </a:txBody>
                  <a:tcPr/>
                </a:tc>
                <a:tc>
                  <a:txBody>
                    <a:bodyPr/>
                    <a:lstStyle/>
                    <a:p>
                      <a:r>
                        <a:rPr lang="en-US" sz="1800" b="1" dirty="0"/>
                        <a:t>Shalmaneser IV</a:t>
                      </a:r>
                      <a:endParaRPr lang="en-US" b="1" dirty="0"/>
                    </a:p>
                  </a:txBody>
                  <a:tcPr>
                    <a:solidFill>
                      <a:schemeClr val="accent5">
                        <a:lumMod val="20000"/>
                        <a:lumOff val="80000"/>
                      </a:schemeClr>
                    </a:solidFill>
                  </a:tcPr>
                </a:tc>
                <a:tc>
                  <a:txBody>
                    <a:bodyPr/>
                    <a:lstStyle/>
                    <a:p>
                      <a:r>
                        <a:rPr lang="en-US" sz="1800" b="1" dirty="0"/>
                        <a:t>782–773</a:t>
                      </a:r>
                      <a:endParaRPr lang="en-US" b="1" dirty="0"/>
                    </a:p>
                  </a:txBody>
                  <a:tcPr>
                    <a:solidFill>
                      <a:schemeClr val="accent5">
                        <a:lumMod val="20000"/>
                        <a:lumOff val="80000"/>
                      </a:schemeClr>
                    </a:solidFill>
                  </a:tcPr>
                </a:tc>
                <a:extLst>
                  <a:ext uri="{0D108BD9-81ED-4DB2-BD59-A6C34878D82A}">
                    <a16:rowId xmlns:a16="http://schemas.microsoft.com/office/drawing/2014/main" val="1986075533"/>
                  </a:ext>
                </a:extLst>
              </a:tr>
              <a:tr h="409433">
                <a:tc>
                  <a:txBody>
                    <a:bodyPr/>
                    <a:lstStyle/>
                    <a:p>
                      <a:r>
                        <a:rPr lang="en-US" sz="1800" b="1" dirty="0"/>
                        <a:t>Tukulti-Ninurta I</a:t>
                      </a:r>
                      <a:endParaRPr lang="en-US" b="1" dirty="0"/>
                    </a:p>
                  </a:txBody>
                  <a:tcPr/>
                </a:tc>
                <a:tc>
                  <a:txBody>
                    <a:bodyPr/>
                    <a:lstStyle/>
                    <a:p>
                      <a:r>
                        <a:rPr lang="en-US" sz="1800" b="1" dirty="0"/>
                        <a:t>1244–1208</a:t>
                      </a:r>
                      <a:endParaRPr lang="en-US" b="1" dirty="0"/>
                    </a:p>
                  </a:txBody>
                  <a:tcPr/>
                </a:tc>
                <a:tc>
                  <a:txBody>
                    <a:bodyPr/>
                    <a:lstStyle/>
                    <a:p>
                      <a:r>
                        <a:rPr lang="en-US" sz="1800" b="1" dirty="0">
                          <a:solidFill>
                            <a:schemeClr val="tx1"/>
                          </a:solidFill>
                        </a:rPr>
                        <a:t>Ashur-dan III</a:t>
                      </a:r>
                      <a:endParaRPr lang="en-US" b="1" dirty="0">
                        <a:solidFill>
                          <a:schemeClr val="tx1"/>
                        </a:solidFill>
                      </a:endParaRPr>
                    </a:p>
                  </a:txBody>
                  <a:tcPr>
                    <a:solidFill>
                      <a:schemeClr val="bg2"/>
                    </a:solidFill>
                  </a:tcPr>
                </a:tc>
                <a:tc>
                  <a:txBody>
                    <a:bodyPr/>
                    <a:lstStyle/>
                    <a:p>
                      <a:r>
                        <a:rPr lang="en-US" sz="1800" b="1" dirty="0">
                          <a:solidFill>
                            <a:schemeClr val="tx1"/>
                          </a:solidFill>
                        </a:rPr>
                        <a:t>773–754</a:t>
                      </a:r>
                      <a:endParaRPr lang="en-US" b="1" dirty="0">
                        <a:solidFill>
                          <a:schemeClr val="tx1"/>
                        </a:solidFill>
                      </a:endParaRPr>
                    </a:p>
                  </a:txBody>
                  <a:tcPr>
                    <a:solidFill>
                      <a:schemeClr val="bg2"/>
                    </a:solidFill>
                  </a:tcPr>
                </a:tc>
                <a:extLst>
                  <a:ext uri="{0D108BD9-81ED-4DB2-BD59-A6C34878D82A}">
                    <a16:rowId xmlns:a16="http://schemas.microsoft.com/office/drawing/2014/main" val="4104474847"/>
                  </a:ext>
                </a:extLst>
              </a:tr>
              <a:tr h="354842">
                <a:tc>
                  <a:txBody>
                    <a:bodyPr/>
                    <a:lstStyle/>
                    <a:p>
                      <a:r>
                        <a:rPr lang="en-US" sz="1800" b="1" dirty="0"/>
                        <a:t>Ashur-dan I</a:t>
                      </a:r>
                      <a:endParaRPr lang="en-US" b="1" dirty="0"/>
                    </a:p>
                  </a:txBody>
                  <a:tcPr/>
                </a:tc>
                <a:tc>
                  <a:txBody>
                    <a:bodyPr/>
                    <a:lstStyle/>
                    <a:p>
                      <a:r>
                        <a:rPr lang="en-US" sz="1800" b="1" dirty="0"/>
                        <a:t>1179–1133</a:t>
                      </a:r>
                      <a:endParaRPr lang="en-US" b="1" dirty="0"/>
                    </a:p>
                  </a:txBody>
                  <a:tcPr/>
                </a:tc>
                <a:tc>
                  <a:txBody>
                    <a:bodyPr/>
                    <a:lstStyle/>
                    <a:p>
                      <a:r>
                        <a:rPr lang="en-US" sz="1800" b="1" dirty="0"/>
                        <a:t>Ashur-nirari V</a:t>
                      </a:r>
                      <a:endParaRPr lang="en-US" b="1" dirty="0"/>
                    </a:p>
                  </a:txBody>
                  <a:tcPr/>
                </a:tc>
                <a:tc>
                  <a:txBody>
                    <a:bodyPr/>
                    <a:lstStyle/>
                    <a:p>
                      <a:r>
                        <a:rPr lang="en-US" sz="1800" b="1" dirty="0"/>
                        <a:t>754–745</a:t>
                      </a:r>
                      <a:endParaRPr lang="en-US" b="1" dirty="0"/>
                    </a:p>
                  </a:txBody>
                  <a:tcPr/>
                </a:tc>
                <a:extLst>
                  <a:ext uri="{0D108BD9-81ED-4DB2-BD59-A6C34878D82A}">
                    <a16:rowId xmlns:a16="http://schemas.microsoft.com/office/drawing/2014/main" val="1505816519"/>
                  </a:ext>
                </a:extLst>
              </a:tr>
              <a:tr h="398514">
                <a:tc>
                  <a:txBody>
                    <a:bodyPr/>
                    <a:lstStyle/>
                    <a:p>
                      <a:r>
                        <a:rPr lang="en-US" sz="1800" b="1" dirty="0"/>
                        <a:t>Tiglath-pileser I</a:t>
                      </a:r>
                      <a:endParaRPr lang="en-US" b="1" dirty="0"/>
                    </a:p>
                  </a:txBody>
                  <a:tcPr/>
                </a:tc>
                <a:tc>
                  <a:txBody>
                    <a:bodyPr/>
                    <a:lstStyle/>
                    <a:p>
                      <a:r>
                        <a:rPr lang="en-US" sz="1800" b="1" dirty="0"/>
                        <a:t>1115–1076</a:t>
                      </a:r>
                      <a:endParaRPr lang="en-US" b="1" dirty="0"/>
                    </a:p>
                  </a:txBody>
                  <a:tcPr/>
                </a:tc>
                <a:tc>
                  <a:txBody>
                    <a:bodyPr/>
                    <a:lstStyle/>
                    <a:p>
                      <a:r>
                        <a:rPr lang="en-US" sz="1800" b="1" dirty="0"/>
                        <a:t>Tiglath-pileser III</a:t>
                      </a:r>
                      <a:endParaRPr lang="en-US" b="1" dirty="0"/>
                    </a:p>
                  </a:txBody>
                  <a:tcPr/>
                </a:tc>
                <a:tc>
                  <a:txBody>
                    <a:bodyPr/>
                    <a:lstStyle/>
                    <a:p>
                      <a:r>
                        <a:rPr lang="en-US" sz="1800" b="1" dirty="0"/>
                        <a:t>745–727</a:t>
                      </a:r>
                      <a:endParaRPr lang="en-US" b="1" dirty="0"/>
                    </a:p>
                  </a:txBody>
                  <a:tcPr/>
                </a:tc>
                <a:extLst>
                  <a:ext uri="{0D108BD9-81ED-4DB2-BD59-A6C34878D82A}">
                    <a16:rowId xmlns:a16="http://schemas.microsoft.com/office/drawing/2014/main" val="707348116"/>
                  </a:ext>
                </a:extLst>
              </a:tr>
              <a:tr h="366223">
                <a:tc>
                  <a:txBody>
                    <a:bodyPr/>
                    <a:lstStyle/>
                    <a:p>
                      <a:r>
                        <a:rPr lang="en-US" sz="1800" b="1" dirty="0"/>
                        <a:t>Ashur-rabi II</a:t>
                      </a:r>
                      <a:endParaRPr lang="en-US" b="1" dirty="0"/>
                    </a:p>
                  </a:txBody>
                  <a:tcPr/>
                </a:tc>
                <a:tc>
                  <a:txBody>
                    <a:bodyPr/>
                    <a:lstStyle/>
                    <a:p>
                      <a:r>
                        <a:rPr lang="en-US" sz="1800" b="1" dirty="0"/>
                        <a:t>1012–972</a:t>
                      </a:r>
                      <a:endParaRPr lang="en-US" b="1" dirty="0"/>
                    </a:p>
                  </a:txBody>
                  <a:tcPr/>
                </a:tc>
                <a:tc>
                  <a:txBody>
                    <a:bodyPr/>
                    <a:lstStyle/>
                    <a:p>
                      <a:r>
                        <a:rPr lang="en-US" sz="1800" b="1" dirty="0">
                          <a:solidFill>
                            <a:srgbClr val="C00000"/>
                          </a:solidFill>
                        </a:rPr>
                        <a:t>Shalmaneser V</a:t>
                      </a:r>
                      <a:endParaRPr lang="en-US" b="1" dirty="0">
                        <a:solidFill>
                          <a:srgbClr val="C00000"/>
                        </a:solidFill>
                      </a:endParaRPr>
                    </a:p>
                  </a:txBody>
                  <a:tcPr>
                    <a:solidFill>
                      <a:schemeClr val="accent3"/>
                    </a:solidFill>
                  </a:tcPr>
                </a:tc>
                <a:tc>
                  <a:txBody>
                    <a:bodyPr/>
                    <a:lstStyle/>
                    <a:p>
                      <a:r>
                        <a:rPr lang="en-US" sz="1800" b="1" dirty="0">
                          <a:solidFill>
                            <a:srgbClr val="C00000"/>
                          </a:solidFill>
                        </a:rPr>
                        <a:t>727–722</a:t>
                      </a:r>
                      <a:endParaRPr lang="en-US" b="1" dirty="0">
                        <a:solidFill>
                          <a:srgbClr val="C00000"/>
                        </a:solidFill>
                      </a:endParaRPr>
                    </a:p>
                  </a:txBody>
                  <a:tcPr>
                    <a:solidFill>
                      <a:schemeClr val="accent3"/>
                    </a:solidFill>
                  </a:tcPr>
                </a:tc>
                <a:extLst>
                  <a:ext uri="{0D108BD9-81ED-4DB2-BD59-A6C34878D82A}">
                    <a16:rowId xmlns:a16="http://schemas.microsoft.com/office/drawing/2014/main" val="3210833861"/>
                  </a:ext>
                </a:extLst>
              </a:tr>
              <a:tr h="366223">
                <a:tc>
                  <a:txBody>
                    <a:bodyPr/>
                    <a:lstStyle/>
                    <a:p>
                      <a:r>
                        <a:rPr lang="en-US" sz="1800" b="1" dirty="0"/>
                        <a:t>Ashur-resh-ishi II</a:t>
                      </a:r>
                      <a:endParaRPr lang="en-US" b="1" dirty="0"/>
                    </a:p>
                  </a:txBody>
                  <a:tcPr/>
                </a:tc>
                <a:tc>
                  <a:txBody>
                    <a:bodyPr/>
                    <a:lstStyle/>
                    <a:p>
                      <a:r>
                        <a:rPr lang="en-US" sz="1800" b="1" dirty="0"/>
                        <a:t>972–967</a:t>
                      </a:r>
                      <a:endParaRPr lang="en-US" b="1" dirty="0"/>
                    </a:p>
                  </a:txBody>
                  <a:tcPr/>
                </a:tc>
                <a:tc>
                  <a:txBody>
                    <a:bodyPr/>
                    <a:lstStyle/>
                    <a:p>
                      <a:r>
                        <a:rPr lang="en-US" sz="1800" b="1" dirty="0"/>
                        <a:t>Sargon II</a:t>
                      </a:r>
                      <a:endParaRPr lang="en-US" b="1" dirty="0"/>
                    </a:p>
                  </a:txBody>
                  <a:tcPr/>
                </a:tc>
                <a:tc>
                  <a:txBody>
                    <a:bodyPr/>
                    <a:lstStyle/>
                    <a:p>
                      <a:r>
                        <a:rPr lang="en-US" sz="1800" b="1" kern="1200" dirty="0">
                          <a:solidFill>
                            <a:schemeClr val="dk1"/>
                          </a:solidFill>
                          <a:latin typeface="+mn-lt"/>
                          <a:ea typeface="+mn-ea"/>
                          <a:cs typeface="+mn-cs"/>
                        </a:rPr>
                        <a:t>721–705</a:t>
                      </a:r>
                      <a:endParaRPr lang="en-US" b="1" dirty="0"/>
                    </a:p>
                  </a:txBody>
                  <a:tcPr/>
                </a:tc>
                <a:extLst>
                  <a:ext uri="{0D108BD9-81ED-4DB2-BD59-A6C34878D82A}">
                    <a16:rowId xmlns:a16="http://schemas.microsoft.com/office/drawing/2014/main" val="3727302075"/>
                  </a:ext>
                </a:extLst>
              </a:tr>
              <a:tr h="366223">
                <a:tc>
                  <a:txBody>
                    <a:bodyPr/>
                    <a:lstStyle/>
                    <a:p>
                      <a:r>
                        <a:rPr lang="en-US" sz="1800" b="1" dirty="0"/>
                        <a:t>Tiglath-pileser II</a:t>
                      </a:r>
                      <a:endParaRPr lang="en-US" b="1" dirty="0"/>
                    </a:p>
                  </a:txBody>
                  <a:tcPr/>
                </a:tc>
                <a:tc>
                  <a:txBody>
                    <a:bodyPr/>
                    <a:lstStyle/>
                    <a:p>
                      <a:r>
                        <a:rPr lang="en-US" sz="1800" b="1" dirty="0"/>
                        <a:t>967–935</a:t>
                      </a:r>
                      <a:endParaRPr lang="en-US" b="1" dirty="0"/>
                    </a:p>
                  </a:txBody>
                  <a:tcPr/>
                </a:tc>
                <a:tc>
                  <a:txBody>
                    <a:bodyPr/>
                    <a:lstStyle/>
                    <a:p>
                      <a:r>
                        <a:rPr lang="en-US" sz="1800" b="1" dirty="0"/>
                        <a:t>Sennacherib</a:t>
                      </a:r>
                      <a:endParaRPr lang="en-US" b="1" dirty="0"/>
                    </a:p>
                  </a:txBody>
                  <a:tcPr/>
                </a:tc>
                <a:tc>
                  <a:txBody>
                    <a:bodyPr/>
                    <a:lstStyle/>
                    <a:p>
                      <a:r>
                        <a:rPr lang="en-US" sz="1800" b="1" dirty="0"/>
                        <a:t>704–681</a:t>
                      </a:r>
                      <a:endParaRPr lang="en-US" b="1" dirty="0"/>
                    </a:p>
                  </a:txBody>
                  <a:tcPr/>
                </a:tc>
                <a:extLst>
                  <a:ext uri="{0D108BD9-81ED-4DB2-BD59-A6C34878D82A}">
                    <a16:rowId xmlns:a16="http://schemas.microsoft.com/office/drawing/2014/main" val="2338026150"/>
                  </a:ext>
                </a:extLst>
              </a:tr>
              <a:tr h="0">
                <a:tc>
                  <a:txBody>
                    <a:bodyPr/>
                    <a:lstStyle/>
                    <a:p>
                      <a:r>
                        <a:rPr lang="en-US" sz="1800" b="1" dirty="0"/>
                        <a:t>Ashur-dan II</a:t>
                      </a:r>
                      <a:endParaRPr lang="en-US" b="1" dirty="0"/>
                    </a:p>
                  </a:txBody>
                  <a:tcPr/>
                </a:tc>
                <a:tc>
                  <a:txBody>
                    <a:bodyPr/>
                    <a:lstStyle/>
                    <a:p>
                      <a:r>
                        <a:rPr lang="en-US" sz="1800" b="1" dirty="0"/>
                        <a:t>935–912</a:t>
                      </a:r>
                      <a:endParaRPr lang="en-US" b="1" dirty="0"/>
                    </a:p>
                  </a:txBody>
                  <a:tcPr/>
                </a:tc>
                <a:tc>
                  <a:txBody>
                    <a:bodyPr/>
                    <a:lstStyle/>
                    <a:p>
                      <a:r>
                        <a:rPr lang="en-US" sz="1800" b="1" dirty="0"/>
                        <a:t>Esarhaddon</a:t>
                      </a:r>
                      <a:endParaRPr lang="en-US" b="1" dirty="0"/>
                    </a:p>
                  </a:txBody>
                  <a:tcPr/>
                </a:tc>
                <a:tc>
                  <a:txBody>
                    <a:bodyPr/>
                    <a:lstStyle/>
                    <a:p>
                      <a:r>
                        <a:rPr lang="en-US" sz="1800" b="1" dirty="0"/>
                        <a:t>681–669</a:t>
                      </a:r>
                      <a:endParaRPr lang="en-US" b="1" dirty="0"/>
                    </a:p>
                  </a:txBody>
                  <a:tcPr/>
                </a:tc>
                <a:extLst>
                  <a:ext uri="{0D108BD9-81ED-4DB2-BD59-A6C34878D82A}">
                    <a16:rowId xmlns:a16="http://schemas.microsoft.com/office/drawing/2014/main" val="1140249162"/>
                  </a:ext>
                </a:extLst>
              </a:tr>
              <a:tr h="366223">
                <a:tc>
                  <a:txBody>
                    <a:bodyPr/>
                    <a:lstStyle/>
                    <a:p>
                      <a:r>
                        <a:rPr lang="en-US" sz="1800" b="1" dirty="0"/>
                        <a:t>Adad-nirari II</a:t>
                      </a:r>
                      <a:endParaRPr lang="en-US" b="1" dirty="0"/>
                    </a:p>
                  </a:txBody>
                  <a:tcPr/>
                </a:tc>
                <a:tc>
                  <a:txBody>
                    <a:bodyPr/>
                    <a:lstStyle/>
                    <a:p>
                      <a:r>
                        <a:rPr lang="en-US" sz="1800" b="1" dirty="0"/>
                        <a:t>912–889</a:t>
                      </a:r>
                      <a:endParaRPr lang="en-US" b="1" dirty="0"/>
                    </a:p>
                  </a:txBody>
                  <a:tcPr/>
                </a:tc>
                <a:tc>
                  <a:txBody>
                    <a:bodyPr/>
                    <a:lstStyle/>
                    <a:p>
                      <a:r>
                        <a:rPr lang="en-US" sz="1800" b="1" dirty="0"/>
                        <a:t>Ashur-banipal</a:t>
                      </a:r>
                      <a:endParaRPr lang="en-US" b="1" dirty="0"/>
                    </a:p>
                  </a:txBody>
                  <a:tcPr/>
                </a:tc>
                <a:tc>
                  <a:txBody>
                    <a:bodyPr/>
                    <a:lstStyle/>
                    <a:p>
                      <a:r>
                        <a:rPr lang="en-US" sz="1800" b="1" dirty="0"/>
                        <a:t>669–633</a:t>
                      </a:r>
                      <a:endParaRPr lang="en-US" b="1" dirty="0"/>
                    </a:p>
                  </a:txBody>
                  <a:tcPr/>
                </a:tc>
                <a:extLst>
                  <a:ext uri="{0D108BD9-81ED-4DB2-BD59-A6C34878D82A}">
                    <a16:rowId xmlns:a16="http://schemas.microsoft.com/office/drawing/2014/main" val="3730923731"/>
                  </a:ext>
                </a:extLst>
              </a:tr>
              <a:tr h="366223">
                <a:tc>
                  <a:txBody>
                    <a:bodyPr/>
                    <a:lstStyle/>
                    <a:p>
                      <a:r>
                        <a:rPr lang="en-US" sz="1800" b="1" dirty="0"/>
                        <a:t>Tukulti-Ninurta II</a:t>
                      </a:r>
                      <a:endParaRPr lang="en-US" b="1" dirty="0"/>
                    </a:p>
                  </a:txBody>
                  <a:tcPr/>
                </a:tc>
                <a:tc>
                  <a:txBody>
                    <a:bodyPr/>
                    <a:lstStyle/>
                    <a:p>
                      <a:r>
                        <a:rPr lang="en-US" sz="1800" b="1" dirty="0"/>
                        <a:t>889–884</a:t>
                      </a:r>
                      <a:endParaRPr lang="en-US" b="1" dirty="0"/>
                    </a:p>
                  </a:txBody>
                  <a:tcPr/>
                </a:tc>
                <a:tc>
                  <a:txBody>
                    <a:bodyPr/>
                    <a:lstStyle/>
                    <a:p>
                      <a:r>
                        <a:rPr lang="en-US" sz="1800" b="1" dirty="0"/>
                        <a:t>Ashur-etil-ilani</a:t>
                      </a:r>
                      <a:endParaRPr lang="en-US" b="1" dirty="0"/>
                    </a:p>
                  </a:txBody>
                  <a:tcPr/>
                </a:tc>
                <a:tc>
                  <a:txBody>
                    <a:bodyPr/>
                    <a:lstStyle/>
                    <a:p>
                      <a:r>
                        <a:rPr lang="en-US" sz="1800" b="1" dirty="0"/>
                        <a:t>633–622</a:t>
                      </a:r>
                      <a:endParaRPr lang="en-US" b="1" dirty="0"/>
                    </a:p>
                  </a:txBody>
                  <a:tcPr/>
                </a:tc>
                <a:extLst>
                  <a:ext uri="{0D108BD9-81ED-4DB2-BD59-A6C34878D82A}">
                    <a16:rowId xmlns:a16="http://schemas.microsoft.com/office/drawing/2014/main" val="4033558946"/>
                  </a:ext>
                </a:extLst>
              </a:tr>
              <a:tr h="366223">
                <a:tc>
                  <a:txBody>
                    <a:bodyPr/>
                    <a:lstStyle/>
                    <a:p>
                      <a:r>
                        <a:rPr lang="en-US" sz="1800" b="1" dirty="0"/>
                        <a:t>Ashur-nasir-apal II</a:t>
                      </a:r>
                      <a:endParaRPr lang="en-US" b="1" dirty="0"/>
                    </a:p>
                  </a:txBody>
                  <a:tcPr/>
                </a:tc>
                <a:tc>
                  <a:txBody>
                    <a:bodyPr/>
                    <a:lstStyle/>
                    <a:p>
                      <a:r>
                        <a:rPr lang="en-US" sz="1800" b="1" dirty="0"/>
                        <a:t>884–858</a:t>
                      </a:r>
                      <a:endParaRPr lang="en-US" b="1" dirty="0"/>
                    </a:p>
                  </a:txBody>
                  <a:tcPr/>
                </a:tc>
                <a:tc>
                  <a:txBody>
                    <a:bodyPr/>
                    <a:lstStyle/>
                    <a:p>
                      <a:r>
                        <a:rPr lang="en-US" sz="1800" b="1" dirty="0"/>
                        <a:t>Sin-shur-ishkun</a:t>
                      </a:r>
                      <a:endParaRPr lang="en-US" b="1" dirty="0"/>
                    </a:p>
                  </a:txBody>
                  <a:tcPr/>
                </a:tc>
                <a:tc>
                  <a:txBody>
                    <a:bodyPr/>
                    <a:lstStyle/>
                    <a:p>
                      <a:r>
                        <a:rPr lang="en-US" sz="1800" b="1" kern="1200" dirty="0">
                          <a:solidFill>
                            <a:schemeClr val="dk1"/>
                          </a:solidFill>
                          <a:latin typeface="+mn-lt"/>
                          <a:ea typeface="+mn-ea"/>
                          <a:cs typeface="+mn-cs"/>
                        </a:rPr>
                        <a:t>621–612</a:t>
                      </a:r>
                      <a:endParaRPr lang="en-US" b="1" dirty="0"/>
                    </a:p>
                  </a:txBody>
                  <a:tcPr/>
                </a:tc>
                <a:extLst>
                  <a:ext uri="{0D108BD9-81ED-4DB2-BD59-A6C34878D82A}">
                    <a16:rowId xmlns:a16="http://schemas.microsoft.com/office/drawing/2014/main" val="2115172671"/>
                  </a:ext>
                </a:extLst>
              </a:tr>
              <a:tr h="366223">
                <a:tc>
                  <a:txBody>
                    <a:bodyPr/>
                    <a:lstStyle/>
                    <a:p>
                      <a:r>
                        <a:rPr lang="en-US" sz="1800" b="1" dirty="0"/>
                        <a:t>Shalmaneser III</a:t>
                      </a:r>
                      <a:endParaRPr lang="en-US" b="1" dirty="0"/>
                    </a:p>
                  </a:txBody>
                  <a:tcPr/>
                </a:tc>
                <a:tc>
                  <a:txBody>
                    <a:bodyPr/>
                    <a:lstStyle/>
                    <a:p>
                      <a:r>
                        <a:rPr lang="en-US" sz="1800" b="1" dirty="0"/>
                        <a:t>858–824</a:t>
                      </a:r>
                      <a:endParaRPr lang="en-US" b="1" dirty="0"/>
                    </a:p>
                  </a:txBody>
                  <a:tcPr/>
                </a:tc>
                <a:tc>
                  <a:txBody>
                    <a:bodyPr/>
                    <a:lstStyle/>
                    <a:p>
                      <a:r>
                        <a:rPr lang="en-US" sz="1800" b="1" dirty="0"/>
                        <a:t>Ashur-uballit</a:t>
                      </a:r>
                      <a:endParaRPr lang="en-US" b="1" dirty="0"/>
                    </a:p>
                  </a:txBody>
                  <a:tcPr/>
                </a:tc>
                <a:tc>
                  <a:txBody>
                    <a:bodyPr/>
                    <a:lstStyle/>
                    <a:p>
                      <a:r>
                        <a:rPr lang="en-US" sz="1800" b="1" dirty="0"/>
                        <a:t>612–608</a:t>
                      </a:r>
                      <a:endParaRPr lang="en-US" b="1" dirty="0"/>
                    </a:p>
                  </a:txBody>
                  <a:tcPr/>
                </a:tc>
                <a:extLst>
                  <a:ext uri="{0D108BD9-81ED-4DB2-BD59-A6C34878D82A}">
                    <a16:rowId xmlns:a16="http://schemas.microsoft.com/office/drawing/2014/main" val="2244446102"/>
                  </a:ext>
                </a:extLst>
              </a:tr>
            </a:tbl>
          </a:graphicData>
        </a:graphic>
      </p:graphicFrame>
      <p:sp>
        <p:nvSpPr>
          <p:cNvPr id="4" name="Footer Placeholder 1">
            <a:extLst>
              <a:ext uri="{FF2B5EF4-FFF2-40B4-BE49-F238E27FC236}">
                <a16:creationId xmlns:a16="http://schemas.microsoft.com/office/drawing/2014/main" id="{00DC48FC-2055-9645-B8FB-0E13616FA6A4}"/>
              </a:ext>
            </a:extLst>
          </p:cNvPr>
          <p:cNvSpPr>
            <a:spLocks noGrp="1"/>
          </p:cNvSpPr>
          <p:nvPr>
            <p:ph type="ftr" sz="quarter" idx="11"/>
          </p:nvPr>
        </p:nvSpPr>
        <p:spPr>
          <a:xfrm>
            <a:off x="154675" y="6464092"/>
            <a:ext cx="9664937" cy="365125"/>
          </a:xfrm>
        </p:spPr>
        <p:txBody>
          <a:bodyPr/>
          <a:lstStyle/>
          <a:p>
            <a:r>
              <a:rPr lang="en-US" dirty="0"/>
              <a:t>Chart adapted from John H. Walton, Chronological and Background Charts of the Old Testament (Grand Rapids, MI: Zondervan Academic, 2019), 31.</a:t>
            </a:r>
          </a:p>
        </p:txBody>
      </p:sp>
      <p:pic>
        <p:nvPicPr>
          <p:cNvPr id="6" name="Picture 5">
            <a:extLst>
              <a:ext uri="{FF2B5EF4-FFF2-40B4-BE49-F238E27FC236}">
                <a16:creationId xmlns:a16="http://schemas.microsoft.com/office/drawing/2014/main" id="{32EFF7C3-44A3-3DA5-4A43-86C5808A6CC7}"/>
              </a:ext>
            </a:extLst>
          </p:cNvPr>
          <p:cNvPicPr>
            <a:picLocks noChangeAspect="1"/>
          </p:cNvPicPr>
          <p:nvPr/>
        </p:nvPicPr>
        <p:blipFill>
          <a:blip r:embed="rId2"/>
          <a:stretch>
            <a:fillRect/>
          </a:stretch>
        </p:blipFill>
        <p:spPr>
          <a:xfrm>
            <a:off x="8284191" y="122828"/>
            <a:ext cx="3730392" cy="6341263"/>
          </a:xfrm>
          <a:prstGeom prst="rect">
            <a:avLst/>
          </a:prstGeom>
        </p:spPr>
      </p:pic>
    </p:spTree>
    <p:extLst>
      <p:ext uri="{BB962C8B-B14F-4D97-AF65-F5344CB8AC3E}">
        <p14:creationId xmlns:p14="http://schemas.microsoft.com/office/powerpoint/2010/main" val="3887947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177C-61C8-E9BA-FE13-F403FE8E959C}"/>
              </a:ext>
            </a:extLst>
          </p:cNvPr>
          <p:cNvSpPr>
            <a:spLocks noGrp="1"/>
          </p:cNvSpPr>
          <p:nvPr>
            <p:ph type="title"/>
          </p:nvPr>
        </p:nvSpPr>
        <p:spPr>
          <a:xfrm>
            <a:off x="6417732" y="871151"/>
            <a:ext cx="5403683" cy="1113820"/>
          </a:xfrm>
        </p:spPr>
        <p:txBody>
          <a:bodyPr vert="horz" lIns="91440" tIns="45720" rIns="91440" bIns="45720" rtlCol="0" anchor="b">
            <a:noAutofit/>
          </a:bodyPr>
          <a:lstStyle/>
          <a:p>
            <a:pPr algn="ctr"/>
            <a:r>
              <a:rPr lang="en-US" sz="5400" dirty="0">
                <a:solidFill>
                  <a:schemeClr val="bg1">
                    <a:lumMod val="95000"/>
                  </a:schemeClr>
                </a:solidFill>
                <a:cs typeface="+mj-cs"/>
              </a:rPr>
              <a:t>THE PURPOSE OF JONAH</a:t>
            </a:r>
          </a:p>
        </p:txBody>
      </p:sp>
      <p:pic>
        <p:nvPicPr>
          <p:cNvPr id="9" name="Picture 8">
            <a:extLst>
              <a:ext uri="{FF2B5EF4-FFF2-40B4-BE49-F238E27FC236}">
                <a16:creationId xmlns:a16="http://schemas.microsoft.com/office/drawing/2014/main" id="{1D187EB1-1E52-C2E9-50D4-966E952F398C}"/>
              </a:ext>
            </a:extLst>
          </p:cNvPr>
          <p:cNvPicPr>
            <a:picLocks noChangeAspect="1"/>
          </p:cNvPicPr>
          <p:nvPr/>
        </p:nvPicPr>
        <p:blipFill rotWithShape="1">
          <a:blip r:embed="rId2"/>
          <a:srcRect r="16871"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Footer Placeholder 4">
            <a:extLst>
              <a:ext uri="{FF2B5EF4-FFF2-40B4-BE49-F238E27FC236}">
                <a16:creationId xmlns:a16="http://schemas.microsoft.com/office/drawing/2014/main" id="{6F8A2F00-FFCA-44F9-3F30-2E89F5C51117}"/>
              </a:ext>
            </a:extLst>
          </p:cNvPr>
          <p:cNvSpPr>
            <a:spLocks noGrp="1"/>
          </p:cNvSpPr>
          <p:nvPr>
            <p:ph type="ftr" sz="quarter" idx="11"/>
          </p:nvPr>
        </p:nvSpPr>
        <p:spPr>
          <a:xfrm>
            <a:off x="6096000" y="6491288"/>
            <a:ext cx="5291667" cy="365125"/>
          </a:xfrm>
        </p:spPr>
        <p:txBody>
          <a:bodyPr vert="horz" lIns="91440" tIns="45720" rIns="91440" bIns="45720" rtlCol="0" anchor="ctr">
            <a:normAutofit/>
          </a:bodyPr>
          <a:lstStyle/>
          <a:p>
            <a:pPr>
              <a:defRPr/>
            </a:pPr>
            <a:r>
              <a:rPr lang="en-US" kern="1200" dirty="0">
                <a:solidFill>
                  <a:schemeClr val="tx1">
                    <a:lumMod val="75000"/>
                    <a:lumOff val="25000"/>
                  </a:schemeClr>
                </a:solidFill>
                <a:latin typeface="Calibri" panose="020F0502020204030204"/>
                <a:ea typeface="+mn-ea"/>
                <a:cs typeface="+mn-cs"/>
              </a:rPr>
              <a:t>Image source: www.behance.net/mattchinworth</a:t>
            </a:r>
          </a:p>
        </p:txBody>
      </p:sp>
      <p:sp>
        <p:nvSpPr>
          <p:cNvPr id="7" name="Content Placeholder 2">
            <a:extLst>
              <a:ext uri="{FF2B5EF4-FFF2-40B4-BE49-F238E27FC236}">
                <a16:creationId xmlns:a16="http://schemas.microsoft.com/office/drawing/2014/main" id="{AD5A93B0-637A-A652-7582-4E346E31C091}"/>
              </a:ext>
            </a:extLst>
          </p:cNvPr>
          <p:cNvSpPr>
            <a:spLocks noGrp="1"/>
          </p:cNvSpPr>
          <p:nvPr>
            <p:ph idx="1"/>
          </p:nvPr>
        </p:nvSpPr>
        <p:spPr>
          <a:xfrm>
            <a:off x="6308037" y="2518025"/>
            <a:ext cx="5883963" cy="4339975"/>
          </a:xfrm>
        </p:spPr>
        <p:txBody>
          <a:bodyPr>
            <a:normAutofit/>
          </a:bodyPr>
          <a:lstStyle/>
          <a:p>
            <a:pPr>
              <a:lnSpc>
                <a:spcPct val="100000"/>
              </a:lnSpc>
            </a:pPr>
            <a:r>
              <a:rPr lang="en-US" sz="3200" b="1" dirty="0"/>
              <a:t>Expose Israel’s ethnocentrism</a:t>
            </a:r>
          </a:p>
          <a:p>
            <a:pPr>
              <a:lnSpc>
                <a:spcPct val="100000"/>
              </a:lnSpc>
            </a:pPr>
            <a:endParaRPr lang="en-US" sz="3200" b="1" dirty="0"/>
          </a:p>
          <a:p>
            <a:pPr>
              <a:lnSpc>
                <a:spcPct val="100000"/>
              </a:lnSpc>
            </a:pPr>
            <a:r>
              <a:rPr lang="en-US" sz="3200" b="1" dirty="0"/>
              <a:t>Encourage national repentance</a:t>
            </a:r>
          </a:p>
        </p:txBody>
      </p:sp>
    </p:spTree>
    <p:extLst>
      <p:ext uri="{BB962C8B-B14F-4D97-AF65-F5344CB8AC3E}">
        <p14:creationId xmlns:p14="http://schemas.microsoft.com/office/powerpoint/2010/main" val="309149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47725" y="1815165"/>
            <a:ext cx="10973214" cy="4351338"/>
          </a:xfrm>
        </p:spPr>
        <p:txBody>
          <a:bodyPr>
            <a:normAutofit fontScale="92500"/>
          </a:bodyPr>
          <a:lstStyle/>
          <a:p>
            <a:pPr marL="742950" indent="-742950">
              <a:buAutoNum type="arabicPeriod" startAt="7"/>
            </a:pPr>
            <a:r>
              <a:rPr lang="en-US" dirty="0"/>
              <a:t>Why was it written? (Purpose) </a:t>
            </a:r>
            <a:r>
              <a:rPr lang="fr-FR" dirty="0">
                <a:solidFill>
                  <a:srgbClr val="FFC000"/>
                </a:solidFill>
              </a:rPr>
              <a:t>Expose Israel’s ethnocentrism and encourage national repentance</a:t>
            </a:r>
            <a:endParaRPr lang="en-US" dirty="0">
              <a:solidFill>
                <a:srgbClr val="FFC000"/>
              </a:solidFill>
            </a:endParaRPr>
          </a:p>
          <a:p>
            <a:pPr marL="742950" indent="-742950">
              <a:buAutoNum type="arabicPeriod" startAt="7"/>
            </a:pPr>
            <a:r>
              <a:rPr lang="en-US" b="1" dirty="0">
                <a:solidFill>
                  <a:srgbClr val="FFFF00"/>
                </a:solidFill>
              </a:rPr>
              <a:t>What’s in it? (Survey)</a:t>
            </a:r>
          </a:p>
          <a:p>
            <a:pPr marL="742950" indent="-742950">
              <a:buAutoNum type="arabicPeriod" startAt="7"/>
            </a:pPr>
            <a:r>
              <a:rPr lang="en-US" dirty="0"/>
              <a:t>Christ in Jonah?</a:t>
            </a:r>
          </a:p>
          <a:p>
            <a:pPr marL="742950" indent="-742950">
              <a:buAutoNum type="arabicPeriod" startAt="7"/>
            </a:pPr>
            <a:r>
              <a:rPr lang="en-US" dirty="0"/>
              <a:t>What makes this book unique?</a:t>
            </a:r>
          </a:p>
          <a:p>
            <a:pPr marL="742950" indent="-742950">
              <a:buAutoNum type="arabicPeriod" startAt="7"/>
            </a:pPr>
            <a:r>
              <a:rPr lang="en-US" dirty="0"/>
              <a:t>Structure of the book?</a:t>
            </a:r>
          </a:p>
          <a:p>
            <a:pPr marL="742950" indent="-742950">
              <a:buAutoNum type="arabicPeriod" startAt="7"/>
            </a:pPr>
            <a:r>
              <a:rPr lang="en-US" dirty="0"/>
              <a:t>Outline of book?</a:t>
            </a:r>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14860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47725" y="1815165"/>
            <a:ext cx="10973214" cy="4351338"/>
          </a:xfrm>
        </p:spPr>
        <p:txBody>
          <a:bodyPr>
            <a:normAutofit fontScale="92500"/>
          </a:bodyPr>
          <a:lstStyle/>
          <a:p>
            <a:pPr marL="742950" indent="-742950">
              <a:buAutoNum type="arabicPeriod" startAt="7"/>
            </a:pPr>
            <a:r>
              <a:rPr lang="en-US" dirty="0"/>
              <a:t>Why was it written? (Purpose) </a:t>
            </a:r>
            <a:r>
              <a:rPr lang="fr-FR" dirty="0">
                <a:solidFill>
                  <a:srgbClr val="FFC000"/>
                </a:solidFill>
              </a:rPr>
              <a:t>Expose Israel’s ethnocentrism and encourage national repentance</a:t>
            </a:r>
            <a:endParaRPr lang="en-US" dirty="0">
              <a:solidFill>
                <a:srgbClr val="FFC000"/>
              </a:solidFill>
            </a:endParaRPr>
          </a:p>
          <a:p>
            <a:pPr marL="742950" indent="-742950">
              <a:buAutoNum type="arabicPeriod" startAt="7"/>
            </a:pPr>
            <a:r>
              <a:rPr lang="en-US" b="1" dirty="0">
                <a:solidFill>
                  <a:srgbClr val="FFFF00"/>
                </a:solidFill>
              </a:rPr>
              <a:t>What’s in it? (Survey)</a:t>
            </a:r>
          </a:p>
          <a:p>
            <a:pPr marL="742950" indent="-742950">
              <a:buAutoNum type="arabicPeriod" startAt="7"/>
            </a:pPr>
            <a:r>
              <a:rPr lang="en-US" dirty="0"/>
              <a:t>Christ in Jonah?</a:t>
            </a:r>
          </a:p>
          <a:p>
            <a:pPr marL="742950" indent="-742950">
              <a:buAutoNum type="arabicPeriod" startAt="7"/>
            </a:pPr>
            <a:r>
              <a:rPr lang="en-US" dirty="0"/>
              <a:t>What makes this book unique?</a:t>
            </a:r>
          </a:p>
          <a:p>
            <a:pPr marL="742950" indent="-742950">
              <a:buAutoNum type="arabicPeriod" startAt="7"/>
            </a:pPr>
            <a:r>
              <a:rPr lang="en-US" dirty="0"/>
              <a:t>Structure of the book?</a:t>
            </a:r>
          </a:p>
          <a:p>
            <a:pPr marL="742950" indent="-742950">
              <a:buAutoNum type="arabicPeriod" startAt="7"/>
            </a:pPr>
            <a:r>
              <a:rPr lang="en-US" dirty="0"/>
              <a:t>Outline of book?</a:t>
            </a:r>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78281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p:txBody>
          <a:bodyPr>
            <a:normAutofit fontScale="90000"/>
          </a:bodyPr>
          <a:lstStyle/>
          <a:p>
            <a:r>
              <a:rPr lang="en-US" dirty="0"/>
              <a:t>WHAT’S IN THE BOOK?: A SURVEY</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marL="742950" indent="-742950">
              <a:lnSpc>
                <a:spcPct val="100000"/>
              </a:lnSpc>
              <a:buFont typeface="+mj-lt"/>
              <a:buAutoNum type="arabicPeriod"/>
            </a:pPr>
            <a:r>
              <a:rPr lang="en-US" dirty="0"/>
              <a:t>Jonah’s Prideful Defiance (1-2)</a:t>
            </a:r>
          </a:p>
          <a:p>
            <a:pPr marL="742950" indent="-742950">
              <a:lnSpc>
                <a:spcPct val="100000"/>
              </a:lnSpc>
              <a:buFont typeface="+mj-lt"/>
              <a:buAutoNum type="arabicPeriod"/>
            </a:pPr>
            <a:r>
              <a:rPr lang="en-US" dirty="0"/>
              <a:t>Jonah’s Reluctant Compliance (3-4)</a:t>
            </a:r>
          </a:p>
          <a:p>
            <a:pPr marL="742950" indent="-742950">
              <a:lnSpc>
                <a:spcPct val="100000"/>
              </a:lnSpc>
              <a:buFont typeface="+mj-lt"/>
              <a:buAutoNum type="arabicPeriod"/>
            </a:pPr>
            <a:endParaRPr lang="en-US" dirty="0"/>
          </a:p>
          <a:p>
            <a:pPr marL="0" indent="0">
              <a:lnSpc>
                <a:spcPct val="100000"/>
              </a:lnSpc>
              <a:buNone/>
            </a:pPr>
            <a:endParaRPr lang="en-US" b="1" dirty="0"/>
          </a:p>
        </p:txBody>
      </p:sp>
    </p:spTree>
    <p:extLst>
      <p:ext uri="{BB962C8B-B14F-4D97-AF65-F5344CB8AC3E}">
        <p14:creationId xmlns:p14="http://schemas.microsoft.com/office/powerpoint/2010/main" val="526927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fontScale="92500"/>
          </a:bodyPr>
          <a:lstStyle/>
          <a:p>
            <a:pPr marL="742950" indent="-742950">
              <a:buAutoNum type="arabicPeriod" startAt="7"/>
            </a:pPr>
            <a:r>
              <a:rPr lang="en-US" dirty="0"/>
              <a:t>Why was it written? (Purpose) </a:t>
            </a:r>
            <a:r>
              <a:rPr lang="fr-FR" dirty="0">
                <a:solidFill>
                  <a:srgbClr val="FFC000"/>
                </a:solidFill>
              </a:rPr>
              <a:t>Expose Israel’s ethnocentrism and encourage national repentance</a:t>
            </a:r>
            <a:endParaRPr lang="en-US" dirty="0">
              <a:solidFill>
                <a:srgbClr val="FFC000"/>
              </a:solidFill>
            </a:endParaRPr>
          </a:p>
          <a:p>
            <a:pPr marL="742950" indent="-742950">
              <a:buAutoNum type="arabicPeriod" startAt="7"/>
            </a:pPr>
            <a:r>
              <a:rPr lang="en-US" dirty="0"/>
              <a:t>What’s in it? (Survey) </a:t>
            </a:r>
            <a:r>
              <a:rPr lang="en-US" dirty="0">
                <a:solidFill>
                  <a:srgbClr val="FFC000"/>
                </a:solidFill>
              </a:rPr>
              <a:t>Defiance (1-2) Compliance (3-4)</a:t>
            </a:r>
          </a:p>
          <a:p>
            <a:pPr marL="742950" indent="-742950">
              <a:buAutoNum type="arabicPeriod" startAt="7"/>
            </a:pPr>
            <a:r>
              <a:rPr lang="en-US" dirty="0"/>
              <a:t>Christ in Jonah?</a:t>
            </a:r>
          </a:p>
          <a:p>
            <a:pPr marL="742950" indent="-742950">
              <a:buAutoNum type="arabicPeriod" startAt="7"/>
            </a:pPr>
            <a:r>
              <a:rPr lang="en-US" dirty="0"/>
              <a:t>What makes this book unique?</a:t>
            </a:r>
          </a:p>
          <a:p>
            <a:pPr marL="742950" indent="-742950">
              <a:buAutoNum type="arabicPeriod" startAt="7"/>
            </a:pPr>
            <a:r>
              <a:rPr lang="en-US" dirty="0"/>
              <a:t>Structure of the book?</a:t>
            </a:r>
          </a:p>
          <a:p>
            <a:pPr marL="742950" indent="-742950">
              <a:buAutoNum type="arabicPeriod" startAt="7"/>
            </a:pPr>
            <a:r>
              <a:rPr lang="en-US" dirty="0"/>
              <a:t>Outline of book?</a:t>
            </a:r>
          </a:p>
        </p:txBody>
      </p:sp>
    </p:spTree>
    <p:extLst>
      <p:ext uri="{BB962C8B-B14F-4D97-AF65-F5344CB8AC3E}">
        <p14:creationId xmlns:p14="http://schemas.microsoft.com/office/powerpoint/2010/main" val="1656911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05343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fontScale="92500"/>
          </a:bodyPr>
          <a:lstStyle/>
          <a:p>
            <a:pPr marL="742950" indent="-742950">
              <a:buAutoNum type="arabicPeriod" startAt="7"/>
            </a:pPr>
            <a:r>
              <a:rPr lang="en-US" dirty="0"/>
              <a:t>Why was it written? (Purpose) </a:t>
            </a:r>
            <a:r>
              <a:rPr lang="fr-FR" dirty="0">
                <a:solidFill>
                  <a:srgbClr val="FFC000"/>
                </a:solidFill>
              </a:rPr>
              <a:t>Expose Israel’s ethnocentrism and encourage national repentance</a:t>
            </a:r>
            <a:endParaRPr lang="en-US" dirty="0">
              <a:solidFill>
                <a:srgbClr val="FFC000"/>
              </a:solidFill>
            </a:endParaRPr>
          </a:p>
          <a:p>
            <a:pPr marL="742950" indent="-742950">
              <a:buAutoNum type="arabicPeriod" startAt="7"/>
            </a:pPr>
            <a:r>
              <a:rPr lang="en-US" dirty="0"/>
              <a:t>What’s in it? (Survey) </a:t>
            </a:r>
            <a:r>
              <a:rPr lang="en-US" dirty="0">
                <a:solidFill>
                  <a:srgbClr val="FFC000"/>
                </a:solidFill>
              </a:rPr>
              <a:t>Defiance (1-2) Compliance (3-4)</a:t>
            </a:r>
          </a:p>
          <a:p>
            <a:pPr marL="742950" indent="-742950">
              <a:buAutoNum type="arabicPeriod" startAt="7"/>
            </a:pPr>
            <a:r>
              <a:rPr lang="en-US" b="1" dirty="0">
                <a:solidFill>
                  <a:srgbClr val="FFFF00"/>
                </a:solidFill>
              </a:rPr>
              <a:t>Christ in Jonah?</a:t>
            </a:r>
          </a:p>
          <a:p>
            <a:pPr marL="742950" indent="-742950">
              <a:buAutoNum type="arabicPeriod" startAt="7"/>
            </a:pPr>
            <a:r>
              <a:rPr lang="en-US" dirty="0"/>
              <a:t>What makes this book unique?</a:t>
            </a:r>
          </a:p>
          <a:p>
            <a:pPr marL="742950" indent="-742950">
              <a:buAutoNum type="arabicPeriod" startAt="7"/>
            </a:pPr>
            <a:r>
              <a:rPr lang="en-US" dirty="0"/>
              <a:t>Structure of the book?</a:t>
            </a:r>
          </a:p>
          <a:p>
            <a:pPr marL="742950" indent="-742950">
              <a:buAutoNum type="arabicPeriod" startAt="7"/>
            </a:pPr>
            <a:r>
              <a:rPr lang="en-US" dirty="0"/>
              <a:t>Outline of book?</a:t>
            </a:r>
          </a:p>
        </p:txBody>
      </p:sp>
    </p:spTree>
    <p:extLst>
      <p:ext uri="{BB962C8B-B14F-4D97-AF65-F5344CB8AC3E}">
        <p14:creationId xmlns:p14="http://schemas.microsoft.com/office/powerpoint/2010/main" val="654076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421631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177C-61C8-E9BA-FE13-F403FE8E959C}"/>
              </a:ext>
            </a:extLst>
          </p:cNvPr>
          <p:cNvSpPr>
            <a:spLocks noGrp="1"/>
          </p:cNvSpPr>
          <p:nvPr>
            <p:ph type="title"/>
          </p:nvPr>
        </p:nvSpPr>
        <p:spPr>
          <a:xfrm>
            <a:off x="6417734" y="301307"/>
            <a:ext cx="5403683" cy="884872"/>
          </a:xfrm>
        </p:spPr>
        <p:txBody>
          <a:bodyPr vert="horz" lIns="91440" tIns="45720" rIns="91440" bIns="45720" rtlCol="0" anchor="b">
            <a:normAutofit/>
          </a:bodyPr>
          <a:lstStyle/>
          <a:p>
            <a:r>
              <a:rPr lang="en-US" sz="4800" dirty="0">
                <a:solidFill>
                  <a:schemeClr val="bg1">
                    <a:lumMod val="95000"/>
                  </a:schemeClr>
                </a:solidFill>
                <a:cs typeface="+mj-cs"/>
              </a:rPr>
              <a:t>WHO WAS JONAH?</a:t>
            </a:r>
          </a:p>
        </p:txBody>
      </p:sp>
      <p:pic>
        <p:nvPicPr>
          <p:cNvPr id="9" name="Picture 8">
            <a:extLst>
              <a:ext uri="{FF2B5EF4-FFF2-40B4-BE49-F238E27FC236}">
                <a16:creationId xmlns:a16="http://schemas.microsoft.com/office/drawing/2014/main" id="{1D187EB1-1E52-C2E9-50D4-966E952F398C}"/>
              </a:ext>
            </a:extLst>
          </p:cNvPr>
          <p:cNvPicPr>
            <a:picLocks noChangeAspect="1"/>
          </p:cNvPicPr>
          <p:nvPr/>
        </p:nvPicPr>
        <p:blipFill rotWithShape="1">
          <a:blip r:embed="rId2"/>
          <a:srcRect r="16871"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51C8E0F-E5AD-3853-7A68-93A0C4A40789}"/>
              </a:ext>
            </a:extLst>
          </p:cNvPr>
          <p:cNvSpPr>
            <a:spLocks noGrp="1"/>
          </p:cNvSpPr>
          <p:nvPr>
            <p:ph sz="half" idx="1"/>
          </p:nvPr>
        </p:nvSpPr>
        <p:spPr>
          <a:xfrm>
            <a:off x="6417733" y="1894839"/>
            <a:ext cx="5403683" cy="4430333"/>
          </a:xfrm>
        </p:spPr>
        <p:txBody>
          <a:bodyPr vert="horz" lIns="91440" tIns="45720" rIns="91440" bIns="45720" rtlCol="0">
            <a:normAutofit lnSpcReduction="10000"/>
          </a:bodyPr>
          <a:lstStyle/>
          <a:p>
            <a:r>
              <a:rPr lang="en-US" sz="2800" dirty="0">
                <a:solidFill>
                  <a:schemeClr val="bg1">
                    <a:lumMod val="95000"/>
                  </a:schemeClr>
                </a:solidFill>
                <a:latin typeface="Abadi" panose="020B0604020202020204" pitchFamily="34" charset="0"/>
                <a:cs typeface="+mn-cs"/>
              </a:rPr>
              <a:t>Son of Amittai (</a:t>
            </a:r>
            <a:r>
              <a:rPr lang="en-US" sz="2800" dirty="0">
                <a:solidFill>
                  <a:srgbClr val="FFC000"/>
                </a:solidFill>
                <a:latin typeface="Abadi" panose="020B0604020202020204" pitchFamily="34" charset="0"/>
                <a:cs typeface="+mn-cs"/>
              </a:rPr>
              <a:t>Jonah 1:1</a:t>
            </a:r>
            <a:r>
              <a:rPr lang="en-US" sz="2800" dirty="0">
                <a:solidFill>
                  <a:schemeClr val="bg1">
                    <a:lumMod val="95000"/>
                  </a:schemeClr>
                </a:solidFill>
                <a:latin typeface="Abadi" panose="020B0604020202020204" pitchFamily="34" charset="0"/>
                <a:cs typeface="+mn-cs"/>
              </a:rPr>
              <a:t>)</a:t>
            </a:r>
          </a:p>
          <a:p>
            <a:r>
              <a:rPr lang="en-US" sz="2800" dirty="0">
                <a:solidFill>
                  <a:schemeClr val="bg1">
                    <a:lumMod val="95000"/>
                  </a:schemeClr>
                </a:solidFill>
                <a:latin typeface="Abadi" panose="020B0604020202020204" pitchFamily="34" charset="0"/>
                <a:cs typeface="+mn-cs"/>
              </a:rPr>
              <a:t>Yonah means dove (see Gen 8:8; Lev 1:14</a:t>
            </a:r>
          </a:p>
          <a:p>
            <a:r>
              <a:rPr lang="en-US" sz="2800" dirty="0">
                <a:solidFill>
                  <a:schemeClr val="bg1">
                    <a:lumMod val="95000"/>
                  </a:schemeClr>
                </a:solidFill>
                <a:latin typeface="Abadi" panose="020B0604020202020204" pitchFamily="34" charset="0"/>
                <a:cs typeface="+mn-cs"/>
              </a:rPr>
              <a:t>Comes from the root  </a:t>
            </a:r>
            <a:r>
              <a:rPr lang="he-IL" sz="3200" dirty="0">
                <a:latin typeface="SBL Hebrew"/>
              </a:rPr>
              <a:t>אנה</a:t>
            </a:r>
            <a:r>
              <a:rPr lang="en-US" sz="2800" dirty="0">
                <a:solidFill>
                  <a:schemeClr val="bg1">
                    <a:lumMod val="95000"/>
                  </a:schemeClr>
                </a:solidFill>
                <a:latin typeface="Abadi" panose="020B0604020202020204" pitchFamily="34" charset="0"/>
                <a:cs typeface="+mn-cs"/>
              </a:rPr>
              <a:t>  (‘nh – lament) see Is. 3:26; 2 Kings 5:7)</a:t>
            </a:r>
          </a:p>
          <a:p>
            <a:r>
              <a:rPr lang="en-US" sz="2800" dirty="0">
                <a:solidFill>
                  <a:schemeClr val="bg1">
                    <a:lumMod val="95000"/>
                  </a:schemeClr>
                </a:solidFill>
                <a:latin typeface="Abadi" panose="020B0604020202020204" pitchFamily="34" charset="0"/>
                <a:cs typeface="+mn-cs"/>
              </a:rPr>
              <a:t>Prophet from Gath-Hepher (</a:t>
            </a:r>
            <a:r>
              <a:rPr lang="en-US" sz="2800" dirty="0">
                <a:solidFill>
                  <a:srgbClr val="FFC000"/>
                </a:solidFill>
                <a:latin typeface="Abadi" panose="020B0604020202020204" pitchFamily="34" charset="0"/>
                <a:cs typeface="+mn-cs"/>
              </a:rPr>
              <a:t>2 Kings 14:25</a:t>
            </a:r>
            <a:r>
              <a:rPr lang="en-US" sz="2800" dirty="0">
                <a:solidFill>
                  <a:schemeClr val="bg1">
                    <a:lumMod val="95000"/>
                  </a:schemeClr>
                </a:solidFill>
                <a:latin typeface="Abadi" panose="020B0604020202020204" pitchFamily="34" charset="0"/>
                <a:cs typeface="+mn-cs"/>
              </a:rPr>
              <a:t>) during the reign of Jeroboam II (793-753 BC).</a:t>
            </a:r>
          </a:p>
          <a:p>
            <a:r>
              <a:rPr lang="en-US" sz="2800" dirty="0">
                <a:solidFill>
                  <a:schemeClr val="bg1">
                    <a:lumMod val="95000"/>
                  </a:schemeClr>
                </a:solidFill>
                <a:latin typeface="Abadi" panose="020B0604020202020204" pitchFamily="34" charset="0"/>
                <a:cs typeface="+mn-cs"/>
              </a:rPr>
              <a:t>Tribe of Zebulun</a:t>
            </a:r>
          </a:p>
        </p:txBody>
      </p:sp>
      <p:sp>
        <p:nvSpPr>
          <p:cNvPr id="5" name="Footer Placeholder 4">
            <a:extLst>
              <a:ext uri="{FF2B5EF4-FFF2-40B4-BE49-F238E27FC236}">
                <a16:creationId xmlns:a16="http://schemas.microsoft.com/office/drawing/2014/main" id="{6F8A2F00-FFCA-44F9-3F30-2E89F5C51117}"/>
              </a:ext>
            </a:extLst>
          </p:cNvPr>
          <p:cNvSpPr>
            <a:spLocks noGrp="1"/>
          </p:cNvSpPr>
          <p:nvPr>
            <p:ph type="ftr" sz="quarter" idx="11"/>
          </p:nvPr>
        </p:nvSpPr>
        <p:spPr>
          <a:xfrm>
            <a:off x="6096000" y="6491288"/>
            <a:ext cx="5291667" cy="365125"/>
          </a:xfrm>
        </p:spPr>
        <p:txBody>
          <a:bodyPr vert="horz" lIns="91440" tIns="45720" rIns="91440" bIns="45720" rtlCol="0" anchor="ctr">
            <a:normAutofit/>
          </a:bodyPr>
          <a:lstStyle/>
          <a:p>
            <a:pPr>
              <a:defRPr/>
            </a:pPr>
            <a:r>
              <a:rPr lang="en-US" dirty="0">
                <a:solidFill>
                  <a:schemeClr val="tx1">
                    <a:lumMod val="75000"/>
                    <a:lumOff val="25000"/>
                  </a:schemeClr>
                </a:solidFill>
              </a:rPr>
              <a:t>Image source: www.behance.net/mattchinworth</a:t>
            </a:r>
          </a:p>
        </p:txBody>
      </p:sp>
    </p:spTree>
    <p:extLst>
      <p:ext uri="{BB962C8B-B14F-4D97-AF65-F5344CB8AC3E}">
        <p14:creationId xmlns:p14="http://schemas.microsoft.com/office/powerpoint/2010/main" val="2489086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74559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991819-7F60-916B-237C-FF8B5174197B}"/>
              </a:ext>
            </a:extLst>
          </p:cNvPr>
          <p:cNvSpPr>
            <a:spLocks noGrp="1"/>
          </p:cNvSpPr>
          <p:nvPr>
            <p:ph type="ftr" sz="quarter" idx="11"/>
          </p:nvPr>
        </p:nvSpPr>
        <p:spPr>
          <a:xfrm>
            <a:off x="184991" y="6507092"/>
            <a:ext cx="9474648" cy="365125"/>
          </a:xfrm>
        </p:spPr>
        <p:txBody>
          <a:bodyPr/>
          <a:lstStyle/>
          <a:p>
            <a:r>
              <a:rPr lang="en-US" dirty="0"/>
              <a:t>Chart adapted from John H. Walton, Chronological and Background Charts of the Old Testament (Grand Rapids, MI: Zondervan Academic, 2019), 31.</a:t>
            </a:r>
          </a:p>
        </p:txBody>
      </p:sp>
      <p:graphicFrame>
        <p:nvGraphicFramePr>
          <p:cNvPr id="3" name="Table 3">
            <a:extLst>
              <a:ext uri="{FF2B5EF4-FFF2-40B4-BE49-F238E27FC236}">
                <a16:creationId xmlns:a16="http://schemas.microsoft.com/office/drawing/2014/main" id="{3E300DA0-FD68-AC12-3A96-028DD32B08AE}"/>
              </a:ext>
            </a:extLst>
          </p:cNvPr>
          <p:cNvGraphicFramePr>
            <a:graphicFrameLocks noGrp="1"/>
          </p:cNvGraphicFramePr>
          <p:nvPr>
            <p:extLst>
              <p:ext uri="{D42A27DB-BD31-4B8C-83A1-F6EECF244321}">
                <p14:modId xmlns:p14="http://schemas.microsoft.com/office/powerpoint/2010/main" val="2095813131"/>
              </p:ext>
            </p:extLst>
          </p:nvPr>
        </p:nvGraphicFramePr>
        <p:xfrm>
          <a:off x="0" y="0"/>
          <a:ext cx="12192000" cy="6390972"/>
        </p:xfrm>
        <a:graphic>
          <a:graphicData uri="http://schemas.openxmlformats.org/drawingml/2006/table">
            <a:tbl>
              <a:tblPr firstRow="1" bandRow="1">
                <a:tableStyleId>{5C22544A-7EE6-4342-B048-85BDC9FD1C3A}</a:tableStyleId>
              </a:tblPr>
              <a:tblGrid>
                <a:gridCol w="3542363">
                  <a:extLst>
                    <a:ext uri="{9D8B030D-6E8A-4147-A177-3AD203B41FA5}">
                      <a16:colId xmlns:a16="http://schemas.microsoft.com/office/drawing/2014/main" val="2958389056"/>
                    </a:ext>
                  </a:extLst>
                </a:gridCol>
                <a:gridCol w="2953164">
                  <a:extLst>
                    <a:ext uri="{9D8B030D-6E8A-4147-A177-3AD203B41FA5}">
                      <a16:colId xmlns:a16="http://schemas.microsoft.com/office/drawing/2014/main" val="3322627032"/>
                    </a:ext>
                  </a:extLst>
                </a:gridCol>
                <a:gridCol w="1436223">
                  <a:extLst>
                    <a:ext uri="{9D8B030D-6E8A-4147-A177-3AD203B41FA5}">
                      <a16:colId xmlns:a16="http://schemas.microsoft.com/office/drawing/2014/main" val="981878492"/>
                    </a:ext>
                  </a:extLst>
                </a:gridCol>
                <a:gridCol w="4260250">
                  <a:extLst>
                    <a:ext uri="{9D8B030D-6E8A-4147-A177-3AD203B41FA5}">
                      <a16:colId xmlns:a16="http://schemas.microsoft.com/office/drawing/2014/main" val="3462716292"/>
                    </a:ext>
                  </a:extLst>
                </a:gridCol>
              </a:tblGrid>
              <a:tr h="634789">
                <a:tc>
                  <a:txBody>
                    <a:bodyPr/>
                    <a:lstStyle/>
                    <a:p>
                      <a:pPr algn="ctr"/>
                      <a:r>
                        <a:rPr lang="en-US" sz="2000" dirty="0">
                          <a:solidFill>
                            <a:srgbClr val="FFFF00"/>
                          </a:solidFill>
                        </a:rPr>
                        <a:t>THE KINGS OF ISRAEL, NORTHERN KINGDOM</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APPROXIMATE DATE</a:t>
                      </a:r>
                    </a:p>
                    <a:p>
                      <a:pPr algn="ctr"/>
                      <a:endParaRPr lang="en-US" sz="1700" dirty="0"/>
                    </a:p>
                  </a:txBody>
                  <a:tcPr marL="84996" marR="84996" marT="42498" marB="42498"/>
                </a:tc>
                <a:tc>
                  <a:txBody>
                    <a:bodyPr/>
                    <a:lstStyle/>
                    <a:p>
                      <a:pPr algn="ctr"/>
                      <a:r>
                        <a:rPr lang="en-US" sz="1700" dirty="0"/>
                        <a:t>FATHER</a:t>
                      </a:r>
                    </a:p>
                  </a:txBody>
                  <a:tcPr marL="84996" marR="84996" marT="42498" marB="42498"/>
                </a:tc>
                <a:tc>
                  <a:txBody>
                    <a:bodyPr/>
                    <a:lstStyle/>
                    <a:p>
                      <a:pPr algn="ctr"/>
                      <a:r>
                        <a:rPr lang="en-US" sz="1700" dirty="0"/>
                        <a:t>HOW ACCESSION WAS GAINED</a:t>
                      </a:r>
                    </a:p>
                  </a:txBody>
                  <a:tcPr marL="84996" marR="84996" marT="42498" marB="42498"/>
                </a:tc>
                <a:extLst>
                  <a:ext uri="{0D108BD9-81ED-4DB2-BD59-A6C34878D82A}">
                    <a16:rowId xmlns:a16="http://schemas.microsoft.com/office/drawing/2014/main" val="3275082814"/>
                  </a:ext>
                </a:extLst>
              </a:tr>
              <a:tr h="506904">
                <a:tc>
                  <a:txBody>
                    <a:bodyPr/>
                    <a:lstStyle/>
                    <a:p>
                      <a:r>
                        <a:rPr lang="en-US" sz="1400" b="1" dirty="0"/>
                        <a:t>Jeroboam I  </a:t>
                      </a:r>
                    </a:p>
                    <a:p>
                      <a:r>
                        <a:rPr lang="en-US" sz="1400" b="1" dirty="0"/>
                        <a:t>Nadab</a:t>
                      </a:r>
                    </a:p>
                  </a:txBody>
                  <a:tcPr marL="84996" marR="84996" marT="42498" marB="42498"/>
                </a:tc>
                <a:tc>
                  <a:txBody>
                    <a:bodyPr/>
                    <a:lstStyle/>
                    <a:p>
                      <a:pPr algn="ctr"/>
                      <a:r>
                        <a:rPr lang="en-US" sz="1400" b="1" dirty="0"/>
                        <a:t>931-910</a:t>
                      </a:r>
                    </a:p>
                    <a:p>
                      <a:pPr algn="ctr"/>
                      <a:r>
                        <a:rPr lang="en-US" sz="1400" b="1" dirty="0"/>
                        <a:t>910-909</a:t>
                      </a:r>
                    </a:p>
                  </a:txBody>
                  <a:tcPr marL="84996" marR="84996" marT="42498" marB="42498"/>
                </a:tc>
                <a:tc>
                  <a:txBody>
                    <a:bodyPr/>
                    <a:lstStyle/>
                    <a:p>
                      <a:pPr algn="ctr"/>
                      <a:r>
                        <a:rPr lang="en-US" sz="1400" b="1" dirty="0"/>
                        <a:t>Nebat</a:t>
                      </a:r>
                    </a:p>
                    <a:p>
                      <a:pPr algn="ctr"/>
                      <a:r>
                        <a:rPr lang="en-US" sz="1400" b="1" dirty="0"/>
                        <a:t>Jeroboam</a:t>
                      </a:r>
                    </a:p>
                  </a:txBody>
                  <a:tcPr marL="84996" marR="84996" marT="42498" marB="42498"/>
                </a:tc>
                <a:tc>
                  <a:txBody>
                    <a:bodyPr/>
                    <a:lstStyle/>
                    <a:p>
                      <a:pPr algn="ctr"/>
                      <a:r>
                        <a:rPr lang="en-US" sz="1400" b="1" dirty="0"/>
                        <a:t>Chosen by the people</a:t>
                      </a:r>
                    </a:p>
                    <a:p>
                      <a:pPr algn="ctr"/>
                      <a:r>
                        <a:rPr lang="en-US" sz="1400" b="1" dirty="0"/>
                        <a:t>Inherited</a:t>
                      </a:r>
                    </a:p>
                  </a:txBody>
                  <a:tcPr marL="84996" marR="84996" marT="42498" marB="42498"/>
                </a:tc>
                <a:extLst>
                  <a:ext uri="{0D108BD9-81ED-4DB2-BD59-A6C34878D82A}">
                    <a16:rowId xmlns:a16="http://schemas.microsoft.com/office/drawing/2014/main" val="3164124748"/>
                  </a:ext>
                </a:extLst>
              </a:tr>
              <a:tr h="348644">
                <a:tc>
                  <a:txBody>
                    <a:bodyPr/>
                    <a:lstStyle/>
                    <a:p>
                      <a:r>
                        <a:rPr lang="en-US" sz="1400" b="1" dirty="0"/>
                        <a:t>Baasha</a:t>
                      </a:r>
                    </a:p>
                  </a:txBody>
                  <a:tcPr marL="84996" marR="84996" marT="42498" marB="42498"/>
                </a:tc>
                <a:tc>
                  <a:txBody>
                    <a:bodyPr/>
                    <a:lstStyle/>
                    <a:p>
                      <a:pPr algn="ctr"/>
                      <a:r>
                        <a:rPr lang="en-US" sz="1400" b="1" dirty="0"/>
                        <a:t>909-886</a:t>
                      </a:r>
                    </a:p>
                  </a:txBody>
                  <a:tcPr marL="84996" marR="84996" marT="42498" marB="42498"/>
                </a:tc>
                <a:tc>
                  <a:txBody>
                    <a:bodyPr/>
                    <a:lstStyle/>
                    <a:p>
                      <a:pPr algn="ctr"/>
                      <a:r>
                        <a:rPr lang="en-US" sz="1400" b="1" dirty="0"/>
                        <a:t>Common</a:t>
                      </a:r>
                    </a:p>
                  </a:txBody>
                  <a:tcPr marL="84996" marR="84996" marT="42498" marB="42498"/>
                </a:tc>
                <a:tc>
                  <a:txBody>
                    <a:bodyPr/>
                    <a:lstStyle/>
                    <a:p>
                      <a:pPr algn="ctr"/>
                      <a:r>
                        <a:rPr lang="en-US" sz="1400" b="1" dirty="0"/>
                        <a:t>Assassinated</a:t>
                      </a:r>
                    </a:p>
                  </a:txBody>
                  <a:tcPr marL="84996" marR="84996" marT="42498" marB="42498"/>
                </a:tc>
                <a:extLst>
                  <a:ext uri="{0D108BD9-81ED-4DB2-BD59-A6C34878D82A}">
                    <a16:rowId xmlns:a16="http://schemas.microsoft.com/office/drawing/2014/main" val="361578712"/>
                  </a:ext>
                </a:extLst>
              </a:tr>
              <a:tr h="506904">
                <a:tc>
                  <a:txBody>
                    <a:bodyPr/>
                    <a:lstStyle/>
                    <a:p>
                      <a:r>
                        <a:rPr lang="en-US" sz="1400" b="1" dirty="0"/>
                        <a:t>Elah</a:t>
                      </a:r>
                    </a:p>
                    <a:p>
                      <a:r>
                        <a:rPr lang="en-US" sz="1400" b="1" dirty="0"/>
                        <a:t>Zimri</a:t>
                      </a:r>
                    </a:p>
                  </a:txBody>
                  <a:tcPr marL="84996" marR="84996" marT="42498" marB="42498"/>
                </a:tc>
                <a:tc>
                  <a:txBody>
                    <a:bodyPr/>
                    <a:lstStyle/>
                    <a:p>
                      <a:pPr algn="ctr"/>
                      <a:r>
                        <a:rPr lang="en-US" sz="1400" b="1" dirty="0"/>
                        <a:t>886-885</a:t>
                      </a:r>
                    </a:p>
                    <a:p>
                      <a:pPr algn="ctr"/>
                      <a:r>
                        <a:rPr lang="en-US" sz="1400" b="1" dirty="0"/>
                        <a:t>885</a:t>
                      </a:r>
                    </a:p>
                  </a:txBody>
                  <a:tcPr marL="84996" marR="84996" marT="42498" marB="42498"/>
                </a:tc>
                <a:tc>
                  <a:txBody>
                    <a:bodyPr/>
                    <a:lstStyle/>
                    <a:p>
                      <a:pPr algn="ctr"/>
                      <a:r>
                        <a:rPr lang="en-US" sz="1400" b="1" dirty="0"/>
                        <a:t>Baasha</a:t>
                      </a:r>
                    </a:p>
                    <a:p>
                      <a:pPr algn="ctr"/>
                      <a:r>
                        <a:rPr lang="en-US" sz="1400" b="1" dirty="0"/>
                        <a:t>Common</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p>
                      <a:pPr algn="ctr"/>
                      <a:endParaRPr lang="en-US" sz="1400" b="1" dirty="0"/>
                    </a:p>
                  </a:txBody>
                  <a:tcPr marL="84996" marR="84996" marT="42498" marB="42498"/>
                </a:tc>
                <a:extLst>
                  <a:ext uri="{0D108BD9-81ED-4DB2-BD59-A6C34878D82A}">
                    <a16:rowId xmlns:a16="http://schemas.microsoft.com/office/drawing/2014/main" val="3528888578"/>
                  </a:ext>
                </a:extLst>
              </a:tr>
              <a:tr h="348644">
                <a:tc>
                  <a:txBody>
                    <a:bodyPr/>
                    <a:lstStyle/>
                    <a:p>
                      <a:r>
                        <a:rPr lang="en-US" sz="1400" b="1" dirty="0"/>
                        <a:t>Omri</a:t>
                      </a:r>
                    </a:p>
                  </a:txBody>
                  <a:tcPr marL="84996" marR="84996" marT="42498" marB="42498"/>
                </a:tc>
                <a:tc>
                  <a:txBody>
                    <a:bodyPr/>
                    <a:lstStyle/>
                    <a:p>
                      <a:pPr algn="ctr"/>
                      <a:r>
                        <a:rPr lang="en-US" sz="1400" b="1" dirty="0"/>
                        <a:t>885-874</a:t>
                      </a:r>
                    </a:p>
                  </a:txBody>
                  <a:tcPr marL="84996" marR="84996" marT="42498" marB="42498"/>
                </a:tc>
                <a:tc>
                  <a:txBody>
                    <a:bodyPr/>
                    <a:lstStyle/>
                    <a:p>
                      <a:pPr algn="ctr"/>
                      <a:r>
                        <a:rPr lang="en-US" sz="1400" b="1" dirty="0"/>
                        <a:t>Common</a:t>
                      </a:r>
                    </a:p>
                  </a:txBody>
                  <a:tcPr marL="84996" marR="84996" marT="42498" marB="42498"/>
                </a:tc>
                <a:tc>
                  <a:txBody>
                    <a:bodyPr/>
                    <a:lstStyle/>
                    <a:p>
                      <a:pPr algn="ctr"/>
                      <a:r>
                        <a:rPr lang="en-US" sz="1400" b="1" dirty="0"/>
                        <a:t>Declared so by army</a:t>
                      </a:r>
                    </a:p>
                  </a:txBody>
                  <a:tcPr marL="84996" marR="84996" marT="42498" marB="42498"/>
                </a:tc>
                <a:extLst>
                  <a:ext uri="{0D108BD9-81ED-4DB2-BD59-A6C34878D82A}">
                    <a16:rowId xmlns:a16="http://schemas.microsoft.com/office/drawing/2014/main" val="518640509"/>
                  </a:ext>
                </a:extLst>
              </a:tr>
              <a:tr h="506904">
                <a:tc>
                  <a:txBody>
                    <a:bodyPr/>
                    <a:lstStyle/>
                    <a:p>
                      <a:r>
                        <a:rPr lang="en-US" sz="1400" b="1" dirty="0"/>
                        <a:t>Ahab</a:t>
                      </a:r>
                    </a:p>
                    <a:p>
                      <a:r>
                        <a:rPr lang="en-US" sz="1400" b="1" dirty="0"/>
                        <a:t>Ahazia</a:t>
                      </a:r>
                    </a:p>
                  </a:txBody>
                  <a:tcPr marL="84996" marR="84996" marT="42498" marB="42498"/>
                </a:tc>
                <a:tc>
                  <a:txBody>
                    <a:bodyPr/>
                    <a:lstStyle/>
                    <a:p>
                      <a:pPr algn="ctr"/>
                      <a:r>
                        <a:rPr lang="en-US" sz="1400" b="1" dirty="0"/>
                        <a:t>874-853</a:t>
                      </a:r>
                    </a:p>
                    <a:p>
                      <a:pPr algn="ctr"/>
                      <a:r>
                        <a:rPr lang="en-US" sz="1400" b="1" dirty="0"/>
                        <a:t>853-852</a:t>
                      </a:r>
                    </a:p>
                  </a:txBody>
                  <a:tcPr marL="84996" marR="84996" marT="42498" marB="42498"/>
                </a:tc>
                <a:tc>
                  <a:txBody>
                    <a:bodyPr/>
                    <a:lstStyle/>
                    <a:p>
                      <a:pPr algn="ctr"/>
                      <a:r>
                        <a:rPr lang="en-US" sz="1400" b="1" dirty="0"/>
                        <a:t>Omri</a:t>
                      </a:r>
                    </a:p>
                    <a:p>
                      <a:pPr algn="ctr"/>
                      <a:r>
                        <a:rPr lang="en-US" sz="1400" b="1" dirty="0"/>
                        <a:t>Ahab</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2398057774"/>
                  </a:ext>
                </a:extLst>
              </a:tr>
              <a:tr h="348644">
                <a:tc>
                  <a:txBody>
                    <a:bodyPr/>
                    <a:lstStyle/>
                    <a:p>
                      <a:r>
                        <a:rPr lang="en-US" sz="1400" b="1" dirty="0"/>
                        <a:t>Jehoram</a:t>
                      </a:r>
                    </a:p>
                  </a:txBody>
                  <a:tcPr marL="84996" marR="84996" marT="42498" marB="42498"/>
                </a:tc>
                <a:tc>
                  <a:txBody>
                    <a:bodyPr/>
                    <a:lstStyle/>
                    <a:p>
                      <a:pPr algn="ctr"/>
                      <a:r>
                        <a:rPr lang="en-US" sz="1400" b="1" dirty="0"/>
                        <a:t>852-841</a:t>
                      </a:r>
                    </a:p>
                  </a:txBody>
                  <a:tcPr marL="84996" marR="84996" marT="42498" marB="42498"/>
                </a:tc>
                <a:tc>
                  <a:txBody>
                    <a:bodyPr/>
                    <a:lstStyle/>
                    <a:p>
                      <a:pPr algn="ctr"/>
                      <a:r>
                        <a:rPr lang="en-US" sz="1400" b="1" dirty="0"/>
                        <a:t>Ahab</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2672655876"/>
                  </a:ext>
                </a:extLst>
              </a:tr>
              <a:tr h="348644">
                <a:tc>
                  <a:txBody>
                    <a:bodyPr/>
                    <a:lstStyle/>
                    <a:p>
                      <a:r>
                        <a:rPr lang="en-US" sz="1400" b="1" dirty="0"/>
                        <a:t>Jehu</a:t>
                      </a:r>
                    </a:p>
                  </a:txBody>
                  <a:tcPr marL="84996" marR="84996" marT="42498" marB="42498"/>
                </a:tc>
                <a:tc>
                  <a:txBody>
                    <a:bodyPr/>
                    <a:lstStyle/>
                    <a:p>
                      <a:pPr algn="ctr"/>
                      <a:r>
                        <a:rPr lang="en-US" sz="1400" b="1" dirty="0"/>
                        <a:t>841-814</a:t>
                      </a:r>
                    </a:p>
                  </a:txBody>
                  <a:tcPr marL="84996" marR="84996" marT="42498" marB="42498"/>
                </a:tc>
                <a:tc>
                  <a:txBody>
                    <a:bodyPr/>
                    <a:lstStyle/>
                    <a:p>
                      <a:pPr algn="ctr"/>
                      <a:r>
                        <a:rPr lang="en-US" sz="1400" b="1" dirty="0"/>
                        <a:t>Nimshi</a:t>
                      </a:r>
                    </a:p>
                  </a:txBody>
                  <a:tcPr marL="84996" marR="84996" marT="42498" marB="42498"/>
                </a:tc>
                <a:tc>
                  <a:txBody>
                    <a:bodyPr/>
                    <a:lstStyle/>
                    <a:p>
                      <a:pPr algn="ctr"/>
                      <a:r>
                        <a:rPr lang="en-US" sz="1400" b="1" dirty="0"/>
                        <a:t>Assassinated</a:t>
                      </a:r>
                    </a:p>
                  </a:txBody>
                  <a:tcPr marL="84996" marR="84996" marT="42498" marB="42498"/>
                </a:tc>
                <a:extLst>
                  <a:ext uri="{0D108BD9-81ED-4DB2-BD59-A6C34878D82A}">
                    <a16:rowId xmlns:a16="http://schemas.microsoft.com/office/drawing/2014/main" val="1899772708"/>
                  </a:ext>
                </a:extLst>
              </a:tr>
              <a:tr h="348644">
                <a:tc>
                  <a:txBody>
                    <a:bodyPr/>
                    <a:lstStyle/>
                    <a:p>
                      <a:r>
                        <a:rPr lang="en-US" sz="1400" b="1" dirty="0"/>
                        <a:t>Jehoahaz</a:t>
                      </a:r>
                    </a:p>
                  </a:txBody>
                  <a:tcPr marL="84996" marR="84996" marT="42498" marB="42498"/>
                </a:tc>
                <a:tc>
                  <a:txBody>
                    <a:bodyPr/>
                    <a:lstStyle/>
                    <a:p>
                      <a:pPr algn="ctr"/>
                      <a:r>
                        <a:rPr lang="en-US" sz="1400" b="1" dirty="0"/>
                        <a:t>814-798</a:t>
                      </a:r>
                    </a:p>
                  </a:txBody>
                  <a:tcPr marL="84996" marR="84996" marT="42498" marB="42498"/>
                </a:tc>
                <a:tc>
                  <a:txBody>
                    <a:bodyPr/>
                    <a:lstStyle/>
                    <a:p>
                      <a:pPr algn="ctr"/>
                      <a:r>
                        <a:rPr lang="en-US" sz="1400" b="1" dirty="0"/>
                        <a:t>Jehu</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3908104373"/>
                  </a:ext>
                </a:extLst>
              </a:tr>
              <a:tr h="348644">
                <a:tc>
                  <a:txBody>
                    <a:bodyPr/>
                    <a:lstStyle/>
                    <a:p>
                      <a:r>
                        <a:rPr lang="en-US" sz="1400" b="1" dirty="0"/>
                        <a:t>Jehoash</a:t>
                      </a:r>
                    </a:p>
                  </a:txBody>
                  <a:tcPr marL="84996" marR="84996" marT="42498" marB="42498">
                    <a:lnB w="12700" cmpd="sng">
                      <a:noFill/>
                    </a:lnB>
                  </a:tcPr>
                </a:tc>
                <a:tc>
                  <a:txBody>
                    <a:bodyPr/>
                    <a:lstStyle/>
                    <a:p>
                      <a:pPr algn="ctr"/>
                      <a:r>
                        <a:rPr lang="en-US" sz="1400" b="1" dirty="0"/>
                        <a:t>798-782</a:t>
                      </a:r>
                    </a:p>
                  </a:txBody>
                  <a:tcPr marL="84996" marR="84996" marT="42498" marB="42498">
                    <a:lnB w="12700" cmpd="sng">
                      <a:noFill/>
                    </a:lnB>
                  </a:tcPr>
                </a:tc>
                <a:tc>
                  <a:txBody>
                    <a:bodyPr/>
                    <a:lstStyle/>
                    <a:p>
                      <a:pPr algn="ctr"/>
                      <a:r>
                        <a:rPr lang="en-US" sz="1400" b="1" dirty="0"/>
                        <a:t>Jehoahaz</a:t>
                      </a:r>
                    </a:p>
                  </a:txBody>
                  <a:tcPr marL="84996" marR="84996" marT="42498" marB="42498">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lnB w="12700" cmpd="sng">
                      <a:noFill/>
                    </a:lnB>
                  </a:tcPr>
                </a:tc>
                <a:extLst>
                  <a:ext uri="{0D108BD9-81ED-4DB2-BD59-A6C34878D82A}">
                    <a16:rowId xmlns:a16="http://schemas.microsoft.com/office/drawing/2014/main" val="531460899"/>
                  </a:ext>
                </a:extLst>
              </a:tr>
              <a:tr h="348644">
                <a:tc>
                  <a:txBody>
                    <a:bodyPr/>
                    <a:lstStyle/>
                    <a:p>
                      <a:r>
                        <a:rPr lang="en-US" sz="1400" b="1" dirty="0">
                          <a:solidFill>
                            <a:srgbClr val="FFFF00"/>
                          </a:solidFill>
                        </a:rPr>
                        <a:t>Jeroboam II</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algn="ctr"/>
                      <a:r>
                        <a:rPr lang="en-US" sz="1400" b="1" dirty="0">
                          <a:solidFill>
                            <a:srgbClr val="FFFF00"/>
                          </a:solidFill>
                        </a:rPr>
                        <a:t>793-753</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algn="ctr"/>
                      <a:r>
                        <a:rPr lang="en-US" sz="1400" b="1" dirty="0">
                          <a:solidFill>
                            <a:srgbClr val="FFFF00"/>
                          </a:solidFill>
                        </a:rPr>
                        <a:t>Jehoash</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00"/>
                          </a:solidFill>
                        </a:rPr>
                        <a:t>Inherited</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616022040"/>
                  </a:ext>
                </a:extLst>
              </a:tr>
              <a:tr h="348644">
                <a:tc>
                  <a:txBody>
                    <a:bodyPr/>
                    <a:lstStyle/>
                    <a:p>
                      <a:r>
                        <a:rPr lang="en-US" sz="1400" b="1" dirty="0"/>
                        <a:t>Zechariah</a:t>
                      </a:r>
                    </a:p>
                  </a:txBody>
                  <a:tcPr marL="84996" marR="84996" marT="42498" marB="42498">
                    <a:lnT w="12700" cmpd="sng">
                      <a:noFill/>
                    </a:lnT>
                  </a:tcPr>
                </a:tc>
                <a:tc>
                  <a:txBody>
                    <a:bodyPr/>
                    <a:lstStyle/>
                    <a:p>
                      <a:pPr algn="ctr"/>
                      <a:r>
                        <a:rPr lang="en-US" sz="1400" b="1" dirty="0"/>
                        <a:t>753-752</a:t>
                      </a:r>
                    </a:p>
                  </a:txBody>
                  <a:tcPr marL="84996" marR="84996" marT="42498" marB="42498">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Jeroboam II</a:t>
                      </a:r>
                    </a:p>
                  </a:txBody>
                  <a:tcPr marL="84996" marR="84996" marT="42498" marB="42498">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lnT w="12700" cmpd="sng">
                      <a:noFill/>
                    </a:lnT>
                  </a:tcPr>
                </a:tc>
                <a:extLst>
                  <a:ext uri="{0D108BD9-81ED-4DB2-BD59-A6C34878D82A}">
                    <a16:rowId xmlns:a16="http://schemas.microsoft.com/office/drawing/2014/main" val="660000846"/>
                  </a:ext>
                </a:extLst>
              </a:tr>
              <a:tr h="506904">
                <a:tc>
                  <a:txBody>
                    <a:bodyPr/>
                    <a:lstStyle/>
                    <a:p>
                      <a:r>
                        <a:rPr lang="en-US" sz="1400" b="1" dirty="0"/>
                        <a:t>Shallum</a:t>
                      </a:r>
                    </a:p>
                    <a:p>
                      <a:r>
                        <a:rPr lang="en-US" sz="1400" b="1" dirty="0"/>
                        <a:t>Menahem</a:t>
                      </a:r>
                    </a:p>
                  </a:txBody>
                  <a:tcPr marL="84996" marR="84996" marT="42498" marB="42498"/>
                </a:tc>
                <a:tc>
                  <a:txBody>
                    <a:bodyPr/>
                    <a:lstStyle/>
                    <a:p>
                      <a:pPr algn="ctr"/>
                      <a:r>
                        <a:rPr lang="en-US" sz="1400" b="1" dirty="0"/>
                        <a:t>752</a:t>
                      </a:r>
                    </a:p>
                    <a:p>
                      <a:pPr algn="ctr"/>
                      <a:r>
                        <a:rPr lang="en-US" sz="1400" b="1" dirty="0"/>
                        <a:t>752-742</a:t>
                      </a:r>
                    </a:p>
                  </a:txBody>
                  <a:tcPr marL="84996" marR="84996" marT="42498" marB="42498"/>
                </a:tc>
                <a:tc>
                  <a:txBody>
                    <a:bodyPr/>
                    <a:lstStyle/>
                    <a:p>
                      <a:pPr algn="ctr"/>
                      <a:r>
                        <a:rPr lang="en-US" sz="1400" b="1" dirty="0"/>
                        <a:t>Jabesh</a:t>
                      </a:r>
                    </a:p>
                    <a:p>
                      <a:pPr algn="ctr"/>
                      <a:r>
                        <a:rPr lang="en-US" sz="1400" b="1" dirty="0"/>
                        <a:t>Gadi</a:t>
                      </a:r>
                    </a:p>
                  </a:txBody>
                  <a:tcPr marL="84996" marR="84996" marT="42498" marB="42498"/>
                </a:tc>
                <a:tc>
                  <a:txBody>
                    <a:bodyPr/>
                    <a:lstStyle/>
                    <a:p>
                      <a:pPr algn="ctr"/>
                      <a:r>
                        <a:rPr lang="en-US" sz="1400" b="1" dirty="0"/>
                        <a:t>Assassinated</a:t>
                      </a:r>
                    </a:p>
                    <a:p>
                      <a:pPr algn="ctr"/>
                      <a:r>
                        <a:rPr lang="en-US" sz="1400" b="1" dirty="0"/>
                        <a:t>Assassinated</a:t>
                      </a:r>
                    </a:p>
                  </a:txBody>
                  <a:tcPr marL="84996" marR="84996" marT="42498" marB="42498"/>
                </a:tc>
                <a:extLst>
                  <a:ext uri="{0D108BD9-81ED-4DB2-BD59-A6C34878D82A}">
                    <a16:rowId xmlns:a16="http://schemas.microsoft.com/office/drawing/2014/main" val="467807976"/>
                  </a:ext>
                </a:extLst>
              </a:tr>
              <a:tr h="348644">
                <a:tc>
                  <a:txBody>
                    <a:bodyPr/>
                    <a:lstStyle/>
                    <a:p>
                      <a:r>
                        <a:rPr lang="en-US" sz="1400" b="1" dirty="0"/>
                        <a:t>Pekahiah</a:t>
                      </a:r>
                    </a:p>
                  </a:txBody>
                  <a:tcPr marL="84996" marR="84996" marT="42498" marB="42498"/>
                </a:tc>
                <a:tc>
                  <a:txBody>
                    <a:bodyPr/>
                    <a:lstStyle/>
                    <a:p>
                      <a:pPr algn="ctr"/>
                      <a:r>
                        <a:rPr lang="en-US" sz="1400" b="1" dirty="0"/>
                        <a:t>742-740</a:t>
                      </a:r>
                    </a:p>
                  </a:txBody>
                  <a:tcPr marL="84996" marR="84996" marT="42498" marB="42498"/>
                </a:tc>
                <a:tc>
                  <a:txBody>
                    <a:bodyPr/>
                    <a:lstStyle/>
                    <a:p>
                      <a:pPr algn="ctr"/>
                      <a:r>
                        <a:rPr lang="en-US" sz="1400" b="1" dirty="0"/>
                        <a:t>Menahem</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168397312"/>
                  </a:ext>
                </a:extLst>
              </a:tr>
              <a:tr h="506904">
                <a:tc>
                  <a:txBody>
                    <a:bodyPr/>
                    <a:lstStyle/>
                    <a:p>
                      <a:r>
                        <a:rPr lang="en-US" sz="1400" b="1" dirty="0"/>
                        <a:t>Pekah</a:t>
                      </a:r>
                    </a:p>
                    <a:p>
                      <a:r>
                        <a:rPr lang="en-US" sz="1400" b="1" dirty="0"/>
                        <a:t>Hoshea</a:t>
                      </a:r>
                    </a:p>
                  </a:txBody>
                  <a:tcPr marL="84996" marR="84996" marT="42498" marB="42498"/>
                </a:tc>
                <a:tc>
                  <a:txBody>
                    <a:bodyPr/>
                    <a:lstStyle/>
                    <a:p>
                      <a:pPr algn="ctr"/>
                      <a:r>
                        <a:rPr lang="en-US" sz="1400" b="1" dirty="0"/>
                        <a:t>752-732</a:t>
                      </a:r>
                    </a:p>
                    <a:p>
                      <a:pPr algn="ctr"/>
                      <a:r>
                        <a:rPr lang="en-US" sz="1400" b="1" dirty="0"/>
                        <a:t>732-722</a:t>
                      </a:r>
                    </a:p>
                  </a:txBody>
                  <a:tcPr marL="84996" marR="84996" marT="42498" marB="42498"/>
                </a:tc>
                <a:tc>
                  <a:txBody>
                    <a:bodyPr/>
                    <a:lstStyle/>
                    <a:p>
                      <a:pPr algn="ctr"/>
                      <a:r>
                        <a:rPr lang="en-US" sz="1400" b="1" dirty="0"/>
                        <a:t>Remaliah</a:t>
                      </a:r>
                    </a:p>
                    <a:p>
                      <a:pPr algn="ctr"/>
                      <a:r>
                        <a:rPr lang="en-US" sz="1400" b="1" dirty="0"/>
                        <a:t>Elah</a:t>
                      </a:r>
                    </a:p>
                  </a:txBody>
                  <a:tcPr marL="84996" marR="84996" marT="42498" marB="42498"/>
                </a:tc>
                <a:tc>
                  <a:txBody>
                    <a:bodyPr/>
                    <a:lstStyle/>
                    <a:p>
                      <a:pPr algn="ctr"/>
                      <a:r>
                        <a:rPr lang="en-US" sz="1400" b="1" dirty="0"/>
                        <a:t>Coup d’etat</a:t>
                      </a:r>
                    </a:p>
                    <a:p>
                      <a:pPr algn="ctr"/>
                      <a:r>
                        <a:rPr lang="en-US" sz="1400" b="1" dirty="0"/>
                        <a:t>Assassinated</a:t>
                      </a:r>
                    </a:p>
                  </a:txBody>
                  <a:tcPr marL="84996" marR="84996" marT="42498" marB="42498"/>
                </a:tc>
                <a:extLst>
                  <a:ext uri="{0D108BD9-81ED-4DB2-BD59-A6C34878D82A}">
                    <a16:rowId xmlns:a16="http://schemas.microsoft.com/office/drawing/2014/main" val="2088274995"/>
                  </a:ext>
                </a:extLst>
              </a:tr>
            </a:tbl>
          </a:graphicData>
        </a:graphic>
      </p:graphicFrame>
    </p:spTree>
    <p:extLst>
      <p:ext uri="{BB962C8B-B14F-4D97-AF65-F5344CB8AC3E}">
        <p14:creationId xmlns:p14="http://schemas.microsoft.com/office/powerpoint/2010/main" val="2160458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344A671-4240-44C8-CDB0-8F5F8A40DA66}"/>
              </a:ext>
            </a:extLst>
          </p:cNvPr>
          <p:cNvGraphicFramePr>
            <a:graphicFrameLocks noGrp="1"/>
          </p:cNvGraphicFramePr>
          <p:nvPr>
            <p:extLst>
              <p:ext uri="{D42A27DB-BD31-4B8C-83A1-F6EECF244321}">
                <p14:modId xmlns:p14="http://schemas.microsoft.com/office/powerpoint/2010/main" val="3441461421"/>
              </p:ext>
            </p:extLst>
          </p:nvPr>
        </p:nvGraphicFramePr>
        <p:xfrm>
          <a:off x="177417" y="122829"/>
          <a:ext cx="8106774" cy="6341263"/>
        </p:xfrm>
        <a:graphic>
          <a:graphicData uri="http://schemas.openxmlformats.org/drawingml/2006/table">
            <a:tbl>
              <a:tblPr firstRow="1" bandRow="1">
                <a:tableStyleId>{5C22544A-7EE6-4342-B048-85BDC9FD1C3A}</a:tableStyleId>
              </a:tblPr>
              <a:tblGrid>
                <a:gridCol w="2388362">
                  <a:extLst>
                    <a:ext uri="{9D8B030D-6E8A-4147-A177-3AD203B41FA5}">
                      <a16:colId xmlns:a16="http://schemas.microsoft.com/office/drawing/2014/main" val="485232105"/>
                    </a:ext>
                  </a:extLst>
                </a:gridCol>
                <a:gridCol w="1637731">
                  <a:extLst>
                    <a:ext uri="{9D8B030D-6E8A-4147-A177-3AD203B41FA5}">
                      <a16:colId xmlns:a16="http://schemas.microsoft.com/office/drawing/2014/main" val="2294062064"/>
                    </a:ext>
                  </a:extLst>
                </a:gridCol>
                <a:gridCol w="2470245">
                  <a:extLst>
                    <a:ext uri="{9D8B030D-6E8A-4147-A177-3AD203B41FA5}">
                      <a16:colId xmlns:a16="http://schemas.microsoft.com/office/drawing/2014/main" val="3251890379"/>
                    </a:ext>
                  </a:extLst>
                </a:gridCol>
                <a:gridCol w="1610436">
                  <a:extLst>
                    <a:ext uri="{9D8B030D-6E8A-4147-A177-3AD203B41FA5}">
                      <a16:colId xmlns:a16="http://schemas.microsoft.com/office/drawing/2014/main" val="289112859"/>
                    </a:ext>
                  </a:extLst>
                </a:gridCol>
              </a:tblGrid>
              <a:tr h="457778">
                <a:tc gridSpan="4">
                  <a:txBody>
                    <a:bodyPr/>
                    <a:lstStyle/>
                    <a:p>
                      <a:pPr algn="ctr"/>
                      <a:r>
                        <a:rPr lang="en-US" sz="2400" dirty="0">
                          <a:solidFill>
                            <a:srgbClr val="FFFF00"/>
                          </a:solidFill>
                        </a:rPr>
                        <a:t>KINGS OF ASSYRIA</a:t>
                      </a: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57253936"/>
                  </a:ext>
                </a:extLst>
              </a:tr>
              <a:tr h="548178">
                <a:tc>
                  <a:txBody>
                    <a:bodyPr/>
                    <a:lstStyle/>
                    <a:p>
                      <a:r>
                        <a:rPr lang="en-US" b="1" dirty="0"/>
                        <a:t>KING</a:t>
                      </a:r>
                    </a:p>
                  </a:txBody>
                  <a:tcPr/>
                </a:tc>
                <a:tc>
                  <a:txBody>
                    <a:bodyPr/>
                    <a:lstStyle/>
                    <a:p>
                      <a:r>
                        <a:rPr lang="en-US" b="1" dirty="0"/>
                        <a:t>REIGN</a:t>
                      </a:r>
                    </a:p>
                  </a:txBody>
                  <a:tcPr/>
                </a:tc>
                <a:tc>
                  <a:txBody>
                    <a:bodyPr/>
                    <a:lstStyle/>
                    <a:p>
                      <a:r>
                        <a:rPr lang="en-US" b="1" dirty="0"/>
                        <a:t>KING</a:t>
                      </a:r>
                    </a:p>
                  </a:txBody>
                  <a:tcPr/>
                </a:tc>
                <a:tc>
                  <a:txBody>
                    <a:bodyPr/>
                    <a:lstStyle/>
                    <a:p>
                      <a:r>
                        <a:rPr lang="en-US" b="1" dirty="0"/>
                        <a:t>REIGN</a:t>
                      </a:r>
                    </a:p>
                  </a:txBody>
                  <a:tcPr/>
                </a:tc>
                <a:extLst>
                  <a:ext uri="{0D108BD9-81ED-4DB2-BD59-A6C34878D82A}">
                    <a16:rowId xmlns:a16="http://schemas.microsoft.com/office/drawing/2014/main" val="1911945187"/>
                  </a:ext>
                </a:extLst>
              </a:tr>
              <a:tr h="427061">
                <a:tc>
                  <a:txBody>
                    <a:bodyPr/>
                    <a:lstStyle/>
                    <a:p>
                      <a:r>
                        <a:rPr lang="en-US" b="1" dirty="0"/>
                        <a:t>Ashur-uballit I</a:t>
                      </a:r>
                    </a:p>
                  </a:txBody>
                  <a:tcPr/>
                </a:tc>
                <a:tc>
                  <a:txBody>
                    <a:bodyPr/>
                    <a:lstStyle/>
                    <a:p>
                      <a:r>
                        <a:rPr lang="en-US" b="1" dirty="0"/>
                        <a:t>1365–1330</a:t>
                      </a:r>
                    </a:p>
                  </a:txBody>
                  <a:tcPr/>
                </a:tc>
                <a:tc>
                  <a:txBody>
                    <a:bodyPr/>
                    <a:lstStyle/>
                    <a:p>
                      <a:r>
                        <a:rPr lang="en-US" sz="1800" b="1" dirty="0"/>
                        <a:t>Shamsi-Adad V</a:t>
                      </a:r>
                      <a:endParaRPr lang="en-US" b="1" dirty="0"/>
                    </a:p>
                  </a:txBody>
                  <a:tcPr/>
                </a:tc>
                <a:tc>
                  <a:txBody>
                    <a:bodyPr/>
                    <a:lstStyle/>
                    <a:p>
                      <a:r>
                        <a:rPr lang="en-US" sz="1800" b="1" dirty="0"/>
                        <a:t>824–810</a:t>
                      </a:r>
                      <a:endParaRPr lang="en-US" b="1" dirty="0"/>
                    </a:p>
                  </a:txBody>
                  <a:tcPr/>
                </a:tc>
                <a:extLst>
                  <a:ext uri="{0D108BD9-81ED-4DB2-BD59-A6C34878D82A}">
                    <a16:rowId xmlns:a16="http://schemas.microsoft.com/office/drawing/2014/main" val="289881447"/>
                  </a:ext>
                </a:extLst>
              </a:tr>
              <a:tr h="395785">
                <a:tc>
                  <a:txBody>
                    <a:bodyPr/>
                    <a:lstStyle/>
                    <a:p>
                      <a:r>
                        <a:rPr lang="en-US" sz="1800" b="1" dirty="0"/>
                        <a:t>Adad-nirari I</a:t>
                      </a:r>
                      <a:endParaRPr lang="en-US" b="1" dirty="0"/>
                    </a:p>
                  </a:txBody>
                  <a:tcPr/>
                </a:tc>
                <a:tc>
                  <a:txBody>
                    <a:bodyPr/>
                    <a:lstStyle/>
                    <a:p>
                      <a:r>
                        <a:rPr lang="en-US" sz="1800" b="1" dirty="0"/>
                        <a:t>1307–1275</a:t>
                      </a:r>
                      <a:endParaRPr lang="en-US" b="1" dirty="0"/>
                    </a:p>
                  </a:txBody>
                  <a:tcPr/>
                </a:tc>
                <a:tc>
                  <a:txBody>
                    <a:bodyPr/>
                    <a:lstStyle/>
                    <a:p>
                      <a:r>
                        <a:rPr lang="en-US" sz="1800" b="1" dirty="0"/>
                        <a:t>Adad-nirari III</a:t>
                      </a:r>
                      <a:endParaRPr lang="en-US" b="1" dirty="0"/>
                    </a:p>
                  </a:txBody>
                  <a:tcPr>
                    <a:solidFill>
                      <a:srgbClr val="92D050"/>
                    </a:solidFill>
                  </a:tcPr>
                </a:tc>
                <a:tc>
                  <a:txBody>
                    <a:bodyPr/>
                    <a:lstStyle/>
                    <a:p>
                      <a:r>
                        <a:rPr lang="en-US" sz="1800" b="1" dirty="0"/>
                        <a:t>810–782</a:t>
                      </a:r>
                      <a:endParaRPr lang="en-US" b="1" dirty="0"/>
                    </a:p>
                  </a:txBody>
                  <a:tcPr>
                    <a:solidFill>
                      <a:srgbClr val="92D050"/>
                    </a:solidFill>
                  </a:tcPr>
                </a:tc>
                <a:extLst>
                  <a:ext uri="{0D108BD9-81ED-4DB2-BD59-A6C34878D82A}">
                    <a16:rowId xmlns:a16="http://schemas.microsoft.com/office/drawing/2014/main" val="3509403553"/>
                  </a:ext>
                </a:extLst>
              </a:tr>
              <a:tr h="409433">
                <a:tc>
                  <a:txBody>
                    <a:bodyPr/>
                    <a:lstStyle/>
                    <a:p>
                      <a:r>
                        <a:rPr lang="en-US" sz="1800" b="1" dirty="0"/>
                        <a:t>Shalmaneser I</a:t>
                      </a:r>
                      <a:endParaRPr lang="en-US" b="1" dirty="0"/>
                    </a:p>
                  </a:txBody>
                  <a:tcPr/>
                </a:tc>
                <a:tc>
                  <a:txBody>
                    <a:bodyPr/>
                    <a:lstStyle/>
                    <a:p>
                      <a:r>
                        <a:rPr lang="en-US" sz="1800" b="1" dirty="0"/>
                        <a:t>1274–1245</a:t>
                      </a:r>
                      <a:endParaRPr lang="en-US" b="1" dirty="0"/>
                    </a:p>
                  </a:txBody>
                  <a:tcPr/>
                </a:tc>
                <a:tc>
                  <a:txBody>
                    <a:bodyPr/>
                    <a:lstStyle/>
                    <a:p>
                      <a:r>
                        <a:rPr lang="en-US" sz="1800" b="1" dirty="0"/>
                        <a:t>Shalmaneser IV</a:t>
                      </a:r>
                      <a:endParaRPr lang="en-US" b="1" dirty="0"/>
                    </a:p>
                  </a:txBody>
                  <a:tcPr>
                    <a:solidFill>
                      <a:srgbClr val="92D050"/>
                    </a:solidFill>
                  </a:tcPr>
                </a:tc>
                <a:tc>
                  <a:txBody>
                    <a:bodyPr/>
                    <a:lstStyle/>
                    <a:p>
                      <a:r>
                        <a:rPr lang="en-US" sz="1800" b="1" dirty="0"/>
                        <a:t>782–773</a:t>
                      </a:r>
                      <a:endParaRPr lang="en-US" b="1" dirty="0"/>
                    </a:p>
                  </a:txBody>
                  <a:tcPr>
                    <a:solidFill>
                      <a:srgbClr val="92D050"/>
                    </a:solidFill>
                  </a:tcPr>
                </a:tc>
                <a:extLst>
                  <a:ext uri="{0D108BD9-81ED-4DB2-BD59-A6C34878D82A}">
                    <a16:rowId xmlns:a16="http://schemas.microsoft.com/office/drawing/2014/main" val="1986075533"/>
                  </a:ext>
                </a:extLst>
              </a:tr>
              <a:tr h="409433">
                <a:tc>
                  <a:txBody>
                    <a:bodyPr/>
                    <a:lstStyle/>
                    <a:p>
                      <a:r>
                        <a:rPr lang="en-US" sz="1800" b="1" dirty="0"/>
                        <a:t>Tukulti-Ninurta I</a:t>
                      </a:r>
                      <a:endParaRPr lang="en-US" b="1" dirty="0"/>
                    </a:p>
                  </a:txBody>
                  <a:tcPr/>
                </a:tc>
                <a:tc>
                  <a:txBody>
                    <a:bodyPr/>
                    <a:lstStyle/>
                    <a:p>
                      <a:r>
                        <a:rPr lang="en-US" sz="1800" b="1" dirty="0"/>
                        <a:t>1244–1208</a:t>
                      </a:r>
                      <a:endParaRPr lang="en-US" b="1" dirty="0"/>
                    </a:p>
                  </a:txBody>
                  <a:tcPr/>
                </a:tc>
                <a:tc>
                  <a:txBody>
                    <a:bodyPr/>
                    <a:lstStyle/>
                    <a:p>
                      <a:r>
                        <a:rPr lang="en-US" sz="1800" b="1" dirty="0">
                          <a:solidFill>
                            <a:srgbClr val="FF0000"/>
                          </a:solidFill>
                        </a:rPr>
                        <a:t>Ashur-dan III</a:t>
                      </a:r>
                      <a:endParaRPr lang="en-US" b="1" dirty="0">
                        <a:solidFill>
                          <a:srgbClr val="FF0000"/>
                        </a:solidFill>
                      </a:endParaRPr>
                    </a:p>
                  </a:txBody>
                  <a:tcPr>
                    <a:solidFill>
                      <a:srgbClr val="92D050"/>
                    </a:solidFill>
                  </a:tcPr>
                </a:tc>
                <a:tc>
                  <a:txBody>
                    <a:bodyPr/>
                    <a:lstStyle/>
                    <a:p>
                      <a:r>
                        <a:rPr lang="en-US" sz="1800" b="1" dirty="0">
                          <a:solidFill>
                            <a:srgbClr val="FF0000"/>
                          </a:solidFill>
                        </a:rPr>
                        <a:t>773–754</a:t>
                      </a:r>
                      <a:endParaRPr lang="en-US" b="1" dirty="0">
                        <a:solidFill>
                          <a:srgbClr val="FF0000"/>
                        </a:solidFill>
                      </a:endParaRPr>
                    </a:p>
                  </a:txBody>
                  <a:tcPr>
                    <a:solidFill>
                      <a:srgbClr val="92D050"/>
                    </a:solidFill>
                  </a:tcPr>
                </a:tc>
                <a:extLst>
                  <a:ext uri="{0D108BD9-81ED-4DB2-BD59-A6C34878D82A}">
                    <a16:rowId xmlns:a16="http://schemas.microsoft.com/office/drawing/2014/main" val="4104474847"/>
                  </a:ext>
                </a:extLst>
              </a:tr>
              <a:tr h="354842">
                <a:tc>
                  <a:txBody>
                    <a:bodyPr/>
                    <a:lstStyle/>
                    <a:p>
                      <a:r>
                        <a:rPr lang="en-US" sz="1800" b="1" dirty="0"/>
                        <a:t>Ashur-dan I</a:t>
                      </a:r>
                      <a:endParaRPr lang="en-US" b="1" dirty="0"/>
                    </a:p>
                  </a:txBody>
                  <a:tcPr/>
                </a:tc>
                <a:tc>
                  <a:txBody>
                    <a:bodyPr/>
                    <a:lstStyle/>
                    <a:p>
                      <a:r>
                        <a:rPr lang="en-US" sz="1800" b="1" dirty="0"/>
                        <a:t>1179–1133</a:t>
                      </a:r>
                      <a:endParaRPr lang="en-US" b="1" dirty="0"/>
                    </a:p>
                  </a:txBody>
                  <a:tcPr/>
                </a:tc>
                <a:tc>
                  <a:txBody>
                    <a:bodyPr/>
                    <a:lstStyle/>
                    <a:p>
                      <a:r>
                        <a:rPr lang="en-US" sz="1800" b="1" dirty="0"/>
                        <a:t>Ashur-nirari V</a:t>
                      </a:r>
                      <a:endParaRPr lang="en-US" b="1" dirty="0"/>
                    </a:p>
                  </a:txBody>
                  <a:tcPr/>
                </a:tc>
                <a:tc>
                  <a:txBody>
                    <a:bodyPr/>
                    <a:lstStyle/>
                    <a:p>
                      <a:r>
                        <a:rPr lang="en-US" sz="1800" b="1" dirty="0"/>
                        <a:t>754–745</a:t>
                      </a:r>
                      <a:endParaRPr lang="en-US" b="1" dirty="0"/>
                    </a:p>
                  </a:txBody>
                  <a:tcPr/>
                </a:tc>
                <a:extLst>
                  <a:ext uri="{0D108BD9-81ED-4DB2-BD59-A6C34878D82A}">
                    <a16:rowId xmlns:a16="http://schemas.microsoft.com/office/drawing/2014/main" val="1505816519"/>
                  </a:ext>
                </a:extLst>
              </a:tr>
              <a:tr h="398514">
                <a:tc>
                  <a:txBody>
                    <a:bodyPr/>
                    <a:lstStyle/>
                    <a:p>
                      <a:r>
                        <a:rPr lang="en-US" sz="1800" b="1" dirty="0"/>
                        <a:t>Tiglath-pileser I</a:t>
                      </a:r>
                      <a:endParaRPr lang="en-US" b="1" dirty="0"/>
                    </a:p>
                  </a:txBody>
                  <a:tcPr/>
                </a:tc>
                <a:tc>
                  <a:txBody>
                    <a:bodyPr/>
                    <a:lstStyle/>
                    <a:p>
                      <a:r>
                        <a:rPr lang="en-US" sz="1800" b="1" dirty="0"/>
                        <a:t>1115–1076</a:t>
                      </a:r>
                      <a:endParaRPr lang="en-US" b="1" dirty="0"/>
                    </a:p>
                  </a:txBody>
                  <a:tcPr/>
                </a:tc>
                <a:tc>
                  <a:txBody>
                    <a:bodyPr/>
                    <a:lstStyle/>
                    <a:p>
                      <a:r>
                        <a:rPr lang="en-US" sz="1800" b="1" dirty="0"/>
                        <a:t>Tiglath-pileser III</a:t>
                      </a:r>
                      <a:endParaRPr lang="en-US" b="1" dirty="0"/>
                    </a:p>
                  </a:txBody>
                  <a:tcPr/>
                </a:tc>
                <a:tc>
                  <a:txBody>
                    <a:bodyPr/>
                    <a:lstStyle/>
                    <a:p>
                      <a:r>
                        <a:rPr lang="en-US" sz="1800" b="1" dirty="0"/>
                        <a:t>745–727</a:t>
                      </a:r>
                      <a:endParaRPr lang="en-US" b="1" dirty="0"/>
                    </a:p>
                  </a:txBody>
                  <a:tcPr/>
                </a:tc>
                <a:extLst>
                  <a:ext uri="{0D108BD9-81ED-4DB2-BD59-A6C34878D82A}">
                    <a16:rowId xmlns:a16="http://schemas.microsoft.com/office/drawing/2014/main" val="707348116"/>
                  </a:ext>
                </a:extLst>
              </a:tr>
              <a:tr h="366223">
                <a:tc>
                  <a:txBody>
                    <a:bodyPr/>
                    <a:lstStyle/>
                    <a:p>
                      <a:r>
                        <a:rPr lang="en-US" sz="1800" b="1" dirty="0"/>
                        <a:t>Ashur-rabi II</a:t>
                      </a:r>
                      <a:endParaRPr lang="en-US" b="1" dirty="0"/>
                    </a:p>
                  </a:txBody>
                  <a:tcPr/>
                </a:tc>
                <a:tc>
                  <a:txBody>
                    <a:bodyPr/>
                    <a:lstStyle/>
                    <a:p>
                      <a:r>
                        <a:rPr lang="en-US" sz="1800" b="1" dirty="0"/>
                        <a:t>1012–972</a:t>
                      </a:r>
                      <a:endParaRPr lang="en-US" b="1" dirty="0"/>
                    </a:p>
                  </a:txBody>
                  <a:tcPr/>
                </a:tc>
                <a:tc>
                  <a:txBody>
                    <a:bodyPr/>
                    <a:lstStyle/>
                    <a:p>
                      <a:r>
                        <a:rPr lang="en-US" sz="1800" b="1" dirty="0"/>
                        <a:t>Shalmaneser V</a:t>
                      </a:r>
                      <a:endParaRPr lang="en-US" b="1" dirty="0"/>
                    </a:p>
                  </a:txBody>
                  <a:tcPr/>
                </a:tc>
                <a:tc>
                  <a:txBody>
                    <a:bodyPr/>
                    <a:lstStyle/>
                    <a:p>
                      <a:r>
                        <a:rPr lang="en-US" sz="1800" b="1" dirty="0"/>
                        <a:t>727–722</a:t>
                      </a:r>
                      <a:endParaRPr lang="en-US" b="1" dirty="0"/>
                    </a:p>
                  </a:txBody>
                  <a:tcPr/>
                </a:tc>
                <a:extLst>
                  <a:ext uri="{0D108BD9-81ED-4DB2-BD59-A6C34878D82A}">
                    <a16:rowId xmlns:a16="http://schemas.microsoft.com/office/drawing/2014/main" val="3210833861"/>
                  </a:ext>
                </a:extLst>
              </a:tr>
              <a:tr h="366223">
                <a:tc>
                  <a:txBody>
                    <a:bodyPr/>
                    <a:lstStyle/>
                    <a:p>
                      <a:r>
                        <a:rPr lang="en-US" sz="1800" b="1" dirty="0"/>
                        <a:t>Ashur-resh-ishi II</a:t>
                      </a:r>
                      <a:endParaRPr lang="en-US" b="1" dirty="0"/>
                    </a:p>
                  </a:txBody>
                  <a:tcPr/>
                </a:tc>
                <a:tc>
                  <a:txBody>
                    <a:bodyPr/>
                    <a:lstStyle/>
                    <a:p>
                      <a:r>
                        <a:rPr lang="en-US" sz="1800" b="1" dirty="0"/>
                        <a:t>972–967</a:t>
                      </a:r>
                      <a:endParaRPr lang="en-US" b="1" dirty="0"/>
                    </a:p>
                  </a:txBody>
                  <a:tcPr/>
                </a:tc>
                <a:tc>
                  <a:txBody>
                    <a:bodyPr/>
                    <a:lstStyle/>
                    <a:p>
                      <a:r>
                        <a:rPr lang="en-US" sz="1800" b="1" dirty="0"/>
                        <a:t>Sargon II</a:t>
                      </a:r>
                      <a:endParaRPr lang="en-US" b="1" dirty="0"/>
                    </a:p>
                  </a:txBody>
                  <a:tcPr/>
                </a:tc>
                <a:tc>
                  <a:txBody>
                    <a:bodyPr/>
                    <a:lstStyle/>
                    <a:p>
                      <a:r>
                        <a:rPr lang="en-US" sz="1800" b="1" kern="1200" dirty="0">
                          <a:solidFill>
                            <a:schemeClr val="dk1"/>
                          </a:solidFill>
                          <a:latin typeface="+mn-lt"/>
                          <a:ea typeface="+mn-ea"/>
                          <a:cs typeface="+mn-cs"/>
                        </a:rPr>
                        <a:t>721–705</a:t>
                      </a:r>
                      <a:endParaRPr lang="en-US" b="1" dirty="0"/>
                    </a:p>
                  </a:txBody>
                  <a:tcPr/>
                </a:tc>
                <a:extLst>
                  <a:ext uri="{0D108BD9-81ED-4DB2-BD59-A6C34878D82A}">
                    <a16:rowId xmlns:a16="http://schemas.microsoft.com/office/drawing/2014/main" val="3727302075"/>
                  </a:ext>
                </a:extLst>
              </a:tr>
              <a:tr h="366223">
                <a:tc>
                  <a:txBody>
                    <a:bodyPr/>
                    <a:lstStyle/>
                    <a:p>
                      <a:r>
                        <a:rPr lang="en-US" sz="1800" b="1" dirty="0"/>
                        <a:t>Tiglath-pileser II</a:t>
                      </a:r>
                      <a:endParaRPr lang="en-US" b="1" dirty="0"/>
                    </a:p>
                  </a:txBody>
                  <a:tcPr/>
                </a:tc>
                <a:tc>
                  <a:txBody>
                    <a:bodyPr/>
                    <a:lstStyle/>
                    <a:p>
                      <a:r>
                        <a:rPr lang="en-US" sz="1800" b="1" dirty="0"/>
                        <a:t>967–935</a:t>
                      </a:r>
                      <a:endParaRPr lang="en-US" b="1" dirty="0"/>
                    </a:p>
                  </a:txBody>
                  <a:tcPr/>
                </a:tc>
                <a:tc>
                  <a:txBody>
                    <a:bodyPr/>
                    <a:lstStyle/>
                    <a:p>
                      <a:r>
                        <a:rPr lang="en-US" sz="1800" b="1" dirty="0"/>
                        <a:t>Sennacherib</a:t>
                      </a:r>
                      <a:endParaRPr lang="en-US" b="1" dirty="0"/>
                    </a:p>
                  </a:txBody>
                  <a:tcPr/>
                </a:tc>
                <a:tc>
                  <a:txBody>
                    <a:bodyPr/>
                    <a:lstStyle/>
                    <a:p>
                      <a:r>
                        <a:rPr lang="en-US" sz="1800" b="1" dirty="0"/>
                        <a:t>704–681</a:t>
                      </a:r>
                      <a:endParaRPr lang="en-US" b="1" dirty="0"/>
                    </a:p>
                  </a:txBody>
                  <a:tcPr/>
                </a:tc>
                <a:extLst>
                  <a:ext uri="{0D108BD9-81ED-4DB2-BD59-A6C34878D82A}">
                    <a16:rowId xmlns:a16="http://schemas.microsoft.com/office/drawing/2014/main" val="2338026150"/>
                  </a:ext>
                </a:extLst>
              </a:tr>
              <a:tr h="0">
                <a:tc>
                  <a:txBody>
                    <a:bodyPr/>
                    <a:lstStyle/>
                    <a:p>
                      <a:r>
                        <a:rPr lang="en-US" sz="1800" b="1" dirty="0"/>
                        <a:t>Ashur-dan II</a:t>
                      </a:r>
                      <a:endParaRPr lang="en-US" b="1" dirty="0"/>
                    </a:p>
                  </a:txBody>
                  <a:tcPr/>
                </a:tc>
                <a:tc>
                  <a:txBody>
                    <a:bodyPr/>
                    <a:lstStyle/>
                    <a:p>
                      <a:r>
                        <a:rPr lang="en-US" sz="1800" b="1" dirty="0"/>
                        <a:t>935–912</a:t>
                      </a:r>
                      <a:endParaRPr lang="en-US" b="1" dirty="0"/>
                    </a:p>
                  </a:txBody>
                  <a:tcPr/>
                </a:tc>
                <a:tc>
                  <a:txBody>
                    <a:bodyPr/>
                    <a:lstStyle/>
                    <a:p>
                      <a:r>
                        <a:rPr lang="en-US" sz="1800" b="1" dirty="0"/>
                        <a:t>Esarhaddon</a:t>
                      </a:r>
                      <a:endParaRPr lang="en-US" b="1" dirty="0"/>
                    </a:p>
                  </a:txBody>
                  <a:tcPr/>
                </a:tc>
                <a:tc>
                  <a:txBody>
                    <a:bodyPr/>
                    <a:lstStyle/>
                    <a:p>
                      <a:r>
                        <a:rPr lang="en-US" sz="1800" b="1" dirty="0"/>
                        <a:t>681–669</a:t>
                      </a:r>
                      <a:endParaRPr lang="en-US" b="1" dirty="0"/>
                    </a:p>
                  </a:txBody>
                  <a:tcPr/>
                </a:tc>
                <a:extLst>
                  <a:ext uri="{0D108BD9-81ED-4DB2-BD59-A6C34878D82A}">
                    <a16:rowId xmlns:a16="http://schemas.microsoft.com/office/drawing/2014/main" val="1140249162"/>
                  </a:ext>
                </a:extLst>
              </a:tr>
              <a:tr h="366223">
                <a:tc>
                  <a:txBody>
                    <a:bodyPr/>
                    <a:lstStyle/>
                    <a:p>
                      <a:r>
                        <a:rPr lang="en-US" sz="1800" b="1" dirty="0"/>
                        <a:t>Adad-nirari II</a:t>
                      </a:r>
                      <a:endParaRPr lang="en-US" b="1" dirty="0"/>
                    </a:p>
                  </a:txBody>
                  <a:tcPr/>
                </a:tc>
                <a:tc>
                  <a:txBody>
                    <a:bodyPr/>
                    <a:lstStyle/>
                    <a:p>
                      <a:r>
                        <a:rPr lang="en-US" sz="1800" b="1" dirty="0"/>
                        <a:t>912–889</a:t>
                      </a:r>
                      <a:endParaRPr lang="en-US" b="1" dirty="0"/>
                    </a:p>
                  </a:txBody>
                  <a:tcPr/>
                </a:tc>
                <a:tc>
                  <a:txBody>
                    <a:bodyPr/>
                    <a:lstStyle/>
                    <a:p>
                      <a:r>
                        <a:rPr lang="en-US" sz="1800" b="1" dirty="0"/>
                        <a:t>Ashur-banipal</a:t>
                      </a:r>
                      <a:endParaRPr lang="en-US" b="1" dirty="0"/>
                    </a:p>
                  </a:txBody>
                  <a:tcPr/>
                </a:tc>
                <a:tc>
                  <a:txBody>
                    <a:bodyPr/>
                    <a:lstStyle/>
                    <a:p>
                      <a:r>
                        <a:rPr lang="en-US" sz="1800" b="1" dirty="0"/>
                        <a:t>669–633</a:t>
                      </a:r>
                      <a:endParaRPr lang="en-US" b="1" dirty="0"/>
                    </a:p>
                  </a:txBody>
                  <a:tcPr/>
                </a:tc>
                <a:extLst>
                  <a:ext uri="{0D108BD9-81ED-4DB2-BD59-A6C34878D82A}">
                    <a16:rowId xmlns:a16="http://schemas.microsoft.com/office/drawing/2014/main" val="3730923731"/>
                  </a:ext>
                </a:extLst>
              </a:tr>
              <a:tr h="366223">
                <a:tc>
                  <a:txBody>
                    <a:bodyPr/>
                    <a:lstStyle/>
                    <a:p>
                      <a:r>
                        <a:rPr lang="en-US" sz="1800" b="1" dirty="0"/>
                        <a:t>Tukulti-Ninurta II</a:t>
                      </a:r>
                      <a:endParaRPr lang="en-US" b="1" dirty="0"/>
                    </a:p>
                  </a:txBody>
                  <a:tcPr/>
                </a:tc>
                <a:tc>
                  <a:txBody>
                    <a:bodyPr/>
                    <a:lstStyle/>
                    <a:p>
                      <a:r>
                        <a:rPr lang="en-US" sz="1800" b="1" dirty="0"/>
                        <a:t>889–884</a:t>
                      </a:r>
                      <a:endParaRPr lang="en-US" b="1" dirty="0"/>
                    </a:p>
                  </a:txBody>
                  <a:tcPr/>
                </a:tc>
                <a:tc>
                  <a:txBody>
                    <a:bodyPr/>
                    <a:lstStyle/>
                    <a:p>
                      <a:r>
                        <a:rPr lang="en-US" sz="1800" b="1" dirty="0"/>
                        <a:t>Ashur-etil-ilani</a:t>
                      </a:r>
                      <a:endParaRPr lang="en-US" b="1" dirty="0"/>
                    </a:p>
                  </a:txBody>
                  <a:tcPr/>
                </a:tc>
                <a:tc>
                  <a:txBody>
                    <a:bodyPr/>
                    <a:lstStyle/>
                    <a:p>
                      <a:r>
                        <a:rPr lang="en-US" sz="1800" b="1" dirty="0"/>
                        <a:t>633–622</a:t>
                      </a:r>
                      <a:endParaRPr lang="en-US" b="1" dirty="0"/>
                    </a:p>
                  </a:txBody>
                  <a:tcPr/>
                </a:tc>
                <a:extLst>
                  <a:ext uri="{0D108BD9-81ED-4DB2-BD59-A6C34878D82A}">
                    <a16:rowId xmlns:a16="http://schemas.microsoft.com/office/drawing/2014/main" val="4033558946"/>
                  </a:ext>
                </a:extLst>
              </a:tr>
              <a:tr h="366223">
                <a:tc>
                  <a:txBody>
                    <a:bodyPr/>
                    <a:lstStyle/>
                    <a:p>
                      <a:r>
                        <a:rPr lang="en-US" sz="1800" b="1" dirty="0"/>
                        <a:t>Ashur-nasir-apal II</a:t>
                      </a:r>
                      <a:endParaRPr lang="en-US" b="1" dirty="0"/>
                    </a:p>
                  </a:txBody>
                  <a:tcPr/>
                </a:tc>
                <a:tc>
                  <a:txBody>
                    <a:bodyPr/>
                    <a:lstStyle/>
                    <a:p>
                      <a:r>
                        <a:rPr lang="en-US" sz="1800" b="1" dirty="0"/>
                        <a:t>884–858</a:t>
                      </a:r>
                      <a:endParaRPr lang="en-US" b="1" dirty="0"/>
                    </a:p>
                  </a:txBody>
                  <a:tcPr/>
                </a:tc>
                <a:tc>
                  <a:txBody>
                    <a:bodyPr/>
                    <a:lstStyle/>
                    <a:p>
                      <a:r>
                        <a:rPr lang="en-US" sz="1800" b="1" dirty="0"/>
                        <a:t>Sin-shur-ishkun</a:t>
                      </a:r>
                      <a:endParaRPr lang="en-US" b="1" dirty="0"/>
                    </a:p>
                  </a:txBody>
                  <a:tcPr/>
                </a:tc>
                <a:tc>
                  <a:txBody>
                    <a:bodyPr/>
                    <a:lstStyle/>
                    <a:p>
                      <a:r>
                        <a:rPr lang="en-US" sz="1800" b="1" kern="1200" dirty="0">
                          <a:solidFill>
                            <a:schemeClr val="dk1"/>
                          </a:solidFill>
                          <a:latin typeface="+mn-lt"/>
                          <a:ea typeface="+mn-ea"/>
                          <a:cs typeface="+mn-cs"/>
                        </a:rPr>
                        <a:t>621–612</a:t>
                      </a:r>
                      <a:endParaRPr lang="en-US" b="1" dirty="0"/>
                    </a:p>
                  </a:txBody>
                  <a:tcPr/>
                </a:tc>
                <a:extLst>
                  <a:ext uri="{0D108BD9-81ED-4DB2-BD59-A6C34878D82A}">
                    <a16:rowId xmlns:a16="http://schemas.microsoft.com/office/drawing/2014/main" val="2115172671"/>
                  </a:ext>
                </a:extLst>
              </a:tr>
              <a:tr h="366223">
                <a:tc>
                  <a:txBody>
                    <a:bodyPr/>
                    <a:lstStyle/>
                    <a:p>
                      <a:r>
                        <a:rPr lang="en-US" sz="1800" b="1" dirty="0"/>
                        <a:t>Shalmaneser III</a:t>
                      </a:r>
                      <a:endParaRPr lang="en-US" b="1" dirty="0"/>
                    </a:p>
                  </a:txBody>
                  <a:tcPr/>
                </a:tc>
                <a:tc>
                  <a:txBody>
                    <a:bodyPr/>
                    <a:lstStyle/>
                    <a:p>
                      <a:r>
                        <a:rPr lang="en-US" sz="1800" b="1" dirty="0"/>
                        <a:t>858–824</a:t>
                      </a:r>
                      <a:endParaRPr lang="en-US" b="1" dirty="0"/>
                    </a:p>
                  </a:txBody>
                  <a:tcPr/>
                </a:tc>
                <a:tc>
                  <a:txBody>
                    <a:bodyPr/>
                    <a:lstStyle/>
                    <a:p>
                      <a:r>
                        <a:rPr lang="en-US" sz="1800" b="1" dirty="0"/>
                        <a:t>Ashur-uballit</a:t>
                      </a:r>
                      <a:endParaRPr lang="en-US" b="1" dirty="0"/>
                    </a:p>
                  </a:txBody>
                  <a:tcPr/>
                </a:tc>
                <a:tc>
                  <a:txBody>
                    <a:bodyPr/>
                    <a:lstStyle/>
                    <a:p>
                      <a:r>
                        <a:rPr lang="en-US" sz="1800" b="1" dirty="0"/>
                        <a:t>612–608</a:t>
                      </a:r>
                      <a:endParaRPr lang="en-US" b="1" dirty="0"/>
                    </a:p>
                  </a:txBody>
                  <a:tcPr/>
                </a:tc>
                <a:extLst>
                  <a:ext uri="{0D108BD9-81ED-4DB2-BD59-A6C34878D82A}">
                    <a16:rowId xmlns:a16="http://schemas.microsoft.com/office/drawing/2014/main" val="2244446102"/>
                  </a:ext>
                </a:extLst>
              </a:tr>
            </a:tbl>
          </a:graphicData>
        </a:graphic>
      </p:graphicFrame>
      <p:sp>
        <p:nvSpPr>
          <p:cNvPr id="4" name="Footer Placeholder 1">
            <a:extLst>
              <a:ext uri="{FF2B5EF4-FFF2-40B4-BE49-F238E27FC236}">
                <a16:creationId xmlns:a16="http://schemas.microsoft.com/office/drawing/2014/main" id="{00DC48FC-2055-9645-B8FB-0E13616FA6A4}"/>
              </a:ext>
            </a:extLst>
          </p:cNvPr>
          <p:cNvSpPr>
            <a:spLocks noGrp="1"/>
          </p:cNvSpPr>
          <p:nvPr>
            <p:ph type="ftr" sz="quarter" idx="11"/>
          </p:nvPr>
        </p:nvSpPr>
        <p:spPr>
          <a:xfrm>
            <a:off x="154675" y="6464092"/>
            <a:ext cx="9664937" cy="365125"/>
          </a:xfrm>
        </p:spPr>
        <p:txBody>
          <a:bodyPr/>
          <a:lstStyle/>
          <a:p>
            <a:r>
              <a:rPr lang="en-US" dirty="0"/>
              <a:t>Chart adapted from John H. Walton, Chronological and Background Charts of the Old Testament (Grand Rapids, MI: Zondervan Academic, 2019), 31.</a:t>
            </a:r>
          </a:p>
        </p:txBody>
      </p:sp>
      <p:pic>
        <p:nvPicPr>
          <p:cNvPr id="6" name="Picture 5">
            <a:extLst>
              <a:ext uri="{FF2B5EF4-FFF2-40B4-BE49-F238E27FC236}">
                <a16:creationId xmlns:a16="http://schemas.microsoft.com/office/drawing/2014/main" id="{32EFF7C3-44A3-3DA5-4A43-86C5808A6CC7}"/>
              </a:ext>
            </a:extLst>
          </p:cNvPr>
          <p:cNvPicPr>
            <a:picLocks noChangeAspect="1"/>
          </p:cNvPicPr>
          <p:nvPr/>
        </p:nvPicPr>
        <p:blipFill>
          <a:blip r:embed="rId2"/>
          <a:stretch>
            <a:fillRect/>
          </a:stretch>
        </p:blipFill>
        <p:spPr>
          <a:xfrm>
            <a:off x="8284191" y="122828"/>
            <a:ext cx="3730392" cy="6341263"/>
          </a:xfrm>
          <a:prstGeom prst="rect">
            <a:avLst/>
          </a:prstGeom>
        </p:spPr>
      </p:pic>
    </p:spTree>
    <p:extLst>
      <p:ext uri="{BB962C8B-B14F-4D97-AF65-F5344CB8AC3E}">
        <p14:creationId xmlns:p14="http://schemas.microsoft.com/office/powerpoint/2010/main" val="4184465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2</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53397344"/>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10909</TotalTime>
  <Words>1968</Words>
  <Application>Microsoft Office PowerPoint</Application>
  <PresentationFormat>Widescreen</PresentationFormat>
  <Paragraphs>378</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Abadi</vt:lpstr>
      <vt:lpstr>Arial</vt:lpstr>
      <vt:lpstr>Calibri</vt:lpstr>
      <vt:lpstr>Perpetua</vt:lpstr>
      <vt:lpstr>SBL Hebrew</vt:lpstr>
      <vt:lpstr>Symbol</vt:lpstr>
      <vt:lpstr>Wingdings</vt:lpstr>
      <vt:lpstr>Office Theme</vt:lpstr>
      <vt:lpstr>PowerPoint Presentation</vt:lpstr>
      <vt:lpstr>JONAH: AN INTRODUCTION, PART 2</vt:lpstr>
      <vt:lpstr>JONAH: AN INTRODUCTION, PART 2</vt:lpstr>
      <vt:lpstr>JONAH: AN INTRODUCTION, PART 2</vt:lpstr>
      <vt:lpstr>WHO WAS JONAH?</vt:lpstr>
      <vt:lpstr>JONAH: AN INTRODUCTION, PART 2</vt:lpstr>
      <vt:lpstr>PowerPoint Presentation</vt:lpstr>
      <vt:lpstr>PowerPoint Presentation</vt:lpstr>
      <vt:lpstr>JONAH: AN INTRODUCTION, PART 2</vt:lpstr>
      <vt:lpstr>Arguments for the historicity of Jonah…</vt:lpstr>
      <vt:lpstr>PowerPoint Presentation</vt:lpstr>
      <vt:lpstr>PowerPoint Presentation</vt:lpstr>
      <vt:lpstr>PowerPoint Presentation</vt:lpstr>
      <vt:lpstr>PowerPoint Presentation</vt:lpstr>
      <vt:lpstr>PowerPoint Presentation</vt:lpstr>
      <vt:lpstr>JONAH: AN INTRODUCTION, PART 2</vt:lpstr>
      <vt:lpstr>JONAH: AN INTRODUCTION, PART 2</vt:lpstr>
      <vt:lpstr>PowerPoint Presentation</vt:lpstr>
      <vt:lpstr>JONAH: Genres proposed</vt:lpstr>
      <vt:lpstr>JONAH: Genres proposed</vt:lpstr>
      <vt:lpstr>JONAH: AN INTRODUCTION, PART 2</vt:lpstr>
      <vt:lpstr>JONAH: AN INTRODUCTION, PART 2</vt:lpstr>
      <vt:lpstr>PowerPoint Presentation</vt:lpstr>
      <vt:lpstr>PowerPoint Presentation</vt:lpstr>
      <vt:lpstr>THE MESSAGE OF JONAH</vt:lpstr>
      <vt:lpstr>PowerPoint Presentation</vt:lpstr>
      <vt:lpstr>PowerPoint Presentation</vt:lpstr>
      <vt:lpstr>JONAH: AN INTRODUCTION, PART 2</vt:lpstr>
      <vt:lpstr>JONAH: AN INTRODUCTION, PART 2</vt:lpstr>
      <vt:lpstr>THE PURPOSE OF JONAH</vt:lpstr>
      <vt:lpstr>PowerPoint Presentation</vt:lpstr>
      <vt:lpstr>PowerPoint Presentation</vt:lpstr>
      <vt:lpstr>Israel’s Judgments</vt:lpstr>
      <vt:lpstr>PowerPoint Presentation</vt:lpstr>
      <vt:lpstr>THE PURPOSE OF JONAH</vt:lpstr>
      <vt:lpstr>JONAH: AN INTRODUCTION, PART 2</vt:lpstr>
      <vt:lpstr>JONAH: AN INTRODUCTION, PART 2</vt:lpstr>
      <vt:lpstr>WHAT’S IN THE BOOK?: A SURVEY</vt:lpstr>
      <vt:lpstr>JONAH: AN INTRODUCTION, PART 2</vt:lpstr>
      <vt:lpstr>JONAH: AN INTRODUCTION, PART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2</cp:revision>
  <dcterms:created xsi:type="dcterms:W3CDTF">2023-01-03T20:33:19Z</dcterms:created>
  <dcterms:modified xsi:type="dcterms:W3CDTF">2023-09-10T03:57:13Z</dcterms:modified>
</cp:coreProperties>
</file>