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70"/>
  </p:notesMasterIdLst>
  <p:handoutMasterIdLst>
    <p:handoutMasterId r:id="rId71"/>
  </p:handoutMasterIdLst>
  <p:sldIdLst>
    <p:sldId id="683" r:id="rId2"/>
    <p:sldId id="708" r:id="rId3"/>
    <p:sldId id="584" r:id="rId4"/>
    <p:sldId id="585" r:id="rId5"/>
    <p:sldId id="586" r:id="rId6"/>
    <p:sldId id="587" r:id="rId7"/>
    <p:sldId id="456" r:id="rId8"/>
    <p:sldId id="687" r:id="rId9"/>
    <p:sldId id="591" r:id="rId10"/>
    <p:sldId id="680" r:id="rId11"/>
    <p:sldId id="681" r:id="rId12"/>
    <p:sldId id="707" r:id="rId13"/>
    <p:sldId id="274" r:id="rId14"/>
    <p:sldId id="273" r:id="rId15"/>
    <p:sldId id="259" r:id="rId16"/>
    <p:sldId id="276" r:id="rId17"/>
    <p:sldId id="260" r:id="rId18"/>
    <p:sldId id="277" r:id="rId19"/>
    <p:sldId id="279" r:id="rId20"/>
    <p:sldId id="682" r:id="rId21"/>
    <p:sldId id="280" r:id="rId22"/>
    <p:sldId id="261" r:id="rId23"/>
    <p:sldId id="688" r:id="rId24"/>
    <p:sldId id="262" r:id="rId25"/>
    <p:sldId id="282" r:id="rId26"/>
    <p:sldId id="281" r:id="rId27"/>
    <p:sldId id="283" r:id="rId28"/>
    <p:sldId id="710" r:id="rId29"/>
    <p:sldId id="686" r:id="rId30"/>
    <p:sldId id="685" r:id="rId31"/>
    <p:sldId id="664" r:id="rId32"/>
    <p:sldId id="665" r:id="rId33"/>
    <p:sldId id="666" r:id="rId34"/>
    <p:sldId id="667" r:id="rId35"/>
    <p:sldId id="668" r:id="rId36"/>
    <p:sldId id="669" r:id="rId37"/>
    <p:sldId id="693" r:id="rId38"/>
    <p:sldId id="695" r:id="rId39"/>
    <p:sldId id="694" r:id="rId40"/>
    <p:sldId id="696" r:id="rId41"/>
    <p:sldId id="697" r:id="rId42"/>
    <p:sldId id="698" r:id="rId43"/>
    <p:sldId id="670" r:id="rId44"/>
    <p:sldId id="690" r:id="rId45"/>
    <p:sldId id="700" r:id="rId46"/>
    <p:sldId id="699" r:id="rId47"/>
    <p:sldId id="671" r:id="rId48"/>
    <p:sldId id="691" r:id="rId49"/>
    <p:sldId id="702" r:id="rId50"/>
    <p:sldId id="672" r:id="rId51"/>
    <p:sldId id="704" r:id="rId52"/>
    <p:sldId id="673" r:id="rId53"/>
    <p:sldId id="706" r:id="rId54"/>
    <p:sldId id="712" r:id="rId55"/>
    <p:sldId id="713" r:id="rId56"/>
    <p:sldId id="714" r:id="rId57"/>
    <p:sldId id="715" r:id="rId58"/>
    <p:sldId id="674" r:id="rId59"/>
    <p:sldId id="705" r:id="rId60"/>
    <p:sldId id="716" r:id="rId61"/>
    <p:sldId id="675" r:id="rId62"/>
    <p:sldId id="711" r:id="rId63"/>
    <p:sldId id="264" r:id="rId64"/>
    <p:sldId id="265" r:id="rId65"/>
    <p:sldId id="266" r:id="rId66"/>
    <p:sldId id="692" r:id="rId67"/>
    <p:sldId id="717" r:id="rId68"/>
    <p:sldId id="676" r:id="rId69"/>
  </p:sldIdLst>
  <p:sldSz cx="12192000" cy="6858000"/>
  <p:notesSz cx="7315200" cy="9601200"/>
  <p:custDataLst>
    <p:tags r:id="rId72"/>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FF"/>
    <a:srgbClr val="FF00FF"/>
    <a:srgbClr val="00FF00"/>
    <a:srgbClr val="000099"/>
    <a:srgbClr val="0000CC"/>
    <a:srgbClr val="0000FF"/>
    <a:srgbClr val="FFFFCC"/>
    <a:srgbClr val="CCFFFF"/>
    <a:srgbClr val="FFCC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3" autoAdjust="0"/>
    <p:restoredTop sz="94660"/>
  </p:normalViewPr>
  <p:slideViewPr>
    <p:cSldViewPr>
      <p:cViewPr>
        <p:scale>
          <a:sx n="100" d="100"/>
          <a:sy n="100" d="100"/>
        </p:scale>
        <p:origin x="173" y="149"/>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8" d="100"/>
          <a:sy n="78" d="100"/>
        </p:scale>
        <p:origin x="3348" y="6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5" name="Rectangle 5">
            <a:extLst>
              <a:ext uri="{FF2B5EF4-FFF2-40B4-BE49-F238E27FC236}">
                <a16:creationId xmlns:a16="http://schemas.microsoft.com/office/drawing/2014/main" id="{DA05ECA0-0F99-1182-1D21-452D49DA8571}"/>
              </a:ext>
            </a:extLst>
          </p:cNvPr>
          <p:cNvSpPr>
            <a:spLocks noGrp="1" noChangeArrowheads="1"/>
          </p:cNvSpPr>
          <p:nvPr>
            <p:ph type="sldNum" sz="quarter" idx="3"/>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57F1414C-590F-4974-ADA0-2A872EA2C579}" type="slidenum">
              <a:rPr lang="en-US" altLang="en-US"/>
              <a:pPr/>
              <a:t>‹#›</a:t>
            </a:fld>
            <a:endParaRPr lang="en-US" altLang="en-US"/>
          </a:p>
        </p:txBody>
      </p:sp>
      <p:sp>
        <p:nvSpPr>
          <p:cNvPr id="2" name="Footer Placeholder 3">
            <a:extLst>
              <a:ext uri="{FF2B5EF4-FFF2-40B4-BE49-F238E27FC236}">
                <a16:creationId xmlns:a16="http://schemas.microsoft.com/office/drawing/2014/main" id="{3CD60FA3-ABFD-AD72-A538-F257D252D87D}"/>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latin typeface="+mn-lt"/>
              </a:rPr>
              <a:t>Sugar Land Bible Church</a:t>
            </a:r>
            <a:endParaRPr lang="en-US" dirty="0"/>
          </a:p>
        </p:txBody>
      </p:sp>
      <p:sp>
        <p:nvSpPr>
          <p:cNvPr id="3" name="Header Placeholder 1">
            <a:extLst>
              <a:ext uri="{FF2B5EF4-FFF2-40B4-BE49-F238E27FC236}">
                <a16:creationId xmlns:a16="http://schemas.microsoft.com/office/drawing/2014/main" id="{88C9C62B-CCD8-3899-4AB3-4A86833C30FD}"/>
              </a:ext>
            </a:extLst>
          </p:cNvPr>
          <p:cNvSpPr>
            <a:spLocks noGrp="1"/>
          </p:cNvSpPr>
          <p:nvPr>
            <p:ph type="hdr" sz="quarter"/>
          </p:nvPr>
        </p:nvSpPr>
        <p:spPr>
          <a:xfrm>
            <a:off x="1625601" y="114496"/>
            <a:ext cx="4103583" cy="925635"/>
          </a:xfrm>
          <a:prstGeom prst="rect">
            <a:avLst/>
          </a:prstGeom>
        </p:spPr>
        <p:txBody>
          <a:bodyPr vert="horz" lIns="120702" tIns="60352" rIns="120702" bIns="60352" rtlCol="0"/>
          <a:lstStyle>
            <a:lvl1pPr algn="l">
              <a:defRPr sz="1700"/>
            </a:lvl1pPr>
          </a:lstStyle>
          <a:p>
            <a:pPr algn="ctr"/>
            <a:r>
              <a:rPr lang="en-US" sz="1500" dirty="0">
                <a:latin typeface="+mn-lt"/>
              </a:rPr>
              <a:t>Dr. Jim McGowan</a:t>
            </a:r>
          </a:p>
          <a:p>
            <a:pPr algn="ctr"/>
            <a:r>
              <a:rPr lang="en-US" sz="1500" dirty="0">
                <a:latin typeface="+mn-lt"/>
              </a:rPr>
              <a:t>Law &amp; Grace: Session 38</a:t>
            </a:r>
          </a:p>
          <a:p>
            <a:pPr algn="ctr"/>
            <a:r>
              <a:rPr lang="en-US" sz="1500" dirty="0">
                <a:latin typeface="+mn-lt"/>
              </a:rPr>
              <a:t>09-10-2023</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01106E2-5D13-2380-DC9E-F19FA5EF0892}"/>
              </a:ext>
            </a:extLst>
          </p:cNvPr>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vl1pPr>
          </a:lstStyle>
          <a:p>
            <a:endParaRPr lang="en-US" altLang="en-US"/>
          </a:p>
        </p:txBody>
      </p:sp>
      <p:sp>
        <p:nvSpPr>
          <p:cNvPr id="4099" name="Rectangle 3">
            <a:extLst>
              <a:ext uri="{FF2B5EF4-FFF2-40B4-BE49-F238E27FC236}">
                <a16:creationId xmlns:a16="http://schemas.microsoft.com/office/drawing/2014/main" id="{E90139E0-70C8-DBCB-6FF9-5C9909093D52}"/>
              </a:ext>
            </a:extLst>
          </p:cNvPr>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vl1pPr>
          </a:lstStyle>
          <a:p>
            <a:endParaRPr lang="en-US" altLang="en-US"/>
          </a:p>
        </p:txBody>
      </p:sp>
      <p:sp>
        <p:nvSpPr>
          <p:cNvPr id="4100" name="Rectangle 4">
            <a:extLst>
              <a:ext uri="{FF2B5EF4-FFF2-40B4-BE49-F238E27FC236}">
                <a16:creationId xmlns:a16="http://schemas.microsoft.com/office/drawing/2014/main" id="{6AFE65EB-E7AA-C561-BA6A-E4B9E32871C6}"/>
              </a:ext>
            </a:extLst>
          </p:cNvPr>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a:extLst>
              <a:ext uri="{FF2B5EF4-FFF2-40B4-BE49-F238E27FC236}">
                <a16:creationId xmlns:a16="http://schemas.microsoft.com/office/drawing/2014/main" id="{FFDFD58E-154E-556C-174F-AB1A6871569B}"/>
              </a:ext>
            </a:extLst>
          </p:cNvPr>
          <p:cNvSpPr>
            <a:spLocks noGrp="1" noChangeArrowheads="1"/>
          </p:cNvSpPr>
          <p:nvPr>
            <p:ph type="body" sz="quarter" idx="3"/>
          </p:nvPr>
        </p:nvSpPr>
        <p:spPr bwMode="auto">
          <a:xfrm>
            <a:off x="731520" y="4560570"/>
            <a:ext cx="585216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2" name="Rectangle 6">
            <a:extLst>
              <a:ext uri="{FF2B5EF4-FFF2-40B4-BE49-F238E27FC236}">
                <a16:creationId xmlns:a16="http://schemas.microsoft.com/office/drawing/2014/main" id="{B7941CDF-C170-AB37-56CC-7F429C0411B1}"/>
              </a:ext>
            </a:extLst>
          </p:cNvPr>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vl1pPr>
          </a:lstStyle>
          <a:p>
            <a:endParaRPr lang="en-US" altLang="en-US"/>
          </a:p>
        </p:txBody>
      </p:sp>
      <p:sp>
        <p:nvSpPr>
          <p:cNvPr id="4103" name="Rectangle 7">
            <a:extLst>
              <a:ext uri="{FF2B5EF4-FFF2-40B4-BE49-F238E27FC236}">
                <a16:creationId xmlns:a16="http://schemas.microsoft.com/office/drawing/2014/main" id="{A2FBA321-A2E5-645E-7005-958717310B6A}"/>
              </a:ext>
            </a:extLst>
          </p:cNvPr>
          <p:cNvSpPr>
            <a:spLocks noGrp="1" noChangeArrowheads="1"/>
          </p:cNvSpPr>
          <p:nvPr>
            <p:ph type="sldNum" sz="quarter" idx="5"/>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25F85692-26DA-4804-BC2E-9A3069E78F5B}"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xfrm>
            <a:off x="457200" y="720725"/>
            <a:ext cx="6400800" cy="3600450"/>
          </a:xfrm>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fld id="{A9B4F588-6FC3-4FC0-8679-64BDF9E71BF6}" type="slidenum">
              <a:rPr lang="en-US" altLang="en-US" sz="1700">
                <a:solidFill>
                  <a:srgbClr val="000000"/>
                </a:solidFill>
              </a:rPr>
              <a:pPr>
                <a:spcBef>
                  <a:spcPct val="0"/>
                </a:spcBef>
                <a:defRPr/>
              </a:pPr>
              <a:t>1</a:t>
            </a:fld>
            <a:endParaRPr lang="en-US" altLang="en-US" sz="1700">
              <a:solidFill>
                <a:srgbClr val="000000"/>
              </a:solidFill>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a:solidFill>
                  <a:srgbClr val="000000"/>
                </a:solidFill>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dirty="0">
                <a:solidFill>
                  <a:srgbClr val="000000"/>
                </a:solidFill>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1020313">
              <a:defRPr>
                <a:solidFill>
                  <a:schemeClr val="tx1"/>
                </a:solidFill>
                <a:latin typeface="Arial" panose="020B0604020202020204" pitchFamily="34" charset="0"/>
                <a:cs typeface="Arial" panose="020B0604020202020204" pitchFamily="34" charset="0"/>
              </a:defRPr>
            </a:lvl1pPr>
            <a:lvl2pPr marL="785372" indent="-302066" defTabSz="1020313">
              <a:defRPr>
                <a:solidFill>
                  <a:schemeClr val="tx1"/>
                </a:solidFill>
                <a:latin typeface="Arial" panose="020B0604020202020204" pitchFamily="34" charset="0"/>
                <a:cs typeface="Arial" panose="020B0604020202020204" pitchFamily="34" charset="0"/>
              </a:defRPr>
            </a:lvl2pPr>
            <a:lvl3pPr marL="1208265" indent="-241653" defTabSz="1020313">
              <a:defRPr>
                <a:solidFill>
                  <a:schemeClr val="tx1"/>
                </a:solidFill>
                <a:latin typeface="Arial" panose="020B0604020202020204" pitchFamily="34" charset="0"/>
                <a:cs typeface="Arial" panose="020B0604020202020204" pitchFamily="34" charset="0"/>
              </a:defRPr>
            </a:lvl3pPr>
            <a:lvl4pPr marL="1691571" indent="-241653" defTabSz="1020313">
              <a:defRPr>
                <a:solidFill>
                  <a:schemeClr val="tx1"/>
                </a:solidFill>
                <a:latin typeface="Arial" panose="020B0604020202020204" pitchFamily="34" charset="0"/>
                <a:cs typeface="Arial" panose="020B0604020202020204" pitchFamily="34" charset="0"/>
              </a:defRPr>
            </a:lvl4pPr>
            <a:lvl5pPr marL="2174878" indent="-241653" defTabSz="1020313">
              <a:defRPr>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500">
                <a:solidFill>
                  <a:srgbClr val="000000"/>
                </a:solidFill>
                <a:latin typeface="Calibri" panose="020F0502020204030204" pitchFamily="34" charset="0"/>
                <a:cs typeface="Calibri" panose="020F0502020204030204" pitchFamily="34" charset="0"/>
              </a:rPr>
              <a:t>6/24/2018</a:t>
            </a:r>
          </a:p>
        </p:txBody>
      </p:sp>
    </p:spTree>
    <p:extLst>
      <p:ext uri="{BB962C8B-B14F-4D97-AF65-F5344CB8AC3E}">
        <p14:creationId xmlns:p14="http://schemas.microsoft.com/office/powerpoint/2010/main" val="231452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11</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735013" y="835025"/>
            <a:ext cx="7408862" cy="4167188"/>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183726" y="5279432"/>
            <a:ext cx="6510492" cy="5001565"/>
          </a:xfrm>
        </p:spPr>
        <p:txBody>
          <a:bodyPr/>
          <a:lstStyle/>
          <a:p>
            <a:endParaRPr lang="en-US" altLang="en-US"/>
          </a:p>
        </p:txBody>
      </p:sp>
    </p:spTree>
    <p:extLst>
      <p:ext uri="{BB962C8B-B14F-4D97-AF65-F5344CB8AC3E}">
        <p14:creationId xmlns:p14="http://schemas.microsoft.com/office/powerpoint/2010/main" val="875107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D62266D7-CC56-0799-99BA-BF3303AF5200}"/>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86520458-64F0-5B16-FF2D-393629F912D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9460" name="Slide Number Placeholder 3">
            <a:extLst>
              <a:ext uri="{FF2B5EF4-FFF2-40B4-BE49-F238E27FC236}">
                <a16:creationId xmlns:a16="http://schemas.microsoft.com/office/drawing/2014/main" id="{C8F07F68-EC01-8165-12CF-B17D5CD22B7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830217" indent="-319314">
              <a:defRPr>
                <a:solidFill>
                  <a:schemeClr val="tx1"/>
                </a:solidFill>
                <a:latin typeface="Arial" panose="020B0604020202020204" pitchFamily="34" charset="0"/>
                <a:cs typeface="Arial" panose="020B0604020202020204" pitchFamily="34" charset="0"/>
              </a:defRPr>
            </a:lvl2pPr>
            <a:lvl3pPr marL="1277257" indent="-255451">
              <a:defRPr>
                <a:solidFill>
                  <a:schemeClr val="tx1"/>
                </a:solidFill>
                <a:latin typeface="Arial" panose="020B0604020202020204" pitchFamily="34" charset="0"/>
                <a:cs typeface="Arial" panose="020B0604020202020204" pitchFamily="34" charset="0"/>
              </a:defRPr>
            </a:lvl3pPr>
            <a:lvl4pPr marL="1788160" indent="-255451">
              <a:defRPr>
                <a:solidFill>
                  <a:schemeClr val="tx1"/>
                </a:solidFill>
                <a:latin typeface="Arial" panose="020B0604020202020204" pitchFamily="34" charset="0"/>
                <a:cs typeface="Arial" panose="020B0604020202020204" pitchFamily="34" charset="0"/>
              </a:defRPr>
            </a:lvl4pPr>
            <a:lvl5pPr marL="2299064" indent="-255451">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FB9E11D-A7C5-4B0D-87BE-6DB1682558DC}" type="slidenum">
              <a:rPr lang="en-US" altLang="en-US" sz="1500">
                <a:solidFill>
                  <a:srgbClr val="000000"/>
                </a:solidFill>
                <a:latin typeface="Calibri" panose="020F0502020204030204" pitchFamily="34" charset="0"/>
                <a:cs typeface="Calibri" panose="020F0502020204030204" pitchFamily="34" charset="0"/>
              </a:rPr>
              <a:pPr/>
              <a:t>12</a:t>
            </a:fld>
            <a:endParaRPr lang="en-US" altLang="en-US" sz="1500">
              <a:solidFill>
                <a:srgbClr val="000000"/>
              </a:solidFill>
              <a:latin typeface="Calibri" panose="020F0502020204030204" pitchFamily="34" charset="0"/>
              <a:cs typeface="Calibri" panose="020F0502020204030204" pitchFamily="34" charset="0"/>
            </a:endParaRPr>
          </a:p>
        </p:txBody>
      </p:sp>
      <p:sp>
        <p:nvSpPr>
          <p:cNvPr id="19461" name="Date Placeholder 4">
            <a:extLst>
              <a:ext uri="{FF2B5EF4-FFF2-40B4-BE49-F238E27FC236}">
                <a16:creationId xmlns:a16="http://schemas.microsoft.com/office/drawing/2014/main" id="{B742DF8F-7F8F-7EED-EF8A-F27ACF00E484}"/>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830217" indent="-319314">
              <a:defRPr>
                <a:solidFill>
                  <a:schemeClr val="tx1"/>
                </a:solidFill>
                <a:latin typeface="Arial" panose="020B0604020202020204" pitchFamily="34" charset="0"/>
                <a:cs typeface="Arial" panose="020B0604020202020204" pitchFamily="34" charset="0"/>
              </a:defRPr>
            </a:lvl2pPr>
            <a:lvl3pPr marL="1277257" indent="-255451">
              <a:defRPr>
                <a:solidFill>
                  <a:schemeClr val="tx1"/>
                </a:solidFill>
                <a:latin typeface="Arial" panose="020B0604020202020204" pitchFamily="34" charset="0"/>
                <a:cs typeface="Arial" panose="020B0604020202020204" pitchFamily="34" charset="0"/>
              </a:defRPr>
            </a:lvl3pPr>
            <a:lvl4pPr marL="1788160" indent="-255451">
              <a:defRPr>
                <a:solidFill>
                  <a:schemeClr val="tx1"/>
                </a:solidFill>
                <a:latin typeface="Arial" panose="020B0604020202020204" pitchFamily="34" charset="0"/>
                <a:cs typeface="Arial" panose="020B0604020202020204" pitchFamily="34" charset="0"/>
              </a:defRPr>
            </a:lvl4pPr>
            <a:lvl5pPr marL="2299064" indent="-255451">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500">
                <a:solidFill>
                  <a:srgbClr val="000000"/>
                </a:solidFill>
                <a:latin typeface="Calibri" panose="020F0502020204030204" pitchFamily="34" charset="0"/>
                <a:cs typeface="Calibri" panose="020F0502020204030204" pitchFamily="34" charset="0"/>
              </a:rPr>
              <a:t>6/24/2018</a:t>
            </a:r>
          </a:p>
        </p:txBody>
      </p:sp>
      <p:sp>
        <p:nvSpPr>
          <p:cNvPr id="19462" name="Header Placeholder 5">
            <a:extLst>
              <a:ext uri="{FF2B5EF4-FFF2-40B4-BE49-F238E27FC236}">
                <a16:creationId xmlns:a16="http://schemas.microsoft.com/office/drawing/2014/main" id="{42447C5F-7FDF-5937-FAA8-949425D24204}"/>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830217" indent="-319314">
              <a:defRPr>
                <a:solidFill>
                  <a:schemeClr val="tx1"/>
                </a:solidFill>
                <a:latin typeface="Arial" panose="020B0604020202020204" pitchFamily="34" charset="0"/>
                <a:cs typeface="Arial" panose="020B0604020202020204" pitchFamily="34" charset="0"/>
              </a:defRPr>
            </a:lvl2pPr>
            <a:lvl3pPr marL="1277257" indent="-255451">
              <a:defRPr>
                <a:solidFill>
                  <a:schemeClr val="tx1"/>
                </a:solidFill>
                <a:latin typeface="Arial" panose="020B0604020202020204" pitchFamily="34" charset="0"/>
                <a:cs typeface="Arial" panose="020B0604020202020204" pitchFamily="34" charset="0"/>
              </a:defRPr>
            </a:lvl3pPr>
            <a:lvl4pPr marL="1788160" indent="-255451">
              <a:defRPr>
                <a:solidFill>
                  <a:schemeClr val="tx1"/>
                </a:solidFill>
                <a:latin typeface="Arial" panose="020B0604020202020204" pitchFamily="34" charset="0"/>
                <a:cs typeface="Arial" panose="020B0604020202020204" pitchFamily="34" charset="0"/>
              </a:defRPr>
            </a:lvl4pPr>
            <a:lvl5pPr marL="2299064" indent="-255451">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500">
                <a:solidFill>
                  <a:srgbClr val="000000"/>
                </a:solidFill>
                <a:latin typeface="Calibri" panose="020F0502020204030204" pitchFamily="34" charset="0"/>
                <a:cs typeface="Calibri" panose="020F0502020204030204" pitchFamily="34" charset="0"/>
              </a:rPr>
              <a:t>Dr. Jim McGowan - Law and Grace Session 9</a:t>
            </a:r>
          </a:p>
        </p:txBody>
      </p:sp>
      <p:sp>
        <p:nvSpPr>
          <p:cNvPr id="19463" name="Footer Placeholder 6">
            <a:extLst>
              <a:ext uri="{FF2B5EF4-FFF2-40B4-BE49-F238E27FC236}">
                <a16:creationId xmlns:a16="http://schemas.microsoft.com/office/drawing/2014/main" id="{2BBF8C83-640F-F0BF-1F25-ED48DB943BCF}"/>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830217" indent="-319314">
              <a:defRPr>
                <a:solidFill>
                  <a:schemeClr val="tx1"/>
                </a:solidFill>
                <a:latin typeface="Arial" panose="020B0604020202020204" pitchFamily="34" charset="0"/>
                <a:cs typeface="Arial" panose="020B0604020202020204" pitchFamily="34" charset="0"/>
              </a:defRPr>
            </a:lvl2pPr>
            <a:lvl3pPr marL="1277257" indent="-255451">
              <a:defRPr>
                <a:solidFill>
                  <a:schemeClr val="tx1"/>
                </a:solidFill>
                <a:latin typeface="Arial" panose="020B0604020202020204" pitchFamily="34" charset="0"/>
                <a:cs typeface="Arial" panose="020B0604020202020204" pitchFamily="34" charset="0"/>
              </a:defRPr>
            </a:lvl3pPr>
            <a:lvl4pPr marL="1788160" indent="-255451">
              <a:defRPr>
                <a:solidFill>
                  <a:schemeClr val="tx1"/>
                </a:solidFill>
                <a:latin typeface="Arial" panose="020B0604020202020204" pitchFamily="34" charset="0"/>
                <a:cs typeface="Arial" panose="020B0604020202020204" pitchFamily="34" charset="0"/>
              </a:defRPr>
            </a:lvl4pPr>
            <a:lvl5pPr marL="2299064" indent="-255451">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5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1061650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6F551F2-79A2-5300-BED2-159A76A76270}"/>
              </a:ext>
            </a:extLst>
          </p:cNvPr>
          <p:cNvSpPr>
            <a:spLocks noGrp="1" noChangeArrowheads="1"/>
          </p:cNvSpPr>
          <p:nvPr>
            <p:ph type="sldNum" sz="quarter" idx="5"/>
          </p:nvPr>
        </p:nvSpPr>
        <p:spPr>
          <a:ln/>
        </p:spPr>
        <p:txBody>
          <a:bodyPr/>
          <a:lstStyle/>
          <a:p>
            <a:fld id="{06DA345D-3053-4C0F-90A7-EF0CB90A4F8F}" type="slidenum">
              <a:rPr lang="en-US" altLang="en-US"/>
              <a:pPr/>
              <a:t>13</a:t>
            </a:fld>
            <a:endParaRPr lang="en-US" altLang="en-US"/>
          </a:p>
        </p:txBody>
      </p:sp>
      <p:sp>
        <p:nvSpPr>
          <p:cNvPr id="43010" name="Rectangle 2">
            <a:extLst>
              <a:ext uri="{FF2B5EF4-FFF2-40B4-BE49-F238E27FC236}">
                <a16:creationId xmlns:a16="http://schemas.microsoft.com/office/drawing/2014/main" id="{6622DA87-4B01-25D7-9D21-3435F31E020E}"/>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5AEBEAE8-DBAC-0B4D-9A46-473F4A2B7B45}"/>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F2DA466-5EA0-9E21-1376-C973817A33D7}"/>
              </a:ext>
            </a:extLst>
          </p:cNvPr>
          <p:cNvSpPr>
            <a:spLocks noGrp="1" noChangeArrowheads="1"/>
          </p:cNvSpPr>
          <p:nvPr>
            <p:ph type="sldNum" sz="quarter" idx="5"/>
          </p:nvPr>
        </p:nvSpPr>
        <p:spPr>
          <a:ln/>
        </p:spPr>
        <p:txBody>
          <a:bodyPr/>
          <a:lstStyle/>
          <a:p>
            <a:fld id="{38CAB001-55CB-4F72-95D3-A7C05F5BA5A9}" type="slidenum">
              <a:rPr lang="en-US" altLang="en-US"/>
              <a:pPr/>
              <a:t>14</a:t>
            </a:fld>
            <a:endParaRPr lang="en-US" altLang="en-US"/>
          </a:p>
        </p:txBody>
      </p:sp>
      <p:sp>
        <p:nvSpPr>
          <p:cNvPr id="40962" name="Rectangle 2">
            <a:extLst>
              <a:ext uri="{FF2B5EF4-FFF2-40B4-BE49-F238E27FC236}">
                <a16:creationId xmlns:a16="http://schemas.microsoft.com/office/drawing/2014/main" id="{4649D88A-4AC0-7E8B-4CCA-696F20D6414A}"/>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FFE2563E-AFA1-2A74-B868-2234FCE48B80}"/>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9C1D48F-DC99-86A0-936D-B7B02924BD93}"/>
              </a:ext>
            </a:extLst>
          </p:cNvPr>
          <p:cNvSpPr>
            <a:spLocks noGrp="1" noChangeArrowheads="1"/>
          </p:cNvSpPr>
          <p:nvPr>
            <p:ph type="sldNum" sz="quarter" idx="5"/>
          </p:nvPr>
        </p:nvSpPr>
        <p:spPr>
          <a:ln/>
        </p:spPr>
        <p:txBody>
          <a:bodyPr/>
          <a:lstStyle/>
          <a:p>
            <a:fld id="{218F72F0-7D05-4084-9ED5-93DF635DF4AE}" type="slidenum">
              <a:rPr lang="en-US" altLang="en-US"/>
              <a:pPr/>
              <a:t>15</a:t>
            </a:fld>
            <a:endParaRPr lang="en-US" altLang="en-US"/>
          </a:p>
        </p:txBody>
      </p:sp>
      <p:sp>
        <p:nvSpPr>
          <p:cNvPr id="9218" name="Rectangle 2">
            <a:extLst>
              <a:ext uri="{FF2B5EF4-FFF2-40B4-BE49-F238E27FC236}">
                <a16:creationId xmlns:a16="http://schemas.microsoft.com/office/drawing/2014/main" id="{A18B2B4C-9F73-63C0-685A-2BD54C4002AA}"/>
              </a:ext>
            </a:extLst>
          </p:cNvPr>
          <p:cNvSpPr>
            <a:spLocks noGrp="1" noRot="1" noChangeAspect="1" noChangeArrowheads="1" noTextEdit="1"/>
          </p:cNvSpPr>
          <p:nvPr>
            <p:ph type="sldImg"/>
          </p:nvPr>
        </p:nvSpPr>
        <p:spPr>
          <a:ln/>
        </p:spPr>
      </p:sp>
      <p:sp>
        <p:nvSpPr>
          <p:cNvPr id="9219" name="Rectangle 3">
            <a:extLst>
              <a:ext uri="{FF2B5EF4-FFF2-40B4-BE49-F238E27FC236}">
                <a16:creationId xmlns:a16="http://schemas.microsoft.com/office/drawing/2014/main" id="{B2FEB81F-0FDD-CDAB-1112-40020C33CD7D}"/>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3AF89B8-5F6E-3122-D130-895C008AAF41}"/>
              </a:ext>
            </a:extLst>
          </p:cNvPr>
          <p:cNvSpPr>
            <a:spLocks noGrp="1" noChangeArrowheads="1"/>
          </p:cNvSpPr>
          <p:nvPr>
            <p:ph type="sldNum" sz="quarter" idx="5"/>
          </p:nvPr>
        </p:nvSpPr>
        <p:spPr>
          <a:ln/>
        </p:spPr>
        <p:txBody>
          <a:bodyPr/>
          <a:lstStyle/>
          <a:p>
            <a:fld id="{37ED6563-E511-46A9-9FC0-2A2E638E2740}" type="slidenum">
              <a:rPr lang="en-US" altLang="en-US"/>
              <a:pPr/>
              <a:t>16</a:t>
            </a:fld>
            <a:endParaRPr lang="en-US" altLang="en-US"/>
          </a:p>
        </p:txBody>
      </p:sp>
      <p:sp>
        <p:nvSpPr>
          <p:cNvPr id="47106" name="Rectangle 2">
            <a:extLst>
              <a:ext uri="{FF2B5EF4-FFF2-40B4-BE49-F238E27FC236}">
                <a16:creationId xmlns:a16="http://schemas.microsoft.com/office/drawing/2014/main" id="{B530E952-D663-C79C-9065-3D10C3A5868E}"/>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7B3DA3AA-CDAD-F8D9-08AB-0D2BECB282F1}"/>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CE0718F-0B81-EA2A-CB66-BAF13C5813E2}"/>
              </a:ext>
            </a:extLst>
          </p:cNvPr>
          <p:cNvSpPr>
            <a:spLocks noGrp="1" noChangeArrowheads="1"/>
          </p:cNvSpPr>
          <p:nvPr>
            <p:ph type="sldNum" sz="quarter" idx="5"/>
          </p:nvPr>
        </p:nvSpPr>
        <p:spPr>
          <a:ln/>
        </p:spPr>
        <p:txBody>
          <a:bodyPr/>
          <a:lstStyle/>
          <a:p>
            <a:fld id="{94740DBA-48CA-443A-87C2-2ABAE31B9E50}" type="slidenum">
              <a:rPr lang="en-US" altLang="en-US"/>
              <a:pPr/>
              <a:t>17</a:t>
            </a:fld>
            <a:endParaRPr lang="en-US" altLang="en-US"/>
          </a:p>
        </p:txBody>
      </p:sp>
      <p:sp>
        <p:nvSpPr>
          <p:cNvPr id="11266" name="Rectangle 2">
            <a:extLst>
              <a:ext uri="{FF2B5EF4-FFF2-40B4-BE49-F238E27FC236}">
                <a16:creationId xmlns:a16="http://schemas.microsoft.com/office/drawing/2014/main" id="{5E9396E5-D347-EC0A-3ECD-B6A9A558458B}"/>
              </a:ext>
            </a:extLst>
          </p:cNvPr>
          <p:cNvSpPr>
            <a:spLocks noGrp="1" noRot="1" noChangeAspect="1" noChangeArrowheads="1" noTextEdit="1"/>
          </p:cNvSpPr>
          <p:nvPr>
            <p:ph type="sldImg"/>
          </p:nvPr>
        </p:nvSpPr>
        <p:spPr>
          <a:ln/>
        </p:spPr>
      </p:sp>
      <p:sp>
        <p:nvSpPr>
          <p:cNvPr id="11267" name="Rectangle 3">
            <a:extLst>
              <a:ext uri="{FF2B5EF4-FFF2-40B4-BE49-F238E27FC236}">
                <a16:creationId xmlns:a16="http://schemas.microsoft.com/office/drawing/2014/main" id="{2DE5B3F2-17B1-53AF-7EED-E8727A509483}"/>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D782A6B-54F0-26A9-BA97-E3C92A86F071}"/>
              </a:ext>
            </a:extLst>
          </p:cNvPr>
          <p:cNvSpPr>
            <a:spLocks noGrp="1" noChangeArrowheads="1"/>
          </p:cNvSpPr>
          <p:nvPr>
            <p:ph type="sldNum" sz="quarter" idx="5"/>
          </p:nvPr>
        </p:nvSpPr>
        <p:spPr>
          <a:ln/>
        </p:spPr>
        <p:txBody>
          <a:bodyPr/>
          <a:lstStyle/>
          <a:p>
            <a:fld id="{2A3CC4D8-CEB2-4572-9DE6-567BA609FE68}" type="slidenum">
              <a:rPr lang="en-US" altLang="en-US"/>
              <a:pPr/>
              <a:t>18</a:t>
            </a:fld>
            <a:endParaRPr lang="en-US" altLang="en-US"/>
          </a:p>
        </p:txBody>
      </p:sp>
      <p:sp>
        <p:nvSpPr>
          <p:cNvPr id="51202" name="Rectangle 2">
            <a:extLst>
              <a:ext uri="{FF2B5EF4-FFF2-40B4-BE49-F238E27FC236}">
                <a16:creationId xmlns:a16="http://schemas.microsoft.com/office/drawing/2014/main" id="{D27B70D5-D9C6-BCFD-4CDE-7BBB2ABFB881}"/>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0E36A5E6-D524-53D4-6E78-9F269EC17162}"/>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A87D47C-1B36-7625-BBA2-B8C0FF197ED2}"/>
              </a:ext>
            </a:extLst>
          </p:cNvPr>
          <p:cNvSpPr>
            <a:spLocks noGrp="1" noChangeArrowheads="1"/>
          </p:cNvSpPr>
          <p:nvPr>
            <p:ph type="sldNum" sz="quarter" idx="5"/>
          </p:nvPr>
        </p:nvSpPr>
        <p:spPr>
          <a:ln/>
        </p:spPr>
        <p:txBody>
          <a:bodyPr/>
          <a:lstStyle/>
          <a:p>
            <a:fld id="{ECEAB897-D2B4-4E48-80BB-22BE8CDA77CC}" type="slidenum">
              <a:rPr lang="en-US" altLang="en-US"/>
              <a:pPr/>
              <a:t>19</a:t>
            </a:fld>
            <a:endParaRPr lang="en-US" altLang="en-US"/>
          </a:p>
        </p:txBody>
      </p:sp>
      <p:sp>
        <p:nvSpPr>
          <p:cNvPr id="55298" name="Rectangle 2">
            <a:extLst>
              <a:ext uri="{FF2B5EF4-FFF2-40B4-BE49-F238E27FC236}">
                <a16:creationId xmlns:a16="http://schemas.microsoft.com/office/drawing/2014/main" id="{A00F6A3A-1F5C-8F06-31C9-A491759631BE}"/>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481B729F-B6F1-67E4-8D68-CDC2AD1EFA7C}"/>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20</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735013" y="835025"/>
            <a:ext cx="7408862" cy="4167188"/>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183726" y="5279432"/>
            <a:ext cx="6510492" cy="5001565"/>
          </a:xfrm>
        </p:spPr>
        <p:txBody>
          <a:bodyPr/>
          <a:lstStyle/>
          <a:p>
            <a:endParaRPr lang="en-US" altLang="en-US"/>
          </a:p>
        </p:txBody>
      </p:sp>
    </p:spTree>
    <p:extLst>
      <p:ext uri="{BB962C8B-B14F-4D97-AF65-F5344CB8AC3E}">
        <p14:creationId xmlns:p14="http://schemas.microsoft.com/office/powerpoint/2010/main" val="4013951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D62266D7-CC56-0799-99BA-BF3303AF5200}"/>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86520458-64F0-5B16-FF2D-393629F912D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9460" name="Slide Number Placeholder 3">
            <a:extLst>
              <a:ext uri="{FF2B5EF4-FFF2-40B4-BE49-F238E27FC236}">
                <a16:creationId xmlns:a16="http://schemas.microsoft.com/office/drawing/2014/main" id="{C8F07F68-EC01-8165-12CF-B17D5CD22B7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830217" indent="-319314">
              <a:defRPr>
                <a:solidFill>
                  <a:schemeClr val="tx1"/>
                </a:solidFill>
                <a:latin typeface="Arial" panose="020B0604020202020204" pitchFamily="34" charset="0"/>
                <a:cs typeface="Arial" panose="020B0604020202020204" pitchFamily="34" charset="0"/>
              </a:defRPr>
            </a:lvl2pPr>
            <a:lvl3pPr marL="1277257" indent="-255451">
              <a:defRPr>
                <a:solidFill>
                  <a:schemeClr val="tx1"/>
                </a:solidFill>
                <a:latin typeface="Arial" panose="020B0604020202020204" pitchFamily="34" charset="0"/>
                <a:cs typeface="Arial" panose="020B0604020202020204" pitchFamily="34" charset="0"/>
              </a:defRPr>
            </a:lvl3pPr>
            <a:lvl4pPr marL="1788160" indent="-255451">
              <a:defRPr>
                <a:solidFill>
                  <a:schemeClr val="tx1"/>
                </a:solidFill>
                <a:latin typeface="Arial" panose="020B0604020202020204" pitchFamily="34" charset="0"/>
                <a:cs typeface="Arial" panose="020B0604020202020204" pitchFamily="34" charset="0"/>
              </a:defRPr>
            </a:lvl4pPr>
            <a:lvl5pPr marL="2299064" indent="-255451">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FB9E11D-A7C5-4B0D-87BE-6DB1682558DC}" type="slidenum">
              <a:rPr lang="en-US" altLang="en-US" sz="1500">
                <a:solidFill>
                  <a:srgbClr val="000000"/>
                </a:solidFill>
                <a:latin typeface="Calibri" panose="020F0502020204030204" pitchFamily="34" charset="0"/>
                <a:cs typeface="Calibri" panose="020F0502020204030204" pitchFamily="34" charset="0"/>
              </a:rPr>
              <a:pPr/>
              <a:t>2</a:t>
            </a:fld>
            <a:endParaRPr lang="en-US" altLang="en-US" sz="1500">
              <a:solidFill>
                <a:srgbClr val="000000"/>
              </a:solidFill>
              <a:latin typeface="Calibri" panose="020F0502020204030204" pitchFamily="34" charset="0"/>
              <a:cs typeface="Calibri" panose="020F0502020204030204" pitchFamily="34" charset="0"/>
            </a:endParaRPr>
          </a:p>
        </p:txBody>
      </p:sp>
      <p:sp>
        <p:nvSpPr>
          <p:cNvPr id="19461" name="Date Placeholder 4">
            <a:extLst>
              <a:ext uri="{FF2B5EF4-FFF2-40B4-BE49-F238E27FC236}">
                <a16:creationId xmlns:a16="http://schemas.microsoft.com/office/drawing/2014/main" id="{B742DF8F-7F8F-7EED-EF8A-F27ACF00E484}"/>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830217" indent="-319314">
              <a:defRPr>
                <a:solidFill>
                  <a:schemeClr val="tx1"/>
                </a:solidFill>
                <a:latin typeface="Arial" panose="020B0604020202020204" pitchFamily="34" charset="0"/>
                <a:cs typeface="Arial" panose="020B0604020202020204" pitchFamily="34" charset="0"/>
              </a:defRPr>
            </a:lvl2pPr>
            <a:lvl3pPr marL="1277257" indent="-255451">
              <a:defRPr>
                <a:solidFill>
                  <a:schemeClr val="tx1"/>
                </a:solidFill>
                <a:latin typeface="Arial" panose="020B0604020202020204" pitchFamily="34" charset="0"/>
                <a:cs typeface="Arial" panose="020B0604020202020204" pitchFamily="34" charset="0"/>
              </a:defRPr>
            </a:lvl3pPr>
            <a:lvl4pPr marL="1788160" indent="-255451">
              <a:defRPr>
                <a:solidFill>
                  <a:schemeClr val="tx1"/>
                </a:solidFill>
                <a:latin typeface="Arial" panose="020B0604020202020204" pitchFamily="34" charset="0"/>
                <a:cs typeface="Arial" panose="020B0604020202020204" pitchFamily="34" charset="0"/>
              </a:defRPr>
            </a:lvl4pPr>
            <a:lvl5pPr marL="2299064" indent="-255451">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500">
                <a:solidFill>
                  <a:srgbClr val="000000"/>
                </a:solidFill>
                <a:latin typeface="Calibri" panose="020F0502020204030204" pitchFamily="34" charset="0"/>
                <a:cs typeface="Calibri" panose="020F0502020204030204" pitchFamily="34" charset="0"/>
              </a:rPr>
              <a:t>6/24/2018</a:t>
            </a:r>
          </a:p>
        </p:txBody>
      </p:sp>
      <p:sp>
        <p:nvSpPr>
          <p:cNvPr id="19462" name="Header Placeholder 5">
            <a:extLst>
              <a:ext uri="{FF2B5EF4-FFF2-40B4-BE49-F238E27FC236}">
                <a16:creationId xmlns:a16="http://schemas.microsoft.com/office/drawing/2014/main" id="{42447C5F-7FDF-5937-FAA8-949425D24204}"/>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830217" indent="-319314">
              <a:defRPr>
                <a:solidFill>
                  <a:schemeClr val="tx1"/>
                </a:solidFill>
                <a:latin typeface="Arial" panose="020B0604020202020204" pitchFamily="34" charset="0"/>
                <a:cs typeface="Arial" panose="020B0604020202020204" pitchFamily="34" charset="0"/>
              </a:defRPr>
            </a:lvl2pPr>
            <a:lvl3pPr marL="1277257" indent="-255451">
              <a:defRPr>
                <a:solidFill>
                  <a:schemeClr val="tx1"/>
                </a:solidFill>
                <a:latin typeface="Arial" panose="020B0604020202020204" pitchFamily="34" charset="0"/>
                <a:cs typeface="Arial" panose="020B0604020202020204" pitchFamily="34" charset="0"/>
              </a:defRPr>
            </a:lvl3pPr>
            <a:lvl4pPr marL="1788160" indent="-255451">
              <a:defRPr>
                <a:solidFill>
                  <a:schemeClr val="tx1"/>
                </a:solidFill>
                <a:latin typeface="Arial" panose="020B0604020202020204" pitchFamily="34" charset="0"/>
                <a:cs typeface="Arial" panose="020B0604020202020204" pitchFamily="34" charset="0"/>
              </a:defRPr>
            </a:lvl4pPr>
            <a:lvl5pPr marL="2299064" indent="-255451">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500">
                <a:solidFill>
                  <a:srgbClr val="000000"/>
                </a:solidFill>
                <a:latin typeface="Calibri" panose="020F0502020204030204" pitchFamily="34" charset="0"/>
                <a:cs typeface="Calibri" panose="020F0502020204030204" pitchFamily="34" charset="0"/>
              </a:rPr>
              <a:t>Dr. Jim McGowan - Law and Grace Session 9</a:t>
            </a:r>
          </a:p>
        </p:txBody>
      </p:sp>
      <p:sp>
        <p:nvSpPr>
          <p:cNvPr id="19463" name="Footer Placeholder 6">
            <a:extLst>
              <a:ext uri="{FF2B5EF4-FFF2-40B4-BE49-F238E27FC236}">
                <a16:creationId xmlns:a16="http://schemas.microsoft.com/office/drawing/2014/main" id="{2BBF8C83-640F-F0BF-1F25-ED48DB943BCF}"/>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830217" indent="-319314">
              <a:defRPr>
                <a:solidFill>
                  <a:schemeClr val="tx1"/>
                </a:solidFill>
                <a:latin typeface="Arial" panose="020B0604020202020204" pitchFamily="34" charset="0"/>
                <a:cs typeface="Arial" panose="020B0604020202020204" pitchFamily="34" charset="0"/>
              </a:defRPr>
            </a:lvl2pPr>
            <a:lvl3pPr marL="1277257" indent="-255451">
              <a:defRPr>
                <a:solidFill>
                  <a:schemeClr val="tx1"/>
                </a:solidFill>
                <a:latin typeface="Arial" panose="020B0604020202020204" pitchFamily="34" charset="0"/>
                <a:cs typeface="Arial" panose="020B0604020202020204" pitchFamily="34" charset="0"/>
              </a:defRPr>
            </a:lvl3pPr>
            <a:lvl4pPr marL="1788160" indent="-255451">
              <a:defRPr>
                <a:solidFill>
                  <a:schemeClr val="tx1"/>
                </a:solidFill>
                <a:latin typeface="Arial" panose="020B0604020202020204" pitchFamily="34" charset="0"/>
                <a:cs typeface="Arial" panose="020B0604020202020204" pitchFamily="34" charset="0"/>
              </a:defRPr>
            </a:lvl4pPr>
            <a:lvl5pPr marL="2299064" indent="-255451">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5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5914008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0047018-62D8-945C-F529-F5C9C655ACA4}"/>
              </a:ext>
            </a:extLst>
          </p:cNvPr>
          <p:cNvSpPr>
            <a:spLocks noGrp="1" noChangeArrowheads="1"/>
          </p:cNvSpPr>
          <p:nvPr>
            <p:ph type="sldNum" sz="quarter" idx="5"/>
          </p:nvPr>
        </p:nvSpPr>
        <p:spPr>
          <a:ln/>
        </p:spPr>
        <p:txBody>
          <a:bodyPr/>
          <a:lstStyle/>
          <a:p>
            <a:fld id="{31E8B9D4-9E78-4F1B-BDD6-EB26AF956763}" type="slidenum">
              <a:rPr lang="en-US" altLang="en-US"/>
              <a:pPr/>
              <a:t>21</a:t>
            </a:fld>
            <a:endParaRPr lang="en-US" altLang="en-US"/>
          </a:p>
        </p:txBody>
      </p:sp>
      <p:sp>
        <p:nvSpPr>
          <p:cNvPr id="57346" name="Rectangle 2">
            <a:extLst>
              <a:ext uri="{FF2B5EF4-FFF2-40B4-BE49-F238E27FC236}">
                <a16:creationId xmlns:a16="http://schemas.microsoft.com/office/drawing/2014/main" id="{E5FCE878-D32F-42C7-F258-5BA7A62F6EE1}"/>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9E279815-1D92-9CF6-E021-73B189823186}"/>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3578891-3C7B-BC3C-3E95-3F4B5383852B}"/>
              </a:ext>
            </a:extLst>
          </p:cNvPr>
          <p:cNvSpPr>
            <a:spLocks noGrp="1" noChangeArrowheads="1"/>
          </p:cNvSpPr>
          <p:nvPr>
            <p:ph type="sldNum" sz="quarter" idx="5"/>
          </p:nvPr>
        </p:nvSpPr>
        <p:spPr>
          <a:ln/>
        </p:spPr>
        <p:txBody>
          <a:bodyPr/>
          <a:lstStyle/>
          <a:p>
            <a:fld id="{92D67014-AEF9-4D0B-A9E3-6B56826EB074}" type="slidenum">
              <a:rPr lang="en-US" altLang="en-US"/>
              <a:pPr/>
              <a:t>22</a:t>
            </a:fld>
            <a:endParaRPr lang="en-US" altLang="en-US"/>
          </a:p>
        </p:txBody>
      </p:sp>
      <p:sp>
        <p:nvSpPr>
          <p:cNvPr id="13314" name="Rectangle 2">
            <a:extLst>
              <a:ext uri="{FF2B5EF4-FFF2-40B4-BE49-F238E27FC236}">
                <a16:creationId xmlns:a16="http://schemas.microsoft.com/office/drawing/2014/main" id="{B041096F-770D-A10A-4EE0-BD8C5C42366F}"/>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2B0869A9-C664-185C-1714-47CAC12B915C}"/>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3578891-3C7B-BC3C-3E95-3F4B5383852B}"/>
              </a:ext>
            </a:extLst>
          </p:cNvPr>
          <p:cNvSpPr>
            <a:spLocks noGrp="1" noChangeArrowheads="1"/>
          </p:cNvSpPr>
          <p:nvPr>
            <p:ph type="sldNum" sz="quarter" idx="5"/>
          </p:nvPr>
        </p:nvSpPr>
        <p:spPr>
          <a:ln/>
        </p:spPr>
        <p:txBody>
          <a:bodyPr/>
          <a:lstStyle/>
          <a:p>
            <a:fld id="{92D67014-AEF9-4D0B-A9E3-6B56826EB074}" type="slidenum">
              <a:rPr lang="en-US" altLang="en-US"/>
              <a:pPr/>
              <a:t>23</a:t>
            </a:fld>
            <a:endParaRPr lang="en-US" altLang="en-US"/>
          </a:p>
        </p:txBody>
      </p:sp>
      <p:sp>
        <p:nvSpPr>
          <p:cNvPr id="13314" name="Rectangle 2">
            <a:extLst>
              <a:ext uri="{FF2B5EF4-FFF2-40B4-BE49-F238E27FC236}">
                <a16:creationId xmlns:a16="http://schemas.microsoft.com/office/drawing/2014/main" id="{B041096F-770D-A10A-4EE0-BD8C5C42366F}"/>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2B0869A9-C664-185C-1714-47CAC12B915C}"/>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564742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18E5518-2970-2A7D-9742-DFD8959EC65A}"/>
              </a:ext>
            </a:extLst>
          </p:cNvPr>
          <p:cNvSpPr>
            <a:spLocks noGrp="1" noChangeArrowheads="1"/>
          </p:cNvSpPr>
          <p:nvPr>
            <p:ph type="sldNum" sz="quarter" idx="5"/>
          </p:nvPr>
        </p:nvSpPr>
        <p:spPr>
          <a:ln/>
        </p:spPr>
        <p:txBody>
          <a:bodyPr/>
          <a:lstStyle/>
          <a:p>
            <a:fld id="{7D79CCD1-6533-4F79-AFB5-28942F746AC8}" type="slidenum">
              <a:rPr lang="en-US" altLang="en-US"/>
              <a:pPr/>
              <a:t>24</a:t>
            </a:fld>
            <a:endParaRPr lang="en-US" altLang="en-US"/>
          </a:p>
        </p:txBody>
      </p:sp>
      <p:sp>
        <p:nvSpPr>
          <p:cNvPr id="15362" name="Rectangle 2">
            <a:extLst>
              <a:ext uri="{FF2B5EF4-FFF2-40B4-BE49-F238E27FC236}">
                <a16:creationId xmlns:a16="http://schemas.microsoft.com/office/drawing/2014/main" id="{BA9F55C9-1303-3C29-61F4-6EEB6AAEAFA0}"/>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id="{FCD95A89-210A-0BAA-11B7-12AB45F4FF26}"/>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8D120B3-9963-234D-B3D4-3A09C57914E3}"/>
              </a:ext>
            </a:extLst>
          </p:cNvPr>
          <p:cNvSpPr>
            <a:spLocks noGrp="1" noChangeArrowheads="1"/>
          </p:cNvSpPr>
          <p:nvPr>
            <p:ph type="sldNum" sz="quarter" idx="5"/>
          </p:nvPr>
        </p:nvSpPr>
        <p:spPr>
          <a:ln/>
        </p:spPr>
        <p:txBody>
          <a:bodyPr/>
          <a:lstStyle/>
          <a:p>
            <a:fld id="{DA98CBE1-D65C-4C0D-8834-303FA2F5C4D7}" type="slidenum">
              <a:rPr lang="en-US" altLang="en-US"/>
              <a:pPr/>
              <a:t>25</a:t>
            </a:fld>
            <a:endParaRPr lang="en-US" altLang="en-US"/>
          </a:p>
        </p:txBody>
      </p:sp>
      <p:sp>
        <p:nvSpPr>
          <p:cNvPr id="61442" name="Rectangle 2">
            <a:extLst>
              <a:ext uri="{FF2B5EF4-FFF2-40B4-BE49-F238E27FC236}">
                <a16:creationId xmlns:a16="http://schemas.microsoft.com/office/drawing/2014/main" id="{788E8678-508E-00BF-C4FA-654387661251}"/>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0AD8B333-4D83-902C-DEA0-1A045A020ACC}"/>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F8A6EEA-2FD3-50BF-17D8-439E60233695}"/>
              </a:ext>
            </a:extLst>
          </p:cNvPr>
          <p:cNvSpPr>
            <a:spLocks noGrp="1" noChangeArrowheads="1"/>
          </p:cNvSpPr>
          <p:nvPr>
            <p:ph type="sldNum" sz="quarter" idx="5"/>
          </p:nvPr>
        </p:nvSpPr>
        <p:spPr>
          <a:ln/>
        </p:spPr>
        <p:txBody>
          <a:bodyPr/>
          <a:lstStyle/>
          <a:p>
            <a:fld id="{61C3A867-92BF-43C2-9FB7-A67E1D3AD13C}" type="slidenum">
              <a:rPr lang="en-US" altLang="en-US"/>
              <a:pPr/>
              <a:t>26</a:t>
            </a:fld>
            <a:endParaRPr lang="en-US" altLang="en-US"/>
          </a:p>
        </p:txBody>
      </p:sp>
      <p:sp>
        <p:nvSpPr>
          <p:cNvPr id="59394" name="Rectangle 2">
            <a:extLst>
              <a:ext uri="{FF2B5EF4-FFF2-40B4-BE49-F238E27FC236}">
                <a16:creationId xmlns:a16="http://schemas.microsoft.com/office/drawing/2014/main" id="{01AB6FBC-CD12-828C-2BC0-2504F5CBB6AF}"/>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FD7FD81D-45E0-3319-7190-11952B482FEC}"/>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65A6097-839C-328F-BC9C-8DE19C27E70B}"/>
              </a:ext>
            </a:extLst>
          </p:cNvPr>
          <p:cNvSpPr>
            <a:spLocks noGrp="1" noChangeArrowheads="1"/>
          </p:cNvSpPr>
          <p:nvPr>
            <p:ph type="sldNum" sz="quarter" idx="5"/>
          </p:nvPr>
        </p:nvSpPr>
        <p:spPr>
          <a:ln/>
        </p:spPr>
        <p:txBody>
          <a:bodyPr/>
          <a:lstStyle/>
          <a:p>
            <a:fld id="{374353C2-103C-4DBA-BABC-5EA25D44F9EB}" type="slidenum">
              <a:rPr lang="en-US" altLang="en-US"/>
              <a:pPr/>
              <a:t>27</a:t>
            </a:fld>
            <a:endParaRPr lang="en-US" altLang="en-US"/>
          </a:p>
        </p:txBody>
      </p:sp>
      <p:sp>
        <p:nvSpPr>
          <p:cNvPr id="63490" name="Rectangle 2">
            <a:extLst>
              <a:ext uri="{FF2B5EF4-FFF2-40B4-BE49-F238E27FC236}">
                <a16:creationId xmlns:a16="http://schemas.microsoft.com/office/drawing/2014/main" id="{2F64F9DB-A9EC-9DD1-2ADF-3C98CC9620CB}"/>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A6B8EB25-A648-1B39-4983-E53CCA2C5A7B}"/>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D62266D7-CC56-0799-99BA-BF3303AF5200}"/>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86520458-64F0-5B16-FF2D-393629F912D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9460" name="Slide Number Placeholder 3">
            <a:extLst>
              <a:ext uri="{FF2B5EF4-FFF2-40B4-BE49-F238E27FC236}">
                <a16:creationId xmlns:a16="http://schemas.microsoft.com/office/drawing/2014/main" id="{C8F07F68-EC01-8165-12CF-B17D5CD22B7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830217" indent="-319314">
              <a:defRPr>
                <a:solidFill>
                  <a:schemeClr val="tx1"/>
                </a:solidFill>
                <a:latin typeface="Arial" panose="020B0604020202020204" pitchFamily="34" charset="0"/>
                <a:cs typeface="Arial" panose="020B0604020202020204" pitchFamily="34" charset="0"/>
              </a:defRPr>
            </a:lvl2pPr>
            <a:lvl3pPr marL="1277257" indent="-255451">
              <a:defRPr>
                <a:solidFill>
                  <a:schemeClr val="tx1"/>
                </a:solidFill>
                <a:latin typeface="Arial" panose="020B0604020202020204" pitchFamily="34" charset="0"/>
                <a:cs typeface="Arial" panose="020B0604020202020204" pitchFamily="34" charset="0"/>
              </a:defRPr>
            </a:lvl3pPr>
            <a:lvl4pPr marL="1788160" indent="-255451">
              <a:defRPr>
                <a:solidFill>
                  <a:schemeClr val="tx1"/>
                </a:solidFill>
                <a:latin typeface="Arial" panose="020B0604020202020204" pitchFamily="34" charset="0"/>
                <a:cs typeface="Arial" panose="020B0604020202020204" pitchFamily="34" charset="0"/>
              </a:defRPr>
            </a:lvl4pPr>
            <a:lvl5pPr marL="2299064" indent="-255451">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FB9E11D-A7C5-4B0D-87BE-6DB1682558DC}" type="slidenum">
              <a:rPr lang="en-US" altLang="en-US" sz="1500">
                <a:solidFill>
                  <a:srgbClr val="000000"/>
                </a:solidFill>
                <a:latin typeface="Calibri" panose="020F0502020204030204" pitchFamily="34" charset="0"/>
                <a:cs typeface="Calibri" panose="020F0502020204030204" pitchFamily="34" charset="0"/>
              </a:rPr>
              <a:pPr/>
              <a:t>28</a:t>
            </a:fld>
            <a:endParaRPr lang="en-US" altLang="en-US" sz="1500">
              <a:solidFill>
                <a:srgbClr val="000000"/>
              </a:solidFill>
              <a:latin typeface="Calibri" panose="020F0502020204030204" pitchFamily="34" charset="0"/>
              <a:cs typeface="Calibri" panose="020F0502020204030204" pitchFamily="34" charset="0"/>
            </a:endParaRPr>
          </a:p>
        </p:txBody>
      </p:sp>
      <p:sp>
        <p:nvSpPr>
          <p:cNvPr id="19461" name="Date Placeholder 4">
            <a:extLst>
              <a:ext uri="{FF2B5EF4-FFF2-40B4-BE49-F238E27FC236}">
                <a16:creationId xmlns:a16="http://schemas.microsoft.com/office/drawing/2014/main" id="{B742DF8F-7F8F-7EED-EF8A-F27ACF00E484}"/>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830217" indent="-319314">
              <a:defRPr>
                <a:solidFill>
                  <a:schemeClr val="tx1"/>
                </a:solidFill>
                <a:latin typeface="Arial" panose="020B0604020202020204" pitchFamily="34" charset="0"/>
                <a:cs typeface="Arial" panose="020B0604020202020204" pitchFamily="34" charset="0"/>
              </a:defRPr>
            </a:lvl2pPr>
            <a:lvl3pPr marL="1277257" indent="-255451">
              <a:defRPr>
                <a:solidFill>
                  <a:schemeClr val="tx1"/>
                </a:solidFill>
                <a:latin typeface="Arial" panose="020B0604020202020204" pitchFamily="34" charset="0"/>
                <a:cs typeface="Arial" panose="020B0604020202020204" pitchFamily="34" charset="0"/>
              </a:defRPr>
            </a:lvl3pPr>
            <a:lvl4pPr marL="1788160" indent="-255451">
              <a:defRPr>
                <a:solidFill>
                  <a:schemeClr val="tx1"/>
                </a:solidFill>
                <a:latin typeface="Arial" panose="020B0604020202020204" pitchFamily="34" charset="0"/>
                <a:cs typeface="Arial" panose="020B0604020202020204" pitchFamily="34" charset="0"/>
              </a:defRPr>
            </a:lvl4pPr>
            <a:lvl5pPr marL="2299064" indent="-255451">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500">
                <a:solidFill>
                  <a:srgbClr val="000000"/>
                </a:solidFill>
                <a:latin typeface="Calibri" panose="020F0502020204030204" pitchFamily="34" charset="0"/>
                <a:cs typeface="Calibri" panose="020F0502020204030204" pitchFamily="34" charset="0"/>
              </a:rPr>
              <a:t>6/24/2018</a:t>
            </a:r>
          </a:p>
        </p:txBody>
      </p:sp>
      <p:sp>
        <p:nvSpPr>
          <p:cNvPr id="19462" name="Header Placeholder 5">
            <a:extLst>
              <a:ext uri="{FF2B5EF4-FFF2-40B4-BE49-F238E27FC236}">
                <a16:creationId xmlns:a16="http://schemas.microsoft.com/office/drawing/2014/main" id="{42447C5F-7FDF-5937-FAA8-949425D24204}"/>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830217" indent="-319314">
              <a:defRPr>
                <a:solidFill>
                  <a:schemeClr val="tx1"/>
                </a:solidFill>
                <a:latin typeface="Arial" panose="020B0604020202020204" pitchFamily="34" charset="0"/>
                <a:cs typeface="Arial" panose="020B0604020202020204" pitchFamily="34" charset="0"/>
              </a:defRPr>
            </a:lvl2pPr>
            <a:lvl3pPr marL="1277257" indent="-255451">
              <a:defRPr>
                <a:solidFill>
                  <a:schemeClr val="tx1"/>
                </a:solidFill>
                <a:latin typeface="Arial" panose="020B0604020202020204" pitchFamily="34" charset="0"/>
                <a:cs typeface="Arial" panose="020B0604020202020204" pitchFamily="34" charset="0"/>
              </a:defRPr>
            </a:lvl3pPr>
            <a:lvl4pPr marL="1788160" indent="-255451">
              <a:defRPr>
                <a:solidFill>
                  <a:schemeClr val="tx1"/>
                </a:solidFill>
                <a:latin typeface="Arial" panose="020B0604020202020204" pitchFamily="34" charset="0"/>
                <a:cs typeface="Arial" panose="020B0604020202020204" pitchFamily="34" charset="0"/>
              </a:defRPr>
            </a:lvl4pPr>
            <a:lvl5pPr marL="2299064" indent="-255451">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500">
                <a:solidFill>
                  <a:srgbClr val="000000"/>
                </a:solidFill>
                <a:latin typeface="Calibri" panose="020F0502020204030204" pitchFamily="34" charset="0"/>
                <a:cs typeface="Calibri" panose="020F0502020204030204" pitchFamily="34" charset="0"/>
              </a:rPr>
              <a:t>Dr. Jim McGowan - Law and Grace Session 9</a:t>
            </a:r>
          </a:p>
        </p:txBody>
      </p:sp>
      <p:sp>
        <p:nvSpPr>
          <p:cNvPr id="19463" name="Footer Placeholder 6">
            <a:extLst>
              <a:ext uri="{FF2B5EF4-FFF2-40B4-BE49-F238E27FC236}">
                <a16:creationId xmlns:a16="http://schemas.microsoft.com/office/drawing/2014/main" id="{2BBF8C83-640F-F0BF-1F25-ED48DB943BCF}"/>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830217" indent="-319314">
              <a:defRPr>
                <a:solidFill>
                  <a:schemeClr val="tx1"/>
                </a:solidFill>
                <a:latin typeface="Arial" panose="020B0604020202020204" pitchFamily="34" charset="0"/>
                <a:cs typeface="Arial" panose="020B0604020202020204" pitchFamily="34" charset="0"/>
              </a:defRPr>
            </a:lvl2pPr>
            <a:lvl3pPr marL="1277257" indent="-255451">
              <a:defRPr>
                <a:solidFill>
                  <a:schemeClr val="tx1"/>
                </a:solidFill>
                <a:latin typeface="Arial" panose="020B0604020202020204" pitchFamily="34" charset="0"/>
                <a:cs typeface="Arial" panose="020B0604020202020204" pitchFamily="34" charset="0"/>
              </a:defRPr>
            </a:lvl3pPr>
            <a:lvl4pPr marL="1788160" indent="-255451">
              <a:defRPr>
                <a:solidFill>
                  <a:schemeClr val="tx1"/>
                </a:solidFill>
                <a:latin typeface="Arial" panose="020B0604020202020204" pitchFamily="34" charset="0"/>
                <a:cs typeface="Arial" panose="020B0604020202020204" pitchFamily="34" charset="0"/>
              </a:defRPr>
            </a:lvl4pPr>
            <a:lvl5pPr marL="2299064" indent="-255451">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5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18229874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44</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735013" y="835025"/>
            <a:ext cx="7408862" cy="4167188"/>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183726" y="5279432"/>
            <a:ext cx="6510492" cy="5001565"/>
          </a:xfrm>
        </p:spPr>
        <p:txBody>
          <a:bodyPr/>
          <a:lstStyle/>
          <a:p>
            <a:endParaRPr lang="en-US" altLang="en-US"/>
          </a:p>
        </p:txBody>
      </p:sp>
    </p:spTree>
    <p:extLst>
      <p:ext uri="{BB962C8B-B14F-4D97-AF65-F5344CB8AC3E}">
        <p14:creationId xmlns:p14="http://schemas.microsoft.com/office/powerpoint/2010/main" val="16470508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46</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735013" y="835025"/>
            <a:ext cx="7408862" cy="4167188"/>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183726" y="5279432"/>
            <a:ext cx="6510492" cy="5001565"/>
          </a:xfrm>
        </p:spPr>
        <p:txBody>
          <a:bodyPr/>
          <a:lstStyle/>
          <a:p>
            <a:endParaRPr lang="en-US" altLang="en-US"/>
          </a:p>
        </p:txBody>
      </p:sp>
    </p:spTree>
    <p:extLst>
      <p:ext uri="{BB962C8B-B14F-4D97-AF65-F5344CB8AC3E}">
        <p14:creationId xmlns:p14="http://schemas.microsoft.com/office/powerpoint/2010/main" val="308065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xfrm>
            <a:off x="844550" y="876300"/>
            <a:ext cx="7781925" cy="4376738"/>
          </a:xfrm>
          <a:ln/>
        </p:spPr>
      </p:sp>
      <p:sp>
        <p:nvSpPr>
          <p:cNvPr id="11267" name="Notes Placeholder 2"/>
          <p:cNvSpPr>
            <a:spLocks noGrp="1"/>
          </p:cNvSpPr>
          <p:nvPr>
            <p:ph type="body" idx="1"/>
          </p:nvPr>
        </p:nvSpPr>
        <p:spPr>
          <a:noFill/>
        </p:spPr>
        <p:txBody>
          <a:bodyPr/>
          <a:lstStyle/>
          <a:p>
            <a:pPr eaLnBrk="1" hangingPunct="1">
              <a:spcBef>
                <a:spcPct val="0"/>
              </a:spcBef>
            </a:pPr>
            <a:endParaRPr lang="en-US" altLang="en-US" dirty="0"/>
          </a:p>
        </p:txBody>
      </p:sp>
      <p:sp>
        <p:nvSpPr>
          <p:cNvPr id="11268" name="Slide Number Placeholder 3"/>
          <p:cNvSpPr>
            <a:spLocks noGrp="1"/>
          </p:cNvSpPr>
          <p:nvPr>
            <p:ph type="sldNum" sz="quarter" idx="5"/>
          </p:nvPr>
        </p:nvSpPr>
        <p:spPr>
          <a:noFill/>
        </p:spPr>
        <p:txBody>
          <a:bodyPr/>
          <a:lstStyle>
            <a:lvl1pPr>
              <a:spcBef>
                <a:spcPct val="30000"/>
              </a:spcBef>
              <a:defRPr sz="2100">
                <a:solidFill>
                  <a:schemeClr val="tx1"/>
                </a:solidFill>
                <a:latin typeface="Arial" panose="020B0604020202020204" pitchFamily="34" charset="0"/>
                <a:cs typeface="Arial" panose="020B0604020202020204" pitchFamily="34" charset="0"/>
              </a:defRPr>
            </a:lvl1pPr>
            <a:lvl2pPr marL="1224627" indent="-471011">
              <a:spcBef>
                <a:spcPct val="30000"/>
              </a:spcBef>
              <a:defRPr sz="2100">
                <a:solidFill>
                  <a:schemeClr val="tx1"/>
                </a:solidFill>
                <a:latin typeface="Arial" panose="020B0604020202020204" pitchFamily="34" charset="0"/>
                <a:cs typeface="Arial" panose="020B0604020202020204" pitchFamily="34" charset="0"/>
              </a:defRPr>
            </a:lvl2pPr>
            <a:lvl3pPr marL="1884043" indent="-376808">
              <a:spcBef>
                <a:spcPct val="30000"/>
              </a:spcBef>
              <a:defRPr sz="2100">
                <a:solidFill>
                  <a:schemeClr val="tx1"/>
                </a:solidFill>
                <a:latin typeface="Arial" panose="020B0604020202020204" pitchFamily="34" charset="0"/>
                <a:cs typeface="Arial" panose="020B0604020202020204" pitchFamily="34" charset="0"/>
              </a:defRPr>
            </a:lvl3pPr>
            <a:lvl4pPr marL="2637660" indent="-376808">
              <a:spcBef>
                <a:spcPct val="30000"/>
              </a:spcBef>
              <a:defRPr sz="2100">
                <a:solidFill>
                  <a:schemeClr val="tx1"/>
                </a:solidFill>
                <a:latin typeface="Arial" panose="020B0604020202020204" pitchFamily="34" charset="0"/>
                <a:cs typeface="Arial" panose="020B0604020202020204" pitchFamily="34" charset="0"/>
              </a:defRPr>
            </a:lvl4pPr>
            <a:lvl5pPr marL="3391279" indent="-376808">
              <a:spcBef>
                <a:spcPct val="30000"/>
              </a:spcBef>
              <a:defRPr sz="2100">
                <a:solidFill>
                  <a:schemeClr val="tx1"/>
                </a:solidFill>
                <a:latin typeface="Arial" panose="020B0604020202020204" pitchFamily="34" charset="0"/>
                <a:cs typeface="Arial" panose="020B0604020202020204" pitchFamily="34" charset="0"/>
              </a:defRPr>
            </a:lvl5pPr>
            <a:lvl6pPr marL="4144895" indent="-376808" eaLnBrk="0" fontAlgn="base" hangingPunct="0">
              <a:spcBef>
                <a:spcPct val="30000"/>
              </a:spcBef>
              <a:spcAft>
                <a:spcPct val="0"/>
              </a:spcAft>
              <a:defRPr sz="2100">
                <a:solidFill>
                  <a:schemeClr val="tx1"/>
                </a:solidFill>
                <a:latin typeface="Arial" panose="020B0604020202020204" pitchFamily="34" charset="0"/>
                <a:cs typeface="Arial" panose="020B0604020202020204" pitchFamily="34" charset="0"/>
              </a:defRPr>
            </a:lvl6pPr>
            <a:lvl7pPr marL="4898514" indent="-376808" eaLnBrk="0" fontAlgn="base" hangingPunct="0">
              <a:spcBef>
                <a:spcPct val="30000"/>
              </a:spcBef>
              <a:spcAft>
                <a:spcPct val="0"/>
              </a:spcAft>
              <a:defRPr sz="2100">
                <a:solidFill>
                  <a:schemeClr val="tx1"/>
                </a:solidFill>
                <a:latin typeface="Arial" panose="020B0604020202020204" pitchFamily="34" charset="0"/>
                <a:cs typeface="Arial" panose="020B0604020202020204" pitchFamily="34" charset="0"/>
              </a:defRPr>
            </a:lvl7pPr>
            <a:lvl8pPr marL="5652130" indent="-376808" eaLnBrk="0" fontAlgn="base" hangingPunct="0">
              <a:spcBef>
                <a:spcPct val="30000"/>
              </a:spcBef>
              <a:spcAft>
                <a:spcPct val="0"/>
              </a:spcAft>
              <a:defRPr sz="2100">
                <a:solidFill>
                  <a:schemeClr val="tx1"/>
                </a:solidFill>
                <a:latin typeface="Arial" panose="020B0604020202020204" pitchFamily="34" charset="0"/>
                <a:cs typeface="Arial" panose="020B0604020202020204" pitchFamily="34" charset="0"/>
              </a:defRPr>
            </a:lvl8pPr>
            <a:lvl9pPr marL="6405749" indent="-376808" eaLnBrk="0" fontAlgn="base" hangingPunct="0">
              <a:spcBef>
                <a:spcPct val="30000"/>
              </a:spcBef>
              <a:spcAft>
                <a:spcPct val="0"/>
              </a:spcAft>
              <a:defRPr sz="2100">
                <a:solidFill>
                  <a:schemeClr val="tx1"/>
                </a:solidFill>
                <a:latin typeface="Arial" panose="020B0604020202020204" pitchFamily="34" charset="0"/>
                <a:cs typeface="Arial" panose="020B0604020202020204" pitchFamily="34" charset="0"/>
              </a:defRPr>
            </a:lvl9pPr>
          </a:lstStyle>
          <a:p>
            <a:pPr defTabSz="1207026">
              <a:spcBef>
                <a:spcPct val="0"/>
              </a:spcBef>
              <a:defRPr/>
            </a:pPr>
            <a:fld id="{7C1CD5D1-B74C-498D-9E1E-07C88E9286BF}" type="slidenum">
              <a:rPr lang="en-US" altLang="en-US">
                <a:solidFill>
                  <a:srgbClr val="000000"/>
                </a:solidFill>
                <a:latin typeface="Calibri" panose="020F0502020204030204" pitchFamily="34" charset="0"/>
                <a:cs typeface="Calibri" panose="020F0502020204030204" pitchFamily="34" charset="0"/>
              </a:rPr>
              <a:pPr defTabSz="1207026">
                <a:spcBef>
                  <a:spcPct val="0"/>
                </a:spcBef>
                <a:defRPr/>
              </a:pPr>
              <a:t>3</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11269" name="Footer Placeholder 4"/>
          <p:cNvSpPr>
            <a:spLocks noGrp="1"/>
          </p:cNvSpPr>
          <p:nvPr>
            <p:ph type="ftr" sz="quarter" idx="4"/>
          </p:nvPr>
        </p:nvSpPr>
        <p:spPr>
          <a:noFill/>
        </p:spPr>
        <p:txBody>
          <a:bodyPr/>
          <a:lstStyle>
            <a:lvl1pPr>
              <a:spcBef>
                <a:spcPct val="30000"/>
              </a:spcBef>
              <a:defRPr sz="2100">
                <a:solidFill>
                  <a:schemeClr val="tx1"/>
                </a:solidFill>
                <a:latin typeface="Arial" panose="020B0604020202020204" pitchFamily="34" charset="0"/>
                <a:cs typeface="Arial" panose="020B0604020202020204" pitchFamily="34" charset="0"/>
              </a:defRPr>
            </a:lvl1pPr>
            <a:lvl2pPr marL="1224627" indent="-471011">
              <a:spcBef>
                <a:spcPct val="30000"/>
              </a:spcBef>
              <a:defRPr sz="2100">
                <a:solidFill>
                  <a:schemeClr val="tx1"/>
                </a:solidFill>
                <a:latin typeface="Arial" panose="020B0604020202020204" pitchFamily="34" charset="0"/>
                <a:cs typeface="Arial" panose="020B0604020202020204" pitchFamily="34" charset="0"/>
              </a:defRPr>
            </a:lvl2pPr>
            <a:lvl3pPr marL="1884043" indent="-376808">
              <a:spcBef>
                <a:spcPct val="30000"/>
              </a:spcBef>
              <a:defRPr sz="2100">
                <a:solidFill>
                  <a:schemeClr val="tx1"/>
                </a:solidFill>
                <a:latin typeface="Arial" panose="020B0604020202020204" pitchFamily="34" charset="0"/>
                <a:cs typeface="Arial" panose="020B0604020202020204" pitchFamily="34" charset="0"/>
              </a:defRPr>
            </a:lvl3pPr>
            <a:lvl4pPr marL="2637660" indent="-376808">
              <a:spcBef>
                <a:spcPct val="30000"/>
              </a:spcBef>
              <a:defRPr sz="2100">
                <a:solidFill>
                  <a:schemeClr val="tx1"/>
                </a:solidFill>
                <a:latin typeface="Arial" panose="020B0604020202020204" pitchFamily="34" charset="0"/>
                <a:cs typeface="Arial" panose="020B0604020202020204" pitchFamily="34" charset="0"/>
              </a:defRPr>
            </a:lvl4pPr>
            <a:lvl5pPr marL="3391279" indent="-376808">
              <a:spcBef>
                <a:spcPct val="30000"/>
              </a:spcBef>
              <a:defRPr sz="2100">
                <a:solidFill>
                  <a:schemeClr val="tx1"/>
                </a:solidFill>
                <a:latin typeface="Arial" panose="020B0604020202020204" pitchFamily="34" charset="0"/>
                <a:cs typeface="Arial" panose="020B0604020202020204" pitchFamily="34" charset="0"/>
              </a:defRPr>
            </a:lvl5pPr>
            <a:lvl6pPr marL="4144895" indent="-376808" eaLnBrk="0" fontAlgn="base" hangingPunct="0">
              <a:spcBef>
                <a:spcPct val="30000"/>
              </a:spcBef>
              <a:spcAft>
                <a:spcPct val="0"/>
              </a:spcAft>
              <a:defRPr sz="2100">
                <a:solidFill>
                  <a:schemeClr val="tx1"/>
                </a:solidFill>
                <a:latin typeface="Arial" panose="020B0604020202020204" pitchFamily="34" charset="0"/>
                <a:cs typeface="Arial" panose="020B0604020202020204" pitchFamily="34" charset="0"/>
              </a:defRPr>
            </a:lvl6pPr>
            <a:lvl7pPr marL="4898514" indent="-376808" eaLnBrk="0" fontAlgn="base" hangingPunct="0">
              <a:spcBef>
                <a:spcPct val="30000"/>
              </a:spcBef>
              <a:spcAft>
                <a:spcPct val="0"/>
              </a:spcAft>
              <a:defRPr sz="2100">
                <a:solidFill>
                  <a:schemeClr val="tx1"/>
                </a:solidFill>
                <a:latin typeface="Arial" panose="020B0604020202020204" pitchFamily="34" charset="0"/>
                <a:cs typeface="Arial" panose="020B0604020202020204" pitchFamily="34" charset="0"/>
              </a:defRPr>
            </a:lvl7pPr>
            <a:lvl8pPr marL="5652130" indent="-376808" eaLnBrk="0" fontAlgn="base" hangingPunct="0">
              <a:spcBef>
                <a:spcPct val="30000"/>
              </a:spcBef>
              <a:spcAft>
                <a:spcPct val="0"/>
              </a:spcAft>
              <a:defRPr sz="2100">
                <a:solidFill>
                  <a:schemeClr val="tx1"/>
                </a:solidFill>
                <a:latin typeface="Arial" panose="020B0604020202020204" pitchFamily="34" charset="0"/>
                <a:cs typeface="Arial" panose="020B0604020202020204" pitchFamily="34" charset="0"/>
              </a:defRPr>
            </a:lvl8pPr>
            <a:lvl9pPr marL="6405749" indent="-376808" eaLnBrk="0" fontAlgn="base" hangingPunct="0">
              <a:spcBef>
                <a:spcPct val="30000"/>
              </a:spcBef>
              <a:spcAft>
                <a:spcPct val="0"/>
              </a:spcAft>
              <a:defRPr sz="2100">
                <a:solidFill>
                  <a:schemeClr val="tx1"/>
                </a:solidFill>
                <a:latin typeface="Arial" panose="020B0604020202020204" pitchFamily="34" charset="0"/>
                <a:cs typeface="Arial" panose="020B0604020202020204" pitchFamily="34" charset="0"/>
              </a:defRPr>
            </a:lvl9pPr>
          </a:lstStyle>
          <a:p>
            <a:pPr defTabSz="1207026">
              <a:spcBef>
                <a:spcPct val="0"/>
              </a:spcBef>
              <a:defRPr/>
            </a:pPr>
            <a:r>
              <a:rPr lang="en-US" altLang="en-US">
                <a:solidFill>
                  <a:srgbClr val="000000"/>
                </a:solidFill>
                <a:latin typeface="Calibri" panose="020F0502020204030204" pitchFamily="34" charset="0"/>
                <a:cs typeface="Calibri" panose="020F0502020204030204" pitchFamily="34" charset="0"/>
              </a:rPr>
              <a:t>Sugar Land Bible Church</a:t>
            </a:r>
            <a:endParaRPr lang="en-US" altLang="en-US" dirty="0">
              <a:solidFill>
                <a:srgbClr val="000000"/>
              </a:solidFill>
              <a:latin typeface="Calibri" panose="020F0502020204030204" pitchFamily="34" charset="0"/>
              <a:cs typeface="Calibri" panose="020F0502020204030204" pitchFamily="34" charset="0"/>
            </a:endParaRPr>
          </a:p>
        </p:txBody>
      </p:sp>
      <p:sp>
        <p:nvSpPr>
          <p:cNvPr id="11270" name="Header Placeholder 1"/>
          <p:cNvSpPr>
            <a:spLocks noGrp="1"/>
          </p:cNvSpPr>
          <p:nvPr>
            <p:ph type="hdr" sz="quarter"/>
          </p:nvPr>
        </p:nvSpPr>
        <p:spPr>
          <a:noFill/>
        </p:spPr>
        <p:txBody>
          <a:bodyPr/>
          <a:lstStyle>
            <a:lvl1pPr>
              <a:spcBef>
                <a:spcPct val="30000"/>
              </a:spcBef>
              <a:defRPr sz="2100">
                <a:solidFill>
                  <a:schemeClr val="tx1"/>
                </a:solidFill>
                <a:latin typeface="Arial" panose="020B0604020202020204" pitchFamily="34" charset="0"/>
                <a:cs typeface="Arial" panose="020B0604020202020204" pitchFamily="34" charset="0"/>
              </a:defRPr>
            </a:lvl1pPr>
            <a:lvl2pPr marL="1224627" indent="-471011">
              <a:spcBef>
                <a:spcPct val="30000"/>
              </a:spcBef>
              <a:defRPr sz="2100">
                <a:solidFill>
                  <a:schemeClr val="tx1"/>
                </a:solidFill>
                <a:latin typeface="Arial" panose="020B0604020202020204" pitchFamily="34" charset="0"/>
                <a:cs typeface="Arial" panose="020B0604020202020204" pitchFamily="34" charset="0"/>
              </a:defRPr>
            </a:lvl2pPr>
            <a:lvl3pPr marL="1884043" indent="-376808">
              <a:spcBef>
                <a:spcPct val="30000"/>
              </a:spcBef>
              <a:defRPr sz="2100">
                <a:solidFill>
                  <a:schemeClr val="tx1"/>
                </a:solidFill>
                <a:latin typeface="Arial" panose="020B0604020202020204" pitchFamily="34" charset="0"/>
                <a:cs typeface="Arial" panose="020B0604020202020204" pitchFamily="34" charset="0"/>
              </a:defRPr>
            </a:lvl3pPr>
            <a:lvl4pPr marL="2637660" indent="-376808">
              <a:spcBef>
                <a:spcPct val="30000"/>
              </a:spcBef>
              <a:defRPr sz="2100">
                <a:solidFill>
                  <a:schemeClr val="tx1"/>
                </a:solidFill>
                <a:latin typeface="Arial" panose="020B0604020202020204" pitchFamily="34" charset="0"/>
                <a:cs typeface="Arial" panose="020B0604020202020204" pitchFamily="34" charset="0"/>
              </a:defRPr>
            </a:lvl4pPr>
            <a:lvl5pPr marL="3391279" indent="-376808">
              <a:spcBef>
                <a:spcPct val="30000"/>
              </a:spcBef>
              <a:defRPr sz="2100">
                <a:solidFill>
                  <a:schemeClr val="tx1"/>
                </a:solidFill>
                <a:latin typeface="Arial" panose="020B0604020202020204" pitchFamily="34" charset="0"/>
                <a:cs typeface="Arial" panose="020B0604020202020204" pitchFamily="34" charset="0"/>
              </a:defRPr>
            </a:lvl5pPr>
            <a:lvl6pPr marL="4144895" indent="-376808" eaLnBrk="0" fontAlgn="base" hangingPunct="0">
              <a:spcBef>
                <a:spcPct val="30000"/>
              </a:spcBef>
              <a:spcAft>
                <a:spcPct val="0"/>
              </a:spcAft>
              <a:defRPr sz="2100">
                <a:solidFill>
                  <a:schemeClr val="tx1"/>
                </a:solidFill>
                <a:latin typeface="Arial" panose="020B0604020202020204" pitchFamily="34" charset="0"/>
                <a:cs typeface="Arial" panose="020B0604020202020204" pitchFamily="34" charset="0"/>
              </a:defRPr>
            </a:lvl6pPr>
            <a:lvl7pPr marL="4898514" indent="-376808" eaLnBrk="0" fontAlgn="base" hangingPunct="0">
              <a:spcBef>
                <a:spcPct val="30000"/>
              </a:spcBef>
              <a:spcAft>
                <a:spcPct val="0"/>
              </a:spcAft>
              <a:defRPr sz="2100">
                <a:solidFill>
                  <a:schemeClr val="tx1"/>
                </a:solidFill>
                <a:latin typeface="Arial" panose="020B0604020202020204" pitchFamily="34" charset="0"/>
                <a:cs typeface="Arial" panose="020B0604020202020204" pitchFamily="34" charset="0"/>
              </a:defRPr>
            </a:lvl7pPr>
            <a:lvl8pPr marL="5652130" indent="-376808" eaLnBrk="0" fontAlgn="base" hangingPunct="0">
              <a:spcBef>
                <a:spcPct val="30000"/>
              </a:spcBef>
              <a:spcAft>
                <a:spcPct val="0"/>
              </a:spcAft>
              <a:defRPr sz="2100">
                <a:solidFill>
                  <a:schemeClr val="tx1"/>
                </a:solidFill>
                <a:latin typeface="Arial" panose="020B0604020202020204" pitchFamily="34" charset="0"/>
                <a:cs typeface="Arial" panose="020B0604020202020204" pitchFamily="34" charset="0"/>
              </a:defRPr>
            </a:lvl8pPr>
            <a:lvl9pPr marL="6405749" indent="-376808" eaLnBrk="0" fontAlgn="base" hangingPunct="0">
              <a:spcBef>
                <a:spcPct val="30000"/>
              </a:spcBef>
              <a:spcAft>
                <a:spcPct val="0"/>
              </a:spcAft>
              <a:defRPr sz="2100">
                <a:solidFill>
                  <a:schemeClr val="tx1"/>
                </a:solidFill>
                <a:latin typeface="Arial" panose="020B0604020202020204" pitchFamily="34" charset="0"/>
                <a:cs typeface="Arial" panose="020B0604020202020204" pitchFamily="34" charset="0"/>
              </a:defRPr>
            </a:lvl9pPr>
          </a:lstStyle>
          <a:p>
            <a:pPr defTabSz="1207026">
              <a:spcBef>
                <a:spcPct val="0"/>
              </a:spcBef>
              <a:defRPr/>
            </a:pPr>
            <a:r>
              <a:rPr lang="en-US" alt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11271" name="Date Placeholder 2"/>
          <p:cNvSpPr>
            <a:spLocks noGrp="1"/>
          </p:cNvSpPr>
          <p:nvPr>
            <p:ph type="dt" sz="quarter" idx="1"/>
          </p:nvPr>
        </p:nvSpPr>
        <p:spPr>
          <a:noFill/>
        </p:spPr>
        <p:txBody>
          <a:bodyPr/>
          <a:lstStyle>
            <a:lvl1pPr>
              <a:spcBef>
                <a:spcPct val="30000"/>
              </a:spcBef>
              <a:defRPr sz="2100">
                <a:solidFill>
                  <a:schemeClr val="tx1"/>
                </a:solidFill>
                <a:latin typeface="Arial" panose="020B0604020202020204" pitchFamily="34" charset="0"/>
                <a:cs typeface="Arial" panose="020B0604020202020204" pitchFamily="34" charset="0"/>
              </a:defRPr>
            </a:lvl1pPr>
            <a:lvl2pPr marL="1224627" indent="-471011">
              <a:spcBef>
                <a:spcPct val="30000"/>
              </a:spcBef>
              <a:defRPr sz="2100">
                <a:solidFill>
                  <a:schemeClr val="tx1"/>
                </a:solidFill>
                <a:latin typeface="Arial" panose="020B0604020202020204" pitchFamily="34" charset="0"/>
                <a:cs typeface="Arial" panose="020B0604020202020204" pitchFamily="34" charset="0"/>
              </a:defRPr>
            </a:lvl2pPr>
            <a:lvl3pPr marL="1884043" indent="-376808">
              <a:spcBef>
                <a:spcPct val="30000"/>
              </a:spcBef>
              <a:defRPr sz="2100">
                <a:solidFill>
                  <a:schemeClr val="tx1"/>
                </a:solidFill>
                <a:latin typeface="Arial" panose="020B0604020202020204" pitchFamily="34" charset="0"/>
                <a:cs typeface="Arial" panose="020B0604020202020204" pitchFamily="34" charset="0"/>
              </a:defRPr>
            </a:lvl3pPr>
            <a:lvl4pPr marL="2637660" indent="-376808">
              <a:spcBef>
                <a:spcPct val="30000"/>
              </a:spcBef>
              <a:defRPr sz="2100">
                <a:solidFill>
                  <a:schemeClr val="tx1"/>
                </a:solidFill>
                <a:latin typeface="Arial" panose="020B0604020202020204" pitchFamily="34" charset="0"/>
                <a:cs typeface="Arial" panose="020B0604020202020204" pitchFamily="34" charset="0"/>
              </a:defRPr>
            </a:lvl4pPr>
            <a:lvl5pPr marL="3391279" indent="-376808">
              <a:spcBef>
                <a:spcPct val="30000"/>
              </a:spcBef>
              <a:defRPr sz="2100">
                <a:solidFill>
                  <a:schemeClr val="tx1"/>
                </a:solidFill>
                <a:latin typeface="Arial" panose="020B0604020202020204" pitchFamily="34" charset="0"/>
                <a:cs typeface="Arial" panose="020B0604020202020204" pitchFamily="34" charset="0"/>
              </a:defRPr>
            </a:lvl5pPr>
            <a:lvl6pPr marL="4144895" indent="-376808" eaLnBrk="0" fontAlgn="base" hangingPunct="0">
              <a:spcBef>
                <a:spcPct val="30000"/>
              </a:spcBef>
              <a:spcAft>
                <a:spcPct val="0"/>
              </a:spcAft>
              <a:defRPr sz="2100">
                <a:solidFill>
                  <a:schemeClr val="tx1"/>
                </a:solidFill>
                <a:latin typeface="Arial" panose="020B0604020202020204" pitchFamily="34" charset="0"/>
                <a:cs typeface="Arial" panose="020B0604020202020204" pitchFamily="34" charset="0"/>
              </a:defRPr>
            </a:lvl6pPr>
            <a:lvl7pPr marL="4898514" indent="-376808" eaLnBrk="0" fontAlgn="base" hangingPunct="0">
              <a:spcBef>
                <a:spcPct val="30000"/>
              </a:spcBef>
              <a:spcAft>
                <a:spcPct val="0"/>
              </a:spcAft>
              <a:defRPr sz="2100">
                <a:solidFill>
                  <a:schemeClr val="tx1"/>
                </a:solidFill>
                <a:latin typeface="Arial" panose="020B0604020202020204" pitchFamily="34" charset="0"/>
                <a:cs typeface="Arial" panose="020B0604020202020204" pitchFamily="34" charset="0"/>
              </a:defRPr>
            </a:lvl7pPr>
            <a:lvl8pPr marL="5652130" indent="-376808" eaLnBrk="0" fontAlgn="base" hangingPunct="0">
              <a:spcBef>
                <a:spcPct val="30000"/>
              </a:spcBef>
              <a:spcAft>
                <a:spcPct val="0"/>
              </a:spcAft>
              <a:defRPr sz="2100">
                <a:solidFill>
                  <a:schemeClr val="tx1"/>
                </a:solidFill>
                <a:latin typeface="Arial" panose="020B0604020202020204" pitchFamily="34" charset="0"/>
                <a:cs typeface="Arial" panose="020B0604020202020204" pitchFamily="34" charset="0"/>
              </a:defRPr>
            </a:lvl8pPr>
            <a:lvl9pPr marL="6405749" indent="-376808" eaLnBrk="0" fontAlgn="base" hangingPunct="0">
              <a:spcBef>
                <a:spcPct val="30000"/>
              </a:spcBef>
              <a:spcAft>
                <a:spcPct val="0"/>
              </a:spcAft>
              <a:defRPr sz="2100">
                <a:solidFill>
                  <a:schemeClr val="tx1"/>
                </a:solidFill>
                <a:latin typeface="Arial" panose="020B0604020202020204" pitchFamily="34" charset="0"/>
                <a:cs typeface="Arial" panose="020B0604020202020204" pitchFamily="34" charset="0"/>
              </a:defRPr>
            </a:lvl9pPr>
          </a:lstStyle>
          <a:p>
            <a:pPr defTabSz="1207026">
              <a:spcBef>
                <a:spcPct val="0"/>
              </a:spcBef>
              <a:defRPr/>
            </a:pPr>
            <a:r>
              <a:rPr lang="en-US" altLang="en-US">
                <a:solidFill>
                  <a:srgbClr val="000000"/>
                </a:solidFill>
                <a:latin typeface="Calibri" panose="020F0502020204030204" pitchFamily="34" charset="0"/>
                <a:cs typeface="Calibri" panose="020F0502020204030204" pitchFamily="34" charset="0"/>
              </a:rPr>
              <a:t>6/24/2018</a:t>
            </a:r>
            <a:endParaRPr lang="en-US" altLang="en-US"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9463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48</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735013" y="835025"/>
            <a:ext cx="7408862" cy="4167188"/>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183726" y="5279432"/>
            <a:ext cx="6510492" cy="5001565"/>
          </a:xfrm>
        </p:spPr>
        <p:txBody>
          <a:bodyPr/>
          <a:lstStyle/>
          <a:p>
            <a:endParaRPr lang="en-US" altLang="en-US"/>
          </a:p>
        </p:txBody>
      </p:sp>
    </p:spTree>
    <p:extLst>
      <p:ext uri="{BB962C8B-B14F-4D97-AF65-F5344CB8AC3E}">
        <p14:creationId xmlns:p14="http://schemas.microsoft.com/office/powerpoint/2010/main" val="19287319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pPr defTabSz="966612">
              <a:defRPr/>
            </a:pPr>
            <a:fld id="{39DAEF06-B096-4E5B-8423-3F8A28CDD184}" type="slidenum">
              <a:rPr lang="en-US" altLang="en-US">
                <a:solidFill>
                  <a:srgbClr val="000000"/>
                </a:solidFill>
              </a:rPr>
              <a:pPr defTabSz="966612">
                <a:defRPr/>
              </a:pPr>
              <a:t>51</a:t>
            </a:fld>
            <a:endParaRPr lang="en-US" altLang="en-US">
              <a:solidFill>
                <a:srgbClr val="000000"/>
              </a:solidFill>
            </a:endParaRPr>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735013" y="835025"/>
            <a:ext cx="7408862" cy="4167188"/>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183726" y="5279432"/>
            <a:ext cx="6510492" cy="5001565"/>
          </a:xfrm>
        </p:spPr>
        <p:txBody>
          <a:bodyPr/>
          <a:lstStyle/>
          <a:p>
            <a:endParaRPr lang="en-US" altLang="en-US"/>
          </a:p>
        </p:txBody>
      </p:sp>
    </p:spTree>
    <p:extLst>
      <p:ext uri="{BB962C8B-B14F-4D97-AF65-F5344CB8AC3E}">
        <p14:creationId xmlns:p14="http://schemas.microsoft.com/office/powerpoint/2010/main" val="20238316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pPr defTabSz="966612">
              <a:defRPr/>
            </a:pPr>
            <a:fld id="{39DAEF06-B096-4E5B-8423-3F8A28CDD184}" type="slidenum">
              <a:rPr lang="en-US" altLang="en-US">
                <a:solidFill>
                  <a:srgbClr val="000000"/>
                </a:solidFill>
              </a:rPr>
              <a:pPr defTabSz="966612">
                <a:defRPr/>
              </a:pPr>
              <a:t>53</a:t>
            </a:fld>
            <a:endParaRPr lang="en-US" altLang="en-US">
              <a:solidFill>
                <a:srgbClr val="000000"/>
              </a:solidFill>
            </a:endParaRPr>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735013" y="835025"/>
            <a:ext cx="7408862" cy="4167188"/>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183726" y="5279432"/>
            <a:ext cx="6510492" cy="5001565"/>
          </a:xfrm>
        </p:spPr>
        <p:txBody>
          <a:bodyPr/>
          <a:lstStyle/>
          <a:p>
            <a:endParaRPr lang="en-US" altLang="en-US"/>
          </a:p>
        </p:txBody>
      </p:sp>
    </p:spTree>
    <p:extLst>
      <p:ext uri="{BB962C8B-B14F-4D97-AF65-F5344CB8AC3E}">
        <p14:creationId xmlns:p14="http://schemas.microsoft.com/office/powerpoint/2010/main" val="1512409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pPr defTabSz="966612">
              <a:defRPr/>
            </a:pPr>
            <a:fld id="{39DAEF06-B096-4E5B-8423-3F8A28CDD184}" type="slidenum">
              <a:rPr lang="en-US" altLang="en-US">
                <a:solidFill>
                  <a:srgbClr val="000000"/>
                </a:solidFill>
              </a:rPr>
              <a:pPr defTabSz="966612">
                <a:defRPr/>
              </a:pPr>
              <a:t>55</a:t>
            </a:fld>
            <a:endParaRPr lang="en-US" altLang="en-US">
              <a:solidFill>
                <a:srgbClr val="000000"/>
              </a:solidFill>
            </a:endParaRPr>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735013" y="835025"/>
            <a:ext cx="7408862" cy="4167188"/>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183726" y="5279432"/>
            <a:ext cx="6510492" cy="5001565"/>
          </a:xfrm>
        </p:spPr>
        <p:txBody>
          <a:bodyPr/>
          <a:lstStyle/>
          <a:p>
            <a:endParaRPr lang="en-US" altLang="en-US"/>
          </a:p>
        </p:txBody>
      </p:sp>
    </p:spTree>
    <p:extLst>
      <p:ext uri="{BB962C8B-B14F-4D97-AF65-F5344CB8AC3E}">
        <p14:creationId xmlns:p14="http://schemas.microsoft.com/office/powerpoint/2010/main" val="16783092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pPr defTabSz="966612">
              <a:defRPr/>
            </a:pPr>
            <a:fld id="{39DAEF06-B096-4E5B-8423-3F8A28CDD184}" type="slidenum">
              <a:rPr lang="en-US" altLang="en-US">
                <a:solidFill>
                  <a:srgbClr val="000000"/>
                </a:solidFill>
              </a:rPr>
              <a:pPr defTabSz="966612">
                <a:defRPr/>
              </a:pPr>
              <a:t>56</a:t>
            </a:fld>
            <a:endParaRPr lang="en-US" altLang="en-US">
              <a:solidFill>
                <a:srgbClr val="000000"/>
              </a:solidFill>
            </a:endParaRPr>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735013" y="835025"/>
            <a:ext cx="7408862" cy="4167188"/>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183726" y="5279432"/>
            <a:ext cx="6510492" cy="5001565"/>
          </a:xfrm>
        </p:spPr>
        <p:txBody>
          <a:bodyPr/>
          <a:lstStyle/>
          <a:p>
            <a:endParaRPr lang="en-US" altLang="en-US"/>
          </a:p>
        </p:txBody>
      </p:sp>
    </p:spTree>
    <p:extLst>
      <p:ext uri="{BB962C8B-B14F-4D97-AF65-F5344CB8AC3E}">
        <p14:creationId xmlns:p14="http://schemas.microsoft.com/office/powerpoint/2010/main" val="37236056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pPr defTabSz="966612">
              <a:defRPr/>
            </a:pPr>
            <a:fld id="{39DAEF06-B096-4E5B-8423-3F8A28CDD184}" type="slidenum">
              <a:rPr lang="en-US" altLang="en-US">
                <a:solidFill>
                  <a:srgbClr val="000000"/>
                </a:solidFill>
              </a:rPr>
              <a:pPr defTabSz="966612">
                <a:defRPr/>
              </a:pPr>
              <a:t>59</a:t>
            </a:fld>
            <a:endParaRPr lang="en-US" altLang="en-US">
              <a:solidFill>
                <a:srgbClr val="000000"/>
              </a:solidFill>
            </a:endParaRPr>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735013" y="835025"/>
            <a:ext cx="7408862" cy="4167188"/>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183726" y="5279432"/>
            <a:ext cx="6510492" cy="5001565"/>
          </a:xfrm>
        </p:spPr>
        <p:txBody>
          <a:bodyPr/>
          <a:lstStyle/>
          <a:p>
            <a:endParaRPr lang="en-US" altLang="en-US"/>
          </a:p>
        </p:txBody>
      </p:sp>
    </p:spTree>
    <p:extLst>
      <p:ext uri="{BB962C8B-B14F-4D97-AF65-F5344CB8AC3E}">
        <p14:creationId xmlns:p14="http://schemas.microsoft.com/office/powerpoint/2010/main" val="38777805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D62266D7-CC56-0799-99BA-BF3303AF5200}"/>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86520458-64F0-5B16-FF2D-393629F912D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9460" name="Slide Number Placeholder 3">
            <a:extLst>
              <a:ext uri="{FF2B5EF4-FFF2-40B4-BE49-F238E27FC236}">
                <a16:creationId xmlns:a16="http://schemas.microsoft.com/office/drawing/2014/main" id="{C8F07F68-EC01-8165-12CF-B17D5CD22B7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830217" indent="-319314">
              <a:defRPr>
                <a:solidFill>
                  <a:schemeClr val="tx1"/>
                </a:solidFill>
                <a:latin typeface="Arial" panose="020B0604020202020204" pitchFamily="34" charset="0"/>
                <a:cs typeface="Arial" panose="020B0604020202020204" pitchFamily="34" charset="0"/>
              </a:defRPr>
            </a:lvl2pPr>
            <a:lvl3pPr marL="1277257" indent="-255451">
              <a:defRPr>
                <a:solidFill>
                  <a:schemeClr val="tx1"/>
                </a:solidFill>
                <a:latin typeface="Arial" panose="020B0604020202020204" pitchFamily="34" charset="0"/>
                <a:cs typeface="Arial" panose="020B0604020202020204" pitchFamily="34" charset="0"/>
              </a:defRPr>
            </a:lvl3pPr>
            <a:lvl4pPr marL="1788160" indent="-255451">
              <a:defRPr>
                <a:solidFill>
                  <a:schemeClr val="tx1"/>
                </a:solidFill>
                <a:latin typeface="Arial" panose="020B0604020202020204" pitchFamily="34" charset="0"/>
                <a:cs typeface="Arial" panose="020B0604020202020204" pitchFamily="34" charset="0"/>
              </a:defRPr>
            </a:lvl4pPr>
            <a:lvl5pPr marL="2299064" indent="-255451">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FB9E11D-A7C5-4B0D-87BE-6DB1682558DC}" type="slidenum">
              <a:rPr lang="en-US" altLang="en-US" sz="1500">
                <a:solidFill>
                  <a:srgbClr val="000000"/>
                </a:solidFill>
                <a:latin typeface="Calibri" panose="020F0502020204030204" pitchFamily="34" charset="0"/>
                <a:cs typeface="Calibri" panose="020F0502020204030204" pitchFamily="34" charset="0"/>
              </a:rPr>
              <a:pPr/>
              <a:t>62</a:t>
            </a:fld>
            <a:endParaRPr lang="en-US" altLang="en-US" sz="1500">
              <a:solidFill>
                <a:srgbClr val="000000"/>
              </a:solidFill>
              <a:latin typeface="Calibri" panose="020F0502020204030204" pitchFamily="34" charset="0"/>
              <a:cs typeface="Calibri" panose="020F0502020204030204" pitchFamily="34" charset="0"/>
            </a:endParaRPr>
          </a:p>
        </p:txBody>
      </p:sp>
      <p:sp>
        <p:nvSpPr>
          <p:cNvPr id="19461" name="Date Placeholder 4">
            <a:extLst>
              <a:ext uri="{FF2B5EF4-FFF2-40B4-BE49-F238E27FC236}">
                <a16:creationId xmlns:a16="http://schemas.microsoft.com/office/drawing/2014/main" id="{B742DF8F-7F8F-7EED-EF8A-F27ACF00E484}"/>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830217" indent="-319314">
              <a:defRPr>
                <a:solidFill>
                  <a:schemeClr val="tx1"/>
                </a:solidFill>
                <a:latin typeface="Arial" panose="020B0604020202020204" pitchFamily="34" charset="0"/>
                <a:cs typeface="Arial" panose="020B0604020202020204" pitchFamily="34" charset="0"/>
              </a:defRPr>
            </a:lvl2pPr>
            <a:lvl3pPr marL="1277257" indent="-255451">
              <a:defRPr>
                <a:solidFill>
                  <a:schemeClr val="tx1"/>
                </a:solidFill>
                <a:latin typeface="Arial" panose="020B0604020202020204" pitchFamily="34" charset="0"/>
                <a:cs typeface="Arial" panose="020B0604020202020204" pitchFamily="34" charset="0"/>
              </a:defRPr>
            </a:lvl3pPr>
            <a:lvl4pPr marL="1788160" indent="-255451">
              <a:defRPr>
                <a:solidFill>
                  <a:schemeClr val="tx1"/>
                </a:solidFill>
                <a:latin typeface="Arial" panose="020B0604020202020204" pitchFamily="34" charset="0"/>
                <a:cs typeface="Arial" panose="020B0604020202020204" pitchFamily="34" charset="0"/>
              </a:defRPr>
            </a:lvl4pPr>
            <a:lvl5pPr marL="2299064" indent="-255451">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500">
                <a:solidFill>
                  <a:srgbClr val="000000"/>
                </a:solidFill>
                <a:latin typeface="Calibri" panose="020F0502020204030204" pitchFamily="34" charset="0"/>
                <a:cs typeface="Calibri" panose="020F0502020204030204" pitchFamily="34" charset="0"/>
              </a:rPr>
              <a:t>6/24/2018</a:t>
            </a:r>
          </a:p>
        </p:txBody>
      </p:sp>
      <p:sp>
        <p:nvSpPr>
          <p:cNvPr id="19462" name="Header Placeholder 5">
            <a:extLst>
              <a:ext uri="{FF2B5EF4-FFF2-40B4-BE49-F238E27FC236}">
                <a16:creationId xmlns:a16="http://schemas.microsoft.com/office/drawing/2014/main" id="{42447C5F-7FDF-5937-FAA8-949425D24204}"/>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830217" indent="-319314">
              <a:defRPr>
                <a:solidFill>
                  <a:schemeClr val="tx1"/>
                </a:solidFill>
                <a:latin typeface="Arial" panose="020B0604020202020204" pitchFamily="34" charset="0"/>
                <a:cs typeface="Arial" panose="020B0604020202020204" pitchFamily="34" charset="0"/>
              </a:defRPr>
            </a:lvl2pPr>
            <a:lvl3pPr marL="1277257" indent="-255451">
              <a:defRPr>
                <a:solidFill>
                  <a:schemeClr val="tx1"/>
                </a:solidFill>
                <a:latin typeface="Arial" panose="020B0604020202020204" pitchFamily="34" charset="0"/>
                <a:cs typeface="Arial" panose="020B0604020202020204" pitchFamily="34" charset="0"/>
              </a:defRPr>
            </a:lvl3pPr>
            <a:lvl4pPr marL="1788160" indent="-255451">
              <a:defRPr>
                <a:solidFill>
                  <a:schemeClr val="tx1"/>
                </a:solidFill>
                <a:latin typeface="Arial" panose="020B0604020202020204" pitchFamily="34" charset="0"/>
                <a:cs typeface="Arial" panose="020B0604020202020204" pitchFamily="34" charset="0"/>
              </a:defRPr>
            </a:lvl4pPr>
            <a:lvl5pPr marL="2299064" indent="-255451">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500">
                <a:solidFill>
                  <a:srgbClr val="000000"/>
                </a:solidFill>
                <a:latin typeface="Calibri" panose="020F0502020204030204" pitchFamily="34" charset="0"/>
                <a:cs typeface="Calibri" panose="020F0502020204030204" pitchFamily="34" charset="0"/>
              </a:rPr>
              <a:t>Dr. Jim McGowan - Law and Grace Session 9</a:t>
            </a:r>
          </a:p>
        </p:txBody>
      </p:sp>
      <p:sp>
        <p:nvSpPr>
          <p:cNvPr id="19463" name="Footer Placeholder 6">
            <a:extLst>
              <a:ext uri="{FF2B5EF4-FFF2-40B4-BE49-F238E27FC236}">
                <a16:creationId xmlns:a16="http://schemas.microsoft.com/office/drawing/2014/main" id="{2BBF8C83-640F-F0BF-1F25-ED48DB943BCF}"/>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830217" indent="-319314">
              <a:defRPr>
                <a:solidFill>
                  <a:schemeClr val="tx1"/>
                </a:solidFill>
                <a:latin typeface="Arial" panose="020B0604020202020204" pitchFamily="34" charset="0"/>
                <a:cs typeface="Arial" panose="020B0604020202020204" pitchFamily="34" charset="0"/>
              </a:defRPr>
            </a:lvl2pPr>
            <a:lvl3pPr marL="1277257" indent="-255451">
              <a:defRPr>
                <a:solidFill>
                  <a:schemeClr val="tx1"/>
                </a:solidFill>
                <a:latin typeface="Arial" panose="020B0604020202020204" pitchFamily="34" charset="0"/>
                <a:cs typeface="Arial" panose="020B0604020202020204" pitchFamily="34" charset="0"/>
              </a:defRPr>
            </a:lvl3pPr>
            <a:lvl4pPr marL="1788160" indent="-255451">
              <a:defRPr>
                <a:solidFill>
                  <a:schemeClr val="tx1"/>
                </a:solidFill>
                <a:latin typeface="Arial" panose="020B0604020202020204" pitchFamily="34" charset="0"/>
                <a:cs typeface="Arial" panose="020B0604020202020204" pitchFamily="34" charset="0"/>
              </a:defRPr>
            </a:lvl4pPr>
            <a:lvl5pPr marL="2299064" indent="-255451">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5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17414935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134F51E-5A08-7B43-5339-D34302C0C018}"/>
              </a:ext>
            </a:extLst>
          </p:cNvPr>
          <p:cNvSpPr>
            <a:spLocks noGrp="1" noChangeArrowheads="1"/>
          </p:cNvSpPr>
          <p:nvPr>
            <p:ph type="sldNum" sz="quarter" idx="5"/>
          </p:nvPr>
        </p:nvSpPr>
        <p:spPr>
          <a:ln/>
        </p:spPr>
        <p:txBody>
          <a:bodyPr/>
          <a:lstStyle/>
          <a:p>
            <a:fld id="{0C546F4A-1CBE-4D81-AAF6-FF2A0070D7FC}" type="slidenum">
              <a:rPr lang="en-US" altLang="en-US"/>
              <a:pPr/>
              <a:t>63</a:t>
            </a:fld>
            <a:endParaRPr lang="en-US" altLang="en-US"/>
          </a:p>
        </p:txBody>
      </p:sp>
      <p:sp>
        <p:nvSpPr>
          <p:cNvPr id="19458" name="Rectangle 2">
            <a:extLst>
              <a:ext uri="{FF2B5EF4-FFF2-40B4-BE49-F238E27FC236}">
                <a16:creationId xmlns:a16="http://schemas.microsoft.com/office/drawing/2014/main" id="{CDC227C1-7601-FB54-D4BB-15EC3F1260AB}"/>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545DFE30-0FEC-88FF-5771-BE1090F8964E}"/>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2CAF7E5-A66E-E7FE-9381-E374A4945324}"/>
              </a:ext>
            </a:extLst>
          </p:cNvPr>
          <p:cNvSpPr>
            <a:spLocks noGrp="1" noChangeArrowheads="1"/>
          </p:cNvSpPr>
          <p:nvPr>
            <p:ph type="sldNum" sz="quarter" idx="5"/>
          </p:nvPr>
        </p:nvSpPr>
        <p:spPr>
          <a:ln/>
        </p:spPr>
        <p:txBody>
          <a:bodyPr/>
          <a:lstStyle/>
          <a:p>
            <a:fld id="{A2BEEC55-7911-40D4-8811-64468E473C8F}" type="slidenum">
              <a:rPr lang="en-US" altLang="en-US"/>
              <a:pPr/>
              <a:t>64</a:t>
            </a:fld>
            <a:endParaRPr lang="en-US" altLang="en-US"/>
          </a:p>
        </p:txBody>
      </p:sp>
      <p:sp>
        <p:nvSpPr>
          <p:cNvPr id="23554" name="Rectangle 2">
            <a:extLst>
              <a:ext uri="{FF2B5EF4-FFF2-40B4-BE49-F238E27FC236}">
                <a16:creationId xmlns:a16="http://schemas.microsoft.com/office/drawing/2014/main" id="{4315C6EB-603C-C89B-5145-6B790E9A7666}"/>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B06E5D14-17E0-042D-4FE7-D8B611BA0827}"/>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2A1A263-C56A-49A8-ADA4-024D84526D5B}"/>
              </a:ext>
            </a:extLst>
          </p:cNvPr>
          <p:cNvSpPr>
            <a:spLocks noGrp="1" noChangeArrowheads="1"/>
          </p:cNvSpPr>
          <p:nvPr>
            <p:ph type="sldNum" sz="quarter" idx="5"/>
          </p:nvPr>
        </p:nvSpPr>
        <p:spPr>
          <a:ln/>
        </p:spPr>
        <p:txBody>
          <a:bodyPr/>
          <a:lstStyle/>
          <a:p>
            <a:fld id="{97D944D0-5CB4-46EB-B469-CB7F1AFC7AE4}" type="slidenum">
              <a:rPr lang="en-US" altLang="en-US"/>
              <a:pPr/>
              <a:t>65</a:t>
            </a:fld>
            <a:endParaRPr lang="en-US" altLang="en-US"/>
          </a:p>
        </p:txBody>
      </p:sp>
      <p:sp>
        <p:nvSpPr>
          <p:cNvPr id="25602" name="Rectangle 2">
            <a:extLst>
              <a:ext uri="{FF2B5EF4-FFF2-40B4-BE49-F238E27FC236}">
                <a16:creationId xmlns:a16="http://schemas.microsoft.com/office/drawing/2014/main" id="{F783BD98-631A-5384-82C8-A7F12E98E18D}"/>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0D4CC32F-D0D1-EA12-B4E8-5873CB1C360D}"/>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2100">
                <a:solidFill>
                  <a:schemeClr val="tx1"/>
                </a:solidFill>
                <a:latin typeface="Arial" charset="0"/>
                <a:cs typeface="Arial" charset="0"/>
              </a:defRPr>
            </a:lvl1pPr>
            <a:lvl2pPr marL="1224627" indent="-471011" eaLnBrk="0" hangingPunct="0">
              <a:spcBef>
                <a:spcPct val="30000"/>
              </a:spcBef>
              <a:defRPr sz="2100">
                <a:solidFill>
                  <a:schemeClr val="tx1"/>
                </a:solidFill>
                <a:latin typeface="Arial" charset="0"/>
                <a:cs typeface="Arial" charset="0"/>
              </a:defRPr>
            </a:lvl2pPr>
            <a:lvl3pPr marL="1884043" indent="-376808" eaLnBrk="0" hangingPunct="0">
              <a:spcBef>
                <a:spcPct val="30000"/>
              </a:spcBef>
              <a:defRPr sz="2100">
                <a:solidFill>
                  <a:schemeClr val="tx1"/>
                </a:solidFill>
                <a:latin typeface="Arial" charset="0"/>
                <a:cs typeface="Arial" charset="0"/>
              </a:defRPr>
            </a:lvl3pPr>
            <a:lvl4pPr marL="2637660" indent="-376808" eaLnBrk="0" hangingPunct="0">
              <a:spcBef>
                <a:spcPct val="30000"/>
              </a:spcBef>
              <a:defRPr sz="2100">
                <a:solidFill>
                  <a:schemeClr val="tx1"/>
                </a:solidFill>
                <a:latin typeface="Arial" charset="0"/>
                <a:cs typeface="Arial" charset="0"/>
              </a:defRPr>
            </a:lvl4pPr>
            <a:lvl5pPr marL="3391279" indent="-376808" eaLnBrk="0" hangingPunct="0">
              <a:spcBef>
                <a:spcPct val="30000"/>
              </a:spcBef>
              <a:defRPr sz="2100">
                <a:solidFill>
                  <a:schemeClr val="tx1"/>
                </a:solidFill>
                <a:latin typeface="Arial" charset="0"/>
                <a:cs typeface="Arial" charset="0"/>
              </a:defRPr>
            </a:lvl5pPr>
            <a:lvl6pPr marL="4144895" indent="-376808" eaLnBrk="0" fontAlgn="base" hangingPunct="0">
              <a:spcBef>
                <a:spcPct val="30000"/>
              </a:spcBef>
              <a:spcAft>
                <a:spcPct val="0"/>
              </a:spcAft>
              <a:defRPr sz="2100">
                <a:solidFill>
                  <a:schemeClr val="tx1"/>
                </a:solidFill>
                <a:latin typeface="Arial" charset="0"/>
                <a:cs typeface="Arial" charset="0"/>
              </a:defRPr>
            </a:lvl6pPr>
            <a:lvl7pPr marL="4898514" indent="-376808" eaLnBrk="0" fontAlgn="base" hangingPunct="0">
              <a:spcBef>
                <a:spcPct val="30000"/>
              </a:spcBef>
              <a:spcAft>
                <a:spcPct val="0"/>
              </a:spcAft>
              <a:defRPr sz="2100">
                <a:solidFill>
                  <a:schemeClr val="tx1"/>
                </a:solidFill>
                <a:latin typeface="Arial" charset="0"/>
                <a:cs typeface="Arial" charset="0"/>
              </a:defRPr>
            </a:lvl7pPr>
            <a:lvl8pPr marL="5652130" indent="-376808" eaLnBrk="0" fontAlgn="base" hangingPunct="0">
              <a:spcBef>
                <a:spcPct val="30000"/>
              </a:spcBef>
              <a:spcAft>
                <a:spcPct val="0"/>
              </a:spcAft>
              <a:defRPr sz="2100">
                <a:solidFill>
                  <a:schemeClr val="tx1"/>
                </a:solidFill>
                <a:latin typeface="Arial" charset="0"/>
                <a:cs typeface="Arial" charset="0"/>
              </a:defRPr>
            </a:lvl8pPr>
            <a:lvl9pPr marL="6405749" indent="-376808" eaLnBrk="0" fontAlgn="base" hangingPunct="0">
              <a:spcBef>
                <a:spcPct val="30000"/>
              </a:spcBef>
              <a:spcAft>
                <a:spcPct val="0"/>
              </a:spcAft>
              <a:defRPr sz="2100">
                <a:solidFill>
                  <a:schemeClr val="tx1"/>
                </a:solidFill>
                <a:latin typeface="Arial" charset="0"/>
                <a:cs typeface="Arial" charset="0"/>
              </a:defRPr>
            </a:lvl9pPr>
          </a:lstStyle>
          <a:p>
            <a:pPr defTabSz="1207026"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1207026" eaLnBrk="1" hangingPunct="1">
                <a:spcBef>
                  <a:spcPct val="0"/>
                </a:spcBef>
                <a:defRPr/>
              </a:pPr>
              <a:t>4</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xfrm>
            <a:off x="844550" y="876300"/>
            <a:ext cx="7781925" cy="4376738"/>
          </a:xfrm>
          <a:ln/>
        </p:spPr>
      </p:sp>
      <p:sp>
        <p:nvSpPr>
          <p:cNvPr id="59396" name="Rectangle 3"/>
          <p:cNvSpPr>
            <a:spLocks noGrp="1" noChangeArrowheads="1"/>
          </p:cNvSpPr>
          <p:nvPr>
            <p:ph type="body" idx="1"/>
          </p:nvPr>
        </p:nvSpPr>
        <p:spPr>
          <a:xfrm>
            <a:off x="1634539" y="6738044"/>
            <a:ext cx="8989953" cy="6383405"/>
          </a:xfrm>
          <a:noFill/>
        </p:spPr>
        <p:txBody>
          <a:bodyPr/>
          <a:lstStyle/>
          <a:p>
            <a:pPr>
              <a:spcBef>
                <a:spcPts val="0"/>
              </a:spcBef>
              <a:spcAft>
                <a:spcPts val="1647"/>
              </a:spcAft>
            </a:pPr>
            <a:endParaRPr lang="en-US" altLang="en-US" sz="2100" b="1" dirty="0">
              <a:latin typeface="+mn-lt"/>
            </a:endParaRPr>
          </a:p>
        </p:txBody>
      </p:sp>
      <p:sp>
        <p:nvSpPr>
          <p:cNvPr id="2" name="Date Placeholder 1"/>
          <p:cNvSpPr>
            <a:spLocks noGrp="1"/>
          </p:cNvSpPr>
          <p:nvPr>
            <p:ph type="dt" idx="10"/>
          </p:nvPr>
        </p:nvSpPr>
        <p:spPr/>
        <p:txBody>
          <a:bodyPr/>
          <a:lstStyle/>
          <a:p>
            <a:pPr defTabSz="1207026">
              <a:defRPr/>
            </a:pPr>
            <a:r>
              <a:rPr lang="en-US" sz="1800">
                <a:solidFill>
                  <a:srgbClr val="000000"/>
                </a:solidFill>
              </a:rPr>
              <a:t>6/24/2018</a:t>
            </a:r>
          </a:p>
        </p:txBody>
      </p:sp>
      <p:sp>
        <p:nvSpPr>
          <p:cNvPr id="3" name="Header Placeholder 2"/>
          <p:cNvSpPr>
            <a:spLocks noGrp="1"/>
          </p:cNvSpPr>
          <p:nvPr>
            <p:ph type="hdr" sz="quarter" idx="11"/>
          </p:nvPr>
        </p:nvSpPr>
        <p:spPr/>
        <p:txBody>
          <a:bodyPr/>
          <a:lstStyle/>
          <a:p>
            <a:pPr defTabSz="1207026">
              <a:defRPr/>
            </a:pPr>
            <a:r>
              <a:rPr lang="en-US" sz="1800" dirty="0">
                <a:solidFill>
                  <a:srgbClr val="000000"/>
                </a:solidFill>
              </a:rPr>
              <a:t>Dr. Jim McGowan - Law and Grace Session 9</a:t>
            </a:r>
          </a:p>
        </p:txBody>
      </p:sp>
      <p:sp>
        <p:nvSpPr>
          <p:cNvPr id="4" name="Footer Placeholder 3"/>
          <p:cNvSpPr>
            <a:spLocks noGrp="1"/>
          </p:cNvSpPr>
          <p:nvPr>
            <p:ph type="ftr" sz="quarter" idx="12"/>
          </p:nvPr>
        </p:nvSpPr>
        <p:spPr/>
        <p:txBody>
          <a:bodyPr/>
          <a:lstStyle/>
          <a:p>
            <a:pPr defTabSz="1207026">
              <a:defRPr/>
            </a:pPr>
            <a:r>
              <a:rPr lang="en-US" sz="1800">
                <a:solidFill>
                  <a:srgbClr val="000000"/>
                </a:solidFill>
              </a:rPr>
              <a:t>Sugar Land Bible Church</a:t>
            </a:r>
          </a:p>
        </p:txBody>
      </p:sp>
    </p:spTree>
    <p:extLst>
      <p:ext uri="{BB962C8B-B14F-4D97-AF65-F5344CB8AC3E}">
        <p14:creationId xmlns:p14="http://schemas.microsoft.com/office/powerpoint/2010/main" val="31809809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2A1A263-C56A-49A8-ADA4-024D84526D5B}"/>
              </a:ext>
            </a:extLst>
          </p:cNvPr>
          <p:cNvSpPr>
            <a:spLocks noGrp="1" noChangeArrowheads="1"/>
          </p:cNvSpPr>
          <p:nvPr>
            <p:ph type="sldNum" sz="quarter" idx="5"/>
          </p:nvPr>
        </p:nvSpPr>
        <p:spPr>
          <a:ln/>
        </p:spPr>
        <p:txBody>
          <a:bodyPr/>
          <a:lstStyle/>
          <a:p>
            <a:fld id="{97D944D0-5CB4-46EB-B469-CB7F1AFC7AE4}" type="slidenum">
              <a:rPr lang="en-US" altLang="en-US"/>
              <a:pPr/>
              <a:t>66</a:t>
            </a:fld>
            <a:endParaRPr lang="en-US" altLang="en-US"/>
          </a:p>
        </p:txBody>
      </p:sp>
      <p:sp>
        <p:nvSpPr>
          <p:cNvPr id="25602" name="Rectangle 2">
            <a:extLst>
              <a:ext uri="{FF2B5EF4-FFF2-40B4-BE49-F238E27FC236}">
                <a16:creationId xmlns:a16="http://schemas.microsoft.com/office/drawing/2014/main" id="{F783BD98-631A-5384-82C8-A7F12E98E18D}"/>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0D4CC32F-D0D1-EA12-B4E8-5873CB1C360D}"/>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8327586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2A1A263-C56A-49A8-ADA4-024D84526D5B}"/>
              </a:ext>
            </a:extLst>
          </p:cNvPr>
          <p:cNvSpPr>
            <a:spLocks noGrp="1" noChangeArrowheads="1"/>
          </p:cNvSpPr>
          <p:nvPr>
            <p:ph type="sldNum" sz="quarter" idx="5"/>
          </p:nvPr>
        </p:nvSpPr>
        <p:spPr>
          <a:ln/>
        </p:spPr>
        <p:txBody>
          <a:bodyPr/>
          <a:lstStyle/>
          <a:p>
            <a:fld id="{97D944D0-5CB4-46EB-B469-CB7F1AFC7AE4}" type="slidenum">
              <a:rPr lang="en-US" altLang="en-US"/>
              <a:pPr/>
              <a:t>67</a:t>
            </a:fld>
            <a:endParaRPr lang="en-US" altLang="en-US"/>
          </a:p>
        </p:txBody>
      </p:sp>
      <p:sp>
        <p:nvSpPr>
          <p:cNvPr id="25602" name="Rectangle 2">
            <a:extLst>
              <a:ext uri="{FF2B5EF4-FFF2-40B4-BE49-F238E27FC236}">
                <a16:creationId xmlns:a16="http://schemas.microsoft.com/office/drawing/2014/main" id="{F783BD98-631A-5384-82C8-A7F12E98E18D}"/>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0D4CC32F-D0D1-EA12-B4E8-5873CB1C360D}"/>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3854998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xfrm>
            <a:off x="457200" y="720725"/>
            <a:ext cx="6400800" cy="3600450"/>
          </a:xfrm>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fld id="{A9B4F588-6FC3-4FC0-8679-64BDF9E71BF6}" type="slidenum">
              <a:rPr lang="en-US" altLang="en-US" sz="1700">
                <a:solidFill>
                  <a:srgbClr val="000000"/>
                </a:solidFill>
              </a:rPr>
              <a:pPr>
                <a:spcBef>
                  <a:spcPct val="0"/>
                </a:spcBef>
                <a:defRPr/>
              </a:pPr>
              <a:t>68</a:t>
            </a:fld>
            <a:endParaRPr lang="en-US" altLang="en-US" sz="1700">
              <a:solidFill>
                <a:srgbClr val="000000"/>
              </a:solidFill>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a:solidFill>
                  <a:srgbClr val="000000"/>
                </a:solidFill>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dirty="0">
                <a:solidFill>
                  <a:srgbClr val="000000"/>
                </a:solidFill>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1020313">
              <a:defRPr>
                <a:solidFill>
                  <a:schemeClr val="tx1"/>
                </a:solidFill>
                <a:latin typeface="Arial" panose="020B0604020202020204" pitchFamily="34" charset="0"/>
                <a:cs typeface="Arial" panose="020B0604020202020204" pitchFamily="34" charset="0"/>
              </a:defRPr>
            </a:lvl1pPr>
            <a:lvl2pPr marL="785372" indent="-302066" defTabSz="1020313">
              <a:defRPr>
                <a:solidFill>
                  <a:schemeClr val="tx1"/>
                </a:solidFill>
                <a:latin typeface="Arial" panose="020B0604020202020204" pitchFamily="34" charset="0"/>
                <a:cs typeface="Arial" panose="020B0604020202020204" pitchFamily="34" charset="0"/>
              </a:defRPr>
            </a:lvl2pPr>
            <a:lvl3pPr marL="1208265" indent="-241653" defTabSz="1020313">
              <a:defRPr>
                <a:solidFill>
                  <a:schemeClr val="tx1"/>
                </a:solidFill>
                <a:latin typeface="Arial" panose="020B0604020202020204" pitchFamily="34" charset="0"/>
                <a:cs typeface="Arial" panose="020B0604020202020204" pitchFamily="34" charset="0"/>
              </a:defRPr>
            </a:lvl3pPr>
            <a:lvl4pPr marL="1691571" indent="-241653" defTabSz="1020313">
              <a:defRPr>
                <a:solidFill>
                  <a:schemeClr val="tx1"/>
                </a:solidFill>
                <a:latin typeface="Arial" panose="020B0604020202020204" pitchFamily="34" charset="0"/>
                <a:cs typeface="Arial" panose="020B0604020202020204" pitchFamily="34" charset="0"/>
              </a:defRPr>
            </a:lvl4pPr>
            <a:lvl5pPr marL="2174878" indent="-241653" defTabSz="1020313">
              <a:defRPr>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500">
                <a:solidFill>
                  <a:srgbClr val="000000"/>
                </a:solidFill>
                <a:latin typeface="Calibri" panose="020F0502020204030204" pitchFamily="34" charset="0"/>
                <a:cs typeface="Calibri" panose="020F0502020204030204" pitchFamily="34" charset="0"/>
              </a:rPr>
              <a:t>6/24/2018</a:t>
            </a:r>
          </a:p>
        </p:txBody>
      </p:sp>
    </p:spTree>
    <p:extLst>
      <p:ext uri="{BB962C8B-B14F-4D97-AF65-F5344CB8AC3E}">
        <p14:creationId xmlns:p14="http://schemas.microsoft.com/office/powerpoint/2010/main" val="1679350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2200">
                <a:solidFill>
                  <a:schemeClr val="tx1"/>
                </a:solidFill>
                <a:latin typeface="Arial" charset="0"/>
                <a:cs typeface="Arial" charset="0"/>
              </a:defRPr>
            </a:lvl1pPr>
            <a:lvl2pPr marL="1294363" indent="-497831" eaLnBrk="0" hangingPunct="0">
              <a:spcBef>
                <a:spcPct val="30000"/>
              </a:spcBef>
              <a:defRPr sz="2200">
                <a:solidFill>
                  <a:schemeClr val="tx1"/>
                </a:solidFill>
                <a:latin typeface="Arial" charset="0"/>
                <a:cs typeface="Arial" charset="0"/>
              </a:defRPr>
            </a:lvl2pPr>
            <a:lvl3pPr marL="1991330" indent="-398266" eaLnBrk="0" hangingPunct="0">
              <a:spcBef>
                <a:spcPct val="30000"/>
              </a:spcBef>
              <a:defRPr sz="2200">
                <a:solidFill>
                  <a:schemeClr val="tx1"/>
                </a:solidFill>
                <a:latin typeface="Arial" charset="0"/>
                <a:cs typeface="Arial" charset="0"/>
              </a:defRPr>
            </a:lvl3pPr>
            <a:lvl4pPr marL="2787860" indent="-398266" eaLnBrk="0" hangingPunct="0">
              <a:spcBef>
                <a:spcPct val="30000"/>
              </a:spcBef>
              <a:defRPr sz="2200">
                <a:solidFill>
                  <a:schemeClr val="tx1"/>
                </a:solidFill>
                <a:latin typeface="Arial" charset="0"/>
                <a:cs typeface="Arial" charset="0"/>
              </a:defRPr>
            </a:lvl4pPr>
            <a:lvl5pPr marL="3584395" indent="-398266" eaLnBrk="0" hangingPunct="0">
              <a:spcBef>
                <a:spcPct val="30000"/>
              </a:spcBef>
              <a:defRPr sz="2200">
                <a:solidFill>
                  <a:schemeClr val="tx1"/>
                </a:solidFill>
                <a:latin typeface="Arial" charset="0"/>
                <a:cs typeface="Arial" charset="0"/>
              </a:defRPr>
            </a:lvl5pPr>
            <a:lvl6pPr marL="4380927" indent="-398266" eaLnBrk="0" fontAlgn="base" hangingPunct="0">
              <a:spcBef>
                <a:spcPct val="30000"/>
              </a:spcBef>
              <a:spcAft>
                <a:spcPct val="0"/>
              </a:spcAft>
              <a:defRPr sz="2200">
                <a:solidFill>
                  <a:schemeClr val="tx1"/>
                </a:solidFill>
                <a:latin typeface="Arial" charset="0"/>
                <a:cs typeface="Arial" charset="0"/>
              </a:defRPr>
            </a:lvl6pPr>
            <a:lvl7pPr marL="5177461" indent="-398266" eaLnBrk="0" fontAlgn="base" hangingPunct="0">
              <a:spcBef>
                <a:spcPct val="30000"/>
              </a:spcBef>
              <a:spcAft>
                <a:spcPct val="0"/>
              </a:spcAft>
              <a:defRPr sz="2200">
                <a:solidFill>
                  <a:schemeClr val="tx1"/>
                </a:solidFill>
                <a:latin typeface="Arial" charset="0"/>
                <a:cs typeface="Arial" charset="0"/>
              </a:defRPr>
            </a:lvl7pPr>
            <a:lvl8pPr marL="5973991" indent="-398266" eaLnBrk="0" fontAlgn="base" hangingPunct="0">
              <a:spcBef>
                <a:spcPct val="30000"/>
              </a:spcBef>
              <a:spcAft>
                <a:spcPct val="0"/>
              </a:spcAft>
              <a:defRPr sz="2200">
                <a:solidFill>
                  <a:schemeClr val="tx1"/>
                </a:solidFill>
                <a:latin typeface="Arial" charset="0"/>
                <a:cs typeface="Arial" charset="0"/>
              </a:defRPr>
            </a:lvl8pPr>
            <a:lvl9pPr marL="6770524" indent="-398266" eaLnBrk="0" fontAlgn="base" hangingPunct="0">
              <a:spcBef>
                <a:spcPct val="30000"/>
              </a:spcBef>
              <a:spcAft>
                <a:spcPct val="0"/>
              </a:spcAft>
              <a:defRPr sz="2200">
                <a:solidFill>
                  <a:schemeClr val="tx1"/>
                </a:solidFill>
                <a:latin typeface="Arial" charset="0"/>
                <a:cs typeface="Arial" charset="0"/>
              </a:defRPr>
            </a:lvl9pPr>
          </a:lstStyle>
          <a:p>
            <a:pPr defTabSz="1275760"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1275760" eaLnBrk="1" hangingPunct="1">
                <a:spcBef>
                  <a:spcPct val="0"/>
                </a:spcBef>
                <a:defRPr/>
              </a:pPr>
              <a:t>5</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xfrm>
            <a:off x="844550" y="876300"/>
            <a:ext cx="7781925" cy="4376738"/>
          </a:xfrm>
          <a:ln/>
        </p:spPr>
      </p:sp>
      <p:sp>
        <p:nvSpPr>
          <p:cNvPr id="59396" name="Rectangle 3"/>
          <p:cNvSpPr>
            <a:spLocks noGrp="1" noChangeArrowheads="1"/>
          </p:cNvSpPr>
          <p:nvPr>
            <p:ph type="body" idx="1"/>
          </p:nvPr>
        </p:nvSpPr>
        <p:spPr>
          <a:xfrm>
            <a:off x="1743509" y="7074947"/>
            <a:ext cx="9589283" cy="6702575"/>
          </a:xfrm>
          <a:noFill/>
        </p:spPr>
        <p:txBody>
          <a:bodyPr/>
          <a:lstStyle/>
          <a:p>
            <a:pPr>
              <a:spcBef>
                <a:spcPts val="0"/>
              </a:spcBef>
              <a:spcAft>
                <a:spcPts val="1740"/>
              </a:spcAft>
            </a:pPr>
            <a:endParaRPr lang="en-US" altLang="en-US" sz="2200" b="1" dirty="0">
              <a:latin typeface="+mn-lt"/>
            </a:endParaRPr>
          </a:p>
        </p:txBody>
      </p:sp>
      <p:sp>
        <p:nvSpPr>
          <p:cNvPr id="3" name="Header Placeholder 2"/>
          <p:cNvSpPr>
            <a:spLocks noGrp="1"/>
          </p:cNvSpPr>
          <p:nvPr>
            <p:ph type="hdr" sz="quarter" idx="11"/>
          </p:nvPr>
        </p:nvSpPr>
        <p:spPr/>
        <p:txBody>
          <a:bodyPr/>
          <a:lstStyle/>
          <a:p>
            <a:pPr defTabSz="1275760">
              <a:defRPr/>
            </a:pPr>
            <a:r>
              <a:rPr lang="en-US" sz="1700" dirty="0">
                <a:solidFill>
                  <a:srgbClr val="000000"/>
                </a:solidFill>
              </a:rPr>
              <a:t>Dr. Jim McGowan - Law and Grace Session 9</a:t>
            </a:r>
          </a:p>
        </p:txBody>
      </p:sp>
      <p:sp>
        <p:nvSpPr>
          <p:cNvPr id="4" name="Footer Placeholder 3"/>
          <p:cNvSpPr>
            <a:spLocks noGrp="1"/>
          </p:cNvSpPr>
          <p:nvPr>
            <p:ph type="ftr" sz="quarter" idx="12"/>
          </p:nvPr>
        </p:nvSpPr>
        <p:spPr/>
        <p:txBody>
          <a:bodyPr/>
          <a:lstStyle/>
          <a:p>
            <a:pPr defTabSz="1275760">
              <a:defRPr/>
            </a:pPr>
            <a:r>
              <a:rPr lang="en-US" sz="1700">
                <a:solidFill>
                  <a:srgbClr val="000000"/>
                </a:solidFill>
              </a:rPr>
              <a:t>Sugar Land Bible Church</a:t>
            </a:r>
          </a:p>
        </p:txBody>
      </p:sp>
    </p:spTree>
    <p:extLst>
      <p:ext uri="{BB962C8B-B14F-4D97-AF65-F5344CB8AC3E}">
        <p14:creationId xmlns:p14="http://schemas.microsoft.com/office/powerpoint/2010/main" val="2245582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7CA2BDF3-46FF-4C3A-84AD-86783CEA8B7A}"/>
              </a:ext>
            </a:extLst>
          </p:cNvPr>
          <p:cNvSpPr>
            <a:spLocks noGrp="1" noChangeArrowheads="1"/>
          </p:cNvSpPr>
          <p:nvPr>
            <p:ph type="sldNum" sz="quarter" idx="5"/>
          </p:nvPr>
        </p:nvSpPr>
        <p:spPr>
          <a:noFill/>
        </p:spPr>
        <p:txBody>
          <a:bodyPr/>
          <a:lstStyle>
            <a:lvl1pPr>
              <a:spcBef>
                <a:spcPct val="30000"/>
              </a:spcBef>
              <a:defRPr sz="1800">
                <a:solidFill>
                  <a:schemeClr val="tx1"/>
                </a:solidFill>
                <a:latin typeface="Arial" panose="020B0604020202020204" pitchFamily="34" charset="0"/>
                <a:cs typeface="Arial" panose="020B0604020202020204" pitchFamily="34" charset="0"/>
              </a:defRPr>
            </a:lvl1pPr>
            <a:lvl2pPr marL="1293667" indent="-496202">
              <a:spcBef>
                <a:spcPct val="30000"/>
              </a:spcBef>
              <a:defRPr sz="1800">
                <a:solidFill>
                  <a:schemeClr val="tx1"/>
                </a:solidFill>
                <a:latin typeface="Arial" panose="020B0604020202020204" pitchFamily="34" charset="0"/>
                <a:cs typeface="Arial" panose="020B0604020202020204" pitchFamily="34" charset="0"/>
              </a:defRPr>
            </a:lvl2pPr>
            <a:lvl3pPr marL="1991453" indent="-396519">
              <a:spcBef>
                <a:spcPct val="30000"/>
              </a:spcBef>
              <a:defRPr sz="1800">
                <a:solidFill>
                  <a:schemeClr val="tx1"/>
                </a:solidFill>
                <a:latin typeface="Arial" panose="020B0604020202020204" pitchFamily="34" charset="0"/>
                <a:cs typeface="Arial" panose="020B0604020202020204" pitchFamily="34" charset="0"/>
              </a:defRPr>
            </a:lvl3pPr>
            <a:lvl4pPr marL="2786703" indent="-396519">
              <a:spcBef>
                <a:spcPct val="30000"/>
              </a:spcBef>
              <a:defRPr sz="1800">
                <a:solidFill>
                  <a:schemeClr val="tx1"/>
                </a:solidFill>
                <a:latin typeface="Arial" panose="020B0604020202020204" pitchFamily="34" charset="0"/>
                <a:cs typeface="Arial" panose="020B0604020202020204" pitchFamily="34" charset="0"/>
              </a:defRPr>
            </a:lvl4pPr>
            <a:lvl5pPr marL="3584170" indent="-396519">
              <a:spcBef>
                <a:spcPct val="30000"/>
              </a:spcBef>
              <a:defRPr sz="1800">
                <a:solidFill>
                  <a:schemeClr val="tx1"/>
                </a:solidFill>
                <a:latin typeface="Arial" panose="020B0604020202020204" pitchFamily="34" charset="0"/>
                <a:cs typeface="Arial" panose="020B0604020202020204" pitchFamily="34" charset="0"/>
              </a:defRPr>
            </a:lvl5pPr>
            <a:lvl6pPr marL="4222145" indent="-396519"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6pPr>
            <a:lvl7pPr marL="4860118" indent="-396519"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7pPr>
            <a:lvl8pPr marL="5498092" indent="-396519"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8pPr>
            <a:lvl9pPr marL="6136065" indent="-396519" eaLnBrk="0" fontAlgn="base" hangingPunct="0">
              <a:spcBef>
                <a:spcPct val="30000"/>
              </a:spcBef>
              <a:spcAft>
                <a:spcPct val="0"/>
              </a:spcAft>
              <a:defRPr sz="1800">
                <a:solidFill>
                  <a:schemeClr val="tx1"/>
                </a:solidFill>
                <a:latin typeface="Arial" panose="020B0604020202020204" pitchFamily="34" charset="0"/>
                <a:cs typeface="Arial" panose="020B0604020202020204" pitchFamily="34" charset="0"/>
              </a:defRPr>
            </a:lvl9pPr>
          </a:lstStyle>
          <a:p>
            <a:pPr defTabSz="1275947">
              <a:spcBef>
                <a:spcPct val="0"/>
              </a:spcBef>
              <a:defRPr/>
            </a:pPr>
            <a:fld id="{F2A336B0-4F46-4FEA-BD6B-3A7DD238EB45}" type="slidenum">
              <a:rPr lang="en-US" altLang="en-US" sz="2200">
                <a:solidFill>
                  <a:srgbClr val="000000"/>
                </a:solidFill>
                <a:latin typeface="Calibri" panose="020F0502020204030204" pitchFamily="34" charset="0"/>
                <a:cs typeface="Calibri" panose="020F0502020204030204" pitchFamily="34" charset="0"/>
              </a:rPr>
              <a:pPr defTabSz="1275947">
                <a:spcBef>
                  <a:spcPct val="0"/>
                </a:spcBef>
                <a:defRPr/>
              </a:pPr>
              <a:t>6</a:t>
            </a:fld>
            <a:endParaRPr lang="en-US" altLang="en-US" sz="2200">
              <a:solidFill>
                <a:srgbClr val="000000"/>
              </a:solidFill>
              <a:latin typeface="Calibri" panose="020F0502020204030204" pitchFamily="34" charset="0"/>
              <a:cs typeface="Calibri" panose="020F0502020204030204" pitchFamily="34" charset="0"/>
            </a:endParaRPr>
          </a:p>
        </p:txBody>
      </p:sp>
      <p:sp>
        <p:nvSpPr>
          <p:cNvPr id="16387" name="Rectangle 2">
            <a:extLst>
              <a:ext uri="{FF2B5EF4-FFF2-40B4-BE49-F238E27FC236}">
                <a16:creationId xmlns:a16="http://schemas.microsoft.com/office/drawing/2014/main" id="{B50EF70F-A3D1-4E3F-8263-4BEE17C9CC76}"/>
              </a:ext>
            </a:extLst>
          </p:cNvPr>
          <p:cNvSpPr>
            <a:spLocks noGrp="1" noRot="1" noChangeAspect="1" noChangeArrowheads="1" noTextEdit="1"/>
          </p:cNvSpPr>
          <p:nvPr>
            <p:ph type="sldImg"/>
          </p:nvPr>
        </p:nvSpPr>
        <p:spPr>
          <a:xfrm>
            <a:off x="844550" y="876300"/>
            <a:ext cx="7781925" cy="4376738"/>
          </a:xfrm>
          <a:ln/>
        </p:spPr>
      </p:sp>
      <p:sp>
        <p:nvSpPr>
          <p:cNvPr id="59396" name="Rectangle 3">
            <a:extLst>
              <a:ext uri="{FF2B5EF4-FFF2-40B4-BE49-F238E27FC236}">
                <a16:creationId xmlns:a16="http://schemas.microsoft.com/office/drawing/2014/main" id="{64B3660C-F29F-4F28-8260-7E4480D94395}"/>
              </a:ext>
            </a:extLst>
          </p:cNvPr>
          <p:cNvSpPr>
            <a:spLocks noGrp="1" noChangeArrowheads="1"/>
          </p:cNvSpPr>
          <p:nvPr>
            <p:ph type="body" idx="1"/>
          </p:nvPr>
        </p:nvSpPr>
        <p:spPr>
          <a:xfrm>
            <a:off x="1744316" y="7075741"/>
            <a:ext cx="9589057" cy="6701315"/>
          </a:xfrm>
        </p:spPr>
        <p:txBody>
          <a:bodyPr/>
          <a:lstStyle/>
          <a:p>
            <a:pPr>
              <a:spcBef>
                <a:spcPts val="0"/>
              </a:spcBef>
              <a:spcAft>
                <a:spcPts val="1741"/>
              </a:spcAft>
              <a:defRPr/>
            </a:pPr>
            <a:endParaRPr lang="en-US" altLang="en-US" sz="2200" b="1" dirty="0">
              <a:latin typeface="+mn-lt"/>
            </a:endParaRPr>
          </a:p>
        </p:txBody>
      </p:sp>
      <p:sp>
        <p:nvSpPr>
          <p:cNvPr id="16389" name="Date Placeholder 1">
            <a:extLst>
              <a:ext uri="{FF2B5EF4-FFF2-40B4-BE49-F238E27FC236}">
                <a16:creationId xmlns:a16="http://schemas.microsoft.com/office/drawing/2014/main" id="{9E098A65-AE92-4B68-A1A1-AFA81FE04D7A}"/>
              </a:ext>
            </a:extLst>
          </p:cNvPr>
          <p:cNvSpPr>
            <a:spLocks noGrp="1"/>
          </p:cNvSpPr>
          <p:nvPr>
            <p:ph type="dt" sz="quarter" idx="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1036706" indent="-398733">
              <a:defRPr>
                <a:solidFill>
                  <a:schemeClr val="tx1"/>
                </a:solidFill>
                <a:latin typeface="Arial" panose="020B0604020202020204" pitchFamily="34" charset="0"/>
                <a:cs typeface="Arial" panose="020B0604020202020204" pitchFamily="34" charset="0"/>
              </a:defRPr>
            </a:lvl2pPr>
            <a:lvl3pPr marL="1594933" indent="-318986">
              <a:defRPr>
                <a:solidFill>
                  <a:schemeClr val="tx1"/>
                </a:solidFill>
                <a:latin typeface="Arial" panose="020B0604020202020204" pitchFamily="34" charset="0"/>
                <a:cs typeface="Arial" panose="020B0604020202020204" pitchFamily="34" charset="0"/>
              </a:defRPr>
            </a:lvl3pPr>
            <a:lvl4pPr marL="2232907" indent="-318986">
              <a:defRPr>
                <a:solidFill>
                  <a:schemeClr val="tx1"/>
                </a:solidFill>
                <a:latin typeface="Arial" panose="020B0604020202020204" pitchFamily="34" charset="0"/>
                <a:cs typeface="Arial" panose="020B0604020202020204" pitchFamily="34" charset="0"/>
              </a:defRPr>
            </a:lvl4pPr>
            <a:lvl5pPr marL="2870882" indent="-318986">
              <a:defRPr>
                <a:solidFill>
                  <a:schemeClr val="tx1"/>
                </a:solidFill>
                <a:latin typeface="Arial" panose="020B0604020202020204" pitchFamily="34" charset="0"/>
                <a:cs typeface="Arial" panose="020B0604020202020204" pitchFamily="34" charset="0"/>
              </a:defRPr>
            </a:lvl5pPr>
            <a:lvl6pPr marL="3508854" indent="-3189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4146829" indent="-3189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784801" indent="-3189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5422776" indent="-3189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75947">
              <a:defRPr/>
            </a:pPr>
            <a:r>
              <a:rPr lang="en-US" altLang="en-US" sz="1900">
                <a:solidFill>
                  <a:srgbClr val="000000"/>
                </a:solidFill>
                <a:latin typeface="Calibri" panose="020F0502020204030204" pitchFamily="34" charset="0"/>
                <a:cs typeface="Calibri" panose="020F0502020204030204" pitchFamily="34" charset="0"/>
              </a:rPr>
              <a:t>6/24/2018</a:t>
            </a:r>
          </a:p>
        </p:txBody>
      </p:sp>
      <p:sp>
        <p:nvSpPr>
          <p:cNvPr id="16390" name="Header Placeholder 2">
            <a:extLst>
              <a:ext uri="{FF2B5EF4-FFF2-40B4-BE49-F238E27FC236}">
                <a16:creationId xmlns:a16="http://schemas.microsoft.com/office/drawing/2014/main" id="{4564F80D-82A5-4B19-8165-1EBC52DA3BC8}"/>
              </a:ext>
            </a:extLst>
          </p:cNvPr>
          <p:cNvSpPr>
            <a:spLocks noGrp="1"/>
          </p:cNvSpPr>
          <p:nvPr>
            <p:ph type="hdr" sz="quarter"/>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1036706" indent="-398733">
              <a:defRPr>
                <a:solidFill>
                  <a:schemeClr val="tx1"/>
                </a:solidFill>
                <a:latin typeface="Arial" panose="020B0604020202020204" pitchFamily="34" charset="0"/>
                <a:cs typeface="Arial" panose="020B0604020202020204" pitchFamily="34" charset="0"/>
              </a:defRPr>
            </a:lvl2pPr>
            <a:lvl3pPr marL="1594933" indent="-318986">
              <a:defRPr>
                <a:solidFill>
                  <a:schemeClr val="tx1"/>
                </a:solidFill>
                <a:latin typeface="Arial" panose="020B0604020202020204" pitchFamily="34" charset="0"/>
                <a:cs typeface="Arial" panose="020B0604020202020204" pitchFamily="34" charset="0"/>
              </a:defRPr>
            </a:lvl3pPr>
            <a:lvl4pPr marL="2232907" indent="-318986">
              <a:defRPr>
                <a:solidFill>
                  <a:schemeClr val="tx1"/>
                </a:solidFill>
                <a:latin typeface="Arial" panose="020B0604020202020204" pitchFamily="34" charset="0"/>
                <a:cs typeface="Arial" panose="020B0604020202020204" pitchFamily="34" charset="0"/>
              </a:defRPr>
            </a:lvl4pPr>
            <a:lvl5pPr marL="2870882" indent="-318986">
              <a:defRPr>
                <a:solidFill>
                  <a:schemeClr val="tx1"/>
                </a:solidFill>
                <a:latin typeface="Arial" panose="020B0604020202020204" pitchFamily="34" charset="0"/>
                <a:cs typeface="Arial" panose="020B0604020202020204" pitchFamily="34" charset="0"/>
              </a:defRPr>
            </a:lvl5pPr>
            <a:lvl6pPr marL="3508854" indent="-3189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4146829" indent="-3189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784801" indent="-3189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5422776" indent="-3189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75947">
              <a:defRPr/>
            </a:pPr>
            <a:r>
              <a:rPr lang="en-US" altLang="en-US" sz="1900">
                <a:solidFill>
                  <a:srgbClr val="000000"/>
                </a:solidFill>
                <a:latin typeface="Calibri" panose="020F0502020204030204" pitchFamily="34" charset="0"/>
                <a:cs typeface="Calibri" panose="020F0502020204030204" pitchFamily="34" charset="0"/>
              </a:rPr>
              <a:t>Dr. Jim McGowan - Law and Grace Session 9</a:t>
            </a:r>
          </a:p>
        </p:txBody>
      </p:sp>
      <p:sp>
        <p:nvSpPr>
          <p:cNvPr id="16391" name="Footer Placeholder 3">
            <a:extLst>
              <a:ext uri="{FF2B5EF4-FFF2-40B4-BE49-F238E27FC236}">
                <a16:creationId xmlns:a16="http://schemas.microsoft.com/office/drawing/2014/main" id="{CB60033A-1C11-41A6-8ED2-2B583A330DAA}"/>
              </a:ext>
            </a:extLst>
          </p:cNvPr>
          <p:cNvSpPr>
            <a:spLocks noGrp="1"/>
          </p:cNvSpPr>
          <p:nvPr>
            <p:ph type="ftr" sz="quarter" idx="4"/>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1036706" indent="-398733">
              <a:defRPr>
                <a:solidFill>
                  <a:schemeClr val="tx1"/>
                </a:solidFill>
                <a:latin typeface="Arial" panose="020B0604020202020204" pitchFamily="34" charset="0"/>
                <a:cs typeface="Arial" panose="020B0604020202020204" pitchFamily="34" charset="0"/>
              </a:defRPr>
            </a:lvl2pPr>
            <a:lvl3pPr marL="1594933" indent="-318986">
              <a:defRPr>
                <a:solidFill>
                  <a:schemeClr val="tx1"/>
                </a:solidFill>
                <a:latin typeface="Arial" panose="020B0604020202020204" pitchFamily="34" charset="0"/>
                <a:cs typeface="Arial" panose="020B0604020202020204" pitchFamily="34" charset="0"/>
              </a:defRPr>
            </a:lvl3pPr>
            <a:lvl4pPr marL="2232907" indent="-318986">
              <a:defRPr>
                <a:solidFill>
                  <a:schemeClr val="tx1"/>
                </a:solidFill>
                <a:latin typeface="Arial" panose="020B0604020202020204" pitchFamily="34" charset="0"/>
                <a:cs typeface="Arial" panose="020B0604020202020204" pitchFamily="34" charset="0"/>
              </a:defRPr>
            </a:lvl4pPr>
            <a:lvl5pPr marL="2870882" indent="-318986">
              <a:defRPr>
                <a:solidFill>
                  <a:schemeClr val="tx1"/>
                </a:solidFill>
                <a:latin typeface="Arial" panose="020B0604020202020204" pitchFamily="34" charset="0"/>
                <a:cs typeface="Arial" panose="020B0604020202020204" pitchFamily="34" charset="0"/>
              </a:defRPr>
            </a:lvl5pPr>
            <a:lvl6pPr marL="3508854" indent="-3189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4146829" indent="-3189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784801" indent="-3189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5422776" indent="-3189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75947">
              <a:defRPr/>
            </a:pPr>
            <a:r>
              <a:rPr lang="en-US" altLang="en-US" sz="19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225818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D62266D7-CC56-0799-99BA-BF3303AF5200}"/>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86520458-64F0-5B16-FF2D-393629F912D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9460" name="Slide Number Placeholder 3">
            <a:extLst>
              <a:ext uri="{FF2B5EF4-FFF2-40B4-BE49-F238E27FC236}">
                <a16:creationId xmlns:a16="http://schemas.microsoft.com/office/drawing/2014/main" id="{C8F07F68-EC01-8165-12CF-B17D5CD22B7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830217" indent="-319314">
              <a:defRPr>
                <a:solidFill>
                  <a:schemeClr val="tx1"/>
                </a:solidFill>
                <a:latin typeface="Arial" panose="020B0604020202020204" pitchFamily="34" charset="0"/>
                <a:cs typeface="Arial" panose="020B0604020202020204" pitchFamily="34" charset="0"/>
              </a:defRPr>
            </a:lvl2pPr>
            <a:lvl3pPr marL="1277257" indent="-255451">
              <a:defRPr>
                <a:solidFill>
                  <a:schemeClr val="tx1"/>
                </a:solidFill>
                <a:latin typeface="Arial" panose="020B0604020202020204" pitchFamily="34" charset="0"/>
                <a:cs typeface="Arial" panose="020B0604020202020204" pitchFamily="34" charset="0"/>
              </a:defRPr>
            </a:lvl3pPr>
            <a:lvl4pPr marL="1788160" indent="-255451">
              <a:defRPr>
                <a:solidFill>
                  <a:schemeClr val="tx1"/>
                </a:solidFill>
                <a:latin typeface="Arial" panose="020B0604020202020204" pitchFamily="34" charset="0"/>
                <a:cs typeface="Arial" panose="020B0604020202020204" pitchFamily="34" charset="0"/>
              </a:defRPr>
            </a:lvl4pPr>
            <a:lvl5pPr marL="2299064" indent="-255451">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FB9E11D-A7C5-4B0D-87BE-6DB1682558DC}" type="slidenum">
              <a:rPr lang="en-US" altLang="en-US" sz="1500">
                <a:solidFill>
                  <a:srgbClr val="000000"/>
                </a:solidFill>
                <a:latin typeface="Calibri" panose="020F0502020204030204" pitchFamily="34" charset="0"/>
                <a:cs typeface="Calibri" panose="020F0502020204030204" pitchFamily="34" charset="0"/>
              </a:rPr>
              <a:pPr/>
              <a:t>8</a:t>
            </a:fld>
            <a:endParaRPr lang="en-US" altLang="en-US" sz="1500">
              <a:solidFill>
                <a:srgbClr val="000000"/>
              </a:solidFill>
              <a:latin typeface="Calibri" panose="020F0502020204030204" pitchFamily="34" charset="0"/>
              <a:cs typeface="Calibri" panose="020F0502020204030204" pitchFamily="34" charset="0"/>
            </a:endParaRPr>
          </a:p>
        </p:txBody>
      </p:sp>
      <p:sp>
        <p:nvSpPr>
          <p:cNvPr id="19461" name="Date Placeholder 4">
            <a:extLst>
              <a:ext uri="{FF2B5EF4-FFF2-40B4-BE49-F238E27FC236}">
                <a16:creationId xmlns:a16="http://schemas.microsoft.com/office/drawing/2014/main" id="{B742DF8F-7F8F-7EED-EF8A-F27ACF00E484}"/>
              </a:ext>
            </a:extLst>
          </p:cNvPr>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830217" indent="-319314">
              <a:defRPr>
                <a:solidFill>
                  <a:schemeClr val="tx1"/>
                </a:solidFill>
                <a:latin typeface="Arial" panose="020B0604020202020204" pitchFamily="34" charset="0"/>
                <a:cs typeface="Arial" panose="020B0604020202020204" pitchFamily="34" charset="0"/>
              </a:defRPr>
            </a:lvl2pPr>
            <a:lvl3pPr marL="1277257" indent="-255451">
              <a:defRPr>
                <a:solidFill>
                  <a:schemeClr val="tx1"/>
                </a:solidFill>
                <a:latin typeface="Arial" panose="020B0604020202020204" pitchFamily="34" charset="0"/>
                <a:cs typeface="Arial" panose="020B0604020202020204" pitchFamily="34" charset="0"/>
              </a:defRPr>
            </a:lvl3pPr>
            <a:lvl4pPr marL="1788160" indent="-255451">
              <a:defRPr>
                <a:solidFill>
                  <a:schemeClr val="tx1"/>
                </a:solidFill>
                <a:latin typeface="Arial" panose="020B0604020202020204" pitchFamily="34" charset="0"/>
                <a:cs typeface="Arial" panose="020B0604020202020204" pitchFamily="34" charset="0"/>
              </a:defRPr>
            </a:lvl4pPr>
            <a:lvl5pPr marL="2299064" indent="-255451">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500">
                <a:solidFill>
                  <a:srgbClr val="000000"/>
                </a:solidFill>
                <a:latin typeface="Calibri" panose="020F0502020204030204" pitchFamily="34" charset="0"/>
                <a:cs typeface="Calibri" panose="020F0502020204030204" pitchFamily="34" charset="0"/>
              </a:rPr>
              <a:t>6/24/2018</a:t>
            </a:r>
          </a:p>
        </p:txBody>
      </p:sp>
      <p:sp>
        <p:nvSpPr>
          <p:cNvPr id="19462" name="Header Placeholder 5">
            <a:extLst>
              <a:ext uri="{FF2B5EF4-FFF2-40B4-BE49-F238E27FC236}">
                <a16:creationId xmlns:a16="http://schemas.microsoft.com/office/drawing/2014/main" id="{42447C5F-7FDF-5937-FAA8-949425D24204}"/>
              </a:ext>
            </a:extLst>
          </p:cNvPr>
          <p:cNvSpPr>
            <a:spLocks noGrp="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830217" indent="-319314">
              <a:defRPr>
                <a:solidFill>
                  <a:schemeClr val="tx1"/>
                </a:solidFill>
                <a:latin typeface="Arial" panose="020B0604020202020204" pitchFamily="34" charset="0"/>
                <a:cs typeface="Arial" panose="020B0604020202020204" pitchFamily="34" charset="0"/>
              </a:defRPr>
            </a:lvl2pPr>
            <a:lvl3pPr marL="1277257" indent="-255451">
              <a:defRPr>
                <a:solidFill>
                  <a:schemeClr val="tx1"/>
                </a:solidFill>
                <a:latin typeface="Arial" panose="020B0604020202020204" pitchFamily="34" charset="0"/>
                <a:cs typeface="Arial" panose="020B0604020202020204" pitchFamily="34" charset="0"/>
              </a:defRPr>
            </a:lvl3pPr>
            <a:lvl4pPr marL="1788160" indent="-255451">
              <a:defRPr>
                <a:solidFill>
                  <a:schemeClr val="tx1"/>
                </a:solidFill>
                <a:latin typeface="Arial" panose="020B0604020202020204" pitchFamily="34" charset="0"/>
                <a:cs typeface="Arial" panose="020B0604020202020204" pitchFamily="34" charset="0"/>
              </a:defRPr>
            </a:lvl4pPr>
            <a:lvl5pPr marL="2299064" indent="-255451">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500">
                <a:solidFill>
                  <a:srgbClr val="000000"/>
                </a:solidFill>
                <a:latin typeface="Calibri" panose="020F0502020204030204" pitchFamily="34" charset="0"/>
                <a:cs typeface="Calibri" panose="020F0502020204030204" pitchFamily="34" charset="0"/>
              </a:rPr>
              <a:t>Dr. Jim McGowan - Law and Grace Session 9</a:t>
            </a:r>
          </a:p>
        </p:txBody>
      </p:sp>
      <p:sp>
        <p:nvSpPr>
          <p:cNvPr id="19463" name="Footer Placeholder 6">
            <a:extLst>
              <a:ext uri="{FF2B5EF4-FFF2-40B4-BE49-F238E27FC236}">
                <a16:creationId xmlns:a16="http://schemas.microsoft.com/office/drawing/2014/main" id="{2BBF8C83-640F-F0BF-1F25-ED48DB943BCF}"/>
              </a:ext>
            </a:extLst>
          </p:cNvPr>
          <p:cNvSpPr>
            <a:spLocks noGrp="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830217" indent="-319314">
              <a:defRPr>
                <a:solidFill>
                  <a:schemeClr val="tx1"/>
                </a:solidFill>
                <a:latin typeface="Arial" panose="020B0604020202020204" pitchFamily="34" charset="0"/>
                <a:cs typeface="Arial" panose="020B0604020202020204" pitchFamily="34" charset="0"/>
              </a:defRPr>
            </a:lvl2pPr>
            <a:lvl3pPr marL="1277257" indent="-255451">
              <a:defRPr>
                <a:solidFill>
                  <a:schemeClr val="tx1"/>
                </a:solidFill>
                <a:latin typeface="Arial" panose="020B0604020202020204" pitchFamily="34" charset="0"/>
                <a:cs typeface="Arial" panose="020B0604020202020204" pitchFamily="34" charset="0"/>
              </a:defRPr>
            </a:lvl3pPr>
            <a:lvl4pPr marL="1788160" indent="-255451">
              <a:defRPr>
                <a:solidFill>
                  <a:schemeClr val="tx1"/>
                </a:solidFill>
                <a:latin typeface="Arial" panose="020B0604020202020204" pitchFamily="34" charset="0"/>
                <a:cs typeface="Arial" panose="020B0604020202020204" pitchFamily="34" charset="0"/>
              </a:defRPr>
            </a:lvl4pPr>
            <a:lvl5pPr marL="2299064" indent="-255451">
              <a:defRPr>
                <a:solidFill>
                  <a:schemeClr val="tx1"/>
                </a:solidFill>
                <a:latin typeface="Arial" panose="020B0604020202020204" pitchFamily="34" charset="0"/>
                <a:cs typeface="Arial" panose="020B0604020202020204" pitchFamily="34" charset="0"/>
              </a:defRPr>
            </a:lvl5pPr>
            <a:lvl6pPr marL="2809966"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320869"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831772"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342675" indent="-25545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5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4232813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9</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735013" y="835025"/>
            <a:ext cx="7408862" cy="4167188"/>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183726" y="5279432"/>
            <a:ext cx="6510492" cy="5001565"/>
          </a:xfrm>
        </p:spPr>
        <p:txBody>
          <a:bodyPr/>
          <a:lstStyle/>
          <a:p>
            <a:endParaRPr lang="en-US" altLang="en-US"/>
          </a:p>
        </p:txBody>
      </p:sp>
    </p:spTree>
    <p:extLst>
      <p:ext uri="{BB962C8B-B14F-4D97-AF65-F5344CB8AC3E}">
        <p14:creationId xmlns:p14="http://schemas.microsoft.com/office/powerpoint/2010/main" val="3784267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5C97-DEA4-46BE-A854-4685B962AD5B}"/>
              </a:ext>
            </a:extLst>
          </p:cNvPr>
          <p:cNvSpPr>
            <a:spLocks noGrp="1" noChangeArrowheads="1"/>
          </p:cNvSpPr>
          <p:nvPr>
            <p:ph type="sldNum" sz="quarter" idx="5"/>
          </p:nvPr>
        </p:nvSpPr>
        <p:spPr>
          <a:ln/>
        </p:spPr>
        <p:txBody>
          <a:bodyPr/>
          <a:lstStyle/>
          <a:p>
            <a:fld id="{39DAEF06-B096-4E5B-8423-3F8A28CDD184}" type="slidenum">
              <a:rPr lang="en-US" altLang="en-US"/>
              <a:pPr/>
              <a:t>10</a:t>
            </a:fld>
            <a:endParaRPr lang="en-US" altLang="en-US"/>
          </a:p>
        </p:txBody>
      </p:sp>
      <p:sp>
        <p:nvSpPr>
          <p:cNvPr id="237570" name="Rectangle 2">
            <a:extLst>
              <a:ext uri="{FF2B5EF4-FFF2-40B4-BE49-F238E27FC236}">
                <a16:creationId xmlns:a16="http://schemas.microsoft.com/office/drawing/2014/main" id="{14C4BD65-3288-4062-A04A-F7AE8F979CB7}"/>
              </a:ext>
            </a:extLst>
          </p:cNvPr>
          <p:cNvSpPr>
            <a:spLocks noGrp="1" noRot="1" noChangeAspect="1" noChangeArrowheads="1" noTextEdit="1"/>
          </p:cNvSpPr>
          <p:nvPr>
            <p:ph type="sldImg"/>
          </p:nvPr>
        </p:nvSpPr>
        <p:spPr>
          <a:xfrm>
            <a:off x="735013" y="835025"/>
            <a:ext cx="7408862" cy="4167188"/>
          </a:xfrm>
          <a:ln/>
        </p:spPr>
      </p:sp>
      <p:sp>
        <p:nvSpPr>
          <p:cNvPr id="237571" name="Rectangle 3">
            <a:extLst>
              <a:ext uri="{FF2B5EF4-FFF2-40B4-BE49-F238E27FC236}">
                <a16:creationId xmlns:a16="http://schemas.microsoft.com/office/drawing/2014/main" id="{5669E14F-4485-423F-BD92-7AD2D2411489}"/>
              </a:ext>
            </a:extLst>
          </p:cNvPr>
          <p:cNvSpPr>
            <a:spLocks noGrp="1" noChangeArrowheads="1"/>
          </p:cNvSpPr>
          <p:nvPr>
            <p:ph type="body" idx="1"/>
          </p:nvPr>
        </p:nvSpPr>
        <p:spPr>
          <a:xfrm>
            <a:off x="1183726" y="5279432"/>
            <a:ext cx="6510492" cy="5001565"/>
          </a:xfrm>
        </p:spPr>
        <p:txBody>
          <a:bodyPr/>
          <a:lstStyle/>
          <a:p>
            <a:endParaRPr lang="en-US" altLang="en-US"/>
          </a:p>
        </p:txBody>
      </p:sp>
    </p:spTree>
    <p:extLst>
      <p:ext uri="{BB962C8B-B14F-4D97-AF65-F5344CB8AC3E}">
        <p14:creationId xmlns:p14="http://schemas.microsoft.com/office/powerpoint/2010/main" val="3112354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6322592B-8307-48E0-95AC-EF922840D302}" type="slidenum">
              <a:rPr lang="en-US" altLang="en-US" smtClean="0"/>
              <a:pPr/>
              <a:t>‹#›</a:t>
            </a:fld>
            <a:endParaRPr lang="en-US" altLang="en-US"/>
          </a:p>
        </p:txBody>
      </p:sp>
    </p:spTree>
    <p:extLst>
      <p:ext uri="{BB962C8B-B14F-4D97-AF65-F5344CB8AC3E}">
        <p14:creationId xmlns:p14="http://schemas.microsoft.com/office/powerpoint/2010/main" val="2204473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F4E2BFFF-B0A4-422F-A559-AFBF7B12B223}" type="slidenum">
              <a:rPr lang="en-US" altLang="en-US" smtClean="0"/>
              <a:pPr/>
              <a:t>‹#›</a:t>
            </a:fld>
            <a:endParaRPr lang="en-US" altLang="en-US"/>
          </a:p>
        </p:txBody>
      </p:sp>
    </p:spTree>
    <p:extLst>
      <p:ext uri="{BB962C8B-B14F-4D97-AF65-F5344CB8AC3E}">
        <p14:creationId xmlns:p14="http://schemas.microsoft.com/office/powerpoint/2010/main" val="698513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144380A-BC83-430E-AC6D-0B6E6BBF365F}" type="slidenum">
              <a:rPr lang="en-US" altLang="en-US" smtClean="0"/>
              <a:pPr/>
              <a:t>‹#›</a:t>
            </a:fld>
            <a:endParaRPr lang="en-US" altLang="en-US"/>
          </a:p>
        </p:txBody>
      </p:sp>
    </p:spTree>
    <p:extLst>
      <p:ext uri="{BB962C8B-B14F-4D97-AF65-F5344CB8AC3E}">
        <p14:creationId xmlns:p14="http://schemas.microsoft.com/office/powerpoint/2010/main" val="3455361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C218E-8545-9ADC-F4AB-883016DDEDDB}"/>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a:extLst>
              <a:ext uri="{FF2B5EF4-FFF2-40B4-BE49-F238E27FC236}">
                <a16:creationId xmlns:a16="http://schemas.microsoft.com/office/drawing/2014/main" id="{270D1CF4-367D-1344-1A12-F13165D52CC4}"/>
              </a:ext>
            </a:extLst>
          </p:cNvPr>
          <p:cNvSpPr>
            <a:spLocks noGrp="1"/>
          </p:cNvSpPr>
          <p:nvPr>
            <p:ph type="tbl" idx="1"/>
          </p:nvPr>
        </p:nvSpPr>
        <p:spPr>
          <a:xfrm>
            <a:off x="609600" y="1600201"/>
            <a:ext cx="10972800" cy="4525963"/>
          </a:xfrm>
        </p:spPr>
        <p:txBody>
          <a:bodyPr/>
          <a:lstStyle/>
          <a:p>
            <a:endParaRPr lang="en-US"/>
          </a:p>
        </p:txBody>
      </p:sp>
      <p:sp>
        <p:nvSpPr>
          <p:cNvPr id="4" name="Date Placeholder 3">
            <a:extLst>
              <a:ext uri="{FF2B5EF4-FFF2-40B4-BE49-F238E27FC236}">
                <a16:creationId xmlns:a16="http://schemas.microsoft.com/office/drawing/2014/main" id="{B499CC07-C73D-65BB-59CF-1D5D1EA7E62C}"/>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FD42042-2A54-2FD6-9CDB-E6D6AB3B8F8C}"/>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97F058B-EEFB-998F-4F47-A46CF22F7618}"/>
              </a:ext>
            </a:extLst>
          </p:cNvPr>
          <p:cNvSpPr>
            <a:spLocks noGrp="1"/>
          </p:cNvSpPr>
          <p:nvPr>
            <p:ph type="sldNum" sz="quarter" idx="12"/>
          </p:nvPr>
        </p:nvSpPr>
        <p:spPr>
          <a:xfrm>
            <a:off x="8737600" y="6245225"/>
            <a:ext cx="2844800" cy="476250"/>
          </a:xfrm>
        </p:spPr>
        <p:txBody>
          <a:bodyPr/>
          <a:lstStyle>
            <a:lvl1pPr>
              <a:defRPr/>
            </a:lvl1pPr>
          </a:lstStyle>
          <a:p>
            <a:fld id="{432C1B59-F5A3-46C6-8959-EFEB0935B4F7}" type="slidenum">
              <a:rPr lang="en-US" altLang="en-US"/>
              <a:pPr/>
              <a:t>‹#›</a:t>
            </a:fld>
            <a:endParaRPr lang="en-US" altLang="en-US"/>
          </a:p>
        </p:txBody>
      </p:sp>
    </p:spTree>
    <p:extLst>
      <p:ext uri="{BB962C8B-B14F-4D97-AF65-F5344CB8AC3E}">
        <p14:creationId xmlns:p14="http://schemas.microsoft.com/office/powerpoint/2010/main" val="3588911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0F12869-AED5-4848-9FD7-7017562E9215}" type="slidenum">
              <a:rPr lang="en-US" altLang="en-US" smtClean="0"/>
              <a:pPr/>
              <a:t>‹#›</a:t>
            </a:fld>
            <a:endParaRPr lang="en-US" altLang="en-US"/>
          </a:p>
        </p:txBody>
      </p:sp>
    </p:spTree>
    <p:extLst>
      <p:ext uri="{BB962C8B-B14F-4D97-AF65-F5344CB8AC3E}">
        <p14:creationId xmlns:p14="http://schemas.microsoft.com/office/powerpoint/2010/main" val="152284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EA467423-197A-4044-894A-7050B13C4F46}" type="slidenum">
              <a:rPr lang="en-US" altLang="en-US" smtClean="0"/>
              <a:pPr/>
              <a:t>‹#›</a:t>
            </a:fld>
            <a:endParaRPr lang="en-US" altLang="en-US"/>
          </a:p>
        </p:txBody>
      </p:sp>
    </p:spTree>
    <p:extLst>
      <p:ext uri="{BB962C8B-B14F-4D97-AF65-F5344CB8AC3E}">
        <p14:creationId xmlns:p14="http://schemas.microsoft.com/office/powerpoint/2010/main" val="2226439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8A56D092-E799-4ABE-AE4B-A1303E1764F1}" type="slidenum">
              <a:rPr lang="en-US" altLang="en-US" smtClean="0"/>
              <a:pPr/>
              <a:t>‹#›</a:t>
            </a:fld>
            <a:endParaRPr lang="en-US" altLang="en-US"/>
          </a:p>
        </p:txBody>
      </p:sp>
    </p:spTree>
    <p:extLst>
      <p:ext uri="{BB962C8B-B14F-4D97-AF65-F5344CB8AC3E}">
        <p14:creationId xmlns:p14="http://schemas.microsoft.com/office/powerpoint/2010/main" val="2184924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6EBAA74A-77BE-433B-9AB7-DB18FE271E4B}" type="slidenum">
              <a:rPr lang="en-US" altLang="en-US" smtClean="0"/>
              <a:pPr/>
              <a:t>‹#›</a:t>
            </a:fld>
            <a:endParaRPr lang="en-US" altLang="en-US"/>
          </a:p>
        </p:txBody>
      </p:sp>
    </p:spTree>
    <p:extLst>
      <p:ext uri="{BB962C8B-B14F-4D97-AF65-F5344CB8AC3E}">
        <p14:creationId xmlns:p14="http://schemas.microsoft.com/office/powerpoint/2010/main" val="3890558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0127724D-077F-46A1-B9B0-729D93A50979}" type="slidenum">
              <a:rPr lang="en-US" altLang="en-US" smtClean="0"/>
              <a:pPr/>
              <a:t>‹#›</a:t>
            </a:fld>
            <a:endParaRPr lang="en-US" altLang="en-US"/>
          </a:p>
        </p:txBody>
      </p:sp>
    </p:spTree>
    <p:extLst>
      <p:ext uri="{BB962C8B-B14F-4D97-AF65-F5344CB8AC3E}">
        <p14:creationId xmlns:p14="http://schemas.microsoft.com/office/powerpoint/2010/main" val="1154195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6FFA1CD2-AF8F-4D4C-99C4-1054435DBC33}" type="slidenum">
              <a:rPr lang="en-US" altLang="en-US" smtClean="0"/>
              <a:pPr/>
              <a:t>‹#›</a:t>
            </a:fld>
            <a:endParaRPr lang="en-US" altLang="en-US"/>
          </a:p>
        </p:txBody>
      </p:sp>
    </p:spTree>
    <p:extLst>
      <p:ext uri="{BB962C8B-B14F-4D97-AF65-F5344CB8AC3E}">
        <p14:creationId xmlns:p14="http://schemas.microsoft.com/office/powerpoint/2010/main" val="2562486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D656D167-F4F5-48CD-B369-A46D55DFD21C}" type="slidenum">
              <a:rPr lang="en-US" altLang="en-US" smtClean="0"/>
              <a:pPr/>
              <a:t>‹#›</a:t>
            </a:fld>
            <a:endParaRPr lang="en-US" altLang="en-US"/>
          </a:p>
        </p:txBody>
      </p:sp>
    </p:spTree>
    <p:extLst>
      <p:ext uri="{BB962C8B-B14F-4D97-AF65-F5344CB8AC3E}">
        <p14:creationId xmlns:p14="http://schemas.microsoft.com/office/powerpoint/2010/main" val="2515197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FE20C519-96B3-4B3C-90F6-D3DBBE96642F}" type="slidenum">
              <a:rPr lang="en-US" altLang="en-US" smtClean="0"/>
              <a:pPr/>
              <a:t>‹#›</a:t>
            </a:fld>
            <a:endParaRPr lang="en-US" altLang="en-US"/>
          </a:p>
        </p:txBody>
      </p:sp>
    </p:spTree>
    <p:extLst>
      <p:ext uri="{BB962C8B-B14F-4D97-AF65-F5344CB8AC3E}">
        <p14:creationId xmlns:p14="http://schemas.microsoft.com/office/powerpoint/2010/main" val="1796083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388566-5667-4340-9CA8-923EFA24DF3F}" type="slidenum">
              <a:rPr lang="en-US" altLang="en-US" smtClean="0"/>
              <a:pPr/>
              <a:t>‹#›</a:t>
            </a:fld>
            <a:endParaRPr lang="en-US" altLang="en-US"/>
          </a:p>
        </p:txBody>
      </p:sp>
    </p:spTree>
    <p:extLst>
      <p:ext uri="{BB962C8B-B14F-4D97-AF65-F5344CB8AC3E}">
        <p14:creationId xmlns:p14="http://schemas.microsoft.com/office/powerpoint/2010/main" val="358875820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5.gif"/><Relationship Id="rId5" Type="http://schemas.openxmlformats.org/officeDocument/2006/relationships/image" Target="../media/image24.jpe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6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800" b="1">
                <a:solidFill>
                  <a:srgbClr val="000000"/>
                </a:solidFill>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1981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kern="0" dirty="0">
                <a:solidFill>
                  <a:srgbClr val="000000"/>
                </a:solidFill>
              </a:rPr>
              <a:t>Law and Grace: An Overview</a:t>
            </a:r>
            <a:br>
              <a:rPr lang="en-US" sz="3200" b="1" kern="0" dirty="0">
                <a:solidFill>
                  <a:srgbClr val="000000"/>
                </a:solidFill>
              </a:rPr>
            </a:br>
            <a:r>
              <a:rPr lang="en-US" altLang="en-US" sz="2000" b="1" kern="0" dirty="0">
                <a:solidFill>
                  <a:srgbClr val="000000"/>
                </a:solidFill>
              </a:rPr>
              <a:t>Jim McGowan, Th.D.</a:t>
            </a:r>
            <a:br>
              <a:rPr lang="en-US" altLang="en-US" sz="2000" b="1" kern="0" dirty="0">
                <a:solidFill>
                  <a:srgbClr val="000000"/>
                </a:solidFill>
              </a:rPr>
            </a:br>
            <a:r>
              <a:rPr lang="en-US" altLang="en-US" sz="2000" b="1" kern="0" dirty="0">
                <a:solidFill>
                  <a:srgbClr val="000000"/>
                </a:solidFill>
              </a:rPr>
              <a:t>Sugar Land Bible Church</a:t>
            </a:r>
            <a:br>
              <a:rPr lang="en-US" altLang="en-US" sz="2000" b="1" kern="0" dirty="0">
                <a:solidFill>
                  <a:srgbClr val="000000"/>
                </a:solidFill>
              </a:rPr>
            </a:br>
            <a:r>
              <a:rPr lang="en-US" altLang="en-US" sz="2000" b="1" kern="0" dirty="0">
                <a:solidFill>
                  <a:srgbClr val="000000"/>
                </a:solidFill>
              </a:rPr>
              <a:t>09-10-2023</a:t>
            </a:r>
            <a:endParaRPr lang="en-US" sz="3200" b="1" kern="0" dirty="0">
              <a:solidFill>
                <a:srgbClr val="000000"/>
              </a:solidFill>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2209800" y="5334001"/>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defRPr/>
            </a:pPr>
            <a:r>
              <a:rPr lang="en-US" altLang="en-US" sz="2400" b="1" i="1" dirty="0">
                <a:solidFill>
                  <a:srgbClr val="FF5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2400" b="1" i="1" dirty="0">
                <a:solidFill>
                  <a:srgbClr val="00FFFF"/>
                </a:solidFill>
              </a:rPr>
              <a:t>…but grace and truth were realized through Jesus Christ - John 1:17</a:t>
            </a:r>
          </a:p>
        </p:txBody>
      </p:sp>
    </p:spTree>
    <p:extLst>
      <p:ext uri="{BB962C8B-B14F-4D97-AF65-F5344CB8AC3E}">
        <p14:creationId xmlns:p14="http://schemas.microsoft.com/office/powerpoint/2010/main" val="1678056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2590800"/>
          </a:xfrm>
        </p:spPr>
        <p:txBody>
          <a:bodyPr>
            <a:noAutofit/>
          </a:bodyPr>
          <a:lstStyle/>
          <a:p>
            <a:pPr marL="0" indent="0" algn="ctr">
              <a:lnSpc>
                <a:spcPct val="100000"/>
              </a:lnSpc>
              <a:spcBef>
                <a:spcPts val="0"/>
              </a:spcBef>
              <a:spcAft>
                <a:spcPts val="1200"/>
              </a:spcAft>
              <a:buNone/>
            </a:pPr>
            <a:r>
              <a:rPr lang="en-US" altLang="en-US" sz="3200" b="1" dirty="0">
                <a:solidFill>
                  <a:srgbClr val="0000CC"/>
                </a:solidFill>
              </a:rPr>
              <a:t>Matthew 10:5-8</a:t>
            </a:r>
          </a:p>
          <a:p>
            <a:pPr marL="0" indent="0" algn="just">
              <a:lnSpc>
                <a:spcPct val="100000"/>
              </a:lnSpc>
              <a:spcBef>
                <a:spcPts val="0"/>
              </a:spcBef>
              <a:buNone/>
            </a:pPr>
            <a:r>
              <a:rPr lang="en-US" altLang="en-US" baseline="30000" dirty="0"/>
              <a:t>5</a:t>
            </a:r>
            <a:r>
              <a:rPr lang="en-US" altLang="en-US" dirty="0"/>
              <a:t> These twelve Jesus sent out after instructing them: </a:t>
            </a:r>
            <a:r>
              <a:rPr lang="en-US" altLang="en-US" dirty="0">
                <a:solidFill>
                  <a:srgbClr val="C00000"/>
                </a:solidFill>
              </a:rPr>
              <a:t>"</a:t>
            </a:r>
            <a:r>
              <a:rPr lang="en-US" altLang="en-US" b="1" u="sng" dirty="0">
                <a:solidFill>
                  <a:srgbClr val="C00000"/>
                </a:solidFill>
              </a:rPr>
              <a:t>Do not go in the way of the Gentiles, and do not enter any city of the Samaritans</a:t>
            </a:r>
            <a:r>
              <a:rPr lang="en-US" altLang="en-US" dirty="0">
                <a:solidFill>
                  <a:srgbClr val="C00000"/>
                </a:solidFill>
              </a:rPr>
              <a:t>; </a:t>
            </a:r>
            <a:r>
              <a:rPr lang="en-US" altLang="en-US" baseline="30000" dirty="0">
                <a:solidFill>
                  <a:srgbClr val="C00000"/>
                </a:solidFill>
              </a:rPr>
              <a:t>6</a:t>
            </a:r>
            <a:r>
              <a:rPr lang="en-US" altLang="en-US" dirty="0">
                <a:solidFill>
                  <a:srgbClr val="C00000"/>
                </a:solidFill>
              </a:rPr>
              <a:t> but rather </a:t>
            </a:r>
            <a:r>
              <a:rPr lang="en-US" altLang="en-US" b="1" u="sng" dirty="0">
                <a:solidFill>
                  <a:srgbClr val="CC00FF"/>
                </a:solidFill>
                <a:highlight>
                  <a:srgbClr val="FFFF00"/>
                </a:highlight>
              </a:rPr>
              <a:t>go to the lost sheep of the house of Israel</a:t>
            </a:r>
            <a:r>
              <a:rPr lang="en-US" altLang="en-US" dirty="0">
                <a:solidFill>
                  <a:srgbClr val="C00000"/>
                </a:solidFill>
              </a:rPr>
              <a:t>.  </a:t>
            </a:r>
            <a:r>
              <a:rPr lang="en-US" altLang="en-US" baseline="30000" dirty="0">
                <a:solidFill>
                  <a:srgbClr val="C00000"/>
                </a:solidFill>
              </a:rPr>
              <a:t>7</a:t>
            </a:r>
            <a:r>
              <a:rPr lang="en-US" altLang="en-US" dirty="0">
                <a:solidFill>
                  <a:srgbClr val="C00000"/>
                </a:solidFill>
              </a:rPr>
              <a:t> And as you go, preach, saying, 'The kingdom of heaven is at hand.'"</a:t>
            </a:r>
          </a:p>
        </p:txBody>
      </p:sp>
      <p:pic>
        <p:nvPicPr>
          <p:cNvPr id="3" name="Picture 3">
            <a:extLst>
              <a:ext uri="{FF2B5EF4-FFF2-40B4-BE49-F238E27FC236}">
                <a16:creationId xmlns:a16="http://schemas.microsoft.com/office/drawing/2014/main" id="{2F076A2C-FFF2-F4D9-EB06-C7C3D50E14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5933"/>
          <a:stretch>
            <a:fillRect/>
          </a:stretch>
        </p:blipFill>
        <p:spPr bwMode="auto">
          <a:xfrm>
            <a:off x="3080904" y="2819400"/>
            <a:ext cx="6030192"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001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2857500"/>
          </a:xfrm>
        </p:spPr>
        <p:txBody>
          <a:bodyPr>
            <a:noAutofit/>
          </a:bodyPr>
          <a:lstStyle/>
          <a:p>
            <a:pPr marL="0" indent="0" algn="ctr">
              <a:lnSpc>
                <a:spcPct val="100000"/>
              </a:lnSpc>
              <a:spcBef>
                <a:spcPts val="0"/>
              </a:spcBef>
              <a:spcAft>
                <a:spcPts val="1200"/>
              </a:spcAft>
              <a:buNone/>
            </a:pPr>
            <a:r>
              <a:rPr lang="en-US" altLang="en-US" sz="3200" b="1" dirty="0">
                <a:solidFill>
                  <a:srgbClr val="0000CC"/>
                </a:solidFill>
              </a:rPr>
              <a:t>Acts 14:26-27</a:t>
            </a:r>
          </a:p>
          <a:p>
            <a:pPr marL="0" indent="0" algn="just">
              <a:lnSpc>
                <a:spcPct val="100000"/>
              </a:lnSpc>
              <a:spcBef>
                <a:spcPts val="0"/>
              </a:spcBef>
              <a:buNone/>
            </a:pPr>
            <a:r>
              <a:rPr lang="en-US" altLang="en-US" baseline="30000" dirty="0"/>
              <a:t>26</a:t>
            </a:r>
            <a:r>
              <a:rPr lang="en-US" altLang="en-US" dirty="0"/>
              <a:t> From there they [Paul &amp; Barnabas] sailed to Antioch, from which they had been commended to the grace of  God for the work that they had accomplished. </a:t>
            </a:r>
            <a:r>
              <a:rPr lang="en-US" altLang="en-US" baseline="30000" dirty="0"/>
              <a:t>27</a:t>
            </a:r>
            <a:r>
              <a:rPr lang="en-US" altLang="en-US" dirty="0"/>
              <a:t> When they had arrived and gathered the church together, they began to report all things that God had done with them and how </a:t>
            </a:r>
            <a:r>
              <a:rPr lang="en-US" altLang="en-US" b="1" u="sng" dirty="0">
                <a:solidFill>
                  <a:srgbClr val="0000CC"/>
                </a:solidFill>
              </a:rPr>
              <a:t>He [God] had opened a door of faith to the Gentiles</a:t>
            </a:r>
            <a:r>
              <a:rPr lang="en-US" altLang="en-US" dirty="0"/>
              <a:t>.</a:t>
            </a:r>
          </a:p>
        </p:txBody>
      </p:sp>
      <p:pic>
        <p:nvPicPr>
          <p:cNvPr id="4" name="Picture 3">
            <a:extLst>
              <a:ext uri="{FF2B5EF4-FFF2-40B4-BE49-F238E27FC236}">
                <a16:creationId xmlns:a16="http://schemas.microsoft.com/office/drawing/2014/main" id="{B7E42ADD-5151-C6E8-A91F-093631D1665C}"/>
              </a:ext>
            </a:extLst>
          </p:cNvPr>
          <p:cNvPicPr>
            <a:picLocks noChangeAspect="1"/>
          </p:cNvPicPr>
          <p:nvPr/>
        </p:nvPicPr>
        <p:blipFill>
          <a:blip r:embed="rId4"/>
          <a:stretch>
            <a:fillRect/>
          </a:stretch>
        </p:blipFill>
        <p:spPr>
          <a:xfrm>
            <a:off x="4712074" y="2857500"/>
            <a:ext cx="2767853" cy="2286000"/>
          </a:xfrm>
          <a:prstGeom prst="rect">
            <a:avLst/>
          </a:prstGeom>
          <a:ln>
            <a:solidFill>
              <a:schemeClr val="tx1"/>
            </a:solidFill>
          </a:ln>
        </p:spPr>
      </p:pic>
    </p:spTree>
    <p:extLst>
      <p:ext uri="{BB962C8B-B14F-4D97-AF65-F5344CB8AC3E}">
        <p14:creationId xmlns:p14="http://schemas.microsoft.com/office/powerpoint/2010/main" val="7105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5786F16-BD0C-3A4E-E158-E4842327CA77}"/>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38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18435" name="Rectangle 3">
            <a:extLst>
              <a:ext uri="{FF2B5EF4-FFF2-40B4-BE49-F238E27FC236}">
                <a16:creationId xmlns:a16="http://schemas.microsoft.com/office/drawing/2014/main" id="{7A901B1B-91BB-BE17-DFE8-C5388481509A}"/>
              </a:ext>
            </a:extLst>
          </p:cNvPr>
          <p:cNvSpPr txBox="1">
            <a:spLocks noChangeArrowheads="1"/>
          </p:cNvSpPr>
          <p:nvPr/>
        </p:nvSpPr>
        <p:spPr bwMode="auto">
          <a:xfrm>
            <a:off x="1203960" y="1143000"/>
            <a:ext cx="978408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tabLst>
                <a:tab pos="1939925" algn="l"/>
              </a:tabLst>
              <a:defRPr sz="2800">
                <a:solidFill>
                  <a:schemeClr val="tx1"/>
                </a:solidFill>
                <a:latin typeface="Calibri" panose="020F0502020204030204" pitchFamily="34" charset="0"/>
              </a:defRPr>
            </a:lvl1pPr>
            <a:lvl2pPr marL="571500" indent="-571500">
              <a:lnSpc>
                <a:spcPct val="90000"/>
              </a:lnSpc>
              <a:spcBef>
                <a:spcPts val="500"/>
              </a:spcBef>
              <a:buFont typeface="Arial" panose="020B0604020202020204" pitchFamily="34" charset="0"/>
              <a:buChar char="•"/>
              <a:tabLst>
                <a:tab pos="1939925" algn="l"/>
              </a:tabLst>
              <a:defRPr sz="2400">
                <a:solidFill>
                  <a:schemeClr val="tx1"/>
                </a:solidFill>
                <a:latin typeface="Calibri" panose="020F0502020204030204" pitchFamily="34" charset="0"/>
              </a:defRPr>
            </a:lvl2pPr>
            <a:lvl3pPr indent="-452438">
              <a:lnSpc>
                <a:spcPct val="90000"/>
              </a:lnSpc>
              <a:spcBef>
                <a:spcPts val="500"/>
              </a:spcBef>
              <a:buFont typeface="Arial" panose="020B0604020202020204" pitchFamily="34" charset="0"/>
              <a:buChar char="•"/>
              <a:tabLst>
                <a:tab pos="193992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93992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93992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9pPr>
          </a:lstStyle>
          <a:p>
            <a:pPr marL="458788" lvl="1" indent="-458788" eaLnBrk="1" hangingPunct="1">
              <a:lnSpc>
                <a:spcPct val="100000"/>
              </a:lnSpc>
              <a:spcBef>
                <a:spcPct val="0"/>
              </a:spcBef>
              <a:spcAft>
                <a:spcPts val="2400"/>
              </a:spcAft>
              <a:buFont typeface="Arial" panose="020B0604020202020204" pitchFamily="34" charset="0"/>
              <a:buAutoNum type="romanUcPeriod"/>
            </a:pPr>
            <a:r>
              <a:rPr lang="en-US" altLang="en-US" sz="3000" b="1" dirty="0">
                <a:solidFill>
                  <a:srgbClr val="000000"/>
                </a:solidFill>
                <a:cs typeface="Calibri" panose="020F0502020204030204" pitchFamily="34" charset="0"/>
              </a:rPr>
              <a:t>REVIEW </a:t>
            </a:r>
          </a:p>
          <a:p>
            <a:pPr lvl="2" eaLnBrk="1" hangingPunct="1">
              <a:lnSpc>
                <a:spcPct val="100000"/>
              </a:lnSpc>
              <a:spcBef>
                <a:spcPct val="0"/>
              </a:spcBef>
              <a:spcAft>
                <a:spcPts val="2400"/>
              </a:spcAft>
              <a:buFontTx/>
              <a:buAutoNum type="alphaUcPeriod"/>
            </a:pPr>
            <a:r>
              <a:rPr lang="en-US" altLang="en-US" sz="3000" b="1" dirty="0">
                <a:solidFill>
                  <a:srgbClr val="000000"/>
                </a:solidFill>
                <a:cs typeface="Calibri" panose="020F0502020204030204" pitchFamily="34" charset="0"/>
              </a:rPr>
              <a:t>PURPOSE, AIM, AND OBJECTIVE</a:t>
            </a:r>
          </a:p>
          <a:p>
            <a:pPr marL="458788" lvl="1" indent="-458788" eaLnBrk="1" hangingPunct="1">
              <a:lnSpc>
                <a:spcPct val="100000"/>
              </a:lnSpc>
              <a:spcBef>
                <a:spcPct val="0"/>
              </a:spcBef>
              <a:spcAft>
                <a:spcPts val="2400"/>
              </a:spcAft>
              <a:buFont typeface="Arial" panose="020B0604020202020204" pitchFamily="34" charset="0"/>
              <a:buAutoNum type="romanUcPeriod"/>
            </a:pPr>
            <a:r>
              <a:rPr lang="en-US" altLang="en-US" sz="3000" b="1" dirty="0">
                <a:solidFill>
                  <a:srgbClr val="0000CC"/>
                </a:solidFill>
                <a:cs typeface="Calibri" panose="020F0502020204030204" pitchFamily="34" charset="0"/>
              </a:rPr>
              <a:t>GENTILES, ISRAEL, &amp; THE CHURCH – Part 1</a:t>
            </a:r>
          </a:p>
          <a:p>
            <a:pPr lvl="2" eaLnBrk="1" hangingPunct="1">
              <a:lnSpc>
                <a:spcPct val="100000"/>
              </a:lnSpc>
              <a:spcBef>
                <a:spcPct val="0"/>
              </a:spcBef>
              <a:spcAft>
                <a:spcPts val="2400"/>
              </a:spcAft>
              <a:buFontTx/>
              <a:buAutoNum type="alphaUcPeriod"/>
            </a:pPr>
            <a:r>
              <a:rPr lang="en-US" altLang="en-US" sz="3000" b="1" dirty="0">
                <a:solidFill>
                  <a:srgbClr val="000000"/>
                </a:solidFill>
                <a:cs typeface="Calibri" panose="020F0502020204030204" pitchFamily="34" charset="0"/>
              </a:rPr>
              <a:t>SCRIPTURES (Gal. 2:19-20; Matt. 10:5-8; Acts 14:26-27)</a:t>
            </a:r>
          </a:p>
          <a:p>
            <a:pPr lvl="2" eaLnBrk="1" hangingPunct="1">
              <a:lnSpc>
                <a:spcPct val="100000"/>
              </a:lnSpc>
              <a:spcBef>
                <a:spcPct val="0"/>
              </a:spcBef>
              <a:spcAft>
                <a:spcPts val="2400"/>
              </a:spcAft>
              <a:buFontTx/>
              <a:buAutoNum type="alphaUcPeriod"/>
            </a:pPr>
            <a:r>
              <a:rPr lang="en-US" altLang="en-US" sz="3000" b="1" u="sng" dirty="0">
                <a:solidFill>
                  <a:srgbClr val="0000CC"/>
                </a:solidFill>
                <a:cs typeface="Calibri" panose="020F0502020204030204" pitchFamily="34" charset="0"/>
              </a:rPr>
              <a:t>GENERAL INFORMATION</a:t>
            </a:r>
          </a:p>
          <a:p>
            <a:pPr lvl="2" eaLnBrk="1" hangingPunct="1">
              <a:lnSpc>
                <a:spcPct val="100000"/>
              </a:lnSpc>
              <a:spcBef>
                <a:spcPct val="0"/>
              </a:spcBef>
              <a:spcAft>
                <a:spcPts val="2400"/>
              </a:spcAft>
              <a:buFontTx/>
              <a:buAutoNum type="alphaUcPeriod"/>
            </a:pPr>
            <a:r>
              <a:rPr lang="en-US" altLang="en-US" sz="3000" b="1" dirty="0">
                <a:cs typeface="Calibri" panose="020F0502020204030204" pitchFamily="34" charset="0"/>
              </a:rPr>
              <a:t>CHART - THE THREE DIFFERENT GROUPS</a:t>
            </a:r>
            <a:endParaRPr lang="en-US" altLang="en-US" sz="3000" b="1" u="sng" dirty="0">
              <a:solidFill>
                <a:srgbClr val="0000CC"/>
              </a:solidFill>
              <a:cs typeface="Calibri" panose="020F0502020204030204" pitchFamily="34" charset="0"/>
            </a:endParaRPr>
          </a:p>
          <a:p>
            <a:pPr marL="458788" lvl="1" indent="-458788" eaLnBrk="1" hangingPunct="1">
              <a:lnSpc>
                <a:spcPct val="100000"/>
              </a:lnSpc>
              <a:spcBef>
                <a:spcPct val="0"/>
              </a:spcBef>
              <a:spcAft>
                <a:spcPts val="2400"/>
              </a:spcAft>
              <a:buFont typeface="Arial" panose="020B0604020202020204" pitchFamily="34" charset="0"/>
              <a:buAutoNum type="romanUcPeriod"/>
            </a:pPr>
            <a:r>
              <a:rPr lang="en-US" altLang="en-US" sz="3000" b="1" dirty="0">
                <a:solidFill>
                  <a:srgbClr val="000000"/>
                </a:solidFill>
                <a:cs typeface="Calibri" panose="020F0502020204030204" pitchFamily="34" charset="0"/>
              </a:rPr>
              <a:t>CONCLUDING OBSERVATIONS</a:t>
            </a:r>
          </a:p>
        </p:txBody>
      </p:sp>
    </p:spTree>
    <p:extLst>
      <p:ext uri="{BB962C8B-B14F-4D97-AF65-F5344CB8AC3E}">
        <p14:creationId xmlns:p14="http://schemas.microsoft.com/office/powerpoint/2010/main" val="576392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70858C5C-CD60-A0BD-9031-CFB309229C02}"/>
              </a:ext>
            </a:extLst>
          </p:cNvPr>
          <p:cNvSpPr>
            <a:spLocks noGrp="1" noChangeArrowheads="1"/>
          </p:cNvSpPr>
          <p:nvPr>
            <p:ph type="title"/>
          </p:nvPr>
        </p:nvSpPr>
        <p:spPr>
          <a:xfrm>
            <a:off x="609600" y="685800"/>
            <a:ext cx="10972800" cy="914400"/>
          </a:xfrm>
        </p:spPr>
        <p:txBody>
          <a:bodyPr>
            <a:normAutofit/>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GENERAL REVIEW TO CLARIFY TERMS AND DISTINCTIONS</a:t>
            </a:r>
          </a:p>
        </p:txBody>
      </p:sp>
      <p:sp>
        <p:nvSpPr>
          <p:cNvPr id="41987" name="Rectangle 3">
            <a:extLst>
              <a:ext uri="{FF2B5EF4-FFF2-40B4-BE49-F238E27FC236}">
                <a16:creationId xmlns:a16="http://schemas.microsoft.com/office/drawing/2014/main" id="{38274267-8E3C-FED8-4119-E58323ACFFCB}"/>
              </a:ext>
            </a:extLst>
          </p:cNvPr>
          <p:cNvSpPr>
            <a:spLocks noGrp="1" noChangeArrowheads="1"/>
          </p:cNvSpPr>
          <p:nvPr>
            <p:ph sz="half" idx="1"/>
          </p:nvPr>
        </p:nvSpPr>
        <p:spPr>
          <a:xfrm>
            <a:off x="609600" y="2057400"/>
            <a:ext cx="6477000" cy="4038600"/>
          </a:xfrm>
        </p:spPr>
        <p:txBody>
          <a:bodyPr>
            <a:normAutofit/>
          </a:bodyPr>
          <a:lstStyle/>
          <a:p>
            <a:pPr algn="just">
              <a:lnSpc>
                <a:spcPct val="100000"/>
              </a:lnSpc>
            </a:pPr>
            <a:r>
              <a:rPr lang="en-US" altLang="en-US" dirty="0"/>
              <a:t>In this Law &amp; Grace series, we have had 37 sessions so, this would be a good time to review terms and important distinctions for those who may not have been following along with us from the beginning.</a:t>
            </a:r>
          </a:p>
        </p:txBody>
      </p:sp>
      <p:pic>
        <p:nvPicPr>
          <p:cNvPr id="41989" name="Picture 5">
            <a:extLst>
              <a:ext uri="{FF2B5EF4-FFF2-40B4-BE49-F238E27FC236}">
                <a16:creationId xmlns:a16="http://schemas.microsoft.com/office/drawing/2014/main" id="{816D308B-53FB-0280-1EEC-6D5EA47726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2057400"/>
            <a:ext cx="4267200" cy="4495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A506AD62-CBC4-DD83-22FD-6D69F5C2E72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1BAD35B1-4086-1FA3-0A9A-4829BC52E460}"/>
              </a:ext>
            </a:extLst>
          </p:cNvPr>
          <p:cNvSpPr>
            <a:spLocks noGrp="1" noChangeArrowheads="1"/>
          </p:cNvSpPr>
          <p:nvPr>
            <p:ph type="title"/>
          </p:nvPr>
        </p:nvSpPr>
        <p:spPr>
          <a:xfrm>
            <a:off x="609600" y="685800"/>
            <a:ext cx="10972800" cy="914400"/>
          </a:xfrm>
        </p:spPr>
        <p:txBody>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GENERAL REVIEW TO CLARIFY TERMS AND DISTINCTIONS</a:t>
            </a:r>
          </a:p>
        </p:txBody>
      </p:sp>
      <p:sp>
        <p:nvSpPr>
          <p:cNvPr id="39940" name="Rectangle 4">
            <a:extLst>
              <a:ext uri="{FF2B5EF4-FFF2-40B4-BE49-F238E27FC236}">
                <a16:creationId xmlns:a16="http://schemas.microsoft.com/office/drawing/2014/main" id="{2F17CA45-6361-5BE9-E50E-020B89195109}"/>
              </a:ext>
            </a:extLst>
          </p:cNvPr>
          <p:cNvSpPr>
            <a:spLocks noGrp="1" noChangeArrowheads="1"/>
          </p:cNvSpPr>
          <p:nvPr>
            <p:ph sz="half" idx="1"/>
          </p:nvPr>
        </p:nvSpPr>
        <p:spPr>
          <a:xfrm>
            <a:off x="5181600" y="2057954"/>
            <a:ext cx="6400800" cy="3047445"/>
          </a:xfrm>
        </p:spPr>
        <p:txBody>
          <a:bodyPr>
            <a:normAutofit/>
          </a:bodyPr>
          <a:lstStyle/>
          <a:p>
            <a:pPr algn="just">
              <a:lnSpc>
                <a:spcPct val="100000"/>
              </a:lnSpc>
            </a:pPr>
            <a:r>
              <a:rPr lang="en-US" altLang="en-US" dirty="0"/>
              <a:t>In this session we’ll endeavor to clarify some terms and key distinctions, so that when we use those terms their meaning is clearly and appropriately understood.  </a:t>
            </a:r>
          </a:p>
        </p:txBody>
      </p:sp>
      <p:pic>
        <p:nvPicPr>
          <p:cNvPr id="39943" name="Picture 7">
            <a:extLst>
              <a:ext uri="{FF2B5EF4-FFF2-40B4-BE49-F238E27FC236}">
                <a16:creationId xmlns:a16="http://schemas.microsoft.com/office/drawing/2014/main" id="{0911B6C1-382E-2BC8-8817-1F665276C86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057955"/>
            <a:ext cx="4249270" cy="3657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15E24018-101A-5DF6-6995-FF26930C01A4}"/>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BBB1C00-B9E0-2544-2440-213168F13B22}"/>
              </a:ext>
            </a:extLst>
          </p:cNvPr>
          <p:cNvSpPr>
            <a:spLocks noGrp="1" noChangeArrowheads="1"/>
          </p:cNvSpPr>
          <p:nvPr>
            <p:ph type="title"/>
          </p:nvPr>
        </p:nvSpPr>
        <p:spPr>
          <a:xfrm>
            <a:off x="609600" y="685800"/>
            <a:ext cx="10972800" cy="914400"/>
          </a:xfrm>
        </p:spPr>
        <p:txBody>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ARE WE JUST BEING PICKY, OR…? </a:t>
            </a:r>
          </a:p>
        </p:txBody>
      </p:sp>
      <p:sp>
        <p:nvSpPr>
          <p:cNvPr id="8195" name="Rectangle 3">
            <a:extLst>
              <a:ext uri="{FF2B5EF4-FFF2-40B4-BE49-F238E27FC236}">
                <a16:creationId xmlns:a16="http://schemas.microsoft.com/office/drawing/2014/main" id="{7827AE26-7A0E-136B-D2FF-5B8FF0DC045F}"/>
              </a:ext>
            </a:extLst>
          </p:cNvPr>
          <p:cNvSpPr>
            <a:spLocks noGrp="1" noChangeArrowheads="1"/>
          </p:cNvSpPr>
          <p:nvPr>
            <p:ph sz="half" idx="1"/>
          </p:nvPr>
        </p:nvSpPr>
        <p:spPr>
          <a:xfrm>
            <a:off x="609600" y="2089150"/>
            <a:ext cx="6705600" cy="3092450"/>
          </a:xfrm>
        </p:spPr>
        <p:txBody>
          <a:bodyPr/>
          <a:lstStyle/>
          <a:p>
            <a:pPr algn="just">
              <a:lnSpc>
                <a:spcPct val="100000"/>
              </a:lnSpc>
            </a:pPr>
            <a:r>
              <a:rPr lang="en-US" altLang="en-US" dirty="0"/>
              <a:t>In seeking to be clear and making distinctions, we need to address the question, “Are we just being really persnickety or are there indeed legitimate reasons for doing so?</a:t>
            </a:r>
          </a:p>
        </p:txBody>
      </p:sp>
      <p:pic>
        <p:nvPicPr>
          <p:cNvPr id="8201" name="Picture 9">
            <a:extLst>
              <a:ext uri="{FF2B5EF4-FFF2-40B4-BE49-F238E27FC236}">
                <a16:creationId xmlns:a16="http://schemas.microsoft.com/office/drawing/2014/main" id="{86E853A2-88AF-2F0B-29B3-2CDC116E0A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1510" y="2089150"/>
            <a:ext cx="4038600" cy="4254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76EEB89E-F57B-EB94-1EFF-D56A071FA3D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4" name="Rectangle 4">
            <a:extLst>
              <a:ext uri="{FF2B5EF4-FFF2-40B4-BE49-F238E27FC236}">
                <a16:creationId xmlns:a16="http://schemas.microsoft.com/office/drawing/2014/main" id="{2A792028-A19E-8975-E93F-E940226547DE}"/>
              </a:ext>
            </a:extLst>
          </p:cNvPr>
          <p:cNvSpPr>
            <a:spLocks noGrp="1" noChangeArrowheads="1"/>
          </p:cNvSpPr>
          <p:nvPr>
            <p:ph sz="half" idx="1"/>
          </p:nvPr>
        </p:nvSpPr>
        <p:spPr>
          <a:xfrm>
            <a:off x="5486400" y="2057400"/>
            <a:ext cx="6096000" cy="4338638"/>
          </a:xfrm>
        </p:spPr>
        <p:txBody>
          <a:bodyPr>
            <a:normAutofit/>
          </a:bodyPr>
          <a:lstStyle/>
          <a:p>
            <a:pPr algn="just">
              <a:lnSpc>
                <a:spcPct val="100000"/>
              </a:lnSpc>
            </a:pPr>
            <a:r>
              <a:rPr lang="en-US" altLang="en-US" dirty="0"/>
              <a:t>In seeking to be clear we are wanting to have a good understanding of the answers to questions like:</a:t>
            </a:r>
          </a:p>
          <a:p>
            <a:pPr lvl="1" algn="just">
              <a:lnSpc>
                <a:spcPct val="100000"/>
              </a:lnSpc>
              <a:buFont typeface="Courier New" panose="02070309020205020404" pitchFamily="49" charset="0"/>
              <a:buChar char="-"/>
            </a:pPr>
            <a:r>
              <a:rPr lang="en-US" altLang="en-US" sz="2800" dirty="0"/>
              <a:t>Who am I?  </a:t>
            </a:r>
          </a:p>
          <a:p>
            <a:pPr lvl="1" algn="just">
              <a:lnSpc>
                <a:spcPct val="100000"/>
              </a:lnSpc>
              <a:buFont typeface="Courier New" panose="02070309020205020404" pitchFamily="49" charset="0"/>
              <a:buChar char="-"/>
            </a:pPr>
            <a:r>
              <a:rPr lang="en-US" altLang="en-US" sz="2800" dirty="0"/>
              <a:t>Where did I come from? </a:t>
            </a:r>
          </a:p>
          <a:p>
            <a:pPr lvl="1" algn="just">
              <a:lnSpc>
                <a:spcPct val="100000"/>
              </a:lnSpc>
              <a:buFont typeface="Courier New" panose="02070309020205020404" pitchFamily="49" charset="0"/>
              <a:buChar char="-"/>
            </a:pPr>
            <a:r>
              <a:rPr lang="en-US" altLang="en-US" sz="2800" dirty="0"/>
              <a:t>Where am I going? </a:t>
            </a:r>
          </a:p>
          <a:p>
            <a:pPr lvl="1" algn="just">
              <a:lnSpc>
                <a:spcPct val="100000"/>
              </a:lnSpc>
              <a:buFont typeface="Courier New" panose="02070309020205020404" pitchFamily="49" charset="0"/>
              <a:buChar char="-"/>
            </a:pPr>
            <a:r>
              <a:rPr lang="en-US" altLang="en-US" sz="2800" dirty="0"/>
              <a:t>What is God doing?</a:t>
            </a:r>
          </a:p>
        </p:txBody>
      </p:sp>
      <p:pic>
        <p:nvPicPr>
          <p:cNvPr id="46089" name="Picture 9">
            <a:extLst>
              <a:ext uri="{FF2B5EF4-FFF2-40B4-BE49-F238E27FC236}">
                <a16:creationId xmlns:a16="http://schemas.microsoft.com/office/drawing/2014/main" id="{50F7D73A-11D5-14BE-874D-5976C5774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51" r="25581"/>
          <a:stretch>
            <a:fillRect/>
          </a:stretch>
        </p:blipFill>
        <p:spPr bwMode="auto">
          <a:xfrm>
            <a:off x="609600" y="2057400"/>
            <a:ext cx="4572000" cy="433863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E14FC33-1E6D-C78B-42B0-D681F37A08DC}"/>
              </a:ext>
            </a:extLst>
          </p:cNvPr>
          <p:cNvSpPr>
            <a:spLocks noGrp="1" noChangeArrowheads="1"/>
          </p:cNvSpPr>
          <p:nvPr>
            <p:ph type="title"/>
          </p:nvPr>
        </p:nvSpPr>
        <p:spPr>
          <a:xfrm>
            <a:off x="609600" y="685800"/>
            <a:ext cx="10972800" cy="914400"/>
          </a:xfrm>
        </p:spPr>
        <p:txBody>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ARE WE JUST BEING PICKY, OR…? </a:t>
            </a:r>
          </a:p>
        </p:txBody>
      </p:sp>
      <p:sp>
        <p:nvSpPr>
          <p:cNvPr id="2" name="Text Box 4">
            <a:extLst>
              <a:ext uri="{FF2B5EF4-FFF2-40B4-BE49-F238E27FC236}">
                <a16:creationId xmlns:a16="http://schemas.microsoft.com/office/drawing/2014/main" id="{9135EBCF-A825-6FEE-01A8-4F350A8C8D8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F6A4580F-D04E-DCF3-DBD8-84617491B053}"/>
              </a:ext>
            </a:extLst>
          </p:cNvPr>
          <p:cNvSpPr>
            <a:spLocks noGrp="1" noChangeArrowheads="1"/>
          </p:cNvSpPr>
          <p:nvPr>
            <p:ph sz="half" idx="1"/>
          </p:nvPr>
        </p:nvSpPr>
        <p:spPr>
          <a:xfrm>
            <a:off x="609600" y="2057400"/>
            <a:ext cx="7543800" cy="3200400"/>
          </a:xfrm>
        </p:spPr>
        <p:txBody>
          <a:bodyPr/>
          <a:lstStyle/>
          <a:p>
            <a:pPr algn="just">
              <a:lnSpc>
                <a:spcPct val="100000"/>
              </a:lnSpc>
            </a:pPr>
            <a:r>
              <a:rPr lang="en-US" altLang="en-US" dirty="0"/>
              <a:t>Why is </a:t>
            </a:r>
            <a:r>
              <a:rPr lang="en-US" altLang="en-US" b="1" i="1" dirty="0">
                <a:solidFill>
                  <a:srgbClr val="0000CC"/>
                </a:solidFill>
                <a:latin typeface="Calibri" panose="020F0502020204030204" pitchFamily="34" charset="0"/>
                <a:cs typeface="Calibri" panose="020F0502020204030204" pitchFamily="34" charset="0"/>
              </a:rPr>
              <a:t>“the gospel of the kingdom”</a:t>
            </a:r>
            <a:r>
              <a:rPr lang="en-US" altLang="en-US" dirty="0"/>
              <a:t> not the same as </a:t>
            </a:r>
            <a:r>
              <a:rPr lang="en-US" altLang="en-US" b="1" i="1" dirty="0">
                <a:solidFill>
                  <a:srgbClr val="0000CC"/>
                </a:solidFill>
                <a:latin typeface="Calibri" panose="020F0502020204030204" pitchFamily="34" charset="0"/>
                <a:cs typeface="Calibri" panose="020F0502020204030204" pitchFamily="34" charset="0"/>
              </a:rPr>
              <a:t>“the gospel of salvation”</a:t>
            </a:r>
            <a:r>
              <a:rPr lang="en-US" altLang="en-US" dirty="0"/>
              <a:t> that we present to unbelievers currently? </a:t>
            </a:r>
          </a:p>
        </p:txBody>
      </p:sp>
      <p:pic>
        <p:nvPicPr>
          <p:cNvPr id="10249" name="Picture 9">
            <a:extLst>
              <a:ext uri="{FF2B5EF4-FFF2-40B4-BE49-F238E27FC236}">
                <a16:creationId xmlns:a16="http://schemas.microsoft.com/office/drawing/2014/main" id="{44436109-D43E-4309-9793-C8ABA93EB8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4887" y="2057400"/>
            <a:ext cx="2816678" cy="457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0CDC8381-5CFF-5A93-A0BC-EF26FFD3966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5" name="Rectangle 2">
            <a:extLst>
              <a:ext uri="{FF2B5EF4-FFF2-40B4-BE49-F238E27FC236}">
                <a16:creationId xmlns:a16="http://schemas.microsoft.com/office/drawing/2014/main" id="{60FD3384-7D24-38FE-8AA7-9D39D78FAE27}"/>
              </a:ext>
            </a:extLst>
          </p:cNvPr>
          <p:cNvSpPr>
            <a:spLocks noGrp="1" noChangeArrowheads="1"/>
          </p:cNvSpPr>
          <p:nvPr>
            <p:ph type="title"/>
          </p:nvPr>
        </p:nvSpPr>
        <p:spPr>
          <a:xfrm>
            <a:off x="609600" y="685800"/>
            <a:ext cx="10972800" cy="914400"/>
          </a:xfrm>
        </p:spPr>
        <p:txBody>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AND SOME OTHER QUESTIONS, TOO!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80" name="Rectangle 4">
            <a:extLst>
              <a:ext uri="{FF2B5EF4-FFF2-40B4-BE49-F238E27FC236}">
                <a16:creationId xmlns:a16="http://schemas.microsoft.com/office/drawing/2014/main" id="{05603E12-A694-0CA8-01FD-28D14E5AAD42}"/>
              </a:ext>
            </a:extLst>
          </p:cNvPr>
          <p:cNvSpPr>
            <a:spLocks noGrp="1" noChangeArrowheads="1"/>
          </p:cNvSpPr>
          <p:nvPr>
            <p:ph sz="half" idx="1"/>
          </p:nvPr>
        </p:nvSpPr>
        <p:spPr>
          <a:xfrm>
            <a:off x="4876800" y="1981200"/>
            <a:ext cx="6705600" cy="3200400"/>
          </a:xfrm>
        </p:spPr>
        <p:txBody>
          <a:bodyPr>
            <a:normAutofit/>
          </a:bodyPr>
          <a:lstStyle/>
          <a:p>
            <a:pPr algn="just">
              <a:lnSpc>
                <a:spcPct val="100000"/>
              </a:lnSpc>
            </a:pPr>
            <a:r>
              <a:rPr lang="en-US" altLang="en-US" dirty="0"/>
              <a:t>Why is there more than one meaning in the Bible for the word, “kingdom”, depending on the context in which it is used? </a:t>
            </a:r>
          </a:p>
        </p:txBody>
      </p:sp>
      <p:sp>
        <p:nvSpPr>
          <p:cNvPr id="50181" name="Text Box 5">
            <a:extLst>
              <a:ext uri="{FF2B5EF4-FFF2-40B4-BE49-F238E27FC236}">
                <a16:creationId xmlns:a16="http://schemas.microsoft.com/office/drawing/2014/main" id="{9507EAB6-0D4D-65B0-1A14-C815A1CB0FF4}"/>
              </a:ext>
            </a:extLst>
          </p:cNvPr>
          <p:cNvSpPr txBox="1">
            <a:spLocks noChangeArrowheads="1"/>
          </p:cNvSpPr>
          <p:nvPr/>
        </p:nvSpPr>
        <p:spPr bwMode="auto">
          <a:xfrm>
            <a:off x="2286000" y="5410200"/>
            <a:ext cx="7543800" cy="1104900"/>
          </a:xfrm>
          <a:prstGeom prst="rect">
            <a:avLst/>
          </a:prstGeom>
          <a:solidFill>
            <a:schemeClr val="bg1"/>
          </a:solidFill>
          <a:ln w="38100">
            <a:solidFill>
              <a:srgbClr val="FF0000"/>
            </a:solidFill>
            <a:miter lim="800000"/>
            <a:headEnd/>
            <a:tailEnd/>
          </a:ln>
          <a:effectLst/>
        </p:spPr>
        <p:txBody>
          <a:bodyPr>
            <a:spAutoFit/>
          </a:bodyPr>
          <a:lstStyle/>
          <a:p>
            <a:pPr algn="ctr">
              <a:spcBef>
                <a:spcPct val="50000"/>
              </a:spcBef>
            </a:pPr>
            <a:r>
              <a:rPr lang="en-US" altLang="en-US" sz="3200" dirty="0">
                <a:latin typeface="+mn-lt"/>
              </a:rPr>
              <a:t>Doesn’t God just treat everybody the same, throughout all time and beyond?</a:t>
            </a:r>
          </a:p>
        </p:txBody>
      </p:sp>
      <p:pic>
        <p:nvPicPr>
          <p:cNvPr id="50184" name="Picture 8">
            <a:extLst>
              <a:ext uri="{FF2B5EF4-FFF2-40B4-BE49-F238E27FC236}">
                <a16:creationId xmlns:a16="http://schemas.microsoft.com/office/drawing/2014/main" id="{820B925C-2A00-8CB7-CE20-84ADF8C437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00" y="2057400"/>
            <a:ext cx="3987800" cy="299085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5FB82D75-5174-65DF-AE7A-1EBBB47D02F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3" name="Rectangle 2">
            <a:extLst>
              <a:ext uri="{FF2B5EF4-FFF2-40B4-BE49-F238E27FC236}">
                <a16:creationId xmlns:a16="http://schemas.microsoft.com/office/drawing/2014/main" id="{C130F4FF-1993-6FAF-BF58-DE3949B9896C}"/>
              </a:ext>
            </a:extLst>
          </p:cNvPr>
          <p:cNvSpPr>
            <a:spLocks noGrp="1" noChangeArrowheads="1"/>
          </p:cNvSpPr>
          <p:nvPr>
            <p:ph type="title"/>
          </p:nvPr>
        </p:nvSpPr>
        <p:spPr>
          <a:xfrm>
            <a:off x="609600" y="685800"/>
            <a:ext cx="10972800" cy="914400"/>
          </a:xfrm>
        </p:spPr>
        <p:txBody>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AND SOME OTHER QUESTIONS, TOO!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0181"/>
                                        </p:tgtEl>
                                        <p:attrNameLst>
                                          <p:attrName>style.visibility</p:attrName>
                                        </p:attrNameLst>
                                      </p:cBhvr>
                                      <p:to>
                                        <p:strVal val="visible"/>
                                      </p:to>
                                    </p:set>
                                    <p:anim calcmode="lin" valueType="num">
                                      <p:cBhvr additive="base">
                                        <p:cTn id="7" dur="1000" fill="hold"/>
                                        <p:tgtEl>
                                          <p:spTgt spid="50181"/>
                                        </p:tgtEl>
                                        <p:attrNameLst>
                                          <p:attrName>ppt_x</p:attrName>
                                        </p:attrNameLst>
                                      </p:cBhvr>
                                      <p:tavLst>
                                        <p:tav tm="0">
                                          <p:val>
                                            <p:strVal val="1+#ppt_w/2"/>
                                          </p:val>
                                        </p:tav>
                                        <p:tav tm="100000">
                                          <p:val>
                                            <p:strVal val="#ppt_x"/>
                                          </p:val>
                                        </p:tav>
                                      </p:tavLst>
                                    </p:anim>
                                    <p:anim calcmode="lin" valueType="num">
                                      <p:cBhvr additive="base">
                                        <p:cTn id="8" dur="1000" fill="hold"/>
                                        <p:tgtEl>
                                          <p:spTgt spid="501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043E290C-624D-ABA1-F9BC-5831AFBE29DB}"/>
              </a:ext>
            </a:extLst>
          </p:cNvPr>
          <p:cNvSpPr>
            <a:spLocks noGrp="1" noChangeArrowheads="1"/>
          </p:cNvSpPr>
          <p:nvPr>
            <p:ph type="title"/>
          </p:nvPr>
        </p:nvSpPr>
        <p:spPr>
          <a:xfrm>
            <a:off x="609600" y="685800"/>
            <a:ext cx="10972800" cy="914400"/>
          </a:xfrm>
        </p:spPr>
        <p:txBody>
          <a:bodyPr>
            <a:normAutofit/>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ALL SALVATIONS AREN’T THE SAME?</a:t>
            </a:r>
          </a:p>
        </p:txBody>
      </p:sp>
      <p:sp>
        <p:nvSpPr>
          <p:cNvPr id="54275" name="Rectangle 3">
            <a:extLst>
              <a:ext uri="{FF2B5EF4-FFF2-40B4-BE49-F238E27FC236}">
                <a16:creationId xmlns:a16="http://schemas.microsoft.com/office/drawing/2014/main" id="{A5FE05B1-2D6A-81F4-1563-7263FF941F05}"/>
              </a:ext>
            </a:extLst>
          </p:cNvPr>
          <p:cNvSpPr>
            <a:spLocks noGrp="1" noChangeArrowheads="1"/>
          </p:cNvSpPr>
          <p:nvPr>
            <p:ph sz="half" idx="1"/>
          </p:nvPr>
        </p:nvSpPr>
        <p:spPr>
          <a:xfrm>
            <a:off x="609600" y="1981200"/>
            <a:ext cx="10972800" cy="1524000"/>
          </a:xfrm>
        </p:spPr>
        <p:txBody>
          <a:bodyPr>
            <a:normAutofit/>
          </a:bodyPr>
          <a:lstStyle/>
          <a:p>
            <a:pPr algn="just">
              <a:lnSpc>
                <a:spcPct val="100000"/>
              </a:lnSpc>
            </a:pPr>
            <a:r>
              <a:rPr lang="en-US" altLang="en-US" dirty="0"/>
              <a:t>Some are shocked and surprised to learn that the words ‘salvation’ and ‘saved’ and ‘blessing’ and ‘blessed’ do not have the same meaning nor do mean the same throughout the Bible.</a:t>
            </a:r>
          </a:p>
        </p:txBody>
      </p:sp>
      <p:sp>
        <p:nvSpPr>
          <p:cNvPr id="2" name="Text Box 4">
            <a:extLst>
              <a:ext uri="{FF2B5EF4-FFF2-40B4-BE49-F238E27FC236}">
                <a16:creationId xmlns:a16="http://schemas.microsoft.com/office/drawing/2014/main" id="{0796B2EC-9773-C36A-1B92-243964AC72A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1026" name="Picture 2" descr="Shocked Surprised GIF - Shocked Surprised Star Trek GIFs">
            <a:extLst>
              <a:ext uri="{FF2B5EF4-FFF2-40B4-BE49-F238E27FC236}">
                <a16:creationId xmlns:a16="http://schemas.microsoft.com/office/drawing/2014/main" id="{42CE6D1A-41D7-7DCC-B2A9-A0F03F44F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3995" y="3429000"/>
            <a:ext cx="4244011" cy="3200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5786F16-BD0C-3A4E-E158-E4842327CA77}"/>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38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18435" name="Rectangle 3">
            <a:extLst>
              <a:ext uri="{FF2B5EF4-FFF2-40B4-BE49-F238E27FC236}">
                <a16:creationId xmlns:a16="http://schemas.microsoft.com/office/drawing/2014/main" id="{7A901B1B-91BB-BE17-DFE8-C5388481509A}"/>
              </a:ext>
            </a:extLst>
          </p:cNvPr>
          <p:cNvSpPr txBox="1">
            <a:spLocks noChangeArrowheads="1"/>
          </p:cNvSpPr>
          <p:nvPr/>
        </p:nvSpPr>
        <p:spPr bwMode="auto">
          <a:xfrm>
            <a:off x="1203960" y="1143000"/>
            <a:ext cx="978408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tabLst>
                <a:tab pos="1939925" algn="l"/>
              </a:tabLst>
              <a:defRPr sz="2800">
                <a:solidFill>
                  <a:schemeClr val="tx1"/>
                </a:solidFill>
                <a:latin typeface="Calibri" panose="020F0502020204030204" pitchFamily="34" charset="0"/>
              </a:defRPr>
            </a:lvl1pPr>
            <a:lvl2pPr marL="571500" indent="-571500">
              <a:lnSpc>
                <a:spcPct val="90000"/>
              </a:lnSpc>
              <a:spcBef>
                <a:spcPts val="500"/>
              </a:spcBef>
              <a:buFont typeface="Arial" panose="020B0604020202020204" pitchFamily="34" charset="0"/>
              <a:buChar char="•"/>
              <a:tabLst>
                <a:tab pos="1939925" algn="l"/>
              </a:tabLst>
              <a:defRPr sz="2400">
                <a:solidFill>
                  <a:schemeClr val="tx1"/>
                </a:solidFill>
                <a:latin typeface="Calibri" panose="020F0502020204030204" pitchFamily="34" charset="0"/>
              </a:defRPr>
            </a:lvl2pPr>
            <a:lvl3pPr indent="-452438">
              <a:lnSpc>
                <a:spcPct val="90000"/>
              </a:lnSpc>
              <a:spcBef>
                <a:spcPts val="500"/>
              </a:spcBef>
              <a:buFont typeface="Arial" panose="020B0604020202020204" pitchFamily="34" charset="0"/>
              <a:buChar char="•"/>
              <a:tabLst>
                <a:tab pos="193992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93992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93992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9pPr>
          </a:lstStyle>
          <a:p>
            <a:pPr marL="458788" lvl="1" indent="-458788" eaLnBrk="1" hangingPunct="1">
              <a:lnSpc>
                <a:spcPct val="100000"/>
              </a:lnSpc>
              <a:spcBef>
                <a:spcPct val="0"/>
              </a:spcBef>
              <a:spcAft>
                <a:spcPts val="2400"/>
              </a:spcAft>
              <a:buFont typeface="Arial" panose="020B0604020202020204" pitchFamily="34" charset="0"/>
              <a:buAutoNum type="romanUcPeriod"/>
            </a:pPr>
            <a:r>
              <a:rPr lang="en-US" altLang="en-US" sz="3000" b="1" dirty="0">
                <a:solidFill>
                  <a:srgbClr val="0000CC"/>
                </a:solidFill>
                <a:cs typeface="Calibri" panose="020F0502020204030204" pitchFamily="34" charset="0"/>
              </a:rPr>
              <a:t>REVIEW</a:t>
            </a:r>
            <a:r>
              <a:rPr lang="en-US" altLang="en-US" sz="3000" b="1" dirty="0">
                <a:solidFill>
                  <a:srgbClr val="000000"/>
                </a:solidFill>
                <a:cs typeface="Calibri" panose="020F0502020204030204" pitchFamily="34" charset="0"/>
              </a:rPr>
              <a:t> </a:t>
            </a:r>
          </a:p>
          <a:p>
            <a:pPr lvl="2" eaLnBrk="1" hangingPunct="1">
              <a:lnSpc>
                <a:spcPct val="100000"/>
              </a:lnSpc>
              <a:spcBef>
                <a:spcPct val="0"/>
              </a:spcBef>
              <a:spcAft>
                <a:spcPts val="2400"/>
              </a:spcAft>
              <a:buFontTx/>
              <a:buAutoNum type="alphaUcPeriod"/>
            </a:pPr>
            <a:r>
              <a:rPr lang="en-US" altLang="en-US" sz="3000" b="1" u="sng" dirty="0">
                <a:solidFill>
                  <a:srgbClr val="0000CC"/>
                </a:solidFill>
                <a:cs typeface="Calibri" panose="020F0502020204030204" pitchFamily="34" charset="0"/>
              </a:rPr>
              <a:t>PURPOSE, AIM, AND OBJECTIVE</a:t>
            </a:r>
          </a:p>
          <a:p>
            <a:pPr marL="458788" lvl="1" indent="-458788" eaLnBrk="1" hangingPunct="1">
              <a:lnSpc>
                <a:spcPct val="100000"/>
              </a:lnSpc>
              <a:spcBef>
                <a:spcPct val="0"/>
              </a:spcBef>
              <a:spcAft>
                <a:spcPts val="2400"/>
              </a:spcAft>
              <a:buFont typeface="Arial" panose="020B0604020202020204" pitchFamily="34" charset="0"/>
              <a:buAutoNum type="romanUcPeriod"/>
            </a:pPr>
            <a:r>
              <a:rPr lang="en-US" altLang="en-US" sz="3000" b="1" dirty="0">
                <a:cs typeface="Calibri" panose="020F0502020204030204" pitchFamily="34" charset="0"/>
              </a:rPr>
              <a:t>GENTILES, ISRAEL, &amp; THE CHURCH – Part 1</a:t>
            </a:r>
          </a:p>
          <a:p>
            <a:pPr lvl="2" eaLnBrk="1" hangingPunct="1">
              <a:lnSpc>
                <a:spcPct val="100000"/>
              </a:lnSpc>
              <a:spcBef>
                <a:spcPct val="0"/>
              </a:spcBef>
              <a:spcAft>
                <a:spcPts val="2400"/>
              </a:spcAft>
              <a:buFontTx/>
              <a:buAutoNum type="alphaUcPeriod"/>
            </a:pPr>
            <a:r>
              <a:rPr lang="en-US" altLang="en-US" sz="3000" b="1" dirty="0">
                <a:cs typeface="Calibri" panose="020F0502020204030204" pitchFamily="34" charset="0"/>
              </a:rPr>
              <a:t>SCRIPTURES (Gal. 2:19-20; Matt. 10:5-8; Acts 14:26-27)</a:t>
            </a:r>
          </a:p>
          <a:p>
            <a:pPr lvl="2" eaLnBrk="1" hangingPunct="1">
              <a:lnSpc>
                <a:spcPct val="100000"/>
              </a:lnSpc>
              <a:spcBef>
                <a:spcPct val="0"/>
              </a:spcBef>
              <a:spcAft>
                <a:spcPts val="2400"/>
              </a:spcAft>
              <a:buFontTx/>
              <a:buAutoNum type="alphaUcPeriod"/>
            </a:pPr>
            <a:r>
              <a:rPr lang="en-US" altLang="en-US" sz="3000" b="1" dirty="0">
                <a:cs typeface="Calibri" panose="020F0502020204030204" pitchFamily="34" charset="0"/>
              </a:rPr>
              <a:t>GENERAL INFORMATION</a:t>
            </a:r>
          </a:p>
          <a:p>
            <a:pPr lvl="2" eaLnBrk="1" hangingPunct="1">
              <a:lnSpc>
                <a:spcPct val="100000"/>
              </a:lnSpc>
              <a:spcBef>
                <a:spcPct val="0"/>
              </a:spcBef>
              <a:spcAft>
                <a:spcPts val="2400"/>
              </a:spcAft>
              <a:buFontTx/>
              <a:buAutoNum type="alphaUcPeriod"/>
            </a:pPr>
            <a:r>
              <a:rPr lang="en-US" altLang="en-US" sz="3000" b="1" dirty="0">
                <a:cs typeface="Calibri" panose="020F0502020204030204" pitchFamily="34" charset="0"/>
              </a:rPr>
              <a:t>CHART - THE THREE DIFFERENT GROUPS </a:t>
            </a:r>
          </a:p>
          <a:p>
            <a:pPr marL="458788" lvl="1" indent="-458788" eaLnBrk="1" hangingPunct="1">
              <a:lnSpc>
                <a:spcPct val="100000"/>
              </a:lnSpc>
              <a:spcBef>
                <a:spcPct val="0"/>
              </a:spcBef>
              <a:spcAft>
                <a:spcPts val="2400"/>
              </a:spcAft>
              <a:buFont typeface="Arial" panose="020B0604020202020204" pitchFamily="34" charset="0"/>
              <a:buAutoNum type="romanUcPeriod"/>
            </a:pPr>
            <a:r>
              <a:rPr lang="en-US" altLang="en-US" sz="3000" b="1" dirty="0">
                <a:solidFill>
                  <a:srgbClr val="000000"/>
                </a:solidFill>
                <a:cs typeface="Calibri" panose="020F0502020204030204" pitchFamily="34" charset="0"/>
              </a:rPr>
              <a:t>CONCLUDING OBSERVATIONS</a:t>
            </a:r>
          </a:p>
        </p:txBody>
      </p:sp>
    </p:spTree>
    <p:extLst>
      <p:ext uri="{BB962C8B-B14F-4D97-AF65-F5344CB8AC3E}">
        <p14:creationId xmlns:p14="http://schemas.microsoft.com/office/powerpoint/2010/main" val="2273856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3429000"/>
          </a:xfrm>
        </p:spPr>
        <p:txBody>
          <a:bodyPr>
            <a:noAutofit/>
          </a:bodyPr>
          <a:lstStyle/>
          <a:p>
            <a:pPr marL="0" indent="0" algn="ctr">
              <a:lnSpc>
                <a:spcPct val="100000"/>
              </a:lnSpc>
              <a:spcBef>
                <a:spcPts val="0"/>
              </a:spcBef>
              <a:spcAft>
                <a:spcPts val="1200"/>
              </a:spcAft>
              <a:buNone/>
            </a:pPr>
            <a:r>
              <a:rPr lang="en-US" altLang="en-US" sz="3200" b="1" dirty="0">
                <a:solidFill>
                  <a:srgbClr val="0000CC"/>
                </a:solidFill>
              </a:rPr>
              <a:t>Deuteronomy 28:1-2</a:t>
            </a:r>
          </a:p>
          <a:p>
            <a:pPr marL="0" indent="0" algn="just">
              <a:lnSpc>
                <a:spcPct val="100000"/>
              </a:lnSpc>
              <a:spcBef>
                <a:spcPts val="0"/>
              </a:spcBef>
              <a:spcAft>
                <a:spcPts val="2400"/>
              </a:spcAft>
              <a:buNone/>
            </a:pPr>
            <a:r>
              <a:rPr lang="en-US" altLang="en-US" sz="2800" dirty="0"/>
              <a:t>“</a:t>
            </a:r>
            <a:r>
              <a:rPr lang="en-US" altLang="en-US" sz="2800" baseline="30000" dirty="0"/>
              <a:t>1</a:t>
            </a:r>
            <a:r>
              <a:rPr lang="en-US" altLang="en-US" sz="2800" dirty="0"/>
              <a:t> …</a:t>
            </a:r>
            <a:r>
              <a:rPr lang="en-US" altLang="en-US" b="1" u="sng" dirty="0">
                <a:solidFill>
                  <a:srgbClr val="0000CC"/>
                </a:solidFill>
              </a:rPr>
              <a:t>if</a:t>
            </a:r>
            <a:r>
              <a:rPr lang="en-US" altLang="en-US" sz="2800" dirty="0"/>
              <a:t> you </a:t>
            </a:r>
            <a:r>
              <a:rPr lang="en-US" altLang="en-US" b="1" dirty="0">
                <a:solidFill>
                  <a:srgbClr val="0000CC"/>
                </a:solidFill>
              </a:rPr>
              <a:t>[</a:t>
            </a:r>
            <a:r>
              <a:rPr lang="en-US" altLang="en-US" b="1" u="sng" dirty="0">
                <a:solidFill>
                  <a:srgbClr val="0000CC"/>
                </a:solidFill>
              </a:rPr>
              <a:t>Israel</a:t>
            </a:r>
            <a:r>
              <a:rPr lang="en-US" altLang="en-US" b="1" dirty="0">
                <a:solidFill>
                  <a:srgbClr val="0000CC"/>
                </a:solidFill>
              </a:rPr>
              <a:t>]</a:t>
            </a:r>
            <a:r>
              <a:rPr lang="en-US" altLang="en-US" sz="2800" dirty="0"/>
              <a:t> diligently obey the Lord your God… </a:t>
            </a:r>
            <a:r>
              <a:rPr lang="en-US" altLang="en-US" baseline="30000" dirty="0"/>
              <a:t>2</a:t>
            </a:r>
            <a:r>
              <a:rPr lang="en-US" altLang="en-US" sz="2800" dirty="0"/>
              <a:t> </a:t>
            </a:r>
            <a:r>
              <a:rPr lang="en-US" altLang="en-US" b="1" dirty="0">
                <a:solidFill>
                  <a:srgbClr val="0000CC"/>
                </a:solidFill>
              </a:rPr>
              <a:t>[</a:t>
            </a:r>
            <a:r>
              <a:rPr lang="en-US" altLang="en-US" b="1" u="sng" dirty="0">
                <a:solidFill>
                  <a:srgbClr val="0000CC"/>
                </a:solidFill>
              </a:rPr>
              <a:t>Then</a:t>
            </a:r>
            <a:r>
              <a:rPr lang="en-US" altLang="en-US" b="1" dirty="0">
                <a:solidFill>
                  <a:srgbClr val="0000CC"/>
                </a:solidFill>
              </a:rPr>
              <a:t>]</a:t>
            </a:r>
            <a:r>
              <a:rPr lang="en-US" altLang="en-US" sz="2800" dirty="0"/>
              <a:t> All these blessings will come upon you </a:t>
            </a:r>
            <a:r>
              <a:rPr lang="en-US" altLang="en-US" b="1" dirty="0">
                <a:solidFill>
                  <a:srgbClr val="0000CC"/>
                </a:solidFill>
              </a:rPr>
              <a:t>[</a:t>
            </a:r>
            <a:r>
              <a:rPr lang="en-US" altLang="en-US" b="1" u="sng" dirty="0">
                <a:solidFill>
                  <a:srgbClr val="0000CC"/>
                </a:solidFill>
              </a:rPr>
              <a:t>Israel</a:t>
            </a:r>
            <a:r>
              <a:rPr lang="en-US" altLang="en-US" b="1" dirty="0">
                <a:solidFill>
                  <a:srgbClr val="0000CC"/>
                </a:solidFill>
              </a:rPr>
              <a:t>]</a:t>
            </a:r>
            <a:r>
              <a:rPr lang="en-US" altLang="en-US" sz="2800" dirty="0"/>
              <a:t>…”</a:t>
            </a:r>
          </a:p>
          <a:p>
            <a:pPr marL="0" indent="0" algn="ctr">
              <a:lnSpc>
                <a:spcPct val="100000"/>
              </a:lnSpc>
              <a:spcBef>
                <a:spcPts val="0"/>
              </a:spcBef>
              <a:spcAft>
                <a:spcPts val="1200"/>
              </a:spcAft>
              <a:buNone/>
            </a:pPr>
            <a:r>
              <a:rPr lang="en-US" altLang="en-US" sz="3200" b="1" dirty="0">
                <a:solidFill>
                  <a:srgbClr val="0000CC"/>
                </a:solidFill>
              </a:rPr>
              <a:t>Ephesians 1:3</a:t>
            </a:r>
          </a:p>
          <a:p>
            <a:pPr marL="0" indent="0" algn="just">
              <a:lnSpc>
                <a:spcPct val="100000"/>
              </a:lnSpc>
              <a:spcBef>
                <a:spcPts val="0"/>
              </a:spcBef>
              <a:buNone/>
            </a:pPr>
            <a:r>
              <a:rPr lang="en-US" altLang="en-US" sz="2800" dirty="0"/>
              <a:t>“Blessed be the God and Father of our Lord Jesus Christ, who </a:t>
            </a:r>
            <a:r>
              <a:rPr lang="en-US" altLang="en-US" b="1" u="sng" dirty="0">
                <a:solidFill>
                  <a:srgbClr val="0000CC"/>
                </a:solidFill>
              </a:rPr>
              <a:t>has blessed us</a:t>
            </a:r>
            <a:r>
              <a:rPr lang="en-US" altLang="en-US" sz="2800" dirty="0"/>
              <a:t> </a:t>
            </a:r>
            <a:r>
              <a:rPr lang="en-US" altLang="en-US" b="1" dirty="0">
                <a:solidFill>
                  <a:srgbClr val="0000CC"/>
                </a:solidFill>
              </a:rPr>
              <a:t>[</a:t>
            </a:r>
            <a:r>
              <a:rPr lang="en-US" altLang="en-US" b="1" u="sng" dirty="0">
                <a:solidFill>
                  <a:srgbClr val="0000CC"/>
                </a:solidFill>
              </a:rPr>
              <a:t>Church Age Believers</a:t>
            </a:r>
            <a:r>
              <a:rPr lang="en-US" altLang="en-US" b="1" dirty="0">
                <a:solidFill>
                  <a:srgbClr val="0000CC"/>
                </a:solidFill>
              </a:rPr>
              <a:t>]</a:t>
            </a:r>
            <a:r>
              <a:rPr lang="en-US" altLang="en-US" sz="2800" dirty="0"/>
              <a:t> with every spiritual blessing </a:t>
            </a:r>
            <a:r>
              <a:rPr lang="en-US" altLang="en-US" b="1" u="sng" dirty="0">
                <a:solidFill>
                  <a:srgbClr val="0000CC"/>
                </a:solidFill>
              </a:rPr>
              <a:t>in the heavenly places in Christ</a:t>
            </a:r>
            <a:r>
              <a:rPr lang="en-US" altLang="en-US" sz="2800" dirty="0"/>
              <a:t>”</a:t>
            </a:r>
            <a:endParaRPr lang="en-US" altLang="en-US" sz="3200" b="1" dirty="0">
              <a:solidFill>
                <a:srgbClr val="0000CC"/>
              </a:solidFill>
            </a:endParaRPr>
          </a:p>
        </p:txBody>
      </p:sp>
      <p:pic>
        <p:nvPicPr>
          <p:cNvPr id="3" name="Picture 2">
            <a:extLst>
              <a:ext uri="{FF2B5EF4-FFF2-40B4-BE49-F238E27FC236}">
                <a16:creationId xmlns:a16="http://schemas.microsoft.com/office/drawing/2014/main" id="{8C706697-0B4B-9E37-397B-7F48CB180791}"/>
              </a:ext>
            </a:extLst>
          </p:cNvPr>
          <p:cNvPicPr>
            <a:picLocks noChangeAspect="1"/>
          </p:cNvPicPr>
          <p:nvPr/>
        </p:nvPicPr>
        <p:blipFill>
          <a:blip r:embed="rId4"/>
          <a:stretch>
            <a:fillRect/>
          </a:stretch>
        </p:blipFill>
        <p:spPr>
          <a:xfrm>
            <a:off x="4457291" y="3429000"/>
            <a:ext cx="3277419" cy="1828800"/>
          </a:xfrm>
          <a:prstGeom prst="rect">
            <a:avLst/>
          </a:prstGeom>
        </p:spPr>
      </p:pic>
    </p:spTree>
    <p:extLst>
      <p:ext uri="{BB962C8B-B14F-4D97-AF65-F5344CB8AC3E}">
        <p14:creationId xmlns:p14="http://schemas.microsoft.com/office/powerpoint/2010/main" val="1832476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4" name="Rectangle 4">
            <a:extLst>
              <a:ext uri="{FF2B5EF4-FFF2-40B4-BE49-F238E27FC236}">
                <a16:creationId xmlns:a16="http://schemas.microsoft.com/office/drawing/2014/main" id="{F69F604A-10BB-FABB-8506-5BC241BCD169}"/>
              </a:ext>
            </a:extLst>
          </p:cNvPr>
          <p:cNvSpPr>
            <a:spLocks noGrp="1" noChangeArrowheads="1"/>
          </p:cNvSpPr>
          <p:nvPr>
            <p:ph sz="half" idx="1"/>
          </p:nvPr>
        </p:nvSpPr>
        <p:spPr>
          <a:xfrm>
            <a:off x="609600" y="1981200"/>
            <a:ext cx="10972800" cy="1371600"/>
          </a:xfrm>
        </p:spPr>
        <p:txBody>
          <a:bodyPr/>
          <a:lstStyle/>
          <a:p>
            <a:pPr algn="just">
              <a:lnSpc>
                <a:spcPct val="100000"/>
              </a:lnSpc>
            </a:pPr>
            <a:r>
              <a:rPr lang="en-US" altLang="en-US" dirty="0"/>
              <a:t>Though Christ died for all the sins of all humans for all of time, not everyone who believes and is saved of all time is </a:t>
            </a:r>
            <a:r>
              <a:rPr lang="en-US" dirty="0"/>
              <a:t>positionally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altLang="en-US" dirty="0"/>
              <a:t> ‘in Christ’.</a:t>
            </a:r>
            <a:endParaRPr lang="en-US" altLang="en-US" b="1" i="1" dirty="0">
              <a:solidFill>
                <a:srgbClr val="0000CC"/>
              </a:solidFill>
            </a:endParaRPr>
          </a:p>
        </p:txBody>
      </p:sp>
      <p:sp>
        <p:nvSpPr>
          <p:cNvPr id="2" name="Text Box 4">
            <a:extLst>
              <a:ext uri="{FF2B5EF4-FFF2-40B4-BE49-F238E27FC236}">
                <a16:creationId xmlns:a16="http://schemas.microsoft.com/office/drawing/2014/main" id="{569A97BE-DD44-2D79-A67D-FE0F7CEF5D4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5" name="Rectangle 2">
            <a:extLst>
              <a:ext uri="{FF2B5EF4-FFF2-40B4-BE49-F238E27FC236}">
                <a16:creationId xmlns:a16="http://schemas.microsoft.com/office/drawing/2014/main" id="{0E4731F1-534F-8A44-FD2A-64685A50FB78}"/>
              </a:ext>
            </a:extLst>
          </p:cNvPr>
          <p:cNvSpPr>
            <a:spLocks noGrp="1" noChangeArrowheads="1"/>
          </p:cNvSpPr>
          <p:nvPr>
            <p:ph type="title"/>
          </p:nvPr>
        </p:nvSpPr>
        <p:spPr>
          <a:xfrm>
            <a:off x="609600" y="685800"/>
            <a:ext cx="10972800" cy="914400"/>
          </a:xfrm>
        </p:spPr>
        <p:txBody>
          <a:bodyPr>
            <a:normAutofit/>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ALL ‘SALVATIONS’ AREN’T THE SAME?</a:t>
            </a:r>
          </a:p>
        </p:txBody>
      </p:sp>
      <p:pic>
        <p:nvPicPr>
          <p:cNvPr id="3" name="Picture 2">
            <a:extLst>
              <a:ext uri="{FF2B5EF4-FFF2-40B4-BE49-F238E27FC236}">
                <a16:creationId xmlns:a16="http://schemas.microsoft.com/office/drawing/2014/main" id="{9FADD025-1DE8-A4D7-2FA3-6547CE735585}"/>
              </a:ext>
            </a:extLst>
          </p:cNvPr>
          <p:cNvPicPr>
            <a:picLocks noChangeAspect="1"/>
          </p:cNvPicPr>
          <p:nvPr/>
        </p:nvPicPr>
        <p:blipFill>
          <a:blip r:embed="rId3"/>
          <a:stretch>
            <a:fillRect/>
          </a:stretch>
        </p:blipFill>
        <p:spPr>
          <a:xfrm>
            <a:off x="3382879" y="3200400"/>
            <a:ext cx="5426243" cy="32004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7" name="Picture 9">
            <a:extLst>
              <a:ext uri="{FF2B5EF4-FFF2-40B4-BE49-F238E27FC236}">
                <a16:creationId xmlns:a16="http://schemas.microsoft.com/office/drawing/2014/main" id="{2E8C1D9A-5BE2-F3C6-1319-5ADDB0B75F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 y="2971800"/>
            <a:ext cx="24003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a:extLst>
              <a:ext uri="{FF2B5EF4-FFF2-40B4-BE49-F238E27FC236}">
                <a16:creationId xmlns:a16="http://schemas.microsoft.com/office/drawing/2014/main" id="{F544FD6A-24D7-F53B-8C9D-D59C89DDF3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996381"/>
            <a:ext cx="2667000" cy="32004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12299" name="Picture 11">
            <a:extLst>
              <a:ext uri="{FF2B5EF4-FFF2-40B4-BE49-F238E27FC236}">
                <a16:creationId xmlns:a16="http://schemas.microsoft.com/office/drawing/2014/main" id="{47E28E1F-B929-6948-75B5-77AB8BFDDF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7600" y="2971800"/>
            <a:ext cx="2489200" cy="3200400"/>
          </a:xfrm>
          <a:prstGeom prst="rect">
            <a:avLst/>
          </a:prstGeom>
          <a:noFill/>
          <a:extLst>
            <a:ext uri="{909E8E84-426E-40DD-AFC4-6F175D3DCCD1}">
              <a14:hiddenFill xmlns:a14="http://schemas.microsoft.com/office/drawing/2010/main">
                <a:solidFill>
                  <a:srgbClr val="FFFFFF"/>
                </a:solidFill>
              </a14:hiddenFill>
            </a:ext>
          </a:extLst>
        </p:spPr>
      </p:pic>
      <p:sp>
        <p:nvSpPr>
          <p:cNvPr id="12300" name="Text Box 12">
            <a:extLst>
              <a:ext uri="{FF2B5EF4-FFF2-40B4-BE49-F238E27FC236}">
                <a16:creationId xmlns:a16="http://schemas.microsoft.com/office/drawing/2014/main" id="{BAB1B9B2-9D9A-39BB-FD57-A39F0D958740}"/>
              </a:ext>
            </a:extLst>
          </p:cNvPr>
          <p:cNvSpPr txBox="1">
            <a:spLocks noChangeArrowheads="1"/>
          </p:cNvSpPr>
          <p:nvPr/>
        </p:nvSpPr>
        <p:spPr bwMode="auto">
          <a:xfrm>
            <a:off x="609600" y="2006025"/>
            <a:ext cx="10972800" cy="954107"/>
          </a:xfrm>
          <a:prstGeom prst="rect">
            <a:avLst/>
          </a:prstGeom>
          <a:noFill/>
          <a:ln w="38100">
            <a:noFill/>
            <a:miter lim="800000"/>
            <a:headEnd/>
            <a:tailEnd/>
          </a:ln>
          <a:effectLst/>
        </p:spPr>
        <p:txBody>
          <a:bodyPr wrap="square">
            <a:spAutoFit/>
          </a:bodyPr>
          <a:lstStyle/>
          <a:p>
            <a:pPr marL="228600" indent="-228600" algn="just">
              <a:spcBef>
                <a:spcPts val="1000"/>
              </a:spcBef>
              <a:buFont typeface="Arial" panose="020B0604020202020204" pitchFamily="34" charset="0"/>
              <a:buChar char="•"/>
            </a:pPr>
            <a:r>
              <a:rPr lang="en-US" altLang="en-US" sz="2800" b="1" i="1" dirty="0">
                <a:solidFill>
                  <a:srgbClr val="0000CC"/>
                </a:solidFill>
                <a:latin typeface="+mn-lt"/>
                <a:cs typeface="+mn-cs"/>
              </a:rPr>
              <a:t>Noah was not ‘in Christ’, Abraham was not ‘in Christ’, Moses was not ‘in Christ’, nor was David ‘in Christ’.</a:t>
            </a:r>
          </a:p>
        </p:txBody>
      </p:sp>
      <p:pic>
        <p:nvPicPr>
          <p:cNvPr id="12301" name="Picture 13">
            <a:extLst>
              <a:ext uri="{FF2B5EF4-FFF2-40B4-BE49-F238E27FC236}">
                <a16:creationId xmlns:a16="http://schemas.microsoft.com/office/drawing/2014/main" id="{FEDC0C3B-1DC6-0168-21B1-49EBC0674F2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915400" y="2971800"/>
            <a:ext cx="2674208" cy="3200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F9F9DF3A-99D9-59DA-E6B1-8BE9696E0F5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5" name="Rectangle 2">
            <a:extLst>
              <a:ext uri="{FF2B5EF4-FFF2-40B4-BE49-F238E27FC236}">
                <a16:creationId xmlns:a16="http://schemas.microsoft.com/office/drawing/2014/main" id="{993D760C-98EE-115F-2B85-38388CB0CFA8}"/>
              </a:ext>
            </a:extLst>
          </p:cNvPr>
          <p:cNvSpPr>
            <a:spLocks noGrp="1" noChangeArrowheads="1"/>
          </p:cNvSpPr>
          <p:nvPr>
            <p:ph type="title"/>
          </p:nvPr>
        </p:nvSpPr>
        <p:spPr>
          <a:xfrm>
            <a:off x="609600" y="685800"/>
            <a:ext cx="10972800" cy="914400"/>
          </a:xfrm>
        </p:spPr>
        <p:txBody>
          <a:bodyPr>
            <a:normAutofit/>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ALL ‘SALVATIONS’ AREN’T THE SAME?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0" name="Text Box 12">
            <a:extLst>
              <a:ext uri="{FF2B5EF4-FFF2-40B4-BE49-F238E27FC236}">
                <a16:creationId xmlns:a16="http://schemas.microsoft.com/office/drawing/2014/main" id="{BAB1B9B2-9D9A-39BB-FD57-A39F0D958740}"/>
              </a:ext>
            </a:extLst>
          </p:cNvPr>
          <p:cNvSpPr txBox="1">
            <a:spLocks noChangeArrowheads="1"/>
          </p:cNvSpPr>
          <p:nvPr/>
        </p:nvSpPr>
        <p:spPr bwMode="auto">
          <a:xfrm>
            <a:off x="609600" y="2006025"/>
            <a:ext cx="10972800" cy="523220"/>
          </a:xfrm>
          <a:prstGeom prst="rect">
            <a:avLst/>
          </a:prstGeom>
          <a:noFill/>
          <a:ln w="38100">
            <a:noFill/>
            <a:miter lim="800000"/>
            <a:headEnd/>
            <a:tailEnd/>
          </a:ln>
          <a:effectLst/>
        </p:spPr>
        <p:txBody>
          <a:bodyPr wrap="square">
            <a:spAutoFit/>
          </a:bodyPr>
          <a:lstStyle/>
          <a:p>
            <a:pPr marL="228600" indent="-228600" algn="just">
              <a:spcBef>
                <a:spcPts val="1000"/>
              </a:spcBef>
              <a:buFont typeface="Arial" panose="020B0604020202020204" pitchFamily="34" charset="0"/>
              <a:buChar char="•"/>
            </a:pPr>
            <a:r>
              <a:rPr lang="en-US" altLang="en-US" sz="2800" dirty="0">
                <a:latin typeface="+mn-lt"/>
                <a:cs typeface="+mn-cs"/>
              </a:rPr>
              <a:t>… </a:t>
            </a:r>
            <a:r>
              <a:rPr lang="en-US" altLang="en-US" sz="2800" b="1" i="1" dirty="0">
                <a:solidFill>
                  <a:srgbClr val="0000CC"/>
                </a:solidFill>
                <a:latin typeface="+mn-lt"/>
                <a:cs typeface="+mn-cs"/>
              </a:rPr>
              <a:t>nor even the saved thief on the Cross!</a:t>
            </a:r>
          </a:p>
        </p:txBody>
      </p:sp>
      <p:sp>
        <p:nvSpPr>
          <p:cNvPr id="2" name="Text Box 4">
            <a:extLst>
              <a:ext uri="{FF2B5EF4-FFF2-40B4-BE49-F238E27FC236}">
                <a16:creationId xmlns:a16="http://schemas.microsoft.com/office/drawing/2014/main" id="{F9F9DF3A-99D9-59DA-E6B1-8BE9696E0F5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5" name="Rectangle 2">
            <a:extLst>
              <a:ext uri="{FF2B5EF4-FFF2-40B4-BE49-F238E27FC236}">
                <a16:creationId xmlns:a16="http://schemas.microsoft.com/office/drawing/2014/main" id="{993D760C-98EE-115F-2B85-38388CB0CFA8}"/>
              </a:ext>
            </a:extLst>
          </p:cNvPr>
          <p:cNvSpPr>
            <a:spLocks noGrp="1" noChangeArrowheads="1"/>
          </p:cNvSpPr>
          <p:nvPr>
            <p:ph type="title"/>
          </p:nvPr>
        </p:nvSpPr>
        <p:spPr>
          <a:xfrm>
            <a:off x="609600" y="685800"/>
            <a:ext cx="10972800" cy="914400"/>
          </a:xfrm>
        </p:spPr>
        <p:txBody>
          <a:bodyPr>
            <a:normAutofit/>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ALL ‘SALVATIONS’ AREN’T THE SAME?</a:t>
            </a:r>
          </a:p>
        </p:txBody>
      </p:sp>
      <p:pic>
        <p:nvPicPr>
          <p:cNvPr id="3" name="Picture 8">
            <a:extLst>
              <a:ext uri="{FF2B5EF4-FFF2-40B4-BE49-F238E27FC236}">
                <a16:creationId xmlns:a16="http://schemas.microsoft.com/office/drawing/2014/main" id="{350A7A81-B2D1-075C-AC29-9D1160D5D5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4" r="-373"/>
          <a:stretch/>
        </p:blipFill>
        <p:spPr bwMode="auto">
          <a:xfrm>
            <a:off x="3352800" y="2590800"/>
            <a:ext cx="54864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70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9" name="Rectangle 3">
            <a:extLst>
              <a:ext uri="{FF2B5EF4-FFF2-40B4-BE49-F238E27FC236}">
                <a16:creationId xmlns:a16="http://schemas.microsoft.com/office/drawing/2014/main" id="{A541FBDE-EDB8-19D2-7990-1735D4A3B73F}"/>
              </a:ext>
            </a:extLst>
          </p:cNvPr>
          <p:cNvSpPr>
            <a:spLocks noGrp="1" noChangeArrowheads="1"/>
          </p:cNvSpPr>
          <p:nvPr>
            <p:ph sz="half" idx="1"/>
          </p:nvPr>
        </p:nvSpPr>
        <p:spPr>
          <a:xfrm>
            <a:off x="609600" y="1981200"/>
            <a:ext cx="10972800" cy="1066800"/>
          </a:xfrm>
        </p:spPr>
        <p:txBody>
          <a:bodyPr/>
          <a:lstStyle/>
          <a:p>
            <a:pPr algn="just">
              <a:lnSpc>
                <a:spcPct val="100000"/>
              </a:lnSpc>
            </a:pPr>
            <a:r>
              <a:rPr lang="en-US" altLang="en-US" dirty="0"/>
              <a:t>The three different groups of people in the Bible are the Gentiles, Israel and the Church:</a:t>
            </a:r>
          </a:p>
        </p:txBody>
      </p:sp>
      <p:sp>
        <p:nvSpPr>
          <p:cNvPr id="2" name="Text Box 4">
            <a:extLst>
              <a:ext uri="{FF2B5EF4-FFF2-40B4-BE49-F238E27FC236}">
                <a16:creationId xmlns:a16="http://schemas.microsoft.com/office/drawing/2014/main" id="{6E4F4826-DCAE-73A1-3D82-033141EFBF83}"/>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3" name="Rectangle 2">
            <a:extLst>
              <a:ext uri="{FF2B5EF4-FFF2-40B4-BE49-F238E27FC236}">
                <a16:creationId xmlns:a16="http://schemas.microsoft.com/office/drawing/2014/main" id="{ABC1B346-B0DA-0DA7-FBFB-31311BE0827D}"/>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THREE DIFFERENT GROUPS OF PEOPLE</a:t>
            </a:r>
          </a:p>
        </p:txBody>
      </p:sp>
      <p:pic>
        <p:nvPicPr>
          <p:cNvPr id="6" name="Picture 5">
            <a:extLst>
              <a:ext uri="{FF2B5EF4-FFF2-40B4-BE49-F238E27FC236}">
                <a16:creationId xmlns:a16="http://schemas.microsoft.com/office/drawing/2014/main" id="{09090935-CC0C-3F4E-D374-384A97D7336E}"/>
              </a:ext>
            </a:extLst>
          </p:cNvPr>
          <p:cNvPicPr>
            <a:picLocks noChangeAspect="1"/>
          </p:cNvPicPr>
          <p:nvPr/>
        </p:nvPicPr>
        <p:blipFill>
          <a:blip r:embed="rId3"/>
          <a:stretch>
            <a:fillRect/>
          </a:stretch>
        </p:blipFill>
        <p:spPr>
          <a:xfrm>
            <a:off x="1066800" y="2872757"/>
            <a:ext cx="10058400" cy="368044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9" name="Rectangle 3">
            <a:extLst>
              <a:ext uri="{FF2B5EF4-FFF2-40B4-BE49-F238E27FC236}">
                <a16:creationId xmlns:a16="http://schemas.microsoft.com/office/drawing/2014/main" id="{1B873E96-4F5B-BD59-D699-90CFE2B7952D}"/>
              </a:ext>
            </a:extLst>
          </p:cNvPr>
          <p:cNvSpPr>
            <a:spLocks noGrp="1" noChangeArrowheads="1"/>
          </p:cNvSpPr>
          <p:nvPr>
            <p:ph sz="half" idx="1"/>
          </p:nvPr>
        </p:nvSpPr>
        <p:spPr>
          <a:xfrm>
            <a:off x="609598" y="1981200"/>
            <a:ext cx="10972800" cy="1295400"/>
          </a:xfrm>
        </p:spPr>
        <p:txBody>
          <a:bodyPr>
            <a:normAutofit/>
          </a:bodyPr>
          <a:lstStyle/>
          <a:p>
            <a:pPr algn="just">
              <a:lnSpc>
                <a:spcPct val="100000"/>
              </a:lnSpc>
            </a:pPr>
            <a:r>
              <a:rPr lang="en-US" altLang="en-US" dirty="0"/>
              <a:t>The Gentiles are all peoples descended from Adam, who are </a:t>
            </a:r>
            <a:r>
              <a:rPr lang="en-US" altLang="en-US" b="1" i="1" u="sng" dirty="0">
                <a:solidFill>
                  <a:srgbClr val="0000CC"/>
                </a:solidFill>
              </a:rPr>
              <a:t>not ethnically Jewish</a:t>
            </a:r>
            <a:r>
              <a:rPr lang="en-US" altLang="en-US" dirty="0"/>
              <a:t>.</a:t>
            </a:r>
          </a:p>
        </p:txBody>
      </p:sp>
      <p:pic>
        <p:nvPicPr>
          <p:cNvPr id="60421" name="Picture 5">
            <a:extLst>
              <a:ext uri="{FF2B5EF4-FFF2-40B4-BE49-F238E27FC236}">
                <a16:creationId xmlns:a16="http://schemas.microsoft.com/office/drawing/2014/main" id="{445ECC9A-69E5-40A7-6869-0D4CC5222E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0164" y="2971800"/>
            <a:ext cx="3644231" cy="3657600"/>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2DEDD3A7-D094-F737-0234-F485E786CAE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5" name="Rectangle 2">
            <a:extLst>
              <a:ext uri="{FF2B5EF4-FFF2-40B4-BE49-F238E27FC236}">
                <a16:creationId xmlns:a16="http://schemas.microsoft.com/office/drawing/2014/main" id="{B9102205-4A96-B4B6-00E4-89014AB0BBD6}"/>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THREE DIFFERENT GROUPS OF PEOPLE – </a:t>
            </a:r>
            <a:r>
              <a:rPr lang="en-US" altLang="en-US" sz="3200" b="1" u="sng" dirty="0">
                <a:solidFill>
                  <a:srgbClr val="0000CC"/>
                </a:solidFill>
                <a:latin typeface="Calibri" panose="020F0502020204030204" pitchFamily="34" charset="0"/>
                <a:ea typeface="+mn-ea"/>
                <a:cs typeface="Calibri" panose="020F0502020204030204" pitchFamily="34" charset="0"/>
              </a:rPr>
              <a:t>GENTILES</a:t>
            </a:r>
          </a:p>
        </p:txBody>
      </p:sp>
      <p:pic>
        <p:nvPicPr>
          <p:cNvPr id="3" name="Picture 2">
            <a:extLst>
              <a:ext uri="{FF2B5EF4-FFF2-40B4-BE49-F238E27FC236}">
                <a16:creationId xmlns:a16="http://schemas.microsoft.com/office/drawing/2014/main" id="{5CF431E6-DCB4-73CA-B4DE-8FF7DEC59424}"/>
              </a:ext>
            </a:extLst>
          </p:cNvPr>
          <p:cNvPicPr>
            <a:picLocks noChangeAspect="1"/>
          </p:cNvPicPr>
          <p:nvPr/>
        </p:nvPicPr>
        <p:blipFill>
          <a:blip r:embed="rId4"/>
          <a:stretch>
            <a:fillRect/>
          </a:stretch>
        </p:blipFill>
        <p:spPr>
          <a:xfrm>
            <a:off x="6557607" y="2971800"/>
            <a:ext cx="3677545" cy="36576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2" name="Rectangle 4">
            <a:extLst>
              <a:ext uri="{FF2B5EF4-FFF2-40B4-BE49-F238E27FC236}">
                <a16:creationId xmlns:a16="http://schemas.microsoft.com/office/drawing/2014/main" id="{42AF38A9-7B35-AE77-51F9-E4B7ED995263}"/>
              </a:ext>
            </a:extLst>
          </p:cNvPr>
          <p:cNvSpPr>
            <a:spLocks noGrp="1" noChangeArrowheads="1"/>
          </p:cNvSpPr>
          <p:nvPr>
            <p:ph sz="half" idx="1"/>
          </p:nvPr>
        </p:nvSpPr>
        <p:spPr>
          <a:xfrm>
            <a:off x="609600" y="1981200"/>
            <a:ext cx="10972800" cy="1005840"/>
          </a:xfrm>
        </p:spPr>
        <p:txBody>
          <a:bodyPr>
            <a:normAutofit/>
          </a:bodyPr>
          <a:lstStyle/>
          <a:p>
            <a:pPr algn="just">
              <a:lnSpc>
                <a:spcPct val="100000"/>
              </a:lnSpc>
            </a:pPr>
            <a:r>
              <a:rPr lang="en-US" altLang="en-US" dirty="0"/>
              <a:t>The Jews are all those who trace both their </a:t>
            </a:r>
            <a:r>
              <a:rPr lang="en-US" b="1" i="1" u="sng" dirty="0">
                <a:solidFill>
                  <a:srgbClr val="0000CC"/>
                </a:solidFill>
              </a:rPr>
              <a:t>physical </a:t>
            </a:r>
            <a:r>
              <a:rPr lang="en-US" altLang="en-US" b="1" i="1" u="sng" dirty="0">
                <a:solidFill>
                  <a:srgbClr val="0000CC"/>
                </a:solidFill>
              </a:rPr>
              <a:t>lineage</a:t>
            </a:r>
            <a:r>
              <a:rPr lang="en-US" altLang="en-US" dirty="0"/>
              <a:t> and </a:t>
            </a:r>
            <a:r>
              <a:rPr lang="en-US" altLang="en-US" b="1" i="1" u="sng" dirty="0">
                <a:solidFill>
                  <a:srgbClr val="0000CC"/>
                </a:solidFill>
              </a:rPr>
              <a:t>ethnicity</a:t>
            </a:r>
            <a:r>
              <a:rPr lang="en-US" altLang="en-US" dirty="0"/>
              <a:t> through Abraham, Isaac and Jacob.</a:t>
            </a:r>
          </a:p>
        </p:txBody>
      </p:sp>
      <p:sp>
        <p:nvSpPr>
          <p:cNvPr id="2" name="Text Box 4">
            <a:extLst>
              <a:ext uri="{FF2B5EF4-FFF2-40B4-BE49-F238E27FC236}">
                <a16:creationId xmlns:a16="http://schemas.microsoft.com/office/drawing/2014/main" id="{008E10D0-BA6C-F543-328E-85A47C52D8F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5" name="Rectangle 2">
            <a:extLst>
              <a:ext uri="{FF2B5EF4-FFF2-40B4-BE49-F238E27FC236}">
                <a16:creationId xmlns:a16="http://schemas.microsoft.com/office/drawing/2014/main" id="{0000ACD8-79E5-451D-ECA7-6D34316BAB7B}"/>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THREE DIFFERENT GROUPS OF PEOPLE – </a:t>
            </a:r>
            <a:r>
              <a:rPr lang="en-US" altLang="en-US" sz="3200" b="1" u="sng" dirty="0">
                <a:solidFill>
                  <a:srgbClr val="0000CC"/>
                </a:solidFill>
                <a:latin typeface="Calibri" panose="020F0502020204030204" pitchFamily="34" charset="0"/>
                <a:ea typeface="+mn-ea"/>
                <a:cs typeface="Calibri" panose="020F0502020204030204" pitchFamily="34" charset="0"/>
              </a:rPr>
              <a:t>ISRAEL</a:t>
            </a:r>
          </a:p>
        </p:txBody>
      </p:sp>
      <p:pic>
        <p:nvPicPr>
          <p:cNvPr id="8" name="Picture 7">
            <a:extLst>
              <a:ext uri="{FF2B5EF4-FFF2-40B4-BE49-F238E27FC236}">
                <a16:creationId xmlns:a16="http://schemas.microsoft.com/office/drawing/2014/main" id="{CA5746D6-4825-99D9-17AF-1E128B1AE858}"/>
              </a:ext>
            </a:extLst>
          </p:cNvPr>
          <p:cNvPicPr>
            <a:picLocks noChangeAspect="1"/>
          </p:cNvPicPr>
          <p:nvPr/>
        </p:nvPicPr>
        <p:blipFill>
          <a:blip r:embed="rId3"/>
          <a:stretch>
            <a:fillRect/>
          </a:stretch>
        </p:blipFill>
        <p:spPr>
          <a:xfrm>
            <a:off x="7772400" y="3352800"/>
            <a:ext cx="3773424"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4044AA1C-B552-E3EE-B855-89874BC456AE}"/>
              </a:ext>
            </a:extLst>
          </p:cNvPr>
          <p:cNvPicPr>
            <a:picLocks noChangeAspect="1"/>
          </p:cNvPicPr>
          <p:nvPr/>
        </p:nvPicPr>
        <p:blipFill>
          <a:blip r:embed="rId4"/>
          <a:stretch>
            <a:fillRect/>
          </a:stretch>
        </p:blipFill>
        <p:spPr>
          <a:xfrm>
            <a:off x="609600" y="3352800"/>
            <a:ext cx="3773424"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A8B19D69-B72B-80AF-95DA-598F5B1FF3E8}"/>
              </a:ext>
            </a:extLst>
          </p:cNvPr>
          <p:cNvPicPr>
            <a:picLocks noChangeAspect="1"/>
          </p:cNvPicPr>
          <p:nvPr/>
        </p:nvPicPr>
        <p:blipFill>
          <a:blip r:embed="rId5"/>
          <a:stretch>
            <a:fillRect/>
          </a:stretch>
        </p:blipFill>
        <p:spPr>
          <a:xfrm>
            <a:off x="4724400" y="3352800"/>
            <a:ext cx="2743200" cy="2743200"/>
          </a:xfrm>
          <a:prstGeom prst="rect">
            <a:avLst/>
          </a:prstGeom>
          <a:solidFill>
            <a:srgbClr val="FFFFFF">
              <a:shade val="85000"/>
            </a:srgbClr>
          </a:solidFill>
          <a:ln w="88900" cap="sq">
            <a:solidFill>
              <a:srgbClr val="0000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7" name="Rectangle 3">
            <a:extLst>
              <a:ext uri="{FF2B5EF4-FFF2-40B4-BE49-F238E27FC236}">
                <a16:creationId xmlns:a16="http://schemas.microsoft.com/office/drawing/2014/main" id="{7BC9A63A-3218-336F-6BFC-FDEE27375E31}"/>
              </a:ext>
            </a:extLst>
          </p:cNvPr>
          <p:cNvSpPr>
            <a:spLocks noGrp="1" noChangeArrowheads="1"/>
          </p:cNvSpPr>
          <p:nvPr>
            <p:ph sz="half" idx="1"/>
          </p:nvPr>
        </p:nvSpPr>
        <p:spPr>
          <a:xfrm>
            <a:off x="609600" y="1981200"/>
            <a:ext cx="10972800" cy="1447800"/>
          </a:xfrm>
        </p:spPr>
        <p:txBody>
          <a:bodyPr>
            <a:noAutofit/>
          </a:bodyPr>
          <a:lstStyle/>
          <a:p>
            <a:pPr algn="just">
              <a:lnSpc>
                <a:spcPct val="100000"/>
              </a:lnSpc>
            </a:pPr>
            <a:r>
              <a:rPr lang="en-US" altLang="en-US" dirty="0"/>
              <a:t>The Church is all those, </a:t>
            </a:r>
            <a:r>
              <a:rPr lang="en-US" altLang="en-US" b="1" i="1" u="sng" dirty="0">
                <a:solidFill>
                  <a:srgbClr val="0000CC"/>
                </a:solidFill>
              </a:rPr>
              <a:t>regardless of ethnic distinction</a:t>
            </a:r>
            <a:r>
              <a:rPr lang="en-US" altLang="en-US" dirty="0"/>
              <a:t>, who are saved by faith from the beginning of the Church on the day of Pentecost (Acts 2) until the catching away of the Church at the Rapture.</a:t>
            </a:r>
          </a:p>
        </p:txBody>
      </p:sp>
      <p:sp>
        <p:nvSpPr>
          <p:cNvPr id="2" name="Text Box 4">
            <a:extLst>
              <a:ext uri="{FF2B5EF4-FFF2-40B4-BE49-F238E27FC236}">
                <a16:creationId xmlns:a16="http://schemas.microsoft.com/office/drawing/2014/main" id="{2C9CBD08-12A5-0510-BC53-854EC5C0634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5" name="Rectangle 2">
            <a:extLst>
              <a:ext uri="{FF2B5EF4-FFF2-40B4-BE49-F238E27FC236}">
                <a16:creationId xmlns:a16="http://schemas.microsoft.com/office/drawing/2014/main" id="{A18108B6-DF17-4832-E5D6-54D3BB33C12E}"/>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THREE DIFFERENT GROUPS OF PEOPLE – </a:t>
            </a:r>
            <a:r>
              <a:rPr lang="en-US" altLang="en-US" sz="3200" b="1" u="sng" dirty="0">
                <a:solidFill>
                  <a:srgbClr val="0000CC"/>
                </a:solidFill>
                <a:latin typeface="Calibri" panose="020F0502020204030204" pitchFamily="34" charset="0"/>
                <a:ea typeface="+mn-ea"/>
                <a:cs typeface="Calibri" panose="020F0502020204030204" pitchFamily="34" charset="0"/>
              </a:rPr>
              <a:t>THE CHURCH</a:t>
            </a:r>
          </a:p>
        </p:txBody>
      </p:sp>
      <p:pic>
        <p:nvPicPr>
          <p:cNvPr id="3" name="Picture 2">
            <a:extLst>
              <a:ext uri="{FF2B5EF4-FFF2-40B4-BE49-F238E27FC236}">
                <a16:creationId xmlns:a16="http://schemas.microsoft.com/office/drawing/2014/main" id="{78AE6CD1-40FE-A458-41E3-FED5869BB88F}"/>
              </a:ext>
            </a:extLst>
          </p:cNvPr>
          <p:cNvPicPr>
            <a:picLocks noChangeAspect="1"/>
          </p:cNvPicPr>
          <p:nvPr/>
        </p:nvPicPr>
        <p:blipFill>
          <a:blip r:embed="rId3"/>
          <a:stretch>
            <a:fillRect/>
          </a:stretch>
        </p:blipFill>
        <p:spPr>
          <a:xfrm>
            <a:off x="623248" y="3733800"/>
            <a:ext cx="5476164"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F51D7172-AF3D-67E9-C6C8-46DE805B3C4F}"/>
              </a:ext>
            </a:extLst>
          </p:cNvPr>
          <p:cNvPicPr>
            <a:picLocks noChangeAspect="1"/>
          </p:cNvPicPr>
          <p:nvPr/>
        </p:nvPicPr>
        <p:blipFill>
          <a:blip r:embed="rId4"/>
          <a:stretch>
            <a:fillRect/>
          </a:stretch>
        </p:blipFill>
        <p:spPr>
          <a:xfrm>
            <a:off x="6421682" y="3617847"/>
            <a:ext cx="5236918" cy="297510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5786F16-BD0C-3A4E-E158-E4842327CA77}"/>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38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18435" name="Rectangle 3">
            <a:extLst>
              <a:ext uri="{FF2B5EF4-FFF2-40B4-BE49-F238E27FC236}">
                <a16:creationId xmlns:a16="http://schemas.microsoft.com/office/drawing/2014/main" id="{7A901B1B-91BB-BE17-DFE8-C5388481509A}"/>
              </a:ext>
            </a:extLst>
          </p:cNvPr>
          <p:cNvSpPr txBox="1">
            <a:spLocks noChangeArrowheads="1"/>
          </p:cNvSpPr>
          <p:nvPr/>
        </p:nvSpPr>
        <p:spPr bwMode="auto">
          <a:xfrm>
            <a:off x="1203960" y="1143000"/>
            <a:ext cx="978408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tabLst>
                <a:tab pos="1939925" algn="l"/>
              </a:tabLst>
              <a:defRPr sz="2800">
                <a:solidFill>
                  <a:schemeClr val="tx1"/>
                </a:solidFill>
                <a:latin typeface="Calibri" panose="020F0502020204030204" pitchFamily="34" charset="0"/>
              </a:defRPr>
            </a:lvl1pPr>
            <a:lvl2pPr marL="571500" indent="-571500">
              <a:lnSpc>
                <a:spcPct val="90000"/>
              </a:lnSpc>
              <a:spcBef>
                <a:spcPts val="500"/>
              </a:spcBef>
              <a:buFont typeface="Arial" panose="020B0604020202020204" pitchFamily="34" charset="0"/>
              <a:buChar char="•"/>
              <a:tabLst>
                <a:tab pos="1939925" algn="l"/>
              </a:tabLst>
              <a:defRPr sz="2400">
                <a:solidFill>
                  <a:schemeClr val="tx1"/>
                </a:solidFill>
                <a:latin typeface="Calibri" panose="020F0502020204030204" pitchFamily="34" charset="0"/>
              </a:defRPr>
            </a:lvl2pPr>
            <a:lvl3pPr indent="-452438">
              <a:lnSpc>
                <a:spcPct val="90000"/>
              </a:lnSpc>
              <a:spcBef>
                <a:spcPts val="500"/>
              </a:spcBef>
              <a:buFont typeface="Arial" panose="020B0604020202020204" pitchFamily="34" charset="0"/>
              <a:buChar char="•"/>
              <a:tabLst>
                <a:tab pos="193992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93992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93992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9pPr>
          </a:lstStyle>
          <a:p>
            <a:pPr marL="458788" lvl="1" indent="-458788" eaLnBrk="1" hangingPunct="1">
              <a:lnSpc>
                <a:spcPct val="100000"/>
              </a:lnSpc>
              <a:spcBef>
                <a:spcPct val="0"/>
              </a:spcBef>
              <a:spcAft>
                <a:spcPts val="2400"/>
              </a:spcAft>
              <a:buFont typeface="Arial" panose="020B0604020202020204" pitchFamily="34" charset="0"/>
              <a:buAutoNum type="romanUcPeriod"/>
            </a:pPr>
            <a:r>
              <a:rPr lang="en-US" altLang="en-US" sz="3000" b="1" dirty="0">
                <a:solidFill>
                  <a:srgbClr val="000000"/>
                </a:solidFill>
                <a:cs typeface="Calibri" panose="020F0502020204030204" pitchFamily="34" charset="0"/>
              </a:rPr>
              <a:t>REVIEW </a:t>
            </a:r>
          </a:p>
          <a:p>
            <a:pPr lvl="2" eaLnBrk="1" hangingPunct="1">
              <a:lnSpc>
                <a:spcPct val="100000"/>
              </a:lnSpc>
              <a:spcBef>
                <a:spcPct val="0"/>
              </a:spcBef>
              <a:spcAft>
                <a:spcPts val="2400"/>
              </a:spcAft>
              <a:buFontTx/>
              <a:buAutoNum type="alphaUcPeriod"/>
            </a:pPr>
            <a:r>
              <a:rPr lang="en-US" altLang="en-US" sz="3000" b="1" dirty="0">
                <a:solidFill>
                  <a:srgbClr val="000000"/>
                </a:solidFill>
                <a:cs typeface="Calibri" panose="020F0502020204030204" pitchFamily="34" charset="0"/>
              </a:rPr>
              <a:t>PURPOSE, AIM, AND OBJECTIVE</a:t>
            </a:r>
          </a:p>
          <a:p>
            <a:pPr marL="458788" lvl="1" indent="-458788" eaLnBrk="1" hangingPunct="1">
              <a:lnSpc>
                <a:spcPct val="100000"/>
              </a:lnSpc>
              <a:spcBef>
                <a:spcPct val="0"/>
              </a:spcBef>
              <a:spcAft>
                <a:spcPts val="2400"/>
              </a:spcAft>
              <a:buFont typeface="Arial" panose="020B0604020202020204" pitchFamily="34" charset="0"/>
              <a:buAutoNum type="romanUcPeriod"/>
            </a:pPr>
            <a:r>
              <a:rPr lang="en-US" altLang="en-US" sz="3000" b="1" dirty="0">
                <a:solidFill>
                  <a:srgbClr val="0000CC"/>
                </a:solidFill>
                <a:cs typeface="Calibri" panose="020F0502020204030204" pitchFamily="34" charset="0"/>
              </a:rPr>
              <a:t>GENTILES, ISRAEL, &amp; THE CHURCH – Part 1</a:t>
            </a:r>
          </a:p>
          <a:p>
            <a:pPr lvl="2" eaLnBrk="1" hangingPunct="1">
              <a:lnSpc>
                <a:spcPct val="100000"/>
              </a:lnSpc>
              <a:spcBef>
                <a:spcPct val="0"/>
              </a:spcBef>
              <a:spcAft>
                <a:spcPts val="2400"/>
              </a:spcAft>
              <a:buFontTx/>
              <a:buAutoNum type="alphaUcPeriod"/>
            </a:pPr>
            <a:r>
              <a:rPr lang="en-US" altLang="en-US" sz="3000" b="1" dirty="0">
                <a:solidFill>
                  <a:srgbClr val="000000"/>
                </a:solidFill>
                <a:cs typeface="Calibri" panose="020F0502020204030204" pitchFamily="34" charset="0"/>
              </a:rPr>
              <a:t>SCRIPTURES (Gal. 2:19-20; Matt. 10:5-8; Acts 14:26-27)</a:t>
            </a:r>
          </a:p>
          <a:p>
            <a:pPr lvl="2" eaLnBrk="1" hangingPunct="1">
              <a:lnSpc>
                <a:spcPct val="100000"/>
              </a:lnSpc>
              <a:spcBef>
                <a:spcPct val="0"/>
              </a:spcBef>
              <a:spcAft>
                <a:spcPts val="2400"/>
              </a:spcAft>
              <a:buFontTx/>
              <a:buAutoNum type="alphaUcPeriod"/>
            </a:pPr>
            <a:r>
              <a:rPr lang="en-US" altLang="en-US" sz="3000" b="1" dirty="0">
                <a:solidFill>
                  <a:srgbClr val="000000"/>
                </a:solidFill>
                <a:cs typeface="Calibri" panose="020F0502020204030204" pitchFamily="34" charset="0"/>
              </a:rPr>
              <a:t>GENERAL INFORMATION</a:t>
            </a:r>
          </a:p>
          <a:p>
            <a:pPr lvl="2" eaLnBrk="1" hangingPunct="1">
              <a:lnSpc>
                <a:spcPct val="100000"/>
              </a:lnSpc>
              <a:spcBef>
                <a:spcPct val="0"/>
              </a:spcBef>
              <a:spcAft>
                <a:spcPts val="2400"/>
              </a:spcAft>
              <a:buFontTx/>
              <a:buAutoNum type="alphaUcPeriod"/>
            </a:pPr>
            <a:r>
              <a:rPr lang="en-US" altLang="en-US" sz="3000" b="1" u="sng" dirty="0">
                <a:solidFill>
                  <a:srgbClr val="0000CC"/>
                </a:solidFill>
                <a:cs typeface="Calibri" panose="020F0502020204030204" pitchFamily="34" charset="0"/>
              </a:rPr>
              <a:t>CHART - THE THREE DIFFERENT GROUPS</a:t>
            </a:r>
          </a:p>
          <a:p>
            <a:pPr marL="458788" lvl="1" indent="-458788" eaLnBrk="1" hangingPunct="1">
              <a:lnSpc>
                <a:spcPct val="100000"/>
              </a:lnSpc>
              <a:spcBef>
                <a:spcPct val="0"/>
              </a:spcBef>
              <a:spcAft>
                <a:spcPts val="2400"/>
              </a:spcAft>
              <a:buFont typeface="Arial" panose="020B0604020202020204" pitchFamily="34" charset="0"/>
              <a:buAutoNum type="romanUcPeriod"/>
            </a:pPr>
            <a:r>
              <a:rPr lang="en-US" altLang="en-US" sz="3000" b="1" dirty="0">
                <a:solidFill>
                  <a:srgbClr val="000000"/>
                </a:solidFill>
                <a:cs typeface="Calibri" panose="020F0502020204030204" pitchFamily="34" charset="0"/>
              </a:rPr>
              <a:t>CONCLUDING OBSERVATIONS</a:t>
            </a:r>
          </a:p>
        </p:txBody>
      </p:sp>
    </p:spTree>
    <p:extLst>
      <p:ext uri="{BB962C8B-B14F-4D97-AF65-F5344CB8AC3E}">
        <p14:creationId xmlns:p14="http://schemas.microsoft.com/office/powerpoint/2010/main" val="3135669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a:extLst>
              <a:ext uri="{FF2B5EF4-FFF2-40B4-BE49-F238E27FC236}">
                <a16:creationId xmlns:a16="http://schemas.microsoft.com/office/drawing/2014/main" id="{4A1C7CF8-2C7B-945B-4789-5DBF0469DD0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10" name="Rectangle 2">
            <a:extLst>
              <a:ext uri="{FF2B5EF4-FFF2-40B4-BE49-F238E27FC236}">
                <a16:creationId xmlns:a16="http://schemas.microsoft.com/office/drawing/2014/main" id="{F82BB2BA-F490-395C-7A61-5DBC2E8CB3B7}"/>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CHARTING THE THREE DIFFERENT GROUPS OF PEOPLE</a:t>
            </a:r>
          </a:p>
        </p:txBody>
      </p:sp>
      <p:pic>
        <p:nvPicPr>
          <p:cNvPr id="11" name="Picture 10">
            <a:extLst>
              <a:ext uri="{FF2B5EF4-FFF2-40B4-BE49-F238E27FC236}">
                <a16:creationId xmlns:a16="http://schemas.microsoft.com/office/drawing/2014/main" id="{453C8020-1547-0656-F24B-BF9C9709136F}"/>
              </a:ext>
            </a:extLst>
          </p:cNvPr>
          <p:cNvPicPr>
            <a:picLocks noChangeAspect="1"/>
          </p:cNvPicPr>
          <p:nvPr/>
        </p:nvPicPr>
        <p:blipFill>
          <a:blip r:embed="rId2"/>
          <a:stretch>
            <a:fillRect/>
          </a:stretch>
        </p:blipFill>
        <p:spPr>
          <a:xfrm>
            <a:off x="609600" y="2072378"/>
            <a:ext cx="10972800" cy="3033022"/>
          </a:xfrm>
          <a:prstGeom prst="rect">
            <a:avLst/>
          </a:prstGeom>
        </p:spPr>
      </p:pic>
    </p:spTree>
    <p:extLst>
      <p:ext uri="{BB962C8B-B14F-4D97-AF65-F5344CB8AC3E}">
        <p14:creationId xmlns:p14="http://schemas.microsoft.com/office/powerpoint/2010/main" val="3736984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524000" y="685800"/>
            <a:ext cx="9144000" cy="762000"/>
          </a:xfrm>
        </p:spPr>
        <p:txBody>
          <a:bodyPr/>
          <a:lstStyle/>
          <a:p>
            <a:pPr algn="ctr" eaLnBrk="1" hangingPunct="1"/>
            <a:r>
              <a:rPr lang="en-US" altLang="en-US" sz="3600" b="1" dirty="0">
                <a:solidFill>
                  <a:srgbClr val="C00000"/>
                </a:solidFill>
                <a:latin typeface="+mn-lt"/>
              </a:rPr>
              <a:t>OUR PURPOSE, AIM AND OBJECTIVE</a:t>
            </a:r>
          </a:p>
        </p:txBody>
      </p:sp>
      <p:sp>
        <p:nvSpPr>
          <p:cNvPr id="10243" name="Content Placeholder 2"/>
          <p:cNvSpPr>
            <a:spLocks noGrp="1"/>
          </p:cNvSpPr>
          <p:nvPr>
            <p:ph idx="1"/>
          </p:nvPr>
        </p:nvSpPr>
        <p:spPr>
          <a:xfrm>
            <a:off x="3810000" y="2247900"/>
            <a:ext cx="7772400" cy="2362200"/>
          </a:xfrm>
        </p:spPr>
        <p:txBody>
          <a:bodyPr>
            <a:noAutofit/>
          </a:bodyPr>
          <a:lstStyle/>
          <a:p>
            <a:pPr marL="0" indent="0" algn="just" eaLnBrk="1" hangingPunct="1">
              <a:lnSpc>
                <a:spcPct val="100000"/>
              </a:lnSpc>
              <a:spcBef>
                <a:spcPts val="600"/>
              </a:spcBef>
              <a:spcAft>
                <a:spcPts val="600"/>
              </a:spcAft>
              <a:buNone/>
            </a:pPr>
            <a:r>
              <a:rPr lang="en-US" altLang="en-US" sz="3200" b="1" dirty="0">
                <a:cs typeface="Calibri" panose="020F0502020204030204" pitchFamily="34" charset="0"/>
              </a:rPr>
              <a:t>…is to Compare and Contrast </a:t>
            </a:r>
            <a:r>
              <a:rPr lang="en-US" altLang="en-US" sz="3200" b="1" dirty="0">
                <a:solidFill>
                  <a:srgbClr val="0000CC"/>
                </a:solidFill>
              </a:rPr>
              <a:t>Law</a:t>
            </a:r>
            <a:r>
              <a:rPr lang="en-US" altLang="en-US" sz="3200" b="1" dirty="0">
                <a:cs typeface="Calibri" panose="020F0502020204030204" pitchFamily="34" charset="0"/>
              </a:rPr>
              <a:t> and </a:t>
            </a:r>
            <a:r>
              <a:rPr lang="en-US" altLang="en-US" sz="3200" b="1" dirty="0">
                <a:solidFill>
                  <a:srgbClr val="C00000"/>
                </a:solidFill>
                <a:cs typeface="Calibri" panose="020F0502020204030204" pitchFamily="34" charset="0"/>
              </a:rPr>
              <a:t>Grace</a:t>
            </a:r>
            <a:r>
              <a:rPr lang="en-US" altLang="en-US" sz="3200" b="1" dirty="0">
                <a:cs typeface="Calibri" panose="020F0502020204030204" pitchFamily="34" charset="0"/>
              </a:rPr>
              <a:t> so as to properly understand these two important themes and </a:t>
            </a:r>
            <a:r>
              <a:rPr lang="en-US" altLang="en-US" sz="3200" b="1" i="1" dirty="0">
                <a:solidFill>
                  <a:srgbClr val="008000"/>
                </a:solidFill>
                <a:cs typeface="Calibri" panose="020F0502020204030204" pitchFamily="34" charset="0"/>
              </a:rPr>
              <a:t>how they are related to the life of the New Testament Believer</a:t>
            </a:r>
            <a:r>
              <a:rPr lang="en-US" altLang="en-US" sz="3200" b="1" dirty="0">
                <a:cs typeface="Calibri" panose="020F0502020204030204" pitchFamily="34" charset="0"/>
              </a:rPr>
              <a:t>.</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2057400"/>
            <a:ext cx="274320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45" name="Text Box 4"/>
          <p:cNvSpPr txBox="1">
            <a:spLocks noChangeArrowheads="1"/>
          </p:cNvSpPr>
          <p:nvPr/>
        </p:nvSpPr>
        <p:spPr bwMode="auto">
          <a:xfrm>
            <a:off x="1524000" y="239714"/>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a:t>
            </a:r>
          </a:p>
        </p:txBody>
      </p:sp>
    </p:spTree>
    <p:extLst>
      <p:ext uri="{BB962C8B-B14F-4D97-AF65-F5344CB8AC3E}">
        <p14:creationId xmlns:p14="http://schemas.microsoft.com/office/powerpoint/2010/main" val="2321161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Group 2">
            <a:extLst>
              <a:ext uri="{FF2B5EF4-FFF2-40B4-BE49-F238E27FC236}">
                <a16:creationId xmlns:a16="http://schemas.microsoft.com/office/drawing/2014/main" id="{3F1535FD-4B0B-FF6F-0EBC-6EF1BE2AF4E6}"/>
              </a:ext>
            </a:extLst>
          </p:cNvPr>
          <p:cNvGraphicFramePr>
            <a:graphicFrameLocks noGrp="1"/>
          </p:cNvGraphicFramePr>
          <p:nvPr>
            <p:ph type="tbl" idx="1"/>
            <p:extLst>
              <p:ext uri="{D42A27DB-BD31-4B8C-83A1-F6EECF244321}">
                <p14:modId xmlns:p14="http://schemas.microsoft.com/office/powerpoint/2010/main" val="4139334633"/>
              </p:ext>
            </p:extLst>
          </p:nvPr>
        </p:nvGraphicFramePr>
        <p:xfrm>
          <a:off x="518160" y="487680"/>
          <a:ext cx="11155680" cy="6217920"/>
        </p:xfrm>
        <a:graphic>
          <a:graphicData uri="http://schemas.openxmlformats.org/drawingml/2006/table">
            <a:tbl>
              <a:tblPr/>
              <a:tblGrid>
                <a:gridCol w="3017520">
                  <a:extLst>
                    <a:ext uri="{9D8B030D-6E8A-4147-A177-3AD203B41FA5}">
                      <a16:colId xmlns:a16="http://schemas.microsoft.com/office/drawing/2014/main" val="762739017"/>
                    </a:ext>
                  </a:extLst>
                </a:gridCol>
                <a:gridCol w="2560320">
                  <a:extLst>
                    <a:ext uri="{9D8B030D-6E8A-4147-A177-3AD203B41FA5}">
                      <a16:colId xmlns:a16="http://schemas.microsoft.com/office/drawing/2014/main" val="1193556049"/>
                    </a:ext>
                  </a:extLst>
                </a:gridCol>
                <a:gridCol w="2560320">
                  <a:extLst>
                    <a:ext uri="{9D8B030D-6E8A-4147-A177-3AD203B41FA5}">
                      <a16:colId xmlns:a16="http://schemas.microsoft.com/office/drawing/2014/main" val="749678290"/>
                    </a:ext>
                  </a:extLst>
                </a:gridCol>
                <a:gridCol w="3017520">
                  <a:extLst>
                    <a:ext uri="{9D8B030D-6E8A-4147-A177-3AD203B41FA5}">
                      <a16:colId xmlns:a16="http://schemas.microsoft.com/office/drawing/2014/main" val="4237054678"/>
                    </a:ext>
                  </a:extLst>
                </a:gridCol>
              </a:tblGrid>
              <a:tr h="54864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dirty="0">
                        <a:ln>
                          <a:noFill/>
                        </a:ln>
                        <a:solidFill>
                          <a:srgbClr val="0000CC"/>
                        </a:solidFill>
                        <a:effectLst/>
                        <a:latin typeface="+mn-lt"/>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GENTILES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ISRAEL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CHURCH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46565332"/>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ALSO CALLED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nations, peoples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Hebrews, Jews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Body &amp; Bride  of Christ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705082551"/>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BEGAN IN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mn-lt"/>
                          <a:cs typeface="Arial" panose="020B0604020202020204" pitchFamily="34" charset="0"/>
                        </a:rPr>
                        <a:t>Genesis 1-11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Genesis 12-50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Acts 2-28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223391018"/>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PRIMARY STEWARD (S)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Adam, Noah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Moses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Christ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2872411218"/>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REIGNING PRINCIPLE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Law of Conscience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Law of Moses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Grace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97315726"/>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WHOSE WORKS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Self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mn-lt"/>
                          <a:cs typeface="Arial" panose="020B0604020202020204" pitchFamily="34" charset="0"/>
                        </a:rPr>
                        <a:t>Self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Christ’s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947853241"/>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CHRIST DIED FOR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520304554"/>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SAVED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Some, by faith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Some, by faith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 by faith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83865359"/>
                  </a:ext>
                </a:extLst>
              </a:tr>
              <a:tr h="118872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IDENTIFICATION, BAPTISM, &amp; PHRASING IN SCRIPTURE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In Adam, with Noah, “among the nations”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Baptized into Moses, “in Israel”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Baptized into Christ, “In Christ”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2905924971"/>
                  </a:ext>
                </a:extLst>
              </a:tr>
            </a:tbl>
          </a:graphicData>
        </a:graphic>
      </p:graphicFrame>
      <p:sp>
        <p:nvSpPr>
          <p:cNvPr id="2" name="Text Box 4">
            <a:extLst>
              <a:ext uri="{FF2B5EF4-FFF2-40B4-BE49-F238E27FC236}">
                <a16:creationId xmlns:a16="http://schemas.microsoft.com/office/drawing/2014/main" id="{167649AB-1EBC-689E-E578-927204CB56B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extLst>
      <p:ext uri="{BB962C8B-B14F-4D97-AF65-F5344CB8AC3E}">
        <p14:creationId xmlns:p14="http://schemas.microsoft.com/office/powerpoint/2010/main" val="22348061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Group 2">
            <a:extLst>
              <a:ext uri="{FF2B5EF4-FFF2-40B4-BE49-F238E27FC236}">
                <a16:creationId xmlns:a16="http://schemas.microsoft.com/office/drawing/2014/main" id="{3F1535FD-4B0B-FF6F-0EBC-6EF1BE2AF4E6}"/>
              </a:ext>
            </a:extLst>
          </p:cNvPr>
          <p:cNvGraphicFramePr>
            <a:graphicFrameLocks noGrp="1"/>
          </p:cNvGraphicFramePr>
          <p:nvPr>
            <p:ph type="tbl" idx="1"/>
            <p:extLst>
              <p:ext uri="{D42A27DB-BD31-4B8C-83A1-F6EECF244321}">
                <p14:modId xmlns:p14="http://schemas.microsoft.com/office/powerpoint/2010/main" val="778620007"/>
              </p:ext>
            </p:extLst>
          </p:nvPr>
        </p:nvGraphicFramePr>
        <p:xfrm>
          <a:off x="518160" y="487680"/>
          <a:ext cx="11155680" cy="6217920"/>
        </p:xfrm>
        <a:graphic>
          <a:graphicData uri="http://schemas.openxmlformats.org/drawingml/2006/table">
            <a:tbl>
              <a:tblPr/>
              <a:tblGrid>
                <a:gridCol w="3017520">
                  <a:extLst>
                    <a:ext uri="{9D8B030D-6E8A-4147-A177-3AD203B41FA5}">
                      <a16:colId xmlns:a16="http://schemas.microsoft.com/office/drawing/2014/main" val="762739017"/>
                    </a:ext>
                  </a:extLst>
                </a:gridCol>
                <a:gridCol w="2560320">
                  <a:extLst>
                    <a:ext uri="{9D8B030D-6E8A-4147-A177-3AD203B41FA5}">
                      <a16:colId xmlns:a16="http://schemas.microsoft.com/office/drawing/2014/main" val="1193556049"/>
                    </a:ext>
                  </a:extLst>
                </a:gridCol>
                <a:gridCol w="2560320">
                  <a:extLst>
                    <a:ext uri="{9D8B030D-6E8A-4147-A177-3AD203B41FA5}">
                      <a16:colId xmlns:a16="http://schemas.microsoft.com/office/drawing/2014/main" val="749678290"/>
                    </a:ext>
                  </a:extLst>
                </a:gridCol>
                <a:gridCol w="3017520">
                  <a:extLst>
                    <a:ext uri="{9D8B030D-6E8A-4147-A177-3AD203B41FA5}">
                      <a16:colId xmlns:a16="http://schemas.microsoft.com/office/drawing/2014/main" val="4237054678"/>
                    </a:ext>
                  </a:extLst>
                </a:gridCol>
              </a:tblGrid>
              <a:tr h="54864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dirty="0">
                        <a:ln>
                          <a:noFill/>
                        </a:ln>
                        <a:solidFill>
                          <a:srgbClr val="0000CC"/>
                        </a:solidFill>
                        <a:effectLst/>
                        <a:latin typeface="+mn-lt"/>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GENTILES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ISRAEL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CHURCH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46565332"/>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ALSO CALLED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nations, peoples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Hebrews, Jews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Body &amp; Bride of Christ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705082551"/>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BEGAN IN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mn-lt"/>
                          <a:cs typeface="Arial" panose="020B0604020202020204" pitchFamily="34" charset="0"/>
                        </a:rPr>
                        <a:t>Genesis 1-11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Genesis 12-50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Acts 2-28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223391018"/>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PRIMARY STEWARD (S)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Adam, Noah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Moses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Christ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2872411218"/>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REIGNING PRINCIPLE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Law of Conscience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Law of Moses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Grace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97315726"/>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WHOSE WORKS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Self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mn-lt"/>
                          <a:cs typeface="Arial" panose="020B0604020202020204" pitchFamily="34" charset="0"/>
                        </a:rPr>
                        <a:t>Self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Christ’s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947853241"/>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CHRIST DIED FOR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520304554"/>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SAVED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Some, by faith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Some, by faith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 by faith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83865359"/>
                  </a:ext>
                </a:extLst>
              </a:tr>
              <a:tr h="118872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IDENTIFICATION, BAPTISM, &amp; PHRASING IN SCRIPTURE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In Adam, with Noah, “among the nations”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Baptized into Moses, “in Israel”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Baptized into Christ, “In Christ”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2905924971"/>
                  </a:ext>
                </a:extLst>
              </a:tr>
            </a:tbl>
          </a:graphicData>
        </a:graphic>
      </p:graphicFrame>
      <p:sp>
        <p:nvSpPr>
          <p:cNvPr id="2" name="Text Box 4">
            <a:extLst>
              <a:ext uri="{FF2B5EF4-FFF2-40B4-BE49-F238E27FC236}">
                <a16:creationId xmlns:a16="http://schemas.microsoft.com/office/drawing/2014/main" id="{3A41A51E-25C4-7C83-425C-52E811C1B43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extLst>
      <p:ext uri="{BB962C8B-B14F-4D97-AF65-F5344CB8AC3E}">
        <p14:creationId xmlns:p14="http://schemas.microsoft.com/office/powerpoint/2010/main" val="14604044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Group 2">
            <a:extLst>
              <a:ext uri="{FF2B5EF4-FFF2-40B4-BE49-F238E27FC236}">
                <a16:creationId xmlns:a16="http://schemas.microsoft.com/office/drawing/2014/main" id="{3F1535FD-4B0B-FF6F-0EBC-6EF1BE2AF4E6}"/>
              </a:ext>
            </a:extLst>
          </p:cNvPr>
          <p:cNvGraphicFramePr>
            <a:graphicFrameLocks noGrp="1"/>
          </p:cNvGraphicFramePr>
          <p:nvPr>
            <p:ph type="tbl" idx="1"/>
            <p:extLst>
              <p:ext uri="{D42A27DB-BD31-4B8C-83A1-F6EECF244321}">
                <p14:modId xmlns:p14="http://schemas.microsoft.com/office/powerpoint/2010/main" val="4240285738"/>
              </p:ext>
            </p:extLst>
          </p:nvPr>
        </p:nvGraphicFramePr>
        <p:xfrm>
          <a:off x="518160" y="487680"/>
          <a:ext cx="11155680" cy="6217920"/>
        </p:xfrm>
        <a:graphic>
          <a:graphicData uri="http://schemas.openxmlformats.org/drawingml/2006/table">
            <a:tbl>
              <a:tblPr/>
              <a:tblGrid>
                <a:gridCol w="3017520">
                  <a:extLst>
                    <a:ext uri="{9D8B030D-6E8A-4147-A177-3AD203B41FA5}">
                      <a16:colId xmlns:a16="http://schemas.microsoft.com/office/drawing/2014/main" val="762739017"/>
                    </a:ext>
                  </a:extLst>
                </a:gridCol>
                <a:gridCol w="2560320">
                  <a:extLst>
                    <a:ext uri="{9D8B030D-6E8A-4147-A177-3AD203B41FA5}">
                      <a16:colId xmlns:a16="http://schemas.microsoft.com/office/drawing/2014/main" val="1193556049"/>
                    </a:ext>
                  </a:extLst>
                </a:gridCol>
                <a:gridCol w="2560320">
                  <a:extLst>
                    <a:ext uri="{9D8B030D-6E8A-4147-A177-3AD203B41FA5}">
                      <a16:colId xmlns:a16="http://schemas.microsoft.com/office/drawing/2014/main" val="749678290"/>
                    </a:ext>
                  </a:extLst>
                </a:gridCol>
                <a:gridCol w="3017520">
                  <a:extLst>
                    <a:ext uri="{9D8B030D-6E8A-4147-A177-3AD203B41FA5}">
                      <a16:colId xmlns:a16="http://schemas.microsoft.com/office/drawing/2014/main" val="4237054678"/>
                    </a:ext>
                  </a:extLst>
                </a:gridCol>
              </a:tblGrid>
              <a:tr h="54864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dirty="0">
                        <a:ln>
                          <a:noFill/>
                        </a:ln>
                        <a:solidFill>
                          <a:srgbClr val="0000CC"/>
                        </a:solidFill>
                        <a:effectLst/>
                        <a:latin typeface="+mn-lt"/>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GENTILES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ISRAEL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CHURCH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46565332"/>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ALSO CALLED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nations, peoples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Hebrews, Jews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Body &amp; Bride  of Christ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705082551"/>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BEGAN IN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mn-lt"/>
                          <a:cs typeface="Arial" panose="020B0604020202020204" pitchFamily="34" charset="0"/>
                        </a:rPr>
                        <a:t>Genesis 1-11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Genesis 12-50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Acts 2-28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223391018"/>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PRIMARY STEWARD (S)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Adam, Noah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Moses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Christ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2872411218"/>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REIGNING PRINCIPLE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Law of Conscience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Law of Moses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Grace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97315726"/>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WHOSE WORKS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Self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mn-lt"/>
                          <a:cs typeface="Arial" panose="020B0604020202020204" pitchFamily="34" charset="0"/>
                        </a:rPr>
                        <a:t>Self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Christ’s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947853241"/>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CHRIST DIED FOR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520304554"/>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SAVED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Some, by faith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Some, by faith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 by faith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83865359"/>
                  </a:ext>
                </a:extLst>
              </a:tr>
              <a:tr h="118872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IDENTIFICATION, BAPTISM, &amp; PHRASING IN SCRIPTURE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In Adam, with Noah, “among the nations”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Baptized into Moses, “in Israel”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Baptized into Christ, “In Christ”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2905924971"/>
                  </a:ext>
                </a:extLst>
              </a:tr>
            </a:tbl>
          </a:graphicData>
        </a:graphic>
      </p:graphicFrame>
      <p:sp>
        <p:nvSpPr>
          <p:cNvPr id="2" name="Text Box 4">
            <a:extLst>
              <a:ext uri="{FF2B5EF4-FFF2-40B4-BE49-F238E27FC236}">
                <a16:creationId xmlns:a16="http://schemas.microsoft.com/office/drawing/2014/main" id="{0A5B02D8-5D76-794A-EBBE-FDBCB5D90D3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extLst>
      <p:ext uri="{BB962C8B-B14F-4D97-AF65-F5344CB8AC3E}">
        <p14:creationId xmlns:p14="http://schemas.microsoft.com/office/powerpoint/2010/main" val="14504385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Group 2">
            <a:extLst>
              <a:ext uri="{FF2B5EF4-FFF2-40B4-BE49-F238E27FC236}">
                <a16:creationId xmlns:a16="http://schemas.microsoft.com/office/drawing/2014/main" id="{3F1535FD-4B0B-FF6F-0EBC-6EF1BE2AF4E6}"/>
              </a:ext>
            </a:extLst>
          </p:cNvPr>
          <p:cNvGraphicFramePr>
            <a:graphicFrameLocks noGrp="1"/>
          </p:cNvGraphicFramePr>
          <p:nvPr>
            <p:ph type="tbl" idx="1"/>
            <p:extLst>
              <p:ext uri="{D42A27DB-BD31-4B8C-83A1-F6EECF244321}">
                <p14:modId xmlns:p14="http://schemas.microsoft.com/office/powerpoint/2010/main" val="4288702316"/>
              </p:ext>
            </p:extLst>
          </p:nvPr>
        </p:nvGraphicFramePr>
        <p:xfrm>
          <a:off x="518160" y="487680"/>
          <a:ext cx="11155680" cy="6217920"/>
        </p:xfrm>
        <a:graphic>
          <a:graphicData uri="http://schemas.openxmlformats.org/drawingml/2006/table">
            <a:tbl>
              <a:tblPr/>
              <a:tblGrid>
                <a:gridCol w="3017520">
                  <a:extLst>
                    <a:ext uri="{9D8B030D-6E8A-4147-A177-3AD203B41FA5}">
                      <a16:colId xmlns:a16="http://schemas.microsoft.com/office/drawing/2014/main" val="762739017"/>
                    </a:ext>
                  </a:extLst>
                </a:gridCol>
                <a:gridCol w="2560320">
                  <a:extLst>
                    <a:ext uri="{9D8B030D-6E8A-4147-A177-3AD203B41FA5}">
                      <a16:colId xmlns:a16="http://schemas.microsoft.com/office/drawing/2014/main" val="1193556049"/>
                    </a:ext>
                  </a:extLst>
                </a:gridCol>
                <a:gridCol w="2560320">
                  <a:extLst>
                    <a:ext uri="{9D8B030D-6E8A-4147-A177-3AD203B41FA5}">
                      <a16:colId xmlns:a16="http://schemas.microsoft.com/office/drawing/2014/main" val="749678290"/>
                    </a:ext>
                  </a:extLst>
                </a:gridCol>
                <a:gridCol w="3017520">
                  <a:extLst>
                    <a:ext uri="{9D8B030D-6E8A-4147-A177-3AD203B41FA5}">
                      <a16:colId xmlns:a16="http://schemas.microsoft.com/office/drawing/2014/main" val="4237054678"/>
                    </a:ext>
                  </a:extLst>
                </a:gridCol>
              </a:tblGrid>
              <a:tr h="54864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dirty="0">
                        <a:ln>
                          <a:noFill/>
                        </a:ln>
                        <a:solidFill>
                          <a:srgbClr val="0000CC"/>
                        </a:solidFill>
                        <a:effectLst/>
                        <a:latin typeface="+mn-lt"/>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GENTILES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ISRAEL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CHURCH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46565332"/>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ALSO CALLED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nations, peoples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Hebrews, Jews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Body &amp; Bride  of Christ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705082551"/>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BEGAN IN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mn-lt"/>
                          <a:cs typeface="Arial" panose="020B0604020202020204" pitchFamily="34" charset="0"/>
                        </a:rPr>
                        <a:t>Genesis 1-11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Genesis 12-50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Acts 2-28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223391018"/>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PRIMARY STEWARD (S)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Adam, Noah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Moses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Christ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2872411218"/>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REIGNING PRINCIPLE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Law of Conscience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Law of Moses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Grace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97315726"/>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WHOSE WORKS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Self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mn-lt"/>
                          <a:cs typeface="Arial" panose="020B0604020202020204" pitchFamily="34" charset="0"/>
                        </a:rPr>
                        <a:t>Self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Christ’s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947853241"/>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CHRIST DIED FOR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520304554"/>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SAVED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Some, by faith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Some, by faith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 by faith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83865359"/>
                  </a:ext>
                </a:extLst>
              </a:tr>
              <a:tr h="118872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IDENTIFICATION, BAPTISM, &amp; PHRASING IN SCRIPTURE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In Adam, with Noah, “among the nations”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Baptized into Moses, “in Israel”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Baptized into Christ, “In Christ”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2905924971"/>
                  </a:ext>
                </a:extLst>
              </a:tr>
            </a:tbl>
          </a:graphicData>
        </a:graphic>
      </p:graphicFrame>
      <p:sp>
        <p:nvSpPr>
          <p:cNvPr id="2" name="Text Box 4">
            <a:extLst>
              <a:ext uri="{FF2B5EF4-FFF2-40B4-BE49-F238E27FC236}">
                <a16:creationId xmlns:a16="http://schemas.microsoft.com/office/drawing/2014/main" id="{5885FE18-E2D4-E377-BF92-87BA3491A0B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extLst>
      <p:ext uri="{BB962C8B-B14F-4D97-AF65-F5344CB8AC3E}">
        <p14:creationId xmlns:p14="http://schemas.microsoft.com/office/powerpoint/2010/main" val="4216818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Group 2">
            <a:extLst>
              <a:ext uri="{FF2B5EF4-FFF2-40B4-BE49-F238E27FC236}">
                <a16:creationId xmlns:a16="http://schemas.microsoft.com/office/drawing/2014/main" id="{3F1535FD-4B0B-FF6F-0EBC-6EF1BE2AF4E6}"/>
              </a:ext>
            </a:extLst>
          </p:cNvPr>
          <p:cNvGraphicFramePr>
            <a:graphicFrameLocks noGrp="1"/>
          </p:cNvGraphicFramePr>
          <p:nvPr>
            <p:ph type="tbl" idx="1"/>
            <p:extLst>
              <p:ext uri="{D42A27DB-BD31-4B8C-83A1-F6EECF244321}">
                <p14:modId xmlns:p14="http://schemas.microsoft.com/office/powerpoint/2010/main" val="2839831144"/>
              </p:ext>
            </p:extLst>
          </p:nvPr>
        </p:nvGraphicFramePr>
        <p:xfrm>
          <a:off x="518160" y="487680"/>
          <a:ext cx="11155680" cy="6217920"/>
        </p:xfrm>
        <a:graphic>
          <a:graphicData uri="http://schemas.openxmlformats.org/drawingml/2006/table">
            <a:tbl>
              <a:tblPr/>
              <a:tblGrid>
                <a:gridCol w="3017520">
                  <a:extLst>
                    <a:ext uri="{9D8B030D-6E8A-4147-A177-3AD203B41FA5}">
                      <a16:colId xmlns:a16="http://schemas.microsoft.com/office/drawing/2014/main" val="762739017"/>
                    </a:ext>
                  </a:extLst>
                </a:gridCol>
                <a:gridCol w="2560320">
                  <a:extLst>
                    <a:ext uri="{9D8B030D-6E8A-4147-A177-3AD203B41FA5}">
                      <a16:colId xmlns:a16="http://schemas.microsoft.com/office/drawing/2014/main" val="1193556049"/>
                    </a:ext>
                  </a:extLst>
                </a:gridCol>
                <a:gridCol w="2560320">
                  <a:extLst>
                    <a:ext uri="{9D8B030D-6E8A-4147-A177-3AD203B41FA5}">
                      <a16:colId xmlns:a16="http://schemas.microsoft.com/office/drawing/2014/main" val="749678290"/>
                    </a:ext>
                  </a:extLst>
                </a:gridCol>
                <a:gridCol w="3017520">
                  <a:extLst>
                    <a:ext uri="{9D8B030D-6E8A-4147-A177-3AD203B41FA5}">
                      <a16:colId xmlns:a16="http://schemas.microsoft.com/office/drawing/2014/main" val="4237054678"/>
                    </a:ext>
                  </a:extLst>
                </a:gridCol>
              </a:tblGrid>
              <a:tr h="54864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dirty="0">
                        <a:ln>
                          <a:noFill/>
                        </a:ln>
                        <a:solidFill>
                          <a:srgbClr val="0000CC"/>
                        </a:solidFill>
                        <a:effectLst/>
                        <a:latin typeface="+mn-lt"/>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GENTILES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ISRAEL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CHURCH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46565332"/>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ALSO CALLED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nations, peoples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Hebrews, Jews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Body &amp; Bride  of Christ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705082551"/>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BEGAN IN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mn-lt"/>
                          <a:cs typeface="Arial" panose="020B0604020202020204" pitchFamily="34" charset="0"/>
                        </a:rPr>
                        <a:t>Genesis 1-11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Genesis 12-50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Acts 2-28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223391018"/>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PRIMARY STEWARD (S)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Adam, Noah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Moses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Christ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2872411218"/>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REIGNING PRINCIPLE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Law of Conscience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Law of Moses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Grace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97315726"/>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WHOSE WORKS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Self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mn-lt"/>
                          <a:cs typeface="Arial" panose="020B0604020202020204" pitchFamily="34" charset="0"/>
                        </a:rPr>
                        <a:t>Self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Christ’s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947853241"/>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CHRIST DIED FOR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520304554"/>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SAVED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Some, by faith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Some, by faith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 by faith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83865359"/>
                  </a:ext>
                </a:extLst>
              </a:tr>
              <a:tr h="118872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IDENTIFICATION, BAPTISM, &amp; PHRASING IN SCRIPTURE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In Adam, with Noah, “among the nations”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Baptized into Moses, “in Israel”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Baptized into Christ, “In Christ”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2905924971"/>
                  </a:ext>
                </a:extLst>
              </a:tr>
            </a:tbl>
          </a:graphicData>
        </a:graphic>
      </p:graphicFrame>
      <p:sp>
        <p:nvSpPr>
          <p:cNvPr id="2" name="Text Box 4">
            <a:extLst>
              <a:ext uri="{FF2B5EF4-FFF2-40B4-BE49-F238E27FC236}">
                <a16:creationId xmlns:a16="http://schemas.microsoft.com/office/drawing/2014/main" id="{33D4BFFD-DA11-20D7-8D6E-2F30668513F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extLst>
      <p:ext uri="{BB962C8B-B14F-4D97-AF65-F5344CB8AC3E}">
        <p14:creationId xmlns:p14="http://schemas.microsoft.com/office/powerpoint/2010/main" val="10826379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Group 2">
            <a:extLst>
              <a:ext uri="{FF2B5EF4-FFF2-40B4-BE49-F238E27FC236}">
                <a16:creationId xmlns:a16="http://schemas.microsoft.com/office/drawing/2014/main" id="{3F1535FD-4B0B-FF6F-0EBC-6EF1BE2AF4E6}"/>
              </a:ext>
            </a:extLst>
          </p:cNvPr>
          <p:cNvGraphicFramePr>
            <a:graphicFrameLocks noGrp="1"/>
          </p:cNvGraphicFramePr>
          <p:nvPr>
            <p:ph type="tbl" idx="1"/>
            <p:extLst>
              <p:ext uri="{D42A27DB-BD31-4B8C-83A1-F6EECF244321}">
                <p14:modId xmlns:p14="http://schemas.microsoft.com/office/powerpoint/2010/main" val="1271558546"/>
              </p:ext>
            </p:extLst>
          </p:nvPr>
        </p:nvGraphicFramePr>
        <p:xfrm>
          <a:off x="518160" y="487680"/>
          <a:ext cx="11155680" cy="6217920"/>
        </p:xfrm>
        <a:graphic>
          <a:graphicData uri="http://schemas.openxmlformats.org/drawingml/2006/table">
            <a:tbl>
              <a:tblPr/>
              <a:tblGrid>
                <a:gridCol w="3017520">
                  <a:extLst>
                    <a:ext uri="{9D8B030D-6E8A-4147-A177-3AD203B41FA5}">
                      <a16:colId xmlns:a16="http://schemas.microsoft.com/office/drawing/2014/main" val="762739017"/>
                    </a:ext>
                  </a:extLst>
                </a:gridCol>
                <a:gridCol w="2560320">
                  <a:extLst>
                    <a:ext uri="{9D8B030D-6E8A-4147-A177-3AD203B41FA5}">
                      <a16:colId xmlns:a16="http://schemas.microsoft.com/office/drawing/2014/main" val="1193556049"/>
                    </a:ext>
                  </a:extLst>
                </a:gridCol>
                <a:gridCol w="2560320">
                  <a:extLst>
                    <a:ext uri="{9D8B030D-6E8A-4147-A177-3AD203B41FA5}">
                      <a16:colId xmlns:a16="http://schemas.microsoft.com/office/drawing/2014/main" val="749678290"/>
                    </a:ext>
                  </a:extLst>
                </a:gridCol>
                <a:gridCol w="3017520">
                  <a:extLst>
                    <a:ext uri="{9D8B030D-6E8A-4147-A177-3AD203B41FA5}">
                      <a16:colId xmlns:a16="http://schemas.microsoft.com/office/drawing/2014/main" val="4237054678"/>
                    </a:ext>
                  </a:extLst>
                </a:gridCol>
              </a:tblGrid>
              <a:tr h="54864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dirty="0">
                        <a:ln>
                          <a:noFill/>
                        </a:ln>
                        <a:solidFill>
                          <a:srgbClr val="0000CC"/>
                        </a:solidFill>
                        <a:effectLst/>
                        <a:latin typeface="+mn-lt"/>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GENTILES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ISRAEL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CHURCH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46565332"/>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ALSO CALLED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nations, peoples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Hebrews, Jews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Body &amp; Bride of Christ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705082551"/>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BEGAN IN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mn-lt"/>
                          <a:cs typeface="Arial" panose="020B0604020202020204" pitchFamily="34" charset="0"/>
                        </a:rPr>
                        <a:t>Genesis 1-11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Genesis 12-50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Acts 2-28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223391018"/>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PRIMARY STEWARD (S)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Adam, Noah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Moses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Christ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2872411218"/>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REIGNING PRINCIPLE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Law of Conscience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Law of Moses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Grace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97315726"/>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WHOSE WORKS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Self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mn-lt"/>
                          <a:cs typeface="Arial" panose="020B0604020202020204" pitchFamily="34" charset="0"/>
                        </a:rPr>
                        <a:t>Self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Christ’s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947853241"/>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CHRIST DIED FOR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520304554"/>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SAVED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Some, by faith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Some, by faith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 by faith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83865359"/>
                  </a:ext>
                </a:extLst>
              </a:tr>
              <a:tr h="118872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IDENTIFICATION, BAPTISM, &amp; PHRASING IN SCRIPTURE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In Adam, with Noah, “among the nations”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Baptized into Moses, “in Israel”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Baptized into Christ, “In Christ”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2905924971"/>
                  </a:ext>
                </a:extLst>
              </a:tr>
            </a:tbl>
          </a:graphicData>
        </a:graphic>
      </p:graphicFrame>
      <p:sp>
        <p:nvSpPr>
          <p:cNvPr id="2" name="Text Box 4">
            <a:extLst>
              <a:ext uri="{FF2B5EF4-FFF2-40B4-BE49-F238E27FC236}">
                <a16:creationId xmlns:a16="http://schemas.microsoft.com/office/drawing/2014/main" id="{561D9E01-584E-4141-3A0A-3B0F5EA3A31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extLst>
      <p:ext uri="{BB962C8B-B14F-4D97-AF65-F5344CB8AC3E}">
        <p14:creationId xmlns:p14="http://schemas.microsoft.com/office/powerpoint/2010/main" val="30499923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Group 2">
            <a:extLst>
              <a:ext uri="{FF2B5EF4-FFF2-40B4-BE49-F238E27FC236}">
                <a16:creationId xmlns:a16="http://schemas.microsoft.com/office/drawing/2014/main" id="{3F1535FD-4B0B-FF6F-0EBC-6EF1BE2AF4E6}"/>
              </a:ext>
            </a:extLst>
          </p:cNvPr>
          <p:cNvGraphicFramePr>
            <a:graphicFrameLocks noGrp="1"/>
          </p:cNvGraphicFramePr>
          <p:nvPr>
            <p:ph type="tbl" idx="1"/>
            <p:extLst>
              <p:ext uri="{D42A27DB-BD31-4B8C-83A1-F6EECF244321}">
                <p14:modId xmlns:p14="http://schemas.microsoft.com/office/powerpoint/2010/main" val="4122891681"/>
              </p:ext>
            </p:extLst>
          </p:nvPr>
        </p:nvGraphicFramePr>
        <p:xfrm>
          <a:off x="518160" y="487680"/>
          <a:ext cx="11155680" cy="6217920"/>
        </p:xfrm>
        <a:graphic>
          <a:graphicData uri="http://schemas.openxmlformats.org/drawingml/2006/table">
            <a:tbl>
              <a:tblPr/>
              <a:tblGrid>
                <a:gridCol w="3017520">
                  <a:extLst>
                    <a:ext uri="{9D8B030D-6E8A-4147-A177-3AD203B41FA5}">
                      <a16:colId xmlns:a16="http://schemas.microsoft.com/office/drawing/2014/main" val="762739017"/>
                    </a:ext>
                  </a:extLst>
                </a:gridCol>
                <a:gridCol w="2560320">
                  <a:extLst>
                    <a:ext uri="{9D8B030D-6E8A-4147-A177-3AD203B41FA5}">
                      <a16:colId xmlns:a16="http://schemas.microsoft.com/office/drawing/2014/main" val="1193556049"/>
                    </a:ext>
                  </a:extLst>
                </a:gridCol>
                <a:gridCol w="2560320">
                  <a:extLst>
                    <a:ext uri="{9D8B030D-6E8A-4147-A177-3AD203B41FA5}">
                      <a16:colId xmlns:a16="http://schemas.microsoft.com/office/drawing/2014/main" val="749678290"/>
                    </a:ext>
                  </a:extLst>
                </a:gridCol>
                <a:gridCol w="3017520">
                  <a:extLst>
                    <a:ext uri="{9D8B030D-6E8A-4147-A177-3AD203B41FA5}">
                      <a16:colId xmlns:a16="http://schemas.microsoft.com/office/drawing/2014/main" val="4237054678"/>
                    </a:ext>
                  </a:extLst>
                </a:gridCol>
              </a:tblGrid>
              <a:tr h="54864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dirty="0">
                        <a:ln>
                          <a:noFill/>
                        </a:ln>
                        <a:solidFill>
                          <a:srgbClr val="0000CC"/>
                        </a:solidFill>
                        <a:effectLst/>
                        <a:latin typeface="+mn-lt"/>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GENTILES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ISRAEL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CHURCH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46565332"/>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ALSO CALLED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nations, peoples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Hebrews, Jews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Body &amp; Bride  of Christ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705082551"/>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BEGAN IN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mn-lt"/>
                          <a:cs typeface="Arial" panose="020B0604020202020204" pitchFamily="34" charset="0"/>
                        </a:rPr>
                        <a:t>Genesis 1-11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Genesis 12-50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Acts 2-28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223391018"/>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PRIMARY STEWARD (S)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Adam, Noah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Moses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Christ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2872411218"/>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REIGNING PRINCIPLE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Law of Conscience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Law of Moses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Grace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97315726"/>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WHOSE WORKS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Self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mn-lt"/>
                          <a:cs typeface="Arial" panose="020B0604020202020204" pitchFamily="34" charset="0"/>
                        </a:rPr>
                        <a:t>Self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Christ’s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947853241"/>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CHRIST DIED FOR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520304554"/>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SAVED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Some, by faith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Some, by faith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 by faith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83865359"/>
                  </a:ext>
                </a:extLst>
              </a:tr>
              <a:tr h="118872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IDENTIFICATION, BAPTISM, &amp; PHRASING IN SCRIPTURE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IN ADAM, WITH NOAH, “AMONG THE NATIONS”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BAPTIZED INTO MOSES, “IN ISRAEL”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BAPTIZED INTO CHRIST, “IN CHRIST”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2905924971"/>
                  </a:ext>
                </a:extLst>
              </a:tr>
            </a:tbl>
          </a:graphicData>
        </a:graphic>
      </p:graphicFrame>
      <p:sp>
        <p:nvSpPr>
          <p:cNvPr id="2" name="Text Box 4">
            <a:extLst>
              <a:ext uri="{FF2B5EF4-FFF2-40B4-BE49-F238E27FC236}">
                <a16:creationId xmlns:a16="http://schemas.microsoft.com/office/drawing/2014/main" id="{02AA6F98-BF55-D955-7AB3-CA723EB2179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extLst>
      <p:ext uri="{BB962C8B-B14F-4D97-AF65-F5344CB8AC3E}">
        <p14:creationId xmlns:p14="http://schemas.microsoft.com/office/powerpoint/2010/main" val="5799709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BC2DA2-433B-8369-6BEF-F2697BB6FB00}"/>
              </a:ext>
            </a:extLst>
          </p:cNvPr>
          <p:cNvPicPr>
            <a:picLocks noChangeAspect="1"/>
          </p:cNvPicPr>
          <p:nvPr/>
        </p:nvPicPr>
        <p:blipFill>
          <a:blip r:embed="rId2"/>
          <a:stretch>
            <a:fillRect/>
          </a:stretch>
        </p:blipFill>
        <p:spPr>
          <a:xfrm>
            <a:off x="9525" y="-9525"/>
            <a:ext cx="12192000" cy="6857999"/>
          </a:xfrm>
          <a:prstGeom prst="rect">
            <a:avLst/>
          </a:prstGeom>
        </p:spPr>
      </p:pic>
      <p:sp>
        <p:nvSpPr>
          <p:cNvPr id="5" name="Rectangle 2">
            <a:extLst>
              <a:ext uri="{FF2B5EF4-FFF2-40B4-BE49-F238E27FC236}">
                <a16:creationId xmlns:a16="http://schemas.microsoft.com/office/drawing/2014/main" id="{3D0ED94B-E82E-8B68-DD04-C44356F7566D}"/>
              </a:ext>
            </a:extLst>
          </p:cNvPr>
          <p:cNvSpPr txBox="1">
            <a:spLocks noChangeArrowheads="1"/>
          </p:cNvSpPr>
          <p:nvPr/>
        </p:nvSpPr>
        <p:spPr>
          <a:xfrm>
            <a:off x="1533525" y="1875472"/>
            <a:ext cx="9144000" cy="1295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200"/>
              </a:spcAft>
              <a:buNone/>
            </a:pPr>
            <a:r>
              <a:rPr lang="en-US" sz="3200" b="1" dirty="0">
                <a:solidFill>
                  <a:srgbClr val="0000CC"/>
                </a:solidFill>
              </a:rPr>
              <a:t>1 Corinthians 15:21-22</a:t>
            </a:r>
          </a:p>
          <a:p>
            <a:pPr marL="0" marR="0" indent="0" algn="just">
              <a:lnSpc>
                <a:spcPct val="100000"/>
              </a:lnSpc>
              <a:spcBef>
                <a:spcPts val="0"/>
              </a:spcBef>
              <a:spcAft>
                <a:spcPts val="0"/>
              </a:spcAft>
              <a:buNone/>
            </a:pPr>
            <a:r>
              <a:rPr lang="en-US" baseline="30000" dirty="0">
                <a:latin typeface="Calibri" panose="020F0502020204030204" pitchFamily="34" charset="0"/>
                <a:ea typeface="Calibri" panose="020F0502020204030204" pitchFamily="34" charset="0"/>
                <a:cs typeface="Times New Roman" panose="02020603050405020304" pitchFamily="18" charset="0"/>
              </a:rPr>
              <a:t>21</a:t>
            </a:r>
            <a:r>
              <a:rPr lang="en-US" dirty="0">
                <a:latin typeface="Calibri" panose="020F0502020204030204" pitchFamily="34" charset="0"/>
                <a:ea typeface="Calibri" panose="020F0502020204030204" pitchFamily="34" charset="0"/>
                <a:cs typeface="Times New Roman" panose="02020603050405020304" pitchFamily="18" charset="0"/>
              </a:rPr>
              <a:t> For…</a:t>
            </a:r>
            <a:r>
              <a:rPr lang="en-US" b="1" u="sng" dirty="0">
                <a:solidFill>
                  <a:srgbClr val="0000CC"/>
                </a:solidFill>
                <a:latin typeface="Calibri" panose="020F0502020204030204" pitchFamily="34" charset="0"/>
                <a:ea typeface="Calibri" panose="020F0502020204030204" pitchFamily="34" charset="0"/>
                <a:cs typeface="Times New Roman" panose="02020603050405020304" pitchFamily="18" charset="0"/>
              </a:rPr>
              <a:t>by a man</a:t>
            </a:r>
            <a:r>
              <a:rPr lang="en-US" dirty="0">
                <a:latin typeface="Calibri" panose="020F0502020204030204" pitchFamily="34" charset="0"/>
                <a:ea typeface="Calibri" panose="020F0502020204030204" pitchFamily="34" charset="0"/>
                <a:cs typeface="Times New Roman" panose="02020603050405020304" pitchFamily="18" charset="0"/>
              </a:rPr>
              <a:t> came death,… </a:t>
            </a:r>
            <a:r>
              <a:rPr lang="en-US" baseline="30000" dirty="0">
                <a:latin typeface="Calibri" panose="020F0502020204030204" pitchFamily="34" charset="0"/>
                <a:ea typeface="Calibri" panose="020F0502020204030204" pitchFamily="34" charset="0"/>
                <a:cs typeface="Times New Roman" panose="02020603050405020304" pitchFamily="18" charset="0"/>
              </a:rPr>
              <a:t>22 </a:t>
            </a:r>
            <a:r>
              <a:rPr lang="en-US" dirty="0">
                <a:latin typeface="Calibri" panose="020F0502020204030204" pitchFamily="34" charset="0"/>
                <a:ea typeface="Calibri" panose="020F0502020204030204" pitchFamily="34" charset="0"/>
                <a:cs typeface="Times New Roman" panose="02020603050405020304" pitchFamily="18" charset="0"/>
              </a:rPr>
              <a:t>For as </a:t>
            </a:r>
            <a:r>
              <a:rPr lang="en-US" b="1" u="sng" dirty="0">
                <a:solidFill>
                  <a:srgbClr val="0000CC"/>
                </a:solidFill>
                <a:latin typeface="Calibri" panose="020F0502020204030204" pitchFamily="34" charset="0"/>
                <a:ea typeface="Calibri" panose="020F0502020204030204" pitchFamily="34" charset="0"/>
                <a:cs typeface="Times New Roman" panose="02020603050405020304" pitchFamily="18" charset="0"/>
              </a:rPr>
              <a:t>in Adam</a:t>
            </a:r>
            <a:r>
              <a:rPr lang="en-US" dirty="0">
                <a:latin typeface="Calibri" panose="020F0502020204030204" pitchFamily="34" charset="0"/>
                <a:ea typeface="Calibri" panose="020F0502020204030204" pitchFamily="34" charset="0"/>
                <a:cs typeface="Times New Roman" panose="02020603050405020304" pitchFamily="18" charset="0"/>
              </a:rPr>
              <a:t> all die...”</a:t>
            </a:r>
          </a:p>
          <a:p>
            <a:pPr marL="0" marR="0" indent="0" algn="just">
              <a:lnSpc>
                <a:spcPct val="100000"/>
              </a:lnSpc>
              <a:spcBef>
                <a:spcPts val="0"/>
              </a:spcBef>
              <a:spcAft>
                <a:spcPts val="0"/>
              </a:spcAft>
              <a:buNone/>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A45EFE59-0C3A-C08E-18BB-DEE73A68893F}"/>
              </a:ext>
            </a:extLst>
          </p:cNvPr>
          <p:cNvSpPr txBox="1"/>
          <p:nvPr/>
        </p:nvSpPr>
        <p:spPr>
          <a:xfrm>
            <a:off x="1295400" y="0"/>
            <a:ext cx="9601200" cy="1737360"/>
          </a:xfrm>
          <a:prstGeom prst="rect">
            <a:avLst/>
          </a:prstGeom>
          <a:noFill/>
        </p:spPr>
        <p:txBody>
          <a:bodyPr wrap="square">
            <a:spAutoFit/>
          </a:bodyPr>
          <a:lstStyle/>
          <a:p>
            <a:pPr marR="0" algn="ctr">
              <a:spcBef>
                <a:spcPts val="0"/>
              </a:spcBef>
              <a:spcAft>
                <a:spcPts val="1200"/>
              </a:spcAft>
            </a:pPr>
            <a:r>
              <a:rPr lang="en-US" sz="3200" b="1" dirty="0">
                <a:solidFill>
                  <a:srgbClr val="0000CC"/>
                </a:solidFill>
                <a:latin typeface="+mn-lt"/>
                <a:cs typeface="+mn-cs"/>
              </a:rPr>
              <a:t>Hebrews 11:7 </a:t>
            </a:r>
          </a:p>
          <a:p>
            <a:pPr marL="0" marR="0" algn="just">
              <a:lnSpc>
                <a:spcPct val="115000"/>
              </a:lnSpc>
              <a:spcBef>
                <a:spcPts val="0"/>
              </a:spcBef>
              <a:spcAft>
                <a:spcPts val="1000"/>
              </a:spcAft>
            </a:pPr>
            <a:r>
              <a:rPr lang="en-US" sz="2800" dirty="0">
                <a:latin typeface="Calibri" panose="020F0502020204030204" pitchFamily="34" charset="0"/>
                <a:ea typeface="Calibri" panose="020F0502020204030204" pitchFamily="34" charset="0"/>
                <a:cs typeface="Times New Roman" panose="02020603050405020304" pitchFamily="18" charset="0"/>
              </a:rPr>
              <a:t>By faith </a:t>
            </a:r>
            <a:r>
              <a:rPr lang="en-US" sz="2800" b="1" u="sng" dirty="0">
                <a:solidFill>
                  <a:srgbClr val="0000CC"/>
                </a:solidFill>
                <a:latin typeface="Calibri" panose="020F0502020204030204" pitchFamily="34" charset="0"/>
                <a:ea typeface="Calibri" panose="020F0502020204030204" pitchFamily="34" charset="0"/>
                <a:cs typeface="Times New Roman" panose="02020603050405020304" pitchFamily="18" charset="0"/>
              </a:rPr>
              <a:t>Noah</a:t>
            </a:r>
            <a:r>
              <a:rPr lang="en-US" sz="2800" dirty="0">
                <a:latin typeface="Calibri" panose="020F0502020204030204" pitchFamily="34" charset="0"/>
                <a:ea typeface="Calibri" panose="020F0502020204030204" pitchFamily="34" charset="0"/>
                <a:cs typeface="Times New Roman" panose="02020603050405020304" pitchFamily="18" charset="0"/>
              </a:rPr>
              <a:t>, being warned by God about things not yet seen, in reverence prepared an ark…by which he </a:t>
            </a:r>
            <a:r>
              <a:rPr lang="en-US" sz="2800" b="1" u="sng" dirty="0">
                <a:solidFill>
                  <a:srgbClr val="0000CC"/>
                </a:solidFill>
                <a:latin typeface="Calibri" panose="020F0502020204030204" pitchFamily="34" charset="0"/>
                <a:ea typeface="Calibri" panose="020F0502020204030204" pitchFamily="34" charset="0"/>
                <a:cs typeface="Times New Roman" panose="02020603050405020304" pitchFamily="18" charset="0"/>
              </a:rPr>
              <a:t>condemned the world</a:t>
            </a:r>
            <a:r>
              <a:rPr lang="en-US" sz="2800" dirty="0">
                <a:latin typeface="Calibri" panose="020F0502020204030204" pitchFamily="34" charset="0"/>
                <a:ea typeface="Calibri" panose="020F0502020204030204" pitchFamily="34" charset="0"/>
                <a:cs typeface="Times New Roman" panose="02020603050405020304" pitchFamily="18" charset="0"/>
              </a:rPr>
              <a:t>…</a:t>
            </a:r>
          </a:p>
        </p:txBody>
      </p:sp>
      <p:pic>
        <p:nvPicPr>
          <p:cNvPr id="12" name="Picture 11">
            <a:extLst>
              <a:ext uri="{FF2B5EF4-FFF2-40B4-BE49-F238E27FC236}">
                <a16:creationId xmlns:a16="http://schemas.microsoft.com/office/drawing/2014/main" id="{59EE291E-3A41-2407-C73E-916E10678F9A}"/>
              </a:ext>
            </a:extLst>
          </p:cNvPr>
          <p:cNvPicPr>
            <a:picLocks noChangeAspect="1"/>
          </p:cNvPicPr>
          <p:nvPr/>
        </p:nvPicPr>
        <p:blipFill>
          <a:blip r:embed="rId3"/>
          <a:stretch>
            <a:fillRect/>
          </a:stretch>
        </p:blipFill>
        <p:spPr>
          <a:xfrm>
            <a:off x="3081266" y="3200241"/>
            <a:ext cx="6029467" cy="1828959"/>
          </a:xfrm>
          <a:prstGeom prst="rect">
            <a:avLst/>
          </a:prstGeom>
        </p:spPr>
      </p:pic>
    </p:spTree>
    <p:extLst>
      <p:ext uri="{BB962C8B-B14F-4D97-AF65-F5344CB8AC3E}">
        <p14:creationId xmlns:p14="http://schemas.microsoft.com/office/powerpoint/2010/main" val="14524493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Group 2">
            <a:extLst>
              <a:ext uri="{FF2B5EF4-FFF2-40B4-BE49-F238E27FC236}">
                <a16:creationId xmlns:a16="http://schemas.microsoft.com/office/drawing/2014/main" id="{3F1535FD-4B0B-FF6F-0EBC-6EF1BE2AF4E6}"/>
              </a:ext>
            </a:extLst>
          </p:cNvPr>
          <p:cNvGraphicFramePr>
            <a:graphicFrameLocks noGrp="1"/>
          </p:cNvGraphicFramePr>
          <p:nvPr>
            <p:ph type="tbl" idx="1"/>
          </p:nvPr>
        </p:nvGraphicFramePr>
        <p:xfrm>
          <a:off x="518160" y="487680"/>
          <a:ext cx="11155680" cy="6217920"/>
        </p:xfrm>
        <a:graphic>
          <a:graphicData uri="http://schemas.openxmlformats.org/drawingml/2006/table">
            <a:tbl>
              <a:tblPr/>
              <a:tblGrid>
                <a:gridCol w="3017520">
                  <a:extLst>
                    <a:ext uri="{9D8B030D-6E8A-4147-A177-3AD203B41FA5}">
                      <a16:colId xmlns:a16="http://schemas.microsoft.com/office/drawing/2014/main" val="762739017"/>
                    </a:ext>
                  </a:extLst>
                </a:gridCol>
                <a:gridCol w="2560320">
                  <a:extLst>
                    <a:ext uri="{9D8B030D-6E8A-4147-A177-3AD203B41FA5}">
                      <a16:colId xmlns:a16="http://schemas.microsoft.com/office/drawing/2014/main" val="1193556049"/>
                    </a:ext>
                  </a:extLst>
                </a:gridCol>
                <a:gridCol w="2560320">
                  <a:extLst>
                    <a:ext uri="{9D8B030D-6E8A-4147-A177-3AD203B41FA5}">
                      <a16:colId xmlns:a16="http://schemas.microsoft.com/office/drawing/2014/main" val="749678290"/>
                    </a:ext>
                  </a:extLst>
                </a:gridCol>
                <a:gridCol w="3017520">
                  <a:extLst>
                    <a:ext uri="{9D8B030D-6E8A-4147-A177-3AD203B41FA5}">
                      <a16:colId xmlns:a16="http://schemas.microsoft.com/office/drawing/2014/main" val="4237054678"/>
                    </a:ext>
                  </a:extLst>
                </a:gridCol>
              </a:tblGrid>
              <a:tr h="54864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dirty="0">
                        <a:ln>
                          <a:noFill/>
                        </a:ln>
                        <a:solidFill>
                          <a:srgbClr val="0000CC"/>
                        </a:solidFill>
                        <a:effectLst/>
                        <a:latin typeface="+mn-lt"/>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GENTILES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ISRAEL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CHURCH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46565332"/>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ALSO CALLED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nations, peoples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Hebrews, Jews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Body &amp; Bride  of Christ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705082551"/>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BEGAN IN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mn-lt"/>
                          <a:cs typeface="Arial" panose="020B0604020202020204" pitchFamily="34" charset="0"/>
                        </a:rPr>
                        <a:t>Genesis 1-11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Genesis 12-50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Acts 2-28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223391018"/>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PRIMARY STEWARD (S)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Adam, Noah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Moses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Christ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2872411218"/>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REIGNING PRINCIPLE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Law of Conscience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Law of Moses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Grace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97315726"/>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WHOSE WORKS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Self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mn-lt"/>
                          <a:cs typeface="Arial" panose="020B0604020202020204" pitchFamily="34" charset="0"/>
                        </a:rPr>
                        <a:t>Self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Christ’s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947853241"/>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CHRIST DIED FOR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520304554"/>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SAVED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Some, by faith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Some, by faith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 by faith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83865359"/>
                  </a:ext>
                </a:extLst>
              </a:tr>
              <a:tr h="118872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IDENTIFICATION, BAPTISM, &amp; PHRASING IN SCRIPTURE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IN ADAM, WITH NOAH, “AMONG THE NATIONS”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BAPTIZED INTO MOSES, “IN ISRAEL”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BAPTIZED INTO CHRIST, “IN CHRIST”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2905924971"/>
                  </a:ext>
                </a:extLst>
              </a:tr>
            </a:tbl>
          </a:graphicData>
        </a:graphic>
      </p:graphicFrame>
      <p:sp>
        <p:nvSpPr>
          <p:cNvPr id="2" name="Text Box 4">
            <a:extLst>
              <a:ext uri="{FF2B5EF4-FFF2-40B4-BE49-F238E27FC236}">
                <a16:creationId xmlns:a16="http://schemas.microsoft.com/office/drawing/2014/main" id="{02AA6F98-BF55-D955-7AB3-CA723EB2179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extLst>
      <p:ext uri="{BB962C8B-B14F-4D97-AF65-F5344CB8AC3E}">
        <p14:creationId xmlns:p14="http://schemas.microsoft.com/office/powerpoint/2010/main" val="16890729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BC2DA2-433B-8369-6BEF-F2697BB6FB00}"/>
              </a:ext>
            </a:extLst>
          </p:cNvPr>
          <p:cNvPicPr>
            <a:picLocks noChangeAspect="1"/>
          </p:cNvPicPr>
          <p:nvPr/>
        </p:nvPicPr>
        <p:blipFill>
          <a:blip r:embed="rId2"/>
          <a:stretch>
            <a:fillRect/>
          </a:stretch>
        </p:blipFill>
        <p:spPr>
          <a:xfrm>
            <a:off x="9525" y="-9525"/>
            <a:ext cx="12192000" cy="6857999"/>
          </a:xfrm>
          <a:prstGeom prst="rect">
            <a:avLst/>
          </a:prstGeom>
        </p:spPr>
      </p:pic>
      <p:sp>
        <p:nvSpPr>
          <p:cNvPr id="5" name="Rectangle 2">
            <a:extLst>
              <a:ext uri="{FF2B5EF4-FFF2-40B4-BE49-F238E27FC236}">
                <a16:creationId xmlns:a16="http://schemas.microsoft.com/office/drawing/2014/main" id="{3D0ED94B-E82E-8B68-DD04-C44356F7566D}"/>
              </a:ext>
            </a:extLst>
          </p:cNvPr>
          <p:cNvSpPr txBox="1">
            <a:spLocks noChangeArrowheads="1"/>
          </p:cNvSpPr>
          <p:nvPr/>
        </p:nvSpPr>
        <p:spPr>
          <a:xfrm>
            <a:off x="609600" y="0"/>
            <a:ext cx="10972800" cy="2209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ctr">
              <a:lnSpc>
                <a:spcPct val="100000"/>
              </a:lnSpc>
              <a:spcBef>
                <a:spcPts val="0"/>
              </a:spcBef>
              <a:spcAft>
                <a:spcPts val="1200"/>
              </a:spcAft>
              <a:buNone/>
            </a:pPr>
            <a:r>
              <a:rPr lang="en-US" sz="3200" b="1" dirty="0">
                <a:solidFill>
                  <a:srgbClr val="0000CC"/>
                </a:solidFill>
              </a:rPr>
              <a:t>1 Corinthians 10:1-2</a:t>
            </a:r>
          </a:p>
          <a:p>
            <a:pPr marL="0" marR="0" indent="0" algn="just">
              <a:lnSpc>
                <a:spcPct val="100000"/>
              </a:lnSpc>
              <a:spcBef>
                <a:spcPts val="0"/>
              </a:spcBef>
              <a:spcAft>
                <a:spcPts val="0"/>
              </a:spcAft>
              <a:buNone/>
            </a:pPr>
            <a:r>
              <a:rPr lang="en-US"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en-US" b="1" baseline="30000" dirty="0">
                <a:effectLst/>
                <a:latin typeface="Calibri" panose="020F0502020204030204" pitchFamily="34" charset="0"/>
                <a:ea typeface="Calibri" panose="020F0502020204030204" pitchFamily="34" charset="0"/>
                <a:cs typeface="Times New Roman" panose="02020603050405020304" pitchFamily="18" charset="0"/>
              </a:rPr>
              <a:t> </a:t>
            </a:r>
            <a:r>
              <a:rPr lang="en-US" dirty="0">
                <a:effectLst/>
                <a:latin typeface="Calibri" panose="020F0502020204030204" pitchFamily="34" charset="0"/>
                <a:ea typeface="Calibri" panose="020F0502020204030204" pitchFamily="34" charset="0"/>
                <a:cs typeface="Times New Roman" panose="02020603050405020304" pitchFamily="18" charset="0"/>
              </a:rPr>
              <a:t>For I do not want you to be unaware, brethren, that our fathers were all </a:t>
            </a:r>
            <a:r>
              <a:rPr lang="en-US" b="1" u="sng"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rPr>
              <a:t>under the cloud</a:t>
            </a:r>
            <a:r>
              <a:rPr lang="en-US" b="1"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and all </a:t>
            </a:r>
            <a:r>
              <a:rPr lang="en-US" b="1" u="sng" dirty="0">
                <a:solidFill>
                  <a:srgbClr val="0000CC"/>
                </a:solidFill>
                <a:latin typeface="Calibri" panose="020F0502020204030204" pitchFamily="34" charset="0"/>
                <a:ea typeface="Calibri" panose="020F0502020204030204" pitchFamily="34" charset="0"/>
                <a:cs typeface="Times New Roman" panose="02020603050405020304" pitchFamily="18" charset="0"/>
              </a:rPr>
              <a:t>passed through the sea</a:t>
            </a:r>
            <a:r>
              <a:rPr lang="en-US" b="1"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rPr>
              <a:t>;</a:t>
            </a:r>
            <a:r>
              <a:rPr lang="en-US" b="1" dirty="0">
                <a:effectLst/>
                <a:latin typeface="Calibri" panose="020F0502020204030204" pitchFamily="34" charset="0"/>
                <a:ea typeface="Calibri" panose="020F0502020204030204" pitchFamily="34" charset="0"/>
                <a:cs typeface="Times New Roman" panose="02020603050405020304" pitchFamily="18" charset="0"/>
              </a:rPr>
              <a:t> </a:t>
            </a:r>
            <a:r>
              <a:rPr lang="en-US"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en-US" b="1" dirty="0">
                <a:effectLst/>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and all </a:t>
            </a:r>
            <a:r>
              <a:rPr lang="en-US" b="1" u="sng" dirty="0">
                <a:solidFill>
                  <a:srgbClr val="0000CC"/>
                </a:solidFill>
                <a:latin typeface="Calibri" panose="020F0502020204030204" pitchFamily="34" charset="0"/>
                <a:ea typeface="Calibri" panose="020F0502020204030204" pitchFamily="34" charset="0"/>
                <a:cs typeface="Times New Roman" panose="02020603050405020304" pitchFamily="18" charset="0"/>
              </a:rPr>
              <a:t>were baptized into Moses</a:t>
            </a:r>
            <a:r>
              <a:rPr lang="en-US" b="1"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in the cloud and in the sea… </a:t>
            </a:r>
          </a:p>
        </p:txBody>
      </p:sp>
      <p:pic>
        <p:nvPicPr>
          <p:cNvPr id="6" name="Picture 5">
            <a:extLst>
              <a:ext uri="{FF2B5EF4-FFF2-40B4-BE49-F238E27FC236}">
                <a16:creationId xmlns:a16="http://schemas.microsoft.com/office/drawing/2014/main" id="{89794895-D413-56DE-5D1A-F5834A4CBC55}"/>
              </a:ext>
            </a:extLst>
          </p:cNvPr>
          <p:cNvPicPr>
            <a:picLocks noChangeAspect="1"/>
          </p:cNvPicPr>
          <p:nvPr/>
        </p:nvPicPr>
        <p:blipFill rotWithShape="1">
          <a:blip r:embed="rId3"/>
          <a:srcRect l="3600"/>
          <a:stretch/>
        </p:blipFill>
        <p:spPr>
          <a:xfrm>
            <a:off x="4110683" y="2362200"/>
            <a:ext cx="3970635" cy="2743200"/>
          </a:xfrm>
          <a:prstGeom prst="rect">
            <a:avLst/>
          </a:prstGeom>
          <a:ln>
            <a:solidFill>
              <a:schemeClr val="tx1"/>
            </a:solidFill>
          </a:ln>
        </p:spPr>
      </p:pic>
    </p:spTree>
    <p:extLst>
      <p:ext uri="{BB962C8B-B14F-4D97-AF65-F5344CB8AC3E}">
        <p14:creationId xmlns:p14="http://schemas.microsoft.com/office/powerpoint/2010/main" val="29365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259443"/>
            <a:ext cx="10972800" cy="5262979"/>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We have, most of us, been reared and now live under the influence of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Galatianism</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Protestant theology, alas, is for the most part, thoroughly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Galatianized</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that neither law nor grace are given their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distinct</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and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separated</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places, as in the counsels of God, but are mingled together in one incoherent system.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longer, as in the Divine intent, </a:t>
            </a:r>
            <a:r>
              <a:rPr kumimoji="0" lang="en-US" sz="2800" b="1" i="1" u="sng"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a ministration of death</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 (2 Cor. 3:7), </a:t>
            </a:r>
            <a:r>
              <a:rPr kumimoji="0" lang="en-US" sz="2800" b="1" i="1" u="sng"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of cursing</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 (Gal. 3:10), </a:t>
            </a:r>
            <a:r>
              <a:rPr lang="en-US" sz="2800" b="1" i="1" u="sng" dirty="0">
                <a:solidFill>
                  <a:srgbClr val="0000CC"/>
                </a:solidFill>
                <a:latin typeface="Calibri" panose="020F0502020204030204" pitchFamily="34" charset="0"/>
                <a:cs typeface="Calibri" panose="020F0502020204030204" pitchFamily="34" charset="0"/>
              </a:rPr>
              <a:t>of conviction</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 (Rom. 3:19), because we are taught that we must try to keep it, and that by Divine help we may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Nor, on the other hand, does grace bring us blessed deliverance from the dominion of sin, for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we are kept under the law as a rule of life despite the plain declaration, “Sin shall not have dominion over you: for ye are not under the law, but under grace” (Rom. 6:14)</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(emphasis mine)</a:t>
            </a:r>
          </a:p>
        </p:txBody>
      </p:sp>
      <p:sp>
        <p:nvSpPr>
          <p:cNvPr id="2" name="Rectangle 1">
            <a:extLst>
              <a:ext uri="{FF2B5EF4-FFF2-40B4-BE49-F238E27FC236}">
                <a16:creationId xmlns:a16="http://schemas.microsoft.com/office/drawing/2014/main" id="{A634B74D-66F4-476B-A1C7-9EEF14FD73AD}"/>
              </a:ext>
            </a:extLst>
          </p:cNvPr>
          <p:cNvSpPr/>
          <p:nvPr/>
        </p:nvSpPr>
        <p:spPr>
          <a:xfrm>
            <a:off x="2705100" y="228600"/>
            <a:ext cx="6781800"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I. Scofield, D. 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Grace of God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Fundamentals Vol. 3, Chapter VII, p. 98</a:t>
            </a:r>
          </a:p>
        </p:txBody>
      </p:sp>
      <p:pic>
        <p:nvPicPr>
          <p:cNvPr id="3" name="Picture 2">
            <a:extLst>
              <a:ext uri="{FF2B5EF4-FFF2-40B4-BE49-F238E27FC236}">
                <a16:creationId xmlns:a16="http://schemas.microsoft.com/office/drawing/2014/main" id="{52E25DF6-13FF-4A1F-A2E2-D2C6E059FE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877824" cy="1097280"/>
          </a:xfrm>
          <a:prstGeom prst="rect">
            <a:avLst/>
          </a:prstGeom>
        </p:spPr>
      </p:pic>
    </p:spTree>
    <p:extLst>
      <p:ext uri="{BB962C8B-B14F-4D97-AF65-F5344CB8AC3E}">
        <p14:creationId xmlns:p14="http://schemas.microsoft.com/office/powerpoint/2010/main" val="14540545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Group 2">
            <a:extLst>
              <a:ext uri="{FF2B5EF4-FFF2-40B4-BE49-F238E27FC236}">
                <a16:creationId xmlns:a16="http://schemas.microsoft.com/office/drawing/2014/main" id="{3F1535FD-4B0B-FF6F-0EBC-6EF1BE2AF4E6}"/>
              </a:ext>
            </a:extLst>
          </p:cNvPr>
          <p:cNvGraphicFramePr>
            <a:graphicFrameLocks noGrp="1"/>
          </p:cNvGraphicFramePr>
          <p:nvPr>
            <p:ph type="tbl" idx="1"/>
          </p:nvPr>
        </p:nvGraphicFramePr>
        <p:xfrm>
          <a:off x="518160" y="487680"/>
          <a:ext cx="11155680" cy="6217920"/>
        </p:xfrm>
        <a:graphic>
          <a:graphicData uri="http://schemas.openxmlformats.org/drawingml/2006/table">
            <a:tbl>
              <a:tblPr/>
              <a:tblGrid>
                <a:gridCol w="3017520">
                  <a:extLst>
                    <a:ext uri="{9D8B030D-6E8A-4147-A177-3AD203B41FA5}">
                      <a16:colId xmlns:a16="http://schemas.microsoft.com/office/drawing/2014/main" val="762739017"/>
                    </a:ext>
                  </a:extLst>
                </a:gridCol>
                <a:gridCol w="2560320">
                  <a:extLst>
                    <a:ext uri="{9D8B030D-6E8A-4147-A177-3AD203B41FA5}">
                      <a16:colId xmlns:a16="http://schemas.microsoft.com/office/drawing/2014/main" val="1193556049"/>
                    </a:ext>
                  </a:extLst>
                </a:gridCol>
                <a:gridCol w="2560320">
                  <a:extLst>
                    <a:ext uri="{9D8B030D-6E8A-4147-A177-3AD203B41FA5}">
                      <a16:colId xmlns:a16="http://schemas.microsoft.com/office/drawing/2014/main" val="749678290"/>
                    </a:ext>
                  </a:extLst>
                </a:gridCol>
                <a:gridCol w="3017520">
                  <a:extLst>
                    <a:ext uri="{9D8B030D-6E8A-4147-A177-3AD203B41FA5}">
                      <a16:colId xmlns:a16="http://schemas.microsoft.com/office/drawing/2014/main" val="4237054678"/>
                    </a:ext>
                  </a:extLst>
                </a:gridCol>
              </a:tblGrid>
              <a:tr h="54864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dirty="0">
                        <a:ln>
                          <a:noFill/>
                        </a:ln>
                        <a:solidFill>
                          <a:srgbClr val="0000CC"/>
                        </a:solidFill>
                        <a:effectLst/>
                        <a:latin typeface="+mn-lt"/>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GENTILES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ISRAEL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CHURCH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46565332"/>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ALSO CALLED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nations, peoples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Hebrews, Jews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Body &amp; Bride  of Christ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705082551"/>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BEGAN IN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mn-lt"/>
                          <a:cs typeface="Arial" panose="020B0604020202020204" pitchFamily="34" charset="0"/>
                        </a:rPr>
                        <a:t>Genesis 1-11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Genesis 12-50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Acts 2-28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223391018"/>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PRIMARY STEWARD (S)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Adam, Noah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Moses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Christ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2872411218"/>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REIGNING PRINCIPLE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Law of Conscience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Law of Moses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Grace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97315726"/>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WHOSE WORKS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Self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mn-lt"/>
                          <a:cs typeface="Arial" panose="020B0604020202020204" pitchFamily="34" charset="0"/>
                        </a:rPr>
                        <a:t>Self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Christ’s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947853241"/>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CHRIST DIED FOR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520304554"/>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SAVED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Some, by faith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Some, by faith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 by faith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83865359"/>
                  </a:ext>
                </a:extLst>
              </a:tr>
              <a:tr h="118872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IDENTIFICATION, BAPTISM, &amp; PHRASING IN SCRIPTURE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IN ADAM, WITH NOAH, “AMONG THE NATIONS”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BAPTIZED INTO MOSES, “IN ISRAEL”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BAPTIZED INTO CHRIST, “IN CHRIST”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2905924971"/>
                  </a:ext>
                </a:extLst>
              </a:tr>
            </a:tbl>
          </a:graphicData>
        </a:graphic>
      </p:graphicFrame>
      <p:sp>
        <p:nvSpPr>
          <p:cNvPr id="2" name="Text Box 4">
            <a:extLst>
              <a:ext uri="{FF2B5EF4-FFF2-40B4-BE49-F238E27FC236}">
                <a16:creationId xmlns:a16="http://schemas.microsoft.com/office/drawing/2014/main" id="{02AA6F98-BF55-D955-7AB3-CA723EB2179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extLst>
      <p:ext uri="{BB962C8B-B14F-4D97-AF65-F5344CB8AC3E}">
        <p14:creationId xmlns:p14="http://schemas.microsoft.com/office/powerpoint/2010/main" val="11117903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BC2DA2-433B-8369-6BEF-F2697BB6FB00}"/>
              </a:ext>
            </a:extLst>
          </p:cNvPr>
          <p:cNvPicPr>
            <a:picLocks noChangeAspect="1"/>
          </p:cNvPicPr>
          <p:nvPr/>
        </p:nvPicPr>
        <p:blipFill>
          <a:blip r:embed="rId2"/>
          <a:stretch>
            <a:fillRect/>
          </a:stretch>
        </p:blipFill>
        <p:spPr>
          <a:xfrm>
            <a:off x="9525" y="-9525"/>
            <a:ext cx="12192000" cy="6857999"/>
          </a:xfrm>
          <a:prstGeom prst="rect">
            <a:avLst/>
          </a:prstGeom>
        </p:spPr>
      </p:pic>
      <p:sp>
        <p:nvSpPr>
          <p:cNvPr id="5" name="Rectangle 2">
            <a:extLst>
              <a:ext uri="{FF2B5EF4-FFF2-40B4-BE49-F238E27FC236}">
                <a16:creationId xmlns:a16="http://schemas.microsoft.com/office/drawing/2014/main" id="{3D0ED94B-E82E-8B68-DD04-C44356F7566D}"/>
              </a:ext>
            </a:extLst>
          </p:cNvPr>
          <p:cNvSpPr txBox="1">
            <a:spLocks noChangeArrowheads="1"/>
          </p:cNvSpPr>
          <p:nvPr/>
        </p:nvSpPr>
        <p:spPr>
          <a:xfrm>
            <a:off x="609600" y="19050"/>
            <a:ext cx="7315200" cy="21145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200"/>
              </a:spcAft>
              <a:buNone/>
            </a:pPr>
            <a:r>
              <a:rPr lang="en-US" sz="3200" b="1" dirty="0">
                <a:solidFill>
                  <a:srgbClr val="0000CC"/>
                </a:solidFill>
              </a:rPr>
              <a:t>Romans 6:3</a:t>
            </a:r>
          </a:p>
          <a:p>
            <a:pPr marL="0" marR="0" indent="0" algn="just">
              <a:lnSpc>
                <a:spcPct val="115000"/>
              </a:lnSpc>
              <a:spcBef>
                <a:spcPts val="0"/>
              </a:spcBef>
              <a:spcAft>
                <a:spcPts val="1000"/>
              </a:spcAft>
              <a:buNone/>
            </a:pPr>
            <a:r>
              <a:rPr lang="en-US" sz="2800" dirty="0">
                <a:effectLst/>
                <a:latin typeface="Calibri" panose="020F0502020204030204" pitchFamily="34" charset="0"/>
              </a:rPr>
              <a:t>Or do you not know that all of us who have been </a:t>
            </a:r>
            <a:r>
              <a:rPr lang="en-US" b="1" u="sng" dirty="0">
                <a:solidFill>
                  <a:srgbClr val="0000CC"/>
                </a:solidFill>
                <a:latin typeface="Calibri" panose="020F0502020204030204" pitchFamily="34" charset="0"/>
                <a:ea typeface="Calibri" panose="020F0502020204030204" pitchFamily="34" charset="0"/>
                <a:cs typeface="Times New Roman" panose="02020603050405020304" pitchFamily="18" charset="0"/>
              </a:rPr>
              <a:t>baptized into Christ Jesus</a:t>
            </a:r>
            <a:r>
              <a:rPr lang="en-US" sz="2800" dirty="0">
                <a:effectLst/>
                <a:latin typeface="Calibri" panose="020F0502020204030204" pitchFamily="34" charset="0"/>
              </a:rPr>
              <a:t> have been baptized into His death?</a:t>
            </a:r>
            <a:r>
              <a:rPr lang="en-US" sz="2400" dirty="0">
                <a:effectLst/>
                <a:latin typeface="Calibri" panose="020F0502020204030204" pitchFamily="34" charset="0"/>
              </a:rPr>
              <a:t> </a:t>
            </a:r>
          </a:p>
        </p:txBody>
      </p:sp>
      <p:sp>
        <p:nvSpPr>
          <p:cNvPr id="2" name="Rectangle 2">
            <a:extLst>
              <a:ext uri="{FF2B5EF4-FFF2-40B4-BE49-F238E27FC236}">
                <a16:creationId xmlns:a16="http://schemas.microsoft.com/office/drawing/2014/main" id="{E5CD3BFF-F4F7-4841-11F0-27BAC40A5AC7}"/>
              </a:ext>
            </a:extLst>
          </p:cNvPr>
          <p:cNvSpPr txBox="1">
            <a:spLocks noChangeArrowheads="1"/>
          </p:cNvSpPr>
          <p:nvPr/>
        </p:nvSpPr>
        <p:spPr>
          <a:xfrm>
            <a:off x="609600" y="2895599"/>
            <a:ext cx="7315200" cy="21145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ctr">
              <a:lnSpc>
                <a:spcPct val="100000"/>
              </a:lnSpc>
              <a:spcBef>
                <a:spcPts val="0"/>
              </a:spcBef>
              <a:spcAft>
                <a:spcPts val="1200"/>
              </a:spcAft>
              <a:buNone/>
            </a:pPr>
            <a:r>
              <a:rPr lang="en-US" sz="3200" b="1" dirty="0">
                <a:solidFill>
                  <a:srgbClr val="0000CC"/>
                </a:solidFill>
              </a:rPr>
              <a:t>Galatians 3:27</a:t>
            </a:r>
          </a:p>
          <a:p>
            <a:pPr marL="0" marR="0" indent="0" algn="just">
              <a:lnSpc>
                <a:spcPct val="115000"/>
              </a:lnSpc>
              <a:spcBef>
                <a:spcPts val="0"/>
              </a:spcBef>
              <a:spcAft>
                <a:spcPts val="1000"/>
              </a:spcAft>
              <a:buNone/>
            </a:pPr>
            <a:r>
              <a:rPr lang="en-US" sz="2800" dirty="0">
                <a:effectLst/>
                <a:latin typeface="Calibri" panose="020F0502020204030204" pitchFamily="34" charset="0"/>
              </a:rPr>
              <a:t>For all of you who were </a:t>
            </a:r>
            <a:r>
              <a:rPr lang="en-US" b="1" u="sng" dirty="0">
                <a:solidFill>
                  <a:srgbClr val="0000CC"/>
                </a:solidFill>
                <a:latin typeface="Calibri" panose="020F0502020204030204" pitchFamily="34" charset="0"/>
                <a:ea typeface="Calibri" panose="020F0502020204030204" pitchFamily="34" charset="0"/>
                <a:cs typeface="Times New Roman" panose="02020603050405020304" pitchFamily="18" charset="0"/>
              </a:rPr>
              <a:t>baptized into Christ</a:t>
            </a:r>
            <a:r>
              <a:rPr lang="en-US" sz="2800" dirty="0">
                <a:effectLst/>
                <a:latin typeface="Calibri" panose="020F0502020204030204" pitchFamily="34" charset="0"/>
              </a:rPr>
              <a:t> have clothed yourselves with Christ.</a:t>
            </a:r>
            <a:r>
              <a:rPr lang="en-US" sz="2400" dirty="0">
                <a:effectLst/>
                <a:latin typeface="Calibri" panose="020F0502020204030204" pitchFamily="34" charset="0"/>
              </a:rPr>
              <a:t> </a:t>
            </a:r>
          </a:p>
        </p:txBody>
      </p:sp>
      <p:pic>
        <p:nvPicPr>
          <p:cNvPr id="3" name="Picture 2">
            <a:extLst>
              <a:ext uri="{FF2B5EF4-FFF2-40B4-BE49-F238E27FC236}">
                <a16:creationId xmlns:a16="http://schemas.microsoft.com/office/drawing/2014/main" id="{6C966A99-CD37-2684-4FF8-B68F3D5C260D}"/>
              </a:ext>
            </a:extLst>
          </p:cNvPr>
          <p:cNvPicPr>
            <a:picLocks noChangeAspect="1"/>
          </p:cNvPicPr>
          <p:nvPr/>
        </p:nvPicPr>
        <p:blipFill>
          <a:blip r:embed="rId3"/>
          <a:stretch>
            <a:fillRect/>
          </a:stretch>
        </p:blipFill>
        <p:spPr>
          <a:xfrm>
            <a:off x="8436999" y="304800"/>
            <a:ext cx="3145401" cy="4937760"/>
          </a:xfrm>
          <a:prstGeom prst="rect">
            <a:avLst/>
          </a:prstGeom>
          <a:ln>
            <a:solidFill>
              <a:schemeClr val="tx1"/>
            </a:solidFill>
          </a:ln>
        </p:spPr>
      </p:pic>
    </p:spTree>
    <p:extLst>
      <p:ext uri="{BB962C8B-B14F-4D97-AF65-F5344CB8AC3E}">
        <p14:creationId xmlns:p14="http://schemas.microsoft.com/office/powerpoint/2010/main" val="2270997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Group 2">
            <a:extLst>
              <a:ext uri="{FF2B5EF4-FFF2-40B4-BE49-F238E27FC236}">
                <a16:creationId xmlns:a16="http://schemas.microsoft.com/office/drawing/2014/main" id="{3F1535FD-4B0B-FF6F-0EBC-6EF1BE2AF4E6}"/>
              </a:ext>
            </a:extLst>
          </p:cNvPr>
          <p:cNvGraphicFramePr>
            <a:graphicFrameLocks noGrp="1"/>
          </p:cNvGraphicFramePr>
          <p:nvPr>
            <p:ph type="tbl" idx="1"/>
          </p:nvPr>
        </p:nvGraphicFramePr>
        <p:xfrm>
          <a:off x="518160" y="487680"/>
          <a:ext cx="11155680" cy="6217920"/>
        </p:xfrm>
        <a:graphic>
          <a:graphicData uri="http://schemas.openxmlformats.org/drawingml/2006/table">
            <a:tbl>
              <a:tblPr/>
              <a:tblGrid>
                <a:gridCol w="3017520">
                  <a:extLst>
                    <a:ext uri="{9D8B030D-6E8A-4147-A177-3AD203B41FA5}">
                      <a16:colId xmlns:a16="http://schemas.microsoft.com/office/drawing/2014/main" val="762739017"/>
                    </a:ext>
                  </a:extLst>
                </a:gridCol>
                <a:gridCol w="2560320">
                  <a:extLst>
                    <a:ext uri="{9D8B030D-6E8A-4147-A177-3AD203B41FA5}">
                      <a16:colId xmlns:a16="http://schemas.microsoft.com/office/drawing/2014/main" val="1193556049"/>
                    </a:ext>
                  </a:extLst>
                </a:gridCol>
                <a:gridCol w="2560320">
                  <a:extLst>
                    <a:ext uri="{9D8B030D-6E8A-4147-A177-3AD203B41FA5}">
                      <a16:colId xmlns:a16="http://schemas.microsoft.com/office/drawing/2014/main" val="749678290"/>
                    </a:ext>
                  </a:extLst>
                </a:gridCol>
                <a:gridCol w="3017520">
                  <a:extLst>
                    <a:ext uri="{9D8B030D-6E8A-4147-A177-3AD203B41FA5}">
                      <a16:colId xmlns:a16="http://schemas.microsoft.com/office/drawing/2014/main" val="4237054678"/>
                    </a:ext>
                  </a:extLst>
                </a:gridCol>
              </a:tblGrid>
              <a:tr h="54864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dirty="0">
                        <a:ln>
                          <a:noFill/>
                        </a:ln>
                        <a:solidFill>
                          <a:srgbClr val="0000CC"/>
                        </a:solidFill>
                        <a:effectLst/>
                        <a:latin typeface="+mn-lt"/>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GENTILES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ISRAEL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CHURCH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46565332"/>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ALSO CALLED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nations, peoples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Hebrews, Jews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Body &amp; Bride  of Christ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705082551"/>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BEGAN IN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mn-lt"/>
                          <a:cs typeface="Arial" panose="020B0604020202020204" pitchFamily="34" charset="0"/>
                        </a:rPr>
                        <a:t>Genesis 1-11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Genesis 12-50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Acts 2-28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223391018"/>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PRIMARY STEWARD (S)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Adam, Noah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Moses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Christ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2872411218"/>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REIGNING PRINCIPLE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Law of Conscience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Law of Moses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Grace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97315726"/>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WHOSE WORKS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Self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mn-lt"/>
                          <a:cs typeface="Arial" panose="020B0604020202020204" pitchFamily="34" charset="0"/>
                        </a:rPr>
                        <a:t>Self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Christ’s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947853241"/>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CHRIST DIED FOR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520304554"/>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SAVED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Some, by faith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Some, by faith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 by faith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83865359"/>
                  </a:ext>
                </a:extLst>
              </a:tr>
              <a:tr h="118872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IDENTIFICATION, BAPTISM, &amp; PHRASING IN SCRIPTURE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IN ADAM, WITH NOAH, “AMONG THE NATIONS”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BAPTIZED INTO MOSES, “IN ISRAEL”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BAPTIZED INTO CHRIST, “IN CHRIST”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2905924971"/>
                  </a:ext>
                </a:extLst>
              </a:tr>
            </a:tbl>
          </a:graphicData>
        </a:graphic>
      </p:graphicFrame>
      <p:sp>
        <p:nvSpPr>
          <p:cNvPr id="2" name="Text Box 4">
            <a:extLst>
              <a:ext uri="{FF2B5EF4-FFF2-40B4-BE49-F238E27FC236}">
                <a16:creationId xmlns:a16="http://schemas.microsoft.com/office/drawing/2014/main" id="{02AA6F98-BF55-D955-7AB3-CA723EB2179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extLst>
      <p:ext uri="{BB962C8B-B14F-4D97-AF65-F5344CB8AC3E}">
        <p14:creationId xmlns:p14="http://schemas.microsoft.com/office/powerpoint/2010/main" val="13511628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Group 2">
            <a:extLst>
              <a:ext uri="{FF2B5EF4-FFF2-40B4-BE49-F238E27FC236}">
                <a16:creationId xmlns:a16="http://schemas.microsoft.com/office/drawing/2014/main" id="{3F1535FD-4B0B-FF6F-0EBC-6EF1BE2AF4E6}"/>
              </a:ext>
            </a:extLst>
          </p:cNvPr>
          <p:cNvGraphicFramePr>
            <a:graphicFrameLocks noGrp="1"/>
          </p:cNvGraphicFramePr>
          <p:nvPr>
            <p:ph type="tbl" idx="1"/>
            <p:extLst>
              <p:ext uri="{D42A27DB-BD31-4B8C-83A1-F6EECF244321}">
                <p14:modId xmlns:p14="http://schemas.microsoft.com/office/powerpoint/2010/main" val="2906204430"/>
              </p:ext>
            </p:extLst>
          </p:nvPr>
        </p:nvGraphicFramePr>
        <p:xfrm>
          <a:off x="518160" y="487680"/>
          <a:ext cx="11155680" cy="6217920"/>
        </p:xfrm>
        <a:graphic>
          <a:graphicData uri="http://schemas.openxmlformats.org/drawingml/2006/table">
            <a:tbl>
              <a:tblPr/>
              <a:tblGrid>
                <a:gridCol w="3017520">
                  <a:extLst>
                    <a:ext uri="{9D8B030D-6E8A-4147-A177-3AD203B41FA5}">
                      <a16:colId xmlns:a16="http://schemas.microsoft.com/office/drawing/2014/main" val="762739017"/>
                    </a:ext>
                  </a:extLst>
                </a:gridCol>
                <a:gridCol w="2560320">
                  <a:extLst>
                    <a:ext uri="{9D8B030D-6E8A-4147-A177-3AD203B41FA5}">
                      <a16:colId xmlns:a16="http://schemas.microsoft.com/office/drawing/2014/main" val="1193556049"/>
                    </a:ext>
                  </a:extLst>
                </a:gridCol>
                <a:gridCol w="2560320">
                  <a:extLst>
                    <a:ext uri="{9D8B030D-6E8A-4147-A177-3AD203B41FA5}">
                      <a16:colId xmlns:a16="http://schemas.microsoft.com/office/drawing/2014/main" val="749678290"/>
                    </a:ext>
                  </a:extLst>
                </a:gridCol>
                <a:gridCol w="3017520">
                  <a:extLst>
                    <a:ext uri="{9D8B030D-6E8A-4147-A177-3AD203B41FA5}">
                      <a16:colId xmlns:a16="http://schemas.microsoft.com/office/drawing/2014/main" val="4237054678"/>
                    </a:ext>
                  </a:extLst>
                </a:gridCol>
              </a:tblGrid>
              <a:tr h="54864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dirty="0">
                        <a:ln>
                          <a:noFill/>
                        </a:ln>
                        <a:solidFill>
                          <a:srgbClr val="0000CC"/>
                        </a:solidFill>
                        <a:effectLst/>
                        <a:latin typeface="+mn-lt"/>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GENTILES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ISRAEL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CHURCH</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109816418"/>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NATURE OF BLESSINGS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INITIAL BLESSINGS FOR ADAM &amp; NOAH; EARTHLY REPRODUCTION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CONDITIONAL, EARTHLY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UNCONDITIONAL, HEAVENLY</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413411853"/>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EARTHLY DIFFICULTIES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Fall; the limitations are to cause mankind to seek God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Curses for disobedience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Trials for conformity to Christ or for discipline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898914665"/>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GRACE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Partial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Partial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Reigning principle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572395537"/>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SPIRIT’S ROLE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Will be poured out on all of mankind, in the kingdom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New Covenant promise in the coming kingdom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Indwells each believer all of the time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588245065"/>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CHRIST’S KINGDOM TITLE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King of kings &amp; Lord of lords (over the Gentile nations)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King of Israel, Messiah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The Bridegroom, with Whom we reign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803989832"/>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GOSPEL (S)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Substitution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Kingdom &amp; substitution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Substitution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4244886664"/>
                  </a:ext>
                </a:extLst>
              </a:tr>
            </a:tbl>
          </a:graphicData>
        </a:graphic>
      </p:graphicFrame>
      <p:sp>
        <p:nvSpPr>
          <p:cNvPr id="2" name="Text Box 4">
            <a:extLst>
              <a:ext uri="{FF2B5EF4-FFF2-40B4-BE49-F238E27FC236}">
                <a16:creationId xmlns:a16="http://schemas.microsoft.com/office/drawing/2014/main" id="{CEE3DFEF-7EE9-950F-DDDA-621E9367143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extLst>
      <p:ext uri="{BB962C8B-B14F-4D97-AF65-F5344CB8AC3E}">
        <p14:creationId xmlns:p14="http://schemas.microsoft.com/office/powerpoint/2010/main" val="35425160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28650" y="1905000"/>
            <a:ext cx="10972800" cy="1737360"/>
          </a:xfrm>
        </p:spPr>
        <p:txBody>
          <a:bodyPr>
            <a:noAutofit/>
          </a:bodyPr>
          <a:lstStyle/>
          <a:p>
            <a:pPr marL="0" indent="0" algn="ctr">
              <a:lnSpc>
                <a:spcPct val="100000"/>
              </a:lnSpc>
              <a:spcBef>
                <a:spcPts val="0"/>
              </a:spcBef>
              <a:spcAft>
                <a:spcPts val="1200"/>
              </a:spcAft>
              <a:buNone/>
            </a:pPr>
            <a:r>
              <a:rPr lang="en-US" altLang="en-US" sz="3200" b="1" dirty="0">
                <a:solidFill>
                  <a:srgbClr val="0000CC"/>
                </a:solidFill>
              </a:rPr>
              <a:t>Deuteronomy 28:4, 11</a:t>
            </a:r>
          </a:p>
          <a:p>
            <a:pPr marL="0" indent="0" algn="just">
              <a:lnSpc>
                <a:spcPct val="100000"/>
              </a:lnSpc>
              <a:spcBef>
                <a:spcPts val="0"/>
              </a:spcBef>
              <a:buNone/>
            </a:pPr>
            <a:r>
              <a:rPr lang="en-US" altLang="en-US" baseline="30000" dirty="0">
                <a:latin typeface="Calibri" panose="020F0502020204030204" pitchFamily="34" charset="0"/>
                <a:ea typeface="Calibri" panose="020F0502020204030204" pitchFamily="34" charset="0"/>
                <a:cs typeface="Times New Roman" panose="02020603050405020304" pitchFamily="18" charset="0"/>
              </a:rPr>
              <a:t>4</a:t>
            </a:r>
            <a:r>
              <a:rPr lang="en-US" altLang="en-US" sz="2800" dirty="0"/>
              <a:t> “Blessed shall be the </a:t>
            </a:r>
            <a:r>
              <a:rPr lang="en-US" altLang="en-US" b="1" u="sng" dirty="0">
                <a:solidFill>
                  <a:srgbClr val="0000CC"/>
                </a:solidFill>
                <a:latin typeface="Calibri" panose="020F0502020204030204" pitchFamily="34" charset="0"/>
                <a:ea typeface="Calibri" panose="020F0502020204030204" pitchFamily="34" charset="0"/>
                <a:cs typeface="Times New Roman" panose="02020603050405020304" pitchFamily="18" charset="0"/>
              </a:rPr>
              <a:t>offspring</a:t>
            </a:r>
            <a:r>
              <a:rPr lang="en-US" altLang="en-US" sz="2800" dirty="0"/>
              <a:t> of your body…</a:t>
            </a:r>
            <a:r>
              <a:rPr lang="en-US" altLang="en-US" baseline="30000" dirty="0">
                <a:latin typeface="Calibri" panose="020F0502020204030204" pitchFamily="34" charset="0"/>
                <a:ea typeface="Calibri" panose="020F0502020204030204" pitchFamily="34" charset="0"/>
                <a:cs typeface="Times New Roman" panose="02020603050405020304" pitchFamily="18" charset="0"/>
              </a:rPr>
              <a:t>11</a:t>
            </a:r>
            <a:r>
              <a:rPr lang="en-US" altLang="en-US" sz="2800" dirty="0"/>
              <a:t> “The LORD will make you abound in prosperity, in the </a:t>
            </a:r>
            <a:r>
              <a:rPr lang="en-US" altLang="en-US" b="1" u="sng" dirty="0">
                <a:solidFill>
                  <a:srgbClr val="0000CC"/>
                </a:solidFill>
                <a:latin typeface="Calibri" panose="020F0502020204030204" pitchFamily="34" charset="0"/>
                <a:ea typeface="Calibri" panose="020F0502020204030204" pitchFamily="34" charset="0"/>
                <a:cs typeface="Times New Roman" panose="02020603050405020304" pitchFamily="18" charset="0"/>
              </a:rPr>
              <a:t>offspring</a:t>
            </a:r>
            <a:r>
              <a:rPr lang="en-US" altLang="en-US" sz="2800" dirty="0"/>
              <a:t> of your body…</a:t>
            </a:r>
          </a:p>
          <a:p>
            <a:pPr marL="0" indent="0" algn="just">
              <a:lnSpc>
                <a:spcPct val="100000"/>
              </a:lnSpc>
              <a:spcBef>
                <a:spcPts val="0"/>
              </a:spcBef>
              <a:buNone/>
            </a:pPr>
            <a:endParaRPr lang="en-US" altLang="en-US" sz="2800" dirty="0"/>
          </a:p>
        </p:txBody>
      </p:sp>
      <p:sp>
        <p:nvSpPr>
          <p:cNvPr id="4" name="TextBox 3">
            <a:extLst>
              <a:ext uri="{FF2B5EF4-FFF2-40B4-BE49-F238E27FC236}">
                <a16:creationId xmlns:a16="http://schemas.microsoft.com/office/drawing/2014/main" id="{CFB8E915-3232-3BF6-8C4E-35838B77E26A}"/>
              </a:ext>
            </a:extLst>
          </p:cNvPr>
          <p:cNvSpPr txBox="1"/>
          <p:nvPr/>
        </p:nvSpPr>
        <p:spPr>
          <a:xfrm>
            <a:off x="609600" y="0"/>
            <a:ext cx="10972800" cy="2031325"/>
          </a:xfrm>
          <a:prstGeom prst="rect">
            <a:avLst/>
          </a:prstGeom>
          <a:noFill/>
        </p:spPr>
        <p:txBody>
          <a:bodyPr wrap="square">
            <a:spAutoFit/>
          </a:bodyPr>
          <a:lstStyle/>
          <a:p>
            <a:pPr marR="0" algn="ctr">
              <a:spcBef>
                <a:spcPts val="0"/>
              </a:spcBef>
              <a:spcAft>
                <a:spcPts val="1200"/>
              </a:spcAft>
            </a:pPr>
            <a:r>
              <a:rPr lang="en-US" sz="3200" b="1" dirty="0">
                <a:solidFill>
                  <a:srgbClr val="0000CC"/>
                </a:solidFill>
                <a:latin typeface="+mn-lt"/>
                <a:cs typeface="+mn-cs"/>
              </a:rPr>
              <a:t>Leviticus 26:3, 9</a:t>
            </a:r>
          </a:p>
          <a:p>
            <a:pPr marL="0" marR="0" algn="just">
              <a:spcBef>
                <a:spcPts val="0"/>
              </a:spcBef>
              <a:spcAft>
                <a:spcPts val="1000"/>
              </a:spcAft>
            </a:pPr>
            <a:r>
              <a:rPr lang="en-US" sz="2800" baseline="30000" dirty="0">
                <a:latin typeface="Calibri" panose="020F0502020204030204" pitchFamily="34" charset="0"/>
                <a:ea typeface="Calibri" panose="020F0502020204030204" pitchFamily="34" charset="0"/>
                <a:cs typeface="Times New Roman" panose="02020603050405020304" pitchFamily="18" charset="0"/>
              </a:rPr>
              <a:t>3</a:t>
            </a:r>
            <a:r>
              <a:rPr lang="en-US" sz="2800" dirty="0">
                <a:latin typeface="+mn-lt"/>
                <a:cs typeface="+mn-cs"/>
              </a:rPr>
              <a:t> ‘If you walk in My statutes and keep My commandments so as to carry them out,…</a:t>
            </a:r>
            <a:r>
              <a:rPr lang="en-US" sz="2800" baseline="30000" dirty="0">
                <a:latin typeface="Calibri" panose="020F0502020204030204" pitchFamily="34" charset="0"/>
                <a:ea typeface="Calibri" panose="020F0502020204030204" pitchFamily="34" charset="0"/>
                <a:cs typeface="Times New Roman" panose="02020603050405020304" pitchFamily="18" charset="0"/>
              </a:rPr>
              <a:t>9</a:t>
            </a:r>
            <a:r>
              <a:rPr lang="en-US" sz="2800" dirty="0">
                <a:latin typeface="+mn-lt"/>
                <a:cs typeface="+mn-cs"/>
              </a:rPr>
              <a:t>…</a:t>
            </a:r>
            <a:r>
              <a:rPr lang="en-US" sz="2800" b="1" u="sng" dirty="0">
                <a:solidFill>
                  <a:srgbClr val="0000CC"/>
                </a:solidFill>
                <a:latin typeface="Calibri" panose="020F0502020204030204" pitchFamily="34" charset="0"/>
                <a:ea typeface="Calibri" panose="020F0502020204030204" pitchFamily="34" charset="0"/>
                <a:cs typeface="Times New Roman" panose="02020603050405020304" pitchFamily="18" charset="0"/>
              </a:rPr>
              <a:t>I will</a:t>
            </a:r>
            <a:r>
              <a:rPr lang="en-US" sz="2800" b="1" dirty="0">
                <a:latin typeface="+mn-lt"/>
                <a:cs typeface="+mn-cs"/>
              </a:rPr>
              <a:t> </a:t>
            </a:r>
            <a:r>
              <a:rPr lang="en-US" sz="2800" dirty="0">
                <a:latin typeface="+mn-lt"/>
                <a:cs typeface="+mn-cs"/>
              </a:rPr>
              <a:t>turn toward you and </a:t>
            </a:r>
            <a:r>
              <a:rPr lang="en-US" sz="2800" b="1" u="sng" dirty="0">
                <a:solidFill>
                  <a:srgbClr val="0000CC"/>
                </a:solidFill>
                <a:latin typeface="Calibri" panose="020F0502020204030204" pitchFamily="34" charset="0"/>
                <a:ea typeface="Calibri" panose="020F0502020204030204" pitchFamily="34" charset="0"/>
                <a:cs typeface="Times New Roman" panose="02020603050405020304" pitchFamily="18" charset="0"/>
              </a:rPr>
              <a:t>make you fruitful and multiply you</a:t>
            </a:r>
            <a:r>
              <a:rPr lang="en-US" sz="2800" dirty="0">
                <a:latin typeface="+mn-lt"/>
                <a:cs typeface="+mn-cs"/>
              </a:rPr>
              <a:t>,…</a:t>
            </a:r>
          </a:p>
        </p:txBody>
      </p:sp>
      <p:pic>
        <p:nvPicPr>
          <p:cNvPr id="9" name="Picture 8">
            <a:extLst>
              <a:ext uri="{FF2B5EF4-FFF2-40B4-BE49-F238E27FC236}">
                <a16:creationId xmlns:a16="http://schemas.microsoft.com/office/drawing/2014/main" id="{08C4F999-9103-6113-F91E-4A08E5559ADC}"/>
              </a:ext>
            </a:extLst>
          </p:cNvPr>
          <p:cNvPicPr>
            <a:picLocks noChangeAspect="1"/>
          </p:cNvPicPr>
          <p:nvPr/>
        </p:nvPicPr>
        <p:blipFill>
          <a:blip r:embed="rId4"/>
          <a:stretch>
            <a:fillRect/>
          </a:stretch>
        </p:blipFill>
        <p:spPr>
          <a:xfrm>
            <a:off x="5000003" y="3505200"/>
            <a:ext cx="2191995" cy="1645920"/>
          </a:xfrm>
          <a:prstGeom prst="rect">
            <a:avLst/>
          </a:prstGeom>
          <a:ln>
            <a:solidFill>
              <a:schemeClr val="tx1"/>
            </a:solidFill>
          </a:ln>
        </p:spPr>
      </p:pic>
    </p:spTree>
    <p:extLst>
      <p:ext uri="{BB962C8B-B14F-4D97-AF65-F5344CB8AC3E}">
        <p14:creationId xmlns:p14="http://schemas.microsoft.com/office/powerpoint/2010/main" val="20172662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Group 2">
            <a:extLst>
              <a:ext uri="{FF2B5EF4-FFF2-40B4-BE49-F238E27FC236}">
                <a16:creationId xmlns:a16="http://schemas.microsoft.com/office/drawing/2014/main" id="{3F1535FD-4B0B-FF6F-0EBC-6EF1BE2AF4E6}"/>
              </a:ext>
            </a:extLst>
          </p:cNvPr>
          <p:cNvGraphicFramePr>
            <a:graphicFrameLocks noGrp="1"/>
          </p:cNvGraphicFramePr>
          <p:nvPr>
            <p:ph type="tbl" idx="1"/>
          </p:nvPr>
        </p:nvGraphicFramePr>
        <p:xfrm>
          <a:off x="518160" y="487680"/>
          <a:ext cx="11155680" cy="6217920"/>
        </p:xfrm>
        <a:graphic>
          <a:graphicData uri="http://schemas.openxmlformats.org/drawingml/2006/table">
            <a:tbl>
              <a:tblPr/>
              <a:tblGrid>
                <a:gridCol w="3017520">
                  <a:extLst>
                    <a:ext uri="{9D8B030D-6E8A-4147-A177-3AD203B41FA5}">
                      <a16:colId xmlns:a16="http://schemas.microsoft.com/office/drawing/2014/main" val="762739017"/>
                    </a:ext>
                  </a:extLst>
                </a:gridCol>
                <a:gridCol w="2560320">
                  <a:extLst>
                    <a:ext uri="{9D8B030D-6E8A-4147-A177-3AD203B41FA5}">
                      <a16:colId xmlns:a16="http://schemas.microsoft.com/office/drawing/2014/main" val="1193556049"/>
                    </a:ext>
                  </a:extLst>
                </a:gridCol>
                <a:gridCol w="2560320">
                  <a:extLst>
                    <a:ext uri="{9D8B030D-6E8A-4147-A177-3AD203B41FA5}">
                      <a16:colId xmlns:a16="http://schemas.microsoft.com/office/drawing/2014/main" val="749678290"/>
                    </a:ext>
                  </a:extLst>
                </a:gridCol>
                <a:gridCol w="3017520">
                  <a:extLst>
                    <a:ext uri="{9D8B030D-6E8A-4147-A177-3AD203B41FA5}">
                      <a16:colId xmlns:a16="http://schemas.microsoft.com/office/drawing/2014/main" val="4237054678"/>
                    </a:ext>
                  </a:extLst>
                </a:gridCol>
              </a:tblGrid>
              <a:tr h="54864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dirty="0">
                        <a:ln>
                          <a:noFill/>
                        </a:ln>
                        <a:solidFill>
                          <a:srgbClr val="0000CC"/>
                        </a:solidFill>
                        <a:effectLst/>
                        <a:latin typeface="+mn-lt"/>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GENTILES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ISRAEL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CHURCH</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109816418"/>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NATURE OF BLESSINGS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INITIAL BLESSINGS FOR ADAM &amp; NOAH; EARTHLY REPRODUCTION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CONDITIONAL, EARTHLY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UNCONDITIONAL, HEAVENLY</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413411853"/>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EARTHLY DIFFICULTIES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Fall; the limitations are to cause mankind to seek God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Curses for disobedience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Trials for conformity to Christ or for discipline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898914665"/>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GRACE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Partial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Partial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Reigning principle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572395537"/>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SPIRIT’S ROLE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Will be poured out on all of mankind, in the kingdom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New Covenant promise in the coming kingdom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Indwells each believer all of the time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588245065"/>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CHRIST’S KINGDOM TITLE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King of kings &amp; Lord of lords (over the Gentile nations)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King of Israel, Messiah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The Bridegroom, with Whom we reign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803989832"/>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GOSPEL (S)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Substitution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Kingdom &amp; substitution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Substitution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4244886664"/>
                  </a:ext>
                </a:extLst>
              </a:tr>
            </a:tbl>
          </a:graphicData>
        </a:graphic>
      </p:graphicFrame>
      <p:sp>
        <p:nvSpPr>
          <p:cNvPr id="2" name="Text Box 4">
            <a:extLst>
              <a:ext uri="{FF2B5EF4-FFF2-40B4-BE49-F238E27FC236}">
                <a16:creationId xmlns:a16="http://schemas.microsoft.com/office/drawing/2014/main" id="{CEE3DFEF-7EE9-950F-DDDA-621E9367143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extLst>
      <p:ext uri="{BB962C8B-B14F-4D97-AF65-F5344CB8AC3E}">
        <p14:creationId xmlns:p14="http://schemas.microsoft.com/office/powerpoint/2010/main" val="35550473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2209800"/>
          </a:xfrm>
        </p:spPr>
        <p:txBody>
          <a:bodyPr>
            <a:noAutofit/>
          </a:bodyPr>
          <a:lstStyle/>
          <a:p>
            <a:pPr marL="0" indent="0" algn="ctr">
              <a:lnSpc>
                <a:spcPct val="100000"/>
              </a:lnSpc>
              <a:spcBef>
                <a:spcPts val="0"/>
              </a:spcBef>
              <a:spcAft>
                <a:spcPts val="1200"/>
              </a:spcAft>
              <a:buNone/>
            </a:pPr>
            <a:r>
              <a:rPr lang="en-US" altLang="en-US" sz="3200" b="1" dirty="0">
                <a:solidFill>
                  <a:srgbClr val="0000CC"/>
                </a:solidFill>
              </a:rPr>
              <a:t>Ephesians 1:3</a:t>
            </a:r>
          </a:p>
          <a:p>
            <a:pPr marL="0" indent="0" algn="just">
              <a:lnSpc>
                <a:spcPct val="100000"/>
              </a:lnSpc>
              <a:spcBef>
                <a:spcPts val="0"/>
              </a:spcBef>
              <a:buNone/>
            </a:pPr>
            <a:r>
              <a:rPr lang="en-US" altLang="en-US" sz="2800" dirty="0"/>
              <a:t>“Blessed be the God and Father of our Lord Jesus Christ, who </a:t>
            </a:r>
            <a:r>
              <a:rPr lang="en-US" altLang="en-US" b="1" u="sng" dirty="0">
                <a:solidFill>
                  <a:srgbClr val="0000CC"/>
                </a:solidFill>
              </a:rPr>
              <a:t>has blessed us</a:t>
            </a:r>
            <a:r>
              <a:rPr lang="en-US" altLang="en-US" sz="2800" dirty="0"/>
              <a:t> </a:t>
            </a:r>
            <a:r>
              <a:rPr lang="en-US" altLang="en-US" b="1" dirty="0">
                <a:solidFill>
                  <a:srgbClr val="0000CC"/>
                </a:solidFill>
              </a:rPr>
              <a:t>[</a:t>
            </a:r>
            <a:r>
              <a:rPr lang="en-US" altLang="en-US" b="1" u="sng" dirty="0">
                <a:solidFill>
                  <a:srgbClr val="0000CC"/>
                </a:solidFill>
              </a:rPr>
              <a:t>Church Age Believers</a:t>
            </a:r>
            <a:r>
              <a:rPr lang="en-US" altLang="en-US" b="1" dirty="0">
                <a:solidFill>
                  <a:srgbClr val="0000CC"/>
                </a:solidFill>
              </a:rPr>
              <a:t>]</a:t>
            </a:r>
            <a:r>
              <a:rPr lang="en-US" altLang="en-US" sz="2800" dirty="0"/>
              <a:t> with every spiritual blessing </a:t>
            </a:r>
            <a:r>
              <a:rPr lang="en-US" altLang="en-US" b="1" u="sng" dirty="0">
                <a:solidFill>
                  <a:srgbClr val="0000CC"/>
                </a:solidFill>
              </a:rPr>
              <a:t>in the heavenly places in Christ</a:t>
            </a:r>
            <a:r>
              <a:rPr lang="en-US" altLang="en-US" sz="2800" dirty="0"/>
              <a:t>”</a:t>
            </a:r>
            <a:endParaRPr lang="en-US" altLang="en-US" sz="3200" b="1" dirty="0">
              <a:solidFill>
                <a:srgbClr val="0000CC"/>
              </a:solidFill>
            </a:endParaRPr>
          </a:p>
        </p:txBody>
      </p:sp>
      <p:sp>
        <p:nvSpPr>
          <p:cNvPr id="5" name="TextBox 4">
            <a:extLst>
              <a:ext uri="{FF2B5EF4-FFF2-40B4-BE49-F238E27FC236}">
                <a16:creationId xmlns:a16="http://schemas.microsoft.com/office/drawing/2014/main" id="{4202B23D-BB0F-32A4-9BD8-CB7683D0B05A}"/>
              </a:ext>
            </a:extLst>
          </p:cNvPr>
          <p:cNvSpPr txBox="1"/>
          <p:nvPr/>
        </p:nvSpPr>
        <p:spPr>
          <a:xfrm>
            <a:off x="4815840" y="2133600"/>
            <a:ext cx="2560320" cy="707886"/>
          </a:xfrm>
          <a:prstGeom prst="rect">
            <a:avLst/>
          </a:prstGeom>
          <a:solidFill>
            <a:schemeClr val="bg1"/>
          </a:solidFill>
        </p:spPr>
        <p:txBody>
          <a:bodyPr wrap="square">
            <a:spAutoFit/>
          </a:bodyPr>
          <a:lstStyle/>
          <a:p>
            <a:pPr algn="ctr"/>
            <a:r>
              <a:rPr lang="en-US" sz="4000" b="1" dirty="0">
                <a:solidFill>
                  <a:srgbClr val="0000CC"/>
                </a:solidFill>
                <a:latin typeface="+mn-lt"/>
                <a:cs typeface="+mn-cs"/>
              </a:rPr>
              <a:t>Eternally</a:t>
            </a:r>
            <a:endParaRPr lang="en-US" sz="2800" dirty="0">
              <a:latin typeface="+mn-lt"/>
              <a:cs typeface="+mn-cs"/>
            </a:endParaRPr>
          </a:p>
        </p:txBody>
      </p:sp>
      <p:sp>
        <p:nvSpPr>
          <p:cNvPr id="6" name="TextBox 5">
            <a:extLst>
              <a:ext uri="{FF2B5EF4-FFF2-40B4-BE49-F238E27FC236}">
                <a16:creationId xmlns:a16="http://schemas.microsoft.com/office/drawing/2014/main" id="{6CB57D46-1275-CF20-FE88-50E52B631B06}"/>
              </a:ext>
            </a:extLst>
          </p:cNvPr>
          <p:cNvSpPr txBox="1"/>
          <p:nvPr/>
        </p:nvSpPr>
        <p:spPr>
          <a:xfrm>
            <a:off x="8260080" y="2134791"/>
            <a:ext cx="2560320" cy="707886"/>
          </a:xfrm>
          <a:prstGeom prst="rect">
            <a:avLst/>
          </a:prstGeom>
          <a:solidFill>
            <a:schemeClr val="bg1"/>
          </a:solidFill>
        </p:spPr>
        <p:txBody>
          <a:bodyPr wrap="square">
            <a:spAutoFit/>
          </a:bodyPr>
          <a:lstStyle/>
          <a:p>
            <a:pPr algn="ctr"/>
            <a:r>
              <a:rPr lang="en-US" sz="4000" b="1" dirty="0">
                <a:solidFill>
                  <a:srgbClr val="7030A0"/>
                </a:solidFill>
                <a:latin typeface="+mn-lt"/>
                <a:cs typeface="+mn-cs"/>
              </a:rPr>
              <a:t>Absolutely</a:t>
            </a:r>
            <a:endParaRPr lang="en-US" sz="4000" dirty="0">
              <a:latin typeface="+mn-lt"/>
              <a:cs typeface="+mn-cs"/>
            </a:endParaRPr>
          </a:p>
        </p:txBody>
      </p:sp>
      <p:sp>
        <p:nvSpPr>
          <p:cNvPr id="7" name="TextBox 6">
            <a:extLst>
              <a:ext uri="{FF2B5EF4-FFF2-40B4-BE49-F238E27FC236}">
                <a16:creationId xmlns:a16="http://schemas.microsoft.com/office/drawing/2014/main" id="{F1D94919-88D1-43C9-6B72-8BF7E76E99D3}"/>
              </a:ext>
            </a:extLst>
          </p:cNvPr>
          <p:cNvSpPr txBox="1"/>
          <p:nvPr/>
        </p:nvSpPr>
        <p:spPr>
          <a:xfrm>
            <a:off x="1371600" y="2134791"/>
            <a:ext cx="2560320" cy="707886"/>
          </a:xfrm>
          <a:prstGeom prst="rect">
            <a:avLst/>
          </a:prstGeom>
          <a:solidFill>
            <a:schemeClr val="bg1"/>
          </a:solidFill>
        </p:spPr>
        <p:txBody>
          <a:bodyPr wrap="square">
            <a:spAutoFit/>
          </a:bodyPr>
          <a:lstStyle/>
          <a:p>
            <a:pPr algn="ctr"/>
            <a:r>
              <a:rPr lang="en-US" sz="4000" b="1" dirty="0">
                <a:solidFill>
                  <a:srgbClr val="C00000"/>
                </a:solidFill>
                <a:latin typeface="+mn-lt"/>
                <a:cs typeface="+mn-cs"/>
              </a:rPr>
              <a:t>Instantly</a:t>
            </a:r>
            <a:endParaRPr lang="en-US" sz="4000" dirty="0">
              <a:latin typeface="+mn-lt"/>
              <a:cs typeface="+mn-cs"/>
            </a:endParaRPr>
          </a:p>
        </p:txBody>
      </p:sp>
      <p:pic>
        <p:nvPicPr>
          <p:cNvPr id="8" name="Picture 7">
            <a:extLst>
              <a:ext uri="{FF2B5EF4-FFF2-40B4-BE49-F238E27FC236}">
                <a16:creationId xmlns:a16="http://schemas.microsoft.com/office/drawing/2014/main" id="{320B6424-9990-30C1-122E-70AC498C838B}"/>
              </a:ext>
            </a:extLst>
          </p:cNvPr>
          <p:cNvPicPr>
            <a:picLocks noChangeAspect="1"/>
          </p:cNvPicPr>
          <p:nvPr/>
        </p:nvPicPr>
        <p:blipFill rotWithShape="1">
          <a:blip r:embed="rId4"/>
          <a:srcRect t="6666" b="6222"/>
          <a:stretch/>
        </p:blipFill>
        <p:spPr>
          <a:xfrm>
            <a:off x="3918857" y="2971800"/>
            <a:ext cx="4354286" cy="2133600"/>
          </a:xfrm>
          <a:prstGeom prst="rect">
            <a:avLst/>
          </a:prstGeom>
        </p:spPr>
      </p:pic>
    </p:spTree>
    <p:extLst>
      <p:ext uri="{BB962C8B-B14F-4D97-AF65-F5344CB8AC3E}">
        <p14:creationId xmlns:p14="http://schemas.microsoft.com/office/powerpoint/2010/main" val="342104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749"/>
                                          </p:stCondLst>
                                        </p:cTn>
                                        <p:tgtEl>
                                          <p:spTgt spid="5"/>
                                        </p:tgtEl>
                                        <p:attrNameLst>
                                          <p:attrName>style.visibility</p:attrName>
                                        </p:attrNameLst>
                                      </p:cBhvr>
                                      <p:to>
                                        <p:strVal val="visible"/>
                                      </p:to>
                                    </p:set>
                                  </p:childTnLst>
                                </p:cTn>
                              </p:par>
                            </p:childTnLst>
                          </p:cTn>
                        </p:par>
                        <p:par>
                          <p:cTn id="10" fill="hold">
                            <p:stCondLst>
                              <p:cond delay="1750"/>
                            </p:stCondLst>
                            <p:childTnLst>
                              <p:par>
                                <p:cTn id="11" presetID="1" presetClass="entr" presetSubtype="0" fill="hold" grpId="0" nodeType="afterEffect">
                                  <p:stCondLst>
                                    <p:cond delay="500"/>
                                  </p:stCondLst>
                                  <p:childTnLst>
                                    <p:set>
                                      <p:cBhvr>
                                        <p:cTn id="12" dur="1" fill="hold">
                                          <p:stCondLst>
                                            <p:cond delay="749"/>
                                          </p:stCondLst>
                                        </p:cTn>
                                        <p:tgtEl>
                                          <p:spTgt spid="6"/>
                                        </p:tgtEl>
                                        <p:attrNameLst>
                                          <p:attrName>style.visibility</p:attrName>
                                        </p:attrNameLst>
                                      </p:cBhvr>
                                      <p:to>
                                        <p:strVal val="visible"/>
                                      </p:to>
                                    </p:set>
                                  </p:childTnLst>
                                </p:cTn>
                              </p:par>
                            </p:childTnLst>
                          </p:cTn>
                        </p:par>
                        <p:par>
                          <p:cTn id="13" fill="hold">
                            <p:stCondLst>
                              <p:cond delay="3000"/>
                            </p:stCondLst>
                            <p:childTnLst>
                              <p:par>
                                <p:cTn id="14" presetID="6" presetClass="emph" presetSubtype="0" fill="hold" nodeType="afterEffect">
                                  <p:stCondLst>
                                    <p:cond delay="1000"/>
                                  </p:stCondLst>
                                  <p:childTnLst>
                                    <p:animScale>
                                      <p:cBhvr>
                                        <p:cTn id="15"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Group 2">
            <a:extLst>
              <a:ext uri="{FF2B5EF4-FFF2-40B4-BE49-F238E27FC236}">
                <a16:creationId xmlns:a16="http://schemas.microsoft.com/office/drawing/2014/main" id="{3F1535FD-4B0B-FF6F-0EBC-6EF1BE2AF4E6}"/>
              </a:ext>
            </a:extLst>
          </p:cNvPr>
          <p:cNvGraphicFramePr>
            <a:graphicFrameLocks noGrp="1"/>
          </p:cNvGraphicFramePr>
          <p:nvPr>
            <p:ph type="tbl" idx="1"/>
            <p:extLst>
              <p:ext uri="{D42A27DB-BD31-4B8C-83A1-F6EECF244321}">
                <p14:modId xmlns:p14="http://schemas.microsoft.com/office/powerpoint/2010/main" val="2061844454"/>
              </p:ext>
            </p:extLst>
          </p:nvPr>
        </p:nvGraphicFramePr>
        <p:xfrm>
          <a:off x="518160" y="487680"/>
          <a:ext cx="11155680" cy="6217920"/>
        </p:xfrm>
        <a:graphic>
          <a:graphicData uri="http://schemas.openxmlformats.org/drawingml/2006/table">
            <a:tbl>
              <a:tblPr/>
              <a:tblGrid>
                <a:gridCol w="3017520">
                  <a:extLst>
                    <a:ext uri="{9D8B030D-6E8A-4147-A177-3AD203B41FA5}">
                      <a16:colId xmlns:a16="http://schemas.microsoft.com/office/drawing/2014/main" val="762739017"/>
                    </a:ext>
                  </a:extLst>
                </a:gridCol>
                <a:gridCol w="2560320">
                  <a:extLst>
                    <a:ext uri="{9D8B030D-6E8A-4147-A177-3AD203B41FA5}">
                      <a16:colId xmlns:a16="http://schemas.microsoft.com/office/drawing/2014/main" val="1193556049"/>
                    </a:ext>
                  </a:extLst>
                </a:gridCol>
                <a:gridCol w="2560320">
                  <a:extLst>
                    <a:ext uri="{9D8B030D-6E8A-4147-A177-3AD203B41FA5}">
                      <a16:colId xmlns:a16="http://schemas.microsoft.com/office/drawing/2014/main" val="749678290"/>
                    </a:ext>
                  </a:extLst>
                </a:gridCol>
                <a:gridCol w="3017520">
                  <a:extLst>
                    <a:ext uri="{9D8B030D-6E8A-4147-A177-3AD203B41FA5}">
                      <a16:colId xmlns:a16="http://schemas.microsoft.com/office/drawing/2014/main" val="4237054678"/>
                    </a:ext>
                  </a:extLst>
                </a:gridCol>
              </a:tblGrid>
              <a:tr h="54864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dirty="0">
                        <a:ln>
                          <a:noFill/>
                        </a:ln>
                        <a:solidFill>
                          <a:srgbClr val="0000CC"/>
                        </a:solidFill>
                        <a:effectLst/>
                        <a:latin typeface="+mn-lt"/>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GENTILES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ISRAEL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CHURCH</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109816418"/>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NATURE OF BLESSINGS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Initial blessings for Adam &amp; Noah; earthly reproduction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Conditional, earthly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Unconditional, heavenly</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413411853"/>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EARTHLY DIFFICULTIES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FALL; THE LIMITATIONS ARE TO CAUSE MANKIND TO SEEK GOD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CURSES FOR DISOBEDIENCE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TRIALS FOR CONFORMITY TO CHRIST OR FOR DISCIPLINE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898914665"/>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GRACE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Partial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Partial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Reigning principle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572395537"/>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SPIRIT’S ROLE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Will be poured out on all of mankind, in the kingdom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New Covenant promise in the coming kingdom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Indwells each believer all of the time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588245065"/>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CHRIST’S KINGDOM TITLE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King of kings &amp; Lord of lords (over the Gentile nations)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King of Israel, Messiah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The Bridegroom, with Whom we reign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803989832"/>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GOSPEL (S)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Substitution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Kingdom &amp; substitution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Substitution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4244886664"/>
                  </a:ext>
                </a:extLst>
              </a:tr>
            </a:tbl>
          </a:graphicData>
        </a:graphic>
      </p:graphicFrame>
      <p:sp>
        <p:nvSpPr>
          <p:cNvPr id="2" name="Text Box 4">
            <a:extLst>
              <a:ext uri="{FF2B5EF4-FFF2-40B4-BE49-F238E27FC236}">
                <a16:creationId xmlns:a16="http://schemas.microsoft.com/office/drawing/2014/main" id="{5C157E6A-E2E9-226F-25CB-4240B021A166}"/>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extLst>
      <p:ext uri="{BB962C8B-B14F-4D97-AF65-F5344CB8AC3E}">
        <p14:creationId xmlns:p14="http://schemas.microsoft.com/office/powerpoint/2010/main" val="22497223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292608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Acts 17:26–27</a:t>
            </a:r>
          </a:p>
          <a:p>
            <a:pPr marL="0" marR="0" indent="0" algn="just">
              <a:lnSpc>
                <a:spcPct val="100000"/>
              </a:lnSpc>
              <a:spcBef>
                <a:spcPts val="0"/>
              </a:spcBef>
              <a:buNone/>
            </a:pPr>
            <a:r>
              <a:rPr lang="en-US" u="none" strike="noStrike" baseline="30000" dirty="0">
                <a:effectLst/>
                <a:latin typeface="Calibri" panose="020F0502020204030204" pitchFamily="34" charset="0"/>
              </a:rPr>
              <a:t>26</a:t>
            </a:r>
            <a:r>
              <a:rPr lang="en-US" u="none" strike="noStrike" dirty="0">
                <a:effectLst/>
                <a:latin typeface="Calibri" panose="020F0502020204030204" pitchFamily="34" charset="0"/>
              </a:rPr>
              <a:t> … [God] </a:t>
            </a:r>
            <a:r>
              <a:rPr lang="en-US" dirty="0">
                <a:effectLst/>
                <a:latin typeface="Calibri" panose="020F0502020204030204" pitchFamily="34" charset="0"/>
              </a:rPr>
              <a:t>made from one </a:t>
            </a:r>
            <a:r>
              <a:rPr lang="en-US" i="1" dirty="0">
                <a:effectLst/>
                <a:latin typeface="Calibri" panose="020F0502020204030204" pitchFamily="34" charset="0"/>
              </a:rPr>
              <a:t>man</a:t>
            </a:r>
            <a:r>
              <a:rPr lang="en-US" dirty="0">
                <a:effectLst/>
                <a:latin typeface="Calibri" panose="020F0502020204030204" pitchFamily="34" charset="0"/>
              </a:rPr>
              <a:t> [Adam] every nation of mankind [Gentiles] to live on all the face of the earth, having determined </a:t>
            </a:r>
            <a:r>
              <a:rPr lang="en-US" i="1" dirty="0">
                <a:effectLst/>
                <a:latin typeface="Calibri" panose="020F0502020204030204" pitchFamily="34" charset="0"/>
              </a:rPr>
              <a:t>their</a:t>
            </a:r>
            <a:r>
              <a:rPr lang="en-US" dirty="0">
                <a:effectLst/>
                <a:latin typeface="Calibri" panose="020F0502020204030204" pitchFamily="34" charset="0"/>
              </a:rPr>
              <a:t> </a:t>
            </a:r>
            <a:r>
              <a:rPr lang="en-US" b="1" u="sng" dirty="0">
                <a:solidFill>
                  <a:srgbClr val="0000CC"/>
                </a:solidFill>
              </a:rPr>
              <a:t>appointed times and the boundaries of their habitation</a:t>
            </a:r>
            <a:r>
              <a:rPr lang="en-US" dirty="0">
                <a:effectLst/>
                <a:latin typeface="Calibri" panose="020F0502020204030204" pitchFamily="34" charset="0"/>
              </a:rPr>
              <a:t>, </a:t>
            </a:r>
            <a:r>
              <a:rPr lang="en-US" u="none" strike="noStrike" baseline="30000" dirty="0">
                <a:effectLst/>
                <a:latin typeface="Calibri" panose="020F0502020204030204" pitchFamily="34" charset="0"/>
              </a:rPr>
              <a:t>27</a:t>
            </a:r>
            <a:r>
              <a:rPr lang="en-US" u="none" strike="noStrike" dirty="0">
                <a:effectLst/>
                <a:latin typeface="Calibri" panose="020F0502020204030204" pitchFamily="34" charset="0"/>
              </a:rPr>
              <a:t> </a:t>
            </a:r>
            <a:r>
              <a:rPr lang="en-US" b="1" u="sng" dirty="0">
                <a:solidFill>
                  <a:srgbClr val="0000CC"/>
                </a:solidFill>
              </a:rPr>
              <a:t>that they would seek God</a:t>
            </a:r>
            <a:r>
              <a:rPr lang="en-US" dirty="0">
                <a:effectLst/>
                <a:latin typeface="Calibri" panose="020F0502020204030204" pitchFamily="34" charset="0"/>
              </a:rPr>
              <a:t>, if perhaps they might grope for Him and find Him, though He is not far from each one of us; </a:t>
            </a:r>
          </a:p>
        </p:txBody>
      </p:sp>
      <p:pic>
        <p:nvPicPr>
          <p:cNvPr id="3" name="Picture 2">
            <a:extLst>
              <a:ext uri="{FF2B5EF4-FFF2-40B4-BE49-F238E27FC236}">
                <a16:creationId xmlns:a16="http://schemas.microsoft.com/office/drawing/2014/main" id="{15195577-525A-8276-FF5F-BE4655A4194F}"/>
              </a:ext>
            </a:extLst>
          </p:cNvPr>
          <p:cNvPicPr>
            <a:picLocks noChangeAspect="1"/>
          </p:cNvPicPr>
          <p:nvPr/>
        </p:nvPicPr>
        <p:blipFill rotWithShape="1">
          <a:blip r:embed="rId4"/>
          <a:srcRect l="13281" t="8333" r="8475" b="8333"/>
          <a:stretch/>
        </p:blipFill>
        <p:spPr>
          <a:xfrm>
            <a:off x="4495800" y="2819400"/>
            <a:ext cx="3200400"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403106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Group 2">
            <a:extLst>
              <a:ext uri="{FF2B5EF4-FFF2-40B4-BE49-F238E27FC236}">
                <a16:creationId xmlns:a16="http://schemas.microsoft.com/office/drawing/2014/main" id="{3F1535FD-4B0B-FF6F-0EBC-6EF1BE2AF4E6}"/>
              </a:ext>
            </a:extLst>
          </p:cNvPr>
          <p:cNvGraphicFramePr>
            <a:graphicFrameLocks noGrp="1"/>
          </p:cNvGraphicFramePr>
          <p:nvPr>
            <p:ph type="tbl" idx="1"/>
          </p:nvPr>
        </p:nvGraphicFramePr>
        <p:xfrm>
          <a:off x="518160" y="487680"/>
          <a:ext cx="11155680" cy="6217920"/>
        </p:xfrm>
        <a:graphic>
          <a:graphicData uri="http://schemas.openxmlformats.org/drawingml/2006/table">
            <a:tbl>
              <a:tblPr/>
              <a:tblGrid>
                <a:gridCol w="3017520">
                  <a:extLst>
                    <a:ext uri="{9D8B030D-6E8A-4147-A177-3AD203B41FA5}">
                      <a16:colId xmlns:a16="http://schemas.microsoft.com/office/drawing/2014/main" val="762739017"/>
                    </a:ext>
                  </a:extLst>
                </a:gridCol>
                <a:gridCol w="2560320">
                  <a:extLst>
                    <a:ext uri="{9D8B030D-6E8A-4147-A177-3AD203B41FA5}">
                      <a16:colId xmlns:a16="http://schemas.microsoft.com/office/drawing/2014/main" val="1193556049"/>
                    </a:ext>
                  </a:extLst>
                </a:gridCol>
                <a:gridCol w="2560320">
                  <a:extLst>
                    <a:ext uri="{9D8B030D-6E8A-4147-A177-3AD203B41FA5}">
                      <a16:colId xmlns:a16="http://schemas.microsoft.com/office/drawing/2014/main" val="749678290"/>
                    </a:ext>
                  </a:extLst>
                </a:gridCol>
                <a:gridCol w="3017520">
                  <a:extLst>
                    <a:ext uri="{9D8B030D-6E8A-4147-A177-3AD203B41FA5}">
                      <a16:colId xmlns:a16="http://schemas.microsoft.com/office/drawing/2014/main" val="4237054678"/>
                    </a:ext>
                  </a:extLst>
                </a:gridCol>
              </a:tblGrid>
              <a:tr h="54864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dirty="0">
                        <a:ln>
                          <a:noFill/>
                        </a:ln>
                        <a:solidFill>
                          <a:srgbClr val="0000CC"/>
                        </a:solidFill>
                        <a:effectLst/>
                        <a:latin typeface="+mn-lt"/>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GENTILES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ISRAEL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CHURCH</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109816418"/>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NATURE OF BLESSINGS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Initial blessings for Adam &amp; Noah; earthly reproduction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Conditional, earthly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Unconditional, heavenly</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413411853"/>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EARTHLY DIFFICULTIES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FALL; THE LIMITATIONS ARE TO CAUSE MANKIND TO SEEK GOD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CURSES FOR DISOBEDIENCE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TRIALS FOR CONFORMITY TO CHRIST OR FOR DISCIPLINE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898914665"/>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GRACE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Partial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Partial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Reigning principle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572395537"/>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SPIRIT’S ROLE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Will be poured out on all of mankind, in the kingdom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New Covenant promise in the coming kingdom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Indwells each believer all of the time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588245065"/>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CHRIST’S KINGDOM TITLE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King of kings &amp; Lord of lords (over the Gentile nations)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King of Israel, Messiah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The Bridegroom, with Whom we reign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803989832"/>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GOSPEL (S)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Substitution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Kingdom &amp; substitution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Substitution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4244886664"/>
                  </a:ext>
                </a:extLst>
              </a:tr>
            </a:tbl>
          </a:graphicData>
        </a:graphic>
      </p:graphicFrame>
      <p:sp>
        <p:nvSpPr>
          <p:cNvPr id="2" name="Text Box 4">
            <a:extLst>
              <a:ext uri="{FF2B5EF4-FFF2-40B4-BE49-F238E27FC236}">
                <a16:creationId xmlns:a16="http://schemas.microsoft.com/office/drawing/2014/main" id="{5C157E6A-E2E9-226F-25CB-4240B021A166}"/>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extLst>
      <p:ext uri="{BB962C8B-B14F-4D97-AF65-F5344CB8AC3E}">
        <p14:creationId xmlns:p14="http://schemas.microsoft.com/office/powerpoint/2010/main" val="3215836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599" y="1542396"/>
            <a:ext cx="10972802" cy="3108543"/>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It is because Reformed theology has kept us Gentiles under the Law,—if not as a means of righteousness, then as “a rule of life,” that all the trouble has arisen.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more a rule of life than it is a means of righteousness.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Walking in the Spirit has now taken the place of walking by ordinances. </a:t>
            </a:r>
            <a:r>
              <a:rPr kumimoji="0" lang="en-US" sz="2800" b="1" i="1" u="none" strike="noStrike" kern="1200" cap="none" spc="0" normalizeH="0" baseline="0" noProof="0" dirty="0">
                <a:ln>
                  <a:noFill/>
                </a:ln>
                <a:solidFill>
                  <a:srgbClr val="CC00FF"/>
                </a:solidFill>
                <a:effectLst/>
                <a:uLnTx/>
                <a:uFillTx/>
                <a:latin typeface="Calibri" panose="020F0502020204030204" pitchFamily="34" charset="0"/>
                <a:ea typeface="+mn-ea"/>
                <a:cs typeface="Calibri" panose="020F0502020204030204" pitchFamily="34" charset="0"/>
              </a:rPr>
              <a:t>God has another principle under which He has put his saints: “Ye are not under law, but, under grace! (Rom. 6:14)</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(italics mine)</a:t>
            </a:r>
          </a:p>
        </p:txBody>
      </p:sp>
      <p:sp>
        <p:nvSpPr>
          <p:cNvPr id="2" name="Rectangle 1">
            <a:extLst>
              <a:ext uri="{FF2B5EF4-FFF2-40B4-BE49-F238E27FC236}">
                <a16:creationId xmlns:a16="http://schemas.microsoft.com/office/drawing/2014/main" id="{A634B74D-66F4-476B-A1C7-9EEF14FD73AD}"/>
              </a:ext>
            </a:extLst>
          </p:cNvPr>
          <p:cNvSpPr/>
          <p:nvPr/>
        </p:nvSpPr>
        <p:spPr>
          <a:xfrm>
            <a:off x="1952625" y="228601"/>
            <a:ext cx="8286750" cy="126188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William R. Newell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Romans Verse-by-Verse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274).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Grand Rapids, MI: Christian Classics Ethereal Library.</a:t>
            </a:r>
          </a:p>
        </p:txBody>
      </p:sp>
      <p:pic>
        <p:nvPicPr>
          <p:cNvPr id="4" name="Picture 3">
            <a:extLst>
              <a:ext uri="{FF2B5EF4-FFF2-40B4-BE49-F238E27FC236}">
                <a16:creationId xmlns:a16="http://schemas.microsoft.com/office/drawing/2014/main" id="{0B270E57-4D9A-4DEA-BC5C-A79F85DB96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599" y="76200"/>
            <a:ext cx="828881" cy="1097280"/>
          </a:xfrm>
          <a:prstGeom prst="rect">
            <a:avLst/>
          </a:prstGeom>
          <a:ln>
            <a:solidFill>
              <a:schemeClr val="tx1"/>
            </a:solidFill>
          </a:ln>
        </p:spPr>
      </p:pic>
      <p:sp>
        <p:nvSpPr>
          <p:cNvPr id="3" name="Rectangle 2">
            <a:extLst>
              <a:ext uri="{FF2B5EF4-FFF2-40B4-BE49-F238E27FC236}">
                <a16:creationId xmlns:a16="http://schemas.microsoft.com/office/drawing/2014/main" id="{33853642-A630-4A84-ACDC-B8FA91DD4EA7}"/>
              </a:ext>
            </a:extLst>
          </p:cNvPr>
          <p:cNvSpPr/>
          <p:nvPr/>
        </p:nvSpPr>
        <p:spPr>
          <a:xfrm>
            <a:off x="2019300" y="6400800"/>
            <a:ext cx="81534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PDF Download Here</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https://archive.org/details/Romans_Verse_By_Verse-NewellWR</a:t>
            </a:r>
          </a:p>
        </p:txBody>
      </p:sp>
    </p:spTree>
    <p:extLst>
      <p:ext uri="{BB962C8B-B14F-4D97-AF65-F5344CB8AC3E}">
        <p14:creationId xmlns:p14="http://schemas.microsoft.com/office/powerpoint/2010/main" val="32019189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Group 2">
            <a:extLst>
              <a:ext uri="{FF2B5EF4-FFF2-40B4-BE49-F238E27FC236}">
                <a16:creationId xmlns:a16="http://schemas.microsoft.com/office/drawing/2014/main" id="{3F1535FD-4B0B-FF6F-0EBC-6EF1BE2AF4E6}"/>
              </a:ext>
            </a:extLst>
          </p:cNvPr>
          <p:cNvGraphicFramePr>
            <a:graphicFrameLocks noGrp="1"/>
          </p:cNvGraphicFramePr>
          <p:nvPr>
            <p:ph type="tbl" idx="1"/>
            <p:extLst>
              <p:ext uri="{D42A27DB-BD31-4B8C-83A1-F6EECF244321}">
                <p14:modId xmlns:p14="http://schemas.microsoft.com/office/powerpoint/2010/main" val="3719675568"/>
              </p:ext>
            </p:extLst>
          </p:nvPr>
        </p:nvGraphicFramePr>
        <p:xfrm>
          <a:off x="518160" y="487680"/>
          <a:ext cx="11155680" cy="6217920"/>
        </p:xfrm>
        <a:graphic>
          <a:graphicData uri="http://schemas.openxmlformats.org/drawingml/2006/table">
            <a:tbl>
              <a:tblPr/>
              <a:tblGrid>
                <a:gridCol w="3017520">
                  <a:extLst>
                    <a:ext uri="{9D8B030D-6E8A-4147-A177-3AD203B41FA5}">
                      <a16:colId xmlns:a16="http://schemas.microsoft.com/office/drawing/2014/main" val="762739017"/>
                    </a:ext>
                  </a:extLst>
                </a:gridCol>
                <a:gridCol w="2560320">
                  <a:extLst>
                    <a:ext uri="{9D8B030D-6E8A-4147-A177-3AD203B41FA5}">
                      <a16:colId xmlns:a16="http://schemas.microsoft.com/office/drawing/2014/main" val="1193556049"/>
                    </a:ext>
                  </a:extLst>
                </a:gridCol>
                <a:gridCol w="2560320">
                  <a:extLst>
                    <a:ext uri="{9D8B030D-6E8A-4147-A177-3AD203B41FA5}">
                      <a16:colId xmlns:a16="http://schemas.microsoft.com/office/drawing/2014/main" val="749678290"/>
                    </a:ext>
                  </a:extLst>
                </a:gridCol>
                <a:gridCol w="3017520">
                  <a:extLst>
                    <a:ext uri="{9D8B030D-6E8A-4147-A177-3AD203B41FA5}">
                      <a16:colId xmlns:a16="http://schemas.microsoft.com/office/drawing/2014/main" val="4237054678"/>
                    </a:ext>
                  </a:extLst>
                </a:gridCol>
              </a:tblGrid>
              <a:tr h="54864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dirty="0">
                        <a:ln>
                          <a:noFill/>
                        </a:ln>
                        <a:solidFill>
                          <a:srgbClr val="0000CC"/>
                        </a:solidFill>
                        <a:effectLst/>
                        <a:latin typeface="+mn-lt"/>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GENTILES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ISRAEL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CHURCH</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109816418"/>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NATURE OF BLESSINGS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Initial blessings for Adam &amp; Noah; earthly reproduction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Conditional, earthly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Unconditional, heavenly</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413411853"/>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EARTHLY DIFFICULTIES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Fall; the limitations are to cause mankind to seek God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Curses for disobedience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Trials for conformity to Christ or for discipline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898914665"/>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GRACE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PARTIAL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PARTIAL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REIGNING PRINCIPLE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572395537"/>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SPIRIT’S ROLE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Will be poured out on all of mankind, in the kingdom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New Covenant promise in the coming kingdom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Indwells each believer all of the time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588245065"/>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CHRIST’S KINGDOM TITLE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King of kings &amp; Lord of lords (over the Gentile nations)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King of Israel, Messiah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The Bridegroom, with Whom we reign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803989832"/>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GOSPEL (S)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Substitution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Kingdom &amp; substitution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Substitution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4244886664"/>
                  </a:ext>
                </a:extLst>
              </a:tr>
            </a:tbl>
          </a:graphicData>
        </a:graphic>
      </p:graphicFrame>
      <p:sp>
        <p:nvSpPr>
          <p:cNvPr id="2" name="Text Box 4">
            <a:extLst>
              <a:ext uri="{FF2B5EF4-FFF2-40B4-BE49-F238E27FC236}">
                <a16:creationId xmlns:a16="http://schemas.microsoft.com/office/drawing/2014/main" id="{5D5F71A1-A300-3652-8DAB-374956436403}"/>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extLst>
      <p:ext uri="{BB962C8B-B14F-4D97-AF65-F5344CB8AC3E}">
        <p14:creationId xmlns:p14="http://schemas.microsoft.com/office/powerpoint/2010/main" val="38038641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3276600"/>
          </a:xfrm>
        </p:spPr>
        <p:txBody>
          <a:bodyPr>
            <a:noAutofit/>
          </a:bodyPr>
          <a:lstStyle/>
          <a:p>
            <a:pPr marL="0" indent="0" algn="ctr">
              <a:lnSpc>
                <a:spcPct val="100000"/>
              </a:lnSpc>
              <a:spcBef>
                <a:spcPts val="0"/>
              </a:spcBef>
              <a:spcAft>
                <a:spcPts val="1200"/>
              </a:spcAft>
              <a:buNone/>
            </a:pPr>
            <a:r>
              <a:rPr lang="en-US" sz="3200" b="1" dirty="0">
                <a:solidFill>
                  <a:srgbClr val="0000CC"/>
                </a:solidFill>
              </a:rPr>
              <a:t>Galatians 3:10–12</a:t>
            </a:r>
          </a:p>
          <a:p>
            <a:pPr marL="0" marR="0" indent="0" algn="just">
              <a:lnSpc>
                <a:spcPct val="100000"/>
              </a:lnSpc>
              <a:spcBef>
                <a:spcPts val="0"/>
              </a:spcBef>
              <a:spcAft>
                <a:spcPts val="1000"/>
              </a:spcAft>
              <a:buNone/>
            </a:pPr>
            <a:r>
              <a:rPr lang="en-US" sz="2400" u="none" strike="noStrike" baseline="30000" dirty="0">
                <a:effectLst/>
              </a:rPr>
              <a:t>10</a:t>
            </a:r>
            <a:r>
              <a:rPr lang="en-US" sz="2400" u="none" strike="noStrike" dirty="0">
                <a:effectLst/>
              </a:rPr>
              <a:t> </a:t>
            </a:r>
            <a:r>
              <a:rPr lang="en-US" sz="2800" dirty="0">
                <a:effectLst/>
              </a:rPr>
              <a:t>For as many as are of the works of the Law are </a:t>
            </a:r>
            <a:r>
              <a:rPr lang="en-US" b="1" u="sng" dirty="0">
                <a:solidFill>
                  <a:srgbClr val="0000CC"/>
                </a:solidFill>
              </a:rPr>
              <a:t>under a curse</a:t>
            </a:r>
            <a:r>
              <a:rPr lang="en-US" sz="2800" dirty="0">
                <a:effectLst/>
              </a:rPr>
              <a:t>; for it is written, </a:t>
            </a:r>
            <a:r>
              <a:rPr lang="en-US" b="1" cap="small" dirty="0">
                <a:solidFill>
                  <a:srgbClr val="0000CC"/>
                </a:solidFill>
              </a:rPr>
              <a:t>“Cursed is everyone who does not abide by </a:t>
            </a:r>
            <a:r>
              <a:rPr lang="en-US" b="1" u="sng" cap="small" dirty="0">
                <a:solidFill>
                  <a:srgbClr val="0000CC"/>
                </a:solidFill>
              </a:rPr>
              <a:t>all things</a:t>
            </a:r>
            <a:r>
              <a:rPr lang="en-US" b="1" cap="small" dirty="0">
                <a:solidFill>
                  <a:srgbClr val="0000CC"/>
                </a:solidFill>
              </a:rPr>
              <a:t> written in the book of the law, to perform them.”</a:t>
            </a:r>
            <a:r>
              <a:rPr lang="en-US" sz="2800" dirty="0">
                <a:effectLst/>
              </a:rPr>
              <a:t> </a:t>
            </a:r>
            <a:r>
              <a:rPr lang="en-US" sz="2400" u="none" strike="noStrike" baseline="30000" dirty="0">
                <a:effectLst/>
              </a:rPr>
              <a:t>11</a:t>
            </a:r>
            <a:r>
              <a:rPr lang="en-US" sz="2400" u="none" strike="noStrike" dirty="0">
                <a:effectLst/>
              </a:rPr>
              <a:t> </a:t>
            </a:r>
            <a:r>
              <a:rPr lang="en-US" sz="2800" dirty="0">
                <a:effectLst/>
              </a:rPr>
              <a:t>Now that </a:t>
            </a:r>
            <a:r>
              <a:rPr lang="en-US" b="1" u="sng" dirty="0">
                <a:solidFill>
                  <a:srgbClr val="0000CC"/>
                </a:solidFill>
              </a:rPr>
              <a:t>no one is justified by the Law before God</a:t>
            </a:r>
            <a:r>
              <a:rPr lang="en-US" sz="2800" dirty="0">
                <a:effectLst/>
              </a:rPr>
              <a:t> is evident; for, “</a:t>
            </a:r>
            <a:r>
              <a:rPr lang="en-US" sz="2800" cap="small" dirty="0">
                <a:effectLst/>
              </a:rPr>
              <a:t>The righteous man shall live by faith</a:t>
            </a:r>
            <a:r>
              <a:rPr lang="en-US" sz="2800" dirty="0">
                <a:effectLst/>
              </a:rPr>
              <a:t>.” </a:t>
            </a:r>
            <a:r>
              <a:rPr lang="en-US" sz="2400" u="none" strike="noStrike" baseline="30000" dirty="0">
                <a:effectLst/>
              </a:rPr>
              <a:t>12</a:t>
            </a:r>
            <a:r>
              <a:rPr lang="en-US" sz="2400" u="none" strike="noStrike" dirty="0">
                <a:effectLst/>
              </a:rPr>
              <a:t> </a:t>
            </a:r>
            <a:r>
              <a:rPr lang="en-US" sz="2800" dirty="0">
                <a:effectLst/>
              </a:rPr>
              <a:t>However, </a:t>
            </a:r>
            <a:r>
              <a:rPr lang="en-US" b="1" u="sng" dirty="0">
                <a:solidFill>
                  <a:srgbClr val="0000CC"/>
                </a:solidFill>
              </a:rPr>
              <a:t>the Law is not of faith</a:t>
            </a:r>
            <a:r>
              <a:rPr lang="en-US" sz="2800" dirty="0">
                <a:effectLst/>
              </a:rPr>
              <a:t>; on the contrary, “</a:t>
            </a:r>
            <a:r>
              <a:rPr lang="en-US" sz="2800" cap="small" dirty="0">
                <a:effectLst/>
              </a:rPr>
              <a:t>He who practices them shall live</a:t>
            </a:r>
            <a:r>
              <a:rPr lang="en-US" sz="2800" dirty="0">
                <a:effectLst/>
              </a:rPr>
              <a:t> </a:t>
            </a:r>
            <a:r>
              <a:rPr lang="en-US" sz="2800" cap="small" dirty="0">
                <a:effectLst/>
              </a:rPr>
              <a:t>by them</a:t>
            </a:r>
            <a:r>
              <a:rPr lang="en-US" sz="2800" dirty="0">
                <a:effectLst/>
              </a:rPr>
              <a:t>.”</a:t>
            </a:r>
            <a:r>
              <a:rPr lang="en-US" sz="2400" dirty="0">
                <a:effectLst/>
              </a:rPr>
              <a:t> </a:t>
            </a:r>
            <a:r>
              <a:rPr lang="en-US" dirty="0"/>
              <a:t>(cf. Deu. 27:26)</a:t>
            </a:r>
          </a:p>
        </p:txBody>
      </p:sp>
      <p:sp>
        <p:nvSpPr>
          <p:cNvPr id="5" name="TextBox 4">
            <a:extLst>
              <a:ext uri="{FF2B5EF4-FFF2-40B4-BE49-F238E27FC236}">
                <a16:creationId xmlns:a16="http://schemas.microsoft.com/office/drawing/2014/main" id="{AFC3EAF6-A75D-C785-874C-D949FE5A8263}"/>
              </a:ext>
            </a:extLst>
          </p:cNvPr>
          <p:cNvSpPr txBox="1"/>
          <p:nvPr/>
        </p:nvSpPr>
        <p:spPr>
          <a:xfrm>
            <a:off x="609600" y="3449898"/>
            <a:ext cx="10972800" cy="1600438"/>
          </a:xfrm>
          <a:prstGeom prst="rect">
            <a:avLst/>
          </a:prstGeom>
          <a:noFill/>
        </p:spPr>
        <p:txBody>
          <a:bodyPr wrap="square">
            <a:spAutoFit/>
          </a:bodyPr>
          <a:lstStyle/>
          <a:p>
            <a:pPr marR="0" algn="ctr">
              <a:spcBef>
                <a:spcPts val="0"/>
              </a:spcBef>
              <a:spcAft>
                <a:spcPts val="1200"/>
              </a:spcAft>
            </a:pPr>
            <a:r>
              <a:rPr lang="en-US" sz="3200" b="1" dirty="0">
                <a:solidFill>
                  <a:srgbClr val="0000CC"/>
                </a:solidFill>
                <a:latin typeface="+mn-lt"/>
                <a:cs typeface="+mn-cs"/>
              </a:rPr>
              <a:t>James 2:10</a:t>
            </a:r>
          </a:p>
          <a:p>
            <a:pPr marL="0" marR="0">
              <a:spcBef>
                <a:spcPts val="0"/>
              </a:spcBef>
              <a:spcAft>
                <a:spcPts val="1000"/>
              </a:spcAft>
            </a:pPr>
            <a:r>
              <a:rPr lang="en-US" sz="2800" u="none" strike="noStrike" baseline="30000" dirty="0">
                <a:effectLst/>
                <a:latin typeface="Calibri" panose="020F0502020204030204" pitchFamily="34" charset="0"/>
              </a:rPr>
              <a:t>10</a:t>
            </a:r>
            <a:r>
              <a:rPr lang="en-US" sz="2800" u="none" strike="noStrike" dirty="0">
                <a:effectLst/>
                <a:latin typeface="Calibri" panose="020F0502020204030204" pitchFamily="34" charset="0"/>
              </a:rPr>
              <a:t> </a:t>
            </a:r>
            <a:r>
              <a:rPr lang="en-US" sz="2800" dirty="0">
                <a:effectLst/>
                <a:latin typeface="Calibri" panose="020F0502020204030204" pitchFamily="34" charset="0"/>
              </a:rPr>
              <a:t>For whoever keeps the whole law and yet </a:t>
            </a:r>
            <a:r>
              <a:rPr lang="en-US" sz="2800" b="1" u="sng" dirty="0">
                <a:solidFill>
                  <a:srgbClr val="0000CC"/>
                </a:solidFill>
                <a:latin typeface="+mn-lt"/>
                <a:cs typeface="+mn-cs"/>
              </a:rPr>
              <a:t>stumbles in one </a:t>
            </a:r>
            <a:r>
              <a:rPr lang="en-US" sz="2800" b="1" i="1" u="sng" dirty="0">
                <a:solidFill>
                  <a:srgbClr val="0000CC"/>
                </a:solidFill>
                <a:latin typeface="+mn-lt"/>
                <a:cs typeface="+mn-cs"/>
              </a:rPr>
              <a:t>point</a:t>
            </a:r>
            <a:r>
              <a:rPr lang="en-US" sz="2800" i="1" dirty="0">
                <a:effectLst/>
                <a:latin typeface="Calibri" panose="020F0502020204030204" pitchFamily="34" charset="0"/>
              </a:rPr>
              <a:t>,</a:t>
            </a:r>
            <a:r>
              <a:rPr lang="en-US" sz="2800" dirty="0">
                <a:effectLst/>
                <a:latin typeface="Calibri" panose="020F0502020204030204" pitchFamily="34" charset="0"/>
              </a:rPr>
              <a:t> he has become guilty of all. </a:t>
            </a:r>
          </a:p>
        </p:txBody>
      </p:sp>
    </p:spTree>
    <p:extLst>
      <p:ext uri="{BB962C8B-B14F-4D97-AF65-F5344CB8AC3E}">
        <p14:creationId xmlns:p14="http://schemas.microsoft.com/office/powerpoint/2010/main" val="946549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Group 2">
            <a:extLst>
              <a:ext uri="{FF2B5EF4-FFF2-40B4-BE49-F238E27FC236}">
                <a16:creationId xmlns:a16="http://schemas.microsoft.com/office/drawing/2014/main" id="{3F1535FD-4B0B-FF6F-0EBC-6EF1BE2AF4E6}"/>
              </a:ext>
            </a:extLst>
          </p:cNvPr>
          <p:cNvGraphicFramePr>
            <a:graphicFrameLocks noGrp="1"/>
          </p:cNvGraphicFramePr>
          <p:nvPr>
            <p:ph type="tbl" idx="1"/>
            <p:extLst>
              <p:ext uri="{D42A27DB-BD31-4B8C-83A1-F6EECF244321}">
                <p14:modId xmlns:p14="http://schemas.microsoft.com/office/powerpoint/2010/main" val="3071890286"/>
              </p:ext>
            </p:extLst>
          </p:nvPr>
        </p:nvGraphicFramePr>
        <p:xfrm>
          <a:off x="518160" y="487680"/>
          <a:ext cx="11155680" cy="6217920"/>
        </p:xfrm>
        <a:graphic>
          <a:graphicData uri="http://schemas.openxmlformats.org/drawingml/2006/table">
            <a:tbl>
              <a:tblPr/>
              <a:tblGrid>
                <a:gridCol w="3017520">
                  <a:extLst>
                    <a:ext uri="{9D8B030D-6E8A-4147-A177-3AD203B41FA5}">
                      <a16:colId xmlns:a16="http://schemas.microsoft.com/office/drawing/2014/main" val="762739017"/>
                    </a:ext>
                  </a:extLst>
                </a:gridCol>
                <a:gridCol w="2560320">
                  <a:extLst>
                    <a:ext uri="{9D8B030D-6E8A-4147-A177-3AD203B41FA5}">
                      <a16:colId xmlns:a16="http://schemas.microsoft.com/office/drawing/2014/main" val="1193556049"/>
                    </a:ext>
                  </a:extLst>
                </a:gridCol>
                <a:gridCol w="2560320">
                  <a:extLst>
                    <a:ext uri="{9D8B030D-6E8A-4147-A177-3AD203B41FA5}">
                      <a16:colId xmlns:a16="http://schemas.microsoft.com/office/drawing/2014/main" val="749678290"/>
                    </a:ext>
                  </a:extLst>
                </a:gridCol>
                <a:gridCol w="3017520">
                  <a:extLst>
                    <a:ext uri="{9D8B030D-6E8A-4147-A177-3AD203B41FA5}">
                      <a16:colId xmlns:a16="http://schemas.microsoft.com/office/drawing/2014/main" val="4237054678"/>
                    </a:ext>
                  </a:extLst>
                </a:gridCol>
              </a:tblGrid>
              <a:tr h="54864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dirty="0">
                        <a:ln>
                          <a:noFill/>
                        </a:ln>
                        <a:solidFill>
                          <a:srgbClr val="0000CC"/>
                        </a:solidFill>
                        <a:effectLst/>
                        <a:latin typeface="+mn-lt"/>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GENTILES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ISRAEL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CHURCH</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109816418"/>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NATURE OF BLESSINGS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Initial blessings for Adam &amp; Noah; earthly reproduction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Conditional, earthly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Unconditional, heavenly</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413411853"/>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EARTHLY DIFFICULTIES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Fall; the limitations are to cause mankind to seek God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Curses for disobedience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Trials for conformity to Christ or for discipline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898914665"/>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GRACE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Partial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Partial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Reigning principle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572395537"/>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SPIRIT’S ROLE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WILL BE POURED OUT ON ALL OF MANKIND, IN THE KINGDOM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NEW COVENANT PROMISE IN THE COMING KINGDOM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INDWELLS EACH BELIEVER ALL OF THE TIME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588245065"/>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CHRIST’S KINGDOM TITLE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King of kings &amp; Lord of lords (over the Gentile nations)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King of Israel, Messiah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The Bridegroom, with Whom we reign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803989832"/>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GOSPEL (S)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Substitution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Kingdom &amp; substitution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Substitution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4244886664"/>
                  </a:ext>
                </a:extLst>
              </a:tr>
            </a:tbl>
          </a:graphicData>
        </a:graphic>
      </p:graphicFrame>
      <p:sp>
        <p:nvSpPr>
          <p:cNvPr id="2" name="Text Box 4">
            <a:extLst>
              <a:ext uri="{FF2B5EF4-FFF2-40B4-BE49-F238E27FC236}">
                <a16:creationId xmlns:a16="http://schemas.microsoft.com/office/drawing/2014/main" id="{D4AA678A-7313-5694-EC8D-1EBC60F06093}"/>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extLst>
      <p:ext uri="{BB962C8B-B14F-4D97-AF65-F5344CB8AC3E}">
        <p14:creationId xmlns:p14="http://schemas.microsoft.com/office/powerpoint/2010/main" val="9097823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2194560"/>
          </a:xfrm>
        </p:spPr>
        <p:txBody>
          <a:bodyPr>
            <a:noAutofit/>
          </a:bodyPr>
          <a:lstStyle/>
          <a:p>
            <a:pPr marL="0" indent="0" algn="ctr">
              <a:lnSpc>
                <a:spcPct val="100000"/>
              </a:lnSpc>
              <a:spcBef>
                <a:spcPts val="0"/>
              </a:spcBef>
              <a:spcAft>
                <a:spcPts val="1200"/>
              </a:spcAft>
              <a:buNone/>
            </a:pPr>
            <a:r>
              <a:rPr lang="en-US" sz="3200" b="1" dirty="0">
                <a:solidFill>
                  <a:srgbClr val="0000CC"/>
                </a:solidFill>
              </a:rPr>
              <a:t>Genesis 6:3</a:t>
            </a:r>
          </a:p>
          <a:p>
            <a:pPr marL="0" marR="0" indent="0" algn="just">
              <a:lnSpc>
                <a:spcPct val="100000"/>
              </a:lnSpc>
              <a:spcBef>
                <a:spcPts val="0"/>
              </a:spcBef>
              <a:spcAft>
                <a:spcPts val="1000"/>
              </a:spcAft>
              <a:buNone/>
            </a:pPr>
            <a:r>
              <a:rPr lang="en-US" dirty="0">
                <a:effectLst/>
                <a:latin typeface="Calibri" panose="020F0502020204030204" pitchFamily="34" charset="0"/>
              </a:rPr>
              <a:t>Then the </a:t>
            </a:r>
            <a:r>
              <a:rPr lang="en-US" cap="small" dirty="0">
                <a:effectLst/>
                <a:latin typeface="Calibri" panose="020F0502020204030204" pitchFamily="34" charset="0"/>
              </a:rPr>
              <a:t>Lord</a:t>
            </a:r>
            <a:r>
              <a:rPr lang="en-US" dirty="0">
                <a:effectLst/>
                <a:latin typeface="Calibri" panose="020F0502020204030204" pitchFamily="34" charset="0"/>
              </a:rPr>
              <a:t> said, “</a:t>
            </a:r>
            <a:r>
              <a:rPr lang="en-US" b="1" u="sng" dirty="0">
                <a:solidFill>
                  <a:srgbClr val="0000CC"/>
                </a:solidFill>
              </a:rPr>
              <a:t>My Spirit shall not strive with man forever</a:t>
            </a:r>
            <a:r>
              <a:rPr lang="en-US" dirty="0">
                <a:effectLst/>
                <a:latin typeface="Calibri" panose="020F0502020204030204" pitchFamily="34" charset="0"/>
              </a:rPr>
              <a:t>, because he also is flesh; nevertheless his days shall be one hundred and twenty years.” </a:t>
            </a:r>
          </a:p>
        </p:txBody>
      </p:sp>
      <p:sp>
        <p:nvSpPr>
          <p:cNvPr id="5" name="TextBox 4">
            <a:extLst>
              <a:ext uri="{FF2B5EF4-FFF2-40B4-BE49-F238E27FC236}">
                <a16:creationId xmlns:a16="http://schemas.microsoft.com/office/drawing/2014/main" id="{AFC3EAF6-A75D-C785-874C-D949FE5A8263}"/>
              </a:ext>
            </a:extLst>
          </p:cNvPr>
          <p:cNvSpPr txBox="1"/>
          <p:nvPr/>
        </p:nvSpPr>
        <p:spPr>
          <a:xfrm>
            <a:off x="838200" y="2209800"/>
            <a:ext cx="10515600" cy="1600438"/>
          </a:xfrm>
          <a:prstGeom prst="rect">
            <a:avLst/>
          </a:prstGeom>
          <a:noFill/>
        </p:spPr>
        <p:txBody>
          <a:bodyPr wrap="square">
            <a:spAutoFit/>
          </a:bodyPr>
          <a:lstStyle/>
          <a:p>
            <a:pPr marR="0" algn="ctr">
              <a:spcBef>
                <a:spcPts val="0"/>
              </a:spcBef>
              <a:spcAft>
                <a:spcPts val="1200"/>
              </a:spcAft>
            </a:pPr>
            <a:r>
              <a:rPr lang="en-US" sz="3200" b="1" dirty="0">
                <a:solidFill>
                  <a:srgbClr val="0000CC"/>
                </a:solidFill>
                <a:latin typeface="+mn-lt"/>
                <a:cs typeface="+mn-cs"/>
              </a:rPr>
              <a:t>Joel 2:28a</a:t>
            </a:r>
          </a:p>
          <a:p>
            <a:pPr marL="0" marR="0">
              <a:spcBef>
                <a:spcPts val="0"/>
              </a:spcBef>
              <a:spcAft>
                <a:spcPts val="1000"/>
              </a:spcAft>
            </a:pPr>
            <a:r>
              <a:rPr lang="en-US" sz="2800" dirty="0">
                <a:latin typeface="+mn-lt"/>
                <a:cs typeface="+mn-cs"/>
              </a:rPr>
              <a:t>“It will come about…That </a:t>
            </a:r>
            <a:r>
              <a:rPr lang="en-US" sz="2800" b="1" u="sng" dirty="0">
                <a:solidFill>
                  <a:srgbClr val="0000CC"/>
                </a:solidFill>
                <a:latin typeface="+mn-lt"/>
                <a:cs typeface="+mn-cs"/>
              </a:rPr>
              <a:t>I will pour out My Spirit on all mankind</a:t>
            </a:r>
            <a:r>
              <a:rPr lang="en-US" sz="2800" dirty="0">
                <a:latin typeface="+mn-lt"/>
                <a:cs typeface="+mn-cs"/>
              </a:rPr>
              <a:t>…”</a:t>
            </a:r>
          </a:p>
        </p:txBody>
      </p:sp>
    </p:spTree>
    <p:extLst>
      <p:ext uri="{BB962C8B-B14F-4D97-AF65-F5344CB8AC3E}">
        <p14:creationId xmlns:p14="http://schemas.microsoft.com/office/powerpoint/2010/main" val="33362610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Group 2">
            <a:extLst>
              <a:ext uri="{FF2B5EF4-FFF2-40B4-BE49-F238E27FC236}">
                <a16:creationId xmlns:a16="http://schemas.microsoft.com/office/drawing/2014/main" id="{3F1535FD-4B0B-FF6F-0EBC-6EF1BE2AF4E6}"/>
              </a:ext>
            </a:extLst>
          </p:cNvPr>
          <p:cNvGraphicFramePr>
            <a:graphicFrameLocks noGrp="1"/>
          </p:cNvGraphicFramePr>
          <p:nvPr>
            <p:ph type="tbl" idx="1"/>
          </p:nvPr>
        </p:nvGraphicFramePr>
        <p:xfrm>
          <a:off x="518160" y="487680"/>
          <a:ext cx="11155680" cy="6217920"/>
        </p:xfrm>
        <a:graphic>
          <a:graphicData uri="http://schemas.openxmlformats.org/drawingml/2006/table">
            <a:tbl>
              <a:tblPr/>
              <a:tblGrid>
                <a:gridCol w="3017520">
                  <a:extLst>
                    <a:ext uri="{9D8B030D-6E8A-4147-A177-3AD203B41FA5}">
                      <a16:colId xmlns:a16="http://schemas.microsoft.com/office/drawing/2014/main" val="762739017"/>
                    </a:ext>
                  </a:extLst>
                </a:gridCol>
                <a:gridCol w="2560320">
                  <a:extLst>
                    <a:ext uri="{9D8B030D-6E8A-4147-A177-3AD203B41FA5}">
                      <a16:colId xmlns:a16="http://schemas.microsoft.com/office/drawing/2014/main" val="1193556049"/>
                    </a:ext>
                  </a:extLst>
                </a:gridCol>
                <a:gridCol w="2560320">
                  <a:extLst>
                    <a:ext uri="{9D8B030D-6E8A-4147-A177-3AD203B41FA5}">
                      <a16:colId xmlns:a16="http://schemas.microsoft.com/office/drawing/2014/main" val="749678290"/>
                    </a:ext>
                  </a:extLst>
                </a:gridCol>
                <a:gridCol w="3017520">
                  <a:extLst>
                    <a:ext uri="{9D8B030D-6E8A-4147-A177-3AD203B41FA5}">
                      <a16:colId xmlns:a16="http://schemas.microsoft.com/office/drawing/2014/main" val="4237054678"/>
                    </a:ext>
                  </a:extLst>
                </a:gridCol>
              </a:tblGrid>
              <a:tr h="54864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dirty="0">
                        <a:ln>
                          <a:noFill/>
                        </a:ln>
                        <a:solidFill>
                          <a:srgbClr val="0000CC"/>
                        </a:solidFill>
                        <a:effectLst/>
                        <a:latin typeface="+mn-lt"/>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GENTILES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ISRAEL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CHURCH</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109816418"/>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NATURE OF BLESSINGS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Initial blessings for Adam &amp; Noah; earthly reproduction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Conditional, earthly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Unconditional, heavenly</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413411853"/>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EARTHLY DIFFICULTIES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Fall; the limitations are to cause mankind to seek God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Curses for disobedience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Trials for conformity to Christ or for discipline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898914665"/>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GRACE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Partial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Partial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Reigning principle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572395537"/>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SPIRIT’S ROLE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WILL BE POURED OUT ON ALL OF MANKIND, IN THE KINGDOM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NEW COVENANT PROMISE IN THE COMING KINGDOM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INDWELLS EACH BELIEVER ALL OF THE TIME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588245065"/>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CHRIST’S KINGDOM TITLE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King of kings &amp; Lord of lords (over the Gentile nations)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King of Israel, Messiah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The Bridegroom, with Whom we reign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803989832"/>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GOSPEL (S)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Substitution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Kingdom &amp; substitution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Substitution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4244886664"/>
                  </a:ext>
                </a:extLst>
              </a:tr>
            </a:tbl>
          </a:graphicData>
        </a:graphic>
      </p:graphicFrame>
      <p:sp>
        <p:nvSpPr>
          <p:cNvPr id="2" name="Text Box 4">
            <a:extLst>
              <a:ext uri="{FF2B5EF4-FFF2-40B4-BE49-F238E27FC236}">
                <a16:creationId xmlns:a16="http://schemas.microsoft.com/office/drawing/2014/main" id="{D4AA678A-7313-5694-EC8D-1EBC60F06093}"/>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extLst>
      <p:ext uri="{BB962C8B-B14F-4D97-AF65-F5344CB8AC3E}">
        <p14:creationId xmlns:p14="http://schemas.microsoft.com/office/powerpoint/2010/main" val="27363996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4038600"/>
          </a:xfrm>
        </p:spPr>
        <p:txBody>
          <a:bodyPr>
            <a:noAutofit/>
          </a:bodyPr>
          <a:lstStyle/>
          <a:p>
            <a:pPr marL="0" marR="0" indent="0" algn="ctr">
              <a:lnSpc>
                <a:spcPct val="100000"/>
              </a:lnSpc>
              <a:spcBef>
                <a:spcPts val="0"/>
              </a:spcBef>
              <a:spcAft>
                <a:spcPts val="1200"/>
              </a:spcAft>
              <a:buNone/>
            </a:pPr>
            <a:r>
              <a:rPr lang="en-US" sz="3200" b="1" dirty="0">
                <a:solidFill>
                  <a:srgbClr val="0000CC"/>
                </a:solidFill>
              </a:rPr>
              <a:t>Jeremiah 31:31–34</a:t>
            </a:r>
          </a:p>
          <a:p>
            <a:pPr marL="0" marR="0" indent="0" algn="just">
              <a:lnSpc>
                <a:spcPct val="100000"/>
              </a:lnSpc>
              <a:spcBef>
                <a:spcPts val="0"/>
              </a:spcBef>
              <a:spcAft>
                <a:spcPts val="1000"/>
              </a:spcAft>
              <a:buNone/>
            </a:pPr>
            <a:r>
              <a:rPr lang="en-US" u="none" strike="noStrike" baseline="30000" dirty="0">
                <a:effectLst/>
              </a:rPr>
              <a:t>31</a:t>
            </a:r>
            <a:r>
              <a:rPr lang="en-US" u="none" strike="noStrike" dirty="0">
                <a:effectLst/>
              </a:rPr>
              <a:t> </a:t>
            </a:r>
            <a:r>
              <a:rPr lang="en-US" dirty="0">
                <a:effectLst/>
              </a:rPr>
              <a:t>“Behold, days are coming,” declares the </a:t>
            </a:r>
            <a:r>
              <a:rPr lang="en-US" cap="small" dirty="0">
                <a:effectLst/>
              </a:rPr>
              <a:t>Lord</a:t>
            </a:r>
            <a:r>
              <a:rPr lang="en-US" dirty="0">
                <a:effectLst/>
              </a:rPr>
              <a:t>, “when I will make a </a:t>
            </a:r>
            <a:r>
              <a:rPr lang="en-US" b="1" u="sng" dirty="0">
                <a:solidFill>
                  <a:srgbClr val="0000CC"/>
                </a:solidFill>
              </a:rPr>
              <a:t>new covenant</a:t>
            </a:r>
            <a:r>
              <a:rPr lang="en-US" b="1" dirty="0">
                <a:solidFill>
                  <a:srgbClr val="0000CC"/>
                </a:solidFill>
              </a:rPr>
              <a:t> </a:t>
            </a:r>
            <a:r>
              <a:rPr lang="en-US" dirty="0">
                <a:effectLst/>
              </a:rPr>
              <a:t>with the house of Israel and with the house of Judah, </a:t>
            </a:r>
            <a:r>
              <a:rPr lang="en-US" u="none" strike="noStrike" baseline="30000" dirty="0">
                <a:effectLst/>
              </a:rPr>
              <a:t>32</a:t>
            </a:r>
            <a:r>
              <a:rPr lang="en-US" u="none" strike="noStrike" dirty="0">
                <a:effectLst/>
              </a:rPr>
              <a:t> </a:t>
            </a:r>
            <a:r>
              <a:rPr lang="en-US" dirty="0">
                <a:effectLst/>
              </a:rPr>
              <a:t>not like the covenant which I made with their fathers…</a:t>
            </a:r>
            <a:r>
              <a:rPr lang="en-US" u="none" strike="noStrike" baseline="30000" dirty="0">
                <a:effectLst/>
              </a:rPr>
              <a:t>33</a:t>
            </a:r>
            <a:r>
              <a:rPr lang="en-US" u="none" strike="noStrike" dirty="0">
                <a:effectLst/>
              </a:rPr>
              <a:t> </a:t>
            </a:r>
            <a:r>
              <a:rPr lang="en-US" dirty="0">
                <a:effectLst/>
              </a:rPr>
              <a:t>“But this is the covenant which I will make…declares the </a:t>
            </a:r>
            <a:r>
              <a:rPr lang="en-US" cap="small" dirty="0">
                <a:effectLst/>
              </a:rPr>
              <a:t>Lord</a:t>
            </a:r>
            <a:r>
              <a:rPr lang="en-US" dirty="0">
                <a:effectLst/>
              </a:rPr>
              <a:t>, “</a:t>
            </a:r>
            <a:r>
              <a:rPr lang="en-US" b="1" u="sng" dirty="0">
                <a:solidFill>
                  <a:srgbClr val="0000CC"/>
                </a:solidFill>
              </a:rPr>
              <a:t>I will put My law within them and on their heart I will write it</a:t>
            </a:r>
            <a:r>
              <a:rPr lang="en-US" dirty="0">
                <a:effectLst/>
              </a:rPr>
              <a:t>;…</a:t>
            </a:r>
            <a:r>
              <a:rPr lang="en-US" u="none" strike="noStrike" baseline="30000" dirty="0">
                <a:effectLst/>
              </a:rPr>
              <a:t>34</a:t>
            </a:r>
            <a:r>
              <a:rPr lang="en-US" u="none" strike="noStrike" dirty="0">
                <a:effectLst/>
              </a:rPr>
              <a:t> </a:t>
            </a:r>
            <a:r>
              <a:rPr lang="en-US" dirty="0">
                <a:effectLst/>
              </a:rPr>
              <a:t>“They will not teach again, each man his neighbor and each man his brother, saying, ‘Know the </a:t>
            </a:r>
            <a:r>
              <a:rPr lang="en-US" cap="small" dirty="0">
                <a:effectLst/>
              </a:rPr>
              <a:t>Lord</a:t>
            </a:r>
            <a:r>
              <a:rPr lang="en-US" dirty="0">
                <a:effectLst/>
              </a:rPr>
              <a:t>,’ for </a:t>
            </a:r>
            <a:r>
              <a:rPr lang="en-US" b="1" u="sng" dirty="0">
                <a:solidFill>
                  <a:srgbClr val="0000CC"/>
                </a:solidFill>
              </a:rPr>
              <a:t>they will all know Me</a:t>
            </a:r>
            <a:r>
              <a:rPr lang="en-US" dirty="0">
                <a:effectLst/>
              </a:rPr>
              <a:t>,…declares the </a:t>
            </a:r>
            <a:r>
              <a:rPr lang="en-US" cap="small" dirty="0">
                <a:effectLst/>
              </a:rPr>
              <a:t>Lord</a:t>
            </a:r>
            <a:r>
              <a:rPr lang="en-US" cap="small" dirty="0"/>
              <a:t>…</a:t>
            </a:r>
            <a:endParaRPr lang="en-US" dirty="0">
              <a:effectLst/>
            </a:endParaRPr>
          </a:p>
        </p:txBody>
      </p:sp>
    </p:spTree>
    <p:extLst>
      <p:ext uri="{BB962C8B-B14F-4D97-AF65-F5344CB8AC3E}">
        <p14:creationId xmlns:p14="http://schemas.microsoft.com/office/powerpoint/2010/main" val="10224698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4038600"/>
          </a:xfrm>
        </p:spPr>
        <p:txBody>
          <a:bodyPr>
            <a:noAutofit/>
          </a:bodyPr>
          <a:lstStyle/>
          <a:p>
            <a:pPr marL="0" indent="0" algn="ctr">
              <a:lnSpc>
                <a:spcPct val="100000"/>
              </a:lnSpc>
              <a:spcBef>
                <a:spcPts val="0"/>
              </a:spcBef>
              <a:spcAft>
                <a:spcPts val="1200"/>
              </a:spcAft>
              <a:buNone/>
            </a:pPr>
            <a:r>
              <a:rPr lang="en-US" sz="3200" b="1" dirty="0">
                <a:solidFill>
                  <a:srgbClr val="0000CC"/>
                </a:solidFill>
              </a:rPr>
              <a:t>Ezekiel 11:19–20; 36:26</a:t>
            </a:r>
          </a:p>
          <a:p>
            <a:pPr marL="0" marR="0" indent="0" algn="just">
              <a:lnSpc>
                <a:spcPct val="100000"/>
              </a:lnSpc>
              <a:spcBef>
                <a:spcPts val="0"/>
              </a:spcBef>
              <a:spcAft>
                <a:spcPts val="1000"/>
              </a:spcAft>
              <a:buNone/>
            </a:pPr>
            <a:r>
              <a:rPr lang="en-US" u="none" strike="noStrike" baseline="30000" dirty="0">
                <a:effectLst/>
                <a:latin typeface="Calibri" panose="020F0502020204030204" pitchFamily="34" charset="0"/>
              </a:rPr>
              <a:t>19</a:t>
            </a:r>
            <a:r>
              <a:rPr lang="en-US" u="none" strike="noStrike" dirty="0">
                <a:effectLst/>
                <a:latin typeface="Calibri" panose="020F0502020204030204" pitchFamily="34" charset="0"/>
              </a:rPr>
              <a:t> </a:t>
            </a:r>
            <a:r>
              <a:rPr lang="en-US" dirty="0">
                <a:effectLst/>
                <a:latin typeface="Calibri" panose="020F0502020204030204" pitchFamily="34" charset="0"/>
              </a:rPr>
              <a:t>“And </a:t>
            </a:r>
            <a:r>
              <a:rPr lang="en-US" b="1" u="sng" dirty="0">
                <a:solidFill>
                  <a:srgbClr val="0000CC"/>
                </a:solidFill>
              </a:rPr>
              <a:t>I will</a:t>
            </a:r>
            <a:r>
              <a:rPr lang="en-US" dirty="0">
                <a:effectLst/>
                <a:latin typeface="Calibri" panose="020F0502020204030204" pitchFamily="34" charset="0"/>
              </a:rPr>
              <a:t> give them one heart, and </a:t>
            </a:r>
            <a:r>
              <a:rPr lang="en-US" b="1" u="sng" dirty="0">
                <a:solidFill>
                  <a:srgbClr val="0000CC"/>
                </a:solidFill>
              </a:rPr>
              <a:t>put a new spirit within them</a:t>
            </a:r>
            <a:r>
              <a:rPr lang="en-US" dirty="0">
                <a:effectLst/>
                <a:latin typeface="Calibri" panose="020F0502020204030204" pitchFamily="34" charset="0"/>
              </a:rPr>
              <a:t>. And I will take the heart of stone out of their flesh and give them a heart of flesh, </a:t>
            </a:r>
            <a:r>
              <a:rPr lang="en-US" u="none" strike="noStrike" baseline="30000" dirty="0">
                <a:effectLst/>
                <a:latin typeface="Calibri" panose="020F0502020204030204" pitchFamily="34" charset="0"/>
              </a:rPr>
              <a:t>20</a:t>
            </a:r>
            <a:r>
              <a:rPr lang="en-US" u="none" strike="noStrike" dirty="0">
                <a:effectLst/>
                <a:latin typeface="Calibri" panose="020F0502020204030204" pitchFamily="34" charset="0"/>
              </a:rPr>
              <a:t> </a:t>
            </a:r>
            <a:r>
              <a:rPr lang="en-US" dirty="0">
                <a:effectLst/>
                <a:latin typeface="Calibri" panose="020F0502020204030204" pitchFamily="34" charset="0"/>
              </a:rPr>
              <a:t>that they may walk in My statutes and keep My ordinances and do them. Then they will be My people, and I shall be their God.</a:t>
            </a:r>
          </a:p>
          <a:p>
            <a:pPr marL="0" marR="0" indent="0" algn="just">
              <a:lnSpc>
                <a:spcPct val="100000"/>
              </a:lnSpc>
              <a:spcBef>
                <a:spcPts val="0"/>
              </a:spcBef>
              <a:spcAft>
                <a:spcPts val="1000"/>
              </a:spcAft>
              <a:buNone/>
            </a:pPr>
            <a:r>
              <a:rPr lang="en-US" baseline="30000" dirty="0">
                <a:latin typeface="Calibri" panose="020F0502020204030204" pitchFamily="34" charset="0"/>
              </a:rPr>
              <a:t>36:26 </a:t>
            </a:r>
            <a:r>
              <a:rPr lang="en-US" dirty="0">
                <a:effectLst/>
                <a:latin typeface="Calibri" panose="020F0502020204030204" pitchFamily="34" charset="0"/>
              </a:rPr>
              <a:t>“Moreover, </a:t>
            </a:r>
            <a:r>
              <a:rPr lang="en-US" b="1" u="sng" dirty="0">
                <a:solidFill>
                  <a:srgbClr val="0000CC"/>
                </a:solidFill>
              </a:rPr>
              <a:t>I will</a:t>
            </a:r>
            <a:r>
              <a:rPr lang="en-US" dirty="0">
                <a:effectLst/>
                <a:latin typeface="Calibri" panose="020F0502020204030204" pitchFamily="34" charset="0"/>
              </a:rPr>
              <a:t> give you a new heart and </a:t>
            </a:r>
            <a:r>
              <a:rPr lang="en-US" b="1" u="sng" dirty="0">
                <a:solidFill>
                  <a:srgbClr val="0000CC"/>
                </a:solidFill>
              </a:rPr>
              <a:t>put a new spirit within you</a:t>
            </a:r>
            <a:r>
              <a:rPr lang="en-US" dirty="0">
                <a:effectLst/>
                <a:latin typeface="Calibri" panose="020F0502020204030204" pitchFamily="34" charset="0"/>
              </a:rPr>
              <a:t>; and I will remove the heart of stone from your flesh and give you a heart of flesh. </a:t>
            </a:r>
            <a:r>
              <a:rPr lang="en-US" u="none" strike="noStrike" baseline="30000" dirty="0">
                <a:effectLst/>
                <a:latin typeface="Calibri" panose="020F0502020204030204" pitchFamily="34" charset="0"/>
              </a:rPr>
              <a:t>27</a:t>
            </a:r>
            <a:r>
              <a:rPr lang="en-US" u="none" strike="noStrike" dirty="0">
                <a:effectLst/>
                <a:latin typeface="Calibri" panose="020F0502020204030204" pitchFamily="34" charset="0"/>
              </a:rPr>
              <a:t> </a:t>
            </a:r>
            <a:r>
              <a:rPr lang="en-US" dirty="0">
                <a:effectLst/>
                <a:latin typeface="Calibri" panose="020F0502020204030204" pitchFamily="34" charset="0"/>
              </a:rPr>
              <a:t>“</a:t>
            </a:r>
            <a:r>
              <a:rPr lang="en-US" b="1" u="sng" dirty="0">
                <a:solidFill>
                  <a:srgbClr val="0000CC"/>
                </a:solidFill>
              </a:rPr>
              <a:t>I will put My Spirit within you</a:t>
            </a:r>
            <a:r>
              <a:rPr lang="en-US" dirty="0">
                <a:effectLst/>
                <a:latin typeface="Calibri" panose="020F0502020204030204" pitchFamily="34" charset="0"/>
              </a:rPr>
              <a:t> and cause you to walk in My statutes, and you will be careful to observe My ordinances. </a:t>
            </a:r>
          </a:p>
          <a:p>
            <a:pPr marL="0" marR="0" indent="0">
              <a:lnSpc>
                <a:spcPct val="100000"/>
              </a:lnSpc>
              <a:spcBef>
                <a:spcPts val="0"/>
              </a:spcBef>
              <a:spcAft>
                <a:spcPts val="1000"/>
              </a:spcAft>
              <a:buNone/>
            </a:pPr>
            <a:endParaRPr lang="en-US" sz="2400" baseline="30000" dirty="0">
              <a:latin typeface="Calibri" panose="020F0502020204030204" pitchFamily="34" charset="0"/>
            </a:endParaRPr>
          </a:p>
        </p:txBody>
      </p:sp>
    </p:spTree>
    <p:extLst>
      <p:ext uri="{BB962C8B-B14F-4D97-AF65-F5344CB8AC3E}">
        <p14:creationId xmlns:p14="http://schemas.microsoft.com/office/powerpoint/2010/main" val="15010692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Group 2">
            <a:extLst>
              <a:ext uri="{FF2B5EF4-FFF2-40B4-BE49-F238E27FC236}">
                <a16:creationId xmlns:a16="http://schemas.microsoft.com/office/drawing/2014/main" id="{3F1535FD-4B0B-FF6F-0EBC-6EF1BE2AF4E6}"/>
              </a:ext>
            </a:extLst>
          </p:cNvPr>
          <p:cNvGraphicFramePr>
            <a:graphicFrameLocks noGrp="1"/>
          </p:cNvGraphicFramePr>
          <p:nvPr>
            <p:ph type="tbl" idx="1"/>
          </p:nvPr>
        </p:nvGraphicFramePr>
        <p:xfrm>
          <a:off x="518160" y="487680"/>
          <a:ext cx="11155680" cy="6217920"/>
        </p:xfrm>
        <a:graphic>
          <a:graphicData uri="http://schemas.openxmlformats.org/drawingml/2006/table">
            <a:tbl>
              <a:tblPr/>
              <a:tblGrid>
                <a:gridCol w="3017520">
                  <a:extLst>
                    <a:ext uri="{9D8B030D-6E8A-4147-A177-3AD203B41FA5}">
                      <a16:colId xmlns:a16="http://schemas.microsoft.com/office/drawing/2014/main" val="762739017"/>
                    </a:ext>
                  </a:extLst>
                </a:gridCol>
                <a:gridCol w="2560320">
                  <a:extLst>
                    <a:ext uri="{9D8B030D-6E8A-4147-A177-3AD203B41FA5}">
                      <a16:colId xmlns:a16="http://schemas.microsoft.com/office/drawing/2014/main" val="1193556049"/>
                    </a:ext>
                  </a:extLst>
                </a:gridCol>
                <a:gridCol w="2560320">
                  <a:extLst>
                    <a:ext uri="{9D8B030D-6E8A-4147-A177-3AD203B41FA5}">
                      <a16:colId xmlns:a16="http://schemas.microsoft.com/office/drawing/2014/main" val="749678290"/>
                    </a:ext>
                  </a:extLst>
                </a:gridCol>
                <a:gridCol w="3017520">
                  <a:extLst>
                    <a:ext uri="{9D8B030D-6E8A-4147-A177-3AD203B41FA5}">
                      <a16:colId xmlns:a16="http://schemas.microsoft.com/office/drawing/2014/main" val="4237054678"/>
                    </a:ext>
                  </a:extLst>
                </a:gridCol>
              </a:tblGrid>
              <a:tr h="54864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dirty="0">
                        <a:ln>
                          <a:noFill/>
                        </a:ln>
                        <a:solidFill>
                          <a:srgbClr val="0000CC"/>
                        </a:solidFill>
                        <a:effectLst/>
                        <a:latin typeface="+mn-lt"/>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GENTILES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ISRAEL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CHURCH</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109816418"/>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NATURE OF BLESSINGS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Initial blessings for Adam &amp; Noah; earthly reproduction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Conditional, earthly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Unconditional, heavenly</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413411853"/>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EARTHLY DIFFICULTIES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Fall; the limitations are to cause mankind to seek God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Curses for disobedience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Trials for conformity to Christ or for discipline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898914665"/>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GRACE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Partial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Partial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Reigning principle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572395537"/>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SPIRIT’S ROLE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WILL BE POURED OUT ON ALL OF MANKIND, IN THE KINGDOM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NEW COVENANT PROMISE IN THE COMING KINGDOM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INDWELLS EACH BELIEVER ALL OF THE TIME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588245065"/>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CHRIST’S KINGDOM TITLE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King of kings &amp; Lord of lords (over the Gentile nations)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King of Israel, Messiah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The Bridegroom, with Whom we reign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803989832"/>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GOSPEL (S)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Substitution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Kingdom &amp; substitution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Substitution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4244886664"/>
                  </a:ext>
                </a:extLst>
              </a:tr>
            </a:tbl>
          </a:graphicData>
        </a:graphic>
      </p:graphicFrame>
      <p:sp>
        <p:nvSpPr>
          <p:cNvPr id="2" name="Text Box 4">
            <a:extLst>
              <a:ext uri="{FF2B5EF4-FFF2-40B4-BE49-F238E27FC236}">
                <a16:creationId xmlns:a16="http://schemas.microsoft.com/office/drawing/2014/main" id="{D4AA678A-7313-5694-EC8D-1EBC60F06093}"/>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extLst>
      <p:ext uri="{BB962C8B-B14F-4D97-AF65-F5344CB8AC3E}">
        <p14:creationId xmlns:p14="http://schemas.microsoft.com/office/powerpoint/2010/main" val="36359796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Group 2">
            <a:extLst>
              <a:ext uri="{FF2B5EF4-FFF2-40B4-BE49-F238E27FC236}">
                <a16:creationId xmlns:a16="http://schemas.microsoft.com/office/drawing/2014/main" id="{3F1535FD-4B0B-FF6F-0EBC-6EF1BE2AF4E6}"/>
              </a:ext>
            </a:extLst>
          </p:cNvPr>
          <p:cNvGraphicFramePr>
            <a:graphicFrameLocks noGrp="1"/>
          </p:cNvGraphicFramePr>
          <p:nvPr>
            <p:ph type="tbl" idx="1"/>
            <p:extLst>
              <p:ext uri="{D42A27DB-BD31-4B8C-83A1-F6EECF244321}">
                <p14:modId xmlns:p14="http://schemas.microsoft.com/office/powerpoint/2010/main" val="3922282018"/>
              </p:ext>
            </p:extLst>
          </p:nvPr>
        </p:nvGraphicFramePr>
        <p:xfrm>
          <a:off x="518160" y="487680"/>
          <a:ext cx="11155680" cy="6217920"/>
        </p:xfrm>
        <a:graphic>
          <a:graphicData uri="http://schemas.openxmlformats.org/drawingml/2006/table">
            <a:tbl>
              <a:tblPr/>
              <a:tblGrid>
                <a:gridCol w="3017520">
                  <a:extLst>
                    <a:ext uri="{9D8B030D-6E8A-4147-A177-3AD203B41FA5}">
                      <a16:colId xmlns:a16="http://schemas.microsoft.com/office/drawing/2014/main" val="762739017"/>
                    </a:ext>
                  </a:extLst>
                </a:gridCol>
                <a:gridCol w="2560320">
                  <a:extLst>
                    <a:ext uri="{9D8B030D-6E8A-4147-A177-3AD203B41FA5}">
                      <a16:colId xmlns:a16="http://schemas.microsoft.com/office/drawing/2014/main" val="1193556049"/>
                    </a:ext>
                  </a:extLst>
                </a:gridCol>
                <a:gridCol w="2560320">
                  <a:extLst>
                    <a:ext uri="{9D8B030D-6E8A-4147-A177-3AD203B41FA5}">
                      <a16:colId xmlns:a16="http://schemas.microsoft.com/office/drawing/2014/main" val="749678290"/>
                    </a:ext>
                  </a:extLst>
                </a:gridCol>
                <a:gridCol w="3017520">
                  <a:extLst>
                    <a:ext uri="{9D8B030D-6E8A-4147-A177-3AD203B41FA5}">
                      <a16:colId xmlns:a16="http://schemas.microsoft.com/office/drawing/2014/main" val="4237054678"/>
                    </a:ext>
                  </a:extLst>
                </a:gridCol>
              </a:tblGrid>
              <a:tr h="54864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dirty="0">
                        <a:ln>
                          <a:noFill/>
                        </a:ln>
                        <a:solidFill>
                          <a:srgbClr val="0000CC"/>
                        </a:solidFill>
                        <a:effectLst/>
                        <a:latin typeface="+mn-lt"/>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GENTILES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ISRAEL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CHURCH</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109816418"/>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NATURE OF BLESSINGS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Initial blessings for Adam &amp; Noah; earthly reproduction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Conditional, earthly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Unconditional, heavenly</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413411853"/>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EARTHLY DIFFICULTIES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Fall; the limitations are to cause mankind to seek God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Curses for disobedience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Trials for conformity to Christ or for discipline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898914665"/>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GRACE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Partial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Partial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Reigning principle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572395537"/>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SPIRIT’S ROLE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Will be poured out on all of mankind, in the kingdom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New Covenant promise in the coming kingdom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Indwells each believer all of the time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588245065"/>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CHRIST’S KINGDOM TITLE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KING OF KINGS &amp; LORD OF LORDS (OVER THE GENTILE NATIONS)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KING OF ISRAEL, MESSIAH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THE BRIDEGROOM, WITH WHOM WE REIGN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803989832"/>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GOSPEL (S)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Substitution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Kingdom &amp; substitution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Substitution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4244886664"/>
                  </a:ext>
                </a:extLst>
              </a:tr>
            </a:tbl>
          </a:graphicData>
        </a:graphic>
      </p:graphicFrame>
      <p:sp>
        <p:nvSpPr>
          <p:cNvPr id="2" name="Text Box 4">
            <a:extLst>
              <a:ext uri="{FF2B5EF4-FFF2-40B4-BE49-F238E27FC236}">
                <a16:creationId xmlns:a16="http://schemas.microsoft.com/office/drawing/2014/main" id="{1B3D7850-944E-0378-0A46-404F50EE645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extLst>
      <p:ext uri="{BB962C8B-B14F-4D97-AF65-F5344CB8AC3E}">
        <p14:creationId xmlns:p14="http://schemas.microsoft.com/office/powerpoint/2010/main" val="13047948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2103120"/>
          </a:xfrm>
        </p:spPr>
        <p:txBody>
          <a:bodyPr>
            <a:noAutofit/>
          </a:bodyPr>
          <a:lstStyle/>
          <a:p>
            <a:pPr marL="0" indent="0" algn="ctr">
              <a:lnSpc>
                <a:spcPct val="100000"/>
              </a:lnSpc>
              <a:spcBef>
                <a:spcPts val="0"/>
              </a:spcBef>
              <a:spcAft>
                <a:spcPts val="1200"/>
              </a:spcAft>
              <a:buNone/>
            </a:pPr>
            <a:r>
              <a:rPr lang="en-US" sz="3200" b="1" dirty="0">
                <a:solidFill>
                  <a:srgbClr val="0000CC"/>
                </a:solidFill>
              </a:rPr>
              <a:t>Matthew 27:11</a:t>
            </a:r>
          </a:p>
          <a:p>
            <a:pPr marL="0" marR="0" indent="0" algn="just">
              <a:lnSpc>
                <a:spcPct val="100000"/>
              </a:lnSpc>
              <a:spcBef>
                <a:spcPts val="0"/>
              </a:spcBef>
              <a:spcAft>
                <a:spcPts val="1000"/>
              </a:spcAft>
              <a:buNone/>
            </a:pPr>
            <a:r>
              <a:rPr lang="en-US" u="none" strike="noStrike" baseline="30000" dirty="0">
                <a:effectLst/>
                <a:latin typeface="Calibri" panose="020F0502020204030204" pitchFamily="34" charset="0"/>
              </a:rPr>
              <a:t>11</a:t>
            </a:r>
            <a:r>
              <a:rPr lang="en-US" u="none" strike="noStrike" dirty="0">
                <a:effectLst/>
                <a:latin typeface="Calibri" panose="020F0502020204030204" pitchFamily="34" charset="0"/>
              </a:rPr>
              <a:t> </a:t>
            </a:r>
            <a:r>
              <a:rPr lang="en-US" dirty="0">
                <a:effectLst/>
                <a:latin typeface="Calibri" panose="020F0502020204030204" pitchFamily="34" charset="0"/>
              </a:rPr>
              <a:t>Now Jesus stood before the governor, and the governor questioned Him, saying, “Are You the King of the Jews?” And Jesus said to him, </a:t>
            </a:r>
            <a:r>
              <a:rPr lang="en-US" b="1" u="sng" dirty="0">
                <a:solidFill>
                  <a:srgbClr val="C00000"/>
                </a:solidFill>
                <a:effectLst/>
                <a:latin typeface="Calibri" panose="020F0502020204030204" pitchFamily="34" charset="0"/>
              </a:rPr>
              <a:t>“</a:t>
            </a:r>
            <a:r>
              <a:rPr lang="en-US" b="1" i="1" u="sng" dirty="0">
                <a:solidFill>
                  <a:srgbClr val="C00000"/>
                </a:solidFill>
                <a:effectLst/>
                <a:latin typeface="Calibri" panose="020F0502020204030204" pitchFamily="34" charset="0"/>
              </a:rPr>
              <a:t>It is as</a:t>
            </a:r>
            <a:r>
              <a:rPr lang="en-US" b="1" u="sng" dirty="0">
                <a:solidFill>
                  <a:srgbClr val="C00000"/>
                </a:solidFill>
                <a:effectLst/>
                <a:latin typeface="Calibri" panose="020F0502020204030204" pitchFamily="34" charset="0"/>
              </a:rPr>
              <a:t> you say</a:t>
            </a:r>
            <a:r>
              <a:rPr lang="en-US" b="1" dirty="0">
                <a:solidFill>
                  <a:srgbClr val="C00000"/>
                </a:solidFill>
                <a:effectLst/>
                <a:latin typeface="Calibri" panose="020F0502020204030204" pitchFamily="34" charset="0"/>
              </a:rPr>
              <a:t>.” </a:t>
            </a:r>
          </a:p>
        </p:txBody>
      </p:sp>
      <p:sp>
        <p:nvSpPr>
          <p:cNvPr id="5" name="TextBox 4">
            <a:extLst>
              <a:ext uri="{FF2B5EF4-FFF2-40B4-BE49-F238E27FC236}">
                <a16:creationId xmlns:a16="http://schemas.microsoft.com/office/drawing/2014/main" id="{AFC3EAF6-A75D-C785-874C-D949FE5A8263}"/>
              </a:ext>
            </a:extLst>
          </p:cNvPr>
          <p:cNvSpPr txBox="1"/>
          <p:nvPr/>
        </p:nvSpPr>
        <p:spPr>
          <a:xfrm>
            <a:off x="609600" y="2438400"/>
            <a:ext cx="10972800" cy="2462213"/>
          </a:xfrm>
          <a:prstGeom prst="rect">
            <a:avLst/>
          </a:prstGeom>
          <a:noFill/>
        </p:spPr>
        <p:txBody>
          <a:bodyPr wrap="square">
            <a:spAutoFit/>
          </a:bodyPr>
          <a:lstStyle/>
          <a:p>
            <a:pPr marR="0" algn="ctr">
              <a:spcBef>
                <a:spcPts val="0"/>
              </a:spcBef>
              <a:spcAft>
                <a:spcPts val="1200"/>
              </a:spcAft>
            </a:pPr>
            <a:r>
              <a:rPr lang="en-US" sz="3200" b="1" dirty="0">
                <a:solidFill>
                  <a:srgbClr val="0000CC"/>
                </a:solidFill>
                <a:latin typeface="+mn-lt"/>
                <a:cs typeface="+mn-cs"/>
              </a:rPr>
              <a:t>John 18:37 </a:t>
            </a:r>
          </a:p>
          <a:p>
            <a:pPr marL="0" marR="0" algn="just">
              <a:spcBef>
                <a:spcPts val="0"/>
              </a:spcBef>
              <a:spcAft>
                <a:spcPts val="1000"/>
              </a:spcAft>
            </a:pPr>
            <a:r>
              <a:rPr lang="en-US" sz="2400" u="none" strike="noStrike" baseline="30000" dirty="0">
                <a:effectLst/>
                <a:latin typeface="Calibri" panose="020F0502020204030204" pitchFamily="34" charset="0"/>
              </a:rPr>
              <a:t>37</a:t>
            </a:r>
            <a:r>
              <a:rPr lang="en-US" sz="2400" u="none" strike="noStrike" dirty="0">
                <a:effectLst/>
                <a:latin typeface="Calibri" panose="020F0502020204030204" pitchFamily="34" charset="0"/>
              </a:rPr>
              <a:t> </a:t>
            </a:r>
            <a:r>
              <a:rPr lang="en-US" sz="2800" dirty="0">
                <a:effectLst/>
                <a:latin typeface="Calibri" panose="020F0502020204030204" pitchFamily="34" charset="0"/>
              </a:rPr>
              <a:t>Therefore Pilate said to Him, “So You are a king?” Jesus answered, </a:t>
            </a:r>
            <a:r>
              <a:rPr lang="en-US" sz="2800" b="1" dirty="0">
                <a:solidFill>
                  <a:srgbClr val="C00000"/>
                </a:solidFill>
                <a:effectLst/>
                <a:latin typeface="Calibri" panose="020F0502020204030204" pitchFamily="34" charset="0"/>
              </a:rPr>
              <a:t>“You say </a:t>
            </a:r>
            <a:r>
              <a:rPr lang="en-US" sz="2800" b="1" i="1" dirty="0">
                <a:solidFill>
                  <a:srgbClr val="C00000"/>
                </a:solidFill>
                <a:effectLst/>
                <a:latin typeface="Calibri" panose="020F0502020204030204" pitchFamily="34" charset="0"/>
              </a:rPr>
              <a:t>correctly</a:t>
            </a:r>
            <a:r>
              <a:rPr lang="en-US" sz="2800" b="1" dirty="0">
                <a:solidFill>
                  <a:srgbClr val="C00000"/>
                </a:solidFill>
                <a:effectLst/>
                <a:latin typeface="Calibri" panose="020F0502020204030204" pitchFamily="34" charset="0"/>
              </a:rPr>
              <a:t> that I am a king. For this I have been born, and for this I have come into the world, to testify to the truth. Everyone who is of the truth hears My voice.”</a:t>
            </a:r>
            <a:r>
              <a:rPr lang="en-US" sz="2400" b="1" dirty="0">
                <a:solidFill>
                  <a:srgbClr val="C00000"/>
                </a:solidFill>
                <a:effectLst/>
                <a:latin typeface="Calibri" panose="020F0502020204030204" pitchFamily="34" charset="0"/>
              </a:rPr>
              <a:t> </a:t>
            </a:r>
          </a:p>
        </p:txBody>
      </p:sp>
    </p:spTree>
    <p:extLst>
      <p:ext uri="{BB962C8B-B14F-4D97-AF65-F5344CB8AC3E}">
        <p14:creationId xmlns:p14="http://schemas.microsoft.com/office/powerpoint/2010/main" val="457650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a:extLst>
              <a:ext uri="{FF2B5EF4-FFF2-40B4-BE49-F238E27FC236}">
                <a16:creationId xmlns:a16="http://schemas.microsoft.com/office/drawing/2014/main" id="{9CFC3843-5F99-4094-9701-1EF36B493E19}"/>
              </a:ext>
            </a:extLst>
          </p:cNvPr>
          <p:cNvSpPr>
            <a:spLocks noChangeArrowheads="1"/>
          </p:cNvSpPr>
          <p:nvPr/>
        </p:nvSpPr>
        <p:spPr bwMode="auto">
          <a:xfrm>
            <a:off x="609600" y="1543050"/>
            <a:ext cx="10972799"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There is therefore now no condemnation </a:t>
            </a:r>
          </a:p>
          <a:p>
            <a:pPr marL="0" marR="0" lvl="0" indent="0" algn="ctr" defTabSz="914400" rtl="0" eaLnBrk="1" fontAlgn="base" latinLnBrk="0" hangingPunct="1">
              <a:lnSpc>
                <a:spcPct val="100000"/>
              </a:lnSpc>
              <a:spcBef>
                <a:spcPct val="0"/>
              </a:spcBef>
              <a:spcAft>
                <a:spcPts val="1200"/>
              </a:spcAft>
              <a:buClrTx/>
              <a:buSzTx/>
              <a:buFontTx/>
              <a:buNone/>
              <a:tabLst/>
              <a:defRPr/>
            </a:pPr>
            <a:r>
              <a:rPr kumimoji="0" lang="en-US" altLang="en-US" sz="26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to those who are </a:t>
            </a:r>
            <a:r>
              <a:rPr lang="en-US" altLang="en-US" sz="2600" b="1" i="1" u="sng" dirty="0">
                <a:solidFill>
                  <a:srgbClr val="008000"/>
                </a:solidFill>
                <a:latin typeface="Calibri" panose="020F0502020204030204" pitchFamily="34" charset="0"/>
                <a:cs typeface="Calibri" panose="020F0502020204030204" pitchFamily="34" charset="0"/>
              </a:rPr>
              <a:t>in Christ Jesus</a:t>
            </a:r>
            <a:r>
              <a:rPr kumimoji="0" lang="en-US" altLang="en-US" sz="26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Romans 8:1</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 Romans 7 </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we have a man renewed by the Spirit of God, but </a:t>
            </a:r>
            <a:r>
              <a:rPr kumimoji="0" lang="en-US" altLang="en-US" sz="2800" b="1" i="1"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struggling under law</a:t>
            </a:r>
            <a:r>
              <a:rPr kumimoji="0" lang="en-US" altLang="en-US" sz="28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r>
              <a:rPr kumimoji="0" lang="en-US" alt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 hoping thereby to subdue or find deliverance from the power of the old Adamic nature (sin nature)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lang="en-US" altLang="en-US" sz="2800" b="1" dirty="0">
                <a:solidFill>
                  <a:srgbClr val="000000"/>
                </a:solidFill>
                <a:latin typeface="Calibri" panose="020F0502020204030204" pitchFamily="34" charset="0"/>
                <a:cs typeface="Calibri" panose="020F0502020204030204" pitchFamily="34" charset="0"/>
              </a:rPr>
              <a:t>In chapter 8</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we have </a:t>
            </a:r>
            <a:r>
              <a:rPr lang="en-US" altLang="en-US" sz="2800" b="1" i="1" u="sng" dirty="0">
                <a:solidFill>
                  <a:srgbClr val="008000"/>
                </a:solidFill>
                <a:latin typeface="Calibri" panose="020F0502020204030204" pitchFamily="34" charset="0"/>
                <a:cs typeface="Calibri" panose="020F0502020204030204" pitchFamily="34" charset="0"/>
              </a:rPr>
              <a:t>God’s (only) way of deliverance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through the death and resurrection of Christ with which the believer is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identified</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before God. The chapter begins with “no condemnation” and ends with “no separation.” All who are </a:t>
            </a:r>
            <a:r>
              <a:rPr lang="en-US" altLang="en-US" sz="2800" b="1" i="1" u="sng" dirty="0">
                <a:solidFill>
                  <a:srgbClr val="008000"/>
                </a:solidFill>
                <a:latin typeface="Calibri" panose="020F0502020204030204" pitchFamily="34" charset="0"/>
                <a:cs typeface="Calibri" panose="020F0502020204030204" pitchFamily="34" charset="0"/>
              </a:rPr>
              <a:t>in Christ Jesus</a:t>
            </a:r>
            <a:r>
              <a:rPr lang="en-US" altLang="en-US" sz="2800" b="1" i="1" dirty="0">
                <a:solidFill>
                  <a:srgbClr val="008000"/>
                </a:solidFill>
                <a:latin typeface="Calibri" panose="020F0502020204030204" pitchFamily="34" charset="0"/>
                <a:cs typeface="Calibri" panose="020F0502020204030204" pitchFamily="34" charset="0"/>
              </a:rPr>
              <a:t> </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are </a:t>
            </a:r>
            <a:r>
              <a:rPr lang="en-US" altLang="en-US" sz="2800" b="1" i="1" u="sng" dirty="0">
                <a:solidFill>
                  <a:srgbClr val="008000"/>
                </a:solidFill>
                <a:latin typeface="Calibri" panose="020F0502020204030204" pitchFamily="34" charset="0"/>
                <a:cs typeface="Calibri" panose="020F0502020204030204" pitchFamily="34" charset="0"/>
              </a:rPr>
              <a:t>accepted in the Beloved</a:t>
            </a:r>
            <a:r>
              <a:rPr lang="en-US" altLang="en-US" sz="2800" b="1" i="1" dirty="0">
                <a:solidFill>
                  <a:srgbClr val="008000"/>
                </a:solidFill>
                <a:latin typeface="Calibri" panose="020F0502020204030204" pitchFamily="34" charset="0"/>
                <a:cs typeface="Calibri" panose="020F0502020204030204" pitchFamily="34" charset="0"/>
              </a:rPr>
              <a:t> </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and as free from every charge of guilt as He is Himself. He [Jesus] paid our penalty on the cross. </a:t>
            </a:r>
            <a:r>
              <a:rPr kumimoji="0" lang="en-US" alt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Now we are </a:t>
            </a:r>
            <a:r>
              <a:rPr lang="en-US" altLang="en-US" sz="2800" b="1" i="1" u="sng" dirty="0">
                <a:solidFill>
                  <a:srgbClr val="008000"/>
                </a:solidFill>
                <a:latin typeface="Calibri" panose="020F0502020204030204" pitchFamily="34" charset="0"/>
                <a:cs typeface="Calibri" panose="020F0502020204030204" pitchFamily="34" charset="0"/>
              </a:rPr>
              <a:t>linked up with Him</a:t>
            </a:r>
            <a:r>
              <a:rPr kumimoji="0" lang="en-US" alt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in resurrection,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not under law but under grace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
        <p:nvSpPr>
          <p:cNvPr id="15363" name="Rectangle 1">
            <a:extLst>
              <a:ext uri="{FF2B5EF4-FFF2-40B4-BE49-F238E27FC236}">
                <a16:creationId xmlns:a16="http://schemas.microsoft.com/office/drawing/2014/main" id="{186093C1-34B7-41B2-BE56-071A7B8DEAF4}"/>
              </a:ext>
            </a:extLst>
          </p:cNvPr>
          <p:cNvSpPr>
            <a:spLocks noChangeArrowheads="1"/>
          </p:cNvSpPr>
          <p:nvPr/>
        </p:nvSpPr>
        <p:spPr bwMode="auto">
          <a:xfrm>
            <a:off x="3136108" y="228601"/>
            <a:ext cx="591978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Henry Ironside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Continual Burnt Offering: Daily Meditations on the Word of God </a:t>
            </a: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265). Neptune, NJ: Loizeaux Brothers.</a:t>
            </a:r>
          </a:p>
        </p:txBody>
      </p:sp>
      <p:pic>
        <p:nvPicPr>
          <p:cNvPr id="2" name="Picture 1">
            <a:extLst>
              <a:ext uri="{FF2B5EF4-FFF2-40B4-BE49-F238E27FC236}">
                <a16:creationId xmlns:a16="http://schemas.microsoft.com/office/drawing/2014/main" id="{9FA87EB2-820F-4C92-84D4-2C6E6DA735B7}"/>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09600" y="76200"/>
            <a:ext cx="828882" cy="1097280"/>
          </a:xfrm>
          <a:prstGeom prst="rect">
            <a:avLst/>
          </a:prstGeom>
        </p:spPr>
      </p:pic>
    </p:spTree>
    <p:extLst>
      <p:ext uri="{BB962C8B-B14F-4D97-AF65-F5344CB8AC3E}">
        <p14:creationId xmlns:p14="http://schemas.microsoft.com/office/powerpoint/2010/main" val="26371440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Group 2">
            <a:extLst>
              <a:ext uri="{FF2B5EF4-FFF2-40B4-BE49-F238E27FC236}">
                <a16:creationId xmlns:a16="http://schemas.microsoft.com/office/drawing/2014/main" id="{3F1535FD-4B0B-FF6F-0EBC-6EF1BE2AF4E6}"/>
              </a:ext>
            </a:extLst>
          </p:cNvPr>
          <p:cNvGraphicFramePr>
            <a:graphicFrameLocks noGrp="1"/>
          </p:cNvGraphicFramePr>
          <p:nvPr>
            <p:ph type="tbl" idx="1"/>
          </p:nvPr>
        </p:nvGraphicFramePr>
        <p:xfrm>
          <a:off x="518160" y="487680"/>
          <a:ext cx="11155680" cy="6217920"/>
        </p:xfrm>
        <a:graphic>
          <a:graphicData uri="http://schemas.openxmlformats.org/drawingml/2006/table">
            <a:tbl>
              <a:tblPr/>
              <a:tblGrid>
                <a:gridCol w="3017520">
                  <a:extLst>
                    <a:ext uri="{9D8B030D-6E8A-4147-A177-3AD203B41FA5}">
                      <a16:colId xmlns:a16="http://schemas.microsoft.com/office/drawing/2014/main" val="762739017"/>
                    </a:ext>
                  </a:extLst>
                </a:gridCol>
                <a:gridCol w="2560320">
                  <a:extLst>
                    <a:ext uri="{9D8B030D-6E8A-4147-A177-3AD203B41FA5}">
                      <a16:colId xmlns:a16="http://schemas.microsoft.com/office/drawing/2014/main" val="1193556049"/>
                    </a:ext>
                  </a:extLst>
                </a:gridCol>
                <a:gridCol w="2560320">
                  <a:extLst>
                    <a:ext uri="{9D8B030D-6E8A-4147-A177-3AD203B41FA5}">
                      <a16:colId xmlns:a16="http://schemas.microsoft.com/office/drawing/2014/main" val="749678290"/>
                    </a:ext>
                  </a:extLst>
                </a:gridCol>
                <a:gridCol w="3017520">
                  <a:extLst>
                    <a:ext uri="{9D8B030D-6E8A-4147-A177-3AD203B41FA5}">
                      <a16:colId xmlns:a16="http://schemas.microsoft.com/office/drawing/2014/main" val="4237054678"/>
                    </a:ext>
                  </a:extLst>
                </a:gridCol>
              </a:tblGrid>
              <a:tr h="54864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dirty="0">
                        <a:ln>
                          <a:noFill/>
                        </a:ln>
                        <a:solidFill>
                          <a:srgbClr val="0000CC"/>
                        </a:solidFill>
                        <a:effectLst/>
                        <a:latin typeface="+mn-lt"/>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GENTILES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ISRAEL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CHURCH</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109816418"/>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NATURE OF BLESSINGS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Initial blessings for Adam &amp; Noah; earthly reproduction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Conditional, earthly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Unconditional, heavenly</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413411853"/>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EARTHLY DIFFICULTIES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Fall; the limitations are to cause mankind to seek God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Curses for disobedience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Trials for conformity to Christ or for discipline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898914665"/>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GRACE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Partial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Partial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Reigning principle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572395537"/>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SPIRIT’S ROLE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Will be poured out on all of mankind, in the kingdom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New Covenant promise in the coming kingdom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Indwells each believer all of the time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588245065"/>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CHRIST’S KINGDOM TITLE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KING OF KINGS &amp; LORD OF LORDS (OVER THE GENTILE NATIONS)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KING OF ISRAEL, MESSIAH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THE BRIDEGROOM, WITH WHOM WE REIGN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3803989832"/>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GOSPEL (S)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Substitution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Kingdom &amp; substitution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Substitution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4244886664"/>
                  </a:ext>
                </a:extLst>
              </a:tr>
            </a:tbl>
          </a:graphicData>
        </a:graphic>
      </p:graphicFrame>
      <p:sp>
        <p:nvSpPr>
          <p:cNvPr id="2" name="Text Box 4">
            <a:extLst>
              <a:ext uri="{FF2B5EF4-FFF2-40B4-BE49-F238E27FC236}">
                <a16:creationId xmlns:a16="http://schemas.microsoft.com/office/drawing/2014/main" id="{1B3D7850-944E-0378-0A46-404F50EE645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extLst>
      <p:ext uri="{BB962C8B-B14F-4D97-AF65-F5344CB8AC3E}">
        <p14:creationId xmlns:p14="http://schemas.microsoft.com/office/powerpoint/2010/main" val="3005483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Group 2">
            <a:extLst>
              <a:ext uri="{FF2B5EF4-FFF2-40B4-BE49-F238E27FC236}">
                <a16:creationId xmlns:a16="http://schemas.microsoft.com/office/drawing/2014/main" id="{3F1535FD-4B0B-FF6F-0EBC-6EF1BE2AF4E6}"/>
              </a:ext>
            </a:extLst>
          </p:cNvPr>
          <p:cNvGraphicFramePr>
            <a:graphicFrameLocks noGrp="1"/>
          </p:cNvGraphicFramePr>
          <p:nvPr>
            <p:ph type="tbl" idx="1"/>
            <p:extLst>
              <p:ext uri="{D42A27DB-BD31-4B8C-83A1-F6EECF244321}">
                <p14:modId xmlns:p14="http://schemas.microsoft.com/office/powerpoint/2010/main" val="606159783"/>
              </p:ext>
            </p:extLst>
          </p:nvPr>
        </p:nvGraphicFramePr>
        <p:xfrm>
          <a:off x="518160" y="518160"/>
          <a:ext cx="11155680" cy="6217920"/>
        </p:xfrm>
        <a:graphic>
          <a:graphicData uri="http://schemas.openxmlformats.org/drawingml/2006/table">
            <a:tbl>
              <a:tblPr/>
              <a:tblGrid>
                <a:gridCol w="3017520">
                  <a:extLst>
                    <a:ext uri="{9D8B030D-6E8A-4147-A177-3AD203B41FA5}">
                      <a16:colId xmlns:a16="http://schemas.microsoft.com/office/drawing/2014/main" val="762739017"/>
                    </a:ext>
                  </a:extLst>
                </a:gridCol>
                <a:gridCol w="2560320">
                  <a:extLst>
                    <a:ext uri="{9D8B030D-6E8A-4147-A177-3AD203B41FA5}">
                      <a16:colId xmlns:a16="http://schemas.microsoft.com/office/drawing/2014/main" val="1193556049"/>
                    </a:ext>
                  </a:extLst>
                </a:gridCol>
                <a:gridCol w="2560320">
                  <a:extLst>
                    <a:ext uri="{9D8B030D-6E8A-4147-A177-3AD203B41FA5}">
                      <a16:colId xmlns:a16="http://schemas.microsoft.com/office/drawing/2014/main" val="749678290"/>
                    </a:ext>
                  </a:extLst>
                </a:gridCol>
                <a:gridCol w="3017520">
                  <a:extLst>
                    <a:ext uri="{9D8B030D-6E8A-4147-A177-3AD203B41FA5}">
                      <a16:colId xmlns:a16="http://schemas.microsoft.com/office/drawing/2014/main" val="4237054678"/>
                    </a:ext>
                  </a:extLst>
                </a:gridCol>
              </a:tblGrid>
              <a:tr h="54864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dirty="0">
                        <a:ln>
                          <a:noFill/>
                        </a:ln>
                        <a:solidFill>
                          <a:srgbClr val="0000CC"/>
                        </a:solidFill>
                        <a:effectLst/>
                        <a:latin typeface="+mn-lt"/>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GENTILES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ISRAEL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CHURCH</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109816418"/>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NATURE OF BLESSINGS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Initial blessings for Adam &amp; Noah; earthly reproduction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Conditional, earthly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Unconditional, heavenly</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413411853"/>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EARTHLY DIFFICULTIES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Fall; the limitations are to cause mankind to seek God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Curses for disobedience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Trials for conformity to Christ or for discipline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898914665"/>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GRACE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Partial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Partial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Reigning principle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572395537"/>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SPIRIT’S ROLE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Will be poured out on all of mankind, in the kingdom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New Covenant promise in the coming kingdom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Indwells each believer all of the time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588245065"/>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CHRIST’S KINGDOM TITLE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King of kings &amp; Lord of lords (over the Gentile nations)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King of Israel, Messiah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The Bridegroom, with Whom we reign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803989832"/>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GOSPEL (S)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SUBSTITUTION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KINGDOM &amp; SUBSTITUTION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SUBSTITUTION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4244886664"/>
                  </a:ext>
                </a:extLst>
              </a:tr>
            </a:tbl>
          </a:graphicData>
        </a:graphic>
      </p:graphicFrame>
      <p:sp>
        <p:nvSpPr>
          <p:cNvPr id="2" name="Text Box 4">
            <a:extLst>
              <a:ext uri="{FF2B5EF4-FFF2-40B4-BE49-F238E27FC236}">
                <a16:creationId xmlns:a16="http://schemas.microsoft.com/office/drawing/2014/main" id="{FBBB9D0C-5121-7413-FA8B-E4E80285E49B}"/>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extLst>
      <p:ext uri="{BB962C8B-B14F-4D97-AF65-F5344CB8AC3E}">
        <p14:creationId xmlns:p14="http://schemas.microsoft.com/office/powerpoint/2010/main" val="33757500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5786F16-BD0C-3A4E-E158-E4842327CA77}"/>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38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18435" name="Rectangle 3">
            <a:extLst>
              <a:ext uri="{FF2B5EF4-FFF2-40B4-BE49-F238E27FC236}">
                <a16:creationId xmlns:a16="http://schemas.microsoft.com/office/drawing/2014/main" id="{7A901B1B-91BB-BE17-DFE8-C5388481509A}"/>
              </a:ext>
            </a:extLst>
          </p:cNvPr>
          <p:cNvSpPr txBox="1">
            <a:spLocks noChangeArrowheads="1"/>
          </p:cNvSpPr>
          <p:nvPr/>
        </p:nvSpPr>
        <p:spPr bwMode="auto">
          <a:xfrm>
            <a:off x="1203960" y="1143000"/>
            <a:ext cx="978408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tabLst>
                <a:tab pos="1939925" algn="l"/>
              </a:tabLst>
              <a:defRPr sz="2800">
                <a:solidFill>
                  <a:schemeClr val="tx1"/>
                </a:solidFill>
                <a:latin typeface="Calibri" panose="020F0502020204030204" pitchFamily="34" charset="0"/>
              </a:defRPr>
            </a:lvl1pPr>
            <a:lvl2pPr marL="571500" indent="-571500">
              <a:lnSpc>
                <a:spcPct val="90000"/>
              </a:lnSpc>
              <a:spcBef>
                <a:spcPts val="500"/>
              </a:spcBef>
              <a:buFont typeface="Arial" panose="020B0604020202020204" pitchFamily="34" charset="0"/>
              <a:buChar char="•"/>
              <a:tabLst>
                <a:tab pos="1939925" algn="l"/>
              </a:tabLst>
              <a:defRPr sz="2400">
                <a:solidFill>
                  <a:schemeClr val="tx1"/>
                </a:solidFill>
                <a:latin typeface="Calibri" panose="020F0502020204030204" pitchFamily="34" charset="0"/>
              </a:defRPr>
            </a:lvl2pPr>
            <a:lvl3pPr indent="-452438">
              <a:lnSpc>
                <a:spcPct val="90000"/>
              </a:lnSpc>
              <a:spcBef>
                <a:spcPts val="500"/>
              </a:spcBef>
              <a:buFont typeface="Arial" panose="020B0604020202020204" pitchFamily="34" charset="0"/>
              <a:buChar char="•"/>
              <a:tabLst>
                <a:tab pos="193992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93992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93992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9pPr>
          </a:lstStyle>
          <a:p>
            <a:pPr marL="458788" lvl="1" indent="-458788" eaLnBrk="1" hangingPunct="1">
              <a:lnSpc>
                <a:spcPct val="100000"/>
              </a:lnSpc>
              <a:spcBef>
                <a:spcPct val="0"/>
              </a:spcBef>
              <a:spcAft>
                <a:spcPts val="2400"/>
              </a:spcAft>
              <a:buFont typeface="Arial" panose="020B0604020202020204" pitchFamily="34" charset="0"/>
              <a:buAutoNum type="romanUcPeriod"/>
            </a:pPr>
            <a:r>
              <a:rPr lang="en-US" altLang="en-US" sz="3000" b="1" dirty="0">
                <a:cs typeface="Calibri" panose="020F0502020204030204" pitchFamily="34" charset="0"/>
              </a:rPr>
              <a:t>REVIEW </a:t>
            </a:r>
          </a:p>
          <a:p>
            <a:pPr lvl="2" eaLnBrk="1" hangingPunct="1">
              <a:lnSpc>
                <a:spcPct val="100000"/>
              </a:lnSpc>
              <a:spcBef>
                <a:spcPct val="0"/>
              </a:spcBef>
              <a:spcAft>
                <a:spcPts val="2400"/>
              </a:spcAft>
              <a:buFontTx/>
              <a:buAutoNum type="alphaUcPeriod"/>
            </a:pPr>
            <a:r>
              <a:rPr lang="en-US" altLang="en-US" sz="3000" b="1" dirty="0">
                <a:cs typeface="Calibri" panose="020F0502020204030204" pitchFamily="34" charset="0"/>
              </a:rPr>
              <a:t>PURPOSE, AIM, AND OBJECTIVE</a:t>
            </a:r>
          </a:p>
          <a:p>
            <a:pPr marL="458788" lvl="1" indent="-458788" eaLnBrk="1" hangingPunct="1">
              <a:lnSpc>
                <a:spcPct val="100000"/>
              </a:lnSpc>
              <a:spcBef>
                <a:spcPct val="0"/>
              </a:spcBef>
              <a:spcAft>
                <a:spcPts val="2400"/>
              </a:spcAft>
              <a:buFont typeface="Arial" panose="020B0604020202020204" pitchFamily="34" charset="0"/>
              <a:buAutoNum type="romanUcPeriod"/>
            </a:pPr>
            <a:r>
              <a:rPr lang="en-US" altLang="en-US" sz="3000" b="1" dirty="0">
                <a:cs typeface="Calibri" panose="020F0502020204030204" pitchFamily="34" charset="0"/>
              </a:rPr>
              <a:t>GENTILES, ISRAEL, &amp; THE CHURCH – Part 1</a:t>
            </a:r>
          </a:p>
          <a:p>
            <a:pPr lvl="2" eaLnBrk="1" hangingPunct="1">
              <a:lnSpc>
                <a:spcPct val="100000"/>
              </a:lnSpc>
              <a:spcBef>
                <a:spcPct val="0"/>
              </a:spcBef>
              <a:spcAft>
                <a:spcPts val="2400"/>
              </a:spcAft>
              <a:buFontTx/>
              <a:buAutoNum type="alphaUcPeriod"/>
            </a:pPr>
            <a:r>
              <a:rPr lang="en-US" altLang="en-US" sz="3000" b="1" dirty="0">
                <a:cs typeface="Calibri" panose="020F0502020204030204" pitchFamily="34" charset="0"/>
              </a:rPr>
              <a:t>SCRIPTURES (Gal. 2:19-20; Matt. 10:5-8; Acts 14:26-27)</a:t>
            </a:r>
          </a:p>
          <a:p>
            <a:pPr lvl="2" eaLnBrk="1" hangingPunct="1">
              <a:lnSpc>
                <a:spcPct val="100000"/>
              </a:lnSpc>
              <a:spcBef>
                <a:spcPct val="0"/>
              </a:spcBef>
              <a:spcAft>
                <a:spcPts val="2400"/>
              </a:spcAft>
              <a:buFontTx/>
              <a:buAutoNum type="alphaUcPeriod"/>
            </a:pPr>
            <a:r>
              <a:rPr lang="en-US" altLang="en-US" sz="3000" b="1" dirty="0">
                <a:cs typeface="Calibri" panose="020F0502020204030204" pitchFamily="34" charset="0"/>
              </a:rPr>
              <a:t>GENERAL INFORMATION</a:t>
            </a:r>
          </a:p>
          <a:p>
            <a:pPr lvl="2" eaLnBrk="1" hangingPunct="1">
              <a:lnSpc>
                <a:spcPct val="100000"/>
              </a:lnSpc>
              <a:spcBef>
                <a:spcPct val="0"/>
              </a:spcBef>
              <a:spcAft>
                <a:spcPts val="2400"/>
              </a:spcAft>
              <a:buFontTx/>
              <a:buAutoNum type="alphaUcPeriod"/>
            </a:pPr>
            <a:r>
              <a:rPr lang="en-US" altLang="en-US" sz="3000" b="1" dirty="0">
                <a:cs typeface="Calibri" panose="020F0502020204030204" pitchFamily="34" charset="0"/>
              </a:rPr>
              <a:t>CHART - THE THREE DIFFERENT GROUPS</a:t>
            </a:r>
          </a:p>
          <a:p>
            <a:pPr marL="458788" lvl="1" indent="-458788" eaLnBrk="1" hangingPunct="1">
              <a:lnSpc>
                <a:spcPct val="100000"/>
              </a:lnSpc>
              <a:spcBef>
                <a:spcPct val="0"/>
              </a:spcBef>
              <a:spcAft>
                <a:spcPts val="2400"/>
              </a:spcAft>
              <a:buFont typeface="Arial" panose="020B0604020202020204" pitchFamily="34" charset="0"/>
              <a:buAutoNum type="romanUcPeriod"/>
            </a:pPr>
            <a:r>
              <a:rPr lang="en-US" altLang="en-US" sz="3000" b="1" u="sng" dirty="0">
                <a:solidFill>
                  <a:srgbClr val="0000CC"/>
                </a:solidFill>
                <a:cs typeface="Calibri" panose="020F0502020204030204" pitchFamily="34" charset="0"/>
              </a:rPr>
              <a:t>CONCLUDING OBSERVATIONS</a:t>
            </a:r>
          </a:p>
        </p:txBody>
      </p:sp>
    </p:spTree>
    <p:extLst>
      <p:ext uri="{BB962C8B-B14F-4D97-AF65-F5344CB8AC3E}">
        <p14:creationId xmlns:p14="http://schemas.microsoft.com/office/powerpoint/2010/main" val="7515017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5" name="Rectangle 3">
            <a:extLst>
              <a:ext uri="{FF2B5EF4-FFF2-40B4-BE49-F238E27FC236}">
                <a16:creationId xmlns:a16="http://schemas.microsoft.com/office/drawing/2014/main" id="{A64A2653-598E-73DD-440E-56F85A3C9458}"/>
              </a:ext>
            </a:extLst>
          </p:cNvPr>
          <p:cNvSpPr>
            <a:spLocks noGrp="1" noChangeArrowheads="1"/>
          </p:cNvSpPr>
          <p:nvPr>
            <p:ph sz="half" idx="1"/>
          </p:nvPr>
        </p:nvSpPr>
        <p:spPr>
          <a:xfrm>
            <a:off x="609600" y="1981200"/>
            <a:ext cx="10972800" cy="4572000"/>
          </a:xfrm>
        </p:spPr>
        <p:txBody>
          <a:bodyPr>
            <a:normAutofit/>
          </a:bodyPr>
          <a:lstStyle/>
          <a:p>
            <a:pPr algn="just">
              <a:lnSpc>
                <a:spcPct val="100000"/>
              </a:lnSpc>
              <a:spcBef>
                <a:spcPts val="0"/>
              </a:spcBef>
              <a:spcAft>
                <a:spcPts val="1200"/>
              </a:spcAft>
            </a:pPr>
            <a:r>
              <a:rPr lang="en-US" altLang="en-US" dirty="0"/>
              <a:t>Since Christians have not always understood these truths clearly, they haven’t known what God intends therefore: </a:t>
            </a:r>
          </a:p>
          <a:p>
            <a:pPr marL="914400" lvl="1" indent="-457200" algn="just">
              <a:lnSpc>
                <a:spcPct val="100000"/>
              </a:lnSpc>
              <a:spcBef>
                <a:spcPts val="0"/>
              </a:spcBef>
              <a:spcAft>
                <a:spcPts val="1200"/>
              </a:spcAft>
              <a:buFont typeface="Courier New" panose="02070309020205020404" pitchFamily="49" charset="0"/>
              <a:buChar char="-"/>
            </a:pPr>
            <a:r>
              <a:rPr lang="en-US" altLang="en-US" sz="2800" dirty="0"/>
              <a:t>Some have thought themselves under some or all of the Law of Moses.</a:t>
            </a:r>
          </a:p>
          <a:p>
            <a:pPr marL="914400" lvl="1" indent="-457200" algn="just">
              <a:lnSpc>
                <a:spcPct val="100000"/>
              </a:lnSpc>
              <a:spcBef>
                <a:spcPts val="0"/>
              </a:spcBef>
              <a:spcAft>
                <a:spcPts val="1200"/>
              </a:spcAft>
              <a:buFont typeface="Courier New" panose="02070309020205020404" pitchFamily="49" charset="0"/>
              <a:buChar char="-"/>
            </a:pPr>
            <a:r>
              <a:rPr lang="en-US" altLang="en-US" sz="2800" dirty="0"/>
              <a:t>Some have seen themselves as an earthly people with conditional earthly blessings.</a:t>
            </a:r>
          </a:p>
          <a:p>
            <a:pPr marL="914400" lvl="1" indent="-457200" algn="just">
              <a:lnSpc>
                <a:spcPct val="100000"/>
              </a:lnSpc>
              <a:spcBef>
                <a:spcPts val="0"/>
              </a:spcBef>
              <a:spcAft>
                <a:spcPts val="1200"/>
              </a:spcAft>
              <a:buFont typeface="Courier New" panose="02070309020205020404" pitchFamily="49" charset="0"/>
              <a:buChar char="-"/>
            </a:pPr>
            <a:r>
              <a:rPr lang="en-US" altLang="en-US" sz="2800" dirty="0"/>
              <a:t>Some have seen Christ as their King and the Church as the Kingdom, ultimately leading to antisemitism.</a:t>
            </a:r>
          </a:p>
        </p:txBody>
      </p:sp>
      <p:sp>
        <p:nvSpPr>
          <p:cNvPr id="2" name="Text Box 4">
            <a:extLst>
              <a:ext uri="{FF2B5EF4-FFF2-40B4-BE49-F238E27FC236}">
                <a16:creationId xmlns:a16="http://schemas.microsoft.com/office/drawing/2014/main" id="{2AA877F9-1AB6-54D5-1D2B-1A2891A59256}"/>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3" name="Rectangle 2">
            <a:extLst>
              <a:ext uri="{FF2B5EF4-FFF2-40B4-BE49-F238E27FC236}">
                <a16:creationId xmlns:a16="http://schemas.microsoft.com/office/drawing/2014/main" id="{E8A09189-466E-08AA-EAD9-CC20AEB2BE4D}"/>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WHY WOULD WE GO THROUGH ALL OF THIS?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34A82BE4-F889-B1A9-F97A-56D6A3D9CAC7}"/>
              </a:ext>
            </a:extLst>
          </p:cNvPr>
          <p:cNvSpPr>
            <a:spLocks noGrp="1" noChangeArrowheads="1"/>
          </p:cNvSpPr>
          <p:nvPr>
            <p:ph type="title"/>
          </p:nvPr>
        </p:nvSpPr>
        <p:spPr>
          <a:xfrm>
            <a:off x="609600" y="685800"/>
            <a:ext cx="10972800" cy="914400"/>
          </a:xfrm>
        </p:spPr>
        <p:txBody>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BUT WAIT!  THERE’S MORE! </a:t>
            </a:r>
          </a:p>
        </p:txBody>
      </p:sp>
      <p:sp>
        <p:nvSpPr>
          <p:cNvPr id="22531" name="Rectangle 3">
            <a:extLst>
              <a:ext uri="{FF2B5EF4-FFF2-40B4-BE49-F238E27FC236}">
                <a16:creationId xmlns:a16="http://schemas.microsoft.com/office/drawing/2014/main" id="{7E415CEF-934A-8826-4864-7ED1E5EB2F61}"/>
              </a:ext>
            </a:extLst>
          </p:cNvPr>
          <p:cNvSpPr>
            <a:spLocks noGrp="1" noChangeArrowheads="1"/>
          </p:cNvSpPr>
          <p:nvPr>
            <p:ph sz="half" idx="1"/>
          </p:nvPr>
        </p:nvSpPr>
        <p:spPr>
          <a:xfrm>
            <a:off x="609600" y="1981200"/>
            <a:ext cx="10972800" cy="3124200"/>
          </a:xfrm>
        </p:spPr>
        <p:txBody>
          <a:bodyPr>
            <a:normAutofit/>
          </a:bodyPr>
          <a:lstStyle/>
          <a:p>
            <a:pPr marL="914400" lvl="1" indent="-457200" algn="just">
              <a:lnSpc>
                <a:spcPct val="100000"/>
              </a:lnSpc>
              <a:spcBef>
                <a:spcPts val="0"/>
              </a:spcBef>
              <a:spcAft>
                <a:spcPts val="1200"/>
              </a:spcAft>
              <a:buFont typeface="Courier New" panose="02070309020205020404" pitchFamily="49" charset="0"/>
              <a:buChar char="-"/>
            </a:pPr>
            <a:r>
              <a:rPr lang="en-US" altLang="en-US" sz="2800" dirty="0"/>
              <a:t>Some Christians  mistakenly see it as their godly responsibility to take dominion over the earth politically, and economically and militarily, for Christ.</a:t>
            </a:r>
          </a:p>
          <a:p>
            <a:pPr marL="914400" lvl="1" indent="-457200" algn="just">
              <a:lnSpc>
                <a:spcPct val="100000"/>
              </a:lnSpc>
              <a:spcBef>
                <a:spcPts val="0"/>
              </a:spcBef>
              <a:spcAft>
                <a:spcPts val="1200"/>
              </a:spcAft>
              <a:buFont typeface="Courier New" panose="02070309020205020404" pitchFamily="49" charset="0"/>
              <a:buChar char="-"/>
            </a:pPr>
            <a:r>
              <a:rPr lang="en-US" altLang="en-US" sz="2800" dirty="0"/>
              <a:t>Some have not </a:t>
            </a:r>
            <a:r>
              <a:rPr lang="en-US" altLang="en-US" sz="2800" b="1" i="1" dirty="0">
                <a:solidFill>
                  <a:srgbClr val="0000CC"/>
                </a:solidFill>
                <a:latin typeface="Calibri" panose="020F0502020204030204" pitchFamily="34" charset="0"/>
                <a:cs typeface="Calibri" panose="020F0502020204030204" pitchFamily="34" charset="0"/>
              </a:rPr>
              <a:t>fully understood</a:t>
            </a:r>
            <a:r>
              <a:rPr lang="en-US" altLang="en-US" sz="2800" dirty="0"/>
              <a:t> what </a:t>
            </a:r>
            <a:r>
              <a:rPr lang="en-US" sz="2800" dirty="0"/>
              <a:t>actually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altLang="en-US" sz="2800" dirty="0"/>
              <a:t>took place on the cross. </a:t>
            </a:r>
          </a:p>
        </p:txBody>
      </p:sp>
      <p:sp>
        <p:nvSpPr>
          <p:cNvPr id="2" name="Text Box 4">
            <a:extLst>
              <a:ext uri="{FF2B5EF4-FFF2-40B4-BE49-F238E27FC236}">
                <a16:creationId xmlns:a16="http://schemas.microsoft.com/office/drawing/2014/main" id="{4717F233-2E6C-FC3C-060A-5A0F9C01D18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47046C35-12C3-F8BC-C1E9-D7B12A146D37}"/>
              </a:ext>
            </a:extLst>
          </p:cNvPr>
          <p:cNvSpPr>
            <a:spLocks noGrp="1" noChangeArrowheads="1"/>
          </p:cNvSpPr>
          <p:nvPr>
            <p:ph type="title"/>
          </p:nvPr>
        </p:nvSpPr>
        <p:spPr>
          <a:xfrm>
            <a:off x="609600" y="685800"/>
            <a:ext cx="10972800" cy="914400"/>
          </a:xfrm>
        </p:spPr>
        <p:txBody>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MOTIVE, MEANS &amp; OPPORTUNITY </a:t>
            </a:r>
          </a:p>
        </p:txBody>
      </p:sp>
      <p:sp>
        <p:nvSpPr>
          <p:cNvPr id="24579" name="Rectangle 3">
            <a:extLst>
              <a:ext uri="{FF2B5EF4-FFF2-40B4-BE49-F238E27FC236}">
                <a16:creationId xmlns:a16="http://schemas.microsoft.com/office/drawing/2014/main" id="{7193A40D-7B04-1AA4-F42C-376310142CB5}"/>
              </a:ext>
            </a:extLst>
          </p:cNvPr>
          <p:cNvSpPr>
            <a:spLocks noGrp="1" noChangeArrowheads="1"/>
          </p:cNvSpPr>
          <p:nvPr>
            <p:ph sz="half" idx="1"/>
          </p:nvPr>
        </p:nvSpPr>
        <p:spPr>
          <a:xfrm>
            <a:off x="609600" y="1981200"/>
            <a:ext cx="10972800" cy="1295400"/>
          </a:xfrm>
        </p:spPr>
        <p:txBody>
          <a:bodyPr>
            <a:normAutofit/>
          </a:bodyPr>
          <a:lstStyle/>
          <a:p>
            <a:pPr algn="just">
              <a:lnSpc>
                <a:spcPct val="100000"/>
              </a:lnSpc>
              <a:spcBef>
                <a:spcPts val="0"/>
              </a:spcBef>
              <a:spcAft>
                <a:spcPts val="1200"/>
              </a:spcAft>
            </a:pPr>
            <a:r>
              <a:rPr lang="en-US" altLang="en-US" dirty="0"/>
              <a:t>In the Body of Christ our motive for how we live is distinct:</a:t>
            </a:r>
          </a:p>
          <a:p>
            <a:pPr marL="914400" lvl="1" indent="-457200" algn="just">
              <a:lnSpc>
                <a:spcPct val="100000"/>
              </a:lnSpc>
              <a:spcBef>
                <a:spcPts val="0"/>
              </a:spcBef>
              <a:spcAft>
                <a:spcPts val="1200"/>
              </a:spcAft>
              <a:buFont typeface="Courier New" panose="02070309020205020404" pitchFamily="49" charset="0"/>
              <a:buChar char="-"/>
            </a:pPr>
            <a:r>
              <a:rPr lang="en-US" altLang="en-US" sz="2800" dirty="0"/>
              <a:t>Grace and mercy are to be our </a:t>
            </a:r>
            <a:r>
              <a:rPr lang="en-US" altLang="en-US" sz="2800" b="1" i="1" u="sng" dirty="0">
                <a:solidFill>
                  <a:srgbClr val="0000CC"/>
                </a:solidFill>
                <a:latin typeface="Calibri" panose="020F0502020204030204" pitchFamily="34" charset="0"/>
                <a:cs typeface="Calibri" panose="020F0502020204030204" pitchFamily="34" charset="0"/>
              </a:rPr>
              <a:t>motives</a:t>
            </a:r>
            <a:r>
              <a:rPr lang="en-US" altLang="en-US" sz="2800" dirty="0"/>
              <a:t> (cf. Eph. 4:32).</a:t>
            </a:r>
          </a:p>
        </p:txBody>
      </p:sp>
      <p:sp>
        <p:nvSpPr>
          <p:cNvPr id="2" name="Text Box 4">
            <a:extLst>
              <a:ext uri="{FF2B5EF4-FFF2-40B4-BE49-F238E27FC236}">
                <a16:creationId xmlns:a16="http://schemas.microsoft.com/office/drawing/2014/main" id="{DFDA7A2C-22B8-3D2E-3AE8-BCF43193A17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3" name="Picture 2">
            <a:extLst>
              <a:ext uri="{FF2B5EF4-FFF2-40B4-BE49-F238E27FC236}">
                <a16:creationId xmlns:a16="http://schemas.microsoft.com/office/drawing/2014/main" id="{09DACC52-3E6C-A61B-A6C5-2EFB24D6D755}"/>
              </a:ext>
            </a:extLst>
          </p:cNvPr>
          <p:cNvPicPr>
            <a:picLocks noChangeAspect="1"/>
          </p:cNvPicPr>
          <p:nvPr/>
        </p:nvPicPr>
        <p:blipFill rotWithShape="1">
          <a:blip r:embed="rId3"/>
          <a:srcRect t="2084"/>
          <a:stretch/>
        </p:blipFill>
        <p:spPr>
          <a:xfrm>
            <a:off x="3258767" y="3352800"/>
            <a:ext cx="5674467" cy="3200400"/>
          </a:xfrm>
          <a:prstGeom prst="rect">
            <a:avLst/>
          </a:prstGeom>
          <a:ln>
            <a:solidFill>
              <a:schemeClr val="tx1"/>
            </a:solid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47046C35-12C3-F8BC-C1E9-D7B12A146D37}"/>
              </a:ext>
            </a:extLst>
          </p:cNvPr>
          <p:cNvSpPr>
            <a:spLocks noGrp="1" noChangeArrowheads="1"/>
          </p:cNvSpPr>
          <p:nvPr>
            <p:ph type="title"/>
          </p:nvPr>
        </p:nvSpPr>
        <p:spPr>
          <a:xfrm>
            <a:off x="609600" y="685800"/>
            <a:ext cx="10972800" cy="914400"/>
          </a:xfrm>
        </p:spPr>
        <p:txBody>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MOTIVE, MEANS &amp; OPPORTUNITY </a:t>
            </a:r>
          </a:p>
        </p:txBody>
      </p:sp>
      <p:sp>
        <p:nvSpPr>
          <p:cNvPr id="24579" name="Rectangle 3">
            <a:extLst>
              <a:ext uri="{FF2B5EF4-FFF2-40B4-BE49-F238E27FC236}">
                <a16:creationId xmlns:a16="http://schemas.microsoft.com/office/drawing/2014/main" id="{7193A40D-7B04-1AA4-F42C-376310142CB5}"/>
              </a:ext>
            </a:extLst>
          </p:cNvPr>
          <p:cNvSpPr>
            <a:spLocks noGrp="1" noChangeArrowheads="1"/>
          </p:cNvSpPr>
          <p:nvPr>
            <p:ph sz="half" idx="1"/>
          </p:nvPr>
        </p:nvSpPr>
        <p:spPr>
          <a:xfrm>
            <a:off x="609600" y="1981200"/>
            <a:ext cx="10972800" cy="1828800"/>
          </a:xfrm>
        </p:spPr>
        <p:txBody>
          <a:bodyPr>
            <a:normAutofit/>
          </a:bodyPr>
          <a:lstStyle/>
          <a:p>
            <a:pPr algn="just">
              <a:lnSpc>
                <a:spcPct val="100000"/>
              </a:lnSpc>
              <a:spcBef>
                <a:spcPts val="0"/>
              </a:spcBef>
              <a:spcAft>
                <a:spcPts val="1200"/>
              </a:spcAft>
            </a:pPr>
            <a:r>
              <a:rPr lang="en-US" altLang="en-US" dirty="0"/>
              <a:t>In the Body of Christ w</a:t>
            </a:r>
            <a:r>
              <a:rPr lang="en-US" altLang="en-US" sz="2800" dirty="0"/>
              <a:t>e have a </a:t>
            </a:r>
            <a:r>
              <a:rPr lang="en-US" altLang="en-US" sz="2800" b="1" i="1" u="sng" dirty="0">
                <a:solidFill>
                  <a:srgbClr val="0000CC"/>
                </a:solidFill>
                <a:latin typeface="Calibri" panose="020F0502020204030204" pitchFamily="34" charset="0"/>
                <a:cs typeface="Calibri" panose="020F0502020204030204" pitchFamily="34" charset="0"/>
              </a:rPr>
              <a:t>means</a:t>
            </a:r>
            <a:r>
              <a:rPr lang="en-US" altLang="en-US" sz="2800" dirty="0"/>
              <a:t> of living that is from the life of Christ and the indwelling Holy Spirit.</a:t>
            </a:r>
          </a:p>
        </p:txBody>
      </p:sp>
      <p:sp>
        <p:nvSpPr>
          <p:cNvPr id="2" name="Text Box 4">
            <a:extLst>
              <a:ext uri="{FF2B5EF4-FFF2-40B4-BE49-F238E27FC236}">
                <a16:creationId xmlns:a16="http://schemas.microsoft.com/office/drawing/2014/main" id="{DFDA7A2C-22B8-3D2E-3AE8-BCF43193A17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3" name="Picture 2" descr="C:\Users\Dr. Jim McGowan\AppData\Local\Microsoft\Windows\Temporary Internet Files\Content.IE5\F2QOUR1I\MC900057653[1].wmf">
            <a:extLst>
              <a:ext uri="{FF2B5EF4-FFF2-40B4-BE49-F238E27FC236}">
                <a16:creationId xmlns:a16="http://schemas.microsoft.com/office/drawing/2014/main" id="{6082FD45-AD1C-74DF-8EB6-ADB6F32948F3}"/>
              </a:ext>
            </a:extLst>
          </p:cNvPr>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001" y="5715000"/>
            <a:ext cx="1082843" cy="914400"/>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3BF9214-0A27-FFE4-8406-6B1BAFD07392}"/>
              </a:ext>
            </a:extLst>
          </p:cNvPr>
          <p:cNvPicPr>
            <a:picLocks noChangeAspect="1"/>
          </p:cNvPicPr>
          <p:nvPr/>
        </p:nvPicPr>
        <p:blipFill>
          <a:blip r:embed="rId4"/>
          <a:stretch>
            <a:fillRect/>
          </a:stretch>
        </p:blipFill>
        <p:spPr>
          <a:xfrm>
            <a:off x="9829987" y="3581400"/>
            <a:ext cx="1752413" cy="2743200"/>
          </a:xfrm>
          <a:prstGeom prst="rect">
            <a:avLst/>
          </a:prstGeom>
        </p:spPr>
      </p:pic>
    </p:spTree>
    <p:extLst>
      <p:ext uri="{BB962C8B-B14F-4D97-AF65-F5344CB8AC3E}">
        <p14:creationId xmlns:p14="http://schemas.microsoft.com/office/powerpoint/2010/main" val="199738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63" presetClass="path" presetSubtype="0" accel="50000" decel="50000" fill="hold" nodeType="withEffect">
                                  <p:stCondLst>
                                    <p:cond delay="0"/>
                                  </p:stCondLst>
                                  <p:childTnLst>
                                    <p:animMotion origin="layout" path="M -0.02279 0 L 0.68685 -0.14444 " pathEditMode="relative" rAng="0" ptsTypes="AA">
                                      <p:cBhvr>
                                        <p:cTn id="10" dur="2000" fill="hold"/>
                                        <p:tgtEl>
                                          <p:spTgt spid="3"/>
                                        </p:tgtEl>
                                        <p:attrNameLst>
                                          <p:attrName>ppt_x</p:attrName>
                                          <p:attrName>ppt_y</p:attrName>
                                        </p:attrNameLst>
                                      </p:cBhvr>
                                      <p:rCtr x="35482" y="-72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47046C35-12C3-F8BC-C1E9-D7B12A146D37}"/>
              </a:ext>
            </a:extLst>
          </p:cNvPr>
          <p:cNvSpPr>
            <a:spLocks noGrp="1" noChangeArrowheads="1"/>
          </p:cNvSpPr>
          <p:nvPr>
            <p:ph type="title"/>
          </p:nvPr>
        </p:nvSpPr>
        <p:spPr>
          <a:xfrm>
            <a:off x="609600" y="685800"/>
            <a:ext cx="10972800" cy="914400"/>
          </a:xfrm>
        </p:spPr>
        <p:txBody>
          <a:bodyPr/>
          <a:lstStyle/>
          <a:p>
            <a:pPr algn="ctr">
              <a:lnSpc>
                <a:spcPct val="100000"/>
              </a:lnSpc>
            </a:pPr>
            <a:r>
              <a:rPr lang="en-US" altLang="en-US" sz="3200" b="1" dirty="0">
                <a:solidFill>
                  <a:srgbClr val="0000CC"/>
                </a:solidFill>
                <a:latin typeface="Calibri" panose="020F0502020204030204" pitchFamily="34" charset="0"/>
                <a:ea typeface="+mn-ea"/>
                <a:cs typeface="Calibri" panose="020F0502020204030204" pitchFamily="34" charset="0"/>
              </a:rPr>
              <a:t>MOTIVE, MEANS &amp; OPPORTUNITY </a:t>
            </a:r>
          </a:p>
        </p:txBody>
      </p:sp>
      <p:sp>
        <p:nvSpPr>
          <p:cNvPr id="24579" name="Rectangle 3">
            <a:extLst>
              <a:ext uri="{FF2B5EF4-FFF2-40B4-BE49-F238E27FC236}">
                <a16:creationId xmlns:a16="http://schemas.microsoft.com/office/drawing/2014/main" id="{7193A40D-7B04-1AA4-F42C-376310142CB5}"/>
              </a:ext>
            </a:extLst>
          </p:cNvPr>
          <p:cNvSpPr>
            <a:spLocks noGrp="1" noChangeArrowheads="1"/>
          </p:cNvSpPr>
          <p:nvPr>
            <p:ph sz="half" idx="1"/>
          </p:nvPr>
        </p:nvSpPr>
        <p:spPr>
          <a:xfrm>
            <a:off x="609600" y="1981200"/>
            <a:ext cx="10972800" cy="2057400"/>
          </a:xfrm>
        </p:spPr>
        <p:txBody>
          <a:bodyPr>
            <a:normAutofit/>
          </a:bodyPr>
          <a:lstStyle/>
          <a:p>
            <a:pPr algn="just">
              <a:lnSpc>
                <a:spcPct val="100000"/>
              </a:lnSpc>
              <a:spcBef>
                <a:spcPts val="0"/>
              </a:spcBef>
              <a:spcAft>
                <a:spcPts val="12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Our </a:t>
            </a:r>
            <a:r>
              <a:rPr lang="en-US" sz="2800" b="1" i="1" u="sng"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rPr>
              <a:t>opportunity</a:t>
            </a:r>
            <a:r>
              <a:rPr lang="en-US" sz="2800" dirty="0">
                <a:effectLst/>
                <a:latin typeface="Calibri" panose="020F0502020204030204" pitchFamily="34" charset="0"/>
                <a:ea typeface="Calibri" panose="020F0502020204030204" pitchFamily="34" charset="0"/>
                <a:cs typeface="Times New Roman" panose="02020603050405020304" pitchFamily="18" charset="0"/>
              </a:rPr>
              <a:t> is not to be conditionally blessed or cursed in earthly ways like Israel under the Law, but rather to walk as children of light, as ambassadors of the Lord Jesus Christ, and living out the life of Christ before a lost and dying world. </a:t>
            </a:r>
            <a:endParaRPr lang="en-US" altLang="en-US" sz="2800" dirty="0"/>
          </a:p>
        </p:txBody>
      </p:sp>
      <p:sp>
        <p:nvSpPr>
          <p:cNvPr id="2" name="Text Box 4">
            <a:extLst>
              <a:ext uri="{FF2B5EF4-FFF2-40B4-BE49-F238E27FC236}">
                <a16:creationId xmlns:a16="http://schemas.microsoft.com/office/drawing/2014/main" id="{DFDA7A2C-22B8-3D2E-3AE8-BCF43193A17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pic>
        <p:nvPicPr>
          <p:cNvPr id="5" name="Picture 4">
            <a:extLst>
              <a:ext uri="{FF2B5EF4-FFF2-40B4-BE49-F238E27FC236}">
                <a16:creationId xmlns:a16="http://schemas.microsoft.com/office/drawing/2014/main" id="{1CCCD19A-6292-1C5D-E1FE-8CBAFA567A25}"/>
              </a:ext>
            </a:extLst>
          </p:cNvPr>
          <p:cNvPicPr>
            <a:picLocks noChangeAspect="1"/>
          </p:cNvPicPr>
          <p:nvPr/>
        </p:nvPicPr>
        <p:blipFill>
          <a:blip r:embed="rId3"/>
          <a:stretch>
            <a:fillRect/>
          </a:stretch>
        </p:blipFill>
        <p:spPr>
          <a:xfrm>
            <a:off x="632460" y="3962400"/>
            <a:ext cx="3225445" cy="2743200"/>
          </a:xfrm>
          <a:prstGeom prst="ellipse">
            <a:avLst/>
          </a:prstGeom>
        </p:spPr>
      </p:pic>
      <p:pic>
        <p:nvPicPr>
          <p:cNvPr id="6" name="Picture 5">
            <a:extLst>
              <a:ext uri="{FF2B5EF4-FFF2-40B4-BE49-F238E27FC236}">
                <a16:creationId xmlns:a16="http://schemas.microsoft.com/office/drawing/2014/main" id="{9D5578CF-1ADF-299B-D936-41716162E7D4}"/>
              </a:ext>
            </a:extLst>
          </p:cNvPr>
          <p:cNvPicPr>
            <a:picLocks noChangeAspect="1"/>
          </p:cNvPicPr>
          <p:nvPr/>
        </p:nvPicPr>
        <p:blipFill>
          <a:blip r:embed="rId4"/>
          <a:stretch>
            <a:fillRect/>
          </a:stretch>
        </p:blipFill>
        <p:spPr>
          <a:xfrm>
            <a:off x="7046048" y="3962400"/>
            <a:ext cx="4513492" cy="2743200"/>
          </a:xfrm>
          <a:prstGeom prst="rect">
            <a:avLst/>
          </a:prstGeom>
          <a:ln>
            <a:solidFill>
              <a:schemeClr val="tx1"/>
            </a:solidFill>
          </a:ln>
        </p:spPr>
      </p:pic>
    </p:spTree>
    <p:extLst>
      <p:ext uri="{BB962C8B-B14F-4D97-AF65-F5344CB8AC3E}">
        <p14:creationId xmlns:p14="http://schemas.microsoft.com/office/powerpoint/2010/main" val="37488059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800" b="1">
                <a:solidFill>
                  <a:srgbClr val="000000"/>
                </a:solidFill>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1981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kern="0" dirty="0">
                <a:solidFill>
                  <a:srgbClr val="000000"/>
                </a:solidFill>
              </a:rPr>
              <a:t>Law and Grace: An Overview</a:t>
            </a:r>
            <a:br>
              <a:rPr lang="en-US" sz="3200" b="1" kern="0" dirty="0">
                <a:solidFill>
                  <a:srgbClr val="000000"/>
                </a:solidFill>
              </a:rPr>
            </a:br>
            <a:r>
              <a:rPr lang="en-US" altLang="en-US" sz="2000" b="1" kern="0" dirty="0">
                <a:solidFill>
                  <a:srgbClr val="000000"/>
                </a:solidFill>
              </a:rPr>
              <a:t>Jim McGowan, Th.D.</a:t>
            </a:r>
            <a:br>
              <a:rPr lang="en-US" altLang="en-US" sz="2000" b="1" kern="0" dirty="0">
                <a:solidFill>
                  <a:srgbClr val="000000"/>
                </a:solidFill>
              </a:rPr>
            </a:br>
            <a:r>
              <a:rPr lang="en-US" altLang="en-US" sz="2000" b="1" kern="0" dirty="0">
                <a:solidFill>
                  <a:srgbClr val="000000"/>
                </a:solidFill>
              </a:rPr>
              <a:t>Sugar Land Bible Church</a:t>
            </a:r>
            <a:br>
              <a:rPr lang="en-US" altLang="en-US" sz="2000" b="1" kern="0" dirty="0">
                <a:solidFill>
                  <a:srgbClr val="000000"/>
                </a:solidFill>
              </a:rPr>
            </a:br>
            <a:r>
              <a:rPr lang="en-US" altLang="en-US" sz="2000" b="1" kern="0" dirty="0">
                <a:solidFill>
                  <a:srgbClr val="000000"/>
                </a:solidFill>
              </a:rPr>
              <a:t>09-10-2023</a:t>
            </a:r>
            <a:endParaRPr lang="en-US" sz="3200" b="1" kern="0" dirty="0">
              <a:solidFill>
                <a:srgbClr val="000000"/>
              </a:solidFill>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2209800" y="5334001"/>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defRPr/>
            </a:pPr>
            <a:r>
              <a:rPr lang="en-US" altLang="en-US" sz="2400" b="1" i="1" dirty="0">
                <a:solidFill>
                  <a:srgbClr val="FF5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2400" b="1" i="1" dirty="0">
                <a:solidFill>
                  <a:srgbClr val="00FFFF"/>
                </a:solidFill>
              </a:rPr>
              <a:t>…but grace and truth were realized through Jesus Christ - John 1:17</a:t>
            </a:r>
          </a:p>
        </p:txBody>
      </p:sp>
    </p:spTree>
    <p:extLst>
      <p:ext uri="{BB962C8B-B14F-4D97-AF65-F5344CB8AC3E}">
        <p14:creationId xmlns:p14="http://schemas.microsoft.com/office/powerpoint/2010/main" val="1445253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178C8B0-A1EE-45D0-B413-247E82269985}"/>
              </a:ext>
            </a:extLst>
          </p:cNvPr>
          <p:cNvSpPr>
            <a:spLocks noGrp="1" noChangeArrowheads="1"/>
          </p:cNvSpPr>
          <p:nvPr>
            <p:ph type="title"/>
          </p:nvPr>
        </p:nvSpPr>
        <p:spPr>
          <a:xfrm>
            <a:off x="2209800" y="640796"/>
            <a:ext cx="7772400" cy="775255"/>
          </a:xfrm>
        </p:spPr>
        <p:txBody>
          <a:bodyPr>
            <a:normAutofit/>
          </a:bodyPr>
          <a:lstStyle/>
          <a:p>
            <a:pPr algn="ctr" eaLnBrk="1" hangingPunct="1"/>
            <a:r>
              <a:rPr lang="en-US" altLang="en-US" sz="3600" b="1" dirty="0">
                <a:solidFill>
                  <a:srgbClr val="0000CC"/>
                </a:solidFill>
                <a:latin typeface="+mn-lt"/>
                <a:ea typeface="+mn-ea"/>
              </a:rPr>
              <a:t>Matthew’s 3-Fold Purpose</a:t>
            </a:r>
          </a:p>
        </p:txBody>
      </p:sp>
      <p:sp>
        <p:nvSpPr>
          <p:cNvPr id="17411" name="Rectangle 3">
            <a:extLst>
              <a:ext uri="{FF2B5EF4-FFF2-40B4-BE49-F238E27FC236}">
                <a16:creationId xmlns:a16="http://schemas.microsoft.com/office/drawing/2014/main" id="{570982F0-77C8-4C7A-B2D1-FA4F9BFE60A4}"/>
              </a:ext>
            </a:extLst>
          </p:cNvPr>
          <p:cNvSpPr>
            <a:spLocks noGrp="1" noChangeArrowheads="1"/>
          </p:cNvSpPr>
          <p:nvPr>
            <p:ph idx="1"/>
          </p:nvPr>
        </p:nvSpPr>
        <p:spPr>
          <a:xfrm>
            <a:off x="4038600" y="1600200"/>
            <a:ext cx="7543800" cy="4800600"/>
          </a:xfrm>
        </p:spPr>
        <p:txBody>
          <a:bodyPr>
            <a:noAutofit/>
          </a:bodyPr>
          <a:lstStyle/>
          <a:p>
            <a:pPr marL="0" indent="0" algn="just" eaLnBrk="1" hangingPunct="1">
              <a:lnSpc>
                <a:spcPct val="100000"/>
              </a:lnSpc>
              <a:spcBef>
                <a:spcPts val="0"/>
              </a:spcBef>
              <a:spcAft>
                <a:spcPts val="1800"/>
              </a:spcAft>
              <a:buNone/>
              <a:defRPr/>
            </a:pPr>
            <a:r>
              <a:rPr lang="en-US" sz="3200" b="1" dirty="0"/>
              <a:t>To explain:</a:t>
            </a:r>
          </a:p>
          <a:p>
            <a:pPr marL="514350" lvl="1" indent="-514350" algn="just" eaLnBrk="1" hangingPunct="1">
              <a:lnSpc>
                <a:spcPct val="100000"/>
              </a:lnSpc>
              <a:spcBef>
                <a:spcPts val="0"/>
              </a:spcBef>
              <a:spcAft>
                <a:spcPts val="1800"/>
              </a:spcAft>
              <a:buFont typeface="+mj-lt"/>
              <a:buAutoNum type="arabicPeriod"/>
              <a:defRPr/>
            </a:pPr>
            <a:r>
              <a:rPr lang="en-US" sz="3200" dirty="0"/>
              <a:t>that Jesus, in whom Matthew’s Israelite audience had believed, was indeed the long-awaited </a:t>
            </a:r>
            <a:r>
              <a:rPr lang="en-US" sz="3200" b="1" dirty="0">
                <a:solidFill>
                  <a:srgbClr val="0000CC"/>
                </a:solidFill>
              </a:rPr>
              <a:t>Jewish Messiah;</a:t>
            </a:r>
          </a:p>
          <a:p>
            <a:pPr marL="514350" lvl="1" indent="-514350" algn="just" eaLnBrk="1" hangingPunct="1">
              <a:lnSpc>
                <a:spcPct val="100000"/>
              </a:lnSpc>
              <a:spcBef>
                <a:spcPts val="0"/>
              </a:spcBef>
              <a:spcAft>
                <a:spcPts val="1800"/>
              </a:spcAft>
              <a:buFont typeface="+mj-lt"/>
              <a:buAutoNum type="arabicPeriod"/>
              <a:defRPr/>
            </a:pPr>
            <a:r>
              <a:rPr lang="en-US" sz="3200" dirty="0"/>
              <a:t>why the promised, messianic kingdom had been </a:t>
            </a:r>
            <a:r>
              <a:rPr lang="en-US" sz="3200" b="1" dirty="0">
                <a:solidFill>
                  <a:srgbClr val="0000CC"/>
                </a:solidFill>
              </a:rPr>
              <a:t>postponed</a:t>
            </a:r>
            <a:r>
              <a:rPr lang="en-US" sz="3200" dirty="0"/>
              <a:t> despite the fact that the king had arrived; and,</a:t>
            </a:r>
          </a:p>
          <a:p>
            <a:pPr marL="514350" lvl="1" indent="-514350" algn="just" eaLnBrk="1" hangingPunct="1">
              <a:lnSpc>
                <a:spcPct val="100000"/>
              </a:lnSpc>
              <a:spcBef>
                <a:spcPts val="0"/>
              </a:spcBef>
              <a:spcAft>
                <a:spcPts val="1800"/>
              </a:spcAft>
              <a:buFont typeface="+mj-lt"/>
              <a:buAutoNum type="arabicPeriod"/>
              <a:defRPr/>
            </a:pPr>
            <a:r>
              <a:rPr lang="en-US" sz="3200" dirty="0"/>
              <a:t>the </a:t>
            </a:r>
            <a:r>
              <a:rPr lang="en-US" sz="3200" b="1" dirty="0">
                <a:solidFill>
                  <a:srgbClr val="0000CC"/>
                </a:solidFill>
              </a:rPr>
              <a:t>interim</a:t>
            </a:r>
            <a:r>
              <a:rPr lang="en-US" sz="3200" dirty="0"/>
              <a:t> program of God during the messianic kingdom’s absence.</a:t>
            </a:r>
          </a:p>
        </p:txBody>
      </p:sp>
      <p:pic>
        <p:nvPicPr>
          <p:cNvPr id="6" name="Picture 4" descr="King_of_Kings[1]">
            <a:extLst>
              <a:ext uri="{FF2B5EF4-FFF2-40B4-BE49-F238E27FC236}">
                <a16:creationId xmlns:a16="http://schemas.microsoft.com/office/drawing/2014/main" id="{FE478C78-E320-437D-B5F4-EBFAF8365B0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865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B03E8A6F-2F9A-4803-ADCA-C40ECD06044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5786F16-BD0C-3A4E-E158-E4842327CA77}"/>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38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18435" name="Rectangle 3">
            <a:extLst>
              <a:ext uri="{FF2B5EF4-FFF2-40B4-BE49-F238E27FC236}">
                <a16:creationId xmlns:a16="http://schemas.microsoft.com/office/drawing/2014/main" id="{7A901B1B-91BB-BE17-DFE8-C5388481509A}"/>
              </a:ext>
            </a:extLst>
          </p:cNvPr>
          <p:cNvSpPr txBox="1">
            <a:spLocks noChangeArrowheads="1"/>
          </p:cNvSpPr>
          <p:nvPr/>
        </p:nvSpPr>
        <p:spPr bwMode="auto">
          <a:xfrm>
            <a:off x="1203960" y="1143000"/>
            <a:ext cx="978408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tabLst>
                <a:tab pos="1939925" algn="l"/>
              </a:tabLst>
              <a:defRPr sz="2800">
                <a:solidFill>
                  <a:schemeClr val="tx1"/>
                </a:solidFill>
                <a:latin typeface="Calibri" panose="020F0502020204030204" pitchFamily="34" charset="0"/>
              </a:defRPr>
            </a:lvl1pPr>
            <a:lvl2pPr marL="571500" indent="-571500">
              <a:lnSpc>
                <a:spcPct val="90000"/>
              </a:lnSpc>
              <a:spcBef>
                <a:spcPts val="500"/>
              </a:spcBef>
              <a:buFont typeface="Arial" panose="020B0604020202020204" pitchFamily="34" charset="0"/>
              <a:buChar char="•"/>
              <a:tabLst>
                <a:tab pos="1939925" algn="l"/>
              </a:tabLst>
              <a:defRPr sz="2400">
                <a:solidFill>
                  <a:schemeClr val="tx1"/>
                </a:solidFill>
                <a:latin typeface="Calibri" panose="020F0502020204030204" pitchFamily="34" charset="0"/>
              </a:defRPr>
            </a:lvl2pPr>
            <a:lvl3pPr indent="-452438">
              <a:lnSpc>
                <a:spcPct val="90000"/>
              </a:lnSpc>
              <a:spcBef>
                <a:spcPts val="500"/>
              </a:spcBef>
              <a:buFont typeface="Arial" panose="020B0604020202020204" pitchFamily="34" charset="0"/>
              <a:buChar char="•"/>
              <a:tabLst>
                <a:tab pos="193992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93992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93992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939925" algn="l"/>
              </a:tabLst>
              <a:defRPr>
                <a:solidFill>
                  <a:schemeClr val="tx1"/>
                </a:solidFill>
                <a:latin typeface="Calibri" panose="020F0502020204030204" pitchFamily="34" charset="0"/>
              </a:defRPr>
            </a:lvl9pPr>
          </a:lstStyle>
          <a:p>
            <a:pPr marL="458788" lvl="1" indent="-458788" eaLnBrk="1" hangingPunct="1">
              <a:lnSpc>
                <a:spcPct val="100000"/>
              </a:lnSpc>
              <a:spcBef>
                <a:spcPct val="0"/>
              </a:spcBef>
              <a:spcAft>
                <a:spcPts val="2400"/>
              </a:spcAft>
              <a:buFont typeface="Arial" panose="020B0604020202020204" pitchFamily="34" charset="0"/>
              <a:buAutoNum type="romanUcPeriod"/>
            </a:pPr>
            <a:r>
              <a:rPr lang="en-US" altLang="en-US" sz="3000" b="1" dirty="0">
                <a:solidFill>
                  <a:srgbClr val="000000"/>
                </a:solidFill>
                <a:cs typeface="Calibri" panose="020F0502020204030204" pitchFamily="34" charset="0"/>
              </a:rPr>
              <a:t>REVIEW </a:t>
            </a:r>
          </a:p>
          <a:p>
            <a:pPr lvl="2" eaLnBrk="1" hangingPunct="1">
              <a:lnSpc>
                <a:spcPct val="100000"/>
              </a:lnSpc>
              <a:spcBef>
                <a:spcPct val="0"/>
              </a:spcBef>
              <a:spcAft>
                <a:spcPts val="2400"/>
              </a:spcAft>
              <a:buFontTx/>
              <a:buAutoNum type="alphaUcPeriod"/>
            </a:pPr>
            <a:r>
              <a:rPr lang="en-US" altLang="en-US" sz="3000" b="1" dirty="0">
                <a:solidFill>
                  <a:srgbClr val="000000"/>
                </a:solidFill>
                <a:cs typeface="Calibri" panose="020F0502020204030204" pitchFamily="34" charset="0"/>
              </a:rPr>
              <a:t>PURPOSE, AIM, AND OBJECTIVE</a:t>
            </a:r>
          </a:p>
          <a:p>
            <a:pPr marL="458788" lvl="1" indent="-458788" eaLnBrk="1" hangingPunct="1">
              <a:lnSpc>
                <a:spcPct val="100000"/>
              </a:lnSpc>
              <a:spcBef>
                <a:spcPct val="0"/>
              </a:spcBef>
              <a:spcAft>
                <a:spcPts val="2400"/>
              </a:spcAft>
              <a:buFont typeface="Arial" panose="020B0604020202020204" pitchFamily="34" charset="0"/>
              <a:buAutoNum type="romanUcPeriod"/>
            </a:pPr>
            <a:r>
              <a:rPr lang="en-US" altLang="en-US" sz="3000" b="1" dirty="0">
                <a:solidFill>
                  <a:srgbClr val="0000CC"/>
                </a:solidFill>
                <a:cs typeface="Calibri" panose="020F0502020204030204" pitchFamily="34" charset="0"/>
              </a:rPr>
              <a:t>GENTILES, ISRAEL, &amp; THE CHURCH – Part 1</a:t>
            </a:r>
          </a:p>
          <a:p>
            <a:pPr lvl="2" eaLnBrk="1" hangingPunct="1">
              <a:lnSpc>
                <a:spcPct val="100000"/>
              </a:lnSpc>
              <a:spcBef>
                <a:spcPct val="0"/>
              </a:spcBef>
              <a:spcAft>
                <a:spcPts val="2400"/>
              </a:spcAft>
              <a:buFontTx/>
              <a:buAutoNum type="alphaUcPeriod"/>
            </a:pPr>
            <a:r>
              <a:rPr lang="en-US" altLang="en-US" sz="3000" b="1" u="sng" dirty="0">
                <a:solidFill>
                  <a:srgbClr val="0000CC"/>
                </a:solidFill>
                <a:cs typeface="Calibri" panose="020F0502020204030204" pitchFamily="34" charset="0"/>
              </a:rPr>
              <a:t>SCRIPTURES (Gal. 2:19-20; Matt. 10:5-8; Acts 14:26-27)</a:t>
            </a:r>
          </a:p>
          <a:p>
            <a:pPr lvl="2" eaLnBrk="1" hangingPunct="1">
              <a:lnSpc>
                <a:spcPct val="100000"/>
              </a:lnSpc>
              <a:spcBef>
                <a:spcPct val="0"/>
              </a:spcBef>
              <a:spcAft>
                <a:spcPts val="2400"/>
              </a:spcAft>
              <a:buFontTx/>
              <a:buAutoNum type="alphaUcPeriod"/>
            </a:pPr>
            <a:r>
              <a:rPr lang="en-US" altLang="en-US" sz="3000" b="1" dirty="0">
                <a:solidFill>
                  <a:srgbClr val="000000"/>
                </a:solidFill>
                <a:cs typeface="Calibri" panose="020F0502020204030204" pitchFamily="34" charset="0"/>
              </a:rPr>
              <a:t>GENERAL INFORMATION</a:t>
            </a:r>
          </a:p>
          <a:p>
            <a:pPr lvl="2" eaLnBrk="1" hangingPunct="1">
              <a:lnSpc>
                <a:spcPct val="100000"/>
              </a:lnSpc>
              <a:spcBef>
                <a:spcPct val="0"/>
              </a:spcBef>
              <a:spcAft>
                <a:spcPts val="2400"/>
              </a:spcAft>
              <a:buFontTx/>
              <a:buAutoNum type="alphaUcPeriod"/>
            </a:pPr>
            <a:r>
              <a:rPr lang="en-US" altLang="en-US" sz="3000" b="1" dirty="0">
                <a:cs typeface="Calibri" panose="020F0502020204030204" pitchFamily="34" charset="0"/>
              </a:rPr>
              <a:t>CHART - THE THREE DIFFERENT GROUPS</a:t>
            </a:r>
            <a:endParaRPr lang="en-US" altLang="en-US" sz="3000" b="1" dirty="0">
              <a:solidFill>
                <a:srgbClr val="000000"/>
              </a:solidFill>
              <a:cs typeface="Calibri" panose="020F0502020204030204" pitchFamily="34" charset="0"/>
            </a:endParaRPr>
          </a:p>
          <a:p>
            <a:pPr marL="458788" lvl="1" indent="-458788" eaLnBrk="1" hangingPunct="1">
              <a:lnSpc>
                <a:spcPct val="100000"/>
              </a:lnSpc>
              <a:spcBef>
                <a:spcPct val="0"/>
              </a:spcBef>
              <a:spcAft>
                <a:spcPts val="2400"/>
              </a:spcAft>
              <a:buFont typeface="Arial" panose="020B0604020202020204" pitchFamily="34" charset="0"/>
              <a:buAutoNum type="romanUcPeriod"/>
            </a:pPr>
            <a:r>
              <a:rPr lang="en-US" altLang="en-US" sz="3000" b="1" dirty="0">
                <a:solidFill>
                  <a:srgbClr val="000000"/>
                </a:solidFill>
                <a:cs typeface="Calibri" panose="020F0502020204030204" pitchFamily="34" charset="0"/>
              </a:rPr>
              <a:t>CONCLUDING OBSERVATIONS</a:t>
            </a:r>
          </a:p>
        </p:txBody>
      </p:sp>
    </p:spTree>
    <p:extLst>
      <p:ext uri="{BB962C8B-B14F-4D97-AF65-F5344CB8AC3E}">
        <p14:creationId xmlns:p14="http://schemas.microsoft.com/office/powerpoint/2010/main" val="1322614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67341-FAD3-4612-90B0-3E59EB1B3EF0}"/>
              </a:ext>
            </a:extLst>
          </p:cNvPr>
          <p:cNvPicPr>
            <a:picLocks noChangeAspect="1"/>
          </p:cNvPicPr>
          <p:nvPr/>
        </p:nvPicPr>
        <p:blipFill>
          <a:blip r:embed="rId3"/>
          <a:stretch>
            <a:fillRect/>
          </a:stretch>
        </p:blipFill>
        <p:spPr>
          <a:xfrm>
            <a:off x="0" y="0"/>
            <a:ext cx="12192000" cy="6857999"/>
          </a:xfrm>
          <a:prstGeom prst="rect">
            <a:avLst/>
          </a:prstGeom>
        </p:spPr>
      </p:pic>
      <p:sp>
        <p:nvSpPr>
          <p:cNvPr id="236546" name="Rectangle 2">
            <a:extLst>
              <a:ext uri="{FF2B5EF4-FFF2-40B4-BE49-F238E27FC236}">
                <a16:creationId xmlns:a16="http://schemas.microsoft.com/office/drawing/2014/main" id="{F3C7A2D8-D094-4CEC-80D3-D0A48CB9F48B}"/>
              </a:ext>
            </a:extLst>
          </p:cNvPr>
          <p:cNvSpPr>
            <a:spLocks noGrp="1" noChangeArrowheads="1"/>
          </p:cNvSpPr>
          <p:nvPr>
            <p:ph idx="1"/>
          </p:nvPr>
        </p:nvSpPr>
        <p:spPr>
          <a:xfrm>
            <a:off x="609600" y="0"/>
            <a:ext cx="10972800" cy="5257800"/>
          </a:xfrm>
        </p:spPr>
        <p:txBody>
          <a:bodyPr>
            <a:noAutofit/>
          </a:bodyPr>
          <a:lstStyle/>
          <a:p>
            <a:pPr marL="0" indent="0" algn="ctr">
              <a:lnSpc>
                <a:spcPct val="100000"/>
              </a:lnSpc>
              <a:spcBef>
                <a:spcPts val="0"/>
              </a:spcBef>
              <a:spcAft>
                <a:spcPts val="1200"/>
              </a:spcAft>
              <a:buNone/>
            </a:pPr>
            <a:r>
              <a:rPr lang="en-US" altLang="en-US" sz="3200" b="1" dirty="0">
                <a:solidFill>
                  <a:srgbClr val="0000CC"/>
                </a:solidFill>
              </a:rPr>
              <a:t>Galatians 2:19-20</a:t>
            </a:r>
            <a:endParaRPr lang="en-US" sz="3200" b="1" dirty="0">
              <a:solidFill>
                <a:srgbClr val="0000CC"/>
              </a:solidFill>
            </a:endParaRPr>
          </a:p>
          <a:p>
            <a:pPr marL="0" indent="0" algn="just">
              <a:lnSpc>
                <a:spcPct val="100000"/>
              </a:lnSpc>
              <a:spcBef>
                <a:spcPts val="0"/>
              </a:spcBef>
              <a:buNone/>
            </a:pPr>
            <a:r>
              <a:rPr lang="en-US" altLang="en-US" baseline="30000" dirty="0"/>
              <a:t>19</a:t>
            </a:r>
            <a:r>
              <a:rPr lang="en-US" altLang="en-US" dirty="0"/>
              <a:t> "</a:t>
            </a:r>
            <a:r>
              <a:rPr lang="en-US" altLang="en-US" b="1" u="sng" dirty="0">
                <a:solidFill>
                  <a:srgbClr val="0000CC"/>
                </a:solidFill>
              </a:rPr>
              <a:t>For through the Law </a:t>
            </a:r>
            <a:r>
              <a:rPr lang="en-US" altLang="en-US" b="1" u="sng" dirty="0">
                <a:solidFill>
                  <a:srgbClr val="C00000"/>
                </a:solidFill>
              </a:rPr>
              <a:t>I died to the Law</a:t>
            </a:r>
            <a:r>
              <a:rPr lang="en-US" altLang="en-US" dirty="0"/>
              <a:t>, so that I might live to God. </a:t>
            </a:r>
            <a:r>
              <a:rPr lang="en-US" altLang="en-US" baseline="30000" dirty="0"/>
              <a:t>20</a:t>
            </a:r>
            <a:r>
              <a:rPr lang="en-US" altLang="en-US" dirty="0"/>
              <a:t> I have been crucified with Christ; and it is no longer I who live, but Christ lives in me; and </a:t>
            </a:r>
            <a:r>
              <a:rPr lang="en-US" altLang="en-US" b="1" u="sng" dirty="0">
                <a:solidFill>
                  <a:srgbClr val="0000CC"/>
                </a:solidFill>
              </a:rPr>
              <a:t>the life which I now live</a:t>
            </a:r>
            <a:r>
              <a:rPr lang="en-US" altLang="en-US" dirty="0"/>
              <a:t> in the flesh </a:t>
            </a:r>
            <a:r>
              <a:rPr lang="en-US" altLang="en-US" b="1" u="sng" dirty="0">
                <a:solidFill>
                  <a:srgbClr val="CC00FF"/>
                </a:solidFill>
                <a:highlight>
                  <a:srgbClr val="FFFF00"/>
                </a:highlight>
              </a:rPr>
              <a:t>I live by faith</a:t>
            </a:r>
            <a:r>
              <a:rPr lang="en-US" altLang="en-US" dirty="0"/>
              <a:t> in the Son of God, who loved me and gave Himself up for me."</a:t>
            </a:r>
            <a:endParaRPr lang="en-US" altLang="en-US" sz="3200" b="1" dirty="0">
              <a:solidFill>
                <a:srgbClr val="0000CC"/>
              </a:solidFill>
            </a:endParaRPr>
          </a:p>
        </p:txBody>
      </p:sp>
      <p:pic>
        <p:nvPicPr>
          <p:cNvPr id="4" name="Picture 3">
            <a:extLst>
              <a:ext uri="{FF2B5EF4-FFF2-40B4-BE49-F238E27FC236}">
                <a16:creationId xmlns:a16="http://schemas.microsoft.com/office/drawing/2014/main" id="{85A0550D-1195-D080-E844-28084EFDD63A}"/>
              </a:ext>
            </a:extLst>
          </p:cNvPr>
          <p:cNvPicPr>
            <a:picLocks noChangeAspect="1"/>
          </p:cNvPicPr>
          <p:nvPr/>
        </p:nvPicPr>
        <p:blipFill>
          <a:blip r:embed="rId4"/>
          <a:stretch>
            <a:fillRect/>
          </a:stretch>
        </p:blipFill>
        <p:spPr>
          <a:xfrm>
            <a:off x="4386841" y="2438400"/>
            <a:ext cx="3418318" cy="2743200"/>
          </a:xfrm>
          <a:prstGeom prst="rect">
            <a:avLst/>
          </a:prstGeom>
          <a:ln>
            <a:solidFill>
              <a:schemeClr val="tx1"/>
            </a:solidFill>
          </a:ln>
        </p:spPr>
      </p:pic>
    </p:spTree>
    <p:extLst>
      <p:ext uri="{BB962C8B-B14F-4D97-AF65-F5344CB8AC3E}">
        <p14:creationId xmlns:p14="http://schemas.microsoft.com/office/powerpoint/2010/main" val="17495919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717"/>
</p:tagLst>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4028</TotalTime>
  <Words>5878</Words>
  <Application>Microsoft Office PowerPoint</Application>
  <PresentationFormat>Widescreen</PresentationFormat>
  <Paragraphs>929</Paragraphs>
  <Slides>68</Slides>
  <Notes>42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68</vt:i4>
      </vt:variant>
    </vt:vector>
  </HeadingPairs>
  <TitlesOfParts>
    <vt:vector size="73" baseType="lpstr">
      <vt:lpstr>Arial</vt:lpstr>
      <vt:lpstr>Calibri</vt:lpstr>
      <vt:lpstr>Calibri Light</vt:lpstr>
      <vt:lpstr>Courier New</vt:lpstr>
      <vt:lpstr>Default Design</vt:lpstr>
      <vt:lpstr>PowerPoint Presentation</vt:lpstr>
      <vt:lpstr>PowerPoint Presentation</vt:lpstr>
      <vt:lpstr>OUR PURPOSE, AIM AND OBJECTIVE</vt:lpstr>
      <vt:lpstr>PowerPoint Presentation</vt:lpstr>
      <vt:lpstr>PowerPoint Presentation</vt:lpstr>
      <vt:lpstr>PowerPoint Presentation</vt:lpstr>
      <vt:lpstr>Matthew’s 3-Fold Purpose</vt:lpstr>
      <vt:lpstr>PowerPoint Presentation</vt:lpstr>
      <vt:lpstr>PowerPoint Presentation</vt:lpstr>
      <vt:lpstr>PowerPoint Presentation</vt:lpstr>
      <vt:lpstr>PowerPoint Presentation</vt:lpstr>
      <vt:lpstr>PowerPoint Presentation</vt:lpstr>
      <vt:lpstr>GENERAL REVIEW TO CLARIFY TERMS AND DISTINCTIONS</vt:lpstr>
      <vt:lpstr>GENERAL REVIEW TO CLARIFY TERMS AND DISTINCTIONS</vt:lpstr>
      <vt:lpstr>ARE WE JUST BEING PICKY, OR…? </vt:lpstr>
      <vt:lpstr>ARE WE JUST BEING PICKY, OR…? </vt:lpstr>
      <vt:lpstr>AND SOME OTHER QUESTIONS, TOO! </vt:lpstr>
      <vt:lpstr>AND SOME OTHER QUESTIONS, TOO! </vt:lpstr>
      <vt:lpstr>ALL SALVATIONS AREN’T THE SAME?</vt:lpstr>
      <vt:lpstr>PowerPoint Presentation</vt:lpstr>
      <vt:lpstr>ALL ‘SALVATIONS’ AREN’T THE SAME?</vt:lpstr>
      <vt:lpstr>ALL ‘SALVATIONS’ AREN’T THE SAME?</vt:lpstr>
      <vt:lpstr>ALL ‘SALVATIONS’ AREN’T THE SAME?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BUT WAIT!  THERE’S MORE! </vt:lpstr>
      <vt:lpstr>MOTIVE, MEANS &amp; OPPORTUNITY </vt:lpstr>
      <vt:lpstr>MOTIVE, MEANS &amp; OPPORTUNITY </vt:lpstr>
      <vt:lpstr>MOTIVE, MEANS &amp; OPPORTUNITY </vt:lpstr>
      <vt:lpstr>PowerPoint Presentation</vt:lpstr>
    </vt:vector>
  </TitlesOfParts>
  <Company>HHBC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 Jim McGowan / Dr. Vern Peterman</dc:creator>
  <cp:lastModifiedBy>Jim McGowan</cp:lastModifiedBy>
  <cp:revision>82</cp:revision>
  <cp:lastPrinted>2023-09-08T15:33:03Z</cp:lastPrinted>
  <dcterms:created xsi:type="dcterms:W3CDTF">2011-08-19T22:58:05Z</dcterms:created>
  <dcterms:modified xsi:type="dcterms:W3CDTF">2023-09-09T18:19:35Z</dcterms:modified>
</cp:coreProperties>
</file>