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34" r:id="rId2"/>
  </p:sldMasterIdLst>
  <p:notesMasterIdLst>
    <p:notesMasterId r:id="rId44"/>
  </p:notesMasterIdLst>
  <p:handoutMasterIdLst>
    <p:handoutMasterId r:id="rId45"/>
  </p:handoutMasterIdLst>
  <p:sldIdLst>
    <p:sldId id="9907" r:id="rId3"/>
    <p:sldId id="9908" r:id="rId4"/>
    <p:sldId id="316" r:id="rId5"/>
    <p:sldId id="10139" r:id="rId6"/>
    <p:sldId id="1445" r:id="rId7"/>
    <p:sldId id="1446" r:id="rId8"/>
    <p:sldId id="3829" r:id="rId9"/>
    <p:sldId id="2874" r:id="rId10"/>
    <p:sldId id="10141" r:id="rId11"/>
    <p:sldId id="276" r:id="rId12"/>
    <p:sldId id="2085" r:id="rId13"/>
    <p:sldId id="10142" r:id="rId14"/>
    <p:sldId id="10143" r:id="rId15"/>
    <p:sldId id="9043" r:id="rId16"/>
    <p:sldId id="4645" r:id="rId17"/>
    <p:sldId id="9035" r:id="rId18"/>
    <p:sldId id="4847" r:id="rId19"/>
    <p:sldId id="4851" r:id="rId20"/>
    <p:sldId id="9772" r:id="rId21"/>
    <p:sldId id="10152" r:id="rId22"/>
    <p:sldId id="9759" r:id="rId23"/>
    <p:sldId id="6620" r:id="rId24"/>
    <p:sldId id="9766" r:id="rId25"/>
    <p:sldId id="9768" r:id="rId26"/>
    <p:sldId id="10144" r:id="rId27"/>
    <p:sldId id="279" r:id="rId28"/>
    <p:sldId id="280" r:id="rId29"/>
    <p:sldId id="278" r:id="rId30"/>
    <p:sldId id="10154" r:id="rId31"/>
    <p:sldId id="2595" r:id="rId32"/>
    <p:sldId id="9771" r:id="rId33"/>
    <p:sldId id="2086" r:id="rId34"/>
    <p:sldId id="10145" r:id="rId35"/>
    <p:sldId id="10146" r:id="rId36"/>
    <p:sldId id="10147" r:id="rId37"/>
    <p:sldId id="10148" r:id="rId38"/>
    <p:sldId id="10149" r:id="rId39"/>
    <p:sldId id="7655" r:id="rId40"/>
    <p:sldId id="10150" r:id="rId41"/>
    <p:sldId id="10151" r:id="rId42"/>
    <p:sldId id="10153" r:id="rId43"/>
  </p:sldIdLst>
  <p:sldSz cx="12192000" cy="6858000"/>
  <p:notesSz cx="7315200" cy="9601200"/>
  <p:custDataLst>
    <p:tags r:id="rId46"/>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CC"/>
    <a:srgbClr val="0000FF"/>
    <a:srgbClr val="000066"/>
    <a:srgbClr val="FFEE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193E95-3E6D-4296-857F-87F6D7FD400B}" v="7" dt="2023-08-13T15:41:35.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6" autoAdjust="0"/>
    <p:restoredTop sz="95474" autoAdjust="0"/>
  </p:normalViewPr>
  <p:slideViewPr>
    <p:cSldViewPr>
      <p:cViewPr>
        <p:scale>
          <a:sx n="100" d="100"/>
          <a:sy n="100" d="100"/>
        </p:scale>
        <p:origin x="586"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672"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51A629C1-2E3F-485C-A8EC-17A4A1611FE5}"/>
    <pc:docChg chg="addSld delSld modSld">
      <pc:chgData name="Jim McGowan" userId="e2c7446dd3aca506" providerId="LiveId" clId="{51A629C1-2E3F-485C-A8EC-17A4A1611FE5}" dt="2023-07-22T23:33:57.617" v="5" actId="12788"/>
      <pc:docMkLst>
        <pc:docMk/>
      </pc:docMkLst>
      <pc:sldChg chg="modSp mod">
        <pc:chgData name="Jim McGowan" userId="e2c7446dd3aca506" providerId="LiveId" clId="{51A629C1-2E3F-485C-A8EC-17A4A1611FE5}" dt="2023-07-22T23:33:41.236" v="3" actId="12788"/>
        <pc:sldMkLst>
          <pc:docMk/>
          <pc:sldMk cId="4105223953" sldId="1445"/>
        </pc:sldMkLst>
        <pc:spChg chg="mod">
          <ac:chgData name="Jim McGowan" userId="e2c7446dd3aca506" providerId="LiveId" clId="{51A629C1-2E3F-485C-A8EC-17A4A1611FE5}" dt="2023-07-22T23:33:41.236" v="3" actId="12788"/>
          <ac:spMkLst>
            <pc:docMk/>
            <pc:sldMk cId="4105223953" sldId="1445"/>
            <ac:spMk id="183299" creationId="{6FF69410-D6C2-4DD1-846E-F3B126A4D8A6}"/>
          </ac:spMkLst>
        </pc:spChg>
      </pc:sldChg>
      <pc:sldChg chg="modSp">
        <pc:chgData name="Jim McGowan" userId="e2c7446dd3aca506" providerId="LiveId" clId="{51A629C1-2E3F-485C-A8EC-17A4A1611FE5}" dt="2023-07-22T23:33:57.617" v="5" actId="12788"/>
        <pc:sldMkLst>
          <pc:docMk/>
          <pc:sldMk cId="3347219713" sldId="1446"/>
        </pc:sldMkLst>
        <pc:spChg chg="mod">
          <ac:chgData name="Jim McGowan" userId="e2c7446dd3aca506" providerId="LiveId" clId="{51A629C1-2E3F-485C-A8EC-17A4A1611FE5}" dt="2023-07-22T23:33:57.617" v="5" actId="12788"/>
          <ac:spMkLst>
            <pc:docMk/>
            <pc:sldMk cId="3347219713" sldId="1446"/>
            <ac:spMk id="193541" creationId="{6921FFB6-630D-458C-9DA7-317BB0AFC63B}"/>
          </ac:spMkLst>
        </pc:spChg>
      </pc:sldChg>
      <pc:sldChg chg="del">
        <pc:chgData name="Jim McGowan" userId="e2c7446dd3aca506" providerId="LiveId" clId="{51A629C1-2E3F-485C-A8EC-17A4A1611FE5}" dt="2023-07-22T23:33:27.055" v="1" actId="47"/>
        <pc:sldMkLst>
          <pc:docMk/>
          <pc:sldMk cId="591485195" sldId="10125"/>
        </pc:sldMkLst>
      </pc:sldChg>
      <pc:sldChg chg="add">
        <pc:chgData name="Jim McGowan" userId="e2c7446dd3aca506" providerId="LiveId" clId="{51A629C1-2E3F-485C-A8EC-17A4A1611FE5}" dt="2023-07-22T23:33:20.770" v="0"/>
        <pc:sldMkLst>
          <pc:docMk/>
          <pc:sldMk cId="1889383579" sldId="10127"/>
        </pc:sldMkLst>
      </pc:sldChg>
    </pc:docChg>
  </pc:docChgLst>
  <pc:docChgLst>
    <pc:chgData name="Jim McGowan" userId="e2c7446dd3aca506" providerId="LiveId" clId="{36678302-1F13-4A75-B9FA-2D5F5875A6CF}"/>
    <pc:docChg chg="custSel addSld modSld sldOrd">
      <pc:chgData name="Jim McGowan" userId="e2c7446dd3aca506" providerId="LiveId" clId="{36678302-1F13-4A75-B9FA-2D5F5875A6CF}" dt="2023-07-30T15:47:40.183" v="43"/>
      <pc:docMkLst>
        <pc:docMk/>
      </pc:docMkLst>
      <pc:sldChg chg="modSp">
        <pc:chgData name="Jim McGowan" userId="e2c7446dd3aca506" providerId="LiveId" clId="{36678302-1F13-4A75-B9FA-2D5F5875A6CF}" dt="2023-07-30T15:32:18.629" v="2"/>
        <pc:sldMkLst>
          <pc:docMk/>
          <pc:sldMk cId="212451600" sldId="2092"/>
        </pc:sldMkLst>
        <pc:graphicFrameChg chg="mod">
          <ac:chgData name="Jim McGowan" userId="e2c7446dd3aca506" providerId="LiveId" clId="{36678302-1F13-4A75-B9FA-2D5F5875A6CF}" dt="2023-07-30T15:32:18.629" v="2"/>
          <ac:graphicFrameMkLst>
            <pc:docMk/>
            <pc:sldMk cId="212451600" sldId="2092"/>
            <ac:graphicFrameMk id="4" creationId="{4CFF9CFB-A713-746D-7A9D-978AAC465599}"/>
          </ac:graphicFrameMkLst>
        </pc:graphicFrameChg>
      </pc:sldChg>
      <pc:sldChg chg="modSp mod">
        <pc:chgData name="Jim McGowan" userId="e2c7446dd3aca506" providerId="LiveId" clId="{36678302-1F13-4A75-B9FA-2D5F5875A6CF}" dt="2023-07-30T15:35:09.699" v="3" actId="12789"/>
        <pc:sldMkLst>
          <pc:docMk/>
          <pc:sldMk cId="303431357" sldId="2093"/>
        </pc:sldMkLst>
        <pc:picChg chg="mod">
          <ac:chgData name="Jim McGowan" userId="e2c7446dd3aca506" providerId="LiveId" clId="{36678302-1F13-4A75-B9FA-2D5F5875A6CF}" dt="2023-07-30T15:35:09.699" v="3" actId="12789"/>
          <ac:picMkLst>
            <pc:docMk/>
            <pc:sldMk cId="303431357" sldId="2093"/>
            <ac:picMk id="3" creationId="{14F5BA91-91F6-8117-D543-B0F453288403}"/>
          </ac:picMkLst>
        </pc:picChg>
      </pc:sldChg>
      <pc:sldChg chg="modSp mod">
        <pc:chgData name="Jim McGowan" userId="e2c7446dd3aca506" providerId="LiveId" clId="{36678302-1F13-4A75-B9FA-2D5F5875A6CF}" dt="2023-07-30T15:22:07.831" v="1" actId="114"/>
        <pc:sldMkLst>
          <pc:docMk/>
          <pc:sldMk cId="108999079" sldId="3926"/>
        </pc:sldMkLst>
        <pc:spChg chg="mod">
          <ac:chgData name="Jim McGowan" userId="e2c7446dd3aca506" providerId="LiveId" clId="{36678302-1F13-4A75-B9FA-2D5F5875A6CF}" dt="2023-07-30T15:22:07.831" v="1" actId="114"/>
          <ac:spMkLst>
            <pc:docMk/>
            <pc:sldMk cId="108999079" sldId="3926"/>
            <ac:spMk id="134147" creationId="{00000000-0000-0000-0000-000000000000}"/>
          </ac:spMkLst>
        </pc:spChg>
      </pc:sldChg>
      <pc:sldChg chg="modSp mod">
        <pc:chgData name="Jim McGowan" userId="e2c7446dd3aca506" providerId="LiveId" clId="{36678302-1F13-4A75-B9FA-2D5F5875A6CF}" dt="2023-07-30T15:20:57.495" v="0" actId="114"/>
        <pc:sldMkLst>
          <pc:docMk/>
          <pc:sldMk cId="301547429" sldId="5298"/>
        </pc:sldMkLst>
        <pc:spChg chg="mod">
          <ac:chgData name="Jim McGowan" userId="e2c7446dd3aca506" providerId="LiveId" clId="{36678302-1F13-4A75-B9FA-2D5F5875A6CF}" dt="2023-07-30T15:20:57.495" v="0" actId="114"/>
          <ac:spMkLst>
            <pc:docMk/>
            <pc:sldMk cId="301547429" sldId="5298"/>
            <ac:spMk id="134147" creationId="{00000000-0000-0000-0000-000000000000}"/>
          </ac:spMkLst>
        </pc:spChg>
      </pc:sldChg>
      <pc:sldChg chg="modSp">
        <pc:chgData name="Jim McGowan" userId="e2c7446dd3aca506" providerId="LiveId" clId="{36678302-1F13-4A75-B9FA-2D5F5875A6CF}" dt="2023-07-30T15:39:58.865" v="8" actId="1035"/>
        <pc:sldMkLst>
          <pc:docMk/>
          <pc:sldMk cId="2531935216" sldId="10132"/>
        </pc:sldMkLst>
        <pc:spChg chg="mod">
          <ac:chgData name="Jim McGowan" userId="e2c7446dd3aca506" providerId="LiveId" clId="{36678302-1F13-4A75-B9FA-2D5F5875A6CF}" dt="2023-07-30T15:39:58.865" v="8" actId="1035"/>
          <ac:spMkLst>
            <pc:docMk/>
            <pc:sldMk cId="2531935216" sldId="10132"/>
            <ac:spMk id="29698" creationId="{00000000-0000-0000-0000-000000000000}"/>
          </ac:spMkLst>
        </pc:spChg>
      </pc:sldChg>
      <pc:sldChg chg="modSp">
        <pc:chgData name="Jim McGowan" userId="e2c7446dd3aca506" providerId="LiveId" clId="{36678302-1F13-4A75-B9FA-2D5F5875A6CF}" dt="2023-07-30T15:40:06.107" v="9" actId="1036"/>
        <pc:sldMkLst>
          <pc:docMk/>
          <pc:sldMk cId="1668410458" sldId="10133"/>
        </pc:sldMkLst>
        <pc:spChg chg="mod">
          <ac:chgData name="Jim McGowan" userId="e2c7446dd3aca506" providerId="LiveId" clId="{36678302-1F13-4A75-B9FA-2D5F5875A6CF}" dt="2023-07-30T15:40:06.107" v="9" actId="1036"/>
          <ac:spMkLst>
            <pc:docMk/>
            <pc:sldMk cId="1668410458" sldId="10133"/>
            <ac:spMk id="29698" creationId="{00000000-0000-0000-0000-000000000000}"/>
          </ac:spMkLst>
        </pc:spChg>
      </pc:sldChg>
      <pc:sldChg chg="modSp">
        <pc:chgData name="Jim McGowan" userId="e2c7446dd3aca506" providerId="LiveId" clId="{36678302-1F13-4A75-B9FA-2D5F5875A6CF}" dt="2023-07-30T15:41:05.256" v="17" actId="14100"/>
        <pc:sldMkLst>
          <pc:docMk/>
          <pc:sldMk cId="2083391783" sldId="10134"/>
        </pc:sldMkLst>
        <pc:spChg chg="mod">
          <ac:chgData name="Jim McGowan" userId="e2c7446dd3aca506" providerId="LiveId" clId="{36678302-1F13-4A75-B9FA-2D5F5875A6CF}" dt="2023-07-30T15:41:05.256" v="17" actId="14100"/>
          <ac:spMkLst>
            <pc:docMk/>
            <pc:sldMk cId="2083391783" sldId="10134"/>
            <ac:spMk id="29698" creationId="{00000000-0000-0000-0000-000000000000}"/>
          </ac:spMkLst>
        </pc:spChg>
      </pc:sldChg>
      <pc:sldChg chg="delSp modSp new mod ord">
        <pc:chgData name="Jim McGowan" userId="e2c7446dd3aca506" providerId="LiveId" clId="{36678302-1F13-4A75-B9FA-2D5F5875A6CF}" dt="2023-07-30T15:47:40.183" v="43"/>
        <pc:sldMkLst>
          <pc:docMk/>
          <pc:sldMk cId="3855101889" sldId="10139"/>
        </pc:sldMkLst>
        <pc:spChg chg="mod">
          <ac:chgData name="Jim McGowan" userId="e2c7446dd3aca506" providerId="LiveId" clId="{36678302-1F13-4A75-B9FA-2D5F5875A6CF}" dt="2023-07-30T15:45:05.752" v="37" actId="255"/>
          <ac:spMkLst>
            <pc:docMk/>
            <pc:sldMk cId="3855101889" sldId="10139"/>
            <ac:spMk id="2" creationId="{E4AE8CCA-F6AC-BCAE-C66A-B01944DEAA81}"/>
          </ac:spMkLst>
        </pc:spChg>
        <pc:spChg chg="del">
          <ac:chgData name="Jim McGowan" userId="e2c7446dd3aca506" providerId="LiveId" clId="{36678302-1F13-4A75-B9FA-2D5F5875A6CF}" dt="2023-07-30T15:44:34.161" v="19" actId="478"/>
          <ac:spMkLst>
            <pc:docMk/>
            <pc:sldMk cId="3855101889" sldId="10139"/>
            <ac:spMk id="3" creationId="{42216F70-3656-1272-98DD-2EE52ABB65D5}"/>
          </ac:spMkLst>
        </pc:spChg>
      </pc:sldChg>
    </pc:docChg>
  </pc:docChgLst>
  <pc:docChgLst>
    <pc:chgData name="Jim McGowan" userId="e2c7446dd3aca506" providerId="LiveId" clId="{3B193E95-3E6D-4296-857F-87F6D7FD400B}"/>
    <pc:docChg chg="undo custSel addSld modSld sldOrd">
      <pc:chgData name="Jim McGowan" userId="e2c7446dd3aca506" providerId="LiveId" clId="{3B193E95-3E6D-4296-857F-87F6D7FD400B}" dt="2023-08-13T15:42:19.173" v="57"/>
      <pc:docMkLst>
        <pc:docMk/>
      </pc:docMkLst>
      <pc:sldChg chg="modSp mod">
        <pc:chgData name="Jim McGowan" userId="e2c7446dd3aca506" providerId="LiveId" clId="{3B193E95-3E6D-4296-857F-87F6D7FD400B}" dt="2023-08-13T15:02:32.371" v="1" actId="6549"/>
        <pc:sldMkLst>
          <pc:docMk/>
          <pc:sldMk cId="212451600" sldId="2092"/>
        </pc:sldMkLst>
        <pc:graphicFrameChg chg="modGraphic">
          <ac:chgData name="Jim McGowan" userId="e2c7446dd3aca506" providerId="LiveId" clId="{3B193E95-3E6D-4296-857F-87F6D7FD400B}" dt="2023-08-13T15:02:32.371" v="1" actId="6549"/>
          <ac:graphicFrameMkLst>
            <pc:docMk/>
            <pc:sldMk cId="212451600" sldId="2092"/>
            <ac:graphicFrameMk id="4" creationId="{4CFF9CFB-A713-746D-7A9D-978AAC465599}"/>
          </ac:graphicFrameMkLst>
        </pc:graphicFrameChg>
      </pc:sldChg>
      <pc:sldChg chg="modSp mod">
        <pc:chgData name="Jim McGowan" userId="e2c7446dd3aca506" providerId="LiveId" clId="{3B193E95-3E6D-4296-857F-87F6D7FD400B}" dt="2023-08-13T15:29:47.184" v="39" actId="1037"/>
        <pc:sldMkLst>
          <pc:docMk/>
          <pc:sldMk cId="1966753080" sldId="2307"/>
        </pc:sldMkLst>
        <pc:spChg chg="mod">
          <ac:chgData name="Jim McGowan" userId="e2c7446dd3aca506" providerId="LiveId" clId="{3B193E95-3E6D-4296-857F-87F6D7FD400B}" dt="2023-08-13T15:29:47.184" v="39" actId="1037"/>
          <ac:spMkLst>
            <pc:docMk/>
            <pc:sldMk cId="1966753080" sldId="2307"/>
            <ac:spMk id="6147" creationId="{00000000-0000-0000-0000-000000000000}"/>
          </ac:spMkLst>
        </pc:spChg>
        <pc:spChg chg="mod">
          <ac:chgData name="Jim McGowan" userId="e2c7446dd3aca506" providerId="LiveId" clId="{3B193E95-3E6D-4296-857F-87F6D7FD400B}" dt="2023-08-13T15:25:02.540" v="12" actId="14100"/>
          <ac:spMkLst>
            <pc:docMk/>
            <pc:sldMk cId="1966753080" sldId="2307"/>
            <ac:spMk id="66562" creationId="{00000000-0000-0000-0000-000000000000}"/>
          </ac:spMkLst>
        </pc:spChg>
        <pc:picChg chg="mod">
          <ac:chgData name="Jim McGowan" userId="e2c7446dd3aca506" providerId="LiveId" clId="{3B193E95-3E6D-4296-857F-87F6D7FD400B}" dt="2023-08-13T15:29:22.004" v="38" actId="14100"/>
          <ac:picMkLst>
            <pc:docMk/>
            <pc:sldMk cId="1966753080" sldId="2307"/>
            <ac:picMk id="66564" creationId="{00000000-0000-0000-0000-000000000000}"/>
          </ac:picMkLst>
        </pc:picChg>
      </pc:sldChg>
      <pc:sldChg chg="ord">
        <pc:chgData name="Jim McGowan" userId="e2c7446dd3aca506" providerId="LiveId" clId="{3B193E95-3E6D-4296-857F-87F6D7FD400B}" dt="2023-08-13T15:05:53.655" v="5"/>
        <pc:sldMkLst>
          <pc:docMk/>
          <pc:sldMk cId="2277548665" sldId="9359"/>
        </pc:sldMkLst>
      </pc:sldChg>
      <pc:sldChg chg="addSp modSp new mod ord">
        <pc:chgData name="Jim McGowan" userId="e2c7446dd3aca506" providerId="LiveId" clId="{3B193E95-3E6D-4296-857F-87F6D7FD400B}" dt="2023-08-13T15:42:19.173" v="57"/>
        <pc:sldMkLst>
          <pc:docMk/>
          <pc:sldMk cId="3832075274" sldId="10142"/>
        </pc:sldMkLst>
        <pc:spChg chg="add mod">
          <ac:chgData name="Jim McGowan" userId="e2c7446dd3aca506" providerId="LiveId" clId="{3B193E95-3E6D-4296-857F-87F6D7FD400B}" dt="2023-08-13T15:42:04.710" v="55" actId="12789"/>
          <ac:spMkLst>
            <pc:docMk/>
            <pc:sldMk cId="3832075274" sldId="10142"/>
            <ac:spMk id="2" creationId="{6546481D-F64F-C0DE-3021-A7BF29134ADD}"/>
          </ac:spMkLst>
        </pc:spChg>
      </pc:sldChg>
    </pc:docChg>
  </pc:docChgLst>
  <pc:docChgLst>
    <pc:chgData name="Jim McGowan" userId="e2c7446dd3aca506" providerId="LiveId" clId="{88C36E7A-A324-4D12-98D2-47247D2F6E31}"/>
    <pc:docChg chg="modSld">
      <pc:chgData name="Jim McGowan" userId="e2c7446dd3aca506" providerId="LiveId" clId="{88C36E7A-A324-4D12-98D2-47247D2F6E31}" dt="2023-07-23T12:34:19.532" v="5" actId="12788"/>
      <pc:docMkLst>
        <pc:docMk/>
      </pc:docMkLst>
      <pc:sldChg chg="modSp">
        <pc:chgData name="Jim McGowan" userId="e2c7446dd3aca506" providerId="LiveId" clId="{88C36E7A-A324-4D12-98D2-47247D2F6E31}" dt="2023-07-23T12:33:59.703" v="2" actId="1036"/>
        <pc:sldMkLst>
          <pc:docMk/>
          <pc:sldMk cId="4105223953" sldId="1445"/>
        </pc:sldMkLst>
        <pc:spChg chg="mod">
          <ac:chgData name="Jim McGowan" userId="e2c7446dd3aca506" providerId="LiveId" clId="{88C36E7A-A324-4D12-98D2-47247D2F6E31}" dt="2023-07-23T12:33:59.703" v="2" actId="1036"/>
          <ac:spMkLst>
            <pc:docMk/>
            <pc:sldMk cId="4105223953" sldId="1445"/>
            <ac:spMk id="23554" creationId="{DC5EE36C-61F1-47A3-ACE7-1E269F80610B}"/>
          </ac:spMkLst>
        </pc:spChg>
      </pc:sldChg>
      <pc:sldChg chg="modSp">
        <pc:chgData name="Jim McGowan" userId="e2c7446dd3aca506" providerId="LiveId" clId="{88C36E7A-A324-4D12-98D2-47247D2F6E31}" dt="2023-07-23T12:34:19.532" v="5" actId="12788"/>
        <pc:sldMkLst>
          <pc:docMk/>
          <pc:sldMk cId="3347219713" sldId="1446"/>
        </pc:sldMkLst>
        <pc:spChg chg="mod">
          <ac:chgData name="Jim McGowan" userId="e2c7446dd3aca506" providerId="LiveId" clId="{88C36E7A-A324-4D12-98D2-47247D2F6E31}" dt="2023-07-23T12:34:19.532" v="5" actId="12788"/>
          <ac:spMkLst>
            <pc:docMk/>
            <pc:sldMk cId="3347219713" sldId="1446"/>
            <ac:spMk id="193538" creationId="{B5CA431D-63EC-48B9-BB0D-8548B86B432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83C497-F3BE-F62F-CDD1-C1D6FCAB739A}"/>
              </a:ext>
            </a:extLst>
          </p:cNvPr>
          <p:cNvSpPr>
            <a:spLocks noGrp="1" noChangeArrowheads="1"/>
          </p:cNvSpPr>
          <p:nvPr>
            <p:ph type="sldNum" sz="quarter" idx="3"/>
          </p:nvPr>
        </p:nvSpPr>
        <p:spPr bwMode="auto">
          <a:xfrm>
            <a:off x="3901440" y="9017794"/>
            <a:ext cx="3413760" cy="503396"/>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atin typeface="Calibri" panose="020F0502020204030204" pitchFamily="34" charset="0"/>
              </a:defRPr>
            </a:lvl1pPr>
          </a:lstStyle>
          <a:p>
            <a:pPr>
              <a:defRPr/>
            </a:pPr>
            <a:fld id="{8AF20BC3-36CB-413D-A921-DCFD4FBE88A4}" type="slidenum">
              <a:rPr lang="en-US" altLang="en-US"/>
              <a:pPr>
                <a:defRPr/>
              </a:pPr>
              <a:t>‹#›</a:t>
            </a:fld>
            <a:endParaRPr lang="en-US" altLang="en-US" dirty="0"/>
          </a:p>
        </p:txBody>
      </p:sp>
      <p:sp>
        <p:nvSpPr>
          <p:cNvPr id="7" name="Rectangle 4">
            <a:extLst>
              <a:ext uri="{FF2B5EF4-FFF2-40B4-BE49-F238E27FC236}">
                <a16:creationId xmlns:a16="http://schemas.microsoft.com/office/drawing/2014/main" id="{E5CD47C4-EF62-F915-8CF9-7A68E36BD278}"/>
              </a:ext>
            </a:extLst>
          </p:cNvPr>
          <p:cNvSpPr>
            <a:spLocks noGrp="1" noChangeArrowheads="1"/>
          </p:cNvSpPr>
          <p:nvPr>
            <p:ph type="ftr" sz="quarter" idx="2"/>
          </p:nvPr>
        </p:nvSpPr>
        <p:spPr bwMode="auto">
          <a:xfrm>
            <a:off x="0" y="8976122"/>
            <a:ext cx="3413760" cy="545068"/>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Calibri" panose="020F0502020204030204" pitchFamily="34" charset="0"/>
                <a:cs typeface="Arial" charset="0"/>
              </a:defRPr>
            </a:lvl1pPr>
          </a:lstStyle>
          <a:p>
            <a:pPr>
              <a:defRPr/>
            </a:pPr>
            <a:r>
              <a:rPr lang="en-US"/>
              <a:t>Sugar Land Bible Church</a:t>
            </a:r>
          </a:p>
        </p:txBody>
      </p:sp>
      <p:sp>
        <p:nvSpPr>
          <p:cNvPr id="8" name="Header Placeholder 1">
            <a:extLst>
              <a:ext uri="{FF2B5EF4-FFF2-40B4-BE49-F238E27FC236}">
                <a16:creationId xmlns:a16="http://schemas.microsoft.com/office/drawing/2014/main" id="{AFEC96C9-62EB-48C4-0C86-75AB080956CE}"/>
              </a:ext>
            </a:extLst>
          </p:cNvPr>
          <p:cNvSpPr>
            <a:spLocks noGrp="1"/>
          </p:cNvSpPr>
          <p:nvPr>
            <p:ph type="hdr" sz="quarter"/>
          </p:nvPr>
        </p:nvSpPr>
        <p:spPr>
          <a:xfrm>
            <a:off x="1720427" y="126682"/>
            <a:ext cx="4362027" cy="833438"/>
          </a:xfrm>
          <a:prstGeom prst="rect">
            <a:avLst/>
          </a:prstGeom>
        </p:spPr>
        <p:txBody>
          <a:bodyPr vert="horz" lIns="124995" tIns="62497" rIns="124995" bIns="62497" rtlCol="0"/>
          <a:lstStyle>
            <a:lvl1pPr algn="ctr">
              <a:defRPr sz="1700" dirty="0">
                <a:latin typeface="Calibri" panose="020F0502020204030204" pitchFamily="34" charset="0"/>
                <a:cs typeface="Calibri" panose="020F0502020204030204" pitchFamily="34" charset="0"/>
              </a:defRPr>
            </a:lvl1pPr>
          </a:lstStyle>
          <a:p>
            <a:pPr>
              <a:defRPr/>
            </a:pPr>
            <a:r>
              <a:rPr lang="en-US" dirty="0"/>
              <a:t>Dr. Andy Woods</a:t>
            </a:r>
          </a:p>
          <a:p>
            <a:pPr>
              <a:defRPr/>
            </a:pPr>
            <a:r>
              <a:rPr lang="en-US" dirty="0"/>
              <a:t>2 Thessalonians – 006 1v12-2v3a  </a:t>
            </a:r>
          </a:p>
          <a:p>
            <a:pPr>
              <a:defRPr/>
            </a:pPr>
            <a:r>
              <a:rPr lang="en-US" dirty="0"/>
              <a:t>08-20-2023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AD7C83-9469-8028-4811-24FAF580A945}"/>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a:extLst>
              <a:ext uri="{FF2B5EF4-FFF2-40B4-BE49-F238E27FC236}">
                <a16:creationId xmlns:a16="http://schemas.microsoft.com/office/drawing/2014/main" id="{5F8FFABC-C757-DEF6-9657-47A6409206F7}"/>
              </a:ext>
            </a:extLst>
          </p:cNvPr>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pPr>
              <a:defRPr/>
            </a:pPr>
            <a:fld id="{25F65D6B-8F87-46F8-8091-5890856637B3}" type="datetimeFigureOut">
              <a:rPr lang="en-US"/>
              <a:pPr>
                <a:defRPr/>
              </a:pPr>
              <a:t>8/19/2023</a:t>
            </a:fld>
            <a:endParaRPr lang="en-US"/>
          </a:p>
        </p:txBody>
      </p:sp>
      <p:sp>
        <p:nvSpPr>
          <p:cNvPr id="4" name="Slide Image Placeholder 3">
            <a:extLst>
              <a:ext uri="{FF2B5EF4-FFF2-40B4-BE49-F238E27FC236}">
                <a16:creationId xmlns:a16="http://schemas.microsoft.com/office/drawing/2014/main" id="{7C566376-378F-3FA5-AE58-C5930BE63048}"/>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93076F0D-A5B1-0C4D-BEFF-BE4364F5DE4D}"/>
              </a:ext>
            </a:extLst>
          </p:cNvPr>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339C10F-4F5C-7823-EF58-D080712A292C}"/>
              </a:ext>
            </a:extLst>
          </p:cNvPr>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a:extLst>
              <a:ext uri="{FF2B5EF4-FFF2-40B4-BE49-F238E27FC236}">
                <a16:creationId xmlns:a16="http://schemas.microsoft.com/office/drawing/2014/main" id="{3F8EB693-1CA5-7E43-65C2-DAD1792C9A87}"/>
              </a:ext>
            </a:extLst>
          </p:cNvPr>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pPr>
              <a:defRPr/>
            </a:pPr>
            <a:fld id="{EC9BDD7E-1C85-4D10-827D-64476F45F77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D82B5AD-190E-888A-87F2-B782864C340B}"/>
              </a:ext>
            </a:extLst>
          </p:cNvPr>
          <p:cNvGrpSpPr>
            <a:grpSpLocks/>
          </p:cNvGrpSpPr>
          <p:nvPr/>
        </p:nvGrpSpPr>
        <p:grpSpPr bwMode="auto">
          <a:xfrm>
            <a:off x="0" y="0"/>
            <a:ext cx="1447800" cy="6854825"/>
            <a:chOff x="0" y="0"/>
            <a:chExt cx="684" cy="4318"/>
          </a:xfrm>
        </p:grpSpPr>
        <p:sp>
          <p:nvSpPr>
            <p:cNvPr id="3" name="Rectangle 3">
              <a:extLst>
                <a:ext uri="{FF2B5EF4-FFF2-40B4-BE49-F238E27FC236}">
                  <a16:creationId xmlns:a16="http://schemas.microsoft.com/office/drawing/2014/main" id="{16AD79A6-8D53-DD48-8CBB-392D4D2C6CA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4" name="Group 4">
              <a:extLst>
                <a:ext uri="{FF2B5EF4-FFF2-40B4-BE49-F238E27FC236}">
                  <a16:creationId xmlns:a16="http://schemas.microsoft.com/office/drawing/2014/main" id="{A9CBD8D7-3376-C4B5-78BF-4712A81177E4}"/>
                </a:ext>
              </a:extLst>
            </p:cNvPr>
            <p:cNvGrpSpPr>
              <a:grpSpLocks/>
            </p:cNvGrpSpPr>
            <p:nvPr/>
          </p:nvGrpSpPr>
          <p:grpSpPr bwMode="auto">
            <a:xfrm>
              <a:off x="48" y="103"/>
              <a:ext cx="96" cy="4126"/>
              <a:chOff x="48" y="103"/>
              <a:chExt cx="96" cy="4126"/>
            </a:xfrm>
          </p:grpSpPr>
          <p:sp>
            <p:nvSpPr>
              <p:cNvPr id="5" name="Rectangle 5">
                <a:extLst>
                  <a:ext uri="{FF2B5EF4-FFF2-40B4-BE49-F238E27FC236}">
                    <a16:creationId xmlns:a16="http://schemas.microsoft.com/office/drawing/2014/main" id="{A89CDBE8-D251-A57A-CDD4-87215F4AACFF}"/>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6" name="Rectangle 6">
                <a:extLst>
                  <a:ext uri="{FF2B5EF4-FFF2-40B4-BE49-F238E27FC236}">
                    <a16:creationId xmlns:a16="http://schemas.microsoft.com/office/drawing/2014/main" id="{D8C962CD-781F-5EB3-70FD-E9CCE59A3653}"/>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7" name="Rectangle 7">
                <a:extLst>
                  <a:ext uri="{FF2B5EF4-FFF2-40B4-BE49-F238E27FC236}">
                    <a16:creationId xmlns:a16="http://schemas.microsoft.com/office/drawing/2014/main" id="{0B2FE752-F315-D4BA-3E3A-E4564E906AFC}"/>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8" name="Rectangle 8">
                <a:extLst>
                  <a:ext uri="{FF2B5EF4-FFF2-40B4-BE49-F238E27FC236}">
                    <a16:creationId xmlns:a16="http://schemas.microsoft.com/office/drawing/2014/main" id="{C4F80EDA-5E2F-8C33-B262-BF2B615EBC92}"/>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9" name="Rectangle 9">
                <a:extLst>
                  <a:ext uri="{FF2B5EF4-FFF2-40B4-BE49-F238E27FC236}">
                    <a16:creationId xmlns:a16="http://schemas.microsoft.com/office/drawing/2014/main" id="{5DE6414D-A3FE-A655-D3CA-A086E4B4DC0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 name="Rectangle 10">
                <a:extLst>
                  <a:ext uri="{FF2B5EF4-FFF2-40B4-BE49-F238E27FC236}">
                    <a16:creationId xmlns:a16="http://schemas.microsoft.com/office/drawing/2014/main" id="{1E207F5F-529C-6566-B0DB-D086BE531894}"/>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1" name="Rectangle 11">
                <a:extLst>
                  <a:ext uri="{FF2B5EF4-FFF2-40B4-BE49-F238E27FC236}">
                    <a16:creationId xmlns:a16="http://schemas.microsoft.com/office/drawing/2014/main" id="{A549950A-46A8-EDB9-109F-E4D109DE7B8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2" name="Rectangle 12">
                <a:extLst>
                  <a:ext uri="{FF2B5EF4-FFF2-40B4-BE49-F238E27FC236}">
                    <a16:creationId xmlns:a16="http://schemas.microsoft.com/office/drawing/2014/main" id="{CEBD8078-12AC-F826-C6FD-E1D346AD92A5}"/>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3" name="Rectangle 13">
                <a:extLst>
                  <a:ext uri="{FF2B5EF4-FFF2-40B4-BE49-F238E27FC236}">
                    <a16:creationId xmlns:a16="http://schemas.microsoft.com/office/drawing/2014/main" id="{C28C0174-79A3-7730-A3CE-0C00C920793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4" name="Rectangle 14">
                <a:extLst>
                  <a:ext uri="{FF2B5EF4-FFF2-40B4-BE49-F238E27FC236}">
                    <a16:creationId xmlns:a16="http://schemas.microsoft.com/office/drawing/2014/main" id="{8643D9BD-088B-E75A-1B40-FCF94D6B8FBE}"/>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5" name="Rectangle 15">
                <a:extLst>
                  <a:ext uri="{FF2B5EF4-FFF2-40B4-BE49-F238E27FC236}">
                    <a16:creationId xmlns:a16="http://schemas.microsoft.com/office/drawing/2014/main" id="{E29099EE-6629-D77B-75DE-DE7AACB91A5A}"/>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6" name="Rectangle 16">
                <a:extLst>
                  <a:ext uri="{FF2B5EF4-FFF2-40B4-BE49-F238E27FC236}">
                    <a16:creationId xmlns:a16="http://schemas.microsoft.com/office/drawing/2014/main" id="{256A605E-748B-FFF4-D334-77972AEA434D}"/>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7" name="Rectangle 17">
                <a:extLst>
                  <a:ext uri="{FF2B5EF4-FFF2-40B4-BE49-F238E27FC236}">
                    <a16:creationId xmlns:a16="http://schemas.microsoft.com/office/drawing/2014/main" id="{DC1ED40F-C9A6-9315-E0C0-7B04E3A12305}"/>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8" name="Rectangle 18">
                <a:extLst>
                  <a:ext uri="{FF2B5EF4-FFF2-40B4-BE49-F238E27FC236}">
                    <a16:creationId xmlns:a16="http://schemas.microsoft.com/office/drawing/2014/main" id="{DC4E242E-2131-67AA-07DD-1DD76EDF502D}"/>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9" name="Rectangle 19">
                <a:extLst>
                  <a:ext uri="{FF2B5EF4-FFF2-40B4-BE49-F238E27FC236}">
                    <a16:creationId xmlns:a16="http://schemas.microsoft.com/office/drawing/2014/main" id="{81B1548A-D44F-625F-84B7-42307202049D}"/>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0" name="Rectangle 20">
                <a:extLst>
                  <a:ext uri="{FF2B5EF4-FFF2-40B4-BE49-F238E27FC236}">
                    <a16:creationId xmlns:a16="http://schemas.microsoft.com/office/drawing/2014/main" id="{C85939EE-CC29-DE0C-0E94-1E614A4EB087}"/>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1" name="Rectangle 21">
                <a:extLst>
                  <a:ext uri="{FF2B5EF4-FFF2-40B4-BE49-F238E27FC236}">
                    <a16:creationId xmlns:a16="http://schemas.microsoft.com/office/drawing/2014/main" id="{330BB20E-517F-583E-EE01-930C9276F26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2" name="Rectangle 22">
                <a:extLst>
                  <a:ext uri="{FF2B5EF4-FFF2-40B4-BE49-F238E27FC236}">
                    <a16:creationId xmlns:a16="http://schemas.microsoft.com/office/drawing/2014/main" id="{F8B82F98-758E-B190-158E-A357D1DE5C74}"/>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3" name="Rectangle 23">
                <a:extLst>
                  <a:ext uri="{FF2B5EF4-FFF2-40B4-BE49-F238E27FC236}">
                    <a16:creationId xmlns:a16="http://schemas.microsoft.com/office/drawing/2014/main" id="{E2DE5938-0EDF-7674-DE3D-44B246965231}"/>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4" name="Rectangle 24">
                <a:extLst>
                  <a:ext uri="{FF2B5EF4-FFF2-40B4-BE49-F238E27FC236}">
                    <a16:creationId xmlns:a16="http://schemas.microsoft.com/office/drawing/2014/main" id="{0F1DB62B-4037-215D-7387-350F6F89BF83}"/>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5" name="Rectangle 25">
                <a:extLst>
                  <a:ext uri="{FF2B5EF4-FFF2-40B4-BE49-F238E27FC236}">
                    <a16:creationId xmlns:a16="http://schemas.microsoft.com/office/drawing/2014/main" id="{8C521835-F3F2-9E98-71F1-7B363541E48F}"/>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6" name="Rectangle 26">
                <a:extLst>
                  <a:ext uri="{FF2B5EF4-FFF2-40B4-BE49-F238E27FC236}">
                    <a16:creationId xmlns:a16="http://schemas.microsoft.com/office/drawing/2014/main" id="{9BB95947-6F3E-C673-754F-FCD415979561}"/>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7" name="Rectangle 27">
                <a:extLst>
                  <a:ext uri="{FF2B5EF4-FFF2-40B4-BE49-F238E27FC236}">
                    <a16:creationId xmlns:a16="http://schemas.microsoft.com/office/drawing/2014/main" id="{C67A1976-FB57-014C-786A-2B64FEF94004}"/>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8" name="Rectangle 28">
                <a:extLst>
                  <a:ext uri="{FF2B5EF4-FFF2-40B4-BE49-F238E27FC236}">
                    <a16:creationId xmlns:a16="http://schemas.microsoft.com/office/drawing/2014/main" id="{772AC25C-53F1-1526-04C2-89E386EF51F1}"/>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29" name="Rectangle 29">
                <a:extLst>
                  <a:ext uri="{FF2B5EF4-FFF2-40B4-BE49-F238E27FC236}">
                    <a16:creationId xmlns:a16="http://schemas.microsoft.com/office/drawing/2014/main" id="{59790BFD-C508-BDE2-26E6-5DFCFDA45F70}"/>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30" name="Rectangle 30">
                <a:extLst>
                  <a:ext uri="{FF2B5EF4-FFF2-40B4-BE49-F238E27FC236}">
                    <a16:creationId xmlns:a16="http://schemas.microsoft.com/office/drawing/2014/main" id="{1FA10F7E-FB6D-E306-E86F-174E14E208E3}"/>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31" name="Rectangle 31">
                <a:extLst>
                  <a:ext uri="{FF2B5EF4-FFF2-40B4-BE49-F238E27FC236}">
                    <a16:creationId xmlns:a16="http://schemas.microsoft.com/office/drawing/2014/main" id="{C29A5E8D-0494-1998-652C-90BF30F9D1DE}"/>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32" name="Rectangle 32">
                <a:extLst>
                  <a:ext uri="{FF2B5EF4-FFF2-40B4-BE49-F238E27FC236}">
                    <a16:creationId xmlns:a16="http://schemas.microsoft.com/office/drawing/2014/main" id="{F9B48FC8-5D06-ECC1-52AF-48094ADD6A07}"/>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33" name="Rectangle 33">
                <a:extLst>
                  <a:ext uri="{FF2B5EF4-FFF2-40B4-BE49-F238E27FC236}">
                    <a16:creationId xmlns:a16="http://schemas.microsoft.com/office/drawing/2014/main" id="{8F8FB590-FEA6-B4D9-8CEB-3390E5B35609}"/>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grpSp>
      </p:grpSp>
      <p:sp>
        <p:nvSpPr>
          <p:cNvPr id="22562"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22563"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4" name="Rectangle 36">
            <a:extLst>
              <a:ext uri="{FF2B5EF4-FFF2-40B4-BE49-F238E27FC236}">
                <a16:creationId xmlns:a16="http://schemas.microsoft.com/office/drawing/2014/main" id="{E58C805F-46BC-03C7-AADA-B221B84AB7FF}"/>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5" name="Rectangle 37">
            <a:extLst>
              <a:ext uri="{FF2B5EF4-FFF2-40B4-BE49-F238E27FC236}">
                <a16:creationId xmlns:a16="http://schemas.microsoft.com/office/drawing/2014/main" id="{ECA39237-906C-3A08-9199-85D47FD3E162}"/>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6" name="Rectangle 38">
            <a:extLst>
              <a:ext uri="{FF2B5EF4-FFF2-40B4-BE49-F238E27FC236}">
                <a16:creationId xmlns:a16="http://schemas.microsoft.com/office/drawing/2014/main" id="{9A4042B9-0DEB-B2A0-BFA9-F7345EDF96A9}"/>
              </a:ext>
            </a:extLst>
          </p:cNvPr>
          <p:cNvSpPr>
            <a:spLocks noGrp="1" noChangeArrowheads="1"/>
          </p:cNvSpPr>
          <p:nvPr>
            <p:ph type="sldNum" sz="quarter" idx="12"/>
          </p:nvPr>
        </p:nvSpPr>
        <p:spPr/>
        <p:txBody>
          <a:bodyPr/>
          <a:lstStyle>
            <a:lvl1pPr>
              <a:defRPr>
                <a:solidFill>
                  <a:srgbClr val="FFFFFF"/>
                </a:solidFill>
              </a:defRPr>
            </a:lvl1pPr>
          </a:lstStyle>
          <a:p>
            <a:pPr>
              <a:defRPr/>
            </a:pPr>
            <a:fld id="{55C93C25-3ABC-4741-911F-832918267257}" type="slidenum">
              <a:rPr lang="en-US" altLang="en-US"/>
              <a:pPr>
                <a:defRPr/>
              </a:pPr>
              <a:t>‹#›</a:t>
            </a:fld>
            <a:endParaRPr lang="en-US" altLang="en-US"/>
          </a:p>
        </p:txBody>
      </p:sp>
    </p:spTree>
    <p:extLst>
      <p:ext uri="{BB962C8B-B14F-4D97-AF65-F5344CB8AC3E}">
        <p14:creationId xmlns:p14="http://schemas.microsoft.com/office/powerpoint/2010/main" val="41663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B7C026-502A-0A63-C2E1-41911B915B8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D5D8DA4-1C8E-F3F0-82D1-B3FD51E57D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81A5DA-0717-1FC0-17BF-D542D701CFE5}"/>
              </a:ext>
            </a:extLst>
          </p:cNvPr>
          <p:cNvSpPr>
            <a:spLocks noGrp="1"/>
          </p:cNvSpPr>
          <p:nvPr>
            <p:ph type="sldNum" sz="quarter" idx="12"/>
          </p:nvPr>
        </p:nvSpPr>
        <p:spPr/>
        <p:txBody>
          <a:bodyPr/>
          <a:lstStyle>
            <a:lvl1pPr>
              <a:defRPr/>
            </a:lvl1pPr>
          </a:lstStyle>
          <a:p>
            <a:pPr>
              <a:defRPr/>
            </a:pPr>
            <a:fld id="{EC97E641-A6E2-49DC-B820-6F671B869851}" type="slidenum">
              <a:rPr lang="en-US" altLang="en-US"/>
              <a:pPr>
                <a:defRPr/>
              </a:pPr>
              <a:t>‹#›</a:t>
            </a:fld>
            <a:endParaRPr lang="en-US" altLang="en-US"/>
          </a:p>
        </p:txBody>
      </p:sp>
    </p:spTree>
    <p:extLst>
      <p:ext uri="{BB962C8B-B14F-4D97-AF65-F5344CB8AC3E}">
        <p14:creationId xmlns:p14="http://schemas.microsoft.com/office/powerpoint/2010/main" val="4224365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68028-E22A-05CC-5EAA-265C7B025E8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D847EFC-16AD-2C98-C84B-80BBDEF9B9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B04CE1-B33C-AFC4-A02F-60E996A31780}"/>
              </a:ext>
            </a:extLst>
          </p:cNvPr>
          <p:cNvSpPr>
            <a:spLocks noGrp="1"/>
          </p:cNvSpPr>
          <p:nvPr>
            <p:ph type="sldNum" sz="quarter" idx="12"/>
          </p:nvPr>
        </p:nvSpPr>
        <p:spPr/>
        <p:txBody>
          <a:bodyPr/>
          <a:lstStyle>
            <a:lvl1pPr>
              <a:defRPr/>
            </a:lvl1pPr>
          </a:lstStyle>
          <a:p>
            <a:pPr>
              <a:defRPr/>
            </a:pPr>
            <a:fld id="{82D3D55A-C8AB-43B0-B089-561923FF108C}" type="slidenum">
              <a:rPr lang="en-US" altLang="en-US"/>
              <a:pPr>
                <a:defRPr/>
              </a:pPr>
              <a:t>‹#›</a:t>
            </a:fld>
            <a:endParaRPr lang="en-US" altLang="en-US"/>
          </a:p>
        </p:txBody>
      </p:sp>
    </p:spTree>
    <p:extLst>
      <p:ext uri="{BB962C8B-B14F-4D97-AF65-F5344CB8AC3E}">
        <p14:creationId xmlns:p14="http://schemas.microsoft.com/office/powerpoint/2010/main" val="253229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F0DCD1D5-C9D8-E6D2-4557-871E762127C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908D032-436E-BA1D-F3C4-7AF77D04285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3BE74FC8-104B-6686-C760-87AED641656A}"/>
              </a:ext>
            </a:extLst>
          </p:cNvPr>
          <p:cNvSpPr>
            <a:spLocks noGrp="1" noChangeArrowheads="1"/>
          </p:cNvSpPr>
          <p:nvPr>
            <p:ph type="sldNum" sz="quarter" idx="12"/>
          </p:nvPr>
        </p:nvSpPr>
        <p:spPr/>
        <p:txBody>
          <a:bodyPr/>
          <a:lstStyle>
            <a:lvl1pPr>
              <a:defRPr/>
            </a:lvl1pPr>
          </a:lstStyle>
          <a:p>
            <a:pPr>
              <a:defRPr/>
            </a:pPr>
            <a:fld id="{51692E77-7F0E-4091-9150-BA29A783211F}" type="slidenum">
              <a:rPr lang="en-US" altLang="en-US"/>
              <a:pPr>
                <a:defRPr/>
              </a:pPr>
              <a:t>‹#›</a:t>
            </a:fld>
            <a:endParaRPr lang="en-US" altLang="en-US"/>
          </a:p>
        </p:txBody>
      </p:sp>
    </p:spTree>
    <p:extLst>
      <p:ext uri="{BB962C8B-B14F-4D97-AF65-F5344CB8AC3E}">
        <p14:creationId xmlns:p14="http://schemas.microsoft.com/office/powerpoint/2010/main" val="177071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3328765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3450224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9C976F4-E236-AC29-5683-3BD45366281A}"/>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78C2CBB1-E706-7453-FC80-01942DFAA5E9}"/>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0795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317221C-41DC-CBA8-E1EE-E3FE77333A11}"/>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E135D1B-5E04-FFEC-1D83-5F54439A30A5}"/>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3125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EECAA62-2A8B-4FEF-9AC1-B718A41B8D12}"/>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72A2E03-27F9-3E7B-2DD2-CBE950C19EDB}"/>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1112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5FBD4D0-6889-F4C8-FFD9-21EA6FCD77D8}"/>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A4C84DFC-CF87-9CF0-D0AC-56EC24CB4F50}"/>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2436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4C8392-418B-022B-1499-354BF4127FD3}"/>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76A19EBE-9751-B1E1-BD9E-41D6D4422D8D}"/>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763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5D778-EC7E-F01B-F8E5-B8DA00D9969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03780AF-C6D1-5B51-D72E-A57C5E5993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A2292B-6195-AB8E-FE50-703F19B554F0}"/>
              </a:ext>
            </a:extLst>
          </p:cNvPr>
          <p:cNvSpPr>
            <a:spLocks noGrp="1"/>
          </p:cNvSpPr>
          <p:nvPr>
            <p:ph type="sldNum" sz="quarter" idx="12"/>
          </p:nvPr>
        </p:nvSpPr>
        <p:spPr/>
        <p:txBody>
          <a:bodyPr/>
          <a:lstStyle>
            <a:lvl1pPr>
              <a:defRPr/>
            </a:lvl1pPr>
          </a:lstStyle>
          <a:p>
            <a:pPr>
              <a:defRPr/>
            </a:pPr>
            <a:fld id="{A0AE22F2-F8CF-490D-A05F-ED486CEBF3F2}" type="slidenum">
              <a:rPr lang="en-US" altLang="en-US"/>
              <a:pPr>
                <a:defRPr/>
              </a:pPr>
              <a:t>‹#›</a:t>
            </a:fld>
            <a:endParaRPr lang="en-US" altLang="en-US"/>
          </a:p>
        </p:txBody>
      </p:sp>
    </p:spTree>
    <p:extLst>
      <p:ext uri="{BB962C8B-B14F-4D97-AF65-F5344CB8AC3E}">
        <p14:creationId xmlns:p14="http://schemas.microsoft.com/office/powerpoint/2010/main" val="806949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E9763AE-30A4-772E-FA51-68FBE8E6D1D4}"/>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EDAE195-D52D-5F69-A766-E4467642F1A0}"/>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8093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564E151-8A4F-CC7C-6FA7-F60E43799CC0}"/>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88EF934-4E78-474B-B08F-2D57BE008205}"/>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1617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9848155-537E-AD5F-489B-C778D1A5CADD}"/>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034BEFA-01FF-7126-0A78-097412800008}"/>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8778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1FEF039-B3B0-2268-16A6-9AF3D88AFADC}"/>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440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854E756-D716-B138-A24A-F3A613EEDF4F}"/>
              </a:ext>
            </a:extLst>
          </p:cNvPr>
          <p:cNvSpPr>
            <a:spLocks noGrp="1" noChangeArrowheads="1"/>
          </p:cNvSpPr>
          <p:nvPr/>
        </p:nvSpPr>
        <p:spPr bwMode="auto">
          <a:xfrm>
            <a:off x="1560513"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75000"/>
              <a:buFont typeface="Wingdings" panose="05000000000000000000" pitchFamily="2" charset="2"/>
              <a:buChar char="n"/>
              <a:defRPr/>
            </a:pPr>
            <a:endParaRPr lang="en-US" alt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8940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AA6131F-D13F-8CB1-067B-422F2598CA0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71A7BA8F-D4F6-DDFB-76E1-255EC4DE258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0D4F455-6D6D-1E4A-C89E-1B3F8168277D}"/>
              </a:ext>
            </a:extLst>
          </p:cNvPr>
          <p:cNvSpPr>
            <a:spLocks noGrp="1" noChangeArrowheads="1"/>
          </p:cNvSpPr>
          <p:nvPr>
            <p:ph type="sldNum" sz="quarter" idx="12"/>
          </p:nvPr>
        </p:nvSpPr>
        <p:spPr/>
        <p:txBody>
          <a:bodyPr/>
          <a:lstStyle>
            <a:lvl1pPr>
              <a:defRPr/>
            </a:lvl1pPr>
          </a:lstStyle>
          <a:p>
            <a:pPr>
              <a:defRPr/>
            </a:pPr>
            <a:fld id="{8D628957-B6D5-4A35-8D74-4A59214517E3}" type="slidenum">
              <a:rPr lang="en-US"/>
              <a:pPr>
                <a:defRPr/>
              </a:pPr>
              <a:t>‹#›</a:t>
            </a:fld>
            <a:endParaRPr lang="en-US" dirty="0"/>
          </a:p>
        </p:txBody>
      </p:sp>
    </p:spTree>
    <p:extLst>
      <p:ext uri="{BB962C8B-B14F-4D97-AF65-F5344CB8AC3E}">
        <p14:creationId xmlns:p14="http://schemas.microsoft.com/office/powerpoint/2010/main" val="164060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a:extLst>
              <a:ext uri="{FF2B5EF4-FFF2-40B4-BE49-F238E27FC236}">
                <a16:creationId xmlns:a16="http://schemas.microsoft.com/office/drawing/2014/main" id="{DA71310E-FC19-0788-2BF0-AF64CD00F9CB}"/>
              </a:ext>
            </a:extLst>
          </p:cNvPr>
          <p:cNvSpPr>
            <a:spLocks noGrp="1" noChangeArrowheads="1"/>
          </p:cNvSpPr>
          <p:nvPr>
            <p:ph type="dt" sz="half" idx="10"/>
          </p:nvPr>
        </p:nvSpPr>
        <p:spPr/>
        <p:txBody>
          <a:bodyPr/>
          <a:lstStyle>
            <a:lvl1pPr>
              <a:defRPr/>
            </a:lvl1pPr>
          </a:lstStyle>
          <a:p>
            <a:pPr>
              <a:defRPr/>
            </a:pPr>
            <a:fld id="{DF3D671D-A2A5-4CD9-8A9B-1F7FC052D772}" type="datetime1">
              <a:rPr lang="en-US"/>
              <a:pPr>
                <a:defRPr/>
              </a:pPr>
              <a:t>8/19/2023</a:t>
            </a:fld>
            <a:endParaRPr lang="en-US"/>
          </a:p>
        </p:txBody>
      </p:sp>
      <p:sp>
        <p:nvSpPr>
          <p:cNvPr id="4" name="Rectangle 1030">
            <a:extLst>
              <a:ext uri="{FF2B5EF4-FFF2-40B4-BE49-F238E27FC236}">
                <a16:creationId xmlns:a16="http://schemas.microsoft.com/office/drawing/2014/main" id="{C7ED2EF4-D248-4665-1157-4145262219B2}"/>
              </a:ext>
            </a:extLst>
          </p:cNvPr>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a:extLst>
              <a:ext uri="{FF2B5EF4-FFF2-40B4-BE49-F238E27FC236}">
                <a16:creationId xmlns:a16="http://schemas.microsoft.com/office/drawing/2014/main" id="{C2CD032B-E473-097C-DB1D-1D7615A489BA}"/>
              </a:ext>
            </a:extLst>
          </p:cNvPr>
          <p:cNvSpPr>
            <a:spLocks noGrp="1" noChangeArrowheads="1"/>
          </p:cNvSpPr>
          <p:nvPr>
            <p:ph type="sldNum" sz="quarter" idx="12"/>
          </p:nvPr>
        </p:nvSpPr>
        <p:spPr/>
        <p:txBody>
          <a:bodyPr/>
          <a:lstStyle>
            <a:lvl1pPr>
              <a:defRPr/>
            </a:lvl1pPr>
          </a:lstStyle>
          <a:p>
            <a:pPr>
              <a:defRPr/>
            </a:pPr>
            <a:fld id="{E9606FF4-EE53-44B5-8DB8-60F7995F7A6E}" type="slidenum">
              <a:rPr lang="en-US"/>
              <a:pPr>
                <a:defRPr/>
              </a:pPr>
              <a:t>‹#›</a:t>
            </a:fld>
            <a:endParaRPr lang="en-US"/>
          </a:p>
        </p:txBody>
      </p:sp>
    </p:spTree>
    <p:extLst>
      <p:ext uri="{BB962C8B-B14F-4D97-AF65-F5344CB8AC3E}">
        <p14:creationId xmlns:p14="http://schemas.microsoft.com/office/powerpoint/2010/main" val="2311963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a:extLst>
              <a:ext uri="{FF2B5EF4-FFF2-40B4-BE49-F238E27FC236}">
                <a16:creationId xmlns:a16="http://schemas.microsoft.com/office/drawing/2014/main" id="{7424EC7A-6DDB-754A-2358-1272CDFC177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7F309513-17DC-C9BF-76F0-D6E0403F588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64CE8EAC-0F51-B535-1997-FF48E9B5A321}"/>
              </a:ext>
            </a:extLst>
          </p:cNvPr>
          <p:cNvSpPr>
            <a:spLocks noGrp="1" noChangeArrowheads="1"/>
          </p:cNvSpPr>
          <p:nvPr>
            <p:ph type="sldNum" sz="quarter" idx="12"/>
          </p:nvPr>
        </p:nvSpPr>
        <p:spPr/>
        <p:txBody>
          <a:bodyPr/>
          <a:lstStyle>
            <a:lvl1pPr>
              <a:defRPr/>
            </a:lvl1pPr>
          </a:lstStyle>
          <a:p>
            <a:pPr>
              <a:defRPr/>
            </a:pPr>
            <a:fld id="{D66F7870-68EF-42E2-AC73-937888BEB2BD}" type="slidenum">
              <a:rPr lang="en-US" altLang="en-US"/>
              <a:pPr>
                <a:defRPr/>
              </a:pPr>
              <a:t>‹#›</a:t>
            </a:fld>
            <a:endParaRPr lang="en-US" altLang="en-US"/>
          </a:p>
        </p:txBody>
      </p:sp>
    </p:spTree>
    <p:extLst>
      <p:ext uri="{BB962C8B-B14F-4D97-AF65-F5344CB8AC3E}">
        <p14:creationId xmlns:p14="http://schemas.microsoft.com/office/powerpoint/2010/main" val="1687075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76F848B-C39B-FC6A-BB04-3C7037E913A1}"/>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C2711C3-D156-44FF-EC03-3A6E1D61AE10}"/>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391AE900-97EE-2F37-9629-23200A633129}"/>
              </a:ext>
            </a:extLst>
          </p:cNvPr>
          <p:cNvSpPr>
            <a:spLocks noGrp="1" noChangeArrowheads="1"/>
          </p:cNvSpPr>
          <p:nvPr>
            <p:ph type="sldNum" sz="quarter" idx="12"/>
          </p:nvPr>
        </p:nvSpPr>
        <p:spPr/>
        <p:txBody>
          <a:bodyPr/>
          <a:lstStyle>
            <a:lvl1pPr>
              <a:defRPr/>
            </a:lvl1pPr>
          </a:lstStyle>
          <a:p>
            <a:pPr>
              <a:defRPr/>
            </a:pPr>
            <a:fld id="{30727F30-423D-405B-A2FB-207BD7614DF1}" type="slidenum">
              <a:rPr lang="en-US" altLang="en-US"/>
              <a:pPr>
                <a:defRPr/>
              </a:pPr>
              <a:t>‹#›</a:t>
            </a:fld>
            <a:endParaRPr lang="en-US" altLang="en-US"/>
          </a:p>
        </p:txBody>
      </p:sp>
    </p:spTree>
    <p:extLst>
      <p:ext uri="{BB962C8B-B14F-4D97-AF65-F5344CB8AC3E}">
        <p14:creationId xmlns:p14="http://schemas.microsoft.com/office/powerpoint/2010/main" val="91011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EF514DBF-6E3C-8764-82E1-3BAE8A8DA57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34DB2AA-C6EC-2E42-8728-9F65F16F53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0006CC-17FD-CB92-9CBF-38E4BCF80472}"/>
              </a:ext>
            </a:extLst>
          </p:cNvPr>
          <p:cNvSpPr>
            <a:spLocks noGrp="1"/>
          </p:cNvSpPr>
          <p:nvPr>
            <p:ph type="sldNum" sz="quarter" idx="12"/>
          </p:nvPr>
        </p:nvSpPr>
        <p:spPr/>
        <p:txBody>
          <a:bodyPr/>
          <a:lstStyle>
            <a:lvl1pPr>
              <a:defRPr/>
            </a:lvl1pPr>
          </a:lstStyle>
          <a:p>
            <a:pPr>
              <a:defRPr/>
            </a:pPr>
            <a:fld id="{6990C2D0-AC19-4C19-8EF0-0A3E0CF8F230}" type="slidenum">
              <a:rPr lang="en-US" altLang="en-US"/>
              <a:pPr>
                <a:defRPr/>
              </a:pPr>
              <a:t>‹#›</a:t>
            </a:fld>
            <a:endParaRPr lang="en-US" altLang="en-US"/>
          </a:p>
        </p:txBody>
      </p:sp>
    </p:spTree>
    <p:extLst>
      <p:ext uri="{BB962C8B-B14F-4D97-AF65-F5344CB8AC3E}">
        <p14:creationId xmlns:p14="http://schemas.microsoft.com/office/powerpoint/2010/main" val="402692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6B46C1-31C6-BA64-B969-B6C6574D67A7}"/>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8630385-53A9-3070-2BD8-1BCAB33617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D7FD3A8-6EAE-82F5-0EC8-97752D2D3B4B}"/>
              </a:ext>
            </a:extLst>
          </p:cNvPr>
          <p:cNvSpPr>
            <a:spLocks noGrp="1"/>
          </p:cNvSpPr>
          <p:nvPr>
            <p:ph type="sldNum" sz="quarter" idx="12"/>
          </p:nvPr>
        </p:nvSpPr>
        <p:spPr/>
        <p:txBody>
          <a:bodyPr/>
          <a:lstStyle>
            <a:lvl1pPr>
              <a:defRPr/>
            </a:lvl1pPr>
          </a:lstStyle>
          <a:p>
            <a:pPr>
              <a:defRPr/>
            </a:pPr>
            <a:fld id="{61E49095-DB92-43BA-898E-8F63D4A417D0}" type="slidenum">
              <a:rPr lang="en-US" altLang="en-US"/>
              <a:pPr>
                <a:defRPr/>
              </a:pPr>
              <a:t>‹#›</a:t>
            </a:fld>
            <a:endParaRPr lang="en-US" altLang="en-US"/>
          </a:p>
        </p:txBody>
      </p:sp>
    </p:spTree>
    <p:extLst>
      <p:ext uri="{BB962C8B-B14F-4D97-AF65-F5344CB8AC3E}">
        <p14:creationId xmlns:p14="http://schemas.microsoft.com/office/powerpoint/2010/main" val="3188219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169EC5-0D38-CDDA-F86C-AE924D59EE6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0428CEE-1F3E-03AA-7ED0-91F178A9704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74FF777E-9B82-9477-E55F-2650503B1E0D}"/>
              </a:ext>
            </a:extLst>
          </p:cNvPr>
          <p:cNvSpPr>
            <a:spLocks noGrp="1"/>
          </p:cNvSpPr>
          <p:nvPr>
            <p:ph type="sldNum" sz="quarter" idx="12"/>
          </p:nvPr>
        </p:nvSpPr>
        <p:spPr/>
        <p:txBody>
          <a:bodyPr/>
          <a:lstStyle>
            <a:lvl1pPr>
              <a:defRPr/>
            </a:lvl1pPr>
          </a:lstStyle>
          <a:p>
            <a:pPr>
              <a:defRPr/>
            </a:pPr>
            <a:fld id="{BF71CC24-E2AB-482F-BA9A-03C48837C26A}" type="slidenum">
              <a:rPr lang="en-US" altLang="en-US"/>
              <a:pPr>
                <a:defRPr/>
              </a:pPr>
              <a:t>‹#›</a:t>
            </a:fld>
            <a:endParaRPr lang="en-US" altLang="en-US"/>
          </a:p>
        </p:txBody>
      </p:sp>
    </p:spTree>
    <p:extLst>
      <p:ext uri="{BB962C8B-B14F-4D97-AF65-F5344CB8AC3E}">
        <p14:creationId xmlns:p14="http://schemas.microsoft.com/office/powerpoint/2010/main" val="325948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E9C724-58B4-248E-23EF-8AD2F54B98A2}"/>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4E66179D-494E-AC60-D784-A6E7BD17D92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1FABD6D-C8D9-9711-EE3A-88FF8170C013}"/>
              </a:ext>
            </a:extLst>
          </p:cNvPr>
          <p:cNvSpPr>
            <a:spLocks noGrp="1"/>
          </p:cNvSpPr>
          <p:nvPr>
            <p:ph type="sldNum" sz="quarter" idx="12"/>
          </p:nvPr>
        </p:nvSpPr>
        <p:spPr/>
        <p:txBody>
          <a:bodyPr/>
          <a:lstStyle>
            <a:lvl1pPr>
              <a:defRPr/>
            </a:lvl1pPr>
          </a:lstStyle>
          <a:p>
            <a:pPr>
              <a:defRPr/>
            </a:pPr>
            <a:fld id="{09AF78E0-1228-4AB6-93AB-D9E42CCD5FB9}" type="slidenum">
              <a:rPr lang="en-US" altLang="en-US"/>
              <a:pPr>
                <a:defRPr/>
              </a:pPr>
              <a:t>‹#›</a:t>
            </a:fld>
            <a:endParaRPr lang="en-US" altLang="en-US"/>
          </a:p>
        </p:txBody>
      </p:sp>
    </p:spTree>
    <p:extLst>
      <p:ext uri="{BB962C8B-B14F-4D97-AF65-F5344CB8AC3E}">
        <p14:creationId xmlns:p14="http://schemas.microsoft.com/office/powerpoint/2010/main" val="427996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92E4AC-6D37-CD0A-7A80-E8C567A81CB8}"/>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10F459E6-D3D1-CA0A-9E62-63066AF95E7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42D11827-275C-1804-E342-BCE5B85763C8}"/>
              </a:ext>
            </a:extLst>
          </p:cNvPr>
          <p:cNvSpPr>
            <a:spLocks noGrp="1"/>
          </p:cNvSpPr>
          <p:nvPr>
            <p:ph type="sldNum" sz="quarter" idx="12"/>
          </p:nvPr>
        </p:nvSpPr>
        <p:spPr/>
        <p:txBody>
          <a:bodyPr/>
          <a:lstStyle>
            <a:lvl1pPr>
              <a:defRPr/>
            </a:lvl1pPr>
          </a:lstStyle>
          <a:p>
            <a:pPr>
              <a:defRPr/>
            </a:pPr>
            <a:fld id="{E2130952-79E6-4779-AC4E-B7F817AC8D2B}" type="slidenum">
              <a:rPr lang="en-US" altLang="en-US"/>
              <a:pPr>
                <a:defRPr/>
              </a:pPr>
              <a:t>‹#›</a:t>
            </a:fld>
            <a:endParaRPr lang="en-US" altLang="en-US"/>
          </a:p>
        </p:txBody>
      </p:sp>
    </p:spTree>
    <p:extLst>
      <p:ext uri="{BB962C8B-B14F-4D97-AF65-F5344CB8AC3E}">
        <p14:creationId xmlns:p14="http://schemas.microsoft.com/office/powerpoint/2010/main" val="194732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563D19B-5FA6-8974-B0F9-FB49080F4104}"/>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8D7267B-E952-F614-74F9-714E7F3C4E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510DAEA-52C8-5F6D-B253-724048B08374}"/>
              </a:ext>
            </a:extLst>
          </p:cNvPr>
          <p:cNvSpPr>
            <a:spLocks noGrp="1"/>
          </p:cNvSpPr>
          <p:nvPr>
            <p:ph type="sldNum" sz="quarter" idx="12"/>
          </p:nvPr>
        </p:nvSpPr>
        <p:spPr/>
        <p:txBody>
          <a:bodyPr/>
          <a:lstStyle>
            <a:lvl1pPr>
              <a:defRPr/>
            </a:lvl1pPr>
          </a:lstStyle>
          <a:p>
            <a:pPr>
              <a:defRPr/>
            </a:pPr>
            <a:fld id="{8B7EC81E-9E71-4516-8227-5B91B3B63461}" type="slidenum">
              <a:rPr lang="en-US" altLang="en-US"/>
              <a:pPr>
                <a:defRPr/>
              </a:pPr>
              <a:t>‹#›</a:t>
            </a:fld>
            <a:endParaRPr lang="en-US" altLang="en-US"/>
          </a:p>
        </p:txBody>
      </p:sp>
    </p:spTree>
    <p:extLst>
      <p:ext uri="{BB962C8B-B14F-4D97-AF65-F5344CB8AC3E}">
        <p14:creationId xmlns:p14="http://schemas.microsoft.com/office/powerpoint/2010/main" val="278064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AA436C0-C9FC-BDDE-78A3-4C9E9EDCE63F}"/>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87145E0-F7CF-ED59-4F77-2E4A9A1F19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48BF582-4A5F-BFE9-C409-2BA6577E4C65}"/>
              </a:ext>
            </a:extLst>
          </p:cNvPr>
          <p:cNvSpPr>
            <a:spLocks noGrp="1"/>
          </p:cNvSpPr>
          <p:nvPr>
            <p:ph type="sldNum" sz="quarter" idx="12"/>
          </p:nvPr>
        </p:nvSpPr>
        <p:spPr/>
        <p:txBody>
          <a:bodyPr/>
          <a:lstStyle>
            <a:lvl1pPr>
              <a:defRPr/>
            </a:lvl1pPr>
          </a:lstStyle>
          <a:p>
            <a:pPr>
              <a:defRPr/>
            </a:pPr>
            <a:fld id="{21371E37-884E-4D3E-8203-B26480AC5106}" type="slidenum">
              <a:rPr lang="en-US" altLang="en-US"/>
              <a:pPr>
                <a:defRPr/>
              </a:pPr>
              <a:t>‹#›</a:t>
            </a:fld>
            <a:endParaRPr lang="en-US" altLang="en-US"/>
          </a:p>
        </p:txBody>
      </p:sp>
    </p:spTree>
    <p:extLst>
      <p:ext uri="{BB962C8B-B14F-4D97-AF65-F5344CB8AC3E}">
        <p14:creationId xmlns:p14="http://schemas.microsoft.com/office/powerpoint/2010/main" val="80107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BBED409-7B24-360F-D7A7-DE75EDDD263F}"/>
              </a:ext>
            </a:extLst>
          </p:cNvPr>
          <p:cNvGrpSpPr>
            <a:grpSpLocks/>
          </p:cNvGrpSpPr>
          <p:nvPr/>
        </p:nvGrpSpPr>
        <p:grpSpPr bwMode="auto">
          <a:xfrm>
            <a:off x="0" y="0"/>
            <a:ext cx="1447800" cy="6854825"/>
            <a:chOff x="0" y="0"/>
            <a:chExt cx="684" cy="4318"/>
          </a:xfrm>
        </p:grpSpPr>
        <p:sp>
          <p:nvSpPr>
            <p:cNvPr id="21507" name="Rectangle 3">
              <a:extLst>
                <a:ext uri="{FF2B5EF4-FFF2-40B4-BE49-F238E27FC236}">
                  <a16:creationId xmlns:a16="http://schemas.microsoft.com/office/drawing/2014/main" id="{4DF387F2-DFE0-822E-298A-7319A1F3CFB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19298904-31E5-3B2A-A390-EE2F2C6423FE}"/>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EB128B8D-2892-51E2-93DB-78A1D0CBD837}"/>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114D2F12-66CD-9A5C-B007-5DCEA7F355D6}"/>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25D8056-559E-3600-5ACF-D74E657BA92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122D5305-D68B-ACDF-48E0-8AF4BCF691A0}"/>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0944E33-4D19-862A-288B-21B713A53776}"/>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554EF871-E7C3-E0FC-8F4A-AB612EADA33B}"/>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C5E6B11-FE70-9F4C-E1DC-43C878B12AA5}"/>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250E169A-0A50-194A-FD61-90645ADCD277}"/>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13726868-8A07-E81F-D3BE-F16022F9E91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4113ED7-39DF-9C51-B5DB-D3B383E2621A}"/>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B80D5817-43B3-9961-2AF8-B77CC23C2C4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FC549BF6-0FC4-67A4-2FF3-F96514A96EDF}"/>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0CFA430C-7E4C-8B16-4656-2B37B2677DC4}"/>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E9268451-6C31-BDD2-FE59-7071EA4D6422}"/>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5B8922B3-E79C-AF8F-664A-507B1A1E6817}"/>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16B914B9-8E90-61B1-14A4-6FB79BEF221C}"/>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F80D8D43-EE66-156A-C600-6F26C692806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77970104-466B-7386-AEF9-AF05D596BB3D}"/>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91D08771-8F8C-BC63-C763-55FE325E711C}"/>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8BC19123-EDFD-8081-FBC0-114EB19AB25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5691F606-14DD-2E54-5C7A-B647D729273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41C52E9A-FDED-AFE9-F92E-7748F28133E0}"/>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918F9637-D1DB-70EE-885A-2F4E642DE371}"/>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FE600652-6D97-5A82-4820-B2670A28E8E6}"/>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C601B8D-406C-B165-6F34-6D027B65D4D2}"/>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0EBBBBB0-7C14-23C4-23AE-866B7180FB4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7780F5EE-6E81-BE2E-1750-219734B7D14B}"/>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A1C46A2E-1059-6A60-4171-3F7E96E11B0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0FA7BF07-AE00-6E10-D761-5E0AE57067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D2DB2040-674A-8B99-EB6A-A27FBE70F18D}"/>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1539" name="Rectangle 35">
            <a:extLst>
              <a:ext uri="{FF2B5EF4-FFF2-40B4-BE49-F238E27FC236}">
                <a16:creationId xmlns:a16="http://schemas.microsoft.com/office/drawing/2014/main" id="{F20CAEAF-F9C0-9D88-4BDC-B9C39B1789FD}"/>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21540" name="Rectangle 36">
            <a:extLst>
              <a:ext uri="{FF2B5EF4-FFF2-40B4-BE49-F238E27FC236}">
                <a16:creationId xmlns:a16="http://schemas.microsoft.com/office/drawing/2014/main" id="{6824E49B-CF37-C553-4AF4-7EC54A89C7C7}"/>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21541" name="Rectangle 37">
            <a:extLst>
              <a:ext uri="{FF2B5EF4-FFF2-40B4-BE49-F238E27FC236}">
                <a16:creationId xmlns:a16="http://schemas.microsoft.com/office/drawing/2014/main" id="{58197705-9B7B-18D9-8681-EBEBE4184196}"/>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1132CE7C-A7F6-4BBC-8073-93E4680E9173}" type="slidenum">
              <a:rPr lang="en-US" altLang="en-US"/>
              <a:pPr>
                <a:defRPr/>
              </a:pPr>
              <a:t>‹#›</a:t>
            </a:fld>
            <a:endParaRPr lang="en-US" altLang="en-US" dirty="0"/>
          </a:p>
        </p:txBody>
      </p:sp>
      <p:sp>
        <p:nvSpPr>
          <p:cNvPr id="21542" name="Rectangle 38">
            <a:extLst>
              <a:ext uri="{FF2B5EF4-FFF2-40B4-BE49-F238E27FC236}">
                <a16:creationId xmlns:a16="http://schemas.microsoft.com/office/drawing/2014/main" id="{BE7AE2A8-508F-D584-3C27-02FF35610B7D}"/>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59" r:id="rId12"/>
    <p:sldLayoutId id="2147484260" r:id="rId13"/>
    <p:sldLayoutId id="2147484261"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79DF77EA-0B05-57EA-13E2-B044771E0F2C}"/>
              </a:ext>
            </a:extLst>
          </p:cNvPr>
          <p:cNvGrpSpPr>
            <a:grpSpLocks/>
          </p:cNvGrpSpPr>
          <p:nvPr/>
        </p:nvGrpSpPr>
        <p:grpSpPr bwMode="auto">
          <a:xfrm>
            <a:off x="0" y="0"/>
            <a:ext cx="1447800" cy="6854825"/>
            <a:chOff x="0" y="0"/>
            <a:chExt cx="684" cy="4318"/>
          </a:xfrm>
        </p:grpSpPr>
        <p:sp>
          <p:nvSpPr>
            <p:cNvPr id="14339" name="Rectangle 3">
              <a:extLst>
                <a:ext uri="{FF2B5EF4-FFF2-40B4-BE49-F238E27FC236}">
                  <a16:creationId xmlns:a16="http://schemas.microsoft.com/office/drawing/2014/main" id="{1803495F-7E11-5E03-EF3F-1991FDFF2A4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8D9671B0-A1CE-93AC-9A4E-429D16EFBFA0}"/>
                </a:ext>
              </a:extLst>
            </p:cNvPr>
            <p:cNvGrpSpPr>
              <a:grpSpLocks/>
            </p:cNvGrpSpPr>
            <p:nvPr/>
          </p:nvGrpSpPr>
          <p:grpSpPr bwMode="auto">
            <a:xfrm>
              <a:off x="48" y="102"/>
              <a:ext cx="96" cy="4128"/>
              <a:chOff x="48" y="102"/>
              <a:chExt cx="96" cy="4128"/>
            </a:xfrm>
          </p:grpSpPr>
          <p:sp>
            <p:nvSpPr>
              <p:cNvPr id="2058" name="Rectangle 5">
                <a:extLst>
                  <a:ext uri="{FF2B5EF4-FFF2-40B4-BE49-F238E27FC236}">
                    <a16:creationId xmlns:a16="http://schemas.microsoft.com/office/drawing/2014/main" id="{26C80E90-6295-03C2-72FB-FEE563C6963C}"/>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59" name="Rectangle 6">
                <a:extLst>
                  <a:ext uri="{FF2B5EF4-FFF2-40B4-BE49-F238E27FC236}">
                    <a16:creationId xmlns:a16="http://schemas.microsoft.com/office/drawing/2014/main" id="{E2D9278C-F4A0-FE62-3D0B-361373978C8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0" name="Rectangle 7">
                <a:extLst>
                  <a:ext uri="{FF2B5EF4-FFF2-40B4-BE49-F238E27FC236}">
                    <a16:creationId xmlns:a16="http://schemas.microsoft.com/office/drawing/2014/main" id="{B9FB2904-7E2A-5699-A6D2-2F701F6349F6}"/>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1" name="Rectangle 8">
                <a:extLst>
                  <a:ext uri="{FF2B5EF4-FFF2-40B4-BE49-F238E27FC236}">
                    <a16:creationId xmlns:a16="http://schemas.microsoft.com/office/drawing/2014/main" id="{7AFC9D01-F808-4236-0A28-56B06E3376F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2" name="Rectangle 9">
                <a:extLst>
                  <a:ext uri="{FF2B5EF4-FFF2-40B4-BE49-F238E27FC236}">
                    <a16:creationId xmlns:a16="http://schemas.microsoft.com/office/drawing/2014/main" id="{A01E33C5-1A18-C1DB-D3D2-BD4BB84B1742}"/>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3" name="Rectangle 10">
                <a:extLst>
                  <a:ext uri="{FF2B5EF4-FFF2-40B4-BE49-F238E27FC236}">
                    <a16:creationId xmlns:a16="http://schemas.microsoft.com/office/drawing/2014/main" id="{297DFB72-6F24-1511-1D9F-7E5677AC8ABE}"/>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4" name="Rectangle 11">
                <a:extLst>
                  <a:ext uri="{FF2B5EF4-FFF2-40B4-BE49-F238E27FC236}">
                    <a16:creationId xmlns:a16="http://schemas.microsoft.com/office/drawing/2014/main" id="{962816E1-E89D-7169-F49A-2C5B2FD2B133}"/>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5" name="Rectangle 12">
                <a:extLst>
                  <a:ext uri="{FF2B5EF4-FFF2-40B4-BE49-F238E27FC236}">
                    <a16:creationId xmlns:a16="http://schemas.microsoft.com/office/drawing/2014/main" id="{D49896CD-9C3A-9D42-5DE1-04D669F8733D}"/>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6" name="Rectangle 13">
                <a:extLst>
                  <a:ext uri="{FF2B5EF4-FFF2-40B4-BE49-F238E27FC236}">
                    <a16:creationId xmlns:a16="http://schemas.microsoft.com/office/drawing/2014/main" id="{1FA780FE-083E-3E68-6E25-58FA9D3884CB}"/>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7" name="Rectangle 14">
                <a:extLst>
                  <a:ext uri="{FF2B5EF4-FFF2-40B4-BE49-F238E27FC236}">
                    <a16:creationId xmlns:a16="http://schemas.microsoft.com/office/drawing/2014/main" id="{EBE7C06C-FA88-0027-1B12-4D70ACBF29A5}"/>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8" name="Rectangle 15">
                <a:extLst>
                  <a:ext uri="{FF2B5EF4-FFF2-40B4-BE49-F238E27FC236}">
                    <a16:creationId xmlns:a16="http://schemas.microsoft.com/office/drawing/2014/main" id="{53810E34-357C-A8FD-C2B6-EA86226B311D}"/>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69" name="Rectangle 16">
                <a:extLst>
                  <a:ext uri="{FF2B5EF4-FFF2-40B4-BE49-F238E27FC236}">
                    <a16:creationId xmlns:a16="http://schemas.microsoft.com/office/drawing/2014/main" id="{97502503-7872-D889-F27B-B2F0012A81A8}"/>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0" name="Rectangle 17">
                <a:extLst>
                  <a:ext uri="{FF2B5EF4-FFF2-40B4-BE49-F238E27FC236}">
                    <a16:creationId xmlns:a16="http://schemas.microsoft.com/office/drawing/2014/main" id="{1434C32A-68F3-CD48-25F9-3DAC6307497D}"/>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1" name="Rectangle 18">
                <a:extLst>
                  <a:ext uri="{FF2B5EF4-FFF2-40B4-BE49-F238E27FC236}">
                    <a16:creationId xmlns:a16="http://schemas.microsoft.com/office/drawing/2014/main" id="{E69A661C-A972-47C0-0A4E-2D859073F7B5}"/>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2" name="Rectangle 19">
                <a:extLst>
                  <a:ext uri="{FF2B5EF4-FFF2-40B4-BE49-F238E27FC236}">
                    <a16:creationId xmlns:a16="http://schemas.microsoft.com/office/drawing/2014/main" id="{48B28036-5051-0BF7-054E-F392AB0D9AEC}"/>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3" name="Rectangle 20">
                <a:extLst>
                  <a:ext uri="{FF2B5EF4-FFF2-40B4-BE49-F238E27FC236}">
                    <a16:creationId xmlns:a16="http://schemas.microsoft.com/office/drawing/2014/main" id="{75ECAF48-6EFD-E56C-C31D-0E756AB8A4E5}"/>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4" name="Rectangle 21">
                <a:extLst>
                  <a:ext uri="{FF2B5EF4-FFF2-40B4-BE49-F238E27FC236}">
                    <a16:creationId xmlns:a16="http://schemas.microsoft.com/office/drawing/2014/main" id="{8C57F75C-35C4-42FD-E89D-6837351033B3}"/>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5" name="Rectangle 22">
                <a:extLst>
                  <a:ext uri="{FF2B5EF4-FFF2-40B4-BE49-F238E27FC236}">
                    <a16:creationId xmlns:a16="http://schemas.microsoft.com/office/drawing/2014/main" id="{39536960-E9E7-7EBF-F9DF-38473ECD65A3}"/>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6" name="Rectangle 23">
                <a:extLst>
                  <a:ext uri="{FF2B5EF4-FFF2-40B4-BE49-F238E27FC236}">
                    <a16:creationId xmlns:a16="http://schemas.microsoft.com/office/drawing/2014/main" id="{3BC197CA-8D2C-BCB1-4A33-35E7551B5113}"/>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7" name="Rectangle 24">
                <a:extLst>
                  <a:ext uri="{FF2B5EF4-FFF2-40B4-BE49-F238E27FC236}">
                    <a16:creationId xmlns:a16="http://schemas.microsoft.com/office/drawing/2014/main" id="{0271818F-83A7-46C4-9B1E-5671D880DD3B}"/>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8" name="Rectangle 25">
                <a:extLst>
                  <a:ext uri="{FF2B5EF4-FFF2-40B4-BE49-F238E27FC236}">
                    <a16:creationId xmlns:a16="http://schemas.microsoft.com/office/drawing/2014/main" id="{23AA7586-4ADD-6B71-FC63-975B0D313E6B}"/>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79" name="Rectangle 26">
                <a:extLst>
                  <a:ext uri="{FF2B5EF4-FFF2-40B4-BE49-F238E27FC236}">
                    <a16:creationId xmlns:a16="http://schemas.microsoft.com/office/drawing/2014/main" id="{59EA405E-6AAC-0CFD-3282-783F739132A2}"/>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80" name="Rectangle 27">
                <a:extLst>
                  <a:ext uri="{FF2B5EF4-FFF2-40B4-BE49-F238E27FC236}">
                    <a16:creationId xmlns:a16="http://schemas.microsoft.com/office/drawing/2014/main" id="{728DE3AC-3EBE-14DC-F4B9-5B8008129D9F}"/>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81" name="Rectangle 28">
                <a:extLst>
                  <a:ext uri="{FF2B5EF4-FFF2-40B4-BE49-F238E27FC236}">
                    <a16:creationId xmlns:a16="http://schemas.microsoft.com/office/drawing/2014/main" id="{220775F6-AB32-48CC-55D6-D747E95082E7}"/>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82" name="Rectangle 29">
                <a:extLst>
                  <a:ext uri="{FF2B5EF4-FFF2-40B4-BE49-F238E27FC236}">
                    <a16:creationId xmlns:a16="http://schemas.microsoft.com/office/drawing/2014/main" id="{9EDE1EE0-F3A6-BC94-523E-D7A6B75FFA60}"/>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83" name="Rectangle 30">
                <a:extLst>
                  <a:ext uri="{FF2B5EF4-FFF2-40B4-BE49-F238E27FC236}">
                    <a16:creationId xmlns:a16="http://schemas.microsoft.com/office/drawing/2014/main" id="{37CC5278-A413-F014-4512-EEBE756C5E8B}"/>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84" name="Rectangle 31">
                <a:extLst>
                  <a:ext uri="{FF2B5EF4-FFF2-40B4-BE49-F238E27FC236}">
                    <a16:creationId xmlns:a16="http://schemas.microsoft.com/office/drawing/2014/main" id="{862F1F0C-8CE4-E6CC-1726-1C43F6A4CD3B}"/>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85" name="Rectangle 32">
                <a:extLst>
                  <a:ext uri="{FF2B5EF4-FFF2-40B4-BE49-F238E27FC236}">
                    <a16:creationId xmlns:a16="http://schemas.microsoft.com/office/drawing/2014/main" id="{B6698CEF-E440-3F9E-A3F7-F1B1C83E9D1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sp>
            <p:nvSpPr>
              <p:cNvPr id="2086" name="Rectangle 33">
                <a:extLst>
                  <a:ext uri="{FF2B5EF4-FFF2-40B4-BE49-F238E27FC236}">
                    <a16:creationId xmlns:a16="http://schemas.microsoft.com/office/drawing/2014/main" id="{2166C78C-C8DE-4723-FBA4-CD89D65BEED1}"/>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1B46EA01-4662-1485-F690-51D62B0B399D}"/>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5E42B99B-1293-ECE2-DF61-ACAED949F8CC}"/>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DEEEB584-BD14-CF05-03EE-96250F33DEE2}"/>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58275856-74CC-87E4-D796-9A13A353EA9B}"/>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44D6F27D-6BE5-46F2-AE32-837FCD5245BF}" type="slidenum">
              <a:rPr lang="en-US"/>
              <a:pPr>
                <a:defRPr/>
              </a:pPr>
              <a:t>‹#›</a:t>
            </a:fld>
            <a:endParaRPr lang="en-US" dirty="0"/>
          </a:p>
        </p:txBody>
      </p:sp>
      <p:sp>
        <p:nvSpPr>
          <p:cNvPr id="14374" name="Rectangle 38">
            <a:extLst>
              <a:ext uri="{FF2B5EF4-FFF2-40B4-BE49-F238E27FC236}">
                <a16:creationId xmlns:a16="http://schemas.microsoft.com/office/drawing/2014/main" id="{C0459160-BEB2-E0ED-B790-C3838F6745BA}"/>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4" r:id="rId11"/>
    <p:sldLayoutId id="2147484255" r:id="rId12"/>
    <p:sldLayoutId id="2147484257"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310457-12D8-7F64-2A6D-BC5D9AF764C3}"/>
              </a:ext>
            </a:extLst>
          </p:cNvPr>
          <p:cNvPicPr>
            <a:picLocks noChangeAspect="1"/>
          </p:cNvPicPr>
          <p:nvPr/>
        </p:nvPicPr>
        <p:blipFill>
          <a:blip r:embed="rId2"/>
          <a:stretch>
            <a:fillRect/>
          </a:stretch>
        </p:blipFill>
        <p:spPr>
          <a:xfrm>
            <a:off x="2021633" y="457200"/>
            <a:ext cx="8148734" cy="4572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ubtitle 2">
            <a:extLst>
              <a:ext uri="{FF2B5EF4-FFF2-40B4-BE49-F238E27FC236}">
                <a16:creationId xmlns:a16="http://schemas.microsoft.com/office/drawing/2014/main" id="{F6F239A2-28FB-CB10-2B53-6BC98FC8D84B}"/>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3" name="Picture 2">
            <a:extLst>
              <a:ext uri="{FF2B5EF4-FFF2-40B4-BE49-F238E27FC236}">
                <a16:creationId xmlns:a16="http://schemas.microsoft.com/office/drawing/2014/main" id="{E19EE9D4-75BC-71C7-1AA1-8C247FC30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spTree>
    <p:extLst>
      <p:ext uri="{BB962C8B-B14F-4D97-AF65-F5344CB8AC3E}">
        <p14:creationId xmlns:p14="http://schemas.microsoft.com/office/powerpoint/2010/main" val="60034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7D20B0C-CF89-ABEF-BE34-07EDAD75EF90}"/>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a:t>2 Thessalonians 2:1-12</a:t>
            </a:r>
          </a:p>
        </p:txBody>
      </p:sp>
      <p:sp>
        <p:nvSpPr>
          <p:cNvPr id="13315" name="Rectangle 3">
            <a:extLst>
              <a:ext uri="{FF2B5EF4-FFF2-40B4-BE49-F238E27FC236}">
                <a16:creationId xmlns:a16="http://schemas.microsoft.com/office/drawing/2014/main" id="{B432FF7B-A12B-C57B-06DA-492B1D0D9CF8}"/>
              </a:ext>
            </a:extLst>
          </p:cNvPr>
          <p:cNvSpPr>
            <a:spLocks noGrp="1" noChangeArrowheads="1"/>
          </p:cNvSpPr>
          <p:nvPr>
            <p:ph type="body" idx="1"/>
          </p:nvPr>
        </p:nvSpPr>
        <p:spPr>
          <a:xfrm>
            <a:off x="1524000" y="1371600"/>
            <a:ext cx="9144000" cy="5105400"/>
          </a:xfrm>
        </p:spPr>
        <p:txBody>
          <a:bodyPr/>
          <a:lstStyle/>
          <a:p>
            <a:pPr marL="457200" indent="-457200" eaLnBrk="1" hangingPunct="1">
              <a:spcBef>
                <a:spcPts val="0"/>
              </a:spcBef>
              <a:spcAft>
                <a:spcPts val="2400"/>
              </a:spcAft>
              <a:defRPr/>
            </a:pPr>
            <a:r>
              <a:rPr lang="en-US" dirty="0"/>
              <a:t>Problem (2:1-2)</a:t>
            </a:r>
          </a:p>
          <a:p>
            <a:pPr marL="457200" indent="-457200" eaLnBrk="1" hangingPunct="1">
              <a:spcBef>
                <a:spcPts val="0"/>
              </a:spcBef>
              <a:spcAft>
                <a:spcPts val="2400"/>
              </a:spcAft>
              <a:defRPr/>
            </a:pPr>
            <a:r>
              <a:rPr lang="en-US" dirty="0"/>
              <a:t>Prerequisites for the Day of the Lord (2:3-12)</a:t>
            </a:r>
          </a:p>
          <a:p>
            <a:pPr marL="914400" lvl="1" indent="-457200" eaLnBrk="1" hangingPunct="1">
              <a:spcBef>
                <a:spcPts val="0"/>
              </a:spcBef>
              <a:spcAft>
                <a:spcPts val="1800"/>
              </a:spcAft>
              <a:defRPr/>
            </a:pPr>
            <a:r>
              <a:rPr lang="en-US" dirty="0"/>
              <a:t>The apostasy (2:3a)</a:t>
            </a:r>
          </a:p>
          <a:p>
            <a:pPr marL="914400" lvl="1" indent="-457200" eaLnBrk="1" hangingPunct="1">
              <a:spcBef>
                <a:spcPts val="0"/>
              </a:spcBef>
              <a:spcAft>
                <a:spcPts val="1800"/>
              </a:spcAft>
              <a:defRPr/>
            </a:pPr>
            <a:r>
              <a:rPr lang="en-US" dirty="0"/>
              <a:t>Advent of the lawless one (2:3b-4)</a:t>
            </a:r>
          </a:p>
          <a:p>
            <a:pPr marL="914400" lvl="1" indent="-457200" eaLnBrk="1" hangingPunct="1">
              <a:spcBef>
                <a:spcPts val="0"/>
              </a:spcBef>
              <a:spcAft>
                <a:spcPts val="1800"/>
              </a:spcAft>
              <a:defRPr/>
            </a:pPr>
            <a:r>
              <a:rPr lang="en-US" dirty="0"/>
              <a:t>Removal of the restrainer (2:5-7)</a:t>
            </a:r>
          </a:p>
          <a:p>
            <a:pPr marL="914400" lvl="1" indent="-457200" eaLnBrk="1" hangingPunct="1">
              <a:spcBef>
                <a:spcPts val="0"/>
              </a:spcBef>
              <a:spcAft>
                <a:spcPts val="1800"/>
              </a:spcAft>
              <a:defRPr/>
            </a:pPr>
            <a:r>
              <a:rPr lang="en-US" dirty="0"/>
              <a:t>Destruction of the lawless one (2:8-9)</a:t>
            </a:r>
          </a:p>
          <a:p>
            <a:pPr marL="914400" lvl="1" indent="-457200" eaLnBrk="1" hangingPunct="1">
              <a:spcBef>
                <a:spcPts val="0"/>
              </a:spcBef>
              <a:spcAft>
                <a:spcPts val="1800"/>
              </a:spcAft>
              <a:defRPr/>
            </a:pPr>
            <a:r>
              <a:rPr lang="en-US" dirty="0"/>
              <a:t>Destruction of lawless one’s followers (2:10-12)</a:t>
            </a:r>
          </a:p>
        </p:txBody>
      </p:sp>
      <p:pic>
        <p:nvPicPr>
          <p:cNvPr id="56324" name="Picture 10">
            <a:extLst>
              <a:ext uri="{FF2B5EF4-FFF2-40B4-BE49-F238E27FC236}">
                <a16:creationId xmlns:a16="http://schemas.microsoft.com/office/drawing/2014/main" id="{64DF55BE-3640-A8F8-57D1-2B0A709BA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301771E-0BCB-BBD0-6812-EB264AB387BE}"/>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a:t>2 Thessalonians 2:1-12</a:t>
            </a:r>
          </a:p>
        </p:txBody>
      </p:sp>
      <p:sp>
        <p:nvSpPr>
          <p:cNvPr id="13315" name="Rectangle 3">
            <a:extLst>
              <a:ext uri="{FF2B5EF4-FFF2-40B4-BE49-F238E27FC236}">
                <a16:creationId xmlns:a16="http://schemas.microsoft.com/office/drawing/2014/main" id="{8EEF4D10-CA72-D623-5E7C-FC22DCDF1933}"/>
              </a:ext>
            </a:extLst>
          </p:cNvPr>
          <p:cNvSpPr>
            <a:spLocks noGrp="1" noChangeArrowheads="1"/>
          </p:cNvSpPr>
          <p:nvPr>
            <p:ph type="body" idx="1"/>
          </p:nvPr>
        </p:nvSpPr>
        <p:spPr>
          <a:xfrm>
            <a:off x="1524000" y="1371600"/>
            <a:ext cx="9144000" cy="5105400"/>
          </a:xfrm>
        </p:spPr>
        <p:txBody>
          <a:bodyPr/>
          <a:lstStyle/>
          <a:p>
            <a:pPr marL="457200" indent="-457200" eaLnBrk="1" hangingPunct="1">
              <a:spcBef>
                <a:spcPts val="0"/>
              </a:spcBef>
              <a:spcAft>
                <a:spcPts val="2400"/>
              </a:spcAft>
              <a:defRPr/>
            </a:pPr>
            <a:r>
              <a:rPr lang="en-US" b="1" u="sng" dirty="0">
                <a:solidFill>
                  <a:srgbClr val="FFFFCC"/>
                </a:solidFill>
              </a:rPr>
              <a:t>Problem (2:1-2)</a:t>
            </a:r>
          </a:p>
          <a:p>
            <a:pPr marL="457200" indent="-457200" eaLnBrk="1" hangingPunct="1">
              <a:spcBef>
                <a:spcPts val="0"/>
              </a:spcBef>
              <a:spcAft>
                <a:spcPts val="2400"/>
              </a:spcAft>
              <a:defRPr/>
            </a:pPr>
            <a:r>
              <a:rPr lang="en-US" dirty="0"/>
              <a:t>Prerequisites for the Day of the Lord (2:3-12)</a:t>
            </a:r>
          </a:p>
          <a:p>
            <a:pPr marL="914400" lvl="1" indent="-457200" eaLnBrk="1" hangingPunct="1">
              <a:spcBef>
                <a:spcPts val="0"/>
              </a:spcBef>
              <a:spcAft>
                <a:spcPts val="1800"/>
              </a:spcAft>
              <a:defRPr/>
            </a:pPr>
            <a:r>
              <a:rPr lang="en-US" dirty="0"/>
              <a:t>The apostasy (2:3a)</a:t>
            </a:r>
          </a:p>
          <a:p>
            <a:pPr marL="914400" lvl="1" indent="-457200" eaLnBrk="1" hangingPunct="1">
              <a:spcBef>
                <a:spcPts val="0"/>
              </a:spcBef>
              <a:spcAft>
                <a:spcPts val="1800"/>
              </a:spcAft>
              <a:defRPr/>
            </a:pPr>
            <a:r>
              <a:rPr lang="en-US" dirty="0"/>
              <a:t>Advent of the lawless one (2:3b-4)</a:t>
            </a:r>
          </a:p>
          <a:p>
            <a:pPr marL="914400" lvl="1" indent="-457200" eaLnBrk="1" hangingPunct="1">
              <a:spcBef>
                <a:spcPts val="0"/>
              </a:spcBef>
              <a:spcAft>
                <a:spcPts val="1800"/>
              </a:spcAft>
              <a:defRPr/>
            </a:pPr>
            <a:r>
              <a:rPr lang="en-US" dirty="0"/>
              <a:t>Removal of the restrainer (2:5-7)</a:t>
            </a:r>
          </a:p>
          <a:p>
            <a:pPr marL="914400" lvl="1" indent="-457200" eaLnBrk="1" hangingPunct="1">
              <a:spcBef>
                <a:spcPts val="0"/>
              </a:spcBef>
              <a:spcAft>
                <a:spcPts val="1800"/>
              </a:spcAft>
              <a:defRPr/>
            </a:pPr>
            <a:r>
              <a:rPr lang="en-US" dirty="0"/>
              <a:t>Destruction of the lawless one (2:8-9)</a:t>
            </a:r>
          </a:p>
          <a:p>
            <a:pPr marL="914400" lvl="1" indent="-457200" eaLnBrk="1" hangingPunct="1">
              <a:spcBef>
                <a:spcPts val="0"/>
              </a:spcBef>
              <a:spcAft>
                <a:spcPts val="1800"/>
              </a:spcAft>
              <a:defRPr/>
            </a:pPr>
            <a:r>
              <a:rPr lang="en-US" dirty="0"/>
              <a:t>Destruction of lawless one’s followers (2:10-12)</a:t>
            </a:r>
          </a:p>
        </p:txBody>
      </p:sp>
      <p:pic>
        <p:nvPicPr>
          <p:cNvPr id="57348" name="Picture 10">
            <a:extLst>
              <a:ext uri="{FF2B5EF4-FFF2-40B4-BE49-F238E27FC236}">
                <a16:creationId xmlns:a16="http://schemas.microsoft.com/office/drawing/2014/main" id="{3026DA6A-D296-E5DD-80AE-7D856A258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0F8F945-C5A6-0F8B-B47E-1874D918F7D9}"/>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Commendation (1)</a:t>
            </a:r>
          </a:p>
        </p:txBody>
      </p:sp>
      <p:sp>
        <p:nvSpPr>
          <p:cNvPr id="12291" name="Rectangle 3">
            <a:extLst>
              <a:ext uri="{FF2B5EF4-FFF2-40B4-BE49-F238E27FC236}">
                <a16:creationId xmlns:a16="http://schemas.microsoft.com/office/drawing/2014/main" id="{2A97218B-71CE-79C2-C38A-E941C005570E}"/>
              </a:ext>
            </a:extLst>
          </p:cNvPr>
          <p:cNvSpPr>
            <a:spLocks noGrp="1" noChangeArrowheads="1"/>
          </p:cNvSpPr>
          <p:nvPr>
            <p:ph type="body" idx="1"/>
          </p:nvPr>
        </p:nvSpPr>
        <p:spPr>
          <a:xfrm>
            <a:off x="2419350" y="1336675"/>
            <a:ext cx="7354888" cy="4606925"/>
          </a:xfrm>
        </p:spPr>
        <p:txBody>
          <a:bodyPr/>
          <a:lstStyle/>
          <a:p>
            <a:pPr marL="457200" indent="-457200" algn="just" eaLnBrk="1" hangingPunct="1">
              <a:spcBef>
                <a:spcPts val="0"/>
              </a:spcBef>
              <a:spcAft>
                <a:spcPts val="3000"/>
              </a:spcAft>
              <a:defRPr/>
            </a:pPr>
            <a:r>
              <a:rPr lang="en-US" dirty="0"/>
              <a:t>Reminder of grace (1:1-2)</a:t>
            </a:r>
          </a:p>
          <a:p>
            <a:pPr marL="457200" indent="-457200" algn="just" eaLnBrk="1" hangingPunct="1">
              <a:spcBef>
                <a:spcPts val="0"/>
              </a:spcBef>
              <a:spcAft>
                <a:spcPts val="3000"/>
              </a:spcAft>
              <a:defRPr/>
            </a:pPr>
            <a:r>
              <a:rPr lang="en-US" dirty="0"/>
              <a:t>Thanksgiving (1:3-4)</a:t>
            </a:r>
          </a:p>
          <a:p>
            <a:pPr marL="457200" indent="-457200" algn="just" eaLnBrk="1" hangingPunct="1">
              <a:spcBef>
                <a:spcPts val="0"/>
              </a:spcBef>
              <a:spcAft>
                <a:spcPts val="3000"/>
              </a:spcAft>
              <a:defRPr/>
            </a:pPr>
            <a:r>
              <a:rPr lang="en-US" dirty="0"/>
              <a:t>Kingdom (1:5)</a:t>
            </a:r>
          </a:p>
          <a:p>
            <a:pPr marL="457200" indent="-457200" algn="just" eaLnBrk="1" hangingPunct="1">
              <a:spcBef>
                <a:spcPts val="0"/>
              </a:spcBef>
              <a:spcAft>
                <a:spcPts val="3000"/>
              </a:spcAft>
              <a:defRPr/>
            </a:pPr>
            <a:r>
              <a:rPr lang="en-US" b="1" u="sng" dirty="0">
                <a:solidFill>
                  <a:srgbClr val="FFFFCC"/>
                </a:solidFill>
              </a:rPr>
              <a:t>Destiny of their persecutors (1:6-9)</a:t>
            </a:r>
          </a:p>
          <a:p>
            <a:pPr marL="457200" indent="-457200" algn="just" eaLnBrk="1" hangingPunct="1">
              <a:spcBef>
                <a:spcPts val="0"/>
              </a:spcBef>
              <a:spcAft>
                <a:spcPts val="3000"/>
              </a:spcAft>
              <a:defRPr/>
            </a:pPr>
            <a:r>
              <a:rPr lang="en-US" dirty="0"/>
              <a:t>Our contrasting fate (10)</a:t>
            </a:r>
          </a:p>
          <a:p>
            <a:pPr marL="457200" indent="-457200" algn="just" eaLnBrk="1" hangingPunct="1">
              <a:spcBef>
                <a:spcPts val="0"/>
              </a:spcBef>
              <a:spcAft>
                <a:spcPts val="3000"/>
              </a:spcAft>
              <a:defRPr/>
            </a:pPr>
            <a:r>
              <a:rPr lang="en-US" dirty="0"/>
              <a:t>Prayer for continued progress (1:11-12)</a:t>
            </a:r>
          </a:p>
        </p:txBody>
      </p:sp>
      <p:pic>
        <p:nvPicPr>
          <p:cNvPr id="54276" name="Picture 10">
            <a:extLst>
              <a:ext uri="{FF2B5EF4-FFF2-40B4-BE49-F238E27FC236}">
                <a16:creationId xmlns:a16="http://schemas.microsoft.com/office/drawing/2014/main" id="{86DB7BB1-1366-74BA-3268-1C59AE7C5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1165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CFF9CFB-A713-746D-7A9D-978AAC465599}"/>
              </a:ext>
            </a:extLst>
          </p:cNvPr>
          <p:cNvGraphicFramePr>
            <a:graphicFrameLocks noGrp="1"/>
          </p:cNvGraphicFramePr>
          <p:nvPr/>
        </p:nvGraphicFramePr>
        <p:xfrm>
          <a:off x="609600" y="228600"/>
          <a:ext cx="10972800" cy="6339870"/>
        </p:xfrm>
        <a:graphic>
          <a:graphicData uri="http://schemas.openxmlformats.org/drawingml/2006/table">
            <a:tbl>
              <a:tblPr firstRow="1" bandRow="1">
                <a:tableStyleId>{073A0DAA-6AF3-43AB-8588-CEC1D06C72B9}</a:tableStyleId>
              </a:tblPr>
              <a:tblGrid>
                <a:gridCol w="5669280">
                  <a:extLst>
                    <a:ext uri="{9D8B030D-6E8A-4147-A177-3AD203B41FA5}">
                      <a16:colId xmlns:a16="http://schemas.microsoft.com/office/drawing/2014/main" val="2471753490"/>
                    </a:ext>
                  </a:extLst>
                </a:gridCol>
                <a:gridCol w="5303520">
                  <a:extLst>
                    <a:ext uri="{9D8B030D-6E8A-4147-A177-3AD203B41FA5}">
                      <a16:colId xmlns:a16="http://schemas.microsoft.com/office/drawing/2014/main" val="4163398497"/>
                    </a:ext>
                  </a:extLst>
                </a:gridCol>
              </a:tblGrid>
              <a:tr h="548640">
                <a:tc gridSpan="2">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lang="en-US" altLang="en-US" sz="32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RAPTURE DISTINCT FROM SECOND ADVENT</a:t>
                      </a:r>
                      <a:endParaRPr lang="en-US" sz="32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tc>
                <a:tc hMerge="1">
                  <a:txBody>
                    <a:bodyPr/>
                    <a:lstStyle/>
                    <a:p>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4057595765"/>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cs typeface="Arial" charset="0"/>
                        </a:rPr>
                        <a:t>RAPTURE</a:t>
                      </a:r>
                      <a:r>
                        <a:rPr kumimoji="0" lang="en-US" sz="2000" b="1" i="0" u="none" strike="noStrike" cap="none" normalizeH="0" baseline="0" dirty="0">
                          <a:ln>
                            <a:noFill/>
                          </a:ln>
                          <a:solidFill>
                            <a:srgbClr val="C00000"/>
                          </a:solidFill>
                          <a:effectLst/>
                          <a:latin typeface="Calibri" panose="020F0502020204030204" pitchFamily="34" charset="0"/>
                          <a:cs typeface="Arial" charset="0"/>
                        </a:rPr>
                        <a:t>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rgbClr val="C00000"/>
                          </a:solidFill>
                          <a:effectLst/>
                          <a:latin typeface="Calibri" panose="020F0502020204030204" pitchFamily="34" charset="0"/>
                          <a:cs typeface="Arial" charset="0"/>
                        </a:rPr>
                        <a:t>(1 </a:t>
                      </a:r>
                      <a:r>
                        <a:rPr kumimoji="0" lang="en-US" sz="2000" b="1" i="0" u="none" strike="noStrike" cap="none" normalizeH="0" baseline="0" dirty="0" err="1">
                          <a:ln>
                            <a:noFill/>
                          </a:ln>
                          <a:solidFill>
                            <a:srgbClr val="C00000"/>
                          </a:solidFill>
                          <a:effectLst/>
                          <a:latin typeface="Calibri" panose="020F0502020204030204" pitchFamily="34" charset="0"/>
                          <a:cs typeface="Arial" charset="0"/>
                        </a:rPr>
                        <a:t>Thess</a:t>
                      </a:r>
                      <a:r>
                        <a:rPr kumimoji="0" lang="en-US" sz="2000" b="1" i="0" u="none" strike="noStrike" cap="none" normalizeH="0" baseline="0" dirty="0">
                          <a:ln>
                            <a:noFill/>
                          </a:ln>
                          <a:solidFill>
                            <a:srgbClr val="C00000"/>
                          </a:solidFill>
                          <a:effectLst/>
                          <a:latin typeface="Calibri" panose="020F0502020204030204" pitchFamily="34" charset="0"/>
                          <a:cs typeface="Arial" charset="0"/>
                        </a:rPr>
                        <a:t> 4:13-17; 1 Cor 15:51-57)</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SECOND COMING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(Rev 19:11-16)</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50457174"/>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Christ comes in the air (1 </a:t>
                      </a:r>
                      <a:r>
                        <a:rPr kumimoji="0" lang="en-US" sz="2400" b="1"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4:16)</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Christ comes to the earth (</a:t>
                      </a:r>
                      <a:r>
                        <a:rPr kumimoji="0" lang="en-US" sz="2400" b="1"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14:4)</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44135064"/>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For His saints (1 </a:t>
                      </a:r>
                      <a:r>
                        <a:rPr kumimoji="0" 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4:15-17)</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With His saints (Rev 19:14)</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11439648"/>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Blessing (1 </a:t>
                      </a:r>
                      <a:r>
                        <a:rPr kumimoji="0" 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4:18)</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Judgment (Rev 19:15)</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93002991"/>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Effects only believers (1 </a:t>
                      </a:r>
                      <a:r>
                        <a:rPr kumimoji="0" 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4:16)</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Effects both believers and unbelievers (Rev 19:15)</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95735015"/>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Invisible (1 </a:t>
                      </a:r>
                      <a:r>
                        <a:rPr kumimoji="0" 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4:16)</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Visible to all (Rev 1:7)</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20907840"/>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Announced only by an archangel (1 </a:t>
                      </a:r>
                      <a:r>
                        <a:rPr kumimoji="0" 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4:16)</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Involves myriads of angels (Jude 14)</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9876970"/>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Resurrection (1 Cor 15: 51)</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No resurrection</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94572136"/>
                  </a:ext>
                </a:extLst>
              </a:tr>
              <a:tr h="548640">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Rescue of the Church (1 </a:t>
                      </a:r>
                      <a:r>
                        <a:rPr kumimoji="0" 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Thess</a:t>
                      </a: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1:10)</a:t>
                      </a:r>
                    </a:p>
                  </a:txBody>
                  <a:tcPr marT="45725" marB="45725" anchor="ctr" horzOverflow="overflow">
                    <a:lnR w="12700" cap="flat" cmpd="sng" algn="ctr">
                      <a:solidFill>
                        <a:schemeClr val="tx1"/>
                      </a:solidFill>
                      <a:prstDash val="solid"/>
                      <a:round/>
                      <a:headEnd type="none" w="med" len="med"/>
                      <a:tailEnd type="none" w="med" len="med"/>
                    </a:lnR>
                  </a:tcPr>
                </a:tc>
                <a:tc>
                  <a:txBody>
                    <a:bodyPr/>
                    <a:lstStyle/>
                    <a:p>
                      <a:pPr marL="23177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Rescue of Israel (Matt 23:37-39)</a:t>
                      </a:r>
                    </a:p>
                  </a:txBody>
                  <a:tcPr marT="45725" marB="4572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68666947"/>
                  </a:ext>
                </a:extLst>
              </a:tr>
            </a:tbl>
          </a:graphicData>
        </a:graphic>
      </p:graphicFrame>
    </p:spTree>
    <p:extLst>
      <p:ext uri="{BB962C8B-B14F-4D97-AF65-F5344CB8AC3E}">
        <p14:creationId xmlns:p14="http://schemas.microsoft.com/office/powerpoint/2010/main" val="707007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1 Thessalonians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and to wait for His Son from heaven, whom He raised from the dead, that is Jesus,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rescues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wrath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to come.”</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156585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a:t>
            </a:r>
            <a:r>
              <a:rPr lang="en-US" sz="3400" dirty="0">
                <a:effectLst>
                  <a:outerShdw blurRad="38100" dist="38100" dir="2700000" algn="tl">
                    <a:srgbClr val="000000">
                      <a:alpha val="43137"/>
                    </a:srgbClr>
                  </a:outerShdw>
                </a:effectLst>
                <a:cs typeface="Calibri" panose="020F0502020204030204" pitchFamily="34" charset="0"/>
              </a:rPr>
              <a:t>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2474473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sz="3400" dirty="0">
                <a:effectLst>
                  <a:outerShdw blurRad="38100" dist="38100" dir="2700000" algn="tl">
                    <a:srgbClr val="000000">
                      <a:alpha val="43137"/>
                    </a:srgbClr>
                  </a:outerShdw>
                </a:effectLst>
                <a:cs typeface="Calibri" panose="020F0502020204030204" pitchFamily="34" charset="0"/>
              </a:rPr>
              <a:t>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dirty="0">
                <a:effectLst>
                  <a:outerShdw blurRad="38100" dist="38100" dir="2700000" algn="tl">
                    <a:srgbClr val="000000">
                      <a:alpha val="43137"/>
                    </a:srgbClr>
                  </a:outerShdw>
                </a:effectLst>
                <a:cs typeface="Calibri" panose="020F0502020204030204" pitchFamily="34" charset="0"/>
              </a:rPr>
              <a:t>caught up together with them in the clouds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1705875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BFFF7A-03C0-43AF-9B91-CAAF5175F3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609600" y="0"/>
            <a:ext cx="10972799" cy="5293757"/>
          </a:xfrm>
          <a:prstGeom prst="rect">
            <a:avLst/>
          </a:prstGeom>
          <a:noFill/>
          <a:ln w="28575">
            <a:noFill/>
            <a:miter lim="800000"/>
            <a:headEnd/>
            <a:tailEnd/>
          </a:ln>
        </p:spPr>
        <p:txBody>
          <a:bodyPr wrap="square">
            <a:spAutoFit/>
          </a:bodyPr>
          <a:lstStyle/>
          <a:p>
            <a:pPr marL="342900" indent="-342900" algn="ctr" defTabSz="685800">
              <a:spcBef>
                <a:spcPts val="0"/>
              </a:spcBef>
              <a:spcAft>
                <a:spcPts val="1200"/>
              </a:spcAft>
              <a:buClr>
                <a:srgbClr val="00FFFF"/>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23:37-39</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“Jerusalem, Jerusalem, who kills the prophets and stones those who are sent to her! How often I wanted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until you say</a:t>
            </a:r>
            <a:r>
              <a:rPr lang="en-US" sz="3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15980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BFFF7A-03C0-43AF-9B91-CAAF5175F3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609600" y="0"/>
            <a:ext cx="10972799" cy="3077766"/>
          </a:xfrm>
          <a:prstGeom prst="rect">
            <a:avLst/>
          </a:prstGeom>
          <a:noFill/>
          <a:ln w="28575">
            <a:noFill/>
            <a:miter lim="800000"/>
            <a:headEnd/>
            <a:tailEnd/>
          </a:ln>
        </p:spPr>
        <p:txBody>
          <a:bodyPr wrap="square">
            <a:spAutoFit/>
          </a:bodyPr>
          <a:lstStyle/>
          <a:p>
            <a:pPr marL="342900" indent="-342900" algn="ctr" defTabSz="685800">
              <a:spcBef>
                <a:spcPts val="0"/>
              </a:spcBef>
              <a:spcAft>
                <a:spcPts val="1200"/>
              </a:spcAft>
              <a:buClr>
                <a:srgbClr val="00FFFF"/>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great trumpet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45526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50ED44-F344-48FF-8711-1FFEFE08D8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857"/>
            <a:ext cx="12188952" cy="6856286"/>
          </a:xfrm>
          <a:prstGeom prst="rect">
            <a:avLst/>
          </a:prstGeom>
        </p:spPr>
      </p:pic>
      <p:sp>
        <p:nvSpPr>
          <p:cNvPr id="7" name="TextBox 6">
            <a:extLst>
              <a:ext uri="{FF2B5EF4-FFF2-40B4-BE49-F238E27FC236}">
                <a16:creationId xmlns:a16="http://schemas.microsoft.com/office/drawing/2014/main" id="{742946F8-A960-66AE-E011-7175AA2D08AB}"/>
              </a:ext>
            </a:extLst>
          </p:cNvPr>
          <p:cNvSpPr txBox="1"/>
          <p:nvPr/>
        </p:nvSpPr>
        <p:spPr>
          <a:xfrm>
            <a:off x="609600" y="0"/>
            <a:ext cx="10972800" cy="1969770"/>
          </a:xfrm>
          <a:prstGeom prst="rect">
            <a:avLst/>
          </a:prstGeom>
          <a:noFill/>
        </p:spPr>
        <p:txBody>
          <a:bodyPr wrap="square">
            <a:spAutoFit/>
          </a:bodyPr>
          <a:lstStyle/>
          <a:p>
            <a:pPr marL="342900" indent="-342900" algn="ctr" defTabSz="68580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2:13</a:t>
            </a:r>
          </a:p>
          <a:p>
            <a:pPr algn="just">
              <a:spcBef>
                <a:spcPts val="0"/>
              </a:spcBef>
              <a:spcAft>
                <a:spcPts val="1000"/>
              </a:spcAft>
            </a:pPr>
            <a:r>
              <a:rPr lang="en-US" sz="3600" dirty="0">
                <a:effectLst>
                  <a:outerShdw blurRad="38100" dist="38100" dir="2700000" algn="tl">
                    <a:srgbClr val="000000">
                      <a:alpha val="43137"/>
                    </a:srgbClr>
                  </a:outerShdw>
                </a:effectLst>
                <a:latin typeface="Calibri" panose="020F0502020204030204" pitchFamily="34" charset="0"/>
              </a:rPr>
              <a:t>“Looking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blessed hope</a:t>
            </a:r>
            <a:r>
              <a:rPr lang="en-US" sz="3600" dirty="0">
                <a:effectLst>
                  <a:outerShdw blurRad="38100" dist="38100" dir="2700000" algn="tl">
                    <a:srgbClr val="000000">
                      <a:alpha val="43137"/>
                    </a:srgbClr>
                  </a:outerShdw>
                </a:effectLst>
                <a:latin typeface="Calibri" panose="020F0502020204030204" pitchFamily="34" charset="0"/>
              </a:rPr>
              <a:t> and the appearing of the glory of our great God and Savior, Christ Jesus.” </a:t>
            </a:r>
          </a:p>
        </p:txBody>
      </p:sp>
      <p:pic>
        <p:nvPicPr>
          <p:cNvPr id="8" name="Picture 7">
            <a:extLst>
              <a:ext uri="{FF2B5EF4-FFF2-40B4-BE49-F238E27FC236}">
                <a16:creationId xmlns:a16="http://schemas.microsoft.com/office/drawing/2014/main" id="{F8932882-AB7F-DD24-320C-6969B76ED5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5814" y="2514600"/>
            <a:ext cx="3000375" cy="2286000"/>
          </a:xfrm>
          <a:prstGeom prst="rect">
            <a:avLst/>
          </a:prstGeom>
        </p:spPr>
      </p:pic>
      <p:pic>
        <p:nvPicPr>
          <p:cNvPr id="9" name="Picture 2" descr="Serve Wenatchee Valley">
            <a:extLst>
              <a:ext uri="{FF2B5EF4-FFF2-40B4-BE49-F238E27FC236}">
                <a16:creationId xmlns:a16="http://schemas.microsoft.com/office/drawing/2014/main" id="{D6D64BE1-B2CB-5938-F332-85CA3B1586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323337">
            <a:off x="1998305" y="2929918"/>
            <a:ext cx="204075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rve Wenatchee Valley">
            <a:extLst>
              <a:ext uri="{FF2B5EF4-FFF2-40B4-BE49-F238E27FC236}">
                <a16:creationId xmlns:a16="http://schemas.microsoft.com/office/drawing/2014/main" id="{29D61187-D493-1C9B-DC3B-4587DF5FC5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424449">
            <a:off x="8082188" y="3810001"/>
            <a:ext cx="202730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rve Wenatchee Valley">
            <a:extLst>
              <a:ext uri="{FF2B5EF4-FFF2-40B4-BE49-F238E27FC236}">
                <a16:creationId xmlns:a16="http://schemas.microsoft.com/office/drawing/2014/main" id="{05F9A21B-98EC-5C23-5C27-839C149C7D6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323337">
            <a:off x="2163694" y="3810000"/>
            <a:ext cx="202730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erve Wenatchee Valley">
            <a:extLst>
              <a:ext uri="{FF2B5EF4-FFF2-40B4-BE49-F238E27FC236}">
                <a16:creationId xmlns:a16="http://schemas.microsoft.com/office/drawing/2014/main" id="{9ED6BCAE-97CC-7C28-B819-1A53A65CF65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424449">
            <a:off x="8251079" y="2925396"/>
            <a:ext cx="204177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43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F3473D6-BA00-6A27-817D-B7F31F98EDB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Introductory Matters</a:t>
            </a:r>
          </a:p>
        </p:txBody>
      </p:sp>
      <p:pic>
        <p:nvPicPr>
          <p:cNvPr id="65539" name="Picture 10">
            <a:extLst>
              <a:ext uri="{FF2B5EF4-FFF2-40B4-BE49-F238E27FC236}">
                <a16:creationId xmlns:a16="http://schemas.microsoft.com/office/drawing/2014/main" id="{4EDD3079-3C75-408A-7B93-EC570C34C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31A6EDA-951A-7E9D-50A5-2891F6EA648D}"/>
              </a:ext>
            </a:extLst>
          </p:cNvPr>
          <p:cNvSpPr txBox="1"/>
          <p:nvPr/>
        </p:nvSpPr>
        <p:spPr>
          <a:xfrm>
            <a:off x="2133600" y="1219200"/>
            <a:ext cx="7924800" cy="5332413"/>
          </a:xfrm>
          <a:prstGeom prst="rect">
            <a:avLst/>
          </a:prstGeom>
          <a:noFill/>
        </p:spPr>
        <p:txBody>
          <a:bodyPr>
            <a:spAutoFit/>
          </a:bodyPr>
          <a:lstStyle/>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Authorship: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Paul</a:t>
            </a:r>
            <a:endParaRPr lang="en-US" sz="3200" u="sng"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Audience: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Thessalonians</a:t>
            </a:r>
          </a:p>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Place of writing:</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Corinth</a:t>
            </a:r>
          </a:p>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Date: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AD 51</a:t>
            </a:r>
          </a:p>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Occasion:</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Forgery</a:t>
            </a:r>
          </a:p>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Structure: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 Parts</a:t>
            </a:r>
          </a:p>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Message: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working &amp; waiting</a:t>
            </a:r>
          </a:p>
          <a:p>
            <a:pPr marL="457200" indent="-457200" eaLnBrk="1" hangingPunct="1">
              <a:spcBef>
                <a:spcPts val="0"/>
              </a:spcBef>
              <a:spcAft>
                <a:spcPts val="900"/>
              </a:spcAft>
              <a:buClr>
                <a:schemeClr val="tx2"/>
              </a:buClr>
              <a:buSzPct val="75000"/>
              <a:buFont typeface="Wingdings" panose="05000000000000000000" pitchFamily="2" charset="2"/>
              <a:buChar char="n"/>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Purpose: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Correction of orthodoxy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&amp; orthopraxy</a:t>
            </a:r>
          </a:p>
        </p:txBody>
      </p:sp>
    </p:spTree>
    <p:extLst>
      <p:ext uri="{BB962C8B-B14F-4D97-AF65-F5344CB8AC3E}">
        <p14:creationId xmlns:p14="http://schemas.microsoft.com/office/powerpoint/2010/main" val="20361418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sz="3400" dirty="0">
                <a:effectLst>
                  <a:outerShdw blurRad="38100" dist="38100" dir="2700000" algn="tl">
                    <a:srgbClr val="000000">
                      <a:alpha val="43137"/>
                    </a:srgbClr>
                  </a:outerShdw>
                </a:effectLst>
                <a:cs typeface="Calibri" panose="020F0502020204030204" pitchFamily="34" charset="0"/>
              </a:rPr>
              <a:t>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dirty="0">
                <a:effectLst>
                  <a:outerShdw blurRad="38100" dist="38100" dir="2700000" algn="tl">
                    <a:srgbClr val="000000">
                      <a:alpha val="43137"/>
                    </a:srgbClr>
                  </a:outerShdw>
                </a:effectLst>
                <a:cs typeface="Calibri" panose="020F0502020204030204" pitchFamily="34" charset="0"/>
              </a:rPr>
              <a:t>caught up together with them in the clouds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6361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2155775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9C24E-D313-45CA-81CB-C386ACB5E404}"/>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9:27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make a firm covenant with the many for one week, but in the middle of the week he will put a stop to sacrifice and grain offering; and on the wing of abominations will come one who makes desolate, even until a complete destruction, one that is decreed, is poured out on the one who makes desolate.”</a:t>
            </a:r>
          </a:p>
        </p:txBody>
      </p:sp>
    </p:spTree>
    <p:extLst>
      <p:ext uri="{BB962C8B-B14F-4D97-AF65-F5344CB8AC3E}">
        <p14:creationId xmlns:p14="http://schemas.microsoft.com/office/powerpoint/2010/main" val="1224618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360" y="228600"/>
            <a:ext cx="10241280" cy="6217920"/>
          </a:xfrm>
          <a:prstGeom prst="rect">
            <a:avLst/>
          </a:prstGeom>
          <a:ln w="28575">
            <a:solidFill>
              <a:srgbClr val="FFFFCC"/>
            </a:solidFill>
          </a:ln>
        </p:spPr>
      </p:pic>
    </p:spTree>
    <p:extLst>
      <p:ext uri="{BB962C8B-B14F-4D97-AF65-F5344CB8AC3E}">
        <p14:creationId xmlns:p14="http://schemas.microsoft.com/office/powerpoint/2010/main" val="3074601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649C49-5E67-4115-9AFE-5158568B6AEC}"/>
              </a:ext>
            </a:extLst>
          </p:cNvPr>
          <p:cNvPicPr>
            <a:picLocks noChangeAspect="1"/>
          </p:cNvPicPr>
          <p:nvPr/>
        </p:nvPicPr>
        <p:blipFill>
          <a:blip r:embed="rId2"/>
          <a:stretch>
            <a:fillRect/>
          </a:stretch>
        </p:blipFill>
        <p:spPr>
          <a:xfrm>
            <a:off x="1667429" y="157572"/>
            <a:ext cx="8857143" cy="654285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1 Thessalonians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and to wait for His Son from heaven, whom He raised from the dead, that is Jesus,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rescues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wrath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to come.”</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941588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a:extLst>
              <a:ext uri="{FF2B5EF4-FFF2-40B4-BE49-F238E27FC236}">
                <a16:creationId xmlns:a16="http://schemas.microsoft.com/office/drawing/2014/main" id="{32BF3823-267D-F4FC-82BC-8F047A0AA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163" y="228600"/>
            <a:ext cx="78136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2">
            <a:extLst>
              <a:ext uri="{FF2B5EF4-FFF2-40B4-BE49-F238E27FC236}">
                <a16:creationId xmlns:a16="http://schemas.microsoft.com/office/drawing/2014/main" id="{53862CF5-9D0F-375A-C3CD-B1622842854B}"/>
              </a:ext>
            </a:extLst>
          </p:cNvPr>
          <p:cNvSpPr txBox="1">
            <a:spLocks noChangeArrowheads="1"/>
          </p:cNvSpPr>
          <p:nvPr/>
        </p:nvSpPr>
        <p:spPr bwMode="auto">
          <a:xfrm>
            <a:off x="2747963" y="6153150"/>
            <a:ext cx="669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buClrTx/>
              <a:buSzTx/>
              <a:buFontTx/>
              <a:buNone/>
            </a:pPr>
            <a:r>
              <a:rPr lang="en-US" altLang="en-US" sz="2000">
                <a:solidFill>
                  <a:schemeClr val="bg2"/>
                </a:solidFill>
              </a:rPr>
              <a:t>Constable’s 2 Thessalonians Online Notes, 13</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6646F72E-30D2-1287-8A62-1E64A9D41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228600"/>
            <a:ext cx="74390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2">
            <a:extLst>
              <a:ext uri="{FF2B5EF4-FFF2-40B4-BE49-F238E27FC236}">
                <a16:creationId xmlns:a16="http://schemas.microsoft.com/office/drawing/2014/main" id="{5AFC3A96-61C3-18A7-E570-06FC9F0D86A4}"/>
              </a:ext>
            </a:extLst>
          </p:cNvPr>
          <p:cNvSpPr txBox="1">
            <a:spLocks noChangeArrowheads="1"/>
          </p:cNvSpPr>
          <p:nvPr/>
        </p:nvSpPr>
        <p:spPr bwMode="auto">
          <a:xfrm>
            <a:off x="2747963" y="6153150"/>
            <a:ext cx="669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buClrTx/>
              <a:buSzTx/>
              <a:buFontTx/>
              <a:buNone/>
            </a:pPr>
            <a:r>
              <a:rPr lang="en-US" altLang="en-US" sz="2000">
                <a:solidFill>
                  <a:schemeClr val="bg2"/>
                </a:solidFill>
              </a:rPr>
              <a:t>Constable’s 2 Thessalonians Online Notes, 13</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F52E703-1F37-CEDE-4292-F92BAC0EAADA}"/>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57347" name="Picture 3">
            <a:extLst>
              <a:ext uri="{FF2B5EF4-FFF2-40B4-BE49-F238E27FC236}">
                <a16:creationId xmlns:a16="http://schemas.microsoft.com/office/drawing/2014/main" id="{480E7F3A-5C23-DEA2-5F73-2E868B98E1F6}"/>
              </a:ext>
            </a:extLst>
          </p:cNvPr>
          <p:cNvPicPr>
            <a:picLocks noChangeAspect="1" noChangeArrowheads="1"/>
          </p:cNvPicPr>
          <p:nvPr/>
        </p:nvPicPr>
        <p:blipFill>
          <a:blip r:embed="rId2"/>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8372" name="Oval 7">
            <a:extLst>
              <a:ext uri="{FF2B5EF4-FFF2-40B4-BE49-F238E27FC236}">
                <a16:creationId xmlns:a16="http://schemas.microsoft.com/office/drawing/2014/main" id="{F1086654-FB01-23FB-24B3-FD04D1455FEE}"/>
              </a:ext>
            </a:extLst>
          </p:cNvPr>
          <p:cNvSpPr>
            <a:spLocks noChangeArrowheads="1"/>
          </p:cNvSpPr>
          <p:nvPr/>
        </p:nvSpPr>
        <p:spPr bwMode="auto">
          <a:xfrm>
            <a:off x="3048000" y="2590800"/>
            <a:ext cx="838200" cy="381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p>
        </p:txBody>
      </p:sp>
      <p:sp>
        <p:nvSpPr>
          <p:cNvPr id="58373" name="Oval 7">
            <a:extLst>
              <a:ext uri="{FF2B5EF4-FFF2-40B4-BE49-F238E27FC236}">
                <a16:creationId xmlns:a16="http://schemas.microsoft.com/office/drawing/2014/main" id="{ECCF865C-5D1E-8A1E-EAE4-6BDAA85EA904}"/>
              </a:ext>
            </a:extLst>
          </p:cNvPr>
          <p:cNvSpPr>
            <a:spLocks noChangeArrowheads="1"/>
          </p:cNvSpPr>
          <p:nvPr/>
        </p:nvSpPr>
        <p:spPr bwMode="auto">
          <a:xfrm>
            <a:off x="2895600" y="1219200"/>
            <a:ext cx="1143000" cy="381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are asleep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a:t>
            </a:r>
            <a:r>
              <a:rPr lang="en-US" sz="3400" dirty="0">
                <a:effectLst>
                  <a:outerShdw blurRad="38100" dist="38100" dir="2700000" algn="tl">
                    <a:srgbClr val="000000">
                      <a:alpha val="43137"/>
                    </a:srgbClr>
                  </a:outerShdw>
                </a:effectLst>
                <a:cs typeface="Calibri" panose="020F0502020204030204" pitchFamily="34" charset="0"/>
              </a:rPr>
              <a:t>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169792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6AE2BC6-7598-117B-C1D6-E3D5CF5E6C21}"/>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Structure</a:t>
            </a:r>
          </a:p>
        </p:txBody>
      </p:sp>
      <p:sp>
        <p:nvSpPr>
          <p:cNvPr id="9219" name="Rectangle 3">
            <a:extLst>
              <a:ext uri="{FF2B5EF4-FFF2-40B4-BE49-F238E27FC236}">
                <a16:creationId xmlns:a16="http://schemas.microsoft.com/office/drawing/2014/main" id="{C58817A7-744C-7A3B-C6E7-FF0084AFC246}"/>
              </a:ext>
            </a:extLst>
          </p:cNvPr>
          <p:cNvSpPr>
            <a:spLocks noGrp="1" noChangeArrowheads="1"/>
          </p:cNvSpPr>
          <p:nvPr>
            <p:ph type="body" idx="1"/>
          </p:nvPr>
        </p:nvSpPr>
        <p:spPr>
          <a:xfrm>
            <a:off x="4095750" y="1946275"/>
            <a:ext cx="4002088" cy="2930525"/>
          </a:xfrm>
        </p:spPr>
        <p:txBody>
          <a:bodyPr/>
          <a:lstStyle/>
          <a:p>
            <a:pPr marL="457200" indent="-457200" algn="just" eaLnBrk="1" hangingPunct="1">
              <a:spcBef>
                <a:spcPts val="0"/>
              </a:spcBef>
              <a:spcAft>
                <a:spcPts val="3600"/>
              </a:spcAft>
              <a:defRPr/>
            </a:pPr>
            <a:r>
              <a:rPr lang="en-US" b="1" u="sng" dirty="0">
                <a:solidFill>
                  <a:srgbClr val="FFFFCC"/>
                </a:solidFill>
              </a:rPr>
              <a:t>1 – Commendation</a:t>
            </a:r>
          </a:p>
          <a:p>
            <a:pPr marL="457200" indent="-457200" algn="just" eaLnBrk="1" hangingPunct="1">
              <a:spcBef>
                <a:spcPts val="0"/>
              </a:spcBef>
              <a:spcAft>
                <a:spcPts val="3600"/>
              </a:spcAft>
              <a:defRPr/>
            </a:pPr>
            <a:r>
              <a:rPr lang="en-US" dirty="0"/>
              <a:t>2 – Correction</a:t>
            </a:r>
          </a:p>
          <a:p>
            <a:pPr marL="457200" indent="-457200" algn="just" eaLnBrk="1" hangingPunct="1">
              <a:spcBef>
                <a:spcPts val="0"/>
              </a:spcBef>
              <a:spcAft>
                <a:spcPts val="3600"/>
              </a:spcAft>
              <a:defRPr/>
            </a:pPr>
            <a:r>
              <a:rPr lang="en-US" dirty="0"/>
              <a:t>3 – Consequences</a:t>
            </a:r>
          </a:p>
        </p:txBody>
      </p:sp>
      <p:pic>
        <p:nvPicPr>
          <p:cNvPr id="53252" name="Picture 10">
            <a:extLst>
              <a:ext uri="{FF2B5EF4-FFF2-40B4-BE49-F238E27FC236}">
                <a16:creationId xmlns:a16="http://schemas.microsoft.com/office/drawing/2014/main" id="{C2E992D1-6F2A-8BCB-CA19-ADAA7221A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D4EA1581-E0AE-7D33-304D-361443A90034}"/>
              </a:ext>
            </a:extLst>
          </p:cNvPr>
          <p:cNvSpPr>
            <a:spLocks noGrp="1" noChangeArrowheads="1"/>
          </p:cNvSpPr>
          <p:nvPr>
            <p:ph type="title" idx="4294967295"/>
          </p:nvPr>
        </p:nvSpPr>
        <p:spPr>
          <a:xfrm>
            <a:off x="2628900" y="228600"/>
            <a:ext cx="6934200" cy="838200"/>
          </a:xfrm>
        </p:spPr>
        <p:txBody>
          <a:bodyPr/>
          <a:lstStyle/>
          <a:p>
            <a:pPr algn="ctr">
              <a:defRPr/>
            </a:pPr>
            <a:r>
              <a:rPr lang="en-US" altLang="en-US" sz="4000" dirty="0">
                <a:effectLst>
                  <a:outerShdw blurRad="38100" dist="38100" dir="2700000" algn="tl">
                    <a:srgbClr val="000000">
                      <a:alpha val="43137"/>
                    </a:srgbClr>
                  </a:outerShdw>
                </a:effectLst>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334C3F64-E37C-BEB7-1D65-6D02246E9EC8}"/>
              </a:ext>
            </a:extLst>
          </p:cNvPr>
          <p:cNvSpPr>
            <a:spLocks noGrp="1"/>
          </p:cNvSpPr>
          <p:nvPr>
            <p:ph idx="4294967295"/>
          </p:nvPr>
        </p:nvSpPr>
        <p:spPr>
          <a:xfrm>
            <a:off x="609600" y="1371600"/>
            <a:ext cx="8210550" cy="5029200"/>
          </a:xfrm>
        </p:spPr>
        <p:txBody>
          <a:bodyPr/>
          <a:lstStyle/>
          <a:p>
            <a:pPr marL="571500" indent="-5715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571500" indent="-5715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571500" indent="-5715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571500" indent="-5715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571500" indent="-5715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571500" indent="-5715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571500" indent="-5715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endParaRPr lang="en-US" sz="2800" dirty="0">
              <a:effectLst>
                <a:outerShdw blurRad="38100" dist="38100" dir="2700000" algn="tl">
                  <a:srgbClr val="000000">
                    <a:alpha val="43137"/>
                  </a:srgbClr>
                </a:outerShdw>
              </a:effectLst>
              <a:cs typeface="Calibri" panose="020F0502020204030204" pitchFamily="34" charset="0"/>
            </a:endParaRPr>
          </a:p>
        </p:txBody>
      </p:sp>
      <p:pic>
        <p:nvPicPr>
          <p:cNvPr id="48132" name="Picture 4" descr="j0193970">
            <a:extLst>
              <a:ext uri="{FF2B5EF4-FFF2-40B4-BE49-F238E27FC236}">
                <a16:creationId xmlns:a16="http://schemas.microsoft.com/office/drawing/2014/main" id="{6FB3B2C4-A5F0-411F-62DF-D0A358672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550" y="1828800"/>
            <a:ext cx="2482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F5BA91-91F6-8117-D543-B0F453288403}"/>
              </a:ext>
            </a:extLst>
          </p:cNvPr>
          <p:cNvPicPr>
            <a:picLocks noChangeAspect="1"/>
          </p:cNvPicPr>
          <p:nvPr/>
        </p:nvPicPr>
        <p:blipFill>
          <a:blip r:embed="rId2"/>
          <a:stretch>
            <a:fillRect/>
          </a:stretch>
        </p:blipFill>
        <p:spPr>
          <a:xfrm>
            <a:off x="1986940" y="216129"/>
            <a:ext cx="8218120" cy="6425741"/>
          </a:xfrm>
          <a:prstGeom prst="rect">
            <a:avLst/>
          </a:prstGeom>
        </p:spPr>
      </p:pic>
    </p:spTree>
    <p:extLst>
      <p:ext uri="{BB962C8B-B14F-4D97-AF65-F5344CB8AC3E}">
        <p14:creationId xmlns:p14="http://schemas.microsoft.com/office/powerpoint/2010/main" val="1885490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FA1E6B1-E708-B808-083B-D9B70B0EBA0B}"/>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a:t>2 Thessalonians 2:1-12</a:t>
            </a:r>
          </a:p>
        </p:txBody>
      </p:sp>
      <p:sp>
        <p:nvSpPr>
          <p:cNvPr id="13315" name="Rectangle 3">
            <a:extLst>
              <a:ext uri="{FF2B5EF4-FFF2-40B4-BE49-F238E27FC236}">
                <a16:creationId xmlns:a16="http://schemas.microsoft.com/office/drawing/2014/main" id="{444DC3FB-80AD-0379-AF19-030A87D57709}"/>
              </a:ext>
            </a:extLst>
          </p:cNvPr>
          <p:cNvSpPr>
            <a:spLocks noGrp="1" noChangeArrowheads="1"/>
          </p:cNvSpPr>
          <p:nvPr>
            <p:ph type="body" idx="1"/>
          </p:nvPr>
        </p:nvSpPr>
        <p:spPr>
          <a:xfrm>
            <a:off x="1524000" y="1371600"/>
            <a:ext cx="9144000" cy="5105400"/>
          </a:xfrm>
        </p:spPr>
        <p:txBody>
          <a:bodyPr/>
          <a:lstStyle/>
          <a:p>
            <a:pPr marL="457200" indent="-457200" eaLnBrk="1" hangingPunct="1">
              <a:spcBef>
                <a:spcPts val="0"/>
              </a:spcBef>
              <a:spcAft>
                <a:spcPts val="2400"/>
              </a:spcAft>
              <a:defRPr/>
            </a:pPr>
            <a:r>
              <a:rPr lang="en-US" dirty="0"/>
              <a:t>Problem (2:1-2)</a:t>
            </a:r>
          </a:p>
          <a:p>
            <a:pPr marL="457200" indent="-457200" eaLnBrk="1" hangingPunct="1">
              <a:spcBef>
                <a:spcPts val="0"/>
              </a:spcBef>
              <a:spcAft>
                <a:spcPts val="2400"/>
              </a:spcAft>
              <a:defRPr/>
            </a:pPr>
            <a:r>
              <a:rPr lang="en-US" b="1" u="sng" dirty="0">
                <a:solidFill>
                  <a:srgbClr val="FFFFCC"/>
                </a:solidFill>
              </a:rPr>
              <a:t>Prerequisites for the Day of the Lord (2:3-12)</a:t>
            </a:r>
          </a:p>
          <a:p>
            <a:pPr marL="914400" lvl="1" indent="-457200" eaLnBrk="1" hangingPunct="1">
              <a:spcBef>
                <a:spcPts val="0"/>
              </a:spcBef>
              <a:spcAft>
                <a:spcPts val="1800"/>
              </a:spcAft>
              <a:defRPr/>
            </a:pPr>
            <a:r>
              <a:rPr lang="en-US" dirty="0"/>
              <a:t>The apostasy (2:3a)</a:t>
            </a:r>
          </a:p>
          <a:p>
            <a:pPr marL="914400" lvl="1" indent="-457200" eaLnBrk="1" hangingPunct="1">
              <a:spcBef>
                <a:spcPts val="0"/>
              </a:spcBef>
              <a:spcAft>
                <a:spcPts val="1800"/>
              </a:spcAft>
              <a:defRPr/>
            </a:pPr>
            <a:r>
              <a:rPr lang="en-US" dirty="0"/>
              <a:t>Advent of the lawless one (2:3b-4)</a:t>
            </a:r>
          </a:p>
          <a:p>
            <a:pPr marL="914400" lvl="1" indent="-457200" eaLnBrk="1" hangingPunct="1">
              <a:spcBef>
                <a:spcPts val="0"/>
              </a:spcBef>
              <a:spcAft>
                <a:spcPts val="1800"/>
              </a:spcAft>
              <a:defRPr/>
            </a:pPr>
            <a:r>
              <a:rPr lang="en-US" dirty="0"/>
              <a:t>Removal of the restrainer (2:5-7)</a:t>
            </a:r>
          </a:p>
          <a:p>
            <a:pPr marL="914400" lvl="1" indent="-457200" eaLnBrk="1" hangingPunct="1">
              <a:spcBef>
                <a:spcPts val="0"/>
              </a:spcBef>
              <a:spcAft>
                <a:spcPts val="1800"/>
              </a:spcAft>
              <a:defRPr/>
            </a:pPr>
            <a:r>
              <a:rPr lang="en-US" dirty="0"/>
              <a:t>Destruction of the lawless one (2:8-9)</a:t>
            </a:r>
          </a:p>
          <a:p>
            <a:pPr marL="914400" lvl="1" indent="-457200" eaLnBrk="1" hangingPunct="1">
              <a:spcBef>
                <a:spcPts val="0"/>
              </a:spcBef>
              <a:spcAft>
                <a:spcPts val="1800"/>
              </a:spcAft>
              <a:defRPr/>
            </a:pPr>
            <a:r>
              <a:rPr lang="en-US" dirty="0"/>
              <a:t>Destruction of lawless one’s followers (2:10-12)</a:t>
            </a:r>
          </a:p>
        </p:txBody>
      </p:sp>
      <p:pic>
        <p:nvPicPr>
          <p:cNvPr id="63492" name="Picture 10">
            <a:extLst>
              <a:ext uri="{FF2B5EF4-FFF2-40B4-BE49-F238E27FC236}">
                <a16:creationId xmlns:a16="http://schemas.microsoft.com/office/drawing/2014/main" id="{9EEB25D1-5E0D-6784-C179-7D01A61D6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FA1E6B1-E708-B808-083B-D9B70B0EBA0B}"/>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a:t>2 Thessalonians 2:1-12</a:t>
            </a:r>
          </a:p>
        </p:txBody>
      </p:sp>
      <p:sp>
        <p:nvSpPr>
          <p:cNvPr id="13315" name="Rectangle 3">
            <a:extLst>
              <a:ext uri="{FF2B5EF4-FFF2-40B4-BE49-F238E27FC236}">
                <a16:creationId xmlns:a16="http://schemas.microsoft.com/office/drawing/2014/main" id="{444DC3FB-80AD-0379-AF19-030A87D57709}"/>
              </a:ext>
            </a:extLst>
          </p:cNvPr>
          <p:cNvSpPr>
            <a:spLocks noGrp="1" noChangeArrowheads="1"/>
          </p:cNvSpPr>
          <p:nvPr>
            <p:ph type="body" idx="1"/>
          </p:nvPr>
        </p:nvSpPr>
        <p:spPr>
          <a:xfrm>
            <a:off x="1524000" y="1371600"/>
            <a:ext cx="9144000" cy="5105400"/>
          </a:xfrm>
        </p:spPr>
        <p:txBody>
          <a:bodyPr/>
          <a:lstStyle/>
          <a:p>
            <a:pPr marL="457200" indent="-457200" eaLnBrk="1" hangingPunct="1">
              <a:spcBef>
                <a:spcPts val="0"/>
              </a:spcBef>
              <a:spcAft>
                <a:spcPts val="2400"/>
              </a:spcAft>
              <a:defRPr/>
            </a:pPr>
            <a:r>
              <a:rPr lang="en-US" dirty="0"/>
              <a:t>Problem (2:1-2)</a:t>
            </a:r>
          </a:p>
          <a:p>
            <a:pPr marL="457200" indent="-457200" eaLnBrk="1" hangingPunct="1">
              <a:spcBef>
                <a:spcPts val="0"/>
              </a:spcBef>
              <a:spcAft>
                <a:spcPts val="2400"/>
              </a:spcAft>
              <a:defRPr/>
            </a:pPr>
            <a:r>
              <a:rPr lang="en-US" b="1" dirty="0">
                <a:solidFill>
                  <a:srgbClr val="FFFFCC"/>
                </a:solidFill>
              </a:rPr>
              <a:t>Prerequisites for the Day of the Lord (2:3-12)</a:t>
            </a:r>
          </a:p>
          <a:p>
            <a:pPr marL="914400" lvl="1" indent="-457200" eaLnBrk="1" hangingPunct="1">
              <a:spcBef>
                <a:spcPts val="0"/>
              </a:spcBef>
              <a:spcAft>
                <a:spcPts val="1800"/>
              </a:spcAft>
              <a:defRPr/>
            </a:pPr>
            <a:r>
              <a:rPr lang="en-US" b="1" u="sng" dirty="0">
                <a:solidFill>
                  <a:srgbClr val="FFFFCC"/>
                </a:solidFill>
              </a:rPr>
              <a:t>The apostasy (2:3a)</a:t>
            </a:r>
          </a:p>
          <a:p>
            <a:pPr marL="914400" lvl="1" indent="-457200" eaLnBrk="1" hangingPunct="1">
              <a:spcBef>
                <a:spcPts val="0"/>
              </a:spcBef>
              <a:spcAft>
                <a:spcPts val="1800"/>
              </a:spcAft>
              <a:defRPr/>
            </a:pPr>
            <a:r>
              <a:rPr lang="en-US" dirty="0"/>
              <a:t>Advent of the lawless one (2:3b-4)</a:t>
            </a:r>
          </a:p>
          <a:p>
            <a:pPr marL="914400" lvl="1" indent="-457200" eaLnBrk="1" hangingPunct="1">
              <a:spcBef>
                <a:spcPts val="0"/>
              </a:spcBef>
              <a:spcAft>
                <a:spcPts val="1800"/>
              </a:spcAft>
              <a:defRPr/>
            </a:pPr>
            <a:r>
              <a:rPr lang="en-US" dirty="0"/>
              <a:t>Removal of the restrainer (2:5-7)</a:t>
            </a:r>
          </a:p>
          <a:p>
            <a:pPr marL="914400" lvl="1" indent="-457200" eaLnBrk="1" hangingPunct="1">
              <a:spcBef>
                <a:spcPts val="0"/>
              </a:spcBef>
              <a:spcAft>
                <a:spcPts val="1800"/>
              </a:spcAft>
              <a:defRPr/>
            </a:pPr>
            <a:r>
              <a:rPr lang="en-US" dirty="0"/>
              <a:t>Destruction of the lawless one (2:8-9)</a:t>
            </a:r>
          </a:p>
          <a:p>
            <a:pPr marL="914400" lvl="1" indent="-457200" eaLnBrk="1" hangingPunct="1">
              <a:spcBef>
                <a:spcPts val="0"/>
              </a:spcBef>
              <a:spcAft>
                <a:spcPts val="1800"/>
              </a:spcAft>
              <a:defRPr/>
            </a:pPr>
            <a:r>
              <a:rPr lang="en-US" dirty="0"/>
              <a:t>Destruction of lawless one’s followers (2:10-12)</a:t>
            </a:r>
          </a:p>
        </p:txBody>
      </p:sp>
      <p:pic>
        <p:nvPicPr>
          <p:cNvPr id="63492" name="Picture 10">
            <a:extLst>
              <a:ext uri="{FF2B5EF4-FFF2-40B4-BE49-F238E27FC236}">
                <a16:creationId xmlns:a16="http://schemas.microsoft.com/office/drawing/2014/main" id="{9EEB25D1-5E0D-6784-C179-7D01A61D6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15824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FA1E6B1-E708-B808-083B-D9B70B0EBA0B}"/>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a:t>2 Thessalonians 2:1-12</a:t>
            </a:r>
          </a:p>
        </p:txBody>
      </p:sp>
      <p:sp>
        <p:nvSpPr>
          <p:cNvPr id="13315" name="Rectangle 3">
            <a:extLst>
              <a:ext uri="{FF2B5EF4-FFF2-40B4-BE49-F238E27FC236}">
                <a16:creationId xmlns:a16="http://schemas.microsoft.com/office/drawing/2014/main" id="{444DC3FB-80AD-0379-AF19-030A87D57709}"/>
              </a:ext>
            </a:extLst>
          </p:cNvPr>
          <p:cNvSpPr>
            <a:spLocks noGrp="1" noChangeArrowheads="1"/>
          </p:cNvSpPr>
          <p:nvPr>
            <p:ph type="body" idx="1"/>
          </p:nvPr>
        </p:nvSpPr>
        <p:spPr>
          <a:xfrm>
            <a:off x="1524000" y="1371600"/>
            <a:ext cx="9144000" cy="5105400"/>
          </a:xfrm>
        </p:spPr>
        <p:txBody>
          <a:bodyPr/>
          <a:lstStyle/>
          <a:p>
            <a:pPr marL="457200" indent="-457200" eaLnBrk="1" hangingPunct="1">
              <a:spcBef>
                <a:spcPts val="0"/>
              </a:spcBef>
              <a:spcAft>
                <a:spcPts val="2400"/>
              </a:spcAft>
              <a:defRPr/>
            </a:pPr>
            <a:r>
              <a:rPr lang="en-US" dirty="0"/>
              <a:t>Problem (2:1-2)</a:t>
            </a:r>
          </a:p>
          <a:p>
            <a:pPr marL="457200" indent="-457200" eaLnBrk="1" hangingPunct="1">
              <a:spcBef>
                <a:spcPts val="0"/>
              </a:spcBef>
              <a:spcAft>
                <a:spcPts val="2400"/>
              </a:spcAft>
              <a:defRPr/>
            </a:pPr>
            <a:r>
              <a:rPr lang="en-US" b="1" dirty="0">
                <a:solidFill>
                  <a:srgbClr val="FFFFCC"/>
                </a:solidFill>
              </a:rPr>
              <a:t>Prerequisites for the Day of the Lord (2:3-12)</a:t>
            </a:r>
          </a:p>
          <a:p>
            <a:pPr marL="914400" lvl="1" indent="-457200" eaLnBrk="1" hangingPunct="1">
              <a:spcBef>
                <a:spcPts val="0"/>
              </a:spcBef>
              <a:spcAft>
                <a:spcPts val="1800"/>
              </a:spcAft>
              <a:defRPr/>
            </a:pPr>
            <a:r>
              <a:rPr lang="en-US" dirty="0"/>
              <a:t>The apostasy (2:3a)</a:t>
            </a:r>
          </a:p>
          <a:p>
            <a:pPr marL="914400" lvl="1" indent="-457200" eaLnBrk="1" hangingPunct="1">
              <a:spcBef>
                <a:spcPts val="0"/>
              </a:spcBef>
              <a:spcAft>
                <a:spcPts val="1800"/>
              </a:spcAft>
              <a:defRPr/>
            </a:pPr>
            <a:r>
              <a:rPr lang="en-US" b="1" u="sng" dirty="0">
                <a:solidFill>
                  <a:srgbClr val="FFFFCC"/>
                </a:solidFill>
              </a:rPr>
              <a:t>Advent of the lawless one (2:3b-4)</a:t>
            </a:r>
          </a:p>
          <a:p>
            <a:pPr marL="914400" lvl="1" indent="-457200" eaLnBrk="1" hangingPunct="1">
              <a:spcBef>
                <a:spcPts val="0"/>
              </a:spcBef>
              <a:spcAft>
                <a:spcPts val="1800"/>
              </a:spcAft>
              <a:defRPr/>
            </a:pPr>
            <a:r>
              <a:rPr lang="en-US" dirty="0"/>
              <a:t>Removal of the restrainer (2:5-7)</a:t>
            </a:r>
          </a:p>
          <a:p>
            <a:pPr marL="914400" lvl="1" indent="-457200" eaLnBrk="1" hangingPunct="1">
              <a:spcBef>
                <a:spcPts val="0"/>
              </a:spcBef>
              <a:spcAft>
                <a:spcPts val="1800"/>
              </a:spcAft>
              <a:defRPr/>
            </a:pPr>
            <a:r>
              <a:rPr lang="en-US" dirty="0"/>
              <a:t>Destruction of the lawless one (2:8-9)</a:t>
            </a:r>
          </a:p>
          <a:p>
            <a:pPr marL="914400" lvl="1" indent="-457200" eaLnBrk="1" hangingPunct="1">
              <a:spcBef>
                <a:spcPts val="0"/>
              </a:spcBef>
              <a:spcAft>
                <a:spcPts val="1800"/>
              </a:spcAft>
              <a:defRPr/>
            </a:pPr>
            <a:r>
              <a:rPr lang="en-US" dirty="0"/>
              <a:t>Destruction of lawless one’s followers (2:10-12)</a:t>
            </a:r>
          </a:p>
        </p:txBody>
      </p:sp>
      <p:pic>
        <p:nvPicPr>
          <p:cNvPr id="63492" name="Picture 10">
            <a:extLst>
              <a:ext uri="{FF2B5EF4-FFF2-40B4-BE49-F238E27FC236}">
                <a16:creationId xmlns:a16="http://schemas.microsoft.com/office/drawing/2014/main" id="{9EEB25D1-5E0D-6784-C179-7D01A61D6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81423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FA1E6B1-E708-B808-083B-D9B70B0EBA0B}"/>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a:t>2 Thessalonians 2:1-12</a:t>
            </a:r>
          </a:p>
        </p:txBody>
      </p:sp>
      <p:sp>
        <p:nvSpPr>
          <p:cNvPr id="13315" name="Rectangle 3">
            <a:extLst>
              <a:ext uri="{FF2B5EF4-FFF2-40B4-BE49-F238E27FC236}">
                <a16:creationId xmlns:a16="http://schemas.microsoft.com/office/drawing/2014/main" id="{444DC3FB-80AD-0379-AF19-030A87D57709}"/>
              </a:ext>
            </a:extLst>
          </p:cNvPr>
          <p:cNvSpPr>
            <a:spLocks noGrp="1" noChangeArrowheads="1"/>
          </p:cNvSpPr>
          <p:nvPr>
            <p:ph type="body" idx="1"/>
          </p:nvPr>
        </p:nvSpPr>
        <p:spPr>
          <a:xfrm>
            <a:off x="1524000" y="1371600"/>
            <a:ext cx="9144000" cy="5105400"/>
          </a:xfrm>
        </p:spPr>
        <p:txBody>
          <a:bodyPr/>
          <a:lstStyle/>
          <a:p>
            <a:pPr marL="457200" indent="-457200" eaLnBrk="1" hangingPunct="1">
              <a:spcBef>
                <a:spcPts val="0"/>
              </a:spcBef>
              <a:spcAft>
                <a:spcPts val="2400"/>
              </a:spcAft>
              <a:defRPr/>
            </a:pPr>
            <a:r>
              <a:rPr lang="en-US" dirty="0"/>
              <a:t>Problem (2:1-2)</a:t>
            </a:r>
          </a:p>
          <a:p>
            <a:pPr marL="457200" indent="-457200" eaLnBrk="1" hangingPunct="1">
              <a:spcBef>
                <a:spcPts val="0"/>
              </a:spcBef>
              <a:spcAft>
                <a:spcPts val="2400"/>
              </a:spcAft>
              <a:defRPr/>
            </a:pPr>
            <a:r>
              <a:rPr lang="en-US" b="1" dirty="0">
                <a:solidFill>
                  <a:srgbClr val="FFFFCC"/>
                </a:solidFill>
              </a:rPr>
              <a:t>Prerequisites for the Day of the Lord (2:3-12)</a:t>
            </a:r>
          </a:p>
          <a:p>
            <a:pPr marL="914400" lvl="1" indent="-457200" eaLnBrk="1" hangingPunct="1">
              <a:spcBef>
                <a:spcPts val="0"/>
              </a:spcBef>
              <a:spcAft>
                <a:spcPts val="1800"/>
              </a:spcAft>
              <a:defRPr/>
            </a:pPr>
            <a:r>
              <a:rPr lang="en-US" dirty="0"/>
              <a:t>The apostasy (2:3a)</a:t>
            </a:r>
          </a:p>
          <a:p>
            <a:pPr marL="914400" lvl="1" indent="-457200" eaLnBrk="1" hangingPunct="1">
              <a:spcBef>
                <a:spcPts val="0"/>
              </a:spcBef>
              <a:spcAft>
                <a:spcPts val="1800"/>
              </a:spcAft>
              <a:defRPr/>
            </a:pPr>
            <a:r>
              <a:rPr lang="en-US" dirty="0"/>
              <a:t>Advent of the lawless one (2:3b-4)</a:t>
            </a:r>
          </a:p>
          <a:p>
            <a:pPr marL="914400" lvl="1" indent="-457200" eaLnBrk="1" hangingPunct="1">
              <a:spcBef>
                <a:spcPts val="0"/>
              </a:spcBef>
              <a:spcAft>
                <a:spcPts val="1800"/>
              </a:spcAft>
              <a:defRPr/>
            </a:pPr>
            <a:r>
              <a:rPr lang="en-US" b="1" u="sng" dirty="0">
                <a:solidFill>
                  <a:srgbClr val="FFFFCC"/>
                </a:solidFill>
              </a:rPr>
              <a:t>Removal of the restrainer (2:5-7)</a:t>
            </a:r>
          </a:p>
          <a:p>
            <a:pPr marL="914400" lvl="1" indent="-457200" eaLnBrk="1" hangingPunct="1">
              <a:spcBef>
                <a:spcPts val="0"/>
              </a:spcBef>
              <a:spcAft>
                <a:spcPts val="1800"/>
              </a:spcAft>
              <a:defRPr/>
            </a:pPr>
            <a:r>
              <a:rPr lang="en-US" dirty="0"/>
              <a:t>Destruction of the lawless one (2:8-9)</a:t>
            </a:r>
          </a:p>
          <a:p>
            <a:pPr marL="914400" lvl="1" indent="-457200" eaLnBrk="1" hangingPunct="1">
              <a:spcBef>
                <a:spcPts val="0"/>
              </a:spcBef>
              <a:spcAft>
                <a:spcPts val="1800"/>
              </a:spcAft>
              <a:defRPr/>
            </a:pPr>
            <a:r>
              <a:rPr lang="en-US" dirty="0"/>
              <a:t>Destruction of lawless one’s followers (2:10-12)</a:t>
            </a:r>
          </a:p>
        </p:txBody>
      </p:sp>
      <p:pic>
        <p:nvPicPr>
          <p:cNvPr id="63492" name="Picture 10">
            <a:extLst>
              <a:ext uri="{FF2B5EF4-FFF2-40B4-BE49-F238E27FC236}">
                <a16:creationId xmlns:a16="http://schemas.microsoft.com/office/drawing/2014/main" id="{9EEB25D1-5E0D-6784-C179-7D01A61D6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81397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FA1E6B1-E708-B808-083B-D9B70B0EBA0B}"/>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a:t>2 Thessalonians 2:1-12</a:t>
            </a:r>
          </a:p>
        </p:txBody>
      </p:sp>
      <p:sp>
        <p:nvSpPr>
          <p:cNvPr id="13315" name="Rectangle 3">
            <a:extLst>
              <a:ext uri="{FF2B5EF4-FFF2-40B4-BE49-F238E27FC236}">
                <a16:creationId xmlns:a16="http://schemas.microsoft.com/office/drawing/2014/main" id="{444DC3FB-80AD-0379-AF19-030A87D57709}"/>
              </a:ext>
            </a:extLst>
          </p:cNvPr>
          <p:cNvSpPr>
            <a:spLocks noGrp="1" noChangeArrowheads="1"/>
          </p:cNvSpPr>
          <p:nvPr>
            <p:ph type="body" idx="1"/>
          </p:nvPr>
        </p:nvSpPr>
        <p:spPr>
          <a:xfrm>
            <a:off x="1524000" y="1371600"/>
            <a:ext cx="9144000" cy="5105400"/>
          </a:xfrm>
        </p:spPr>
        <p:txBody>
          <a:bodyPr/>
          <a:lstStyle/>
          <a:p>
            <a:pPr marL="457200" indent="-457200" eaLnBrk="1" hangingPunct="1">
              <a:spcBef>
                <a:spcPts val="0"/>
              </a:spcBef>
              <a:spcAft>
                <a:spcPts val="2400"/>
              </a:spcAft>
              <a:defRPr/>
            </a:pPr>
            <a:r>
              <a:rPr lang="en-US" dirty="0"/>
              <a:t>Problem (2:1-2)</a:t>
            </a:r>
          </a:p>
          <a:p>
            <a:pPr marL="457200" indent="-457200" eaLnBrk="1" hangingPunct="1">
              <a:spcBef>
                <a:spcPts val="0"/>
              </a:spcBef>
              <a:spcAft>
                <a:spcPts val="2400"/>
              </a:spcAft>
              <a:defRPr/>
            </a:pPr>
            <a:r>
              <a:rPr lang="en-US" b="1" dirty="0">
                <a:solidFill>
                  <a:srgbClr val="FFFFCC"/>
                </a:solidFill>
              </a:rPr>
              <a:t>Prerequisites for the Day of the Lord (2:3-12)</a:t>
            </a:r>
          </a:p>
          <a:p>
            <a:pPr marL="914400" lvl="1" indent="-457200" eaLnBrk="1" hangingPunct="1">
              <a:spcBef>
                <a:spcPts val="0"/>
              </a:spcBef>
              <a:spcAft>
                <a:spcPts val="1800"/>
              </a:spcAft>
              <a:defRPr/>
            </a:pPr>
            <a:r>
              <a:rPr lang="en-US" dirty="0"/>
              <a:t>The apostasy (2:3a)</a:t>
            </a:r>
          </a:p>
          <a:p>
            <a:pPr marL="914400" lvl="1" indent="-457200" eaLnBrk="1" hangingPunct="1">
              <a:spcBef>
                <a:spcPts val="0"/>
              </a:spcBef>
              <a:spcAft>
                <a:spcPts val="1800"/>
              </a:spcAft>
              <a:defRPr/>
            </a:pPr>
            <a:r>
              <a:rPr lang="en-US" dirty="0"/>
              <a:t>Advent of the lawless one (2:3b-4)</a:t>
            </a:r>
          </a:p>
          <a:p>
            <a:pPr marL="914400" lvl="1" indent="-457200" eaLnBrk="1" hangingPunct="1">
              <a:spcBef>
                <a:spcPts val="0"/>
              </a:spcBef>
              <a:spcAft>
                <a:spcPts val="1800"/>
              </a:spcAft>
              <a:defRPr/>
            </a:pPr>
            <a:r>
              <a:rPr lang="en-US" dirty="0"/>
              <a:t>Removal of the restrainer (2:5-7)</a:t>
            </a:r>
          </a:p>
          <a:p>
            <a:pPr marL="914400" lvl="1" indent="-457200" eaLnBrk="1" hangingPunct="1">
              <a:spcBef>
                <a:spcPts val="0"/>
              </a:spcBef>
              <a:spcAft>
                <a:spcPts val="1800"/>
              </a:spcAft>
              <a:defRPr/>
            </a:pPr>
            <a:r>
              <a:rPr lang="en-US" b="1" u="sng" dirty="0">
                <a:solidFill>
                  <a:srgbClr val="FFFFCC"/>
                </a:solidFill>
              </a:rPr>
              <a:t>Destruction of the lawless one (2:8-9)</a:t>
            </a:r>
          </a:p>
          <a:p>
            <a:pPr marL="914400" lvl="1" indent="-457200" eaLnBrk="1" hangingPunct="1">
              <a:spcBef>
                <a:spcPts val="0"/>
              </a:spcBef>
              <a:spcAft>
                <a:spcPts val="1800"/>
              </a:spcAft>
              <a:defRPr/>
            </a:pPr>
            <a:r>
              <a:rPr lang="en-US" dirty="0"/>
              <a:t>Destruction of lawless one’s followers (2:10-12)</a:t>
            </a:r>
          </a:p>
        </p:txBody>
      </p:sp>
      <p:pic>
        <p:nvPicPr>
          <p:cNvPr id="63492" name="Picture 10">
            <a:extLst>
              <a:ext uri="{FF2B5EF4-FFF2-40B4-BE49-F238E27FC236}">
                <a16:creationId xmlns:a16="http://schemas.microsoft.com/office/drawing/2014/main" id="{9EEB25D1-5E0D-6784-C179-7D01A61D6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34404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FA1E6B1-E708-B808-083B-D9B70B0EBA0B}"/>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a:t>2 Thessalonians 2:1-12</a:t>
            </a:r>
          </a:p>
        </p:txBody>
      </p:sp>
      <p:sp>
        <p:nvSpPr>
          <p:cNvPr id="13315" name="Rectangle 3">
            <a:extLst>
              <a:ext uri="{FF2B5EF4-FFF2-40B4-BE49-F238E27FC236}">
                <a16:creationId xmlns:a16="http://schemas.microsoft.com/office/drawing/2014/main" id="{444DC3FB-80AD-0379-AF19-030A87D57709}"/>
              </a:ext>
            </a:extLst>
          </p:cNvPr>
          <p:cNvSpPr>
            <a:spLocks noGrp="1" noChangeArrowheads="1"/>
          </p:cNvSpPr>
          <p:nvPr>
            <p:ph type="body" idx="1"/>
          </p:nvPr>
        </p:nvSpPr>
        <p:spPr>
          <a:xfrm>
            <a:off x="1524000" y="1371600"/>
            <a:ext cx="9144000" cy="5105400"/>
          </a:xfrm>
        </p:spPr>
        <p:txBody>
          <a:bodyPr/>
          <a:lstStyle/>
          <a:p>
            <a:pPr marL="457200" indent="-457200" eaLnBrk="1" hangingPunct="1">
              <a:spcBef>
                <a:spcPts val="0"/>
              </a:spcBef>
              <a:spcAft>
                <a:spcPts val="2400"/>
              </a:spcAft>
              <a:defRPr/>
            </a:pPr>
            <a:r>
              <a:rPr lang="en-US" dirty="0"/>
              <a:t>Problem (2:1-2)</a:t>
            </a:r>
          </a:p>
          <a:p>
            <a:pPr marL="457200" indent="-457200" eaLnBrk="1" hangingPunct="1">
              <a:spcBef>
                <a:spcPts val="0"/>
              </a:spcBef>
              <a:spcAft>
                <a:spcPts val="2400"/>
              </a:spcAft>
              <a:defRPr/>
            </a:pPr>
            <a:r>
              <a:rPr lang="en-US" b="1" dirty="0">
                <a:solidFill>
                  <a:srgbClr val="FFFFCC"/>
                </a:solidFill>
              </a:rPr>
              <a:t>Prerequisites for the Day of the Lord (2:3-12)</a:t>
            </a:r>
          </a:p>
          <a:p>
            <a:pPr marL="914400" lvl="1" indent="-457200" eaLnBrk="1" hangingPunct="1">
              <a:spcBef>
                <a:spcPts val="0"/>
              </a:spcBef>
              <a:spcAft>
                <a:spcPts val="1800"/>
              </a:spcAft>
              <a:defRPr/>
            </a:pPr>
            <a:r>
              <a:rPr lang="en-US" dirty="0"/>
              <a:t>The apostasy (2:3a)</a:t>
            </a:r>
          </a:p>
          <a:p>
            <a:pPr marL="914400" lvl="1" indent="-457200" eaLnBrk="1" hangingPunct="1">
              <a:spcBef>
                <a:spcPts val="0"/>
              </a:spcBef>
              <a:spcAft>
                <a:spcPts val="1800"/>
              </a:spcAft>
              <a:defRPr/>
            </a:pPr>
            <a:r>
              <a:rPr lang="en-US" dirty="0"/>
              <a:t>Advent of the lawless one (2:3b-4)</a:t>
            </a:r>
          </a:p>
          <a:p>
            <a:pPr marL="914400" lvl="1" indent="-457200" eaLnBrk="1" hangingPunct="1">
              <a:spcBef>
                <a:spcPts val="0"/>
              </a:spcBef>
              <a:spcAft>
                <a:spcPts val="1800"/>
              </a:spcAft>
              <a:defRPr/>
            </a:pPr>
            <a:r>
              <a:rPr lang="en-US" dirty="0"/>
              <a:t>Removal of the restrainer (2:5-7)</a:t>
            </a:r>
          </a:p>
          <a:p>
            <a:pPr marL="914400" lvl="1" indent="-457200" eaLnBrk="1" hangingPunct="1">
              <a:spcBef>
                <a:spcPts val="0"/>
              </a:spcBef>
              <a:spcAft>
                <a:spcPts val="1800"/>
              </a:spcAft>
              <a:defRPr/>
            </a:pPr>
            <a:r>
              <a:rPr lang="en-US" dirty="0"/>
              <a:t>Destruction of the lawless one (2:8-9)</a:t>
            </a:r>
          </a:p>
          <a:p>
            <a:pPr marL="914400" lvl="1" indent="-457200" eaLnBrk="1" hangingPunct="1">
              <a:spcBef>
                <a:spcPts val="0"/>
              </a:spcBef>
              <a:spcAft>
                <a:spcPts val="1800"/>
              </a:spcAft>
              <a:defRPr/>
            </a:pPr>
            <a:r>
              <a:rPr lang="en-US" b="1" u="sng" dirty="0">
                <a:solidFill>
                  <a:srgbClr val="FFFFCC"/>
                </a:solidFill>
              </a:rPr>
              <a:t>Destruction of lawless one’s followers (2:10-12)</a:t>
            </a:r>
          </a:p>
        </p:txBody>
      </p:sp>
      <p:pic>
        <p:nvPicPr>
          <p:cNvPr id="63492" name="Picture 10">
            <a:extLst>
              <a:ext uri="{FF2B5EF4-FFF2-40B4-BE49-F238E27FC236}">
                <a16:creationId xmlns:a16="http://schemas.microsoft.com/office/drawing/2014/main" id="{9EEB25D1-5E0D-6784-C179-7D01A61D6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00531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D981C752-DD99-E509-C5D2-1044C8AE862F}"/>
              </a:ext>
            </a:extLst>
          </p:cNvPr>
          <p:cNvSpPr>
            <a:spLocks noGrp="1"/>
          </p:cNvSpPr>
          <p:nvPr>
            <p:ph type="title" idx="4294967295"/>
          </p:nvPr>
        </p:nvSpPr>
        <p:spPr>
          <a:xfrm>
            <a:off x="2209800" y="2857500"/>
            <a:ext cx="7772400" cy="1143000"/>
          </a:xfrm>
        </p:spPr>
        <p:txBody>
          <a:bodyPr/>
          <a:lstStyle/>
          <a:p>
            <a:pPr algn="ctr">
              <a:defRPr/>
            </a:pPr>
            <a:r>
              <a:rPr lang="en-US" altLang="en-US" sz="6000">
                <a:effectLst>
                  <a:outerShdw blurRad="38100" dist="38100" dir="2700000" algn="tl">
                    <a:srgbClr val="000000">
                      <a:alpha val="43137"/>
                    </a:srgbClr>
                  </a:outerShdw>
                </a:effectLst>
              </a:rPr>
              <a:t>Conclusion</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0F8F945-C5A6-0F8B-B47E-1874D918F7D9}"/>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Commendation (1)</a:t>
            </a:r>
          </a:p>
        </p:txBody>
      </p:sp>
      <p:sp>
        <p:nvSpPr>
          <p:cNvPr id="12291" name="Rectangle 3">
            <a:extLst>
              <a:ext uri="{FF2B5EF4-FFF2-40B4-BE49-F238E27FC236}">
                <a16:creationId xmlns:a16="http://schemas.microsoft.com/office/drawing/2014/main" id="{2A97218B-71CE-79C2-C38A-E941C005570E}"/>
              </a:ext>
            </a:extLst>
          </p:cNvPr>
          <p:cNvSpPr>
            <a:spLocks noGrp="1" noChangeArrowheads="1"/>
          </p:cNvSpPr>
          <p:nvPr>
            <p:ph type="body" idx="1"/>
          </p:nvPr>
        </p:nvSpPr>
        <p:spPr>
          <a:xfrm>
            <a:off x="2419350" y="1336675"/>
            <a:ext cx="7354888" cy="4606925"/>
          </a:xfrm>
        </p:spPr>
        <p:txBody>
          <a:bodyPr/>
          <a:lstStyle/>
          <a:p>
            <a:pPr marL="457200" indent="-457200" algn="just" eaLnBrk="1" hangingPunct="1">
              <a:spcBef>
                <a:spcPts val="0"/>
              </a:spcBef>
              <a:spcAft>
                <a:spcPts val="3000"/>
              </a:spcAft>
              <a:defRPr/>
            </a:pPr>
            <a:r>
              <a:rPr lang="en-US" dirty="0"/>
              <a:t>Reminder of grace (1:1-2)</a:t>
            </a:r>
          </a:p>
          <a:p>
            <a:pPr marL="457200" indent="-457200" algn="just" eaLnBrk="1" hangingPunct="1">
              <a:spcBef>
                <a:spcPts val="0"/>
              </a:spcBef>
              <a:spcAft>
                <a:spcPts val="3000"/>
              </a:spcAft>
              <a:defRPr/>
            </a:pPr>
            <a:r>
              <a:rPr lang="en-US" dirty="0"/>
              <a:t>Thanksgiving (1:3-4)</a:t>
            </a:r>
          </a:p>
          <a:p>
            <a:pPr marL="457200" indent="-457200" algn="just" eaLnBrk="1" hangingPunct="1">
              <a:spcBef>
                <a:spcPts val="0"/>
              </a:spcBef>
              <a:spcAft>
                <a:spcPts val="3000"/>
              </a:spcAft>
              <a:defRPr/>
            </a:pPr>
            <a:r>
              <a:rPr lang="en-US" dirty="0"/>
              <a:t>Kingdom (1:5)</a:t>
            </a:r>
          </a:p>
          <a:p>
            <a:pPr marL="457200" indent="-457200" algn="just" eaLnBrk="1" hangingPunct="1">
              <a:spcBef>
                <a:spcPts val="0"/>
              </a:spcBef>
              <a:spcAft>
                <a:spcPts val="3000"/>
              </a:spcAft>
              <a:defRPr/>
            </a:pPr>
            <a:r>
              <a:rPr lang="en-US" dirty="0"/>
              <a:t>Destiny of their persecutors (1:6-9)</a:t>
            </a:r>
          </a:p>
          <a:p>
            <a:pPr marL="457200" indent="-457200" algn="just" eaLnBrk="1" hangingPunct="1">
              <a:spcBef>
                <a:spcPts val="0"/>
              </a:spcBef>
              <a:spcAft>
                <a:spcPts val="3000"/>
              </a:spcAft>
              <a:defRPr/>
            </a:pPr>
            <a:r>
              <a:rPr lang="en-US" dirty="0"/>
              <a:t>Our contrasting fate (10)</a:t>
            </a:r>
          </a:p>
          <a:p>
            <a:pPr marL="457200" indent="-457200" algn="just" eaLnBrk="1" hangingPunct="1">
              <a:spcBef>
                <a:spcPts val="0"/>
              </a:spcBef>
              <a:spcAft>
                <a:spcPts val="3000"/>
              </a:spcAft>
              <a:defRPr/>
            </a:pPr>
            <a:r>
              <a:rPr lang="en-US" b="1" u="sng" dirty="0">
                <a:solidFill>
                  <a:srgbClr val="FFFFCC"/>
                </a:solidFill>
              </a:rPr>
              <a:t>Prayer for continued progress (1:11-12)</a:t>
            </a:r>
          </a:p>
        </p:txBody>
      </p:sp>
      <p:pic>
        <p:nvPicPr>
          <p:cNvPr id="54276" name="Picture 10">
            <a:extLst>
              <a:ext uri="{FF2B5EF4-FFF2-40B4-BE49-F238E27FC236}">
                <a16:creationId xmlns:a16="http://schemas.microsoft.com/office/drawing/2014/main" id="{86DB7BB1-1366-74BA-3268-1C59AE7C5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5203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0F8F945-C5A6-0F8B-B47E-1874D918F7D9}"/>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Commendation (1)</a:t>
            </a:r>
          </a:p>
        </p:txBody>
      </p:sp>
      <p:sp>
        <p:nvSpPr>
          <p:cNvPr id="12291" name="Rectangle 3">
            <a:extLst>
              <a:ext uri="{FF2B5EF4-FFF2-40B4-BE49-F238E27FC236}">
                <a16:creationId xmlns:a16="http://schemas.microsoft.com/office/drawing/2014/main" id="{2A97218B-71CE-79C2-C38A-E941C005570E}"/>
              </a:ext>
            </a:extLst>
          </p:cNvPr>
          <p:cNvSpPr>
            <a:spLocks noGrp="1" noChangeArrowheads="1"/>
          </p:cNvSpPr>
          <p:nvPr>
            <p:ph type="body" idx="1"/>
          </p:nvPr>
        </p:nvSpPr>
        <p:spPr>
          <a:xfrm>
            <a:off x="2419350" y="1336675"/>
            <a:ext cx="7354888" cy="4606925"/>
          </a:xfrm>
        </p:spPr>
        <p:txBody>
          <a:bodyPr/>
          <a:lstStyle/>
          <a:p>
            <a:pPr marL="457200" indent="-457200" algn="just" eaLnBrk="1" hangingPunct="1">
              <a:spcBef>
                <a:spcPts val="0"/>
              </a:spcBef>
              <a:spcAft>
                <a:spcPts val="3000"/>
              </a:spcAft>
              <a:defRPr/>
            </a:pPr>
            <a:r>
              <a:rPr lang="en-US" dirty="0"/>
              <a:t>Reminder of grace (1:1-2)</a:t>
            </a:r>
          </a:p>
          <a:p>
            <a:pPr marL="457200" indent="-457200" algn="just" eaLnBrk="1" hangingPunct="1">
              <a:spcBef>
                <a:spcPts val="0"/>
              </a:spcBef>
              <a:spcAft>
                <a:spcPts val="3000"/>
              </a:spcAft>
              <a:defRPr/>
            </a:pPr>
            <a:r>
              <a:rPr lang="en-US" dirty="0"/>
              <a:t>Thanksgiving (1:3-4)</a:t>
            </a:r>
          </a:p>
          <a:p>
            <a:pPr marL="457200" indent="-457200" algn="just" eaLnBrk="1" hangingPunct="1">
              <a:spcBef>
                <a:spcPts val="0"/>
              </a:spcBef>
              <a:spcAft>
                <a:spcPts val="3000"/>
              </a:spcAft>
              <a:defRPr/>
            </a:pPr>
            <a:r>
              <a:rPr lang="en-US" dirty="0"/>
              <a:t>Kingdom (1:5)</a:t>
            </a:r>
          </a:p>
          <a:p>
            <a:pPr marL="457200" indent="-457200" algn="just" eaLnBrk="1" hangingPunct="1">
              <a:spcBef>
                <a:spcPts val="0"/>
              </a:spcBef>
              <a:spcAft>
                <a:spcPts val="3000"/>
              </a:spcAft>
              <a:defRPr/>
            </a:pPr>
            <a:r>
              <a:rPr lang="en-US" dirty="0"/>
              <a:t>Destiny of their persecutors (1:6-9)</a:t>
            </a:r>
          </a:p>
          <a:p>
            <a:pPr marL="457200" indent="-457200" algn="just" eaLnBrk="1" hangingPunct="1">
              <a:spcBef>
                <a:spcPts val="0"/>
              </a:spcBef>
              <a:spcAft>
                <a:spcPts val="3000"/>
              </a:spcAft>
              <a:defRPr/>
            </a:pPr>
            <a:r>
              <a:rPr lang="en-US" dirty="0"/>
              <a:t>Our contrasting fate (10)</a:t>
            </a:r>
          </a:p>
          <a:p>
            <a:pPr marL="457200" indent="-457200" algn="just" eaLnBrk="1" hangingPunct="1">
              <a:spcBef>
                <a:spcPts val="0"/>
              </a:spcBef>
              <a:spcAft>
                <a:spcPts val="3000"/>
              </a:spcAft>
              <a:defRPr/>
            </a:pPr>
            <a:r>
              <a:rPr lang="en-US" b="1" u="sng" dirty="0">
                <a:solidFill>
                  <a:srgbClr val="FFFFCC"/>
                </a:solidFill>
              </a:rPr>
              <a:t>Prayer for continued progress (1:11-12)</a:t>
            </a:r>
          </a:p>
        </p:txBody>
      </p:sp>
      <p:pic>
        <p:nvPicPr>
          <p:cNvPr id="54276" name="Picture 10">
            <a:extLst>
              <a:ext uri="{FF2B5EF4-FFF2-40B4-BE49-F238E27FC236}">
                <a16:creationId xmlns:a16="http://schemas.microsoft.com/office/drawing/2014/main" id="{86DB7BB1-1366-74BA-3268-1C59AE7C5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9823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7D20B0C-CF89-ABEF-BE34-07EDAD75EF90}"/>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a:t>2 Thessalonians 2:1-12</a:t>
            </a:r>
          </a:p>
        </p:txBody>
      </p:sp>
      <p:sp>
        <p:nvSpPr>
          <p:cNvPr id="13315" name="Rectangle 3">
            <a:extLst>
              <a:ext uri="{FF2B5EF4-FFF2-40B4-BE49-F238E27FC236}">
                <a16:creationId xmlns:a16="http://schemas.microsoft.com/office/drawing/2014/main" id="{B432FF7B-A12B-C57B-06DA-492B1D0D9CF8}"/>
              </a:ext>
            </a:extLst>
          </p:cNvPr>
          <p:cNvSpPr>
            <a:spLocks noGrp="1" noChangeArrowheads="1"/>
          </p:cNvSpPr>
          <p:nvPr>
            <p:ph type="body" idx="1"/>
          </p:nvPr>
        </p:nvSpPr>
        <p:spPr>
          <a:xfrm>
            <a:off x="1524000" y="1371600"/>
            <a:ext cx="9144000" cy="5105400"/>
          </a:xfrm>
        </p:spPr>
        <p:txBody>
          <a:bodyPr/>
          <a:lstStyle/>
          <a:p>
            <a:pPr marL="457200" indent="-457200" eaLnBrk="1" hangingPunct="1">
              <a:spcBef>
                <a:spcPts val="0"/>
              </a:spcBef>
              <a:spcAft>
                <a:spcPts val="2400"/>
              </a:spcAft>
              <a:defRPr/>
            </a:pPr>
            <a:r>
              <a:rPr lang="en-US" b="1" u="sng" dirty="0">
                <a:solidFill>
                  <a:srgbClr val="FFFFCC"/>
                </a:solidFill>
              </a:rPr>
              <a:t>Problem (2:1-2)</a:t>
            </a:r>
          </a:p>
          <a:p>
            <a:pPr marL="457200" indent="-457200" eaLnBrk="1" hangingPunct="1">
              <a:spcBef>
                <a:spcPts val="0"/>
              </a:spcBef>
              <a:spcAft>
                <a:spcPts val="2400"/>
              </a:spcAft>
              <a:defRPr/>
            </a:pPr>
            <a:r>
              <a:rPr lang="en-US" dirty="0"/>
              <a:t>Prerequisites for the Day of the Lord (2:3-12)</a:t>
            </a:r>
          </a:p>
          <a:p>
            <a:pPr marL="914400" lvl="1" indent="-457200" eaLnBrk="1" hangingPunct="1">
              <a:spcBef>
                <a:spcPts val="0"/>
              </a:spcBef>
              <a:spcAft>
                <a:spcPts val="1800"/>
              </a:spcAft>
              <a:defRPr/>
            </a:pPr>
            <a:r>
              <a:rPr lang="en-US" dirty="0"/>
              <a:t>The apostasy (2:3a)</a:t>
            </a:r>
          </a:p>
          <a:p>
            <a:pPr marL="914400" lvl="1" indent="-457200" eaLnBrk="1" hangingPunct="1">
              <a:spcBef>
                <a:spcPts val="0"/>
              </a:spcBef>
              <a:spcAft>
                <a:spcPts val="1800"/>
              </a:spcAft>
              <a:defRPr/>
            </a:pPr>
            <a:r>
              <a:rPr lang="en-US" dirty="0"/>
              <a:t>Advent of the lawless one (2:3b-4)</a:t>
            </a:r>
          </a:p>
          <a:p>
            <a:pPr marL="914400" lvl="1" indent="-457200" eaLnBrk="1" hangingPunct="1">
              <a:spcBef>
                <a:spcPts val="0"/>
              </a:spcBef>
              <a:spcAft>
                <a:spcPts val="1800"/>
              </a:spcAft>
              <a:defRPr/>
            </a:pPr>
            <a:r>
              <a:rPr lang="en-US" dirty="0"/>
              <a:t>Removal of the restrainer (2:5-7)</a:t>
            </a:r>
          </a:p>
          <a:p>
            <a:pPr marL="914400" lvl="1" indent="-457200" eaLnBrk="1" hangingPunct="1">
              <a:spcBef>
                <a:spcPts val="0"/>
              </a:spcBef>
              <a:spcAft>
                <a:spcPts val="1800"/>
              </a:spcAft>
              <a:defRPr/>
            </a:pPr>
            <a:r>
              <a:rPr lang="en-US" dirty="0"/>
              <a:t>Destruction of the lawless one (2:8-9)</a:t>
            </a:r>
          </a:p>
          <a:p>
            <a:pPr marL="914400" lvl="1" indent="-457200" eaLnBrk="1" hangingPunct="1">
              <a:spcBef>
                <a:spcPts val="0"/>
              </a:spcBef>
              <a:spcAft>
                <a:spcPts val="1800"/>
              </a:spcAft>
              <a:defRPr/>
            </a:pPr>
            <a:r>
              <a:rPr lang="en-US" dirty="0"/>
              <a:t>Destruction of lawless one’s followers (2:10-12)</a:t>
            </a:r>
          </a:p>
        </p:txBody>
      </p:sp>
      <p:pic>
        <p:nvPicPr>
          <p:cNvPr id="56324" name="Picture 10">
            <a:extLst>
              <a:ext uri="{FF2B5EF4-FFF2-40B4-BE49-F238E27FC236}">
                <a16:creationId xmlns:a16="http://schemas.microsoft.com/office/drawing/2014/main" id="{64DF55BE-3640-A8F8-57D1-2B0A709BA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69342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7D20B0C-CF89-ABEF-BE34-07EDAD75EF90}"/>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a:t>2 Thessalonians 2:1-12</a:t>
            </a:r>
          </a:p>
        </p:txBody>
      </p:sp>
      <p:sp>
        <p:nvSpPr>
          <p:cNvPr id="13315" name="Rectangle 3">
            <a:extLst>
              <a:ext uri="{FF2B5EF4-FFF2-40B4-BE49-F238E27FC236}">
                <a16:creationId xmlns:a16="http://schemas.microsoft.com/office/drawing/2014/main" id="{B432FF7B-A12B-C57B-06DA-492B1D0D9CF8}"/>
              </a:ext>
            </a:extLst>
          </p:cNvPr>
          <p:cNvSpPr>
            <a:spLocks noGrp="1" noChangeArrowheads="1"/>
          </p:cNvSpPr>
          <p:nvPr>
            <p:ph type="body" idx="1"/>
          </p:nvPr>
        </p:nvSpPr>
        <p:spPr>
          <a:xfrm>
            <a:off x="1524000" y="1371600"/>
            <a:ext cx="9144000" cy="5105400"/>
          </a:xfrm>
        </p:spPr>
        <p:txBody>
          <a:bodyPr/>
          <a:lstStyle/>
          <a:p>
            <a:pPr marL="457200" indent="-457200" eaLnBrk="1" hangingPunct="1">
              <a:spcBef>
                <a:spcPts val="0"/>
              </a:spcBef>
              <a:spcAft>
                <a:spcPts val="2400"/>
              </a:spcAft>
              <a:defRPr/>
            </a:pPr>
            <a:r>
              <a:rPr lang="en-US" dirty="0"/>
              <a:t>Problem (2:1-2)</a:t>
            </a:r>
          </a:p>
          <a:p>
            <a:pPr marL="457200" indent="-457200" eaLnBrk="1" hangingPunct="1">
              <a:spcBef>
                <a:spcPts val="0"/>
              </a:spcBef>
              <a:spcAft>
                <a:spcPts val="2400"/>
              </a:spcAft>
              <a:defRPr/>
            </a:pPr>
            <a:r>
              <a:rPr lang="en-US" b="1" u="sng" dirty="0">
                <a:solidFill>
                  <a:srgbClr val="FFFFCC"/>
                </a:solidFill>
              </a:rPr>
              <a:t>Prerequisites for the Day of the Lord (2:3-12)</a:t>
            </a:r>
          </a:p>
          <a:p>
            <a:pPr marL="914400" lvl="1" indent="-457200" eaLnBrk="1" hangingPunct="1">
              <a:spcBef>
                <a:spcPts val="0"/>
              </a:spcBef>
              <a:spcAft>
                <a:spcPts val="1800"/>
              </a:spcAft>
              <a:defRPr/>
            </a:pPr>
            <a:r>
              <a:rPr lang="en-US" dirty="0"/>
              <a:t>The apostasy (2:3a)</a:t>
            </a:r>
          </a:p>
          <a:p>
            <a:pPr marL="914400" lvl="1" indent="-457200" eaLnBrk="1" hangingPunct="1">
              <a:spcBef>
                <a:spcPts val="0"/>
              </a:spcBef>
              <a:spcAft>
                <a:spcPts val="1800"/>
              </a:spcAft>
              <a:defRPr/>
            </a:pPr>
            <a:r>
              <a:rPr lang="en-US" dirty="0"/>
              <a:t>Advent of the lawless one (2:3b-4)</a:t>
            </a:r>
          </a:p>
          <a:p>
            <a:pPr marL="914400" lvl="1" indent="-457200" eaLnBrk="1" hangingPunct="1">
              <a:spcBef>
                <a:spcPts val="0"/>
              </a:spcBef>
              <a:spcAft>
                <a:spcPts val="1800"/>
              </a:spcAft>
              <a:defRPr/>
            </a:pPr>
            <a:r>
              <a:rPr lang="en-US" dirty="0"/>
              <a:t>Removal of the restrainer (2:5-7)</a:t>
            </a:r>
          </a:p>
          <a:p>
            <a:pPr marL="914400" lvl="1" indent="-457200" eaLnBrk="1" hangingPunct="1">
              <a:spcBef>
                <a:spcPts val="0"/>
              </a:spcBef>
              <a:spcAft>
                <a:spcPts val="1800"/>
              </a:spcAft>
              <a:defRPr/>
            </a:pPr>
            <a:r>
              <a:rPr lang="en-US" dirty="0"/>
              <a:t>Destruction of the lawless one (2:8-9)</a:t>
            </a:r>
          </a:p>
          <a:p>
            <a:pPr marL="914400" lvl="1" indent="-457200" eaLnBrk="1" hangingPunct="1">
              <a:spcBef>
                <a:spcPts val="0"/>
              </a:spcBef>
              <a:spcAft>
                <a:spcPts val="1800"/>
              </a:spcAft>
              <a:defRPr/>
            </a:pPr>
            <a:r>
              <a:rPr lang="en-US" dirty="0"/>
              <a:t>Destruction of lawless one’s followers (2:10-12)</a:t>
            </a:r>
          </a:p>
        </p:txBody>
      </p:sp>
      <p:pic>
        <p:nvPicPr>
          <p:cNvPr id="56324" name="Picture 10">
            <a:extLst>
              <a:ext uri="{FF2B5EF4-FFF2-40B4-BE49-F238E27FC236}">
                <a16:creationId xmlns:a16="http://schemas.microsoft.com/office/drawing/2014/main" id="{64DF55BE-3640-A8F8-57D1-2B0A709BA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8536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C5EE36C-61F1-47A3-ACE7-1E269F80610B}"/>
              </a:ext>
            </a:extLst>
          </p:cNvPr>
          <p:cNvSpPr>
            <a:spLocks noGrp="1" noChangeArrowheads="1"/>
          </p:cNvSpPr>
          <p:nvPr>
            <p:ph type="title"/>
          </p:nvPr>
        </p:nvSpPr>
        <p:spPr>
          <a:xfrm>
            <a:off x="609600" y="228600"/>
            <a:ext cx="10972800" cy="9144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System of Theology</a:t>
            </a:r>
          </a:p>
        </p:txBody>
      </p:sp>
      <p:sp>
        <p:nvSpPr>
          <p:cNvPr id="183299" name="Rectangle 3">
            <a:extLst>
              <a:ext uri="{FF2B5EF4-FFF2-40B4-BE49-F238E27FC236}">
                <a16:creationId xmlns:a16="http://schemas.microsoft.com/office/drawing/2014/main" id="{6FF69410-D6C2-4DD1-846E-F3B126A4D8A6}"/>
              </a:ext>
            </a:extLst>
          </p:cNvPr>
          <p:cNvSpPr>
            <a:spLocks noChangeArrowheads="1"/>
          </p:cNvSpPr>
          <p:nvPr/>
        </p:nvSpPr>
        <p:spPr bwMode="auto">
          <a:xfrm>
            <a:off x="609600" y="1600200"/>
            <a:ext cx="10972800" cy="44592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2900" dirty="0">
                <a:effectLst>
                  <a:outerShdw blurRad="38100" dist="38100" dir="2700000" algn="tl">
                    <a:srgbClr val="000000">
                      <a:alpha val="43137"/>
                    </a:srgbClr>
                  </a:outerShdw>
                </a:effectLst>
                <a:latin typeface="Calibri" panose="020F0502020204030204" pitchFamily="34" charset="0"/>
                <a:cs typeface="Arial" charset="0"/>
              </a:rPr>
              <a:t>Traditional-normative dispensational theology is a system that embodies three essential, fundamental concepts called the </a:t>
            </a:r>
            <a:r>
              <a:rPr lang="en-US" sz="2900" b="1" i="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sine qua non </a:t>
            </a:r>
            <a:r>
              <a:rPr lang="en-US" sz="2900" dirty="0">
                <a:effectLst>
                  <a:outerShdw blurRad="38100" dist="38100" dir="2700000" algn="tl">
                    <a:srgbClr val="000000">
                      <a:alpha val="43137"/>
                    </a:srgbClr>
                  </a:outerShdw>
                </a:effectLst>
                <a:latin typeface="Calibri" panose="020F0502020204030204" pitchFamily="34" charset="0"/>
                <a:cs typeface="Arial" charset="0"/>
              </a:rPr>
              <a:t>(lit. “without which is not”):</a:t>
            </a:r>
          </a:p>
          <a:p>
            <a:pPr marL="549859" indent="-549859" algn="just" defTabSz="915001">
              <a:spcBef>
                <a:spcPts val="0"/>
              </a:spcBef>
              <a:spcAft>
                <a:spcPts val="2400"/>
              </a:spcAft>
              <a:buClr>
                <a:schemeClr val="tx2"/>
              </a:buClr>
              <a:buFont typeface="+mj-lt"/>
              <a:buAutoNum type="arabicPeriod"/>
              <a:defRPr/>
            </a:pPr>
            <a:r>
              <a:rPr lang="en-US" sz="2900" dirty="0">
                <a:effectLst>
                  <a:outerShdw blurRad="38100" dist="38100" dir="2700000" algn="tl">
                    <a:srgbClr val="000000">
                      <a:alpha val="43137"/>
                    </a:srgbClr>
                  </a:outerShdw>
                </a:effectLst>
                <a:latin typeface="Calibri" panose="020F0502020204030204" pitchFamily="34" charset="0"/>
                <a:cs typeface="Arial" charset="0"/>
              </a:rPr>
              <a:t>The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consistent</a:t>
            </a:r>
            <a:r>
              <a:rPr lang="en-US" sz="2900" dirty="0">
                <a:effectLst>
                  <a:outerShdw blurRad="38100" dist="38100" dir="2700000" algn="tl">
                    <a:srgbClr val="000000">
                      <a:alpha val="43137"/>
                    </a:srgbClr>
                  </a:outerShdw>
                </a:effectLst>
                <a:latin typeface="Calibri" panose="020F0502020204030204" pitchFamily="34" charset="0"/>
                <a:cs typeface="Arial" charset="0"/>
              </a:rPr>
              <a:t> use of a plain, normal, literal, grammatical-historical method of interpretation;</a:t>
            </a:r>
          </a:p>
          <a:p>
            <a:pPr marL="549859" indent="-549859" algn="just" defTabSz="915001">
              <a:spcBef>
                <a:spcPts val="0"/>
              </a:spcBef>
              <a:spcAft>
                <a:spcPts val="2400"/>
              </a:spcAft>
              <a:buClr>
                <a:schemeClr val="tx2"/>
              </a:buClr>
              <a:buFont typeface="+mj-lt"/>
              <a:buAutoNum type="arabicPeriod"/>
              <a:defRPr/>
            </a:pPr>
            <a:r>
              <a:rPr lang="en-US" sz="2900" dirty="0">
                <a:effectLst>
                  <a:outerShdw blurRad="38100" dist="38100" dir="2700000" algn="tl">
                    <a:srgbClr val="000000">
                      <a:alpha val="43137"/>
                    </a:srgbClr>
                  </a:outerShdw>
                </a:effectLst>
                <a:latin typeface="Calibri" panose="020F0502020204030204" pitchFamily="34" charset="0"/>
                <a:cs typeface="Arial" charset="0"/>
              </a:rPr>
              <a:t>Which reveals that the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Church is distinct from Israel</a:t>
            </a:r>
            <a:r>
              <a:rPr lang="en-US" sz="2900" dirty="0">
                <a:effectLst>
                  <a:outerShdw blurRad="38100" dist="38100" dir="2700000" algn="tl">
                    <a:srgbClr val="000000">
                      <a:alpha val="43137"/>
                    </a:srgbClr>
                  </a:outerShdw>
                </a:effectLst>
                <a:latin typeface="Calibri" panose="020F0502020204030204" pitchFamily="34" charset="0"/>
                <a:cs typeface="Arial" charset="0"/>
              </a:rPr>
              <a:t>;</a:t>
            </a:r>
          </a:p>
          <a:p>
            <a:pPr marL="549859" indent="-549859" algn="just" defTabSz="915001">
              <a:spcBef>
                <a:spcPts val="0"/>
              </a:spcBef>
              <a:spcAft>
                <a:spcPts val="2400"/>
              </a:spcAft>
              <a:buClr>
                <a:schemeClr val="tx2"/>
              </a:buClr>
              <a:buFont typeface="+mj-lt"/>
              <a:buAutoNum type="arabicPeriod"/>
              <a:defRPr/>
            </a:pPr>
            <a:r>
              <a:rPr lang="en-US" sz="2900" dirty="0">
                <a:effectLst>
                  <a:outerShdw blurRad="38100" dist="38100" dir="2700000" algn="tl">
                    <a:srgbClr val="000000">
                      <a:alpha val="43137"/>
                    </a:srgbClr>
                  </a:outerShdw>
                </a:effectLst>
                <a:latin typeface="Calibri" panose="020F0502020204030204" pitchFamily="34" charset="0"/>
                <a:cs typeface="Arial" charset="0"/>
              </a:rPr>
              <a:t>God’s overall purpose is to bring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glory to Himself</a:t>
            </a:r>
            <a:r>
              <a:rPr lang="en-US" sz="2900"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 </a:t>
            </a:r>
            <a:r>
              <a:rPr lang="en-US" sz="2900" dirty="0">
                <a:effectLst>
                  <a:outerShdw blurRad="38100" dist="38100" dir="2700000" algn="tl">
                    <a:srgbClr val="000000">
                      <a:alpha val="43137"/>
                    </a:srgbClr>
                  </a:outerShdw>
                </a:effectLst>
                <a:latin typeface="Calibri" panose="020F0502020204030204" pitchFamily="34" charset="0"/>
                <a:cs typeface="Arial" charset="0"/>
              </a:rPr>
              <a:t>(Eph. 1:6, 12, 14).</a:t>
            </a:r>
          </a:p>
        </p:txBody>
      </p:sp>
      <p:sp>
        <p:nvSpPr>
          <p:cNvPr id="23556" name="Text Box 4">
            <a:extLst>
              <a:ext uri="{FF2B5EF4-FFF2-40B4-BE49-F238E27FC236}">
                <a16:creationId xmlns:a16="http://schemas.microsoft.com/office/drawing/2014/main" id="{8DD436EF-F9A8-4959-9DEE-70860A4D461B}"/>
              </a:ext>
            </a:extLst>
          </p:cNvPr>
          <p:cNvSpPr txBox="1">
            <a:spLocks noChangeArrowheads="1"/>
          </p:cNvSpPr>
          <p:nvPr/>
        </p:nvSpPr>
        <p:spPr bwMode="auto">
          <a:xfrm>
            <a:off x="3960813" y="6400800"/>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effectLst>
                  <a:outerShdw blurRad="38100" dist="38100" dir="2700000" algn="tl">
                    <a:srgbClr val="000000">
                      <a:alpha val="43137"/>
                    </a:srgbClr>
                  </a:outerShdw>
                </a:effectLst>
                <a:latin typeface="Calibri" panose="020F0502020204030204" pitchFamily="34" charset="0"/>
              </a:rPr>
              <a:t>Dr. Charles Ryrie, </a:t>
            </a:r>
            <a:r>
              <a:rPr lang="en-US" altLang="en-US" sz="1600" i="1" dirty="0">
                <a:effectLst>
                  <a:outerShdw blurRad="38100" dist="38100" dir="2700000" algn="tl">
                    <a:srgbClr val="000000">
                      <a:alpha val="43137"/>
                    </a:srgbClr>
                  </a:outerShdw>
                </a:effectLst>
                <a:latin typeface="Calibri" panose="020F0502020204030204" pitchFamily="34" charset="0"/>
              </a:rPr>
              <a:t>Dispensationalism</a:t>
            </a:r>
            <a:r>
              <a:rPr lang="en-US" altLang="en-US" sz="1600" dirty="0">
                <a:effectLst>
                  <a:outerShdw blurRad="38100" dist="38100" dir="2700000" algn="tl">
                    <a:srgbClr val="000000">
                      <a:alpha val="43137"/>
                    </a:srgbClr>
                  </a:outerShdw>
                </a:effectLst>
                <a:latin typeface="Calibri" panose="020F0502020204030204" pitchFamily="34" charset="0"/>
              </a:rPr>
              <a:t>, pp. 38-41</a:t>
            </a:r>
          </a:p>
        </p:txBody>
      </p:sp>
    </p:spTree>
    <p:extLst>
      <p:ext uri="{BB962C8B-B14F-4D97-AF65-F5344CB8AC3E}">
        <p14:creationId xmlns:p14="http://schemas.microsoft.com/office/powerpoint/2010/main" val="410522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B5CA431D-63EC-48B9-BB0D-8548B86B432A}"/>
              </a:ext>
            </a:extLst>
          </p:cNvPr>
          <p:cNvSpPr>
            <a:spLocks noGrp="1" noChangeArrowheads="1"/>
          </p:cNvSpPr>
          <p:nvPr>
            <p:ph type="title"/>
          </p:nvPr>
        </p:nvSpPr>
        <p:spPr>
          <a:xfrm>
            <a:off x="609600" y="228600"/>
            <a:ext cx="10972800" cy="914400"/>
          </a:xfrm>
        </p:spPr>
        <p:txBody>
          <a:bodyPr/>
          <a:lstStyle/>
          <a:p>
            <a:pPr algn="ctr">
              <a:defRPr/>
            </a:pPr>
            <a:r>
              <a:rPr lang="en-US" sz="3600" dirty="0">
                <a:solidFill>
                  <a:srgbClr val="00FFFF"/>
                </a:solidFill>
                <a:effectLst>
                  <a:outerShdw blurRad="38100" dist="38100" dir="2700000" algn="tl">
                    <a:srgbClr val="000000">
                      <a:alpha val="43137"/>
                    </a:srgbClr>
                  </a:outerShdw>
                </a:effectLst>
              </a:rPr>
              <a:t>Dispensational Theology: Doxological Purpose</a:t>
            </a:r>
          </a:p>
        </p:txBody>
      </p:sp>
      <p:sp>
        <p:nvSpPr>
          <p:cNvPr id="24579" name="Text Box 3">
            <a:extLst>
              <a:ext uri="{FF2B5EF4-FFF2-40B4-BE49-F238E27FC236}">
                <a16:creationId xmlns:a16="http://schemas.microsoft.com/office/drawing/2014/main" id="{C5AF1B6B-FD06-48F0-89CD-5A5086BE045D}"/>
              </a:ext>
            </a:extLst>
          </p:cNvPr>
          <p:cNvSpPr txBox="1">
            <a:spLocks noChangeArrowheads="1"/>
          </p:cNvSpPr>
          <p:nvPr/>
        </p:nvSpPr>
        <p:spPr bwMode="auto">
          <a:xfrm>
            <a:off x="3565525" y="64008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effectLst>
                  <a:outerShdw blurRad="38100" dist="38100" dir="2700000" algn="tl">
                    <a:srgbClr val="000000">
                      <a:alpha val="43137"/>
                    </a:srgbClr>
                  </a:outerShdw>
                </a:effectLst>
                <a:latin typeface="Calibri" panose="020F0502020204030204" pitchFamily="34" charset="0"/>
              </a:rPr>
              <a:t>Dictionary of Premillennial Theology</a:t>
            </a:r>
            <a:r>
              <a:rPr lang="en-US" altLang="en-US" sz="1600" dirty="0">
                <a:effectLst>
                  <a:outerShdw blurRad="38100" dist="38100" dir="2700000" algn="tl">
                    <a:srgbClr val="000000">
                      <a:alpha val="43137"/>
                    </a:srgbClr>
                  </a:outerShdw>
                </a:effectLst>
                <a:latin typeface="Calibri" panose="020F0502020204030204" pitchFamily="34" charset="0"/>
              </a:rPr>
              <a:t>, Charles Ryrie, p. 94</a:t>
            </a:r>
          </a:p>
        </p:txBody>
      </p:sp>
      <p:sp>
        <p:nvSpPr>
          <p:cNvPr id="193541" name="Rectangle 5">
            <a:extLst>
              <a:ext uri="{FF2B5EF4-FFF2-40B4-BE49-F238E27FC236}">
                <a16:creationId xmlns:a16="http://schemas.microsoft.com/office/drawing/2014/main" id="{6921FFB6-630D-458C-9DA7-317BB0AFC63B}"/>
              </a:ext>
            </a:extLst>
          </p:cNvPr>
          <p:cNvSpPr>
            <a:spLocks noChangeArrowheads="1"/>
          </p:cNvSpPr>
          <p:nvPr/>
        </p:nvSpPr>
        <p:spPr bwMode="auto">
          <a:xfrm>
            <a:off x="609600" y="1600200"/>
            <a:ext cx="109728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spcBef>
                <a:spcPts val="0"/>
              </a:spcBef>
              <a:spcAft>
                <a:spcPts val="1200"/>
              </a:spcAft>
              <a:buClr>
                <a:schemeClr val="tx2"/>
              </a:buClr>
              <a:buFont typeface="+mj-lt"/>
              <a:buAutoNum type="alphaUcPeriod"/>
            </a:pPr>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algn="just" eaLnBrk="1" hangingPunct="1">
              <a:spcBef>
                <a:spcPts val="0"/>
              </a:spcBef>
              <a:spcAft>
                <a:spcPts val="1200"/>
              </a:spcAft>
              <a:buClr>
                <a:schemeClr val="tx2"/>
              </a:buClr>
              <a:buFont typeface="+mj-lt"/>
              <a:buAutoNum type="alphaUcPeriod"/>
            </a:pPr>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34721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80241-B7B0-4671-A079-84A46BE865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7270" y="161261"/>
            <a:ext cx="7797460" cy="6535478"/>
          </a:xfrm>
          <a:prstGeom prst="rect">
            <a:avLst/>
          </a:prstGeom>
        </p:spPr>
      </p:pic>
    </p:spTree>
    <p:extLst>
      <p:ext uri="{BB962C8B-B14F-4D97-AF65-F5344CB8AC3E}">
        <p14:creationId xmlns:p14="http://schemas.microsoft.com/office/powerpoint/2010/main" val="311158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BF22D8-B6B0-4101-9038-0068046950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1908215"/>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Galatians 3:3</a:t>
            </a:r>
          </a:p>
          <a:p>
            <a:pPr algn="just" eaLnBrk="1" fontAlgn="auto" hangingPunct="1">
              <a:spcBef>
                <a:spcPts val="0"/>
              </a:spcBef>
              <a:spcAft>
                <a:spcPts val="0"/>
              </a:spcAft>
              <a:defRPr/>
            </a:pPr>
            <a:r>
              <a:rPr lang="en-US" altLang="en-US" sz="3600" kern="0" dirty="0">
                <a:latin typeface="Calibri" panose="020F0502020204030204" pitchFamily="34" charset="0"/>
              </a:rPr>
              <a:t>“</a:t>
            </a:r>
            <a:r>
              <a:rPr lang="en-US" sz="3600" dirty="0">
                <a:latin typeface="Calibri" panose="020F0502020204030204" pitchFamily="34" charset="0"/>
              </a:rPr>
              <a:t>Are you so foolish? Having begun by the Spirit, are you now being </a:t>
            </a:r>
            <a:r>
              <a:rPr lang="en-US" sz="3600" b="1" u="sng" dirty="0">
                <a:solidFill>
                  <a:srgbClr val="FFFFCC"/>
                </a:solidFill>
                <a:effectLst>
                  <a:outerShdw blurRad="38100" dist="38100" dir="2700000" algn="tl">
                    <a:srgbClr val="000000"/>
                  </a:outerShdw>
                </a:effectLst>
                <a:latin typeface="Calibri" panose="020F0502020204030204" pitchFamily="34" charset="0"/>
              </a:rPr>
              <a:t>perfected by the flesh</a:t>
            </a:r>
            <a:r>
              <a:rPr lang="en-US" sz="3600" dirty="0">
                <a:latin typeface="Calibri" panose="020F0502020204030204" pitchFamily="34" charset="0"/>
              </a:rPr>
              <a:t>?”</a:t>
            </a:r>
            <a:endParaRPr lang="en-US" altLang="en-US" sz="3600" kern="0" dirty="0">
              <a:latin typeface="Calibri" panose="020F0502020204030204" pitchFamily="34" charset="0"/>
            </a:endParaRPr>
          </a:p>
        </p:txBody>
      </p:sp>
      <p:pic>
        <p:nvPicPr>
          <p:cNvPr id="5" name="Picture 4">
            <a:extLst>
              <a:ext uri="{FF2B5EF4-FFF2-40B4-BE49-F238E27FC236}">
                <a16:creationId xmlns:a16="http://schemas.microsoft.com/office/drawing/2014/main" id="{71DC0F55-8574-ED67-5A73-3254DF862F47}"/>
              </a:ext>
            </a:extLst>
          </p:cNvPr>
          <p:cNvPicPr>
            <a:picLocks noChangeAspect="1"/>
          </p:cNvPicPr>
          <p:nvPr/>
        </p:nvPicPr>
        <p:blipFill>
          <a:blip r:embed="rId3"/>
          <a:stretch>
            <a:fillRect/>
          </a:stretch>
        </p:blipFill>
        <p:spPr>
          <a:xfrm>
            <a:off x="3642339" y="2514600"/>
            <a:ext cx="4907323" cy="2286000"/>
          </a:xfrm>
          <a:prstGeom prst="rect">
            <a:avLst/>
          </a:prstGeom>
          <a:ln>
            <a:solidFill>
              <a:schemeClr val="tx1"/>
            </a:solidFill>
          </a:ln>
        </p:spPr>
      </p:pic>
    </p:spTree>
    <p:extLst>
      <p:ext uri="{BB962C8B-B14F-4D97-AF65-F5344CB8AC3E}">
        <p14:creationId xmlns:p14="http://schemas.microsoft.com/office/powerpoint/2010/main" val="186675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6AE2BC6-7598-117B-C1D6-E3D5CF5E6C21}"/>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Structure</a:t>
            </a:r>
          </a:p>
        </p:txBody>
      </p:sp>
      <p:sp>
        <p:nvSpPr>
          <p:cNvPr id="9219" name="Rectangle 3">
            <a:extLst>
              <a:ext uri="{FF2B5EF4-FFF2-40B4-BE49-F238E27FC236}">
                <a16:creationId xmlns:a16="http://schemas.microsoft.com/office/drawing/2014/main" id="{C58817A7-744C-7A3B-C6E7-FF0084AFC246}"/>
              </a:ext>
            </a:extLst>
          </p:cNvPr>
          <p:cNvSpPr>
            <a:spLocks noGrp="1" noChangeArrowheads="1"/>
          </p:cNvSpPr>
          <p:nvPr>
            <p:ph type="body" idx="1"/>
          </p:nvPr>
        </p:nvSpPr>
        <p:spPr>
          <a:xfrm>
            <a:off x="4095750" y="1946275"/>
            <a:ext cx="4002088" cy="2930525"/>
          </a:xfrm>
        </p:spPr>
        <p:txBody>
          <a:bodyPr/>
          <a:lstStyle/>
          <a:p>
            <a:pPr marL="457200" indent="-457200" algn="just" eaLnBrk="1" hangingPunct="1">
              <a:spcBef>
                <a:spcPts val="0"/>
              </a:spcBef>
              <a:spcAft>
                <a:spcPts val="3600"/>
              </a:spcAft>
              <a:defRPr/>
            </a:pPr>
            <a:r>
              <a:rPr lang="en-US" dirty="0"/>
              <a:t>1 – Commendation</a:t>
            </a:r>
          </a:p>
          <a:p>
            <a:pPr marL="457200" indent="-457200" algn="just" eaLnBrk="1" hangingPunct="1">
              <a:spcBef>
                <a:spcPts val="0"/>
              </a:spcBef>
              <a:spcAft>
                <a:spcPts val="3600"/>
              </a:spcAft>
              <a:defRPr/>
            </a:pPr>
            <a:r>
              <a:rPr lang="en-US" b="1" u="sng" dirty="0">
                <a:solidFill>
                  <a:srgbClr val="FFFFCC"/>
                </a:solidFill>
              </a:rPr>
              <a:t>2 – Correction</a:t>
            </a:r>
          </a:p>
          <a:p>
            <a:pPr marL="457200" indent="-457200" algn="just" eaLnBrk="1" hangingPunct="1">
              <a:spcBef>
                <a:spcPts val="0"/>
              </a:spcBef>
              <a:spcAft>
                <a:spcPts val="3600"/>
              </a:spcAft>
              <a:defRPr/>
            </a:pPr>
            <a:r>
              <a:rPr lang="en-US" dirty="0"/>
              <a:t>3 – Consequences</a:t>
            </a:r>
          </a:p>
        </p:txBody>
      </p:sp>
      <p:pic>
        <p:nvPicPr>
          <p:cNvPr id="53252" name="Picture 10">
            <a:extLst>
              <a:ext uri="{FF2B5EF4-FFF2-40B4-BE49-F238E27FC236}">
                <a16:creationId xmlns:a16="http://schemas.microsoft.com/office/drawing/2014/main" id="{C2E992D1-6F2A-8BCB-CA19-ADAA7221A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69838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990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1330</TotalTime>
  <Words>1883</Words>
  <Application>Microsoft Office PowerPoint</Application>
  <PresentationFormat>Widescreen</PresentationFormat>
  <Paragraphs>186</Paragraphs>
  <Slides>41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Calibri</vt:lpstr>
      <vt:lpstr>Times New Roman</vt:lpstr>
      <vt:lpstr>Wingdings</vt:lpstr>
      <vt:lpstr>Azure</vt:lpstr>
      <vt:lpstr>1_Azure</vt:lpstr>
      <vt:lpstr>PowerPoint Presentation</vt:lpstr>
      <vt:lpstr>Introductory Matters</vt:lpstr>
      <vt:lpstr>Structure</vt:lpstr>
      <vt:lpstr>Commendation (1)</vt:lpstr>
      <vt:lpstr>Dispensational Theology is a System of Theology</vt:lpstr>
      <vt:lpstr>Dispensational Theology: Doxological Purpose</vt:lpstr>
      <vt:lpstr>PowerPoint Presentation</vt:lpstr>
      <vt:lpstr>PowerPoint Presentation</vt:lpstr>
      <vt:lpstr>Structure</vt:lpstr>
      <vt:lpstr>2 Thessalonians 2:1-12</vt:lpstr>
      <vt:lpstr>2 Thessalonians 2:1-12</vt:lpstr>
      <vt:lpstr>Commendation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Second Missionary Journey</vt:lpstr>
      <vt:lpstr>PowerPoint Presentation</vt:lpstr>
      <vt:lpstr>Order of Paul’s Letters</vt:lpstr>
      <vt:lpstr>PowerPoint Presentation</vt:lpstr>
      <vt:lpstr>2 Thessalonians 2:1-12</vt:lpstr>
      <vt:lpstr>2 Thessalonians 2:1-12</vt:lpstr>
      <vt:lpstr>2 Thessalonians 2:1-12</vt:lpstr>
      <vt:lpstr>2 Thessalonians 2:1-12</vt:lpstr>
      <vt:lpstr>2 Thessalonians 2:1-12</vt:lpstr>
      <vt:lpstr>2 Thessalonians 2:1-12</vt:lpstr>
      <vt:lpstr>Conclusion</vt:lpstr>
      <vt:lpstr>Commendation (1)</vt:lpstr>
      <vt:lpstr>2 Thessalonians 2:1-12</vt:lpstr>
      <vt:lpstr>2 Thessalonians 2:1-12</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Thessalonians 006 - 1v12 - 2v3a</dc:title>
  <dc:creator>A. Woods</dc:creator>
  <cp:lastModifiedBy>Jim McGowan</cp:lastModifiedBy>
  <cp:revision>159</cp:revision>
  <cp:lastPrinted>2023-08-19T18:44:14Z</cp:lastPrinted>
  <dcterms:created xsi:type="dcterms:W3CDTF">2009-02-09T16:37:02Z</dcterms:created>
  <dcterms:modified xsi:type="dcterms:W3CDTF">2023-08-19T18:44:35Z</dcterms:modified>
</cp:coreProperties>
</file>