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34" r:id="rId2"/>
  </p:sldMasterIdLst>
  <p:notesMasterIdLst>
    <p:notesMasterId r:id="rId29"/>
  </p:notesMasterIdLst>
  <p:handoutMasterIdLst>
    <p:handoutMasterId r:id="rId30"/>
  </p:handoutMasterIdLst>
  <p:sldIdLst>
    <p:sldId id="9907" r:id="rId3"/>
    <p:sldId id="9908" r:id="rId4"/>
    <p:sldId id="316" r:id="rId5"/>
    <p:sldId id="10138" r:id="rId6"/>
    <p:sldId id="10137" r:id="rId7"/>
    <p:sldId id="9913" r:id="rId8"/>
    <p:sldId id="9359" r:id="rId9"/>
    <p:sldId id="2092" r:id="rId10"/>
    <p:sldId id="9888" r:id="rId11"/>
    <p:sldId id="728" r:id="rId12"/>
    <p:sldId id="6298" r:id="rId13"/>
    <p:sldId id="6292" r:id="rId14"/>
    <p:sldId id="10136" r:id="rId15"/>
    <p:sldId id="10139" r:id="rId16"/>
    <p:sldId id="9835" r:id="rId17"/>
    <p:sldId id="3090" r:id="rId18"/>
    <p:sldId id="2307" r:id="rId19"/>
    <p:sldId id="5687" r:id="rId20"/>
    <p:sldId id="282" r:id="rId21"/>
    <p:sldId id="1445" r:id="rId22"/>
    <p:sldId id="1446" r:id="rId23"/>
    <p:sldId id="3829" r:id="rId24"/>
    <p:sldId id="2874" r:id="rId25"/>
    <p:sldId id="7655" r:id="rId26"/>
    <p:sldId id="10140" r:id="rId27"/>
    <p:sldId id="10141" r:id="rId28"/>
  </p:sldIdLst>
  <p:sldSz cx="12192000" cy="6858000"/>
  <p:notesSz cx="7315200" cy="9601200"/>
  <p:custDataLst>
    <p:tags r:id="rId31"/>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CC"/>
    <a:srgbClr val="0000FF"/>
    <a:srgbClr val="000066"/>
    <a:srgbClr val="FFEE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678302-1F13-4A75-B9FA-2D5F5875A6CF}" v="17" dt="2023-07-30T15:44:55.4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26" autoAdjust="0"/>
    <p:restoredTop sz="95474" autoAdjust="0"/>
  </p:normalViewPr>
  <p:slideViewPr>
    <p:cSldViewPr>
      <p:cViewPr varScale="1">
        <p:scale>
          <a:sx n="104" d="100"/>
          <a:sy n="104" d="100"/>
        </p:scale>
        <p:origin x="437"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648"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51A629C1-2E3F-485C-A8EC-17A4A1611FE5}"/>
    <pc:docChg chg="addSld delSld modSld">
      <pc:chgData name="Jim McGowan" userId="e2c7446dd3aca506" providerId="LiveId" clId="{51A629C1-2E3F-485C-A8EC-17A4A1611FE5}" dt="2023-07-22T23:33:57.617" v="5" actId="12788"/>
      <pc:docMkLst>
        <pc:docMk/>
      </pc:docMkLst>
      <pc:sldChg chg="modSp mod">
        <pc:chgData name="Jim McGowan" userId="e2c7446dd3aca506" providerId="LiveId" clId="{51A629C1-2E3F-485C-A8EC-17A4A1611FE5}" dt="2023-07-22T23:33:41.236" v="3" actId="12788"/>
        <pc:sldMkLst>
          <pc:docMk/>
          <pc:sldMk cId="4105223953" sldId="1445"/>
        </pc:sldMkLst>
        <pc:spChg chg="mod">
          <ac:chgData name="Jim McGowan" userId="e2c7446dd3aca506" providerId="LiveId" clId="{51A629C1-2E3F-485C-A8EC-17A4A1611FE5}" dt="2023-07-22T23:33:41.236" v="3" actId="12788"/>
          <ac:spMkLst>
            <pc:docMk/>
            <pc:sldMk cId="4105223953" sldId="1445"/>
            <ac:spMk id="183299" creationId="{6FF69410-D6C2-4DD1-846E-F3B126A4D8A6}"/>
          </ac:spMkLst>
        </pc:spChg>
      </pc:sldChg>
      <pc:sldChg chg="modSp">
        <pc:chgData name="Jim McGowan" userId="e2c7446dd3aca506" providerId="LiveId" clId="{51A629C1-2E3F-485C-A8EC-17A4A1611FE5}" dt="2023-07-22T23:33:57.617" v="5" actId="12788"/>
        <pc:sldMkLst>
          <pc:docMk/>
          <pc:sldMk cId="3347219713" sldId="1446"/>
        </pc:sldMkLst>
        <pc:spChg chg="mod">
          <ac:chgData name="Jim McGowan" userId="e2c7446dd3aca506" providerId="LiveId" clId="{51A629C1-2E3F-485C-A8EC-17A4A1611FE5}" dt="2023-07-22T23:33:57.617" v="5" actId="12788"/>
          <ac:spMkLst>
            <pc:docMk/>
            <pc:sldMk cId="3347219713" sldId="1446"/>
            <ac:spMk id="193541" creationId="{6921FFB6-630D-458C-9DA7-317BB0AFC63B}"/>
          </ac:spMkLst>
        </pc:spChg>
      </pc:sldChg>
      <pc:sldChg chg="del">
        <pc:chgData name="Jim McGowan" userId="e2c7446dd3aca506" providerId="LiveId" clId="{51A629C1-2E3F-485C-A8EC-17A4A1611FE5}" dt="2023-07-22T23:33:27.055" v="1" actId="47"/>
        <pc:sldMkLst>
          <pc:docMk/>
          <pc:sldMk cId="591485195" sldId="10125"/>
        </pc:sldMkLst>
      </pc:sldChg>
      <pc:sldChg chg="add">
        <pc:chgData name="Jim McGowan" userId="e2c7446dd3aca506" providerId="LiveId" clId="{51A629C1-2E3F-485C-A8EC-17A4A1611FE5}" dt="2023-07-22T23:33:20.770" v="0"/>
        <pc:sldMkLst>
          <pc:docMk/>
          <pc:sldMk cId="1889383579" sldId="10127"/>
        </pc:sldMkLst>
      </pc:sldChg>
    </pc:docChg>
  </pc:docChgLst>
  <pc:docChgLst>
    <pc:chgData name="Jim McGowan" userId="e2c7446dd3aca506" providerId="LiveId" clId="{36678302-1F13-4A75-B9FA-2D5F5875A6CF}"/>
    <pc:docChg chg="custSel addSld modSld sldOrd">
      <pc:chgData name="Jim McGowan" userId="e2c7446dd3aca506" providerId="LiveId" clId="{36678302-1F13-4A75-B9FA-2D5F5875A6CF}" dt="2023-07-30T15:47:40.183" v="43"/>
      <pc:docMkLst>
        <pc:docMk/>
      </pc:docMkLst>
      <pc:sldChg chg="modSp">
        <pc:chgData name="Jim McGowan" userId="e2c7446dd3aca506" providerId="LiveId" clId="{36678302-1F13-4A75-B9FA-2D5F5875A6CF}" dt="2023-07-30T15:32:18.629" v="2"/>
        <pc:sldMkLst>
          <pc:docMk/>
          <pc:sldMk cId="212451600" sldId="2092"/>
        </pc:sldMkLst>
        <pc:graphicFrameChg chg="mod">
          <ac:chgData name="Jim McGowan" userId="e2c7446dd3aca506" providerId="LiveId" clId="{36678302-1F13-4A75-B9FA-2D5F5875A6CF}" dt="2023-07-30T15:32:18.629" v="2"/>
          <ac:graphicFrameMkLst>
            <pc:docMk/>
            <pc:sldMk cId="212451600" sldId="2092"/>
            <ac:graphicFrameMk id="4" creationId="{4CFF9CFB-A713-746D-7A9D-978AAC465599}"/>
          </ac:graphicFrameMkLst>
        </pc:graphicFrameChg>
      </pc:sldChg>
      <pc:sldChg chg="modSp mod">
        <pc:chgData name="Jim McGowan" userId="e2c7446dd3aca506" providerId="LiveId" clId="{36678302-1F13-4A75-B9FA-2D5F5875A6CF}" dt="2023-07-30T15:35:09.699" v="3" actId="12789"/>
        <pc:sldMkLst>
          <pc:docMk/>
          <pc:sldMk cId="303431357" sldId="2093"/>
        </pc:sldMkLst>
        <pc:picChg chg="mod">
          <ac:chgData name="Jim McGowan" userId="e2c7446dd3aca506" providerId="LiveId" clId="{36678302-1F13-4A75-B9FA-2D5F5875A6CF}" dt="2023-07-30T15:35:09.699" v="3" actId="12789"/>
          <ac:picMkLst>
            <pc:docMk/>
            <pc:sldMk cId="303431357" sldId="2093"/>
            <ac:picMk id="3" creationId="{14F5BA91-91F6-8117-D543-B0F453288403}"/>
          </ac:picMkLst>
        </pc:picChg>
      </pc:sldChg>
      <pc:sldChg chg="modSp mod">
        <pc:chgData name="Jim McGowan" userId="e2c7446dd3aca506" providerId="LiveId" clId="{36678302-1F13-4A75-B9FA-2D5F5875A6CF}" dt="2023-07-30T15:22:07.831" v="1" actId="114"/>
        <pc:sldMkLst>
          <pc:docMk/>
          <pc:sldMk cId="108999079" sldId="3926"/>
        </pc:sldMkLst>
        <pc:spChg chg="mod">
          <ac:chgData name="Jim McGowan" userId="e2c7446dd3aca506" providerId="LiveId" clId="{36678302-1F13-4A75-B9FA-2D5F5875A6CF}" dt="2023-07-30T15:22:07.831" v="1" actId="114"/>
          <ac:spMkLst>
            <pc:docMk/>
            <pc:sldMk cId="108999079" sldId="3926"/>
            <ac:spMk id="134147" creationId="{00000000-0000-0000-0000-000000000000}"/>
          </ac:spMkLst>
        </pc:spChg>
      </pc:sldChg>
      <pc:sldChg chg="modSp mod">
        <pc:chgData name="Jim McGowan" userId="e2c7446dd3aca506" providerId="LiveId" clId="{36678302-1F13-4A75-B9FA-2D5F5875A6CF}" dt="2023-07-30T15:20:57.495" v="0" actId="114"/>
        <pc:sldMkLst>
          <pc:docMk/>
          <pc:sldMk cId="301547429" sldId="5298"/>
        </pc:sldMkLst>
        <pc:spChg chg="mod">
          <ac:chgData name="Jim McGowan" userId="e2c7446dd3aca506" providerId="LiveId" clId="{36678302-1F13-4A75-B9FA-2D5F5875A6CF}" dt="2023-07-30T15:20:57.495" v="0" actId="114"/>
          <ac:spMkLst>
            <pc:docMk/>
            <pc:sldMk cId="301547429" sldId="5298"/>
            <ac:spMk id="134147" creationId="{00000000-0000-0000-0000-000000000000}"/>
          </ac:spMkLst>
        </pc:spChg>
      </pc:sldChg>
      <pc:sldChg chg="modSp">
        <pc:chgData name="Jim McGowan" userId="e2c7446dd3aca506" providerId="LiveId" clId="{36678302-1F13-4A75-B9FA-2D5F5875A6CF}" dt="2023-07-30T15:39:58.865" v="8" actId="1035"/>
        <pc:sldMkLst>
          <pc:docMk/>
          <pc:sldMk cId="2531935216" sldId="10132"/>
        </pc:sldMkLst>
        <pc:spChg chg="mod">
          <ac:chgData name="Jim McGowan" userId="e2c7446dd3aca506" providerId="LiveId" clId="{36678302-1F13-4A75-B9FA-2D5F5875A6CF}" dt="2023-07-30T15:39:58.865" v="8" actId="1035"/>
          <ac:spMkLst>
            <pc:docMk/>
            <pc:sldMk cId="2531935216" sldId="10132"/>
            <ac:spMk id="29698" creationId="{00000000-0000-0000-0000-000000000000}"/>
          </ac:spMkLst>
        </pc:spChg>
      </pc:sldChg>
      <pc:sldChg chg="modSp">
        <pc:chgData name="Jim McGowan" userId="e2c7446dd3aca506" providerId="LiveId" clId="{36678302-1F13-4A75-B9FA-2D5F5875A6CF}" dt="2023-07-30T15:40:06.107" v="9" actId="1036"/>
        <pc:sldMkLst>
          <pc:docMk/>
          <pc:sldMk cId="1668410458" sldId="10133"/>
        </pc:sldMkLst>
        <pc:spChg chg="mod">
          <ac:chgData name="Jim McGowan" userId="e2c7446dd3aca506" providerId="LiveId" clId="{36678302-1F13-4A75-B9FA-2D5F5875A6CF}" dt="2023-07-30T15:40:06.107" v="9" actId="1036"/>
          <ac:spMkLst>
            <pc:docMk/>
            <pc:sldMk cId="1668410458" sldId="10133"/>
            <ac:spMk id="29698" creationId="{00000000-0000-0000-0000-000000000000}"/>
          </ac:spMkLst>
        </pc:spChg>
      </pc:sldChg>
      <pc:sldChg chg="modSp">
        <pc:chgData name="Jim McGowan" userId="e2c7446dd3aca506" providerId="LiveId" clId="{36678302-1F13-4A75-B9FA-2D5F5875A6CF}" dt="2023-07-30T15:41:05.256" v="17" actId="14100"/>
        <pc:sldMkLst>
          <pc:docMk/>
          <pc:sldMk cId="2083391783" sldId="10134"/>
        </pc:sldMkLst>
        <pc:spChg chg="mod">
          <ac:chgData name="Jim McGowan" userId="e2c7446dd3aca506" providerId="LiveId" clId="{36678302-1F13-4A75-B9FA-2D5F5875A6CF}" dt="2023-07-30T15:41:05.256" v="17" actId="14100"/>
          <ac:spMkLst>
            <pc:docMk/>
            <pc:sldMk cId="2083391783" sldId="10134"/>
            <ac:spMk id="29698" creationId="{00000000-0000-0000-0000-000000000000}"/>
          </ac:spMkLst>
        </pc:spChg>
      </pc:sldChg>
      <pc:sldChg chg="delSp modSp new mod ord">
        <pc:chgData name="Jim McGowan" userId="e2c7446dd3aca506" providerId="LiveId" clId="{36678302-1F13-4A75-B9FA-2D5F5875A6CF}" dt="2023-07-30T15:47:40.183" v="43"/>
        <pc:sldMkLst>
          <pc:docMk/>
          <pc:sldMk cId="3855101889" sldId="10139"/>
        </pc:sldMkLst>
        <pc:spChg chg="mod">
          <ac:chgData name="Jim McGowan" userId="e2c7446dd3aca506" providerId="LiveId" clId="{36678302-1F13-4A75-B9FA-2D5F5875A6CF}" dt="2023-07-30T15:45:05.752" v="37" actId="255"/>
          <ac:spMkLst>
            <pc:docMk/>
            <pc:sldMk cId="3855101889" sldId="10139"/>
            <ac:spMk id="2" creationId="{E4AE8CCA-F6AC-BCAE-C66A-B01944DEAA81}"/>
          </ac:spMkLst>
        </pc:spChg>
        <pc:spChg chg="del">
          <ac:chgData name="Jim McGowan" userId="e2c7446dd3aca506" providerId="LiveId" clId="{36678302-1F13-4A75-B9FA-2D5F5875A6CF}" dt="2023-07-30T15:44:34.161" v="19" actId="478"/>
          <ac:spMkLst>
            <pc:docMk/>
            <pc:sldMk cId="3855101889" sldId="10139"/>
            <ac:spMk id="3" creationId="{42216F70-3656-1272-98DD-2EE52ABB65D5}"/>
          </ac:spMkLst>
        </pc:spChg>
      </pc:sldChg>
    </pc:docChg>
  </pc:docChgLst>
  <pc:docChgLst>
    <pc:chgData name="Jim McGowan" userId="e2c7446dd3aca506" providerId="LiveId" clId="{88C36E7A-A324-4D12-98D2-47247D2F6E31}"/>
    <pc:docChg chg="modSld">
      <pc:chgData name="Jim McGowan" userId="e2c7446dd3aca506" providerId="LiveId" clId="{88C36E7A-A324-4D12-98D2-47247D2F6E31}" dt="2023-07-23T12:34:19.532" v="5" actId="12788"/>
      <pc:docMkLst>
        <pc:docMk/>
      </pc:docMkLst>
      <pc:sldChg chg="modSp">
        <pc:chgData name="Jim McGowan" userId="e2c7446dd3aca506" providerId="LiveId" clId="{88C36E7A-A324-4D12-98D2-47247D2F6E31}" dt="2023-07-23T12:33:59.703" v="2" actId="1036"/>
        <pc:sldMkLst>
          <pc:docMk/>
          <pc:sldMk cId="4105223953" sldId="1445"/>
        </pc:sldMkLst>
        <pc:spChg chg="mod">
          <ac:chgData name="Jim McGowan" userId="e2c7446dd3aca506" providerId="LiveId" clId="{88C36E7A-A324-4D12-98D2-47247D2F6E31}" dt="2023-07-23T12:33:59.703" v="2" actId="1036"/>
          <ac:spMkLst>
            <pc:docMk/>
            <pc:sldMk cId="4105223953" sldId="1445"/>
            <ac:spMk id="23554" creationId="{DC5EE36C-61F1-47A3-ACE7-1E269F80610B}"/>
          </ac:spMkLst>
        </pc:spChg>
      </pc:sldChg>
      <pc:sldChg chg="modSp">
        <pc:chgData name="Jim McGowan" userId="e2c7446dd3aca506" providerId="LiveId" clId="{88C36E7A-A324-4D12-98D2-47247D2F6E31}" dt="2023-07-23T12:34:19.532" v="5" actId="12788"/>
        <pc:sldMkLst>
          <pc:docMk/>
          <pc:sldMk cId="3347219713" sldId="1446"/>
        </pc:sldMkLst>
        <pc:spChg chg="mod">
          <ac:chgData name="Jim McGowan" userId="e2c7446dd3aca506" providerId="LiveId" clId="{88C36E7A-A324-4D12-98D2-47247D2F6E31}" dt="2023-07-23T12:34:19.532" v="5" actId="12788"/>
          <ac:spMkLst>
            <pc:docMk/>
            <pc:sldMk cId="3347219713" sldId="1446"/>
            <ac:spMk id="193538" creationId="{B5CA431D-63EC-48B9-BB0D-8548B86B432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183C497-F3BE-F62F-CDD1-C1D6FCAB739A}"/>
              </a:ext>
            </a:extLst>
          </p:cNvPr>
          <p:cNvSpPr>
            <a:spLocks noGrp="1" noChangeArrowheads="1"/>
          </p:cNvSpPr>
          <p:nvPr>
            <p:ph type="sldNum" sz="quarter" idx="3"/>
          </p:nvPr>
        </p:nvSpPr>
        <p:spPr bwMode="auto">
          <a:xfrm>
            <a:off x="3901440" y="9017794"/>
            <a:ext cx="3413760" cy="503396"/>
          </a:xfrm>
          <a:prstGeom prst="rect">
            <a:avLst/>
          </a:prstGeom>
          <a:noFill/>
          <a:ln w="9525">
            <a:noFill/>
            <a:miter lim="800000"/>
            <a:headEnd/>
            <a:tailEnd/>
          </a:ln>
        </p:spPr>
        <p:txBody>
          <a:bodyPr vert="horz" wrap="square" lIns="102953" tIns="51478" rIns="102953" bIns="51478" numCol="1" anchor="b" anchorCtr="0" compatLnSpc="1">
            <a:prstTxWarp prst="textNoShape">
              <a:avLst/>
            </a:prstTxWarp>
          </a:bodyPr>
          <a:lstStyle>
            <a:lvl1pPr algn="r" defTabSz="972087">
              <a:defRPr sz="1500">
                <a:latin typeface="Calibri" panose="020F0502020204030204" pitchFamily="34" charset="0"/>
              </a:defRPr>
            </a:lvl1pPr>
          </a:lstStyle>
          <a:p>
            <a:pPr>
              <a:defRPr/>
            </a:pPr>
            <a:fld id="{8AF20BC3-36CB-413D-A921-DCFD4FBE88A4}" type="slidenum">
              <a:rPr lang="en-US" altLang="en-US"/>
              <a:pPr>
                <a:defRPr/>
              </a:pPr>
              <a:t>‹#›</a:t>
            </a:fld>
            <a:endParaRPr lang="en-US" altLang="en-US" dirty="0"/>
          </a:p>
        </p:txBody>
      </p:sp>
      <p:sp>
        <p:nvSpPr>
          <p:cNvPr id="7" name="Rectangle 4">
            <a:extLst>
              <a:ext uri="{FF2B5EF4-FFF2-40B4-BE49-F238E27FC236}">
                <a16:creationId xmlns:a16="http://schemas.microsoft.com/office/drawing/2014/main" id="{E5CD47C4-EF62-F915-8CF9-7A68E36BD278}"/>
              </a:ext>
            </a:extLst>
          </p:cNvPr>
          <p:cNvSpPr>
            <a:spLocks noGrp="1" noChangeArrowheads="1"/>
          </p:cNvSpPr>
          <p:nvPr>
            <p:ph type="ftr" sz="quarter" idx="2"/>
          </p:nvPr>
        </p:nvSpPr>
        <p:spPr bwMode="auto">
          <a:xfrm>
            <a:off x="0" y="8976122"/>
            <a:ext cx="3413760" cy="545068"/>
          </a:xfrm>
          <a:prstGeom prst="rect">
            <a:avLst/>
          </a:prstGeom>
          <a:noFill/>
          <a:ln w="9525">
            <a:noFill/>
            <a:miter lim="800000"/>
            <a:headEnd/>
            <a:tailEnd/>
          </a:ln>
        </p:spPr>
        <p:txBody>
          <a:bodyPr vert="horz" wrap="square" lIns="113957" tIns="56981" rIns="113957" bIns="56981" numCol="1" anchor="b" anchorCtr="0" compatLnSpc="1">
            <a:prstTxWarp prst="textNoShape">
              <a:avLst/>
            </a:prstTxWarp>
          </a:bodyPr>
          <a:lstStyle>
            <a:lvl1pPr defTabSz="1077620" eaLnBrk="1" hangingPunct="1">
              <a:defRPr sz="1700">
                <a:latin typeface="Calibri" panose="020F0502020204030204" pitchFamily="34" charset="0"/>
                <a:cs typeface="Arial" charset="0"/>
              </a:defRPr>
            </a:lvl1pPr>
          </a:lstStyle>
          <a:p>
            <a:pPr>
              <a:defRPr/>
            </a:pPr>
            <a:r>
              <a:rPr lang="en-US"/>
              <a:t>Sugar Land Bible Church</a:t>
            </a:r>
          </a:p>
        </p:txBody>
      </p:sp>
      <p:sp>
        <p:nvSpPr>
          <p:cNvPr id="8" name="Header Placeholder 1">
            <a:extLst>
              <a:ext uri="{FF2B5EF4-FFF2-40B4-BE49-F238E27FC236}">
                <a16:creationId xmlns:a16="http://schemas.microsoft.com/office/drawing/2014/main" id="{AFEC96C9-62EB-48C4-0C86-75AB080956CE}"/>
              </a:ext>
            </a:extLst>
          </p:cNvPr>
          <p:cNvSpPr>
            <a:spLocks noGrp="1"/>
          </p:cNvSpPr>
          <p:nvPr>
            <p:ph type="hdr" sz="quarter"/>
          </p:nvPr>
        </p:nvSpPr>
        <p:spPr>
          <a:xfrm>
            <a:off x="1720427" y="126682"/>
            <a:ext cx="4362027" cy="833438"/>
          </a:xfrm>
          <a:prstGeom prst="rect">
            <a:avLst/>
          </a:prstGeom>
        </p:spPr>
        <p:txBody>
          <a:bodyPr vert="horz" lIns="124995" tIns="62497" rIns="124995" bIns="62497" rtlCol="0"/>
          <a:lstStyle>
            <a:lvl1pPr algn="ctr">
              <a:defRPr sz="1700" dirty="0">
                <a:latin typeface="Calibri" panose="020F0502020204030204" pitchFamily="34" charset="0"/>
                <a:cs typeface="Calibri" panose="020F0502020204030204" pitchFamily="34" charset="0"/>
              </a:defRPr>
            </a:lvl1pPr>
          </a:lstStyle>
          <a:p>
            <a:pPr>
              <a:defRPr/>
            </a:pPr>
            <a:r>
              <a:rPr lang="en-US" dirty="0"/>
              <a:t>Dr. Andy Woods</a:t>
            </a:r>
          </a:p>
          <a:p>
            <a:pPr>
              <a:defRPr/>
            </a:pPr>
            <a:r>
              <a:rPr lang="en-US" dirty="0"/>
              <a:t>2 Thessalonians – 005 1v10-12  </a:t>
            </a:r>
          </a:p>
          <a:p>
            <a:pPr>
              <a:defRPr/>
            </a:pPr>
            <a:r>
              <a:rPr lang="en-US" dirty="0"/>
              <a:t>08-13-2023</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AD7C83-9469-8028-4811-24FAF580A945}"/>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a:extLst>
              <a:ext uri="{FF2B5EF4-FFF2-40B4-BE49-F238E27FC236}">
                <a16:creationId xmlns:a16="http://schemas.microsoft.com/office/drawing/2014/main" id="{5F8FFABC-C757-DEF6-9657-47A6409206F7}"/>
              </a:ext>
            </a:extLst>
          </p:cNvPr>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pPr>
              <a:defRPr/>
            </a:pPr>
            <a:fld id="{25F65D6B-8F87-46F8-8091-5890856637B3}" type="datetimeFigureOut">
              <a:rPr lang="en-US"/>
              <a:pPr>
                <a:defRPr/>
              </a:pPr>
              <a:t>8/12/2023</a:t>
            </a:fld>
            <a:endParaRPr lang="en-US"/>
          </a:p>
        </p:txBody>
      </p:sp>
      <p:sp>
        <p:nvSpPr>
          <p:cNvPr id="4" name="Slide Image Placeholder 3">
            <a:extLst>
              <a:ext uri="{FF2B5EF4-FFF2-40B4-BE49-F238E27FC236}">
                <a16:creationId xmlns:a16="http://schemas.microsoft.com/office/drawing/2014/main" id="{7C566376-378F-3FA5-AE58-C5930BE63048}"/>
              </a:ext>
            </a:extLst>
          </p:cNvPr>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a:extLst>
              <a:ext uri="{FF2B5EF4-FFF2-40B4-BE49-F238E27FC236}">
                <a16:creationId xmlns:a16="http://schemas.microsoft.com/office/drawing/2014/main" id="{93076F0D-A5B1-0C4D-BEFF-BE4364F5DE4D}"/>
              </a:ext>
            </a:extLst>
          </p:cNvPr>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339C10F-4F5C-7823-EF58-D080712A292C}"/>
              </a:ext>
            </a:extLst>
          </p:cNvPr>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pPr>
              <a:defRPr/>
            </a:pPr>
            <a:endParaRPr lang="en-US"/>
          </a:p>
        </p:txBody>
      </p:sp>
      <p:sp>
        <p:nvSpPr>
          <p:cNvPr id="7" name="Slide Number Placeholder 6">
            <a:extLst>
              <a:ext uri="{FF2B5EF4-FFF2-40B4-BE49-F238E27FC236}">
                <a16:creationId xmlns:a16="http://schemas.microsoft.com/office/drawing/2014/main" id="{3F8EB693-1CA5-7E43-65C2-DAD1792C9A87}"/>
              </a:ext>
            </a:extLst>
          </p:cNvPr>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pPr>
              <a:defRPr/>
            </a:pPr>
            <a:fld id="{EC9BDD7E-1C85-4D10-827D-64476F45F77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E5424-D4B9-4AFD-9B49-AB165923F980}" type="slidenum">
              <a:rPr lang="en-US" altLang="en-US" smtClean="0"/>
              <a:pPr/>
              <a:t>7</a:t>
            </a:fld>
            <a:endParaRPr lang="en-US" altLang="en-US"/>
          </a:p>
        </p:txBody>
      </p:sp>
      <p:sp>
        <p:nvSpPr>
          <p:cNvPr id="5" name="Date Placeholder 4">
            <a:extLst>
              <a:ext uri="{FF2B5EF4-FFF2-40B4-BE49-F238E27FC236}">
                <a16:creationId xmlns:a16="http://schemas.microsoft.com/office/drawing/2014/main" id="{4E80FC55-0BAD-43BF-987D-0DE1CFD4C3F9}"/>
              </a:ext>
            </a:extLst>
          </p:cNvPr>
          <p:cNvSpPr>
            <a:spLocks noGrp="1"/>
          </p:cNvSpPr>
          <p:nvPr>
            <p:ph type="dt" idx="11"/>
          </p:nvPr>
        </p:nvSpPr>
        <p:spPr/>
        <p:txBody>
          <a:bodyPr/>
          <a:lstStyle/>
          <a:p>
            <a:pPr>
              <a:defRPr/>
            </a:pPr>
            <a:r>
              <a:rPr lang="en-US"/>
              <a:t>January 6, 2016</a:t>
            </a:r>
          </a:p>
        </p:txBody>
      </p:sp>
      <p:sp>
        <p:nvSpPr>
          <p:cNvPr id="6" name="Footer Placeholder 5">
            <a:extLst>
              <a:ext uri="{FF2B5EF4-FFF2-40B4-BE49-F238E27FC236}">
                <a16:creationId xmlns:a16="http://schemas.microsoft.com/office/drawing/2014/main" id="{E8144BD1-1A97-425C-AC14-6516E3D12DC0}"/>
              </a:ext>
            </a:extLst>
          </p:cNvPr>
          <p:cNvSpPr>
            <a:spLocks noGrp="1"/>
          </p:cNvSpPr>
          <p:nvPr>
            <p:ph type="ftr" sz="quarter" idx="12"/>
          </p:nvPr>
        </p:nvSpPr>
        <p:spPr/>
        <p:txBody>
          <a:bodyPr/>
          <a:lstStyle/>
          <a:p>
            <a:pPr>
              <a:defRPr/>
            </a:pPr>
            <a:r>
              <a:rPr lang="en-US"/>
              <a:t>Sugar Land Bible Church</a:t>
            </a:r>
          </a:p>
        </p:txBody>
      </p:sp>
      <p:sp>
        <p:nvSpPr>
          <p:cNvPr id="7" name="Header Placeholder 6">
            <a:extLst>
              <a:ext uri="{FF2B5EF4-FFF2-40B4-BE49-F238E27FC236}">
                <a16:creationId xmlns:a16="http://schemas.microsoft.com/office/drawing/2014/main" id="{22E3AE8F-71A5-4BA8-A4DE-8174B071DAB5}"/>
              </a:ext>
            </a:extLst>
          </p:cNvPr>
          <p:cNvSpPr>
            <a:spLocks noGrp="1"/>
          </p:cNvSpPr>
          <p:nvPr>
            <p:ph type="hdr" sz="quarter" idx="13"/>
          </p:nvPr>
        </p:nvSpPr>
        <p:spPr/>
        <p:txBody>
          <a:bodyPr/>
          <a:lstStyle/>
          <a:p>
            <a:pPr>
              <a:defRPr/>
            </a:pPr>
            <a:r>
              <a:rPr lang="en-US"/>
              <a:t>Dr. Andy Woods - Soteriolgy Session 01</a:t>
            </a:r>
          </a:p>
        </p:txBody>
      </p:sp>
    </p:spTree>
    <p:extLst>
      <p:ext uri="{BB962C8B-B14F-4D97-AF65-F5344CB8AC3E}">
        <p14:creationId xmlns:p14="http://schemas.microsoft.com/office/powerpoint/2010/main" val="57672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CD82B5AD-190E-888A-87F2-B782864C340B}"/>
              </a:ext>
            </a:extLst>
          </p:cNvPr>
          <p:cNvGrpSpPr>
            <a:grpSpLocks/>
          </p:cNvGrpSpPr>
          <p:nvPr/>
        </p:nvGrpSpPr>
        <p:grpSpPr bwMode="auto">
          <a:xfrm>
            <a:off x="0" y="0"/>
            <a:ext cx="1447800" cy="6854825"/>
            <a:chOff x="0" y="0"/>
            <a:chExt cx="684" cy="4318"/>
          </a:xfrm>
        </p:grpSpPr>
        <p:sp>
          <p:nvSpPr>
            <p:cNvPr id="3" name="Rectangle 3">
              <a:extLst>
                <a:ext uri="{FF2B5EF4-FFF2-40B4-BE49-F238E27FC236}">
                  <a16:creationId xmlns:a16="http://schemas.microsoft.com/office/drawing/2014/main" id="{16AD79A6-8D53-DD48-8CBB-392D4D2C6CA3}"/>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4" name="Group 4">
              <a:extLst>
                <a:ext uri="{FF2B5EF4-FFF2-40B4-BE49-F238E27FC236}">
                  <a16:creationId xmlns:a16="http://schemas.microsoft.com/office/drawing/2014/main" id="{A9CBD8D7-3376-C4B5-78BF-4712A81177E4}"/>
                </a:ext>
              </a:extLst>
            </p:cNvPr>
            <p:cNvGrpSpPr>
              <a:grpSpLocks/>
            </p:cNvGrpSpPr>
            <p:nvPr/>
          </p:nvGrpSpPr>
          <p:grpSpPr bwMode="auto">
            <a:xfrm>
              <a:off x="48" y="103"/>
              <a:ext cx="96" cy="4126"/>
              <a:chOff x="48" y="103"/>
              <a:chExt cx="96" cy="4126"/>
            </a:xfrm>
          </p:grpSpPr>
          <p:sp>
            <p:nvSpPr>
              <p:cNvPr id="5" name="Rectangle 5">
                <a:extLst>
                  <a:ext uri="{FF2B5EF4-FFF2-40B4-BE49-F238E27FC236}">
                    <a16:creationId xmlns:a16="http://schemas.microsoft.com/office/drawing/2014/main" id="{A89CDBE8-D251-A57A-CDD4-87215F4AACFF}"/>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6" name="Rectangle 6">
                <a:extLst>
                  <a:ext uri="{FF2B5EF4-FFF2-40B4-BE49-F238E27FC236}">
                    <a16:creationId xmlns:a16="http://schemas.microsoft.com/office/drawing/2014/main" id="{D8C962CD-781F-5EB3-70FD-E9CCE59A3653}"/>
                  </a:ext>
                </a:extLst>
              </p:cNvPr>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7" name="Rectangle 7">
                <a:extLst>
                  <a:ext uri="{FF2B5EF4-FFF2-40B4-BE49-F238E27FC236}">
                    <a16:creationId xmlns:a16="http://schemas.microsoft.com/office/drawing/2014/main" id="{0B2FE752-F315-D4BA-3E3A-E4564E906AFC}"/>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8" name="Rectangle 8">
                <a:extLst>
                  <a:ext uri="{FF2B5EF4-FFF2-40B4-BE49-F238E27FC236}">
                    <a16:creationId xmlns:a16="http://schemas.microsoft.com/office/drawing/2014/main" id="{C4F80EDA-5E2F-8C33-B262-BF2B615EBC92}"/>
                  </a:ext>
                </a:extLst>
              </p:cNvPr>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9" name="Rectangle 9">
                <a:extLst>
                  <a:ext uri="{FF2B5EF4-FFF2-40B4-BE49-F238E27FC236}">
                    <a16:creationId xmlns:a16="http://schemas.microsoft.com/office/drawing/2014/main" id="{5DE6414D-A3FE-A655-D3CA-A086E4B4DC05}"/>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 name="Rectangle 10">
                <a:extLst>
                  <a:ext uri="{FF2B5EF4-FFF2-40B4-BE49-F238E27FC236}">
                    <a16:creationId xmlns:a16="http://schemas.microsoft.com/office/drawing/2014/main" id="{1E207F5F-529C-6566-B0DB-D086BE531894}"/>
                  </a:ext>
                </a:extLst>
              </p:cNvPr>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1" name="Rectangle 11">
                <a:extLst>
                  <a:ext uri="{FF2B5EF4-FFF2-40B4-BE49-F238E27FC236}">
                    <a16:creationId xmlns:a16="http://schemas.microsoft.com/office/drawing/2014/main" id="{A549950A-46A8-EDB9-109F-E4D109DE7B84}"/>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2" name="Rectangle 12">
                <a:extLst>
                  <a:ext uri="{FF2B5EF4-FFF2-40B4-BE49-F238E27FC236}">
                    <a16:creationId xmlns:a16="http://schemas.microsoft.com/office/drawing/2014/main" id="{CEBD8078-12AC-F826-C6FD-E1D346AD92A5}"/>
                  </a:ext>
                </a:extLst>
              </p:cNvPr>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3" name="Rectangle 13">
                <a:extLst>
                  <a:ext uri="{FF2B5EF4-FFF2-40B4-BE49-F238E27FC236}">
                    <a16:creationId xmlns:a16="http://schemas.microsoft.com/office/drawing/2014/main" id="{C28C0174-79A3-7730-A3CE-0C00C920793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4" name="Rectangle 14">
                <a:extLst>
                  <a:ext uri="{FF2B5EF4-FFF2-40B4-BE49-F238E27FC236}">
                    <a16:creationId xmlns:a16="http://schemas.microsoft.com/office/drawing/2014/main" id="{8643D9BD-088B-E75A-1B40-FCF94D6B8FBE}"/>
                  </a:ext>
                </a:extLst>
              </p:cNvPr>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5" name="Rectangle 15">
                <a:extLst>
                  <a:ext uri="{FF2B5EF4-FFF2-40B4-BE49-F238E27FC236}">
                    <a16:creationId xmlns:a16="http://schemas.microsoft.com/office/drawing/2014/main" id="{E29099EE-6629-D77B-75DE-DE7AACB91A5A}"/>
                  </a:ext>
                </a:extLst>
              </p:cNvPr>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6" name="Rectangle 16">
                <a:extLst>
                  <a:ext uri="{FF2B5EF4-FFF2-40B4-BE49-F238E27FC236}">
                    <a16:creationId xmlns:a16="http://schemas.microsoft.com/office/drawing/2014/main" id="{256A605E-748B-FFF4-D334-77972AEA434D}"/>
                  </a:ext>
                </a:extLst>
              </p:cNvPr>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7" name="Rectangle 17">
                <a:extLst>
                  <a:ext uri="{FF2B5EF4-FFF2-40B4-BE49-F238E27FC236}">
                    <a16:creationId xmlns:a16="http://schemas.microsoft.com/office/drawing/2014/main" id="{DC1ED40F-C9A6-9315-E0C0-7B04E3A12305}"/>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8" name="Rectangle 18">
                <a:extLst>
                  <a:ext uri="{FF2B5EF4-FFF2-40B4-BE49-F238E27FC236}">
                    <a16:creationId xmlns:a16="http://schemas.microsoft.com/office/drawing/2014/main" id="{DC4E242E-2131-67AA-07DD-1DD76EDF502D}"/>
                  </a:ext>
                </a:extLst>
              </p:cNvPr>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9" name="Rectangle 19">
                <a:extLst>
                  <a:ext uri="{FF2B5EF4-FFF2-40B4-BE49-F238E27FC236}">
                    <a16:creationId xmlns:a16="http://schemas.microsoft.com/office/drawing/2014/main" id="{81B1548A-D44F-625F-84B7-42307202049D}"/>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20" name="Rectangle 20">
                <a:extLst>
                  <a:ext uri="{FF2B5EF4-FFF2-40B4-BE49-F238E27FC236}">
                    <a16:creationId xmlns:a16="http://schemas.microsoft.com/office/drawing/2014/main" id="{C85939EE-CC29-DE0C-0E94-1E614A4EB087}"/>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21" name="Rectangle 21">
                <a:extLst>
                  <a:ext uri="{FF2B5EF4-FFF2-40B4-BE49-F238E27FC236}">
                    <a16:creationId xmlns:a16="http://schemas.microsoft.com/office/drawing/2014/main" id="{330BB20E-517F-583E-EE01-930C9276F269}"/>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22" name="Rectangle 22">
                <a:extLst>
                  <a:ext uri="{FF2B5EF4-FFF2-40B4-BE49-F238E27FC236}">
                    <a16:creationId xmlns:a16="http://schemas.microsoft.com/office/drawing/2014/main" id="{F8B82F98-758E-B190-158E-A357D1DE5C74}"/>
                  </a:ext>
                </a:extLst>
              </p:cNvPr>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23" name="Rectangle 23">
                <a:extLst>
                  <a:ext uri="{FF2B5EF4-FFF2-40B4-BE49-F238E27FC236}">
                    <a16:creationId xmlns:a16="http://schemas.microsoft.com/office/drawing/2014/main" id="{E2DE5938-0EDF-7674-DE3D-44B246965231}"/>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24" name="Rectangle 24">
                <a:extLst>
                  <a:ext uri="{FF2B5EF4-FFF2-40B4-BE49-F238E27FC236}">
                    <a16:creationId xmlns:a16="http://schemas.microsoft.com/office/drawing/2014/main" id="{0F1DB62B-4037-215D-7387-350F6F89BF83}"/>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25" name="Rectangle 25">
                <a:extLst>
                  <a:ext uri="{FF2B5EF4-FFF2-40B4-BE49-F238E27FC236}">
                    <a16:creationId xmlns:a16="http://schemas.microsoft.com/office/drawing/2014/main" id="{8C521835-F3F2-9E98-71F1-7B363541E48F}"/>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26" name="Rectangle 26">
                <a:extLst>
                  <a:ext uri="{FF2B5EF4-FFF2-40B4-BE49-F238E27FC236}">
                    <a16:creationId xmlns:a16="http://schemas.microsoft.com/office/drawing/2014/main" id="{9BB95947-6F3E-C673-754F-FCD415979561}"/>
                  </a:ext>
                </a:extLst>
              </p:cNvPr>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27" name="Rectangle 27">
                <a:extLst>
                  <a:ext uri="{FF2B5EF4-FFF2-40B4-BE49-F238E27FC236}">
                    <a16:creationId xmlns:a16="http://schemas.microsoft.com/office/drawing/2014/main" id="{C67A1976-FB57-014C-786A-2B64FEF94004}"/>
                  </a:ext>
                </a:extLst>
              </p:cNvPr>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28" name="Rectangle 28">
                <a:extLst>
                  <a:ext uri="{FF2B5EF4-FFF2-40B4-BE49-F238E27FC236}">
                    <a16:creationId xmlns:a16="http://schemas.microsoft.com/office/drawing/2014/main" id="{772AC25C-53F1-1526-04C2-89E386EF51F1}"/>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29" name="Rectangle 29">
                <a:extLst>
                  <a:ext uri="{FF2B5EF4-FFF2-40B4-BE49-F238E27FC236}">
                    <a16:creationId xmlns:a16="http://schemas.microsoft.com/office/drawing/2014/main" id="{59790BFD-C508-BDE2-26E6-5DFCFDA45F70}"/>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30" name="Rectangle 30">
                <a:extLst>
                  <a:ext uri="{FF2B5EF4-FFF2-40B4-BE49-F238E27FC236}">
                    <a16:creationId xmlns:a16="http://schemas.microsoft.com/office/drawing/2014/main" id="{1FA10F7E-FB6D-E306-E86F-174E14E208E3}"/>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31" name="Rectangle 31">
                <a:extLst>
                  <a:ext uri="{FF2B5EF4-FFF2-40B4-BE49-F238E27FC236}">
                    <a16:creationId xmlns:a16="http://schemas.microsoft.com/office/drawing/2014/main" id="{C29A5E8D-0494-1998-652C-90BF30F9D1DE}"/>
                  </a:ext>
                </a:extLst>
              </p:cNvPr>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32" name="Rectangle 32">
                <a:extLst>
                  <a:ext uri="{FF2B5EF4-FFF2-40B4-BE49-F238E27FC236}">
                    <a16:creationId xmlns:a16="http://schemas.microsoft.com/office/drawing/2014/main" id="{F9B48FC8-5D06-ECC1-52AF-48094ADD6A07}"/>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33" name="Rectangle 33">
                <a:extLst>
                  <a:ext uri="{FF2B5EF4-FFF2-40B4-BE49-F238E27FC236}">
                    <a16:creationId xmlns:a16="http://schemas.microsoft.com/office/drawing/2014/main" id="{8F8FB590-FEA6-B4D9-8CEB-3390E5B35609}"/>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grpSp>
      </p:grpSp>
      <p:sp>
        <p:nvSpPr>
          <p:cNvPr id="22562"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r>
              <a:rPr lang="en-US"/>
              <a:t>Click to edit Master title style</a:t>
            </a:r>
          </a:p>
        </p:txBody>
      </p:sp>
      <p:sp>
        <p:nvSpPr>
          <p:cNvPr id="22563"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4" name="Rectangle 36">
            <a:extLst>
              <a:ext uri="{FF2B5EF4-FFF2-40B4-BE49-F238E27FC236}">
                <a16:creationId xmlns:a16="http://schemas.microsoft.com/office/drawing/2014/main" id="{E58C805F-46BC-03C7-AADA-B221B84AB7FF}"/>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5" name="Rectangle 37">
            <a:extLst>
              <a:ext uri="{FF2B5EF4-FFF2-40B4-BE49-F238E27FC236}">
                <a16:creationId xmlns:a16="http://schemas.microsoft.com/office/drawing/2014/main" id="{ECA39237-906C-3A08-9199-85D47FD3E162}"/>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6" name="Rectangle 38">
            <a:extLst>
              <a:ext uri="{FF2B5EF4-FFF2-40B4-BE49-F238E27FC236}">
                <a16:creationId xmlns:a16="http://schemas.microsoft.com/office/drawing/2014/main" id="{9A4042B9-0DEB-B2A0-BFA9-F7345EDF96A9}"/>
              </a:ext>
            </a:extLst>
          </p:cNvPr>
          <p:cNvSpPr>
            <a:spLocks noGrp="1" noChangeArrowheads="1"/>
          </p:cNvSpPr>
          <p:nvPr>
            <p:ph type="sldNum" sz="quarter" idx="12"/>
          </p:nvPr>
        </p:nvSpPr>
        <p:spPr/>
        <p:txBody>
          <a:bodyPr/>
          <a:lstStyle>
            <a:lvl1pPr>
              <a:defRPr>
                <a:solidFill>
                  <a:srgbClr val="FFFFFF"/>
                </a:solidFill>
              </a:defRPr>
            </a:lvl1pPr>
          </a:lstStyle>
          <a:p>
            <a:pPr>
              <a:defRPr/>
            </a:pPr>
            <a:fld id="{55C93C25-3ABC-4741-911F-832918267257}" type="slidenum">
              <a:rPr lang="en-US" altLang="en-US"/>
              <a:pPr>
                <a:defRPr/>
              </a:pPr>
              <a:t>‹#›</a:t>
            </a:fld>
            <a:endParaRPr lang="en-US" altLang="en-US"/>
          </a:p>
        </p:txBody>
      </p:sp>
    </p:spTree>
    <p:extLst>
      <p:ext uri="{BB962C8B-B14F-4D97-AF65-F5344CB8AC3E}">
        <p14:creationId xmlns:p14="http://schemas.microsoft.com/office/powerpoint/2010/main" val="416630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B7C026-502A-0A63-C2E1-41911B915B8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D5D8DA4-1C8E-F3F0-82D1-B3FD51E57D8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C81A5DA-0717-1FC0-17BF-D542D701CFE5}"/>
              </a:ext>
            </a:extLst>
          </p:cNvPr>
          <p:cNvSpPr>
            <a:spLocks noGrp="1"/>
          </p:cNvSpPr>
          <p:nvPr>
            <p:ph type="sldNum" sz="quarter" idx="12"/>
          </p:nvPr>
        </p:nvSpPr>
        <p:spPr/>
        <p:txBody>
          <a:bodyPr/>
          <a:lstStyle>
            <a:lvl1pPr>
              <a:defRPr/>
            </a:lvl1pPr>
          </a:lstStyle>
          <a:p>
            <a:pPr>
              <a:defRPr/>
            </a:pPr>
            <a:fld id="{EC97E641-A6E2-49DC-B820-6F671B869851}" type="slidenum">
              <a:rPr lang="en-US" altLang="en-US"/>
              <a:pPr>
                <a:defRPr/>
              </a:pPr>
              <a:t>‹#›</a:t>
            </a:fld>
            <a:endParaRPr lang="en-US" altLang="en-US"/>
          </a:p>
        </p:txBody>
      </p:sp>
    </p:spTree>
    <p:extLst>
      <p:ext uri="{BB962C8B-B14F-4D97-AF65-F5344CB8AC3E}">
        <p14:creationId xmlns:p14="http://schemas.microsoft.com/office/powerpoint/2010/main" val="4224365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3917" y="609601"/>
            <a:ext cx="2599267"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609601"/>
            <a:ext cx="7596717"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468028-E22A-05CC-5EAA-265C7B025E8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D847EFC-16AD-2C98-C84B-80BBDEF9B9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EB04CE1-B33C-AFC4-A02F-60E996A31780}"/>
              </a:ext>
            </a:extLst>
          </p:cNvPr>
          <p:cNvSpPr>
            <a:spLocks noGrp="1"/>
          </p:cNvSpPr>
          <p:nvPr>
            <p:ph type="sldNum" sz="quarter" idx="12"/>
          </p:nvPr>
        </p:nvSpPr>
        <p:spPr/>
        <p:txBody>
          <a:bodyPr/>
          <a:lstStyle>
            <a:lvl1pPr>
              <a:defRPr/>
            </a:lvl1pPr>
          </a:lstStyle>
          <a:p>
            <a:pPr>
              <a:defRPr/>
            </a:pPr>
            <a:fld id="{82D3D55A-C8AB-43B0-B089-561923FF108C}" type="slidenum">
              <a:rPr lang="en-US" altLang="en-US"/>
              <a:pPr>
                <a:defRPr/>
              </a:pPr>
              <a:t>‹#›</a:t>
            </a:fld>
            <a:endParaRPr lang="en-US" altLang="en-US"/>
          </a:p>
        </p:txBody>
      </p:sp>
    </p:spTree>
    <p:extLst>
      <p:ext uri="{BB962C8B-B14F-4D97-AF65-F5344CB8AC3E}">
        <p14:creationId xmlns:p14="http://schemas.microsoft.com/office/powerpoint/2010/main" val="2532298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9C976F4-E236-AC29-5683-3BD45366281A}"/>
              </a:ext>
            </a:extLst>
          </p:cNvPr>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sz="440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78C2CBB1-E706-7453-FC80-01942DFAA5E9}"/>
              </a:ext>
            </a:extLst>
          </p:cNvPr>
          <p:cNvSpPr>
            <a:spLocks noGrp="1" noChangeArrowheads="1"/>
          </p:cNvSpPr>
          <p:nvPr/>
        </p:nvSpPr>
        <p:spPr bwMode="auto">
          <a:xfrm>
            <a:off x="1560513"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2"/>
              </a:buClr>
              <a:buSzPct val="75000"/>
              <a:buFont typeface="Wingdings" panose="05000000000000000000" pitchFamily="2" charset="2"/>
              <a:buChar char="n"/>
              <a:defRPr/>
            </a:pPr>
            <a:endParaRPr lang="en-US" altLang="en-US" sz="3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0795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317221C-41DC-CBA8-E1EE-E3FE77333A11}"/>
              </a:ext>
            </a:extLst>
          </p:cNvPr>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sz="440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BE135D1B-5E04-FFEC-1D83-5F54439A30A5}"/>
              </a:ext>
            </a:extLst>
          </p:cNvPr>
          <p:cNvSpPr>
            <a:spLocks noGrp="1" noChangeArrowheads="1"/>
          </p:cNvSpPr>
          <p:nvPr/>
        </p:nvSpPr>
        <p:spPr bwMode="auto">
          <a:xfrm>
            <a:off x="1560513"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2"/>
              </a:buClr>
              <a:buSzPct val="75000"/>
              <a:buFont typeface="Wingdings" panose="05000000000000000000" pitchFamily="2" charset="2"/>
              <a:buChar char="n"/>
              <a:defRPr/>
            </a:pPr>
            <a:endParaRPr lang="en-US" altLang="en-US" sz="3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3125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EECAA62-2A8B-4FEF-9AC1-B718A41B8D12}"/>
              </a:ext>
            </a:extLst>
          </p:cNvPr>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sz="440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F72A2E03-27F9-3E7B-2DD2-CBE950C19EDB}"/>
              </a:ext>
            </a:extLst>
          </p:cNvPr>
          <p:cNvSpPr>
            <a:spLocks noGrp="1" noChangeArrowheads="1"/>
          </p:cNvSpPr>
          <p:nvPr/>
        </p:nvSpPr>
        <p:spPr bwMode="auto">
          <a:xfrm>
            <a:off x="1560513"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2"/>
              </a:buClr>
              <a:buSzPct val="75000"/>
              <a:buFont typeface="Wingdings" panose="05000000000000000000" pitchFamily="2" charset="2"/>
              <a:buChar char="n"/>
              <a:defRPr/>
            </a:pPr>
            <a:endParaRPr lang="en-US" altLang="en-US" sz="3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1112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5FBD4D0-6889-F4C8-FFD9-21EA6FCD77D8}"/>
              </a:ext>
            </a:extLst>
          </p:cNvPr>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sz="440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A4C84DFC-CF87-9CF0-D0AC-56EC24CB4F50}"/>
              </a:ext>
            </a:extLst>
          </p:cNvPr>
          <p:cNvSpPr>
            <a:spLocks noGrp="1" noChangeArrowheads="1"/>
          </p:cNvSpPr>
          <p:nvPr/>
        </p:nvSpPr>
        <p:spPr bwMode="auto">
          <a:xfrm>
            <a:off x="1560513"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2"/>
              </a:buClr>
              <a:buSzPct val="75000"/>
              <a:buFont typeface="Wingdings" panose="05000000000000000000" pitchFamily="2" charset="2"/>
              <a:buChar char="n"/>
              <a:defRPr/>
            </a:pPr>
            <a:endParaRPr lang="en-US" altLang="en-US" sz="3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2436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A4C8392-418B-022B-1499-354BF4127FD3}"/>
              </a:ext>
            </a:extLst>
          </p:cNvPr>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sz="440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76A19EBE-9751-B1E1-BD9E-41D6D4422D8D}"/>
              </a:ext>
            </a:extLst>
          </p:cNvPr>
          <p:cNvSpPr>
            <a:spLocks noGrp="1" noChangeArrowheads="1"/>
          </p:cNvSpPr>
          <p:nvPr/>
        </p:nvSpPr>
        <p:spPr bwMode="auto">
          <a:xfrm>
            <a:off x="1560513"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2"/>
              </a:buClr>
              <a:buSzPct val="75000"/>
              <a:buFont typeface="Wingdings" panose="05000000000000000000" pitchFamily="2" charset="2"/>
              <a:buChar char="n"/>
              <a:defRPr/>
            </a:pPr>
            <a:endParaRPr lang="en-US" altLang="en-US" sz="3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7636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E9763AE-30A4-772E-FA51-68FBE8E6D1D4}"/>
              </a:ext>
            </a:extLst>
          </p:cNvPr>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sz="440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BEDAE195-D52D-5F69-A766-E4467642F1A0}"/>
              </a:ext>
            </a:extLst>
          </p:cNvPr>
          <p:cNvSpPr>
            <a:spLocks noGrp="1" noChangeArrowheads="1"/>
          </p:cNvSpPr>
          <p:nvPr/>
        </p:nvSpPr>
        <p:spPr bwMode="auto">
          <a:xfrm>
            <a:off x="1560513"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2"/>
              </a:buClr>
              <a:buSzPct val="75000"/>
              <a:buFont typeface="Wingdings" panose="05000000000000000000" pitchFamily="2" charset="2"/>
              <a:buChar char="n"/>
              <a:defRPr/>
            </a:pPr>
            <a:endParaRPr lang="en-US" altLang="en-US" sz="3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8093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564E151-8A4F-CC7C-6FA7-F60E43799CC0}"/>
              </a:ext>
            </a:extLst>
          </p:cNvPr>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sz="440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B88EF934-4E78-474B-B08F-2D57BE008205}"/>
              </a:ext>
            </a:extLst>
          </p:cNvPr>
          <p:cNvSpPr>
            <a:spLocks noGrp="1" noChangeArrowheads="1"/>
          </p:cNvSpPr>
          <p:nvPr/>
        </p:nvSpPr>
        <p:spPr bwMode="auto">
          <a:xfrm>
            <a:off x="1560513"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2"/>
              </a:buClr>
              <a:buSzPct val="75000"/>
              <a:buFont typeface="Wingdings" panose="05000000000000000000" pitchFamily="2" charset="2"/>
              <a:buChar char="n"/>
              <a:defRPr/>
            </a:pPr>
            <a:endParaRPr lang="en-US" altLang="en-US" sz="3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1617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9848155-537E-AD5F-489B-C778D1A5CADD}"/>
              </a:ext>
            </a:extLst>
          </p:cNvPr>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sz="440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0034BEFA-01FF-7126-0A78-097412800008}"/>
              </a:ext>
            </a:extLst>
          </p:cNvPr>
          <p:cNvSpPr>
            <a:spLocks noGrp="1" noChangeArrowheads="1"/>
          </p:cNvSpPr>
          <p:nvPr/>
        </p:nvSpPr>
        <p:spPr bwMode="auto">
          <a:xfrm>
            <a:off x="1560513"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2"/>
              </a:buClr>
              <a:buSzPct val="75000"/>
              <a:buFont typeface="Wingdings" panose="05000000000000000000" pitchFamily="2" charset="2"/>
              <a:buChar char="n"/>
              <a:defRPr/>
            </a:pPr>
            <a:endParaRPr lang="en-US" altLang="en-US" sz="3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8778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35D778-EC7E-F01B-F8E5-B8DA00D9969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03780AF-C6D1-5B51-D72E-A57C5E5993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5A2292B-6195-AB8E-FE50-703F19B554F0}"/>
              </a:ext>
            </a:extLst>
          </p:cNvPr>
          <p:cNvSpPr>
            <a:spLocks noGrp="1"/>
          </p:cNvSpPr>
          <p:nvPr>
            <p:ph type="sldNum" sz="quarter" idx="12"/>
          </p:nvPr>
        </p:nvSpPr>
        <p:spPr/>
        <p:txBody>
          <a:bodyPr/>
          <a:lstStyle>
            <a:lvl1pPr>
              <a:defRPr/>
            </a:lvl1pPr>
          </a:lstStyle>
          <a:p>
            <a:pPr>
              <a:defRPr/>
            </a:pPr>
            <a:fld id="{A0AE22F2-F8CF-490D-A05F-ED486CEBF3F2}" type="slidenum">
              <a:rPr lang="en-US" altLang="en-US"/>
              <a:pPr>
                <a:defRPr/>
              </a:pPr>
              <a:t>‹#›</a:t>
            </a:fld>
            <a:endParaRPr lang="en-US" altLang="en-US"/>
          </a:p>
        </p:txBody>
      </p:sp>
    </p:spTree>
    <p:extLst>
      <p:ext uri="{BB962C8B-B14F-4D97-AF65-F5344CB8AC3E}">
        <p14:creationId xmlns:p14="http://schemas.microsoft.com/office/powerpoint/2010/main" val="806949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1FEF039-B3B0-2268-16A6-9AF3D88AFADC}"/>
              </a:ext>
            </a:extLst>
          </p:cNvPr>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sz="440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5854E756-D716-B138-A24A-F3A613EEDF4F}"/>
              </a:ext>
            </a:extLst>
          </p:cNvPr>
          <p:cNvSpPr>
            <a:spLocks noGrp="1" noChangeArrowheads="1"/>
          </p:cNvSpPr>
          <p:nvPr/>
        </p:nvSpPr>
        <p:spPr bwMode="auto">
          <a:xfrm>
            <a:off x="1560513"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2"/>
              </a:buClr>
              <a:buSzPct val="75000"/>
              <a:buFont typeface="Wingdings" panose="05000000000000000000" pitchFamily="2" charset="2"/>
              <a:buChar char="n"/>
              <a:defRPr/>
            </a:pPr>
            <a:endParaRPr lang="en-US" altLang="en-US" sz="3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8940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FAA6131F-D13F-8CB1-067B-422F2598CA0E}"/>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71A7BA8F-D4F6-DDFB-76E1-255EC4DE2581}"/>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50D4F455-6D6D-1E4A-C89E-1B3F8168277D}"/>
              </a:ext>
            </a:extLst>
          </p:cNvPr>
          <p:cNvSpPr>
            <a:spLocks noGrp="1" noChangeArrowheads="1"/>
          </p:cNvSpPr>
          <p:nvPr>
            <p:ph type="sldNum" sz="quarter" idx="12"/>
          </p:nvPr>
        </p:nvSpPr>
        <p:spPr/>
        <p:txBody>
          <a:bodyPr/>
          <a:lstStyle>
            <a:lvl1pPr>
              <a:defRPr/>
            </a:lvl1pPr>
          </a:lstStyle>
          <a:p>
            <a:pPr>
              <a:defRPr/>
            </a:pPr>
            <a:fld id="{8D628957-B6D5-4A35-8D74-4A59214517E3}" type="slidenum">
              <a:rPr lang="en-US"/>
              <a:pPr>
                <a:defRPr/>
              </a:pPr>
              <a:t>‹#›</a:t>
            </a:fld>
            <a:endParaRPr lang="en-US" dirty="0"/>
          </a:p>
        </p:txBody>
      </p:sp>
    </p:spTree>
    <p:extLst>
      <p:ext uri="{BB962C8B-B14F-4D97-AF65-F5344CB8AC3E}">
        <p14:creationId xmlns:p14="http://schemas.microsoft.com/office/powerpoint/2010/main" val="1640602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a:extLst>
              <a:ext uri="{FF2B5EF4-FFF2-40B4-BE49-F238E27FC236}">
                <a16:creationId xmlns:a16="http://schemas.microsoft.com/office/drawing/2014/main" id="{DA71310E-FC19-0788-2BF0-AF64CD00F9CB}"/>
              </a:ext>
            </a:extLst>
          </p:cNvPr>
          <p:cNvSpPr>
            <a:spLocks noGrp="1" noChangeArrowheads="1"/>
          </p:cNvSpPr>
          <p:nvPr>
            <p:ph type="dt" sz="half" idx="10"/>
          </p:nvPr>
        </p:nvSpPr>
        <p:spPr/>
        <p:txBody>
          <a:bodyPr/>
          <a:lstStyle>
            <a:lvl1pPr>
              <a:defRPr/>
            </a:lvl1pPr>
          </a:lstStyle>
          <a:p>
            <a:pPr>
              <a:defRPr/>
            </a:pPr>
            <a:fld id="{DF3D671D-A2A5-4CD9-8A9B-1F7FC052D772}" type="datetime1">
              <a:rPr lang="en-US"/>
              <a:pPr>
                <a:defRPr/>
              </a:pPr>
              <a:t>8/12/2023</a:t>
            </a:fld>
            <a:endParaRPr lang="en-US"/>
          </a:p>
        </p:txBody>
      </p:sp>
      <p:sp>
        <p:nvSpPr>
          <p:cNvPr id="4" name="Rectangle 1030">
            <a:extLst>
              <a:ext uri="{FF2B5EF4-FFF2-40B4-BE49-F238E27FC236}">
                <a16:creationId xmlns:a16="http://schemas.microsoft.com/office/drawing/2014/main" id="{C7ED2EF4-D248-4665-1157-4145262219B2}"/>
              </a:ext>
            </a:extLst>
          </p:cNvPr>
          <p:cNvSpPr>
            <a:spLocks noGrp="1" noChangeArrowheads="1"/>
          </p:cNvSpPr>
          <p:nvPr>
            <p:ph type="ftr" sz="quarter" idx="11"/>
          </p:nvPr>
        </p:nvSpPr>
        <p:spPr/>
        <p:txBody>
          <a:bodyPr/>
          <a:lstStyle>
            <a:lvl1pPr>
              <a:defRPr/>
            </a:lvl1pPr>
          </a:lstStyle>
          <a:p>
            <a:pPr>
              <a:defRPr/>
            </a:pPr>
            <a:r>
              <a:rPr lang="en-US"/>
              <a:t>DANIEL</a:t>
            </a:r>
          </a:p>
        </p:txBody>
      </p:sp>
      <p:sp>
        <p:nvSpPr>
          <p:cNvPr id="5" name="Rectangle 1031">
            <a:extLst>
              <a:ext uri="{FF2B5EF4-FFF2-40B4-BE49-F238E27FC236}">
                <a16:creationId xmlns:a16="http://schemas.microsoft.com/office/drawing/2014/main" id="{C2CD032B-E473-097C-DB1D-1D7615A489BA}"/>
              </a:ext>
            </a:extLst>
          </p:cNvPr>
          <p:cNvSpPr>
            <a:spLocks noGrp="1" noChangeArrowheads="1"/>
          </p:cNvSpPr>
          <p:nvPr>
            <p:ph type="sldNum" sz="quarter" idx="12"/>
          </p:nvPr>
        </p:nvSpPr>
        <p:spPr/>
        <p:txBody>
          <a:bodyPr/>
          <a:lstStyle>
            <a:lvl1pPr>
              <a:defRPr/>
            </a:lvl1pPr>
          </a:lstStyle>
          <a:p>
            <a:pPr>
              <a:defRPr/>
            </a:pPr>
            <a:fld id="{E9606FF4-EE53-44B5-8DB8-60F7995F7A6E}" type="slidenum">
              <a:rPr lang="en-US"/>
              <a:pPr>
                <a:defRPr/>
              </a:pPr>
              <a:t>‹#›</a:t>
            </a:fld>
            <a:endParaRPr lang="en-US"/>
          </a:p>
        </p:txBody>
      </p:sp>
    </p:spTree>
    <p:extLst>
      <p:ext uri="{BB962C8B-B14F-4D97-AF65-F5344CB8AC3E}">
        <p14:creationId xmlns:p14="http://schemas.microsoft.com/office/powerpoint/2010/main" val="2311963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1524000" y="1981200"/>
            <a:ext cx="10363200" cy="4114800"/>
          </a:xfrm>
        </p:spPr>
        <p:txBody>
          <a:bodyPr/>
          <a:lstStyle/>
          <a:p>
            <a:pPr lvl="0"/>
            <a:endParaRPr lang="en-US" noProof="0"/>
          </a:p>
        </p:txBody>
      </p:sp>
      <p:sp>
        <p:nvSpPr>
          <p:cNvPr id="4" name="Rectangle 36">
            <a:extLst>
              <a:ext uri="{FF2B5EF4-FFF2-40B4-BE49-F238E27FC236}">
                <a16:creationId xmlns:a16="http://schemas.microsoft.com/office/drawing/2014/main" id="{7424EC7A-6DDB-754A-2358-1272CDFC1770}"/>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7F309513-17DC-C9BF-76F0-D6E0403F588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8">
            <a:extLst>
              <a:ext uri="{FF2B5EF4-FFF2-40B4-BE49-F238E27FC236}">
                <a16:creationId xmlns:a16="http://schemas.microsoft.com/office/drawing/2014/main" id="{64CE8EAC-0F51-B535-1997-FF48E9B5A321}"/>
              </a:ext>
            </a:extLst>
          </p:cNvPr>
          <p:cNvSpPr>
            <a:spLocks noGrp="1" noChangeArrowheads="1"/>
          </p:cNvSpPr>
          <p:nvPr>
            <p:ph type="sldNum" sz="quarter" idx="12"/>
          </p:nvPr>
        </p:nvSpPr>
        <p:spPr/>
        <p:txBody>
          <a:bodyPr/>
          <a:lstStyle>
            <a:lvl1pPr>
              <a:defRPr/>
            </a:lvl1pPr>
          </a:lstStyle>
          <a:p>
            <a:pPr>
              <a:defRPr/>
            </a:pPr>
            <a:fld id="{D66F7870-68EF-42E2-AC73-937888BEB2BD}" type="slidenum">
              <a:rPr lang="en-US" altLang="en-US"/>
              <a:pPr>
                <a:defRPr/>
              </a:pPr>
              <a:t>‹#›</a:t>
            </a:fld>
            <a:endParaRPr lang="en-US" altLang="en-US"/>
          </a:p>
        </p:txBody>
      </p:sp>
    </p:spTree>
    <p:extLst>
      <p:ext uri="{BB962C8B-B14F-4D97-AF65-F5344CB8AC3E}">
        <p14:creationId xmlns:p14="http://schemas.microsoft.com/office/powerpoint/2010/main" val="16870753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876F848B-C39B-FC6A-BB04-3C7037E913A1}"/>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1C2711C3-D156-44FF-EC03-3A6E1D61AE10}"/>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391AE900-97EE-2F37-9629-23200A633129}"/>
              </a:ext>
            </a:extLst>
          </p:cNvPr>
          <p:cNvSpPr>
            <a:spLocks noGrp="1" noChangeArrowheads="1"/>
          </p:cNvSpPr>
          <p:nvPr>
            <p:ph type="sldNum" sz="quarter" idx="12"/>
          </p:nvPr>
        </p:nvSpPr>
        <p:spPr/>
        <p:txBody>
          <a:bodyPr/>
          <a:lstStyle>
            <a:lvl1pPr>
              <a:defRPr/>
            </a:lvl1pPr>
          </a:lstStyle>
          <a:p>
            <a:pPr>
              <a:defRPr/>
            </a:pPr>
            <a:fld id="{30727F30-423D-405B-A2FB-207BD7614DF1}" type="slidenum">
              <a:rPr lang="en-US" altLang="en-US"/>
              <a:pPr>
                <a:defRPr/>
              </a:pPr>
              <a:t>‹#›</a:t>
            </a:fld>
            <a:endParaRPr lang="en-US" altLang="en-US"/>
          </a:p>
        </p:txBody>
      </p:sp>
    </p:spTree>
    <p:extLst>
      <p:ext uri="{BB962C8B-B14F-4D97-AF65-F5344CB8AC3E}">
        <p14:creationId xmlns:p14="http://schemas.microsoft.com/office/powerpoint/2010/main" val="9101142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812800" y="1981200"/>
            <a:ext cx="10363200" cy="4114800"/>
          </a:xfrm>
        </p:spPr>
        <p:txBody>
          <a:bodyPr/>
          <a:lstStyle/>
          <a:p>
            <a:pPr lvl="0"/>
            <a:endParaRPr lang="en-US" noProof="0"/>
          </a:p>
        </p:txBody>
      </p:sp>
      <p:sp>
        <p:nvSpPr>
          <p:cNvPr id="4" name="Rectangle 35">
            <a:extLst>
              <a:ext uri="{FF2B5EF4-FFF2-40B4-BE49-F238E27FC236}">
                <a16:creationId xmlns:a16="http://schemas.microsoft.com/office/drawing/2014/main" id="{F0DCD1D5-C9D8-E6D2-4557-871E762127C3}"/>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C908D032-436E-BA1D-F3C4-7AF77D04285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3BE74FC8-104B-6686-C760-87AED641656A}"/>
              </a:ext>
            </a:extLst>
          </p:cNvPr>
          <p:cNvSpPr>
            <a:spLocks noGrp="1" noChangeArrowheads="1"/>
          </p:cNvSpPr>
          <p:nvPr>
            <p:ph type="sldNum" sz="quarter" idx="12"/>
          </p:nvPr>
        </p:nvSpPr>
        <p:spPr/>
        <p:txBody>
          <a:bodyPr/>
          <a:lstStyle>
            <a:lvl1pPr>
              <a:defRPr/>
            </a:lvl1pPr>
          </a:lstStyle>
          <a:p>
            <a:pPr>
              <a:defRPr/>
            </a:pPr>
            <a:fld id="{51692E77-7F0E-4091-9150-BA29A783211F}" type="slidenum">
              <a:rPr lang="en-US" altLang="en-US"/>
              <a:pPr>
                <a:defRPr/>
              </a:pPr>
              <a:t>‹#›</a:t>
            </a:fld>
            <a:endParaRPr lang="en-US" altLang="en-US"/>
          </a:p>
        </p:txBody>
      </p:sp>
    </p:spTree>
    <p:extLst>
      <p:ext uri="{BB962C8B-B14F-4D97-AF65-F5344CB8AC3E}">
        <p14:creationId xmlns:p14="http://schemas.microsoft.com/office/powerpoint/2010/main" val="3259562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EF514DBF-6E3C-8764-82E1-3BAE8A8DA57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34DB2AA-C6EC-2E42-8728-9F65F16F532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20006CC-17FD-CB92-9CBF-38E4BCF80472}"/>
              </a:ext>
            </a:extLst>
          </p:cNvPr>
          <p:cNvSpPr>
            <a:spLocks noGrp="1"/>
          </p:cNvSpPr>
          <p:nvPr>
            <p:ph type="sldNum" sz="quarter" idx="12"/>
          </p:nvPr>
        </p:nvSpPr>
        <p:spPr/>
        <p:txBody>
          <a:bodyPr/>
          <a:lstStyle>
            <a:lvl1pPr>
              <a:defRPr/>
            </a:lvl1pPr>
          </a:lstStyle>
          <a:p>
            <a:pPr>
              <a:defRPr/>
            </a:pPr>
            <a:fld id="{6990C2D0-AC19-4C19-8EF0-0A3E0CF8F230}" type="slidenum">
              <a:rPr lang="en-US" altLang="en-US"/>
              <a:pPr>
                <a:defRPr/>
              </a:pPr>
              <a:t>‹#›</a:t>
            </a:fld>
            <a:endParaRPr lang="en-US" altLang="en-US"/>
          </a:p>
        </p:txBody>
      </p:sp>
    </p:spTree>
    <p:extLst>
      <p:ext uri="{BB962C8B-B14F-4D97-AF65-F5344CB8AC3E}">
        <p14:creationId xmlns:p14="http://schemas.microsoft.com/office/powerpoint/2010/main" val="4026921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6B46C1-31C6-BA64-B969-B6C6574D67A7}"/>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8630385-53A9-3070-2BD8-1BCAB336170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4D7FD3A8-6EAE-82F5-0EC8-97752D2D3B4B}"/>
              </a:ext>
            </a:extLst>
          </p:cNvPr>
          <p:cNvSpPr>
            <a:spLocks noGrp="1"/>
          </p:cNvSpPr>
          <p:nvPr>
            <p:ph type="sldNum" sz="quarter" idx="12"/>
          </p:nvPr>
        </p:nvSpPr>
        <p:spPr/>
        <p:txBody>
          <a:bodyPr/>
          <a:lstStyle>
            <a:lvl1pPr>
              <a:defRPr/>
            </a:lvl1pPr>
          </a:lstStyle>
          <a:p>
            <a:pPr>
              <a:defRPr/>
            </a:pPr>
            <a:fld id="{61E49095-DB92-43BA-898E-8F63D4A417D0}" type="slidenum">
              <a:rPr lang="en-US" altLang="en-US"/>
              <a:pPr>
                <a:defRPr/>
              </a:pPr>
              <a:t>‹#›</a:t>
            </a:fld>
            <a:endParaRPr lang="en-US" altLang="en-US"/>
          </a:p>
        </p:txBody>
      </p:sp>
    </p:spTree>
    <p:extLst>
      <p:ext uri="{BB962C8B-B14F-4D97-AF65-F5344CB8AC3E}">
        <p14:creationId xmlns:p14="http://schemas.microsoft.com/office/powerpoint/2010/main" val="3188219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169EC5-0D38-CDDA-F86C-AE924D59EE60}"/>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60428CEE-1F3E-03AA-7ED0-91F178A9704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74FF777E-9B82-9477-E55F-2650503B1E0D}"/>
              </a:ext>
            </a:extLst>
          </p:cNvPr>
          <p:cNvSpPr>
            <a:spLocks noGrp="1"/>
          </p:cNvSpPr>
          <p:nvPr>
            <p:ph type="sldNum" sz="quarter" idx="12"/>
          </p:nvPr>
        </p:nvSpPr>
        <p:spPr/>
        <p:txBody>
          <a:bodyPr/>
          <a:lstStyle>
            <a:lvl1pPr>
              <a:defRPr/>
            </a:lvl1pPr>
          </a:lstStyle>
          <a:p>
            <a:pPr>
              <a:defRPr/>
            </a:pPr>
            <a:fld id="{BF71CC24-E2AB-482F-BA9A-03C48837C26A}" type="slidenum">
              <a:rPr lang="en-US" altLang="en-US"/>
              <a:pPr>
                <a:defRPr/>
              </a:pPr>
              <a:t>‹#›</a:t>
            </a:fld>
            <a:endParaRPr lang="en-US" altLang="en-US"/>
          </a:p>
        </p:txBody>
      </p:sp>
    </p:spTree>
    <p:extLst>
      <p:ext uri="{BB962C8B-B14F-4D97-AF65-F5344CB8AC3E}">
        <p14:creationId xmlns:p14="http://schemas.microsoft.com/office/powerpoint/2010/main" val="3259484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E9C724-58B4-248E-23EF-8AD2F54B98A2}"/>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4E66179D-494E-AC60-D784-A6E7BD17D92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51FABD6D-C8D9-9711-EE3A-88FF8170C013}"/>
              </a:ext>
            </a:extLst>
          </p:cNvPr>
          <p:cNvSpPr>
            <a:spLocks noGrp="1"/>
          </p:cNvSpPr>
          <p:nvPr>
            <p:ph type="sldNum" sz="quarter" idx="12"/>
          </p:nvPr>
        </p:nvSpPr>
        <p:spPr/>
        <p:txBody>
          <a:bodyPr/>
          <a:lstStyle>
            <a:lvl1pPr>
              <a:defRPr/>
            </a:lvl1pPr>
          </a:lstStyle>
          <a:p>
            <a:pPr>
              <a:defRPr/>
            </a:pPr>
            <a:fld id="{09AF78E0-1228-4AB6-93AB-D9E42CCD5FB9}" type="slidenum">
              <a:rPr lang="en-US" altLang="en-US"/>
              <a:pPr>
                <a:defRPr/>
              </a:pPr>
              <a:t>‹#›</a:t>
            </a:fld>
            <a:endParaRPr lang="en-US" altLang="en-US"/>
          </a:p>
        </p:txBody>
      </p:sp>
    </p:spTree>
    <p:extLst>
      <p:ext uri="{BB962C8B-B14F-4D97-AF65-F5344CB8AC3E}">
        <p14:creationId xmlns:p14="http://schemas.microsoft.com/office/powerpoint/2010/main" val="4279962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92E4AC-6D37-CD0A-7A80-E8C567A81CB8}"/>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10F459E6-D3D1-CA0A-9E62-63066AF95E7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42D11827-275C-1804-E342-BCE5B85763C8}"/>
              </a:ext>
            </a:extLst>
          </p:cNvPr>
          <p:cNvSpPr>
            <a:spLocks noGrp="1"/>
          </p:cNvSpPr>
          <p:nvPr>
            <p:ph type="sldNum" sz="quarter" idx="12"/>
          </p:nvPr>
        </p:nvSpPr>
        <p:spPr/>
        <p:txBody>
          <a:bodyPr/>
          <a:lstStyle>
            <a:lvl1pPr>
              <a:defRPr/>
            </a:lvl1pPr>
          </a:lstStyle>
          <a:p>
            <a:pPr>
              <a:defRPr/>
            </a:pPr>
            <a:fld id="{E2130952-79E6-4779-AC4E-B7F817AC8D2B}" type="slidenum">
              <a:rPr lang="en-US" altLang="en-US"/>
              <a:pPr>
                <a:defRPr/>
              </a:pPr>
              <a:t>‹#›</a:t>
            </a:fld>
            <a:endParaRPr lang="en-US" altLang="en-US"/>
          </a:p>
        </p:txBody>
      </p:sp>
    </p:spTree>
    <p:extLst>
      <p:ext uri="{BB962C8B-B14F-4D97-AF65-F5344CB8AC3E}">
        <p14:creationId xmlns:p14="http://schemas.microsoft.com/office/powerpoint/2010/main" val="1947327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563D19B-5FA6-8974-B0F9-FB49080F4104}"/>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78D7267B-E952-F614-74F9-714E7F3C4EA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7510DAEA-52C8-5F6D-B253-724048B08374}"/>
              </a:ext>
            </a:extLst>
          </p:cNvPr>
          <p:cNvSpPr>
            <a:spLocks noGrp="1"/>
          </p:cNvSpPr>
          <p:nvPr>
            <p:ph type="sldNum" sz="quarter" idx="12"/>
          </p:nvPr>
        </p:nvSpPr>
        <p:spPr/>
        <p:txBody>
          <a:bodyPr/>
          <a:lstStyle>
            <a:lvl1pPr>
              <a:defRPr/>
            </a:lvl1pPr>
          </a:lstStyle>
          <a:p>
            <a:pPr>
              <a:defRPr/>
            </a:pPr>
            <a:fld id="{8B7EC81E-9E71-4516-8227-5B91B3B63461}" type="slidenum">
              <a:rPr lang="en-US" altLang="en-US"/>
              <a:pPr>
                <a:defRPr/>
              </a:pPr>
              <a:t>‹#›</a:t>
            </a:fld>
            <a:endParaRPr lang="en-US" altLang="en-US"/>
          </a:p>
        </p:txBody>
      </p:sp>
    </p:spTree>
    <p:extLst>
      <p:ext uri="{BB962C8B-B14F-4D97-AF65-F5344CB8AC3E}">
        <p14:creationId xmlns:p14="http://schemas.microsoft.com/office/powerpoint/2010/main" val="2780646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AA436C0-C9FC-BDDE-78A3-4C9E9EDCE63F}"/>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787145E0-F7CF-ED59-4F77-2E4A9A1F19C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948BF582-4A5F-BFE9-C409-2BA6577E4C65}"/>
              </a:ext>
            </a:extLst>
          </p:cNvPr>
          <p:cNvSpPr>
            <a:spLocks noGrp="1"/>
          </p:cNvSpPr>
          <p:nvPr>
            <p:ph type="sldNum" sz="quarter" idx="12"/>
          </p:nvPr>
        </p:nvSpPr>
        <p:spPr/>
        <p:txBody>
          <a:bodyPr/>
          <a:lstStyle>
            <a:lvl1pPr>
              <a:defRPr/>
            </a:lvl1pPr>
          </a:lstStyle>
          <a:p>
            <a:pPr>
              <a:defRPr/>
            </a:pPr>
            <a:fld id="{21371E37-884E-4D3E-8203-B26480AC5106}" type="slidenum">
              <a:rPr lang="en-US" altLang="en-US"/>
              <a:pPr>
                <a:defRPr/>
              </a:pPr>
              <a:t>‹#›</a:t>
            </a:fld>
            <a:endParaRPr lang="en-US" altLang="en-US"/>
          </a:p>
        </p:txBody>
      </p:sp>
    </p:spTree>
    <p:extLst>
      <p:ext uri="{BB962C8B-B14F-4D97-AF65-F5344CB8AC3E}">
        <p14:creationId xmlns:p14="http://schemas.microsoft.com/office/powerpoint/2010/main" val="801076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BBED409-7B24-360F-D7A7-DE75EDDD263F}"/>
              </a:ext>
            </a:extLst>
          </p:cNvPr>
          <p:cNvGrpSpPr>
            <a:grpSpLocks/>
          </p:cNvGrpSpPr>
          <p:nvPr/>
        </p:nvGrpSpPr>
        <p:grpSpPr bwMode="auto">
          <a:xfrm>
            <a:off x="0" y="0"/>
            <a:ext cx="1447800" cy="6854825"/>
            <a:chOff x="0" y="0"/>
            <a:chExt cx="684" cy="4318"/>
          </a:xfrm>
        </p:grpSpPr>
        <p:sp>
          <p:nvSpPr>
            <p:cNvPr id="21507" name="Rectangle 3">
              <a:extLst>
                <a:ext uri="{FF2B5EF4-FFF2-40B4-BE49-F238E27FC236}">
                  <a16:creationId xmlns:a16="http://schemas.microsoft.com/office/drawing/2014/main" id="{4DF387F2-DFE0-822E-298A-7319A1F3CFB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19298904-31E5-3B2A-A390-EE2F2C6423FE}"/>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EB128B8D-2892-51E2-93DB-78A1D0CBD837}"/>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35" name="Rectangle 6">
                <a:extLst>
                  <a:ext uri="{FF2B5EF4-FFF2-40B4-BE49-F238E27FC236}">
                    <a16:creationId xmlns:a16="http://schemas.microsoft.com/office/drawing/2014/main" id="{114D2F12-66CD-9A5C-B007-5DCEA7F355D6}"/>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36" name="Rectangle 7">
                <a:extLst>
                  <a:ext uri="{FF2B5EF4-FFF2-40B4-BE49-F238E27FC236}">
                    <a16:creationId xmlns:a16="http://schemas.microsoft.com/office/drawing/2014/main" id="{025D8056-559E-3600-5ACF-D74E657BA92A}"/>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37" name="Rectangle 8">
                <a:extLst>
                  <a:ext uri="{FF2B5EF4-FFF2-40B4-BE49-F238E27FC236}">
                    <a16:creationId xmlns:a16="http://schemas.microsoft.com/office/drawing/2014/main" id="{122D5305-D68B-ACDF-48E0-8AF4BCF691A0}"/>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38" name="Rectangle 9">
                <a:extLst>
                  <a:ext uri="{FF2B5EF4-FFF2-40B4-BE49-F238E27FC236}">
                    <a16:creationId xmlns:a16="http://schemas.microsoft.com/office/drawing/2014/main" id="{10944E33-4D19-862A-288B-21B713A53776}"/>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39" name="Rectangle 10">
                <a:extLst>
                  <a:ext uri="{FF2B5EF4-FFF2-40B4-BE49-F238E27FC236}">
                    <a16:creationId xmlns:a16="http://schemas.microsoft.com/office/drawing/2014/main" id="{554EF871-E7C3-E0FC-8F4A-AB612EADA33B}"/>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40" name="Rectangle 11">
                <a:extLst>
                  <a:ext uri="{FF2B5EF4-FFF2-40B4-BE49-F238E27FC236}">
                    <a16:creationId xmlns:a16="http://schemas.microsoft.com/office/drawing/2014/main" id="{DC5E6B11-FE70-9F4C-E1DC-43C878B12AA5}"/>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41" name="Rectangle 12">
                <a:extLst>
                  <a:ext uri="{FF2B5EF4-FFF2-40B4-BE49-F238E27FC236}">
                    <a16:creationId xmlns:a16="http://schemas.microsoft.com/office/drawing/2014/main" id="{250E169A-0A50-194A-FD61-90645ADCD277}"/>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42" name="Rectangle 13">
                <a:extLst>
                  <a:ext uri="{FF2B5EF4-FFF2-40B4-BE49-F238E27FC236}">
                    <a16:creationId xmlns:a16="http://schemas.microsoft.com/office/drawing/2014/main" id="{13726868-8A07-E81F-D3BE-F16022F9E911}"/>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43" name="Rectangle 14">
                <a:extLst>
                  <a:ext uri="{FF2B5EF4-FFF2-40B4-BE49-F238E27FC236}">
                    <a16:creationId xmlns:a16="http://schemas.microsoft.com/office/drawing/2014/main" id="{34113ED7-39DF-9C51-B5DB-D3B383E2621A}"/>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44" name="Rectangle 15">
                <a:extLst>
                  <a:ext uri="{FF2B5EF4-FFF2-40B4-BE49-F238E27FC236}">
                    <a16:creationId xmlns:a16="http://schemas.microsoft.com/office/drawing/2014/main" id="{B80D5817-43B3-9961-2AF8-B77CC23C2C43}"/>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45" name="Rectangle 16">
                <a:extLst>
                  <a:ext uri="{FF2B5EF4-FFF2-40B4-BE49-F238E27FC236}">
                    <a16:creationId xmlns:a16="http://schemas.microsoft.com/office/drawing/2014/main" id="{FC549BF6-0FC4-67A4-2FF3-F96514A96EDF}"/>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46" name="Rectangle 17">
                <a:extLst>
                  <a:ext uri="{FF2B5EF4-FFF2-40B4-BE49-F238E27FC236}">
                    <a16:creationId xmlns:a16="http://schemas.microsoft.com/office/drawing/2014/main" id="{0CFA430C-7E4C-8B16-4656-2B37B2677DC4}"/>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47" name="Rectangle 18">
                <a:extLst>
                  <a:ext uri="{FF2B5EF4-FFF2-40B4-BE49-F238E27FC236}">
                    <a16:creationId xmlns:a16="http://schemas.microsoft.com/office/drawing/2014/main" id="{E9268451-6C31-BDD2-FE59-7071EA4D6422}"/>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48" name="Rectangle 19">
                <a:extLst>
                  <a:ext uri="{FF2B5EF4-FFF2-40B4-BE49-F238E27FC236}">
                    <a16:creationId xmlns:a16="http://schemas.microsoft.com/office/drawing/2014/main" id="{5B8922B3-E79C-AF8F-664A-507B1A1E6817}"/>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49" name="Rectangle 20">
                <a:extLst>
                  <a:ext uri="{FF2B5EF4-FFF2-40B4-BE49-F238E27FC236}">
                    <a16:creationId xmlns:a16="http://schemas.microsoft.com/office/drawing/2014/main" id="{16B914B9-8E90-61B1-14A4-6FB79BEF221C}"/>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50" name="Rectangle 21">
                <a:extLst>
                  <a:ext uri="{FF2B5EF4-FFF2-40B4-BE49-F238E27FC236}">
                    <a16:creationId xmlns:a16="http://schemas.microsoft.com/office/drawing/2014/main" id="{F80D8D43-EE66-156A-C600-6F26C6928069}"/>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51" name="Rectangle 22">
                <a:extLst>
                  <a:ext uri="{FF2B5EF4-FFF2-40B4-BE49-F238E27FC236}">
                    <a16:creationId xmlns:a16="http://schemas.microsoft.com/office/drawing/2014/main" id="{77970104-466B-7386-AEF9-AF05D596BB3D}"/>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52" name="Rectangle 23">
                <a:extLst>
                  <a:ext uri="{FF2B5EF4-FFF2-40B4-BE49-F238E27FC236}">
                    <a16:creationId xmlns:a16="http://schemas.microsoft.com/office/drawing/2014/main" id="{91D08771-8F8C-BC63-C763-55FE325E711C}"/>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53" name="Rectangle 24">
                <a:extLst>
                  <a:ext uri="{FF2B5EF4-FFF2-40B4-BE49-F238E27FC236}">
                    <a16:creationId xmlns:a16="http://schemas.microsoft.com/office/drawing/2014/main" id="{8BC19123-EDFD-8081-FBC0-114EB19AB257}"/>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54" name="Rectangle 25">
                <a:extLst>
                  <a:ext uri="{FF2B5EF4-FFF2-40B4-BE49-F238E27FC236}">
                    <a16:creationId xmlns:a16="http://schemas.microsoft.com/office/drawing/2014/main" id="{5691F606-14DD-2E54-5C7A-B647D729273D}"/>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55" name="Rectangle 26">
                <a:extLst>
                  <a:ext uri="{FF2B5EF4-FFF2-40B4-BE49-F238E27FC236}">
                    <a16:creationId xmlns:a16="http://schemas.microsoft.com/office/drawing/2014/main" id="{41C52E9A-FDED-AFE9-F92E-7748F28133E0}"/>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56" name="Rectangle 27">
                <a:extLst>
                  <a:ext uri="{FF2B5EF4-FFF2-40B4-BE49-F238E27FC236}">
                    <a16:creationId xmlns:a16="http://schemas.microsoft.com/office/drawing/2014/main" id="{918F9637-D1DB-70EE-885A-2F4E642DE371}"/>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57" name="Rectangle 28">
                <a:extLst>
                  <a:ext uri="{FF2B5EF4-FFF2-40B4-BE49-F238E27FC236}">
                    <a16:creationId xmlns:a16="http://schemas.microsoft.com/office/drawing/2014/main" id="{FE600652-6D97-5A82-4820-B2670A28E8E6}"/>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58" name="Rectangle 29">
                <a:extLst>
                  <a:ext uri="{FF2B5EF4-FFF2-40B4-BE49-F238E27FC236}">
                    <a16:creationId xmlns:a16="http://schemas.microsoft.com/office/drawing/2014/main" id="{BC601B8D-406C-B165-6F34-6D027B65D4D2}"/>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59" name="Rectangle 30">
                <a:extLst>
                  <a:ext uri="{FF2B5EF4-FFF2-40B4-BE49-F238E27FC236}">
                    <a16:creationId xmlns:a16="http://schemas.microsoft.com/office/drawing/2014/main" id="{0EBBBBB0-7C14-23C4-23AE-866B7180FB4D}"/>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60" name="Rectangle 31">
                <a:extLst>
                  <a:ext uri="{FF2B5EF4-FFF2-40B4-BE49-F238E27FC236}">
                    <a16:creationId xmlns:a16="http://schemas.microsoft.com/office/drawing/2014/main" id="{7780F5EE-6E81-BE2E-1750-219734B7D14B}"/>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61" name="Rectangle 32">
                <a:extLst>
                  <a:ext uri="{FF2B5EF4-FFF2-40B4-BE49-F238E27FC236}">
                    <a16:creationId xmlns:a16="http://schemas.microsoft.com/office/drawing/2014/main" id="{A1C46A2E-1059-6A60-4171-3F7E96E11B0E}"/>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62" name="Rectangle 33">
                <a:extLst>
                  <a:ext uri="{FF2B5EF4-FFF2-40B4-BE49-F238E27FC236}">
                    <a16:creationId xmlns:a16="http://schemas.microsoft.com/office/drawing/2014/main" id="{0FA7BF07-AE00-6E10-D761-5E0AE57067E7}"/>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D2DB2040-674A-8B99-EB6A-A27FBE70F18D}"/>
              </a:ext>
            </a:extLst>
          </p:cNvPr>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1539" name="Rectangle 35">
            <a:extLst>
              <a:ext uri="{FF2B5EF4-FFF2-40B4-BE49-F238E27FC236}">
                <a16:creationId xmlns:a16="http://schemas.microsoft.com/office/drawing/2014/main" id="{F20CAEAF-F9C0-9D88-4BDC-B9C39B1789FD}"/>
              </a:ext>
            </a:extLst>
          </p:cNvPr>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21540" name="Rectangle 36">
            <a:extLst>
              <a:ext uri="{FF2B5EF4-FFF2-40B4-BE49-F238E27FC236}">
                <a16:creationId xmlns:a16="http://schemas.microsoft.com/office/drawing/2014/main" id="{6824E49B-CF37-C553-4AF4-7EC54A89C7C7}"/>
              </a:ext>
            </a:extLst>
          </p:cNvPr>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21541" name="Rectangle 37">
            <a:extLst>
              <a:ext uri="{FF2B5EF4-FFF2-40B4-BE49-F238E27FC236}">
                <a16:creationId xmlns:a16="http://schemas.microsoft.com/office/drawing/2014/main" id="{58197705-9B7B-18D9-8681-EBEBE4184196}"/>
              </a:ext>
            </a:extLst>
          </p:cNvPr>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1132CE7C-A7F6-4BBC-8073-93E4680E9173}" type="slidenum">
              <a:rPr lang="en-US" altLang="en-US"/>
              <a:pPr>
                <a:defRPr/>
              </a:pPr>
              <a:t>‹#›</a:t>
            </a:fld>
            <a:endParaRPr lang="en-US" altLang="en-US" dirty="0"/>
          </a:p>
        </p:txBody>
      </p:sp>
      <p:sp>
        <p:nvSpPr>
          <p:cNvPr id="21542" name="Rectangle 38">
            <a:extLst>
              <a:ext uri="{FF2B5EF4-FFF2-40B4-BE49-F238E27FC236}">
                <a16:creationId xmlns:a16="http://schemas.microsoft.com/office/drawing/2014/main" id="{BE7AE2A8-508F-D584-3C27-02FF35610B7D}"/>
              </a:ext>
            </a:extLst>
          </p:cNvPr>
          <p:cNvSpPr>
            <a:spLocks noGrp="1" noChangeArrowheads="1"/>
          </p:cNvSpPr>
          <p:nvPr>
            <p:ph type="body" idx="1"/>
          </p:nvPr>
        </p:nvSpPr>
        <p:spPr bwMode="auto">
          <a:xfrm>
            <a:off x="1560513"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79DF77EA-0B05-57EA-13E2-B044771E0F2C}"/>
              </a:ext>
            </a:extLst>
          </p:cNvPr>
          <p:cNvGrpSpPr>
            <a:grpSpLocks/>
          </p:cNvGrpSpPr>
          <p:nvPr/>
        </p:nvGrpSpPr>
        <p:grpSpPr bwMode="auto">
          <a:xfrm>
            <a:off x="0" y="0"/>
            <a:ext cx="1447800" cy="6854825"/>
            <a:chOff x="0" y="0"/>
            <a:chExt cx="684" cy="4318"/>
          </a:xfrm>
        </p:grpSpPr>
        <p:sp>
          <p:nvSpPr>
            <p:cNvPr id="14339" name="Rectangle 3">
              <a:extLst>
                <a:ext uri="{FF2B5EF4-FFF2-40B4-BE49-F238E27FC236}">
                  <a16:creationId xmlns:a16="http://schemas.microsoft.com/office/drawing/2014/main" id="{1803495F-7E11-5E03-EF3F-1991FDFF2A43}"/>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2057" name="Group 4">
              <a:extLst>
                <a:ext uri="{FF2B5EF4-FFF2-40B4-BE49-F238E27FC236}">
                  <a16:creationId xmlns:a16="http://schemas.microsoft.com/office/drawing/2014/main" id="{8D9671B0-A1CE-93AC-9A4E-429D16EFBFA0}"/>
                </a:ext>
              </a:extLst>
            </p:cNvPr>
            <p:cNvGrpSpPr>
              <a:grpSpLocks/>
            </p:cNvGrpSpPr>
            <p:nvPr/>
          </p:nvGrpSpPr>
          <p:grpSpPr bwMode="auto">
            <a:xfrm>
              <a:off x="48" y="102"/>
              <a:ext cx="96" cy="4128"/>
              <a:chOff x="48" y="102"/>
              <a:chExt cx="96" cy="4128"/>
            </a:xfrm>
          </p:grpSpPr>
          <p:sp>
            <p:nvSpPr>
              <p:cNvPr id="2058" name="Rectangle 5">
                <a:extLst>
                  <a:ext uri="{FF2B5EF4-FFF2-40B4-BE49-F238E27FC236}">
                    <a16:creationId xmlns:a16="http://schemas.microsoft.com/office/drawing/2014/main" id="{26C80E90-6295-03C2-72FB-FEE563C6963C}"/>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59" name="Rectangle 6">
                <a:extLst>
                  <a:ext uri="{FF2B5EF4-FFF2-40B4-BE49-F238E27FC236}">
                    <a16:creationId xmlns:a16="http://schemas.microsoft.com/office/drawing/2014/main" id="{E2D9278C-F4A0-FE62-3D0B-361373978C8D}"/>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60" name="Rectangle 7">
                <a:extLst>
                  <a:ext uri="{FF2B5EF4-FFF2-40B4-BE49-F238E27FC236}">
                    <a16:creationId xmlns:a16="http://schemas.microsoft.com/office/drawing/2014/main" id="{B9FB2904-7E2A-5699-A6D2-2F701F6349F6}"/>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61" name="Rectangle 8">
                <a:extLst>
                  <a:ext uri="{FF2B5EF4-FFF2-40B4-BE49-F238E27FC236}">
                    <a16:creationId xmlns:a16="http://schemas.microsoft.com/office/drawing/2014/main" id="{7AFC9D01-F808-4236-0A28-56B06E3376F4}"/>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62" name="Rectangle 9">
                <a:extLst>
                  <a:ext uri="{FF2B5EF4-FFF2-40B4-BE49-F238E27FC236}">
                    <a16:creationId xmlns:a16="http://schemas.microsoft.com/office/drawing/2014/main" id="{A01E33C5-1A18-C1DB-D3D2-BD4BB84B1742}"/>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63" name="Rectangle 10">
                <a:extLst>
                  <a:ext uri="{FF2B5EF4-FFF2-40B4-BE49-F238E27FC236}">
                    <a16:creationId xmlns:a16="http://schemas.microsoft.com/office/drawing/2014/main" id="{297DFB72-6F24-1511-1D9F-7E5677AC8ABE}"/>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64" name="Rectangle 11">
                <a:extLst>
                  <a:ext uri="{FF2B5EF4-FFF2-40B4-BE49-F238E27FC236}">
                    <a16:creationId xmlns:a16="http://schemas.microsoft.com/office/drawing/2014/main" id="{962816E1-E89D-7169-F49A-2C5B2FD2B133}"/>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65" name="Rectangle 12">
                <a:extLst>
                  <a:ext uri="{FF2B5EF4-FFF2-40B4-BE49-F238E27FC236}">
                    <a16:creationId xmlns:a16="http://schemas.microsoft.com/office/drawing/2014/main" id="{D49896CD-9C3A-9D42-5DE1-04D669F8733D}"/>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66" name="Rectangle 13">
                <a:extLst>
                  <a:ext uri="{FF2B5EF4-FFF2-40B4-BE49-F238E27FC236}">
                    <a16:creationId xmlns:a16="http://schemas.microsoft.com/office/drawing/2014/main" id="{1FA780FE-083E-3E68-6E25-58FA9D3884CB}"/>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67" name="Rectangle 14">
                <a:extLst>
                  <a:ext uri="{FF2B5EF4-FFF2-40B4-BE49-F238E27FC236}">
                    <a16:creationId xmlns:a16="http://schemas.microsoft.com/office/drawing/2014/main" id="{EBE7C06C-FA88-0027-1B12-4D70ACBF29A5}"/>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68" name="Rectangle 15">
                <a:extLst>
                  <a:ext uri="{FF2B5EF4-FFF2-40B4-BE49-F238E27FC236}">
                    <a16:creationId xmlns:a16="http://schemas.microsoft.com/office/drawing/2014/main" id="{53810E34-357C-A8FD-C2B6-EA86226B311D}"/>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69" name="Rectangle 16">
                <a:extLst>
                  <a:ext uri="{FF2B5EF4-FFF2-40B4-BE49-F238E27FC236}">
                    <a16:creationId xmlns:a16="http://schemas.microsoft.com/office/drawing/2014/main" id="{97502503-7872-D889-F27B-B2F0012A81A8}"/>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70" name="Rectangle 17">
                <a:extLst>
                  <a:ext uri="{FF2B5EF4-FFF2-40B4-BE49-F238E27FC236}">
                    <a16:creationId xmlns:a16="http://schemas.microsoft.com/office/drawing/2014/main" id="{1434C32A-68F3-CD48-25F9-3DAC6307497D}"/>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71" name="Rectangle 18">
                <a:extLst>
                  <a:ext uri="{FF2B5EF4-FFF2-40B4-BE49-F238E27FC236}">
                    <a16:creationId xmlns:a16="http://schemas.microsoft.com/office/drawing/2014/main" id="{E69A661C-A972-47C0-0A4E-2D859073F7B5}"/>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72" name="Rectangle 19">
                <a:extLst>
                  <a:ext uri="{FF2B5EF4-FFF2-40B4-BE49-F238E27FC236}">
                    <a16:creationId xmlns:a16="http://schemas.microsoft.com/office/drawing/2014/main" id="{48B28036-5051-0BF7-054E-F392AB0D9AEC}"/>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73" name="Rectangle 20">
                <a:extLst>
                  <a:ext uri="{FF2B5EF4-FFF2-40B4-BE49-F238E27FC236}">
                    <a16:creationId xmlns:a16="http://schemas.microsoft.com/office/drawing/2014/main" id="{75ECAF48-6EFD-E56C-C31D-0E756AB8A4E5}"/>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74" name="Rectangle 21">
                <a:extLst>
                  <a:ext uri="{FF2B5EF4-FFF2-40B4-BE49-F238E27FC236}">
                    <a16:creationId xmlns:a16="http://schemas.microsoft.com/office/drawing/2014/main" id="{8C57F75C-35C4-42FD-E89D-6837351033B3}"/>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75" name="Rectangle 22">
                <a:extLst>
                  <a:ext uri="{FF2B5EF4-FFF2-40B4-BE49-F238E27FC236}">
                    <a16:creationId xmlns:a16="http://schemas.microsoft.com/office/drawing/2014/main" id="{39536960-E9E7-7EBF-F9DF-38473ECD65A3}"/>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76" name="Rectangle 23">
                <a:extLst>
                  <a:ext uri="{FF2B5EF4-FFF2-40B4-BE49-F238E27FC236}">
                    <a16:creationId xmlns:a16="http://schemas.microsoft.com/office/drawing/2014/main" id="{3BC197CA-8D2C-BCB1-4A33-35E7551B5113}"/>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77" name="Rectangle 24">
                <a:extLst>
                  <a:ext uri="{FF2B5EF4-FFF2-40B4-BE49-F238E27FC236}">
                    <a16:creationId xmlns:a16="http://schemas.microsoft.com/office/drawing/2014/main" id="{0271818F-83A7-46C4-9B1E-5671D880DD3B}"/>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78" name="Rectangle 25">
                <a:extLst>
                  <a:ext uri="{FF2B5EF4-FFF2-40B4-BE49-F238E27FC236}">
                    <a16:creationId xmlns:a16="http://schemas.microsoft.com/office/drawing/2014/main" id="{23AA7586-4ADD-6B71-FC63-975B0D313E6B}"/>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79" name="Rectangle 26">
                <a:extLst>
                  <a:ext uri="{FF2B5EF4-FFF2-40B4-BE49-F238E27FC236}">
                    <a16:creationId xmlns:a16="http://schemas.microsoft.com/office/drawing/2014/main" id="{59EA405E-6AAC-0CFD-3282-783F739132A2}"/>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80" name="Rectangle 27">
                <a:extLst>
                  <a:ext uri="{FF2B5EF4-FFF2-40B4-BE49-F238E27FC236}">
                    <a16:creationId xmlns:a16="http://schemas.microsoft.com/office/drawing/2014/main" id="{728DE3AC-3EBE-14DC-F4B9-5B8008129D9F}"/>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81" name="Rectangle 28">
                <a:extLst>
                  <a:ext uri="{FF2B5EF4-FFF2-40B4-BE49-F238E27FC236}">
                    <a16:creationId xmlns:a16="http://schemas.microsoft.com/office/drawing/2014/main" id="{220775F6-AB32-48CC-55D6-D747E95082E7}"/>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82" name="Rectangle 29">
                <a:extLst>
                  <a:ext uri="{FF2B5EF4-FFF2-40B4-BE49-F238E27FC236}">
                    <a16:creationId xmlns:a16="http://schemas.microsoft.com/office/drawing/2014/main" id="{9EDE1EE0-F3A6-BC94-523E-D7A6B75FFA60}"/>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83" name="Rectangle 30">
                <a:extLst>
                  <a:ext uri="{FF2B5EF4-FFF2-40B4-BE49-F238E27FC236}">
                    <a16:creationId xmlns:a16="http://schemas.microsoft.com/office/drawing/2014/main" id="{37CC5278-A413-F014-4512-EEBE756C5E8B}"/>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84" name="Rectangle 31">
                <a:extLst>
                  <a:ext uri="{FF2B5EF4-FFF2-40B4-BE49-F238E27FC236}">
                    <a16:creationId xmlns:a16="http://schemas.microsoft.com/office/drawing/2014/main" id="{862F1F0C-8CE4-E6CC-1726-1C43F6A4CD3B}"/>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85" name="Rectangle 32">
                <a:extLst>
                  <a:ext uri="{FF2B5EF4-FFF2-40B4-BE49-F238E27FC236}">
                    <a16:creationId xmlns:a16="http://schemas.microsoft.com/office/drawing/2014/main" id="{B6698CEF-E440-3F9E-A3F7-F1B1C83E9D1E}"/>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86" name="Rectangle 33">
                <a:extLst>
                  <a:ext uri="{FF2B5EF4-FFF2-40B4-BE49-F238E27FC236}">
                    <a16:creationId xmlns:a16="http://schemas.microsoft.com/office/drawing/2014/main" id="{2166C78C-C8DE-4723-FBA4-CD89D65BEED1}"/>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grpSp>
      </p:grpSp>
      <p:sp>
        <p:nvSpPr>
          <p:cNvPr id="2051" name="Rectangle 34">
            <a:extLst>
              <a:ext uri="{FF2B5EF4-FFF2-40B4-BE49-F238E27FC236}">
                <a16:creationId xmlns:a16="http://schemas.microsoft.com/office/drawing/2014/main" id="{1B46EA01-4662-1485-F690-51D62B0B399D}"/>
              </a:ext>
            </a:extLst>
          </p:cNvPr>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a:extLst>
              <a:ext uri="{FF2B5EF4-FFF2-40B4-BE49-F238E27FC236}">
                <a16:creationId xmlns:a16="http://schemas.microsoft.com/office/drawing/2014/main" id="{5E42B99B-1293-ECE2-DF61-ACAED949F8CC}"/>
              </a:ext>
            </a:extLst>
          </p:cNvPr>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a:p>
        </p:txBody>
      </p:sp>
      <p:sp>
        <p:nvSpPr>
          <p:cNvPr id="14372" name="Rectangle 36">
            <a:extLst>
              <a:ext uri="{FF2B5EF4-FFF2-40B4-BE49-F238E27FC236}">
                <a16:creationId xmlns:a16="http://schemas.microsoft.com/office/drawing/2014/main" id="{DEEEB584-BD14-CF05-03EE-96250F33DEE2}"/>
              </a:ext>
            </a:extLst>
          </p:cNvPr>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a:p>
        </p:txBody>
      </p:sp>
      <p:sp>
        <p:nvSpPr>
          <p:cNvPr id="14373" name="Rectangle 37">
            <a:extLst>
              <a:ext uri="{FF2B5EF4-FFF2-40B4-BE49-F238E27FC236}">
                <a16:creationId xmlns:a16="http://schemas.microsoft.com/office/drawing/2014/main" id="{58275856-74CC-87E4-D796-9A13A353EA9B}"/>
              </a:ext>
            </a:extLst>
          </p:cNvPr>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44D6F27D-6BE5-46F2-AE32-837FCD5245BF}" type="slidenum">
              <a:rPr lang="en-US"/>
              <a:pPr>
                <a:defRPr/>
              </a:pPr>
              <a:t>‹#›</a:t>
            </a:fld>
            <a:endParaRPr lang="en-US" dirty="0"/>
          </a:p>
        </p:txBody>
      </p:sp>
      <p:sp>
        <p:nvSpPr>
          <p:cNvPr id="14374" name="Rectangle 38">
            <a:extLst>
              <a:ext uri="{FF2B5EF4-FFF2-40B4-BE49-F238E27FC236}">
                <a16:creationId xmlns:a16="http://schemas.microsoft.com/office/drawing/2014/main" id="{C0459160-BEB2-E0ED-B790-C3838F6745BA}"/>
              </a:ext>
            </a:extLst>
          </p:cNvPr>
          <p:cNvSpPr>
            <a:spLocks noGrp="1" noChangeArrowheads="1"/>
          </p:cNvSpPr>
          <p:nvPr>
            <p:ph type="body" idx="1"/>
          </p:nvPr>
        </p:nvSpPr>
        <p:spPr bwMode="auto">
          <a:xfrm>
            <a:off x="1560513"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4242" r:id="rId1"/>
    <p:sldLayoutId id="2147484243" r:id="rId2"/>
    <p:sldLayoutId id="2147484244" r:id="rId3"/>
    <p:sldLayoutId id="2147484245" r:id="rId4"/>
    <p:sldLayoutId id="2147484246" r:id="rId5"/>
    <p:sldLayoutId id="2147484247" r:id="rId6"/>
    <p:sldLayoutId id="2147484248" r:id="rId7"/>
    <p:sldLayoutId id="2147484249" r:id="rId8"/>
    <p:sldLayoutId id="2147484250" r:id="rId9"/>
    <p:sldLayoutId id="2147484251" r:id="rId10"/>
    <p:sldLayoutId id="2147484254" r:id="rId11"/>
    <p:sldLayoutId id="2147484255" r:id="rId12"/>
    <p:sldLayoutId id="2147484257" r:id="rId13"/>
    <p:sldLayoutId id="2147484258"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310457-12D8-7F64-2A6D-BC5D9AF764C3}"/>
              </a:ext>
            </a:extLst>
          </p:cNvPr>
          <p:cNvPicPr>
            <a:picLocks noChangeAspect="1"/>
          </p:cNvPicPr>
          <p:nvPr/>
        </p:nvPicPr>
        <p:blipFill>
          <a:blip r:embed="rId2"/>
          <a:stretch>
            <a:fillRect/>
          </a:stretch>
        </p:blipFill>
        <p:spPr>
          <a:xfrm>
            <a:off x="2021633" y="457200"/>
            <a:ext cx="8148734" cy="4572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Subtitle 2">
            <a:extLst>
              <a:ext uri="{FF2B5EF4-FFF2-40B4-BE49-F238E27FC236}">
                <a16:creationId xmlns:a16="http://schemas.microsoft.com/office/drawing/2014/main" id="{F6F239A2-28FB-CB10-2B53-6BC98FC8D84B}"/>
              </a:ext>
            </a:extLst>
          </p:cNvPr>
          <p:cNvSpPr txBox="1">
            <a:spLocks/>
          </p:cNvSpPr>
          <p:nvPr/>
        </p:nvSpPr>
        <p:spPr bwMode="auto">
          <a:xfrm>
            <a:off x="2362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mn-cs"/>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 Chafer Theological Seminary</a:t>
            </a:r>
          </a:p>
        </p:txBody>
      </p:sp>
      <p:pic>
        <p:nvPicPr>
          <p:cNvPr id="3" name="Picture 2">
            <a:extLst>
              <a:ext uri="{FF2B5EF4-FFF2-40B4-BE49-F238E27FC236}">
                <a16:creationId xmlns:a16="http://schemas.microsoft.com/office/drawing/2014/main" id="{E19EE9D4-75BC-71C7-1AA1-8C247FC303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5245395"/>
            <a:ext cx="913733" cy="1371600"/>
          </a:xfrm>
          <a:prstGeom prst="rect">
            <a:avLst/>
          </a:prstGeom>
        </p:spPr>
      </p:pic>
    </p:spTree>
    <p:extLst>
      <p:ext uri="{BB962C8B-B14F-4D97-AF65-F5344CB8AC3E}">
        <p14:creationId xmlns:p14="http://schemas.microsoft.com/office/powerpoint/2010/main" val="600341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54C8D9-6096-B162-9A9D-F3A3407DC1BE}"/>
              </a:ext>
            </a:extLst>
          </p:cNvPr>
          <p:cNvPicPr>
            <a:picLocks noChangeAspect="1"/>
          </p:cNvPicPr>
          <p:nvPr/>
        </p:nvPicPr>
        <p:blipFill>
          <a:blip r:embed="rId2"/>
          <a:stretch>
            <a:fillRect/>
          </a:stretch>
        </p:blipFill>
        <p:spPr>
          <a:xfrm>
            <a:off x="0" y="0"/>
            <a:ext cx="12192000" cy="6857999"/>
          </a:xfrm>
          <a:prstGeom prst="rect">
            <a:avLst/>
          </a:prstGeom>
        </p:spPr>
      </p:pic>
      <p:sp>
        <p:nvSpPr>
          <p:cNvPr id="6" name="Rectangle 5"/>
          <p:cNvSpPr/>
          <p:nvPr/>
        </p:nvSpPr>
        <p:spPr>
          <a:xfrm>
            <a:off x="609600" y="0"/>
            <a:ext cx="10972800" cy="5416868"/>
          </a:xfrm>
          <a:prstGeom prst="rect">
            <a:avLst/>
          </a:prstGeom>
          <a:noFill/>
        </p:spPr>
        <p:txBody>
          <a:bodyPr wrap="square">
            <a:spAutoFit/>
          </a:bodyPr>
          <a:lstStyle/>
          <a:p>
            <a:pPr algn="ctr">
              <a:spcBef>
                <a:spcPts val="0"/>
              </a:spcBef>
              <a:spcAft>
                <a:spcPts val="12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Isaiah 53:3–6</a:t>
            </a:r>
          </a:p>
          <a:p>
            <a:pPr algn="just">
              <a:spcBef>
                <a:spcPts val="0"/>
              </a:spcBef>
              <a:spcAft>
                <a:spcPts val="0"/>
              </a:spcAft>
            </a:pPr>
            <a:r>
              <a:rPr lang="en-US" sz="3000" baseline="30000" dirty="0">
                <a:effectLst>
                  <a:outerShdw blurRad="38100" dist="38100" dir="2700000" algn="tl">
                    <a:srgbClr val="000000">
                      <a:alpha val="43137"/>
                    </a:srgbClr>
                  </a:outerShdw>
                </a:effectLst>
                <a:latin typeface="Calibri" panose="020F0502020204030204" pitchFamily="34" charset="0"/>
              </a:rPr>
              <a:t>3</a:t>
            </a:r>
            <a:r>
              <a:rPr lang="en-US" sz="3000" dirty="0">
                <a:effectLst>
                  <a:outerShdw blurRad="38100" dist="38100" dir="2700000" algn="tl">
                    <a:srgbClr val="000000">
                      <a:alpha val="43137"/>
                    </a:srgbClr>
                  </a:outerShdw>
                </a:effectLst>
                <a:latin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He was despised and forsaken of men</a:t>
            </a:r>
            <a:r>
              <a:rPr lang="en-US" sz="3000" dirty="0">
                <a:effectLst>
                  <a:outerShdw blurRad="38100" dist="38100" dir="2700000" algn="tl">
                    <a:srgbClr val="000000">
                      <a:alpha val="43137"/>
                    </a:srgbClr>
                  </a:outerShdw>
                </a:effectLst>
                <a:latin typeface="Calibri" panose="020F0502020204030204" pitchFamily="34" charset="0"/>
              </a:rPr>
              <a:t>, A man of sorrows and acquainted with grief; And like one from whom men hide their face He was despised, and we did not esteem Him. </a:t>
            </a:r>
            <a:r>
              <a:rPr lang="en-US" sz="3000" baseline="30000" dirty="0">
                <a:effectLst>
                  <a:outerShdw blurRad="38100" dist="38100" dir="2700000" algn="tl">
                    <a:srgbClr val="000000">
                      <a:alpha val="43137"/>
                    </a:srgbClr>
                  </a:outerShdw>
                </a:effectLst>
                <a:latin typeface="Calibri" panose="020F0502020204030204" pitchFamily="34" charset="0"/>
              </a:rPr>
              <a:t>4</a:t>
            </a:r>
            <a:r>
              <a:rPr lang="en-US" sz="3000" dirty="0">
                <a:effectLst>
                  <a:outerShdw blurRad="38100" dist="38100" dir="2700000" algn="tl">
                    <a:srgbClr val="000000">
                      <a:alpha val="43137"/>
                    </a:srgbClr>
                  </a:outerShdw>
                </a:effectLst>
                <a:latin typeface="Calibri" panose="020F0502020204030204" pitchFamily="34" charset="0"/>
              </a:rPr>
              <a:t> Surely our griefs He Himself bore, And our sorrows He carried; Yet we ourselves esteemed Him stricken, Smitten of God, and afflicted. </a:t>
            </a:r>
            <a:r>
              <a:rPr lang="en-US" sz="3000" baseline="30000" dirty="0">
                <a:effectLst>
                  <a:outerShdw blurRad="38100" dist="38100" dir="2700000" algn="tl">
                    <a:srgbClr val="000000">
                      <a:alpha val="43137"/>
                    </a:srgbClr>
                  </a:outerShdw>
                </a:effectLst>
                <a:latin typeface="Calibri" panose="020F0502020204030204" pitchFamily="34" charset="0"/>
              </a:rPr>
              <a:t>5</a:t>
            </a:r>
            <a:r>
              <a:rPr lang="en-US" sz="3000" dirty="0">
                <a:effectLst>
                  <a:outerShdw blurRad="38100" dist="38100" dir="2700000" algn="tl">
                    <a:srgbClr val="000000">
                      <a:alpha val="43137"/>
                    </a:srgbClr>
                  </a:outerShdw>
                </a:effectLst>
                <a:latin typeface="Calibri" panose="020F0502020204030204" pitchFamily="34" charset="0"/>
              </a:rPr>
              <a:t> But He was pierced through for our transgressions, He was crushed for our iniquities; The chastening for our well-being </a:t>
            </a:r>
            <a:r>
              <a:rPr lang="en-US" sz="3000" i="1" dirty="0">
                <a:effectLst>
                  <a:outerShdw blurRad="38100" dist="38100" dir="2700000" algn="tl">
                    <a:srgbClr val="000000">
                      <a:alpha val="43137"/>
                    </a:srgbClr>
                  </a:outerShdw>
                </a:effectLst>
                <a:latin typeface="Calibri" panose="020F0502020204030204" pitchFamily="34" charset="0"/>
              </a:rPr>
              <a:t>fell</a:t>
            </a:r>
            <a:r>
              <a:rPr lang="en-US" sz="3000" dirty="0">
                <a:effectLst>
                  <a:outerShdw blurRad="38100" dist="38100" dir="2700000" algn="tl">
                    <a:srgbClr val="000000">
                      <a:alpha val="43137"/>
                    </a:srgbClr>
                  </a:outerShdw>
                </a:effectLst>
                <a:latin typeface="Calibri" panose="020F0502020204030204" pitchFamily="34" charset="0"/>
              </a:rPr>
              <a:t> upon Him, And by His scourging we are healed. </a:t>
            </a:r>
            <a:r>
              <a:rPr lang="en-US" sz="3000" baseline="30000" dirty="0">
                <a:effectLst>
                  <a:outerShdw blurRad="38100" dist="38100" dir="2700000" algn="tl">
                    <a:srgbClr val="000000">
                      <a:alpha val="43137"/>
                    </a:srgbClr>
                  </a:outerShdw>
                </a:effectLst>
                <a:latin typeface="Calibri" panose="020F0502020204030204" pitchFamily="34" charset="0"/>
              </a:rPr>
              <a:t>6</a:t>
            </a:r>
            <a:r>
              <a:rPr lang="en-US" sz="3000" dirty="0">
                <a:effectLst>
                  <a:outerShdw blurRad="38100" dist="38100" dir="2700000" algn="tl">
                    <a:srgbClr val="000000">
                      <a:alpha val="43137"/>
                    </a:srgbClr>
                  </a:outerShdw>
                </a:effectLst>
                <a:latin typeface="Calibri" panose="020F0502020204030204" pitchFamily="34" charset="0"/>
              </a:rPr>
              <a:t> All of us like sheep have gone astray, Each of us has turned to his own way; But the </a:t>
            </a:r>
            <a:r>
              <a:rPr lang="en-US" sz="3000" cap="small" dirty="0">
                <a:effectLst>
                  <a:outerShdw blurRad="38100" dist="38100" dir="2700000" algn="tl">
                    <a:srgbClr val="000000">
                      <a:alpha val="43137"/>
                    </a:srgbClr>
                  </a:outerShdw>
                </a:effectLst>
                <a:latin typeface="Calibri" panose="020F0502020204030204" pitchFamily="34" charset="0"/>
              </a:rPr>
              <a:t>Lord</a:t>
            </a:r>
            <a:r>
              <a:rPr lang="en-US" sz="3000" dirty="0">
                <a:effectLst>
                  <a:outerShdw blurRad="38100" dist="38100" dir="2700000" algn="tl">
                    <a:srgbClr val="000000">
                      <a:alpha val="43137"/>
                    </a:srgbClr>
                  </a:outerShdw>
                </a:effectLst>
                <a:latin typeface="Calibri" panose="020F0502020204030204" pitchFamily="34" charset="0"/>
              </a:rPr>
              <a:t> has caused the iniquity of us all To fall on Him.” </a:t>
            </a:r>
          </a:p>
        </p:txBody>
      </p:sp>
    </p:spTree>
    <p:extLst>
      <p:ext uri="{BB962C8B-B14F-4D97-AF65-F5344CB8AC3E}">
        <p14:creationId xmlns:p14="http://schemas.microsoft.com/office/powerpoint/2010/main" val="1572583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1257300" y="5943600"/>
            <a:ext cx="9677400" cy="796925"/>
          </a:xfrm>
        </p:spPr>
        <p:txBody>
          <a:bodyPr/>
          <a:lstStyle/>
          <a:p>
            <a:pPr algn="ctr" eaLnBrk="1" hangingPunct="1"/>
            <a:r>
              <a:rPr lang="en-US" altLang="en-US" sz="2000" dirty="0">
                <a:solidFill>
                  <a:schemeClr val="tx1"/>
                </a:solidFill>
              </a:rPr>
              <a:t>Lewis Sperry Chafer, vol. 7, </a:t>
            </a:r>
            <a:r>
              <a:rPr lang="en-US" altLang="en-US" sz="2000" i="1" dirty="0">
                <a:solidFill>
                  <a:schemeClr val="tx1"/>
                </a:solidFill>
              </a:rPr>
              <a:t>Systematic Theology</a:t>
            </a:r>
            <a:br>
              <a:rPr lang="en-US" altLang="en-US" sz="2000" dirty="0">
                <a:solidFill>
                  <a:schemeClr val="tx1"/>
                </a:solidFill>
              </a:rPr>
            </a:br>
            <a:r>
              <a:rPr lang="en-US" altLang="en-US" sz="2000" dirty="0">
                <a:solidFill>
                  <a:schemeClr val="tx1"/>
                </a:solidFill>
              </a:rPr>
              <a:t>(Grand Rapids, MI: Kregel Publications, 1993), 265-66.</a:t>
            </a:r>
          </a:p>
        </p:txBody>
      </p:sp>
      <p:sp>
        <p:nvSpPr>
          <p:cNvPr id="105475" name="Content Placeholder 2"/>
          <p:cNvSpPr>
            <a:spLocks noGrp="1"/>
          </p:cNvSpPr>
          <p:nvPr>
            <p:ph idx="1"/>
          </p:nvPr>
        </p:nvSpPr>
        <p:spPr>
          <a:xfrm>
            <a:off x="3048000" y="1981200"/>
            <a:ext cx="8534400" cy="2667000"/>
          </a:xfrm>
        </p:spPr>
        <p:txBody>
          <a:bodyPr/>
          <a:lstStyle/>
          <a:p>
            <a:pPr marL="0" indent="0" algn="just" eaLnBrk="1" hangingPunct="1">
              <a:buNone/>
            </a:pPr>
            <a:r>
              <a:rPr lang="en-US" altLang="en-US" dirty="0"/>
              <a:t>“…because upwards of 150 passages of Scripture condition salvation upon </a:t>
            </a:r>
            <a:r>
              <a:rPr lang="en-US" altLang="en-US" b="1" u="sng" dirty="0">
                <a:solidFill>
                  <a:srgbClr val="FFFFCC"/>
                </a:solidFill>
              </a:rPr>
              <a:t>believing</a:t>
            </a:r>
            <a:r>
              <a:rPr lang="en-US" altLang="en-US" dirty="0"/>
              <a:t> only</a:t>
            </a:r>
            <a:r>
              <a:rPr lang="en-US" altLang="en-US" b="1" dirty="0"/>
              <a:t> </a:t>
            </a:r>
            <a:r>
              <a:rPr lang="en-US" altLang="en-US" dirty="0"/>
              <a:t>(cf. John 3:16; Acts 16:31).”</a:t>
            </a:r>
          </a:p>
        </p:txBody>
      </p:sp>
      <p:pic>
        <p:nvPicPr>
          <p:cNvPr id="47108" name="Picture 2" descr="http://t1.gstatic.com/images?q=tbn:ANd9GcQxv3vyi4YqgamHAJTIgWkNJkLqWWIuAG2pkecTpX67vjz6XE96Kw"/>
          <p:cNvPicPr>
            <a:picLocks noChangeAspect="1" noChangeArrowheads="1"/>
          </p:cNvPicPr>
          <p:nvPr/>
        </p:nvPicPr>
        <p:blipFill>
          <a:blip r:embed="rId2" cstate="print"/>
          <a:srcRect/>
          <a:stretch>
            <a:fillRect/>
          </a:stretch>
        </p:blipFill>
        <p:spPr bwMode="auto">
          <a:xfrm>
            <a:off x="762001" y="2057400"/>
            <a:ext cx="1946246" cy="27432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1"/>
          <p:cNvSpPr txBox="1">
            <a:spLocks/>
          </p:cNvSpPr>
          <p:nvPr/>
        </p:nvSpPr>
        <p:spPr>
          <a:xfrm>
            <a:off x="1524000" y="304800"/>
            <a:ext cx="9144000" cy="914400"/>
          </a:xfrm>
          <a:prstGeom prst="rect">
            <a:avLst/>
          </a:prstGeom>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Belief – God’s One Condition for Justification</a:t>
            </a:r>
          </a:p>
        </p:txBody>
      </p:sp>
    </p:spTree>
    <p:extLst>
      <p:ext uri="{BB962C8B-B14F-4D97-AF65-F5344CB8AC3E}">
        <p14:creationId xmlns:p14="http://schemas.microsoft.com/office/powerpoint/2010/main" val="3358349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4294967295"/>
          </p:nvPr>
        </p:nvSpPr>
        <p:spPr>
          <a:xfrm>
            <a:off x="609600" y="990600"/>
            <a:ext cx="8229600" cy="1524000"/>
          </a:xfrm>
          <a:solidFill>
            <a:schemeClr val="bg1"/>
          </a:solidFill>
          <a:ln w="28575">
            <a:solidFill>
              <a:srgbClr val="FF0000"/>
            </a:solidFill>
          </a:ln>
        </p:spPr>
        <p:txBody>
          <a:bodyPr/>
          <a:lstStyle/>
          <a:p>
            <a:pPr marL="0" indent="0" algn="ctr">
              <a:spcBef>
                <a:spcPts val="0"/>
              </a:spcBef>
              <a:spcAft>
                <a:spcPts val="0"/>
              </a:spcAft>
              <a:buNone/>
              <a:defRPr/>
            </a:pPr>
            <a:r>
              <a:rPr lang="en-US" altLang="en-US" sz="2800" b="1" kern="1200" dirty="0">
                <a:solidFill>
                  <a:srgbClr val="FFFFCC"/>
                </a:solidFill>
              </a:rPr>
              <a:t>Gen 15:6</a:t>
            </a:r>
          </a:p>
          <a:p>
            <a:pPr marL="0" indent="0" algn="just">
              <a:spcBef>
                <a:spcPts val="0"/>
              </a:spcBef>
              <a:spcAft>
                <a:spcPts val="0"/>
              </a:spcAft>
              <a:buNone/>
              <a:defRPr/>
            </a:pPr>
            <a:r>
              <a:rPr lang="en-US" altLang="en-US" sz="2800" dirty="0"/>
              <a:t>Then he </a:t>
            </a:r>
            <a:r>
              <a:rPr lang="en-US" altLang="en-US" sz="2800" b="1" u="sng" kern="1200" dirty="0">
                <a:solidFill>
                  <a:srgbClr val="FFFFCC"/>
                </a:solidFill>
              </a:rPr>
              <a:t>believed</a:t>
            </a:r>
            <a:r>
              <a:rPr lang="en-US" altLang="en-US" sz="2800" dirty="0"/>
              <a:t> in the LORD; and He reckoned it to him as righteousness.</a:t>
            </a:r>
          </a:p>
        </p:txBody>
      </p:sp>
      <p:pic>
        <p:nvPicPr>
          <p:cNvPr id="104451" name="Picture 2" descr="http://4.bp.blogspot.com/-JXH-bqfBcWE/TgJAJNX1UjI/AAAAAAAAAVA/qgy871X7QgQ/s1600/ABE.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10676" y="1981200"/>
            <a:ext cx="2371724" cy="2934092"/>
          </a:xfrm>
          <a:prstGeom prst="rect">
            <a:avLst/>
          </a:prstGeom>
          <a:noFill/>
          <a:ln w="28575">
            <a:solidFill>
              <a:schemeClr val="tx1"/>
            </a:solidFill>
            <a:miter lim="800000"/>
            <a:headEnd/>
            <a:tailEnd/>
          </a:ln>
        </p:spPr>
      </p:pic>
      <p:sp>
        <p:nvSpPr>
          <p:cNvPr id="4" name="Title 1"/>
          <p:cNvSpPr txBox="1">
            <a:spLocks/>
          </p:cNvSpPr>
          <p:nvPr/>
        </p:nvSpPr>
        <p:spPr>
          <a:xfrm>
            <a:off x="1576388" y="228600"/>
            <a:ext cx="9039225"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Belief – God’s One Condition for Justification</a:t>
            </a:r>
          </a:p>
        </p:txBody>
      </p:sp>
      <p:sp>
        <p:nvSpPr>
          <p:cNvPr id="5" name="Content Placeholder 2"/>
          <p:cNvSpPr txBox="1">
            <a:spLocks/>
          </p:cNvSpPr>
          <p:nvPr/>
        </p:nvSpPr>
        <p:spPr bwMode="auto">
          <a:xfrm>
            <a:off x="609600" y="2667000"/>
            <a:ext cx="8229600" cy="1905000"/>
          </a:xfrm>
          <a:prstGeom prst="rect">
            <a:avLst/>
          </a:prstGeom>
          <a:solidFill>
            <a:schemeClr val="bg1"/>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chemeClr val="tx2"/>
              </a:buClr>
              <a:buSzPct val="75000"/>
              <a:buNone/>
              <a:defRPr/>
            </a:pPr>
            <a:r>
              <a:rPr lang="en-US" altLang="en-US" sz="2800" b="1" dirty="0">
                <a:solidFill>
                  <a:srgbClr val="FFFFCC"/>
                </a:solidFill>
                <a:effectLst>
                  <a:outerShdw blurRad="38100" dist="38100" dir="2700000" algn="tl">
                    <a:srgbClr val="000000"/>
                  </a:outerShdw>
                </a:effectLst>
                <a:latin typeface="Calibri" panose="020F0502020204030204" pitchFamily="34" charset="0"/>
              </a:rPr>
              <a:t>John 3:16</a:t>
            </a:r>
          </a:p>
          <a:p>
            <a:pPr marL="0" indent="0" algn="just">
              <a:spcBef>
                <a:spcPts val="0"/>
              </a:spcBef>
              <a:spcAft>
                <a:spcPts val="0"/>
              </a:spcAft>
              <a:buNone/>
              <a:defRPr/>
            </a:pPr>
            <a:r>
              <a:rPr lang="en-US" altLang="en-US" sz="2800" dirty="0">
                <a:effectLst>
                  <a:outerShdw blurRad="38100" dist="38100" dir="2700000" algn="tl">
                    <a:srgbClr val="000000"/>
                  </a:outerShdw>
                </a:effectLst>
                <a:latin typeface="Calibri" panose="020F0502020204030204" pitchFamily="34" charset="0"/>
              </a:rPr>
              <a:t>For God so loved the world, that He gave His only begotten Son, that whoever </a:t>
            </a:r>
            <a:r>
              <a:rPr lang="en-US" altLang="en-US" sz="2800" b="1" u="sng" dirty="0">
                <a:solidFill>
                  <a:srgbClr val="FFFFCC"/>
                </a:solidFill>
                <a:effectLst>
                  <a:outerShdw blurRad="38100" dist="38100" dir="2700000" algn="tl">
                    <a:srgbClr val="000000"/>
                  </a:outerShdw>
                </a:effectLst>
                <a:latin typeface="Calibri" panose="020F0502020204030204" pitchFamily="34" charset="0"/>
              </a:rPr>
              <a:t>believes</a:t>
            </a:r>
            <a:r>
              <a:rPr lang="en-US" altLang="en-US" sz="2800" dirty="0">
                <a:effectLst>
                  <a:outerShdw blurRad="38100" dist="38100" dir="2700000" algn="tl">
                    <a:srgbClr val="000000"/>
                  </a:outerShdw>
                </a:effectLst>
                <a:latin typeface="Calibri" panose="020F0502020204030204" pitchFamily="34" charset="0"/>
              </a:rPr>
              <a:t> in Him shall not perish, but have eternal life.</a:t>
            </a:r>
          </a:p>
        </p:txBody>
      </p:sp>
      <p:sp>
        <p:nvSpPr>
          <p:cNvPr id="6" name="Content Placeholder 2"/>
          <p:cNvSpPr txBox="1">
            <a:spLocks/>
          </p:cNvSpPr>
          <p:nvPr/>
        </p:nvSpPr>
        <p:spPr bwMode="auto">
          <a:xfrm>
            <a:off x="609600" y="4800600"/>
            <a:ext cx="8229600" cy="1828800"/>
          </a:xfrm>
          <a:prstGeom prst="rect">
            <a:avLst/>
          </a:prstGeom>
          <a:solidFill>
            <a:schemeClr val="bg1"/>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chemeClr val="tx2"/>
              </a:buClr>
              <a:buSzPct val="75000"/>
              <a:buNone/>
              <a:defRPr/>
            </a:pPr>
            <a:r>
              <a:rPr lang="en-US" altLang="en-US" sz="2800" b="1" dirty="0">
                <a:solidFill>
                  <a:srgbClr val="FFFFCC"/>
                </a:solidFill>
                <a:effectLst>
                  <a:outerShdw blurRad="38100" dist="38100" dir="2700000" algn="tl">
                    <a:srgbClr val="000000"/>
                  </a:outerShdw>
                </a:effectLst>
                <a:latin typeface="Calibri" panose="020F0502020204030204" pitchFamily="34" charset="0"/>
              </a:rPr>
              <a:t>Acts 16:30-31</a:t>
            </a:r>
          </a:p>
          <a:p>
            <a:pPr marL="0" indent="0" algn="just">
              <a:spcBef>
                <a:spcPts val="0"/>
              </a:spcBef>
              <a:spcAft>
                <a:spcPts val="0"/>
              </a:spcAft>
              <a:buNone/>
              <a:defRPr/>
            </a:pPr>
            <a:r>
              <a:rPr lang="en-US" altLang="en-US" sz="2800" dirty="0">
                <a:effectLst>
                  <a:outerShdw blurRad="38100" dist="38100" dir="2700000" algn="tl">
                    <a:srgbClr val="000000"/>
                  </a:outerShdw>
                </a:effectLst>
                <a:latin typeface="Calibri" panose="020F0502020204030204" pitchFamily="34" charset="0"/>
              </a:rPr>
              <a:t>"Sirs, what must I do to be saved?" They said, "</a:t>
            </a:r>
            <a:r>
              <a:rPr lang="en-US" altLang="en-US" sz="2800" b="1" u="sng" dirty="0">
                <a:solidFill>
                  <a:srgbClr val="FFFFCC"/>
                </a:solidFill>
                <a:effectLst>
                  <a:outerShdw blurRad="38100" dist="38100" dir="2700000" algn="tl">
                    <a:srgbClr val="000000"/>
                  </a:outerShdw>
                </a:effectLst>
                <a:latin typeface="Calibri" panose="020F0502020204030204" pitchFamily="34" charset="0"/>
              </a:rPr>
              <a:t>Believe</a:t>
            </a:r>
            <a:r>
              <a:rPr lang="en-US" altLang="en-US" sz="2800" dirty="0">
                <a:effectLst>
                  <a:outerShdw blurRad="38100" dist="38100" dir="2700000" algn="tl">
                    <a:srgbClr val="000000"/>
                  </a:outerShdw>
                </a:effectLst>
                <a:latin typeface="Calibri" panose="020F0502020204030204" pitchFamily="34" charset="0"/>
              </a:rPr>
              <a:t> in the Lord Jesus, and you will be saved..."</a:t>
            </a:r>
          </a:p>
        </p:txBody>
      </p:sp>
    </p:spTree>
    <p:extLst>
      <p:ext uri="{BB962C8B-B14F-4D97-AF65-F5344CB8AC3E}">
        <p14:creationId xmlns:p14="http://schemas.microsoft.com/office/powerpoint/2010/main" val="1968279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B80CCD-1DEE-4ADD-9602-D3622AE68425}"/>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John 3:36</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who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Son has eternal life; but he who does not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obey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Son will not see life, but the wrath of God abides on him.”</a:t>
            </a:r>
          </a:p>
        </p:txBody>
      </p:sp>
      <p:pic>
        <p:nvPicPr>
          <p:cNvPr id="2" name="Picture 1">
            <a:extLst>
              <a:ext uri="{FF2B5EF4-FFF2-40B4-BE49-F238E27FC236}">
                <a16:creationId xmlns:a16="http://schemas.microsoft.com/office/drawing/2014/main" id="{66D7F729-61D9-88C8-1E18-EE52EFDB59CD}"/>
              </a:ext>
            </a:extLst>
          </p:cNvPr>
          <p:cNvPicPr>
            <a:picLocks noChangeAspect="1"/>
          </p:cNvPicPr>
          <p:nvPr/>
        </p:nvPicPr>
        <p:blipFill>
          <a:blip r:embed="rId3"/>
          <a:stretch>
            <a:fillRect/>
          </a:stretch>
        </p:blipFill>
        <p:spPr>
          <a:xfrm>
            <a:off x="4572000" y="2514600"/>
            <a:ext cx="3048000" cy="2286000"/>
          </a:xfrm>
          <a:prstGeom prst="rect">
            <a:avLst/>
          </a:prstGeom>
        </p:spPr>
      </p:pic>
    </p:spTree>
    <p:extLst>
      <p:ext uri="{BB962C8B-B14F-4D97-AF65-F5344CB8AC3E}">
        <p14:creationId xmlns:p14="http://schemas.microsoft.com/office/powerpoint/2010/main" val="3613526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20F8F945-C5A6-0F8B-B47E-1874D918F7D9}"/>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a:t>Commendation (1)</a:t>
            </a:r>
          </a:p>
        </p:txBody>
      </p:sp>
      <p:sp>
        <p:nvSpPr>
          <p:cNvPr id="12291" name="Rectangle 3">
            <a:extLst>
              <a:ext uri="{FF2B5EF4-FFF2-40B4-BE49-F238E27FC236}">
                <a16:creationId xmlns:a16="http://schemas.microsoft.com/office/drawing/2014/main" id="{2A97218B-71CE-79C2-C38A-E941C005570E}"/>
              </a:ext>
            </a:extLst>
          </p:cNvPr>
          <p:cNvSpPr>
            <a:spLocks noGrp="1" noChangeArrowheads="1"/>
          </p:cNvSpPr>
          <p:nvPr>
            <p:ph type="body" idx="1"/>
          </p:nvPr>
        </p:nvSpPr>
        <p:spPr>
          <a:xfrm>
            <a:off x="2419350" y="1336675"/>
            <a:ext cx="7354888" cy="4606925"/>
          </a:xfrm>
        </p:spPr>
        <p:txBody>
          <a:bodyPr/>
          <a:lstStyle/>
          <a:p>
            <a:pPr marL="457200" indent="-457200" algn="just" eaLnBrk="1" hangingPunct="1">
              <a:spcBef>
                <a:spcPts val="0"/>
              </a:spcBef>
              <a:spcAft>
                <a:spcPts val="3600"/>
              </a:spcAft>
              <a:defRPr/>
            </a:pPr>
            <a:r>
              <a:rPr lang="en-US" dirty="0"/>
              <a:t>Reminder of grace (1:1-2)</a:t>
            </a:r>
          </a:p>
          <a:p>
            <a:pPr marL="457200" indent="-457200" algn="just" eaLnBrk="1" hangingPunct="1">
              <a:spcBef>
                <a:spcPts val="0"/>
              </a:spcBef>
              <a:spcAft>
                <a:spcPts val="3600"/>
              </a:spcAft>
              <a:defRPr/>
            </a:pPr>
            <a:r>
              <a:rPr lang="en-US" dirty="0"/>
              <a:t>Thanksgiving (1:3-4)</a:t>
            </a:r>
          </a:p>
          <a:p>
            <a:pPr marL="457200" indent="-457200" algn="just" eaLnBrk="1" hangingPunct="1">
              <a:spcBef>
                <a:spcPts val="0"/>
              </a:spcBef>
              <a:spcAft>
                <a:spcPts val="3600"/>
              </a:spcAft>
              <a:defRPr/>
            </a:pPr>
            <a:r>
              <a:rPr lang="en-US" dirty="0"/>
              <a:t>Kingdom (1:5)</a:t>
            </a:r>
          </a:p>
          <a:p>
            <a:pPr marL="457200" indent="-457200" algn="just" eaLnBrk="1" hangingPunct="1">
              <a:spcBef>
                <a:spcPts val="0"/>
              </a:spcBef>
              <a:spcAft>
                <a:spcPts val="3600"/>
              </a:spcAft>
              <a:defRPr/>
            </a:pPr>
            <a:r>
              <a:rPr lang="en-US" dirty="0"/>
              <a:t>Destiny of their persecutors (1:6-9)</a:t>
            </a:r>
          </a:p>
          <a:p>
            <a:pPr marL="457200" indent="-457200" algn="just" eaLnBrk="1" hangingPunct="1">
              <a:spcBef>
                <a:spcPts val="0"/>
              </a:spcBef>
              <a:spcAft>
                <a:spcPts val="3600"/>
              </a:spcAft>
              <a:defRPr/>
            </a:pPr>
            <a:r>
              <a:rPr lang="en-US" dirty="0"/>
              <a:t>Our contrasting fate (10)</a:t>
            </a:r>
          </a:p>
          <a:p>
            <a:pPr marL="457200" indent="-457200" algn="just" eaLnBrk="1" hangingPunct="1">
              <a:spcBef>
                <a:spcPts val="0"/>
              </a:spcBef>
              <a:spcAft>
                <a:spcPts val="3600"/>
              </a:spcAft>
              <a:defRPr/>
            </a:pPr>
            <a:r>
              <a:rPr lang="en-US" b="1" u="sng" dirty="0">
                <a:solidFill>
                  <a:srgbClr val="FFFFCC"/>
                </a:solidFill>
              </a:rPr>
              <a:t>Prayer for continued progress (1:11-12)</a:t>
            </a:r>
          </a:p>
        </p:txBody>
      </p:sp>
      <p:pic>
        <p:nvPicPr>
          <p:cNvPr id="54276" name="Picture 10">
            <a:extLst>
              <a:ext uri="{FF2B5EF4-FFF2-40B4-BE49-F238E27FC236}">
                <a16:creationId xmlns:a16="http://schemas.microsoft.com/office/drawing/2014/main" id="{86DB7BB1-1366-74BA-3268-1C59AE7C5C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19823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Positive Commands (5:16-18)</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2685257" y="1946275"/>
            <a:ext cx="6821487" cy="2397125"/>
          </a:xfrm>
        </p:spPr>
        <p:txBody>
          <a:bodyPr/>
          <a:lstStyle/>
          <a:p>
            <a:pPr marL="514350" indent="-514350" eaLnBrk="1" hangingPunct="1">
              <a:spcBef>
                <a:spcPts val="0"/>
              </a:spcBef>
              <a:spcAft>
                <a:spcPts val="2400"/>
              </a:spcAft>
              <a:buSzPct val="100000"/>
              <a:buFont typeface="+mj-lt"/>
              <a:buAutoNum type="arabicPeriod"/>
              <a:defRPr/>
            </a:pPr>
            <a:r>
              <a:rPr lang="en-US" dirty="0"/>
              <a:t>Rejoice always (5:16)</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rPr>
              <a:t>Pray without ceasing (5:17)</a:t>
            </a:r>
          </a:p>
          <a:p>
            <a:pPr marL="514350" indent="-514350" eaLnBrk="1" hangingPunct="1">
              <a:spcBef>
                <a:spcPts val="0"/>
              </a:spcBef>
              <a:spcAft>
                <a:spcPts val="2400"/>
              </a:spcAft>
              <a:buSzPct val="100000"/>
              <a:buFont typeface="+mj-lt"/>
              <a:buAutoNum type="arabicPeriod"/>
              <a:defRPr/>
            </a:pPr>
            <a:r>
              <a:rPr lang="en-US" dirty="0"/>
              <a:t>Give thanks in all things (5:18)</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808558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4614" y="228600"/>
            <a:ext cx="11102772" cy="6400800"/>
          </a:xfrm>
          <a:prstGeom prst="rect">
            <a:avLst/>
          </a:prstGeom>
          <a:ln>
            <a:solidFill>
              <a:schemeClr val="tx1"/>
            </a:solidFill>
          </a:ln>
        </p:spPr>
      </p:pic>
    </p:spTree>
    <p:extLst>
      <p:ext uri="{BB962C8B-B14F-4D97-AF65-F5344CB8AC3E}">
        <p14:creationId xmlns:p14="http://schemas.microsoft.com/office/powerpoint/2010/main" val="2365167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086100" y="228600"/>
            <a:ext cx="6019800" cy="1447800"/>
          </a:xfrm>
        </p:spPr>
        <p:txBody>
          <a:bodyPr/>
          <a:lstStyle/>
          <a:p>
            <a:pPr algn="ctr" eaLnBrk="1" hangingPunct="1"/>
            <a:r>
              <a:rPr lang="en-US" sz="3200" dirty="0"/>
              <a:t>Names &amp; Titles Demonstrating Satan’s Post-Fall, Earthly Authority </a:t>
            </a:r>
            <a:br>
              <a:rPr lang="en-US" sz="2800" dirty="0"/>
            </a:br>
            <a:r>
              <a:rPr lang="en-US" sz="2400" dirty="0">
                <a:solidFill>
                  <a:schemeClr val="tx1"/>
                </a:solidFill>
              </a:rPr>
              <a:t>(Job 1:7; 2:2; Luke 4:5-8; Rom. 8:19-22)</a:t>
            </a:r>
            <a:endParaRPr lang="en-US" sz="2800" dirty="0">
              <a:solidFill>
                <a:schemeClr val="tx1"/>
              </a:solidFill>
            </a:endParaRPr>
          </a:p>
        </p:txBody>
      </p:sp>
      <p:sp>
        <p:nvSpPr>
          <p:cNvPr id="6147" name="Rectangle 3"/>
          <p:cNvSpPr>
            <a:spLocks noGrp="1" noChangeArrowheads="1"/>
          </p:cNvSpPr>
          <p:nvPr>
            <p:ph type="body" idx="1"/>
          </p:nvPr>
        </p:nvSpPr>
        <p:spPr>
          <a:xfrm>
            <a:off x="2438400" y="1981200"/>
            <a:ext cx="9220200" cy="4114801"/>
          </a:xfrm>
        </p:spPr>
        <p:txBody>
          <a:bodyPr/>
          <a:lstStyle/>
          <a:p>
            <a:pPr marL="461963" indent="-461963">
              <a:spcBef>
                <a:spcPts val="0"/>
              </a:spcBef>
              <a:spcAft>
                <a:spcPts val="2400"/>
              </a:spcAft>
              <a:defRPr/>
            </a:pPr>
            <a:r>
              <a:rPr lang="en-US" dirty="0">
                <a:effectLst/>
              </a:rPr>
              <a:t>Prince of this world (John 12:31; 14:30; 16:11)</a:t>
            </a:r>
          </a:p>
          <a:p>
            <a:pPr marL="461963" indent="-461963">
              <a:spcBef>
                <a:spcPts val="0"/>
              </a:spcBef>
              <a:spcAft>
                <a:spcPts val="2400"/>
              </a:spcAft>
              <a:defRPr/>
            </a:pPr>
            <a:r>
              <a:rPr lang="en-US" dirty="0">
                <a:effectLst/>
              </a:rPr>
              <a:t>God of this age (2 Cor. 4:4)</a:t>
            </a:r>
          </a:p>
          <a:p>
            <a:pPr marL="461963" indent="-461963">
              <a:spcBef>
                <a:spcPts val="0"/>
              </a:spcBef>
              <a:spcAft>
                <a:spcPts val="2400"/>
              </a:spcAft>
              <a:defRPr/>
            </a:pPr>
            <a:r>
              <a:rPr lang="en-US" dirty="0">
                <a:effectLst/>
              </a:rPr>
              <a:t>Prince and power of the air (Eph. 2:2)</a:t>
            </a:r>
          </a:p>
          <a:p>
            <a:pPr marL="461963" indent="-461963">
              <a:spcBef>
                <a:spcPts val="0"/>
              </a:spcBef>
              <a:spcAft>
                <a:spcPts val="2400"/>
              </a:spcAft>
              <a:defRPr/>
            </a:pPr>
            <a:r>
              <a:rPr lang="en-US" dirty="0">
                <a:effectLst/>
              </a:rPr>
              <a:t>Who the believer wrestles with (Eph. 6:12)</a:t>
            </a:r>
          </a:p>
          <a:p>
            <a:pPr marL="461963" indent="-461963">
              <a:spcBef>
                <a:spcPts val="0"/>
              </a:spcBef>
              <a:spcAft>
                <a:spcPts val="2400"/>
              </a:spcAft>
              <a:defRPr/>
            </a:pPr>
            <a:r>
              <a:rPr lang="en-US" dirty="0">
                <a:effectLst/>
              </a:rPr>
              <a:t>Roaring lion (1 Pet. 5:8)</a:t>
            </a:r>
          </a:p>
          <a:p>
            <a:pPr marL="461963" indent="-461963">
              <a:spcBef>
                <a:spcPts val="0"/>
              </a:spcBef>
              <a:spcAft>
                <a:spcPts val="2400"/>
              </a:spcAft>
              <a:defRPr/>
            </a:pPr>
            <a:r>
              <a:rPr lang="en-US" dirty="0">
                <a:effectLst/>
              </a:rPr>
              <a:t>Whole world lies in his power (1 John 5:19)</a:t>
            </a:r>
            <a:endParaRPr lang="en-US" dirty="0"/>
          </a:p>
        </p:txBody>
      </p:sp>
      <p:pic>
        <p:nvPicPr>
          <p:cNvPr id="66564" name="Picture 2" descr="https://encrypted-tbn2.gstatic.com/images?q=tbn:ANd9GcSBMfbzscRtRxzhQdk5QNPtl4JEhIIZ2ki1w7Rw4zlT093wbKcls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2819400"/>
            <a:ext cx="1479176" cy="1905000"/>
          </a:xfrm>
          <a:prstGeom prst="rect">
            <a:avLst/>
          </a:prstGeom>
          <a:noFill/>
          <a:ln w="9525">
            <a:noFill/>
            <a:miter lim="800000"/>
            <a:headEnd/>
            <a:tailEnd/>
          </a:ln>
        </p:spPr>
      </p:pic>
    </p:spTree>
    <p:extLst>
      <p:ext uri="{BB962C8B-B14F-4D97-AF65-F5344CB8AC3E}">
        <p14:creationId xmlns:p14="http://schemas.microsoft.com/office/powerpoint/2010/main" val="1966753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CA2DCA-A0C6-7EAF-E3C9-EBEB8F770C91}"/>
              </a:ext>
            </a:extLst>
          </p:cNvPr>
          <p:cNvPicPr>
            <a:picLocks noChangeAspect="1"/>
          </p:cNvPicPr>
          <p:nvPr/>
        </p:nvPicPr>
        <p:blipFill>
          <a:blip r:embed="rId2"/>
          <a:stretch>
            <a:fillRect/>
          </a:stretch>
        </p:blipFill>
        <p:spPr>
          <a:xfrm>
            <a:off x="0" y="0"/>
            <a:ext cx="12192000" cy="6857999"/>
          </a:xfrm>
          <a:prstGeom prst="rect">
            <a:avLst/>
          </a:prstGeom>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609600" y="1"/>
            <a:ext cx="10972800" cy="4124206"/>
          </a:xfrm>
          <a:prstGeom prst="rect">
            <a:avLst/>
          </a:prstGeom>
          <a:noFill/>
          <a:ln>
            <a:noFill/>
          </a:ln>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2 Peter 1:5-7</a:t>
            </a:r>
          </a:p>
          <a:p>
            <a:pPr algn="just">
              <a:spcBef>
                <a:spcPts val="0"/>
              </a:spcBef>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rPr>
              <a:t>5</a:t>
            </a:r>
            <a:r>
              <a:rPr lang="en-US" sz="3600" dirty="0">
                <a:effectLst>
                  <a:outerShdw blurRad="38100" dist="38100" dir="2700000" algn="tl">
                    <a:srgbClr val="000000">
                      <a:alpha val="43137"/>
                    </a:srgbClr>
                  </a:outerShdw>
                </a:effectLst>
                <a:latin typeface="Calibri" panose="020F0502020204030204" pitchFamily="34" charset="0"/>
              </a:rPr>
              <a:t> Now for this very reason also, applying all diligence, in your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faith</a:t>
            </a:r>
            <a:r>
              <a:rPr lang="en-US" sz="3600" dirty="0">
                <a:effectLst>
                  <a:outerShdw blurRad="38100" dist="38100" dir="2700000" algn="tl">
                    <a:srgbClr val="000000">
                      <a:alpha val="43137"/>
                    </a:srgbClr>
                  </a:outerShdw>
                </a:effectLst>
                <a:latin typeface="Calibri" panose="020F0502020204030204" pitchFamily="34" charset="0"/>
              </a:rPr>
              <a:t> supply moral excellence, and in </a:t>
            </a:r>
            <a:r>
              <a:rPr lang="en-US" sz="3600" i="1" dirty="0">
                <a:effectLst>
                  <a:outerShdw blurRad="38100" dist="38100" dir="2700000" algn="tl">
                    <a:srgbClr val="000000">
                      <a:alpha val="43137"/>
                    </a:srgbClr>
                  </a:outerShdw>
                </a:effectLst>
                <a:latin typeface="Calibri" panose="020F0502020204030204" pitchFamily="34" charset="0"/>
              </a:rPr>
              <a:t>your</a:t>
            </a:r>
            <a:r>
              <a:rPr lang="en-US" sz="3600" dirty="0">
                <a:effectLst>
                  <a:outerShdw blurRad="38100" dist="38100" dir="2700000" algn="tl">
                    <a:srgbClr val="000000">
                      <a:alpha val="43137"/>
                    </a:srgbClr>
                  </a:outerShdw>
                </a:effectLst>
                <a:latin typeface="Calibri" panose="020F0502020204030204" pitchFamily="34" charset="0"/>
              </a:rPr>
              <a:t> moral excellence, knowledge, </a:t>
            </a:r>
            <a:r>
              <a:rPr lang="en-US" sz="3600" baseline="30000" dirty="0">
                <a:effectLst>
                  <a:outerShdw blurRad="38100" dist="38100" dir="2700000" algn="tl">
                    <a:srgbClr val="000000">
                      <a:alpha val="43137"/>
                    </a:srgbClr>
                  </a:outerShdw>
                </a:effectLst>
                <a:latin typeface="Calibri" panose="020F0502020204030204" pitchFamily="34" charset="0"/>
              </a:rPr>
              <a:t>6</a:t>
            </a:r>
            <a:r>
              <a:rPr lang="en-US" sz="3600" dirty="0">
                <a:effectLst>
                  <a:outerShdw blurRad="38100" dist="38100" dir="2700000" algn="tl">
                    <a:srgbClr val="000000">
                      <a:alpha val="43137"/>
                    </a:srgbClr>
                  </a:outerShdw>
                </a:effectLst>
                <a:latin typeface="Calibri" panose="020F0502020204030204" pitchFamily="34" charset="0"/>
              </a:rPr>
              <a:t> and in </a:t>
            </a:r>
            <a:r>
              <a:rPr lang="en-US" sz="3600" i="1" dirty="0">
                <a:effectLst>
                  <a:outerShdw blurRad="38100" dist="38100" dir="2700000" algn="tl">
                    <a:srgbClr val="000000">
                      <a:alpha val="43137"/>
                    </a:srgbClr>
                  </a:outerShdw>
                </a:effectLst>
                <a:latin typeface="Calibri" panose="020F0502020204030204" pitchFamily="34" charset="0"/>
              </a:rPr>
              <a:t>your</a:t>
            </a:r>
            <a:r>
              <a:rPr lang="en-US" sz="3600" dirty="0">
                <a:effectLst>
                  <a:outerShdw blurRad="38100" dist="38100" dir="2700000" algn="tl">
                    <a:srgbClr val="000000">
                      <a:alpha val="43137"/>
                    </a:srgbClr>
                  </a:outerShdw>
                </a:effectLst>
                <a:latin typeface="Calibri" panose="020F0502020204030204" pitchFamily="34" charset="0"/>
              </a:rPr>
              <a:t> knowledge, self-control, and in </a:t>
            </a:r>
            <a:r>
              <a:rPr lang="en-US" sz="3600" i="1" dirty="0">
                <a:effectLst>
                  <a:outerShdw blurRad="38100" dist="38100" dir="2700000" algn="tl">
                    <a:srgbClr val="000000">
                      <a:alpha val="43137"/>
                    </a:srgbClr>
                  </a:outerShdw>
                </a:effectLst>
                <a:latin typeface="Calibri" panose="020F0502020204030204" pitchFamily="34" charset="0"/>
              </a:rPr>
              <a:t>your</a:t>
            </a:r>
            <a:r>
              <a:rPr lang="en-US" sz="3600" dirty="0">
                <a:effectLst>
                  <a:outerShdw blurRad="38100" dist="38100" dir="2700000" algn="tl">
                    <a:srgbClr val="000000">
                      <a:alpha val="43137"/>
                    </a:srgbClr>
                  </a:outerShdw>
                </a:effectLst>
                <a:latin typeface="Calibri" panose="020F0502020204030204" pitchFamily="34" charset="0"/>
              </a:rPr>
              <a:t> self-control, perseverance, and in </a:t>
            </a:r>
            <a:r>
              <a:rPr lang="en-US" sz="3600" i="1" dirty="0">
                <a:effectLst>
                  <a:outerShdw blurRad="38100" dist="38100" dir="2700000" algn="tl">
                    <a:srgbClr val="000000">
                      <a:alpha val="43137"/>
                    </a:srgbClr>
                  </a:outerShdw>
                </a:effectLst>
                <a:latin typeface="Calibri" panose="020F0502020204030204" pitchFamily="34" charset="0"/>
              </a:rPr>
              <a:t>your</a:t>
            </a:r>
            <a:r>
              <a:rPr lang="en-US" sz="3600" dirty="0">
                <a:effectLst>
                  <a:outerShdw blurRad="38100" dist="38100" dir="2700000" algn="tl">
                    <a:srgbClr val="000000">
                      <a:alpha val="43137"/>
                    </a:srgbClr>
                  </a:outerShdw>
                </a:effectLst>
                <a:latin typeface="Calibri" panose="020F0502020204030204" pitchFamily="34" charset="0"/>
              </a:rPr>
              <a:t> perseverance, godliness, </a:t>
            </a:r>
            <a:r>
              <a:rPr lang="en-US" sz="3600" baseline="30000" dirty="0">
                <a:effectLst>
                  <a:outerShdw blurRad="38100" dist="38100" dir="2700000" algn="tl">
                    <a:srgbClr val="000000">
                      <a:alpha val="43137"/>
                    </a:srgbClr>
                  </a:outerShdw>
                </a:effectLst>
                <a:latin typeface="Calibri" panose="020F0502020204030204" pitchFamily="34" charset="0"/>
              </a:rPr>
              <a:t>7</a:t>
            </a:r>
            <a:r>
              <a:rPr lang="en-US" sz="3600" dirty="0">
                <a:effectLst>
                  <a:outerShdw blurRad="38100" dist="38100" dir="2700000" algn="tl">
                    <a:srgbClr val="000000">
                      <a:alpha val="43137"/>
                    </a:srgbClr>
                  </a:outerShdw>
                </a:effectLst>
                <a:latin typeface="Calibri" panose="020F0502020204030204" pitchFamily="34" charset="0"/>
              </a:rPr>
              <a:t> and in </a:t>
            </a:r>
            <a:r>
              <a:rPr lang="en-US" sz="3600" i="1" dirty="0">
                <a:effectLst>
                  <a:outerShdw blurRad="38100" dist="38100" dir="2700000" algn="tl">
                    <a:srgbClr val="000000">
                      <a:alpha val="43137"/>
                    </a:srgbClr>
                  </a:outerShdw>
                </a:effectLst>
                <a:latin typeface="Calibri" panose="020F0502020204030204" pitchFamily="34" charset="0"/>
              </a:rPr>
              <a:t>your</a:t>
            </a:r>
            <a:r>
              <a:rPr lang="en-US" sz="3600" dirty="0">
                <a:effectLst>
                  <a:outerShdw blurRad="38100" dist="38100" dir="2700000" algn="tl">
                    <a:srgbClr val="000000">
                      <a:alpha val="43137"/>
                    </a:srgbClr>
                  </a:outerShdw>
                </a:effectLst>
                <a:latin typeface="Calibri" panose="020F0502020204030204" pitchFamily="34" charset="0"/>
              </a:rPr>
              <a:t> godliness, brotherly kindness, and in </a:t>
            </a:r>
            <a:r>
              <a:rPr lang="en-US" sz="3600" i="1" dirty="0">
                <a:effectLst>
                  <a:outerShdw blurRad="38100" dist="38100" dir="2700000" algn="tl">
                    <a:srgbClr val="000000">
                      <a:alpha val="43137"/>
                    </a:srgbClr>
                  </a:outerShdw>
                </a:effectLst>
                <a:latin typeface="Calibri" panose="020F0502020204030204" pitchFamily="34" charset="0"/>
              </a:rPr>
              <a:t>your</a:t>
            </a:r>
            <a:r>
              <a:rPr lang="en-US" sz="3600" dirty="0">
                <a:effectLst>
                  <a:outerShdw blurRad="38100" dist="38100" dir="2700000" algn="tl">
                    <a:srgbClr val="000000">
                      <a:alpha val="43137"/>
                    </a:srgbClr>
                  </a:outerShdw>
                </a:effectLst>
                <a:latin typeface="Calibri" panose="020F0502020204030204" pitchFamily="34" charset="0"/>
              </a:rPr>
              <a:t> brotherly kindness, love. </a:t>
            </a:r>
          </a:p>
        </p:txBody>
      </p:sp>
    </p:spTree>
    <p:extLst>
      <p:ext uri="{BB962C8B-B14F-4D97-AF65-F5344CB8AC3E}">
        <p14:creationId xmlns:p14="http://schemas.microsoft.com/office/powerpoint/2010/main" val="3772509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Rectangle 21">
            <a:extLst>
              <a:ext uri="{FF2B5EF4-FFF2-40B4-BE49-F238E27FC236}">
                <a16:creationId xmlns:a16="http://schemas.microsoft.com/office/drawing/2014/main" id="{F7F091DB-B027-4638-B327-FFDA9CF3359C}"/>
              </a:ext>
            </a:extLst>
          </p:cNvPr>
          <p:cNvSpPr>
            <a:spLocks noGrp="1" noChangeArrowheads="1"/>
          </p:cNvSpPr>
          <p:nvPr>
            <p:ph type="title" idx="4294967295"/>
          </p:nvPr>
        </p:nvSpPr>
        <p:spPr>
          <a:xfrm>
            <a:off x="2209800" y="228600"/>
            <a:ext cx="7772400" cy="1143000"/>
          </a:xfrm>
        </p:spPr>
        <p:txBody>
          <a:bodyPr/>
          <a:lstStyle/>
          <a:p>
            <a:pPr algn="ctr">
              <a:defRPr/>
            </a:pPr>
            <a:r>
              <a:rPr lang="en-US" altLang="en-US" sz="3600" dirty="0">
                <a:effectLst>
                  <a:outerShdw blurRad="38100" dist="38100" dir="2700000" algn="tl">
                    <a:srgbClr val="000000">
                      <a:alpha val="43137"/>
                    </a:srgbClr>
                  </a:outerShdw>
                </a:effectLst>
              </a:rPr>
              <a:t>PORTRAIT OF GROWTH</a:t>
            </a:r>
            <a:br>
              <a:rPr lang="en-US" altLang="en-US" sz="36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1:5-7 </a:t>
            </a:r>
          </a:p>
        </p:txBody>
      </p:sp>
      <p:pic>
        <p:nvPicPr>
          <p:cNvPr id="2" name="Picture 1">
            <a:extLst>
              <a:ext uri="{FF2B5EF4-FFF2-40B4-BE49-F238E27FC236}">
                <a16:creationId xmlns:a16="http://schemas.microsoft.com/office/drawing/2014/main" id="{5240861B-CE2D-4FC8-9428-4CE5AD9F31E6}"/>
              </a:ext>
            </a:extLst>
          </p:cNvPr>
          <p:cNvPicPr>
            <a:picLocks noChangeAspect="1"/>
          </p:cNvPicPr>
          <p:nvPr/>
        </p:nvPicPr>
        <p:blipFill>
          <a:blip r:embed="rId2"/>
          <a:stretch>
            <a:fillRect/>
          </a:stretch>
        </p:blipFill>
        <p:spPr>
          <a:xfrm>
            <a:off x="1748412" y="914400"/>
            <a:ext cx="8695176" cy="5486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8F3473D6-BA00-6A27-817D-B7F31F98EDB6}"/>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a:t>Introductory Matters</a:t>
            </a:r>
          </a:p>
        </p:txBody>
      </p:sp>
      <p:pic>
        <p:nvPicPr>
          <p:cNvPr id="65539" name="Picture 10">
            <a:extLst>
              <a:ext uri="{FF2B5EF4-FFF2-40B4-BE49-F238E27FC236}">
                <a16:creationId xmlns:a16="http://schemas.microsoft.com/office/drawing/2014/main" id="{4EDD3079-3C75-408A-7B93-EC570C34C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31A6EDA-951A-7E9D-50A5-2891F6EA648D}"/>
              </a:ext>
            </a:extLst>
          </p:cNvPr>
          <p:cNvSpPr txBox="1"/>
          <p:nvPr/>
        </p:nvSpPr>
        <p:spPr>
          <a:xfrm>
            <a:off x="2133600" y="1219200"/>
            <a:ext cx="7924800" cy="5332413"/>
          </a:xfrm>
          <a:prstGeom prst="rect">
            <a:avLst/>
          </a:prstGeom>
          <a:noFill/>
        </p:spPr>
        <p:txBody>
          <a:bodyPr>
            <a:spAutoFit/>
          </a:bodyPr>
          <a:lstStyle/>
          <a:p>
            <a:pPr marL="457200" indent="-457200" eaLnBrk="1" hangingPunct="1">
              <a:spcBef>
                <a:spcPts val="0"/>
              </a:spcBef>
              <a:spcAft>
                <a:spcPts val="900"/>
              </a:spcAft>
              <a:buClr>
                <a:schemeClr val="tx2"/>
              </a:buClr>
              <a:buSzPct val="75000"/>
              <a:buFont typeface="Wingdings" panose="05000000000000000000" pitchFamily="2" charset="2"/>
              <a:buChar char="n"/>
              <a:defRPr/>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Authorship: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Paul</a:t>
            </a:r>
            <a:endParaRPr lang="en-US" sz="3200" u="sng"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457200" indent="-457200" eaLnBrk="1" hangingPunct="1">
              <a:spcBef>
                <a:spcPts val="0"/>
              </a:spcBef>
              <a:spcAft>
                <a:spcPts val="900"/>
              </a:spcAft>
              <a:buClr>
                <a:schemeClr val="tx2"/>
              </a:buClr>
              <a:buSzPct val="75000"/>
              <a:buFont typeface="Wingdings" panose="05000000000000000000" pitchFamily="2" charset="2"/>
              <a:buChar char="n"/>
              <a:defRPr/>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Audience: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Thessalonians</a:t>
            </a:r>
          </a:p>
          <a:p>
            <a:pPr marL="457200" indent="-457200" eaLnBrk="1" hangingPunct="1">
              <a:spcBef>
                <a:spcPts val="0"/>
              </a:spcBef>
              <a:spcAft>
                <a:spcPts val="900"/>
              </a:spcAft>
              <a:buClr>
                <a:schemeClr val="tx2"/>
              </a:buClr>
              <a:buSzPct val="75000"/>
              <a:buFont typeface="Wingdings" panose="05000000000000000000" pitchFamily="2" charset="2"/>
              <a:buChar char="n"/>
              <a:defRPr/>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Place of writing:</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Corinth</a:t>
            </a:r>
          </a:p>
          <a:p>
            <a:pPr marL="457200" indent="-457200" eaLnBrk="1" hangingPunct="1">
              <a:spcBef>
                <a:spcPts val="0"/>
              </a:spcBef>
              <a:spcAft>
                <a:spcPts val="900"/>
              </a:spcAft>
              <a:buClr>
                <a:schemeClr val="tx2"/>
              </a:buClr>
              <a:buSzPct val="75000"/>
              <a:buFont typeface="Wingdings" panose="05000000000000000000" pitchFamily="2" charset="2"/>
              <a:buChar char="n"/>
              <a:defRPr/>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Date:</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AD 51</a:t>
            </a:r>
          </a:p>
          <a:p>
            <a:pPr marL="457200" indent="-457200" eaLnBrk="1" hangingPunct="1">
              <a:spcBef>
                <a:spcPts val="0"/>
              </a:spcBef>
              <a:spcAft>
                <a:spcPts val="900"/>
              </a:spcAft>
              <a:buClr>
                <a:schemeClr val="tx2"/>
              </a:buClr>
              <a:buSzPct val="75000"/>
              <a:buFont typeface="Wingdings" panose="05000000000000000000" pitchFamily="2" charset="2"/>
              <a:buChar char="n"/>
              <a:defRPr/>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Occasion:</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Forgery</a:t>
            </a:r>
          </a:p>
          <a:p>
            <a:pPr marL="457200" indent="-457200" eaLnBrk="1" hangingPunct="1">
              <a:spcBef>
                <a:spcPts val="0"/>
              </a:spcBef>
              <a:spcAft>
                <a:spcPts val="900"/>
              </a:spcAft>
              <a:buClr>
                <a:schemeClr val="tx2"/>
              </a:buClr>
              <a:buSzPct val="75000"/>
              <a:buFont typeface="Wingdings" panose="05000000000000000000" pitchFamily="2" charset="2"/>
              <a:buChar char="n"/>
              <a:defRPr/>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Structure: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3 Parts</a:t>
            </a:r>
          </a:p>
          <a:p>
            <a:pPr marL="457200" indent="-457200" eaLnBrk="1" hangingPunct="1">
              <a:spcBef>
                <a:spcPts val="0"/>
              </a:spcBef>
              <a:spcAft>
                <a:spcPts val="900"/>
              </a:spcAft>
              <a:buClr>
                <a:schemeClr val="tx2"/>
              </a:buClr>
              <a:buSzPct val="75000"/>
              <a:buFont typeface="Wingdings" panose="05000000000000000000" pitchFamily="2" charset="2"/>
              <a:buChar char="n"/>
              <a:defRPr/>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Message:</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working &amp; waiting</a:t>
            </a:r>
          </a:p>
          <a:p>
            <a:pPr marL="457200" indent="-457200" eaLnBrk="1" hangingPunct="1">
              <a:spcBef>
                <a:spcPts val="0"/>
              </a:spcBef>
              <a:spcAft>
                <a:spcPts val="900"/>
              </a:spcAft>
              <a:buClr>
                <a:schemeClr val="tx2"/>
              </a:buClr>
              <a:buSzPct val="75000"/>
              <a:buFont typeface="Wingdings" panose="05000000000000000000" pitchFamily="2" charset="2"/>
              <a:buChar char="n"/>
              <a:defRPr/>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Purpose:</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Correction of orthodoxy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&amp; orthopraxy</a:t>
            </a:r>
          </a:p>
        </p:txBody>
      </p:sp>
    </p:spTree>
    <p:extLst>
      <p:ext uri="{BB962C8B-B14F-4D97-AF65-F5344CB8AC3E}">
        <p14:creationId xmlns:p14="http://schemas.microsoft.com/office/powerpoint/2010/main" val="203614183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C5EE36C-61F1-47A3-ACE7-1E269F80610B}"/>
              </a:ext>
            </a:extLst>
          </p:cNvPr>
          <p:cNvSpPr>
            <a:spLocks noGrp="1" noChangeArrowheads="1"/>
          </p:cNvSpPr>
          <p:nvPr>
            <p:ph type="title"/>
          </p:nvPr>
        </p:nvSpPr>
        <p:spPr>
          <a:xfrm>
            <a:off x="609600" y="228600"/>
            <a:ext cx="10972800" cy="914400"/>
          </a:xfrm>
        </p:spPr>
        <p:txBody>
          <a:bodyPr/>
          <a:lstStyle/>
          <a:p>
            <a:pPr algn="ctr"/>
            <a:r>
              <a:rPr lang="en-US" altLang="en-US" sz="3600" dirty="0">
                <a:solidFill>
                  <a:srgbClr val="00FFFF"/>
                </a:solidFill>
                <a:effectLst>
                  <a:outerShdw blurRad="38100" dist="38100" dir="2700000" algn="tl">
                    <a:srgbClr val="000000">
                      <a:alpha val="43137"/>
                    </a:srgbClr>
                  </a:outerShdw>
                </a:effectLst>
              </a:rPr>
              <a:t>Dispensational Theology is a System of Theology</a:t>
            </a:r>
          </a:p>
        </p:txBody>
      </p:sp>
      <p:sp>
        <p:nvSpPr>
          <p:cNvPr id="183299" name="Rectangle 3">
            <a:extLst>
              <a:ext uri="{FF2B5EF4-FFF2-40B4-BE49-F238E27FC236}">
                <a16:creationId xmlns:a16="http://schemas.microsoft.com/office/drawing/2014/main" id="{6FF69410-D6C2-4DD1-846E-F3B126A4D8A6}"/>
              </a:ext>
            </a:extLst>
          </p:cNvPr>
          <p:cNvSpPr>
            <a:spLocks noChangeArrowheads="1"/>
          </p:cNvSpPr>
          <p:nvPr/>
        </p:nvSpPr>
        <p:spPr bwMode="auto">
          <a:xfrm>
            <a:off x="609600" y="1600200"/>
            <a:ext cx="10972800" cy="4459288"/>
          </a:xfrm>
          <a:prstGeom prst="rect">
            <a:avLst/>
          </a:prstGeom>
          <a:noFill/>
          <a:ln w="9525">
            <a:noFill/>
            <a:miter lim="800000"/>
            <a:headEnd/>
            <a:tailEnd/>
          </a:ln>
          <a:effectLst/>
        </p:spPr>
        <p:txBody>
          <a:bodyPr lIns="91436" tIns="45718" rIns="91436" bIns="45718"/>
          <a:lstStyle/>
          <a:p>
            <a:pPr algn="just" defTabSz="915001">
              <a:spcBef>
                <a:spcPts val="0"/>
              </a:spcBef>
              <a:spcAft>
                <a:spcPts val="2400"/>
              </a:spcAft>
              <a:defRPr/>
            </a:pPr>
            <a:r>
              <a:rPr lang="en-US" sz="2900" dirty="0">
                <a:effectLst>
                  <a:outerShdw blurRad="38100" dist="38100" dir="2700000" algn="tl">
                    <a:srgbClr val="000000">
                      <a:alpha val="43137"/>
                    </a:srgbClr>
                  </a:outerShdw>
                </a:effectLst>
                <a:latin typeface="Calibri" panose="020F0502020204030204" pitchFamily="34" charset="0"/>
                <a:cs typeface="Arial" charset="0"/>
              </a:rPr>
              <a:t>Traditional-normative dispensational theology is a system that embodies three essential, fundamental concepts called the </a:t>
            </a:r>
            <a:r>
              <a:rPr lang="en-US" sz="2900" b="1" i="1"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sine qua non </a:t>
            </a:r>
            <a:r>
              <a:rPr lang="en-US" sz="2900" dirty="0">
                <a:effectLst>
                  <a:outerShdw blurRad="38100" dist="38100" dir="2700000" algn="tl">
                    <a:srgbClr val="000000">
                      <a:alpha val="43137"/>
                    </a:srgbClr>
                  </a:outerShdw>
                </a:effectLst>
                <a:latin typeface="Calibri" panose="020F0502020204030204" pitchFamily="34" charset="0"/>
                <a:cs typeface="Arial" charset="0"/>
              </a:rPr>
              <a:t>(lit. “without which is not”):</a:t>
            </a:r>
          </a:p>
          <a:p>
            <a:pPr marL="549859" indent="-549859" algn="just" defTabSz="915001">
              <a:spcBef>
                <a:spcPts val="0"/>
              </a:spcBef>
              <a:spcAft>
                <a:spcPts val="2400"/>
              </a:spcAft>
              <a:buClr>
                <a:schemeClr val="tx2"/>
              </a:buClr>
              <a:buFont typeface="+mj-lt"/>
              <a:buAutoNum type="arabicPeriod"/>
              <a:defRPr/>
            </a:pPr>
            <a:r>
              <a:rPr lang="en-US" sz="2900" dirty="0">
                <a:effectLst>
                  <a:outerShdw blurRad="38100" dist="38100" dir="2700000" algn="tl">
                    <a:srgbClr val="000000">
                      <a:alpha val="43137"/>
                    </a:srgbClr>
                  </a:outerShdw>
                </a:effectLst>
                <a:latin typeface="Calibri" panose="020F0502020204030204" pitchFamily="34" charset="0"/>
                <a:cs typeface="Arial" charset="0"/>
              </a:rPr>
              <a:t>The </a:t>
            </a:r>
            <a:r>
              <a:rPr lang="en-US" sz="2900" b="1" u="sng"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consistent</a:t>
            </a:r>
            <a:r>
              <a:rPr lang="en-US" sz="2900" dirty="0">
                <a:effectLst>
                  <a:outerShdw blurRad="38100" dist="38100" dir="2700000" algn="tl">
                    <a:srgbClr val="000000">
                      <a:alpha val="43137"/>
                    </a:srgbClr>
                  </a:outerShdw>
                </a:effectLst>
                <a:latin typeface="Calibri" panose="020F0502020204030204" pitchFamily="34" charset="0"/>
                <a:cs typeface="Arial" charset="0"/>
              </a:rPr>
              <a:t> use of a plain, normal, literal, grammatical-historical method of interpretation;</a:t>
            </a:r>
          </a:p>
          <a:p>
            <a:pPr marL="549859" indent="-549859" algn="just" defTabSz="915001">
              <a:spcBef>
                <a:spcPts val="0"/>
              </a:spcBef>
              <a:spcAft>
                <a:spcPts val="2400"/>
              </a:spcAft>
              <a:buClr>
                <a:schemeClr val="tx2"/>
              </a:buClr>
              <a:buFont typeface="+mj-lt"/>
              <a:buAutoNum type="arabicPeriod"/>
              <a:defRPr/>
            </a:pPr>
            <a:r>
              <a:rPr lang="en-US" sz="2900" dirty="0">
                <a:effectLst>
                  <a:outerShdw blurRad="38100" dist="38100" dir="2700000" algn="tl">
                    <a:srgbClr val="000000">
                      <a:alpha val="43137"/>
                    </a:srgbClr>
                  </a:outerShdw>
                </a:effectLst>
                <a:latin typeface="Calibri" panose="020F0502020204030204" pitchFamily="34" charset="0"/>
                <a:cs typeface="Arial" charset="0"/>
              </a:rPr>
              <a:t>Which reveals that the </a:t>
            </a:r>
            <a:r>
              <a:rPr lang="en-US" sz="2900" b="1" u="sng"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Church is distinct from Israel</a:t>
            </a:r>
            <a:r>
              <a:rPr lang="en-US" sz="2900" dirty="0">
                <a:effectLst>
                  <a:outerShdw blurRad="38100" dist="38100" dir="2700000" algn="tl">
                    <a:srgbClr val="000000">
                      <a:alpha val="43137"/>
                    </a:srgbClr>
                  </a:outerShdw>
                </a:effectLst>
                <a:latin typeface="Calibri" panose="020F0502020204030204" pitchFamily="34" charset="0"/>
                <a:cs typeface="Arial" charset="0"/>
              </a:rPr>
              <a:t>;</a:t>
            </a:r>
          </a:p>
          <a:p>
            <a:pPr marL="549859" indent="-549859" algn="just" defTabSz="915001">
              <a:spcBef>
                <a:spcPts val="0"/>
              </a:spcBef>
              <a:spcAft>
                <a:spcPts val="2400"/>
              </a:spcAft>
              <a:buClr>
                <a:schemeClr val="tx2"/>
              </a:buClr>
              <a:buFont typeface="+mj-lt"/>
              <a:buAutoNum type="arabicPeriod"/>
              <a:defRPr/>
            </a:pPr>
            <a:r>
              <a:rPr lang="en-US" sz="2900" dirty="0">
                <a:effectLst>
                  <a:outerShdw blurRad="38100" dist="38100" dir="2700000" algn="tl">
                    <a:srgbClr val="000000">
                      <a:alpha val="43137"/>
                    </a:srgbClr>
                  </a:outerShdw>
                </a:effectLst>
                <a:latin typeface="Calibri" panose="020F0502020204030204" pitchFamily="34" charset="0"/>
                <a:cs typeface="Arial" charset="0"/>
              </a:rPr>
              <a:t>God’s overall purpose is to bring </a:t>
            </a:r>
            <a:r>
              <a:rPr lang="en-US" sz="2900" b="1" u="sng"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glory to Himself</a:t>
            </a:r>
            <a:r>
              <a:rPr lang="en-US" sz="2900" b="1"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 </a:t>
            </a:r>
            <a:r>
              <a:rPr lang="en-US" sz="2900" dirty="0">
                <a:effectLst>
                  <a:outerShdw blurRad="38100" dist="38100" dir="2700000" algn="tl">
                    <a:srgbClr val="000000">
                      <a:alpha val="43137"/>
                    </a:srgbClr>
                  </a:outerShdw>
                </a:effectLst>
                <a:latin typeface="Calibri" panose="020F0502020204030204" pitchFamily="34" charset="0"/>
                <a:cs typeface="Arial" charset="0"/>
              </a:rPr>
              <a:t>(Eph. 1:6, 12, 14).</a:t>
            </a:r>
          </a:p>
        </p:txBody>
      </p:sp>
      <p:sp>
        <p:nvSpPr>
          <p:cNvPr id="23556" name="Text Box 4">
            <a:extLst>
              <a:ext uri="{FF2B5EF4-FFF2-40B4-BE49-F238E27FC236}">
                <a16:creationId xmlns:a16="http://schemas.microsoft.com/office/drawing/2014/main" id="{8DD436EF-F9A8-4959-9DEE-70860A4D461B}"/>
              </a:ext>
            </a:extLst>
          </p:cNvPr>
          <p:cNvSpPr txBox="1">
            <a:spLocks noChangeArrowheads="1"/>
          </p:cNvSpPr>
          <p:nvPr/>
        </p:nvSpPr>
        <p:spPr bwMode="auto">
          <a:xfrm>
            <a:off x="3960813" y="6400800"/>
            <a:ext cx="41259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dirty="0">
                <a:effectLst>
                  <a:outerShdw blurRad="38100" dist="38100" dir="2700000" algn="tl">
                    <a:srgbClr val="000000">
                      <a:alpha val="43137"/>
                    </a:srgbClr>
                  </a:outerShdw>
                </a:effectLst>
                <a:latin typeface="Calibri" panose="020F0502020204030204" pitchFamily="34" charset="0"/>
              </a:rPr>
              <a:t>Dr. Charles Ryrie, </a:t>
            </a:r>
            <a:r>
              <a:rPr lang="en-US" altLang="en-US" sz="1600" i="1" dirty="0">
                <a:effectLst>
                  <a:outerShdw blurRad="38100" dist="38100" dir="2700000" algn="tl">
                    <a:srgbClr val="000000">
                      <a:alpha val="43137"/>
                    </a:srgbClr>
                  </a:outerShdw>
                </a:effectLst>
                <a:latin typeface="Calibri" panose="020F0502020204030204" pitchFamily="34" charset="0"/>
              </a:rPr>
              <a:t>Dispensationalism</a:t>
            </a:r>
            <a:r>
              <a:rPr lang="en-US" altLang="en-US" sz="1600" dirty="0">
                <a:effectLst>
                  <a:outerShdw blurRad="38100" dist="38100" dir="2700000" algn="tl">
                    <a:srgbClr val="000000">
                      <a:alpha val="43137"/>
                    </a:srgbClr>
                  </a:outerShdw>
                </a:effectLst>
                <a:latin typeface="Calibri" panose="020F0502020204030204" pitchFamily="34" charset="0"/>
              </a:rPr>
              <a:t>, pp. 38-41</a:t>
            </a:r>
          </a:p>
        </p:txBody>
      </p:sp>
    </p:spTree>
    <p:extLst>
      <p:ext uri="{BB962C8B-B14F-4D97-AF65-F5344CB8AC3E}">
        <p14:creationId xmlns:p14="http://schemas.microsoft.com/office/powerpoint/2010/main" val="4105223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B5CA431D-63EC-48B9-BB0D-8548B86B432A}"/>
              </a:ext>
            </a:extLst>
          </p:cNvPr>
          <p:cNvSpPr>
            <a:spLocks noGrp="1" noChangeArrowheads="1"/>
          </p:cNvSpPr>
          <p:nvPr>
            <p:ph type="title"/>
          </p:nvPr>
        </p:nvSpPr>
        <p:spPr>
          <a:xfrm>
            <a:off x="609600" y="228600"/>
            <a:ext cx="10972800" cy="914400"/>
          </a:xfrm>
        </p:spPr>
        <p:txBody>
          <a:bodyPr/>
          <a:lstStyle/>
          <a:p>
            <a:pPr algn="ctr">
              <a:defRPr/>
            </a:pPr>
            <a:r>
              <a:rPr lang="en-US" sz="3600" dirty="0">
                <a:solidFill>
                  <a:srgbClr val="00FFFF"/>
                </a:solidFill>
                <a:effectLst>
                  <a:outerShdw blurRad="38100" dist="38100" dir="2700000" algn="tl">
                    <a:srgbClr val="000000">
                      <a:alpha val="43137"/>
                    </a:srgbClr>
                  </a:outerShdw>
                </a:effectLst>
              </a:rPr>
              <a:t>Dispensational Theology: Doxological Purpose</a:t>
            </a:r>
          </a:p>
        </p:txBody>
      </p:sp>
      <p:sp>
        <p:nvSpPr>
          <p:cNvPr id="24579" name="Text Box 3">
            <a:extLst>
              <a:ext uri="{FF2B5EF4-FFF2-40B4-BE49-F238E27FC236}">
                <a16:creationId xmlns:a16="http://schemas.microsoft.com/office/drawing/2014/main" id="{C5AF1B6B-FD06-48F0-89CD-5A5086BE045D}"/>
              </a:ext>
            </a:extLst>
          </p:cNvPr>
          <p:cNvSpPr txBox="1">
            <a:spLocks noChangeArrowheads="1"/>
          </p:cNvSpPr>
          <p:nvPr/>
        </p:nvSpPr>
        <p:spPr bwMode="auto">
          <a:xfrm>
            <a:off x="3565525" y="6400800"/>
            <a:ext cx="500538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i="1" dirty="0">
                <a:effectLst>
                  <a:outerShdw blurRad="38100" dist="38100" dir="2700000" algn="tl">
                    <a:srgbClr val="000000">
                      <a:alpha val="43137"/>
                    </a:srgbClr>
                  </a:outerShdw>
                </a:effectLst>
                <a:latin typeface="Calibri" panose="020F0502020204030204" pitchFamily="34" charset="0"/>
              </a:rPr>
              <a:t>Dictionary of Premillennial Theology</a:t>
            </a:r>
            <a:r>
              <a:rPr lang="en-US" altLang="en-US" sz="1600" dirty="0">
                <a:effectLst>
                  <a:outerShdw blurRad="38100" dist="38100" dir="2700000" algn="tl">
                    <a:srgbClr val="000000">
                      <a:alpha val="43137"/>
                    </a:srgbClr>
                  </a:outerShdw>
                </a:effectLst>
                <a:latin typeface="Calibri" panose="020F0502020204030204" pitchFamily="34" charset="0"/>
              </a:rPr>
              <a:t>, Charles Ryrie, p. 94</a:t>
            </a:r>
          </a:p>
        </p:txBody>
      </p:sp>
      <p:sp>
        <p:nvSpPr>
          <p:cNvPr id="193541" name="Rectangle 5">
            <a:extLst>
              <a:ext uri="{FF2B5EF4-FFF2-40B4-BE49-F238E27FC236}">
                <a16:creationId xmlns:a16="http://schemas.microsoft.com/office/drawing/2014/main" id="{6921FFB6-630D-458C-9DA7-317BB0AFC63B}"/>
              </a:ext>
            </a:extLst>
          </p:cNvPr>
          <p:cNvSpPr>
            <a:spLocks noChangeArrowheads="1"/>
          </p:cNvSpPr>
          <p:nvPr/>
        </p:nvSpPr>
        <p:spPr bwMode="auto">
          <a:xfrm>
            <a:off x="609600" y="1600200"/>
            <a:ext cx="10972800"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marL="549275" indent="-549275"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spcBef>
                <a:spcPts val="0"/>
              </a:spcBef>
              <a:spcAft>
                <a:spcPts val="1200"/>
              </a:spcAft>
              <a:buClr>
                <a:schemeClr val="tx2"/>
              </a:buClr>
              <a:buFont typeface="+mj-lt"/>
              <a:buAutoNum type="alphaUcPeriod"/>
            </a:pPr>
            <a:r>
              <a:rPr lang="en-US" alt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ultimate purpose for the ages is to glorify Himself.  Scripture is not human-centered, as though salvation were the principle point, but God-centered, because His glory is at the center.</a:t>
            </a:r>
          </a:p>
          <a:p>
            <a:pPr algn="just" eaLnBrk="1" hangingPunct="1">
              <a:spcBef>
                <a:spcPts val="0"/>
              </a:spcBef>
              <a:spcAft>
                <a:spcPts val="1200"/>
              </a:spcAft>
              <a:buClr>
                <a:schemeClr val="tx2"/>
              </a:buClr>
              <a:buFont typeface="+mj-lt"/>
              <a:buAutoNum type="alphaUcPeriod"/>
            </a:pPr>
            <a:r>
              <a:rPr lang="en-US" alt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glory of God is the primary principle that unifies all dispensations, the program of salvation being just one of the means by which God glorifies Himself.  Each successive revelation of God’s plan for the ages, as well as His dealing with the elect, non-elect, angels, and nations all manifest His glory.	</a:t>
            </a:r>
          </a:p>
        </p:txBody>
      </p:sp>
    </p:spTree>
    <p:extLst>
      <p:ext uri="{BB962C8B-B14F-4D97-AF65-F5344CB8AC3E}">
        <p14:creationId xmlns:p14="http://schemas.microsoft.com/office/powerpoint/2010/main" val="3347219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180241-B7B0-4671-A079-84A46BE865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97270" y="161261"/>
            <a:ext cx="7797460" cy="6535478"/>
          </a:xfrm>
          <a:prstGeom prst="rect">
            <a:avLst/>
          </a:prstGeom>
        </p:spPr>
      </p:pic>
    </p:spTree>
    <p:extLst>
      <p:ext uri="{BB962C8B-B14F-4D97-AF65-F5344CB8AC3E}">
        <p14:creationId xmlns:p14="http://schemas.microsoft.com/office/powerpoint/2010/main" val="3111588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BF22D8-B6B0-4101-9038-0068046950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1908215"/>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Galatians 3:3</a:t>
            </a:r>
          </a:p>
          <a:p>
            <a:pPr algn="just" eaLnBrk="1" fontAlgn="auto" hangingPunct="1">
              <a:spcBef>
                <a:spcPts val="0"/>
              </a:spcBef>
              <a:spcAft>
                <a:spcPts val="0"/>
              </a:spcAft>
              <a:defRPr/>
            </a:pPr>
            <a:r>
              <a:rPr lang="en-US" altLang="en-US" sz="3600" kern="0" dirty="0">
                <a:latin typeface="Calibri" panose="020F0502020204030204" pitchFamily="34" charset="0"/>
              </a:rPr>
              <a:t>“</a:t>
            </a:r>
            <a:r>
              <a:rPr lang="en-US" sz="3600" dirty="0">
                <a:latin typeface="Calibri" panose="020F0502020204030204" pitchFamily="34" charset="0"/>
              </a:rPr>
              <a:t>Are you so foolish? Having begun by the Spirit, are you now being </a:t>
            </a:r>
            <a:r>
              <a:rPr lang="en-US" sz="3600" b="1" u="sng" dirty="0">
                <a:solidFill>
                  <a:srgbClr val="FFFFCC"/>
                </a:solidFill>
                <a:effectLst>
                  <a:outerShdw blurRad="38100" dist="38100" dir="2700000" algn="tl">
                    <a:srgbClr val="000000"/>
                  </a:outerShdw>
                </a:effectLst>
                <a:latin typeface="Calibri" panose="020F0502020204030204" pitchFamily="34" charset="0"/>
              </a:rPr>
              <a:t>perfected by the flesh</a:t>
            </a:r>
            <a:r>
              <a:rPr lang="en-US" sz="3600" dirty="0">
                <a:latin typeface="Calibri" panose="020F0502020204030204" pitchFamily="34" charset="0"/>
              </a:rPr>
              <a:t>?”</a:t>
            </a:r>
            <a:endParaRPr lang="en-US" altLang="en-US" sz="3600" kern="0" dirty="0">
              <a:latin typeface="Calibri" panose="020F0502020204030204" pitchFamily="34" charset="0"/>
            </a:endParaRPr>
          </a:p>
        </p:txBody>
      </p:sp>
      <p:pic>
        <p:nvPicPr>
          <p:cNvPr id="5" name="Picture 4">
            <a:extLst>
              <a:ext uri="{FF2B5EF4-FFF2-40B4-BE49-F238E27FC236}">
                <a16:creationId xmlns:a16="http://schemas.microsoft.com/office/drawing/2014/main" id="{71DC0F55-8574-ED67-5A73-3254DF862F47}"/>
              </a:ext>
            </a:extLst>
          </p:cNvPr>
          <p:cNvPicPr>
            <a:picLocks noChangeAspect="1"/>
          </p:cNvPicPr>
          <p:nvPr/>
        </p:nvPicPr>
        <p:blipFill>
          <a:blip r:embed="rId3"/>
          <a:stretch>
            <a:fillRect/>
          </a:stretch>
        </p:blipFill>
        <p:spPr>
          <a:xfrm>
            <a:off x="3642339" y="2514600"/>
            <a:ext cx="4907323" cy="2286000"/>
          </a:xfrm>
          <a:prstGeom prst="rect">
            <a:avLst/>
          </a:prstGeom>
          <a:ln>
            <a:solidFill>
              <a:schemeClr val="tx1"/>
            </a:solidFill>
          </a:ln>
        </p:spPr>
      </p:pic>
    </p:spTree>
    <p:extLst>
      <p:ext uri="{BB962C8B-B14F-4D97-AF65-F5344CB8AC3E}">
        <p14:creationId xmlns:p14="http://schemas.microsoft.com/office/powerpoint/2010/main" val="1866758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a:extLst>
              <a:ext uri="{FF2B5EF4-FFF2-40B4-BE49-F238E27FC236}">
                <a16:creationId xmlns:a16="http://schemas.microsoft.com/office/drawing/2014/main" id="{D981C752-DD99-E509-C5D2-1044C8AE862F}"/>
              </a:ext>
            </a:extLst>
          </p:cNvPr>
          <p:cNvSpPr>
            <a:spLocks noGrp="1"/>
          </p:cNvSpPr>
          <p:nvPr>
            <p:ph type="title" idx="4294967295"/>
          </p:nvPr>
        </p:nvSpPr>
        <p:spPr>
          <a:xfrm>
            <a:off x="2209800" y="2857500"/>
            <a:ext cx="7772400" cy="1143000"/>
          </a:xfrm>
        </p:spPr>
        <p:txBody>
          <a:bodyPr/>
          <a:lstStyle/>
          <a:p>
            <a:pPr algn="ctr">
              <a:defRPr/>
            </a:pPr>
            <a:r>
              <a:rPr lang="en-US" altLang="en-US" sz="6000">
                <a:effectLst>
                  <a:outerShdw blurRad="38100" dist="38100" dir="2700000" algn="tl">
                    <a:srgbClr val="000000">
                      <a:alpha val="43137"/>
                    </a:srgbClr>
                  </a:outerShdw>
                </a:effectLst>
              </a:rPr>
              <a:t>Conclusion</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20F8F945-C5A6-0F8B-B47E-1874D918F7D9}"/>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a:t>Commendation (1)</a:t>
            </a:r>
          </a:p>
        </p:txBody>
      </p:sp>
      <p:sp>
        <p:nvSpPr>
          <p:cNvPr id="12291" name="Rectangle 3">
            <a:extLst>
              <a:ext uri="{FF2B5EF4-FFF2-40B4-BE49-F238E27FC236}">
                <a16:creationId xmlns:a16="http://schemas.microsoft.com/office/drawing/2014/main" id="{2A97218B-71CE-79C2-C38A-E941C005570E}"/>
              </a:ext>
            </a:extLst>
          </p:cNvPr>
          <p:cNvSpPr>
            <a:spLocks noGrp="1" noChangeArrowheads="1"/>
          </p:cNvSpPr>
          <p:nvPr>
            <p:ph type="body" idx="1"/>
          </p:nvPr>
        </p:nvSpPr>
        <p:spPr>
          <a:xfrm>
            <a:off x="2419350" y="1336675"/>
            <a:ext cx="7354888" cy="4606925"/>
          </a:xfrm>
        </p:spPr>
        <p:txBody>
          <a:bodyPr/>
          <a:lstStyle/>
          <a:p>
            <a:pPr marL="457200" indent="-457200" algn="just" eaLnBrk="1" hangingPunct="1">
              <a:spcBef>
                <a:spcPts val="0"/>
              </a:spcBef>
              <a:spcAft>
                <a:spcPts val="3600"/>
              </a:spcAft>
              <a:defRPr/>
            </a:pPr>
            <a:r>
              <a:rPr lang="en-US" dirty="0"/>
              <a:t>Reminder of grace (1:1-2)</a:t>
            </a:r>
          </a:p>
          <a:p>
            <a:pPr marL="457200" indent="-457200" algn="just" eaLnBrk="1" hangingPunct="1">
              <a:spcBef>
                <a:spcPts val="0"/>
              </a:spcBef>
              <a:spcAft>
                <a:spcPts val="3600"/>
              </a:spcAft>
              <a:defRPr/>
            </a:pPr>
            <a:r>
              <a:rPr lang="en-US" dirty="0"/>
              <a:t>Thanksgiving (1:3-4)</a:t>
            </a:r>
          </a:p>
          <a:p>
            <a:pPr marL="457200" indent="-457200" algn="just" eaLnBrk="1" hangingPunct="1">
              <a:spcBef>
                <a:spcPts val="0"/>
              </a:spcBef>
              <a:spcAft>
                <a:spcPts val="3600"/>
              </a:spcAft>
              <a:defRPr/>
            </a:pPr>
            <a:r>
              <a:rPr lang="en-US" dirty="0"/>
              <a:t>Kingdom (1:5)</a:t>
            </a:r>
          </a:p>
          <a:p>
            <a:pPr marL="457200" indent="-457200" algn="just" eaLnBrk="1" hangingPunct="1">
              <a:spcBef>
                <a:spcPts val="0"/>
              </a:spcBef>
              <a:spcAft>
                <a:spcPts val="3600"/>
              </a:spcAft>
              <a:defRPr/>
            </a:pPr>
            <a:r>
              <a:rPr lang="en-US" dirty="0"/>
              <a:t>Destiny of their persecutors (1:6-9)</a:t>
            </a:r>
          </a:p>
          <a:p>
            <a:pPr marL="457200" indent="-457200" algn="just" eaLnBrk="1" hangingPunct="1">
              <a:spcBef>
                <a:spcPts val="0"/>
              </a:spcBef>
              <a:spcAft>
                <a:spcPts val="3600"/>
              </a:spcAft>
              <a:defRPr/>
            </a:pPr>
            <a:r>
              <a:rPr lang="en-US" dirty="0"/>
              <a:t>Our contrasting fate (10)</a:t>
            </a:r>
          </a:p>
          <a:p>
            <a:pPr marL="457200" indent="-457200" algn="just" eaLnBrk="1" hangingPunct="1">
              <a:spcBef>
                <a:spcPts val="0"/>
              </a:spcBef>
              <a:spcAft>
                <a:spcPts val="3600"/>
              </a:spcAft>
              <a:defRPr/>
            </a:pPr>
            <a:r>
              <a:rPr lang="en-US" dirty="0"/>
              <a:t>Prayer for continued progress (1:11-12)</a:t>
            </a:r>
          </a:p>
        </p:txBody>
      </p:sp>
      <p:pic>
        <p:nvPicPr>
          <p:cNvPr id="54276" name="Picture 10">
            <a:extLst>
              <a:ext uri="{FF2B5EF4-FFF2-40B4-BE49-F238E27FC236}">
                <a16:creationId xmlns:a16="http://schemas.microsoft.com/office/drawing/2014/main" id="{86DB7BB1-1366-74BA-3268-1C59AE7C5C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075619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26AE2BC6-7598-117B-C1D6-E3D5CF5E6C21}"/>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a:t>Structure</a:t>
            </a:r>
          </a:p>
        </p:txBody>
      </p:sp>
      <p:sp>
        <p:nvSpPr>
          <p:cNvPr id="9219" name="Rectangle 3">
            <a:extLst>
              <a:ext uri="{FF2B5EF4-FFF2-40B4-BE49-F238E27FC236}">
                <a16:creationId xmlns:a16="http://schemas.microsoft.com/office/drawing/2014/main" id="{C58817A7-744C-7A3B-C6E7-FF0084AFC246}"/>
              </a:ext>
            </a:extLst>
          </p:cNvPr>
          <p:cNvSpPr>
            <a:spLocks noGrp="1" noChangeArrowheads="1"/>
          </p:cNvSpPr>
          <p:nvPr>
            <p:ph type="body" idx="1"/>
          </p:nvPr>
        </p:nvSpPr>
        <p:spPr>
          <a:xfrm>
            <a:off x="4095750" y="1946275"/>
            <a:ext cx="4002088" cy="2930525"/>
          </a:xfrm>
        </p:spPr>
        <p:txBody>
          <a:bodyPr/>
          <a:lstStyle/>
          <a:p>
            <a:pPr marL="457200" indent="-457200" algn="just" eaLnBrk="1" hangingPunct="1">
              <a:spcBef>
                <a:spcPts val="0"/>
              </a:spcBef>
              <a:spcAft>
                <a:spcPts val="3600"/>
              </a:spcAft>
              <a:defRPr/>
            </a:pPr>
            <a:r>
              <a:rPr lang="en-US" dirty="0"/>
              <a:t>1 – Commendation</a:t>
            </a:r>
          </a:p>
          <a:p>
            <a:pPr marL="457200" indent="-457200" algn="just" eaLnBrk="1" hangingPunct="1">
              <a:spcBef>
                <a:spcPts val="0"/>
              </a:spcBef>
              <a:spcAft>
                <a:spcPts val="3600"/>
              </a:spcAft>
              <a:defRPr/>
            </a:pPr>
            <a:r>
              <a:rPr lang="en-US" b="1" u="sng" dirty="0">
                <a:solidFill>
                  <a:srgbClr val="FFFFCC"/>
                </a:solidFill>
              </a:rPr>
              <a:t>2 – Correction</a:t>
            </a:r>
          </a:p>
          <a:p>
            <a:pPr marL="457200" indent="-457200" algn="just" eaLnBrk="1" hangingPunct="1">
              <a:spcBef>
                <a:spcPts val="0"/>
              </a:spcBef>
              <a:spcAft>
                <a:spcPts val="3600"/>
              </a:spcAft>
              <a:defRPr/>
            </a:pPr>
            <a:r>
              <a:rPr lang="en-US" dirty="0"/>
              <a:t>3 – Consequences</a:t>
            </a:r>
          </a:p>
        </p:txBody>
      </p:sp>
      <p:pic>
        <p:nvPicPr>
          <p:cNvPr id="53252" name="Picture 10">
            <a:extLst>
              <a:ext uri="{FF2B5EF4-FFF2-40B4-BE49-F238E27FC236}">
                <a16:creationId xmlns:a16="http://schemas.microsoft.com/office/drawing/2014/main" id="{C2E992D1-6F2A-8BCB-CA19-ADAA7221A2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969838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26AE2BC6-7598-117B-C1D6-E3D5CF5E6C21}"/>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a:t>Structure</a:t>
            </a:r>
          </a:p>
        </p:txBody>
      </p:sp>
      <p:sp>
        <p:nvSpPr>
          <p:cNvPr id="9219" name="Rectangle 3">
            <a:extLst>
              <a:ext uri="{FF2B5EF4-FFF2-40B4-BE49-F238E27FC236}">
                <a16:creationId xmlns:a16="http://schemas.microsoft.com/office/drawing/2014/main" id="{C58817A7-744C-7A3B-C6E7-FF0084AFC246}"/>
              </a:ext>
            </a:extLst>
          </p:cNvPr>
          <p:cNvSpPr>
            <a:spLocks noGrp="1" noChangeArrowheads="1"/>
          </p:cNvSpPr>
          <p:nvPr>
            <p:ph type="body" idx="1"/>
          </p:nvPr>
        </p:nvSpPr>
        <p:spPr>
          <a:xfrm>
            <a:off x="4095750" y="1946275"/>
            <a:ext cx="4002088" cy="2930525"/>
          </a:xfrm>
        </p:spPr>
        <p:txBody>
          <a:bodyPr/>
          <a:lstStyle/>
          <a:p>
            <a:pPr marL="457200" indent="-457200" algn="just" eaLnBrk="1" hangingPunct="1">
              <a:spcBef>
                <a:spcPts val="0"/>
              </a:spcBef>
              <a:spcAft>
                <a:spcPts val="3600"/>
              </a:spcAft>
              <a:defRPr/>
            </a:pPr>
            <a:r>
              <a:rPr lang="en-US" b="1" u="sng" dirty="0">
                <a:solidFill>
                  <a:srgbClr val="FFFFCC"/>
                </a:solidFill>
              </a:rPr>
              <a:t>1 – Commendation</a:t>
            </a:r>
          </a:p>
          <a:p>
            <a:pPr marL="457200" indent="-457200" algn="just" eaLnBrk="1" hangingPunct="1">
              <a:spcBef>
                <a:spcPts val="0"/>
              </a:spcBef>
              <a:spcAft>
                <a:spcPts val="3600"/>
              </a:spcAft>
              <a:defRPr/>
            </a:pPr>
            <a:r>
              <a:rPr lang="en-US" dirty="0"/>
              <a:t>2 – Correction</a:t>
            </a:r>
          </a:p>
          <a:p>
            <a:pPr marL="457200" indent="-457200" algn="just" eaLnBrk="1" hangingPunct="1">
              <a:spcBef>
                <a:spcPts val="0"/>
              </a:spcBef>
              <a:spcAft>
                <a:spcPts val="3600"/>
              </a:spcAft>
              <a:defRPr/>
            </a:pPr>
            <a:r>
              <a:rPr lang="en-US" dirty="0"/>
              <a:t>3 – Consequences</a:t>
            </a:r>
          </a:p>
        </p:txBody>
      </p:sp>
      <p:pic>
        <p:nvPicPr>
          <p:cNvPr id="53252" name="Picture 10">
            <a:extLst>
              <a:ext uri="{FF2B5EF4-FFF2-40B4-BE49-F238E27FC236}">
                <a16:creationId xmlns:a16="http://schemas.microsoft.com/office/drawing/2014/main" id="{C2E992D1-6F2A-8BCB-CA19-ADAA7221A2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20F8F945-C5A6-0F8B-B47E-1874D918F7D9}"/>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a:t>Commendation (1)</a:t>
            </a:r>
          </a:p>
        </p:txBody>
      </p:sp>
      <p:sp>
        <p:nvSpPr>
          <p:cNvPr id="12291" name="Rectangle 3">
            <a:extLst>
              <a:ext uri="{FF2B5EF4-FFF2-40B4-BE49-F238E27FC236}">
                <a16:creationId xmlns:a16="http://schemas.microsoft.com/office/drawing/2014/main" id="{2A97218B-71CE-79C2-C38A-E941C005570E}"/>
              </a:ext>
            </a:extLst>
          </p:cNvPr>
          <p:cNvSpPr>
            <a:spLocks noGrp="1" noChangeArrowheads="1"/>
          </p:cNvSpPr>
          <p:nvPr>
            <p:ph type="body" idx="1"/>
          </p:nvPr>
        </p:nvSpPr>
        <p:spPr>
          <a:xfrm>
            <a:off x="2419350" y="1336675"/>
            <a:ext cx="7354888" cy="4606925"/>
          </a:xfrm>
        </p:spPr>
        <p:txBody>
          <a:bodyPr/>
          <a:lstStyle/>
          <a:p>
            <a:pPr marL="457200" indent="-457200" algn="just" eaLnBrk="1" hangingPunct="1">
              <a:spcBef>
                <a:spcPts val="0"/>
              </a:spcBef>
              <a:spcAft>
                <a:spcPts val="3600"/>
              </a:spcAft>
              <a:defRPr/>
            </a:pPr>
            <a:r>
              <a:rPr lang="en-US" dirty="0"/>
              <a:t>Reminder of grace (1:1-2)</a:t>
            </a:r>
          </a:p>
          <a:p>
            <a:pPr marL="457200" indent="-457200" algn="just" eaLnBrk="1" hangingPunct="1">
              <a:spcBef>
                <a:spcPts val="0"/>
              </a:spcBef>
              <a:spcAft>
                <a:spcPts val="3600"/>
              </a:spcAft>
              <a:defRPr/>
            </a:pPr>
            <a:r>
              <a:rPr lang="en-US" dirty="0"/>
              <a:t>Thanksgiving (1:3-4)</a:t>
            </a:r>
          </a:p>
          <a:p>
            <a:pPr marL="457200" indent="-457200" algn="just" eaLnBrk="1" hangingPunct="1">
              <a:spcBef>
                <a:spcPts val="0"/>
              </a:spcBef>
              <a:spcAft>
                <a:spcPts val="3600"/>
              </a:spcAft>
              <a:defRPr/>
            </a:pPr>
            <a:r>
              <a:rPr lang="en-US" dirty="0"/>
              <a:t>Kingdom (1:5)</a:t>
            </a:r>
          </a:p>
          <a:p>
            <a:pPr marL="457200" indent="-457200" algn="just" eaLnBrk="1" hangingPunct="1">
              <a:spcBef>
                <a:spcPts val="0"/>
              </a:spcBef>
              <a:spcAft>
                <a:spcPts val="3600"/>
              </a:spcAft>
              <a:defRPr/>
            </a:pPr>
            <a:r>
              <a:rPr lang="en-US" b="1" u="sng" dirty="0">
                <a:solidFill>
                  <a:srgbClr val="FFFFCC"/>
                </a:solidFill>
              </a:rPr>
              <a:t>Destiny of their persecutors (1:6-9)</a:t>
            </a:r>
          </a:p>
          <a:p>
            <a:pPr marL="457200" indent="-457200" algn="just" eaLnBrk="1" hangingPunct="1">
              <a:spcBef>
                <a:spcPts val="0"/>
              </a:spcBef>
              <a:spcAft>
                <a:spcPts val="3600"/>
              </a:spcAft>
              <a:defRPr/>
            </a:pPr>
            <a:r>
              <a:rPr lang="en-US" dirty="0"/>
              <a:t>Our contrasting fate (10)</a:t>
            </a:r>
          </a:p>
          <a:p>
            <a:pPr marL="457200" indent="-457200" algn="just" eaLnBrk="1" hangingPunct="1">
              <a:spcBef>
                <a:spcPts val="0"/>
              </a:spcBef>
              <a:spcAft>
                <a:spcPts val="3600"/>
              </a:spcAft>
              <a:defRPr/>
            </a:pPr>
            <a:r>
              <a:rPr lang="en-US" dirty="0"/>
              <a:t>Prayer for continued progress (1:11-12)</a:t>
            </a:r>
          </a:p>
        </p:txBody>
      </p:sp>
      <p:pic>
        <p:nvPicPr>
          <p:cNvPr id="54276" name="Picture 10">
            <a:extLst>
              <a:ext uri="{FF2B5EF4-FFF2-40B4-BE49-F238E27FC236}">
                <a16:creationId xmlns:a16="http://schemas.microsoft.com/office/drawing/2014/main" id="{86DB7BB1-1366-74BA-3268-1C59AE7C5C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441394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B80CCD-1DEE-4ADD-9602-D3622AE68425}"/>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John 3:36</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who believes in the Son has eternal life; but he who does not obey the Son will not see life, 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wrath of God abides on 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875C255C-0B9D-1F29-2ABB-6A929E66D462}"/>
              </a:ext>
            </a:extLst>
          </p:cNvPr>
          <p:cNvPicPr>
            <a:picLocks noChangeAspect="1"/>
          </p:cNvPicPr>
          <p:nvPr/>
        </p:nvPicPr>
        <p:blipFill>
          <a:blip r:embed="rId3"/>
          <a:stretch>
            <a:fillRect/>
          </a:stretch>
        </p:blipFill>
        <p:spPr>
          <a:xfrm>
            <a:off x="4394401" y="2590800"/>
            <a:ext cx="3403198" cy="2286000"/>
          </a:xfrm>
          <a:prstGeom prst="rect">
            <a:avLst/>
          </a:prstGeom>
          <a:ln>
            <a:solidFill>
              <a:srgbClr val="FF0000"/>
            </a:solidFill>
          </a:ln>
        </p:spPr>
      </p:pic>
    </p:spTree>
    <p:extLst>
      <p:ext uri="{BB962C8B-B14F-4D97-AF65-F5344CB8AC3E}">
        <p14:creationId xmlns:p14="http://schemas.microsoft.com/office/powerpoint/2010/main" val="335067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20F8F945-C5A6-0F8B-B47E-1874D918F7D9}"/>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a:t>Commendation (1)</a:t>
            </a:r>
          </a:p>
        </p:txBody>
      </p:sp>
      <p:sp>
        <p:nvSpPr>
          <p:cNvPr id="12291" name="Rectangle 3">
            <a:extLst>
              <a:ext uri="{FF2B5EF4-FFF2-40B4-BE49-F238E27FC236}">
                <a16:creationId xmlns:a16="http://schemas.microsoft.com/office/drawing/2014/main" id="{2A97218B-71CE-79C2-C38A-E941C005570E}"/>
              </a:ext>
            </a:extLst>
          </p:cNvPr>
          <p:cNvSpPr>
            <a:spLocks noGrp="1" noChangeArrowheads="1"/>
          </p:cNvSpPr>
          <p:nvPr>
            <p:ph type="body" idx="1"/>
          </p:nvPr>
        </p:nvSpPr>
        <p:spPr>
          <a:xfrm>
            <a:off x="2419350" y="1336675"/>
            <a:ext cx="7354888" cy="4606925"/>
          </a:xfrm>
        </p:spPr>
        <p:txBody>
          <a:bodyPr/>
          <a:lstStyle/>
          <a:p>
            <a:pPr marL="457200" indent="-457200" algn="just" eaLnBrk="1" hangingPunct="1">
              <a:spcBef>
                <a:spcPts val="0"/>
              </a:spcBef>
              <a:spcAft>
                <a:spcPts val="3600"/>
              </a:spcAft>
              <a:defRPr/>
            </a:pPr>
            <a:r>
              <a:rPr lang="en-US" dirty="0"/>
              <a:t>Reminder of grace (1:1-2)</a:t>
            </a:r>
          </a:p>
          <a:p>
            <a:pPr marL="457200" indent="-457200" algn="just" eaLnBrk="1" hangingPunct="1">
              <a:spcBef>
                <a:spcPts val="0"/>
              </a:spcBef>
              <a:spcAft>
                <a:spcPts val="3600"/>
              </a:spcAft>
              <a:defRPr/>
            </a:pPr>
            <a:r>
              <a:rPr lang="en-US" dirty="0"/>
              <a:t>Thanksgiving (1:3-4)</a:t>
            </a:r>
          </a:p>
          <a:p>
            <a:pPr marL="457200" indent="-457200" algn="just" eaLnBrk="1" hangingPunct="1">
              <a:spcBef>
                <a:spcPts val="0"/>
              </a:spcBef>
              <a:spcAft>
                <a:spcPts val="3600"/>
              </a:spcAft>
              <a:defRPr/>
            </a:pPr>
            <a:r>
              <a:rPr lang="en-US" dirty="0"/>
              <a:t>Kingdom (1:5)</a:t>
            </a:r>
          </a:p>
          <a:p>
            <a:pPr marL="457200" indent="-457200" algn="just" eaLnBrk="1" hangingPunct="1">
              <a:spcBef>
                <a:spcPts val="0"/>
              </a:spcBef>
              <a:spcAft>
                <a:spcPts val="3600"/>
              </a:spcAft>
              <a:defRPr/>
            </a:pPr>
            <a:r>
              <a:rPr lang="en-US" dirty="0"/>
              <a:t>Destiny of their persecutors (1:6-9)</a:t>
            </a:r>
          </a:p>
          <a:p>
            <a:pPr marL="457200" indent="-457200" algn="just" eaLnBrk="1" hangingPunct="1">
              <a:spcBef>
                <a:spcPts val="0"/>
              </a:spcBef>
              <a:spcAft>
                <a:spcPts val="3600"/>
              </a:spcAft>
              <a:defRPr/>
            </a:pPr>
            <a:r>
              <a:rPr lang="en-US" b="1" u="sng" dirty="0">
                <a:solidFill>
                  <a:srgbClr val="FFFFCC"/>
                </a:solidFill>
              </a:rPr>
              <a:t>Our contrasting fate (10)</a:t>
            </a:r>
          </a:p>
          <a:p>
            <a:pPr marL="457200" indent="-457200" algn="just" eaLnBrk="1" hangingPunct="1">
              <a:spcBef>
                <a:spcPts val="0"/>
              </a:spcBef>
              <a:spcAft>
                <a:spcPts val="3600"/>
              </a:spcAft>
              <a:defRPr/>
            </a:pPr>
            <a:r>
              <a:rPr lang="en-US" dirty="0"/>
              <a:t>Prayer for continued progress (1:11-12)</a:t>
            </a:r>
          </a:p>
        </p:txBody>
      </p:sp>
      <p:pic>
        <p:nvPicPr>
          <p:cNvPr id="54276" name="Picture 10">
            <a:extLst>
              <a:ext uri="{FF2B5EF4-FFF2-40B4-BE49-F238E27FC236}">
                <a16:creationId xmlns:a16="http://schemas.microsoft.com/office/drawing/2014/main" id="{86DB7BB1-1366-74BA-3268-1C59AE7C5C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478525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609600" y="762040"/>
          <a:ext cx="10972800" cy="5333920"/>
        </p:xfrm>
        <a:graphic>
          <a:graphicData uri="http://schemas.openxmlformats.org/drawingml/2006/table">
            <a:tbl>
              <a:tblPr>
                <a:tableStyleId>{16D9F66E-5EB9-4882-86FB-DCBF35E3C3E4}</a:tableStyleId>
              </a:tblPr>
              <a:tblGrid>
                <a:gridCol w="32512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tblGrid>
              <a:tr h="1066784">
                <a:tc gridSpan="4">
                  <a:txBody>
                    <a:bodyPr/>
                    <a:lstStyle/>
                    <a:p>
                      <a:pPr algn="ct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Three Tenses of Salvation</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T="45712" marB="45712" anchor="ctr">
                    <a:solidFill>
                      <a:schemeClr val="bg2"/>
                    </a:solidFill>
                  </a:tcPr>
                </a:tc>
                <a:tc hMerge="1">
                  <a:txBody>
                    <a:bodyPr/>
                    <a:lstStyle/>
                    <a:p>
                      <a:pPr algn="ctr"/>
                      <a:endParaRPr lang="en-US" sz="3200" b="1" dirty="0">
                        <a:solidFill>
                          <a:srgbClr val="FFFF00"/>
                        </a:solidFill>
                        <a:latin typeface="Calibri" pitchFamily="34" charset="0"/>
                        <a:cs typeface="Calibri" pitchFamily="34" charset="0"/>
                      </a:endParaRPr>
                    </a:p>
                  </a:txBody>
                  <a:tcPr marT="45712" marB="45712" anchor="ctr">
                    <a:solidFill>
                      <a:schemeClr val="bg2"/>
                    </a:solidFill>
                  </a:tcPr>
                </a:tc>
                <a:tc hMerge="1">
                  <a:txBody>
                    <a:bodyPr/>
                    <a:lstStyle/>
                    <a:p>
                      <a:pPr algn="ctr"/>
                      <a:endParaRPr lang="en-US" sz="3200" b="1" u="none" dirty="0">
                        <a:solidFill>
                          <a:srgbClr val="FFFF00"/>
                        </a:solidFill>
                        <a:latin typeface="Calibri" pitchFamily="34" charset="0"/>
                        <a:cs typeface="Calibri" pitchFamily="34" charset="0"/>
                      </a:endParaRPr>
                    </a:p>
                  </a:txBody>
                  <a:tcPr marT="45712" marB="45712" anchor="ctr">
                    <a:solidFill>
                      <a:schemeClr val="bg2"/>
                    </a:solidFill>
                  </a:tcPr>
                </a:tc>
                <a:tc hMerge="1">
                  <a:txBody>
                    <a:bodyPr/>
                    <a:lstStyle/>
                    <a:p>
                      <a:pPr algn="ctr"/>
                      <a:endParaRPr lang="en-US" sz="3200" b="1" dirty="0">
                        <a:solidFill>
                          <a:srgbClr val="FFFF00"/>
                        </a:solidFill>
                        <a:latin typeface="Calibri" pitchFamily="34" charset="0"/>
                        <a:cs typeface="Calibri" pitchFamily="34" charset="0"/>
                      </a:endParaRPr>
                    </a:p>
                  </a:txBody>
                  <a:tcPr marT="45712" marB="45712" anchor="ctr">
                    <a:solidFill>
                      <a:schemeClr val="bg2"/>
                    </a:solidFill>
                  </a:tcPr>
                </a:tc>
                <a:extLst>
                  <a:ext uri="{0D108BD9-81ED-4DB2-BD59-A6C34878D82A}">
                    <a16:rowId xmlns:a16="http://schemas.microsoft.com/office/drawing/2014/main" val="1457753307"/>
                  </a:ext>
                </a:extLst>
              </a:tr>
              <a:tr h="1066784">
                <a:tc>
                  <a:txBody>
                    <a:bodyPr/>
                    <a:lstStyle/>
                    <a:p>
                      <a:pPr algn="ctr"/>
                      <a:r>
                        <a:rPr lang="en-US" sz="3200" b="1" dirty="0">
                          <a:latin typeface="Calibri" pitchFamily="34" charset="0"/>
                          <a:cs typeface="Calibri" pitchFamily="34" charset="0"/>
                        </a:rPr>
                        <a:t>Phase</a:t>
                      </a:r>
                      <a:endParaRPr lang="en-US" sz="3200" b="1" dirty="0">
                        <a:solidFill>
                          <a:srgbClr val="FFFF00"/>
                        </a:solidFill>
                        <a:latin typeface="Calibri" pitchFamily="34" charset="0"/>
                        <a:cs typeface="Calibri" pitchFamily="34" charset="0"/>
                      </a:endParaRPr>
                    </a:p>
                  </a:txBody>
                  <a:tcPr marT="45712" marB="45712" anchor="ctr">
                    <a:solidFill>
                      <a:schemeClr val="tx1"/>
                    </a:solidFill>
                  </a:tcPr>
                </a:tc>
                <a:tc>
                  <a:txBody>
                    <a:bodyPr/>
                    <a:lstStyle/>
                    <a:p>
                      <a:pPr algn="ctr"/>
                      <a:r>
                        <a:rPr lang="en-US" sz="3200" b="1" dirty="0">
                          <a:latin typeface="Calibri" pitchFamily="34" charset="0"/>
                          <a:cs typeface="Calibri" pitchFamily="34" charset="0"/>
                        </a:rPr>
                        <a:t>Justification</a:t>
                      </a:r>
                      <a:endParaRPr lang="en-US" sz="3200" b="1" dirty="0">
                        <a:solidFill>
                          <a:srgbClr val="FFFF00"/>
                        </a:solidFill>
                        <a:latin typeface="Calibri" pitchFamily="34" charset="0"/>
                        <a:cs typeface="Calibri" pitchFamily="34" charset="0"/>
                      </a:endParaRPr>
                    </a:p>
                  </a:txBody>
                  <a:tcPr marT="45712" marB="45712" anchor="ctr">
                    <a:solidFill>
                      <a:schemeClr val="tx1"/>
                    </a:solidFill>
                  </a:tcPr>
                </a:tc>
                <a:tc>
                  <a:txBody>
                    <a:bodyPr/>
                    <a:lstStyle/>
                    <a:p>
                      <a:pPr algn="ctr"/>
                      <a:r>
                        <a:rPr lang="en-US" sz="3200" b="1" u="none" dirty="0">
                          <a:latin typeface="Calibri" pitchFamily="34" charset="0"/>
                          <a:cs typeface="Calibri" pitchFamily="34" charset="0"/>
                        </a:rPr>
                        <a:t>Sanctification</a:t>
                      </a:r>
                      <a:endParaRPr lang="en-US" sz="3200" b="1" u="none" dirty="0">
                        <a:solidFill>
                          <a:srgbClr val="FFFF00"/>
                        </a:solidFill>
                        <a:latin typeface="Calibri" pitchFamily="34" charset="0"/>
                        <a:cs typeface="Calibri" pitchFamily="34" charset="0"/>
                      </a:endParaRPr>
                    </a:p>
                  </a:txBody>
                  <a:tcPr marT="45712" marB="45712" anchor="ctr">
                    <a:solidFill>
                      <a:schemeClr val="tx1"/>
                    </a:solidFill>
                  </a:tcPr>
                </a:tc>
                <a:tc>
                  <a:txBody>
                    <a:bodyPr/>
                    <a:lstStyle/>
                    <a:p>
                      <a:pPr algn="ctr"/>
                      <a:r>
                        <a:rPr lang="en-US" sz="3200" b="1" dirty="0">
                          <a:latin typeface="Calibri" pitchFamily="34" charset="0"/>
                          <a:cs typeface="Calibri" pitchFamily="34" charset="0"/>
                        </a:rPr>
                        <a:t>Glorification</a:t>
                      </a:r>
                      <a:endParaRPr lang="en-US" sz="3200" b="1" dirty="0">
                        <a:solidFill>
                          <a:srgbClr val="FFFF00"/>
                        </a:solidFill>
                        <a:latin typeface="Calibri" pitchFamily="34" charset="0"/>
                        <a:cs typeface="Calibri" pitchFamily="34" charset="0"/>
                      </a:endParaRPr>
                    </a:p>
                  </a:txBody>
                  <a:tcPr marT="45712" marB="45712" anchor="ctr">
                    <a:solidFill>
                      <a:schemeClr val="tx1"/>
                    </a:solidFill>
                  </a:tcPr>
                </a:tc>
                <a:extLst>
                  <a:ext uri="{0D108BD9-81ED-4DB2-BD59-A6C34878D82A}">
                    <a16:rowId xmlns:a16="http://schemas.microsoft.com/office/drawing/2014/main" val="10000"/>
                  </a:ext>
                </a:extLst>
              </a:tr>
              <a:tr h="1066784">
                <a:tc>
                  <a:txBody>
                    <a:bodyPr/>
                    <a:lstStyle/>
                    <a:p>
                      <a:pPr algn="ctr"/>
                      <a:r>
                        <a:rPr lang="en-US" sz="3200" b="1" dirty="0">
                          <a:latin typeface="Calibri" pitchFamily="34" charset="0"/>
                          <a:cs typeface="Calibri" pitchFamily="34" charset="0"/>
                        </a:rPr>
                        <a:t>Tense</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Past</a:t>
                      </a:r>
                    </a:p>
                  </a:txBody>
                  <a:tcPr marT="45712" marB="45712" anchor="ctr">
                    <a:solidFill>
                      <a:schemeClr val="tx1"/>
                    </a:solidFill>
                  </a:tcPr>
                </a:tc>
                <a:tc>
                  <a:txBody>
                    <a:bodyPr/>
                    <a:lstStyle/>
                    <a:p>
                      <a:pPr algn="ctr"/>
                      <a:r>
                        <a:rPr lang="en-US" sz="3200" b="1" u="none" dirty="0">
                          <a:solidFill>
                            <a:srgbClr val="C00000"/>
                          </a:solidFill>
                          <a:latin typeface="Calibri" pitchFamily="34" charset="0"/>
                          <a:cs typeface="Calibri" pitchFamily="34" charset="0"/>
                        </a:rPr>
                        <a:t>Present</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Future</a:t>
                      </a:r>
                    </a:p>
                  </a:txBody>
                  <a:tcPr marT="45712" marB="45712" anchor="ctr">
                    <a:solidFill>
                      <a:schemeClr val="tx1"/>
                    </a:solidFill>
                  </a:tcPr>
                </a:tc>
                <a:extLst>
                  <a:ext uri="{0D108BD9-81ED-4DB2-BD59-A6C34878D82A}">
                    <a16:rowId xmlns:a16="http://schemas.microsoft.com/office/drawing/2014/main" val="10001"/>
                  </a:ext>
                </a:extLst>
              </a:tr>
              <a:tr h="1066784">
                <a:tc>
                  <a:txBody>
                    <a:bodyPr/>
                    <a:lstStyle/>
                    <a:p>
                      <a:pPr algn="ctr"/>
                      <a:r>
                        <a:rPr lang="en-US" sz="3200" b="1" dirty="0">
                          <a:latin typeface="Calibri" pitchFamily="34" charset="0"/>
                          <a:cs typeface="Calibri" pitchFamily="34" charset="0"/>
                        </a:rPr>
                        <a:t>Saved from sin’s:</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Penalty</a:t>
                      </a:r>
                    </a:p>
                  </a:txBody>
                  <a:tcPr marT="45712" marB="45712" anchor="ctr">
                    <a:solidFill>
                      <a:schemeClr val="tx1"/>
                    </a:solidFill>
                  </a:tcPr>
                </a:tc>
                <a:tc>
                  <a:txBody>
                    <a:bodyPr/>
                    <a:lstStyle/>
                    <a:p>
                      <a:pPr algn="ctr"/>
                      <a:r>
                        <a:rPr lang="en-US" sz="3200" b="1" u="none" dirty="0">
                          <a:solidFill>
                            <a:srgbClr val="C00000"/>
                          </a:solidFill>
                          <a:latin typeface="Calibri" pitchFamily="34" charset="0"/>
                          <a:cs typeface="Calibri" pitchFamily="34" charset="0"/>
                        </a:rPr>
                        <a:t>Power</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Presence</a:t>
                      </a:r>
                    </a:p>
                  </a:txBody>
                  <a:tcPr marT="45712" marB="45712" anchor="ctr">
                    <a:solidFill>
                      <a:schemeClr val="tx1"/>
                    </a:solidFill>
                  </a:tcPr>
                </a:tc>
                <a:extLst>
                  <a:ext uri="{0D108BD9-81ED-4DB2-BD59-A6C34878D82A}">
                    <a16:rowId xmlns:a16="http://schemas.microsoft.com/office/drawing/2014/main" val="10002"/>
                  </a:ext>
                </a:extLst>
              </a:tr>
              <a:tr h="1066784">
                <a:tc>
                  <a:txBody>
                    <a:bodyPr/>
                    <a:lstStyle/>
                    <a:p>
                      <a:pPr algn="ctr"/>
                      <a:r>
                        <a:rPr lang="en-US" sz="3200" b="1" dirty="0">
                          <a:latin typeface="Calibri" pitchFamily="34" charset="0"/>
                          <a:cs typeface="Calibri" pitchFamily="34" charset="0"/>
                        </a:rPr>
                        <a:t>Scripture</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Eph 2:8-9; Titus 3:5</a:t>
                      </a:r>
                    </a:p>
                  </a:txBody>
                  <a:tcPr marT="45712" marB="45712" anchor="ctr">
                    <a:solidFill>
                      <a:schemeClr val="tx1"/>
                    </a:solidFill>
                  </a:tcPr>
                </a:tc>
                <a:tc>
                  <a:txBody>
                    <a:bodyPr/>
                    <a:lstStyle/>
                    <a:p>
                      <a:pPr algn="ctr"/>
                      <a:r>
                        <a:rPr lang="en-US" sz="3200" b="1" u="none" dirty="0">
                          <a:solidFill>
                            <a:srgbClr val="C00000"/>
                          </a:solidFill>
                          <a:latin typeface="Calibri" pitchFamily="34" charset="0"/>
                          <a:cs typeface="Calibri" pitchFamily="34" charset="0"/>
                        </a:rPr>
                        <a:t>Philip 2:12</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Rom 5:10</a:t>
                      </a:r>
                    </a:p>
                  </a:txBody>
                  <a:tcPr marT="45712" marB="45712" anchor="ctr">
                    <a:solidFill>
                      <a:schemeClr val="tx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77548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4CFF9CFB-A713-746D-7A9D-978AAC465599}"/>
              </a:ext>
            </a:extLst>
          </p:cNvPr>
          <p:cNvGraphicFramePr>
            <a:graphicFrameLocks noGrp="1"/>
          </p:cNvGraphicFramePr>
          <p:nvPr/>
        </p:nvGraphicFramePr>
        <p:xfrm>
          <a:off x="609600" y="228600"/>
          <a:ext cx="10972800" cy="6339870"/>
        </p:xfrm>
        <a:graphic>
          <a:graphicData uri="http://schemas.openxmlformats.org/drawingml/2006/table">
            <a:tbl>
              <a:tblPr firstRow="1" bandRow="1">
                <a:tableStyleId>{073A0DAA-6AF3-43AB-8588-CEC1D06C72B9}</a:tableStyleId>
              </a:tblPr>
              <a:tblGrid>
                <a:gridCol w="5669280">
                  <a:extLst>
                    <a:ext uri="{9D8B030D-6E8A-4147-A177-3AD203B41FA5}">
                      <a16:colId xmlns:a16="http://schemas.microsoft.com/office/drawing/2014/main" val="2471753490"/>
                    </a:ext>
                  </a:extLst>
                </a:gridCol>
                <a:gridCol w="5303520">
                  <a:extLst>
                    <a:ext uri="{9D8B030D-6E8A-4147-A177-3AD203B41FA5}">
                      <a16:colId xmlns:a16="http://schemas.microsoft.com/office/drawing/2014/main" val="4163398497"/>
                    </a:ext>
                  </a:extLst>
                </a:gridCol>
              </a:tblGrid>
              <a:tr h="548640">
                <a:tc gridSpan="2">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lang="en-US" altLang="en-US" sz="32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RAPTURE DISTINCT FROM SECOND ADVENT</a:t>
                      </a:r>
                      <a:endParaRPr lang="en-US" sz="32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anchor="ctr"/>
                </a:tc>
                <a:tc hMerge="1">
                  <a:txBody>
                    <a:bodyPr/>
                    <a:lstStyle/>
                    <a:p>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4057595765"/>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cs typeface="Arial" charset="0"/>
                        </a:rPr>
                        <a:t>RAPTURE</a:t>
                      </a:r>
                      <a:r>
                        <a:rPr kumimoji="0" lang="en-US" sz="2000" b="1" i="0" u="none" strike="noStrike" cap="none" normalizeH="0" baseline="0" dirty="0">
                          <a:ln>
                            <a:noFill/>
                          </a:ln>
                          <a:solidFill>
                            <a:srgbClr val="C00000"/>
                          </a:solidFill>
                          <a:effectLst/>
                          <a:latin typeface="Calibri" panose="020F0502020204030204" pitchFamily="34" charset="0"/>
                          <a:cs typeface="Arial" charset="0"/>
                        </a:rPr>
                        <a:t>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rgbClr val="C00000"/>
                          </a:solidFill>
                          <a:effectLst/>
                          <a:latin typeface="Calibri" panose="020F0502020204030204" pitchFamily="34" charset="0"/>
                          <a:cs typeface="Arial" charset="0"/>
                        </a:rPr>
                        <a:t>(1 </a:t>
                      </a:r>
                      <a:r>
                        <a:rPr kumimoji="0" lang="en-US" sz="2000" b="1" i="0" u="none" strike="noStrike" cap="none" normalizeH="0" baseline="0" dirty="0" err="1">
                          <a:ln>
                            <a:noFill/>
                          </a:ln>
                          <a:solidFill>
                            <a:srgbClr val="C00000"/>
                          </a:solidFill>
                          <a:effectLst/>
                          <a:latin typeface="Calibri" panose="020F0502020204030204" pitchFamily="34" charset="0"/>
                          <a:cs typeface="Arial" charset="0"/>
                        </a:rPr>
                        <a:t>Thess</a:t>
                      </a:r>
                      <a:r>
                        <a:rPr kumimoji="0" lang="en-US" sz="2000" b="1" i="0" u="none" strike="noStrike" cap="none" normalizeH="0" baseline="0" dirty="0">
                          <a:ln>
                            <a:noFill/>
                          </a:ln>
                          <a:solidFill>
                            <a:srgbClr val="C00000"/>
                          </a:solidFill>
                          <a:effectLst/>
                          <a:latin typeface="Calibri" panose="020F0502020204030204" pitchFamily="34" charset="0"/>
                          <a:cs typeface="Arial" charset="0"/>
                        </a:rPr>
                        <a:t> 4:13-17; 1 Cor 15:51-57)</a:t>
                      </a:r>
                    </a:p>
                  </a:txBody>
                  <a:tcPr marT="45725" marB="45725" anchor="ct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SECOND COMING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(Rev 19:11-16)</a:t>
                      </a:r>
                    </a:p>
                  </a:txBody>
                  <a:tcPr marT="45725" marB="45725" anchor="ctr" horzOverflow="overflow">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50457174"/>
                  </a:ext>
                </a:extLst>
              </a:tr>
              <a:tr h="548640">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Christ comes in the air (1 </a:t>
                      </a:r>
                      <a:r>
                        <a:rPr kumimoji="0" lang="en-US" sz="2400" b="1" i="0"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Thess</a:t>
                      </a: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 4:16)</a:t>
                      </a:r>
                    </a:p>
                  </a:txBody>
                  <a:tcPr marT="45725" marB="45725" anchor="ctr" horzOverflow="overflow">
                    <a:lnR w="12700" cap="flat" cmpd="sng" algn="ctr">
                      <a:solidFill>
                        <a:schemeClr val="tx1"/>
                      </a:solidFill>
                      <a:prstDash val="solid"/>
                      <a:round/>
                      <a:headEnd type="none" w="med" len="med"/>
                      <a:tailEnd type="none" w="med" len="med"/>
                    </a:lnR>
                  </a:tcPr>
                </a:tc>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Christ comes to the earth (</a:t>
                      </a:r>
                      <a:r>
                        <a:rPr kumimoji="0" lang="en-US" sz="2400" b="1" i="0"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Zech</a:t>
                      </a: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 14:4)</a:t>
                      </a:r>
                    </a:p>
                  </a:txBody>
                  <a:tcPr marT="45725" marB="45725" anchor="ctr" horzOverflow="overflow">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44135064"/>
                  </a:ext>
                </a:extLst>
              </a:tr>
              <a:tr h="548640">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For His saints (1 </a:t>
                      </a:r>
                      <a:r>
                        <a:rPr kumimoji="0" 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Thess</a:t>
                      </a:r>
                      <a:r>
                        <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4:15-17)</a:t>
                      </a:r>
                    </a:p>
                  </a:txBody>
                  <a:tcPr marT="45725" marB="45725" anchor="ctr" horzOverflow="overflow">
                    <a:lnR w="12700" cap="flat" cmpd="sng" algn="ctr">
                      <a:solidFill>
                        <a:schemeClr val="tx1"/>
                      </a:solidFill>
                      <a:prstDash val="solid"/>
                      <a:round/>
                      <a:headEnd type="none" w="med" len="med"/>
                      <a:tailEnd type="none" w="med" len="med"/>
                    </a:lnR>
                  </a:tcPr>
                </a:tc>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With His saints (Rev 19:14)</a:t>
                      </a:r>
                    </a:p>
                  </a:txBody>
                  <a:tcPr marT="45725" marB="45725" anchor="ctr" horzOverflow="overflow">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11439648"/>
                  </a:ext>
                </a:extLst>
              </a:tr>
              <a:tr h="548640">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Blessing (1 </a:t>
                      </a:r>
                      <a:r>
                        <a:rPr kumimoji="0" 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Thess</a:t>
                      </a:r>
                      <a:r>
                        <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4:18)</a:t>
                      </a:r>
                    </a:p>
                  </a:txBody>
                  <a:tcPr marT="45725" marB="45725" anchor="ctr" horzOverflow="overflow">
                    <a:lnR w="12700" cap="flat" cmpd="sng" algn="ctr">
                      <a:solidFill>
                        <a:schemeClr val="tx1"/>
                      </a:solidFill>
                      <a:prstDash val="solid"/>
                      <a:round/>
                      <a:headEnd type="none" w="med" len="med"/>
                      <a:tailEnd type="none" w="med" len="med"/>
                    </a:lnR>
                  </a:tcPr>
                </a:tc>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Judgment (Rev 19:15)</a:t>
                      </a:r>
                    </a:p>
                  </a:txBody>
                  <a:tcPr marT="45725" marB="45725" anchor="ctr" horzOverflow="overflow">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93002991"/>
                  </a:ext>
                </a:extLst>
              </a:tr>
              <a:tr h="548640">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Effects only believers (1 </a:t>
                      </a:r>
                      <a:r>
                        <a:rPr kumimoji="0" 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Thess</a:t>
                      </a:r>
                      <a:r>
                        <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4:16)</a:t>
                      </a:r>
                    </a:p>
                  </a:txBody>
                  <a:tcPr marT="45725" marB="45725" anchor="ctr" horzOverflow="overflow">
                    <a:lnR w="12700" cap="flat" cmpd="sng" algn="ctr">
                      <a:solidFill>
                        <a:schemeClr val="tx1"/>
                      </a:solidFill>
                      <a:prstDash val="solid"/>
                      <a:round/>
                      <a:headEnd type="none" w="med" len="med"/>
                      <a:tailEnd type="none" w="med" len="med"/>
                    </a:lnR>
                  </a:tcPr>
                </a:tc>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Effects both believers and unbelievers (Rev 19:15)</a:t>
                      </a:r>
                    </a:p>
                  </a:txBody>
                  <a:tcPr marT="45725" marB="45725" anchor="ctr" horzOverflow="overflow">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95735015"/>
                  </a:ext>
                </a:extLst>
              </a:tr>
              <a:tr h="548640">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Invisible (1 </a:t>
                      </a:r>
                      <a:r>
                        <a:rPr kumimoji="0" 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Thess</a:t>
                      </a:r>
                      <a:r>
                        <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4:16)</a:t>
                      </a:r>
                    </a:p>
                  </a:txBody>
                  <a:tcPr marT="45725" marB="45725" anchor="ctr" horzOverflow="overflow">
                    <a:lnR w="12700" cap="flat" cmpd="sng" algn="ctr">
                      <a:solidFill>
                        <a:schemeClr val="tx1"/>
                      </a:solidFill>
                      <a:prstDash val="solid"/>
                      <a:round/>
                      <a:headEnd type="none" w="med" len="med"/>
                      <a:tailEnd type="none" w="med" len="med"/>
                    </a:lnR>
                  </a:tcPr>
                </a:tc>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Visible to all (Rev 1:7)</a:t>
                      </a:r>
                    </a:p>
                  </a:txBody>
                  <a:tcPr marT="45725" marB="45725" anchor="ctr" horzOverflow="overflow">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20907840"/>
                  </a:ext>
                </a:extLst>
              </a:tr>
              <a:tr h="548640">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Announced only by an archangel (1 </a:t>
                      </a:r>
                      <a:r>
                        <a:rPr kumimoji="0" 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Thess</a:t>
                      </a:r>
                      <a:r>
                        <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4:16)</a:t>
                      </a:r>
                    </a:p>
                  </a:txBody>
                  <a:tcPr marT="45725" marB="45725" anchor="ctr" horzOverflow="overflow">
                    <a:lnR w="12700" cap="flat" cmpd="sng" algn="ctr">
                      <a:solidFill>
                        <a:schemeClr val="tx1"/>
                      </a:solidFill>
                      <a:prstDash val="solid"/>
                      <a:round/>
                      <a:headEnd type="none" w="med" len="med"/>
                      <a:tailEnd type="none" w="med" len="med"/>
                    </a:lnR>
                  </a:tcPr>
                </a:tc>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Involves myriads of angels (Jude 14)</a:t>
                      </a:r>
                    </a:p>
                  </a:txBody>
                  <a:tcPr marT="45725" marB="45725" anchor="ctr" horzOverflow="overflow">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9876970"/>
                  </a:ext>
                </a:extLst>
              </a:tr>
              <a:tr h="548640">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Resurrection (1 Cor 15: 51)</a:t>
                      </a:r>
                    </a:p>
                  </a:txBody>
                  <a:tcPr marT="45725" marB="45725" anchor="ctr" horzOverflow="overflow">
                    <a:lnR w="12700" cap="flat" cmpd="sng" algn="ctr">
                      <a:solidFill>
                        <a:schemeClr val="tx1"/>
                      </a:solidFill>
                      <a:prstDash val="solid"/>
                      <a:round/>
                      <a:headEnd type="none" w="med" len="med"/>
                      <a:tailEnd type="none" w="med" len="med"/>
                    </a:lnR>
                  </a:tcPr>
                </a:tc>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No resurrection</a:t>
                      </a:r>
                    </a:p>
                  </a:txBody>
                  <a:tcPr marT="45725" marB="45725" anchor="ctr" horzOverflow="overflow">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94572136"/>
                  </a:ext>
                </a:extLst>
              </a:tr>
              <a:tr h="548640">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Rescue of the church (1 </a:t>
                      </a:r>
                      <a:r>
                        <a:rPr kumimoji="0" 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Thess</a:t>
                      </a:r>
                      <a:r>
                        <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1:10)</a:t>
                      </a:r>
                    </a:p>
                  </a:txBody>
                  <a:tcPr marT="45725" marB="45725" anchor="ctr" horzOverflow="overflow">
                    <a:lnR w="12700" cap="flat" cmpd="sng" algn="ctr">
                      <a:solidFill>
                        <a:schemeClr val="tx1"/>
                      </a:solidFill>
                      <a:prstDash val="solid"/>
                      <a:round/>
                      <a:headEnd type="none" w="med" len="med"/>
                      <a:tailEnd type="none" w="med" len="med"/>
                    </a:lnR>
                  </a:tcPr>
                </a:tc>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Rescue of Israel (Matt 23:37-39)</a:t>
                      </a:r>
                    </a:p>
                  </a:txBody>
                  <a:tcPr marT="45725" marB="45725" anchor="ctr" horzOverflow="overflow">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68666947"/>
                  </a:ext>
                </a:extLst>
              </a:tr>
            </a:tbl>
          </a:graphicData>
        </a:graphic>
      </p:graphicFrame>
    </p:spTree>
    <p:extLst>
      <p:ext uri="{BB962C8B-B14F-4D97-AF65-F5344CB8AC3E}">
        <p14:creationId xmlns:p14="http://schemas.microsoft.com/office/powerpoint/2010/main" val="212451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D55FF9-7EF9-5BB1-9BA9-14FF499154A1}"/>
              </a:ext>
            </a:extLst>
          </p:cNvPr>
          <p:cNvPicPr>
            <a:picLocks noChangeAspect="1"/>
          </p:cNvPicPr>
          <p:nvPr/>
        </p:nvPicPr>
        <p:blipFill rotWithShape="1">
          <a:blip r:embed="rId2"/>
          <a:srcRect l="746" t="3707" r="7027" b="1993"/>
          <a:stretch/>
        </p:blipFill>
        <p:spPr>
          <a:xfrm>
            <a:off x="1725072" y="228600"/>
            <a:ext cx="8741857"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066027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10141"/>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1215</TotalTime>
  <Words>1183</Words>
  <Application>Microsoft Office PowerPoint</Application>
  <PresentationFormat>Widescreen</PresentationFormat>
  <Paragraphs>133</Paragraphs>
  <Slides>26</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Times New Roman</vt:lpstr>
      <vt:lpstr>Wingdings</vt:lpstr>
      <vt:lpstr>Azure</vt:lpstr>
      <vt:lpstr>1_Azure</vt:lpstr>
      <vt:lpstr>PowerPoint Presentation</vt:lpstr>
      <vt:lpstr>Introductory Matters</vt:lpstr>
      <vt:lpstr>Structure</vt:lpstr>
      <vt:lpstr>Commendation (1)</vt:lpstr>
      <vt:lpstr>PowerPoint Presentation</vt:lpstr>
      <vt:lpstr>Commendation (1)</vt:lpstr>
      <vt:lpstr>PowerPoint Presentation</vt:lpstr>
      <vt:lpstr>PowerPoint Presentation</vt:lpstr>
      <vt:lpstr>PowerPoint Presentation</vt:lpstr>
      <vt:lpstr>PowerPoint Presentation</vt:lpstr>
      <vt:lpstr>Lewis Sperry Chafer, vol. 7, Systematic Theology (Grand Rapids, MI: Kregel Publications, 1993), 265-66.</vt:lpstr>
      <vt:lpstr>PowerPoint Presentation</vt:lpstr>
      <vt:lpstr>PowerPoint Presentation</vt:lpstr>
      <vt:lpstr>Commendation (1)</vt:lpstr>
      <vt:lpstr>Three Positive Commands (5:16-18)</vt:lpstr>
      <vt:lpstr>PowerPoint Presentation</vt:lpstr>
      <vt:lpstr>Names &amp; Titles Demonstrating Satan’s Post-Fall, Earthly Authority  (Job 1:7; 2:2; Luke 4:5-8; Rom. 8:19-22)</vt:lpstr>
      <vt:lpstr>PowerPoint Presentation</vt:lpstr>
      <vt:lpstr>PORTRAIT OF GROWTH 1:5-7 </vt:lpstr>
      <vt:lpstr>Dispensational Theology is a System of Theology</vt:lpstr>
      <vt:lpstr>Dispensational Theology: Doxological Purpose</vt:lpstr>
      <vt:lpstr>PowerPoint Presentation</vt:lpstr>
      <vt:lpstr>PowerPoint Presentation</vt:lpstr>
      <vt:lpstr>Conclusion</vt:lpstr>
      <vt:lpstr>Commendation (1)</vt:lpstr>
      <vt:lpstr>Structure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Thessalonians 005 - 1v10-12</dc:title>
  <dc:creator>A. Woods</dc:creator>
  <cp:lastModifiedBy>Jim McGowan</cp:lastModifiedBy>
  <cp:revision>145</cp:revision>
  <cp:lastPrinted>2023-07-29T22:54:01Z</cp:lastPrinted>
  <dcterms:created xsi:type="dcterms:W3CDTF">2009-02-09T16:37:02Z</dcterms:created>
  <dcterms:modified xsi:type="dcterms:W3CDTF">2023-08-12T22:46:17Z</dcterms:modified>
</cp:coreProperties>
</file>