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34" r:id="rId2"/>
  </p:sldMasterIdLst>
  <p:notesMasterIdLst>
    <p:notesMasterId r:id="rId31"/>
  </p:notesMasterIdLst>
  <p:handoutMasterIdLst>
    <p:handoutMasterId r:id="rId32"/>
  </p:handoutMasterIdLst>
  <p:sldIdLst>
    <p:sldId id="9907" r:id="rId3"/>
    <p:sldId id="9908" r:id="rId4"/>
    <p:sldId id="316" r:id="rId5"/>
    <p:sldId id="9913" r:id="rId6"/>
    <p:sldId id="10135" r:id="rId7"/>
    <p:sldId id="10137" r:id="rId8"/>
    <p:sldId id="10136" r:id="rId9"/>
    <p:sldId id="6298" r:id="rId10"/>
    <p:sldId id="6292" r:id="rId11"/>
    <p:sldId id="3821" r:id="rId12"/>
    <p:sldId id="3823" r:id="rId13"/>
    <p:sldId id="3824" r:id="rId14"/>
    <p:sldId id="10121" r:id="rId15"/>
    <p:sldId id="10122" r:id="rId16"/>
    <p:sldId id="3815" r:id="rId17"/>
    <p:sldId id="10123" r:id="rId18"/>
    <p:sldId id="10124" r:id="rId19"/>
    <p:sldId id="10127" r:id="rId20"/>
    <p:sldId id="10126" r:id="rId21"/>
    <p:sldId id="9914" r:id="rId22"/>
    <p:sldId id="5687" r:id="rId23"/>
    <p:sldId id="282" r:id="rId24"/>
    <p:sldId id="1445" r:id="rId25"/>
    <p:sldId id="1446" r:id="rId26"/>
    <p:sldId id="3829" r:id="rId27"/>
    <p:sldId id="2874" r:id="rId28"/>
    <p:sldId id="7655" r:id="rId29"/>
    <p:sldId id="9909" r:id="rId30"/>
  </p:sldIdLst>
  <p:sldSz cx="12192000" cy="6858000"/>
  <p:notesSz cx="7315200" cy="9601200"/>
  <p:custDataLst>
    <p:tags r:id="rId33"/>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CC"/>
    <a:srgbClr val="0000FF"/>
    <a:srgbClr val="000066"/>
    <a:srgbClr val="FFEE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678302-1F13-4A75-B9FA-2D5F5875A6CF}" v="17" dt="2023-07-30T15:44:55.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6" autoAdjust="0"/>
    <p:restoredTop sz="95474" autoAdjust="0"/>
  </p:normalViewPr>
  <p:slideViewPr>
    <p:cSldViewPr>
      <p:cViewPr varScale="1">
        <p:scale>
          <a:sx n="59" d="100"/>
          <a:sy n="59" d="100"/>
        </p:scale>
        <p:origin x="108" y="12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648" y="8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51A629C1-2E3F-485C-A8EC-17A4A1611FE5}"/>
    <pc:docChg chg="addSld delSld modSld">
      <pc:chgData name="Jim McGowan" userId="e2c7446dd3aca506" providerId="LiveId" clId="{51A629C1-2E3F-485C-A8EC-17A4A1611FE5}" dt="2023-07-22T23:33:57.617" v="5" actId="12788"/>
      <pc:docMkLst>
        <pc:docMk/>
      </pc:docMkLst>
      <pc:sldChg chg="modSp mod">
        <pc:chgData name="Jim McGowan" userId="e2c7446dd3aca506" providerId="LiveId" clId="{51A629C1-2E3F-485C-A8EC-17A4A1611FE5}" dt="2023-07-22T23:33:41.236" v="3" actId="12788"/>
        <pc:sldMkLst>
          <pc:docMk/>
          <pc:sldMk cId="4105223953" sldId="1445"/>
        </pc:sldMkLst>
        <pc:spChg chg="mod">
          <ac:chgData name="Jim McGowan" userId="e2c7446dd3aca506" providerId="LiveId" clId="{51A629C1-2E3F-485C-A8EC-17A4A1611FE5}" dt="2023-07-22T23:33:41.236" v="3" actId="12788"/>
          <ac:spMkLst>
            <pc:docMk/>
            <pc:sldMk cId="4105223953" sldId="1445"/>
            <ac:spMk id="183299" creationId="{6FF69410-D6C2-4DD1-846E-F3B126A4D8A6}"/>
          </ac:spMkLst>
        </pc:spChg>
      </pc:sldChg>
      <pc:sldChg chg="modSp">
        <pc:chgData name="Jim McGowan" userId="e2c7446dd3aca506" providerId="LiveId" clId="{51A629C1-2E3F-485C-A8EC-17A4A1611FE5}" dt="2023-07-22T23:33:57.617" v="5" actId="12788"/>
        <pc:sldMkLst>
          <pc:docMk/>
          <pc:sldMk cId="3347219713" sldId="1446"/>
        </pc:sldMkLst>
        <pc:spChg chg="mod">
          <ac:chgData name="Jim McGowan" userId="e2c7446dd3aca506" providerId="LiveId" clId="{51A629C1-2E3F-485C-A8EC-17A4A1611FE5}" dt="2023-07-22T23:33:57.617" v="5" actId="12788"/>
          <ac:spMkLst>
            <pc:docMk/>
            <pc:sldMk cId="3347219713" sldId="1446"/>
            <ac:spMk id="193541" creationId="{6921FFB6-630D-458C-9DA7-317BB0AFC63B}"/>
          </ac:spMkLst>
        </pc:spChg>
      </pc:sldChg>
      <pc:sldChg chg="del">
        <pc:chgData name="Jim McGowan" userId="e2c7446dd3aca506" providerId="LiveId" clId="{51A629C1-2E3F-485C-A8EC-17A4A1611FE5}" dt="2023-07-22T23:33:27.055" v="1" actId="47"/>
        <pc:sldMkLst>
          <pc:docMk/>
          <pc:sldMk cId="591485195" sldId="10125"/>
        </pc:sldMkLst>
      </pc:sldChg>
      <pc:sldChg chg="add">
        <pc:chgData name="Jim McGowan" userId="e2c7446dd3aca506" providerId="LiveId" clId="{51A629C1-2E3F-485C-A8EC-17A4A1611FE5}" dt="2023-07-22T23:33:20.770" v="0"/>
        <pc:sldMkLst>
          <pc:docMk/>
          <pc:sldMk cId="1889383579" sldId="10127"/>
        </pc:sldMkLst>
      </pc:sldChg>
    </pc:docChg>
  </pc:docChgLst>
  <pc:docChgLst>
    <pc:chgData name="Jim McGowan" userId="e2c7446dd3aca506" providerId="LiveId" clId="{36678302-1F13-4A75-B9FA-2D5F5875A6CF}"/>
    <pc:docChg chg="custSel addSld modSld sldOrd">
      <pc:chgData name="Jim McGowan" userId="e2c7446dd3aca506" providerId="LiveId" clId="{36678302-1F13-4A75-B9FA-2D5F5875A6CF}" dt="2023-07-30T15:47:40.183" v="43"/>
      <pc:docMkLst>
        <pc:docMk/>
      </pc:docMkLst>
      <pc:sldChg chg="modSp">
        <pc:chgData name="Jim McGowan" userId="e2c7446dd3aca506" providerId="LiveId" clId="{36678302-1F13-4A75-B9FA-2D5F5875A6CF}" dt="2023-07-30T15:32:18.629" v="2"/>
        <pc:sldMkLst>
          <pc:docMk/>
          <pc:sldMk cId="212451600" sldId="2092"/>
        </pc:sldMkLst>
        <pc:graphicFrameChg chg="mod">
          <ac:chgData name="Jim McGowan" userId="e2c7446dd3aca506" providerId="LiveId" clId="{36678302-1F13-4A75-B9FA-2D5F5875A6CF}" dt="2023-07-30T15:32:18.629" v="2"/>
          <ac:graphicFrameMkLst>
            <pc:docMk/>
            <pc:sldMk cId="212451600" sldId="2092"/>
            <ac:graphicFrameMk id="4" creationId="{4CFF9CFB-A713-746D-7A9D-978AAC465599}"/>
          </ac:graphicFrameMkLst>
        </pc:graphicFrameChg>
      </pc:sldChg>
      <pc:sldChg chg="modSp mod">
        <pc:chgData name="Jim McGowan" userId="e2c7446dd3aca506" providerId="LiveId" clId="{36678302-1F13-4A75-B9FA-2D5F5875A6CF}" dt="2023-07-30T15:35:09.699" v="3" actId="12789"/>
        <pc:sldMkLst>
          <pc:docMk/>
          <pc:sldMk cId="303431357" sldId="2093"/>
        </pc:sldMkLst>
        <pc:picChg chg="mod">
          <ac:chgData name="Jim McGowan" userId="e2c7446dd3aca506" providerId="LiveId" clId="{36678302-1F13-4A75-B9FA-2D5F5875A6CF}" dt="2023-07-30T15:35:09.699" v="3" actId="12789"/>
          <ac:picMkLst>
            <pc:docMk/>
            <pc:sldMk cId="303431357" sldId="2093"/>
            <ac:picMk id="3" creationId="{14F5BA91-91F6-8117-D543-B0F453288403}"/>
          </ac:picMkLst>
        </pc:picChg>
      </pc:sldChg>
      <pc:sldChg chg="modSp mod">
        <pc:chgData name="Jim McGowan" userId="e2c7446dd3aca506" providerId="LiveId" clId="{36678302-1F13-4A75-B9FA-2D5F5875A6CF}" dt="2023-07-30T15:22:07.831" v="1" actId="114"/>
        <pc:sldMkLst>
          <pc:docMk/>
          <pc:sldMk cId="108999079" sldId="3926"/>
        </pc:sldMkLst>
        <pc:spChg chg="mod">
          <ac:chgData name="Jim McGowan" userId="e2c7446dd3aca506" providerId="LiveId" clId="{36678302-1F13-4A75-B9FA-2D5F5875A6CF}" dt="2023-07-30T15:22:07.831" v="1" actId="114"/>
          <ac:spMkLst>
            <pc:docMk/>
            <pc:sldMk cId="108999079" sldId="3926"/>
            <ac:spMk id="134147" creationId="{00000000-0000-0000-0000-000000000000}"/>
          </ac:spMkLst>
        </pc:spChg>
      </pc:sldChg>
      <pc:sldChg chg="modSp mod">
        <pc:chgData name="Jim McGowan" userId="e2c7446dd3aca506" providerId="LiveId" clId="{36678302-1F13-4A75-B9FA-2D5F5875A6CF}" dt="2023-07-30T15:20:57.495" v="0" actId="114"/>
        <pc:sldMkLst>
          <pc:docMk/>
          <pc:sldMk cId="301547429" sldId="5298"/>
        </pc:sldMkLst>
        <pc:spChg chg="mod">
          <ac:chgData name="Jim McGowan" userId="e2c7446dd3aca506" providerId="LiveId" clId="{36678302-1F13-4A75-B9FA-2D5F5875A6CF}" dt="2023-07-30T15:20:57.495" v="0" actId="114"/>
          <ac:spMkLst>
            <pc:docMk/>
            <pc:sldMk cId="301547429" sldId="5298"/>
            <ac:spMk id="134147" creationId="{00000000-0000-0000-0000-000000000000}"/>
          </ac:spMkLst>
        </pc:spChg>
      </pc:sldChg>
      <pc:sldChg chg="modSp">
        <pc:chgData name="Jim McGowan" userId="e2c7446dd3aca506" providerId="LiveId" clId="{36678302-1F13-4A75-B9FA-2D5F5875A6CF}" dt="2023-07-30T15:39:58.865" v="8" actId="1035"/>
        <pc:sldMkLst>
          <pc:docMk/>
          <pc:sldMk cId="2531935216" sldId="10132"/>
        </pc:sldMkLst>
        <pc:spChg chg="mod">
          <ac:chgData name="Jim McGowan" userId="e2c7446dd3aca506" providerId="LiveId" clId="{36678302-1F13-4A75-B9FA-2D5F5875A6CF}" dt="2023-07-30T15:39:58.865" v="8" actId="1035"/>
          <ac:spMkLst>
            <pc:docMk/>
            <pc:sldMk cId="2531935216" sldId="10132"/>
            <ac:spMk id="29698" creationId="{00000000-0000-0000-0000-000000000000}"/>
          </ac:spMkLst>
        </pc:spChg>
      </pc:sldChg>
      <pc:sldChg chg="modSp">
        <pc:chgData name="Jim McGowan" userId="e2c7446dd3aca506" providerId="LiveId" clId="{36678302-1F13-4A75-B9FA-2D5F5875A6CF}" dt="2023-07-30T15:40:06.107" v="9" actId="1036"/>
        <pc:sldMkLst>
          <pc:docMk/>
          <pc:sldMk cId="1668410458" sldId="10133"/>
        </pc:sldMkLst>
        <pc:spChg chg="mod">
          <ac:chgData name="Jim McGowan" userId="e2c7446dd3aca506" providerId="LiveId" clId="{36678302-1F13-4A75-B9FA-2D5F5875A6CF}" dt="2023-07-30T15:40:06.107" v="9" actId="1036"/>
          <ac:spMkLst>
            <pc:docMk/>
            <pc:sldMk cId="1668410458" sldId="10133"/>
            <ac:spMk id="29698" creationId="{00000000-0000-0000-0000-000000000000}"/>
          </ac:spMkLst>
        </pc:spChg>
      </pc:sldChg>
      <pc:sldChg chg="modSp">
        <pc:chgData name="Jim McGowan" userId="e2c7446dd3aca506" providerId="LiveId" clId="{36678302-1F13-4A75-B9FA-2D5F5875A6CF}" dt="2023-07-30T15:41:05.256" v="17" actId="14100"/>
        <pc:sldMkLst>
          <pc:docMk/>
          <pc:sldMk cId="2083391783" sldId="10134"/>
        </pc:sldMkLst>
        <pc:spChg chg="mod">
          <ac:chgData name="Jim McGowan" userId="e2c7446dd3aca506" providerId="LiveId" clId="{36678302-1F13-4A75-B9FA-2D5F5875A6CF}" dt="2023-07-30T15:41:05.256" v="17" actId="14100"/>
          <ac:spMkLst>
            <pc:docMk/>
            <pc:sldMk cId="2083391783" sldId="10134"/>
            <ac:spMk id="29698" creationId="{00000000-0000-0000-0000-000000000000}"/>
          </ac:spMkLst>
        </pc:spChg>
      </pc:sldChg>
      <pc:sldChg chg="delSp modSp new mod ord">
        <pc:chgData name="Jim McGowan" userId="e2c7446dd3aca506" providerId="LiveId" clId="{36678302-1F13-4A75-B9FA-2D5F5875A6CF}" dt="2023-07-30T15:47:40.183" v="43"/>
        <pc:sldMkLst>
          <pc:docMk/>
          <pc:sldMk cId="3855101889" sldId="10139"/>
        </pc:sldMkLst>
        <pc:spChg chg="mod">
          <ac:chgData name="Jim McGowan" userId="e2c7446dd3aca506" providerId="LiveId" clId="{36678302-1F13-4A75-B9FA-2D5F5875A6CF}" dt="2023-07-30T15:45:05.752" v="37" actId="255"/>
          <ac:spMkLst>
            <pc:docMk/>
            <pc:sldMk cId="3855101889" sldId="10139"/>
            <ac:spMk id="2" creationId="{E4AE8CCA-F6AC-BCAE-C66A-B01944DEAA81}"/>
          </ac:spMkLst>
        </pc:spChg>
        <pc:spChg chg="del">
          <ac:chgData name="Jim McGowan" userId="e2c7446dd3aca506" providerId="LiveId" clId="{36678302-1F13-4A75-B9FA-2D5F5875A6CF}" dt="2023-07-30T15:44:34.161" v="19" actId="478"/>
          <ac:spMkLst>
            <pc:docMk/>
            <pc:sldMk cId="3855101889" sldId="10139"/>
            <ac:spMk id="3" creationId="{42216F70-3656-1272-98DD-2EE52ABB65D5}"/>
          </ac:spMkLst>
        </pc:spChg>
      </pc:sldChg>
    </pc:docChg>
  </pc:docChgLst>
  <pc:docChgLst>
    <pc:chgData name="Jim McGowan" userId="e2c7446dd3aca506" providerId="LiveId" clId="{88C36E7A-A324-4D12-98D2-47247D2F6E31}"/>
    <pc:docChg chg="modSld">
      <pc:chgData name="Jim McGowan" userId="e2c7446dd3aca506" providerId="LiveId" clId="{88C36E7A-A324-4D12-98D2-47247D2F6E31}" dt="2023-07-23T12:34:19.532" v="5" actId="12788"/>
      <pc:docMkLst>
        <pc:docMk/>
      </pc:docMkLst>
      <pc:sldChg chg="modSp">
        <pc:chgData name="Jim McGowan" userId="e2c7446dd3aca506" providerId="LiveId" clId="{88C36E7A-A324-4D12-98D2-47247D2F6E31}" dt="2023-07-23T12:33:59.703" v="2" actId="1036"/>
        <pc:sldMkLst>
          <pc:docMk/>
          <pc:sldMk cId="4105223953" sldId="1445"/>
        </pc:sldMkLst>
        <pc:spChg chg="mod">
          <ac:chgData name="Jim McGowan" userId="e2c7446dd3aca506" providerId="LiveId" clId="{88C36E7A-A324-4D12-98D2-47247D2F6E31}" dt="2023-07-23T12:33:59.703" v="2" actId="1036"/>
          <ac:spMkLst>
            <pc:docMk/>
            <pc:sldMk cId="4105223953" sldId="1445"/>
            <ac:spMk id="23554" creationId="{DC5EE36C-61F1-47A3-ACE7-1E269F80610B}"/>
          </ac:spMkLst>
        </pc:spChg>
      </pc:sldChg>
      <pc:sldChg chg="modSp">
        <pc:chgData name="Jim McGowan" userId="e2c7446dd3aca506" providerId="LiveId" clId="{88C36E7A-A324-4D12-98D2-47247D2F6E31}" dt="2023-07-23T12:34:19.532" v="5" actId="12788"/>
        <pc:sldMkLst>
          <pc:docMk/>
          <pc:sldMk cId="3347219713" sldId="1446"/>
        </pc:sldMkLst>
        <pc:spChg chg="mod">
          <ac:chgData name="Jim McGowan" userId="e2c7446dd3aca506" providerId="LiveId" clId="{88C36E7A-A324-4D12-98D2-47247D2F6E31}" dt="2023-07-23T12:34:19.532" v="5" actId="12788"/>
          <ac:spMkLst>
            <pc:docMk/>
            <pc:sldMk cId="3347219713" sldId="1446"/>
            <ac:spMk id="193538" creationId="{B5CA431D-63EC-48B9-BB0D-8548B86B432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83C497-F3BE-F62F-CDD1-C1D6FCAB739A}"/>
              </a:ext>
            </a:extLst>
          </p:cNvPr>
          <p:cNvSpPr>
            <a:spLocks noGrp="1" noChangeArrowheads="1"/>
          </p:cNvSpPr>
          <p:nvPr>
            <p:ph type="sldNum" sz="quarter" idx="3"/>
          </p:nvPr>
        </p:nvSpPr>
        <p:spPr bwMode="auto">
          <a:xfrm>
            <a:off x="3901440" y="9017794"/>
            <a:ext cx="3413760" cy="503396"/>
          </a:xfrm>
          <a:prstGeom prst="rect">
            <a:avLst/>
          </a:prstGeom>
          <a:noFill/>
          <a:ln w="9525">
            <a:noFill/>
            <a:miter lim="800000"/>
            <a:headEnd/>
            <a:tailEnd/>
          </a:ln>
        </p:spPr>
        <p:txBody>
          <a:bodyPr vert="horz" wrap="square" lIns="102953" tIns="51478" rIns="102953" bIns="51478" numCol="1" anchor="b" anchorCtr="0" compatLnSpc="1">
            <a:prstTxWarp prst="textNoShape">
              <a:avLst/>
            </a:prstTxWarp>
          </a:bodyPr>
          <a:lstStyle>
            <a:lvl1pPr algn="r" defTabSz="972087">
              <a:defRPr sz="1500">
                <a:latin typeface="Calibri" panose="020F0502020204030204" pitchFamily="34" charset="0"/>
              </a:defRPr>
            </a:lvl1pPr>
          </a:lstStyle>
          <a:p>
            <a:pPr>
              <a:defRPr/>
            </a:pPr>
            <a:fld id="{8AF20BC3-36CB-413D-A921-DCFD4FBE88A4}" type="slidenum">
              <a:rPr lang="en-US" altLang="en-US"/>
              <a:pPr>
                <a:defRPr/>
              </a:pPr>
              <a:t>‹#›</a:t>
            </a:fld>
            <a:endParaRPr lang="en-US" altLang="en-US" dirty="0"/>
          </a:p>
        </p:txBody>
      </p:sp>
      <p:sp>
        <p:nvSpPr>
          <p:cNvPr id="7" name="Rectangle 4">
            <a:extLst>
              <a:ext uri="{FF2B5EF4-FFF2-40B4-BE49-F238E27FC236}">
                <a16:creationId xmlns:a16="http://schemas.microsoft.com/office/drawing/2014/main" id="{E5CD47C4-EF62-F915-8CF9-7A68E36BD278}"/>
              </a:ext>
            </a:extLst>
          </p:cNvPr>
          <p:cNvSpPr>
            <a:spLocks noGrp="1" noChangeArrowheads="1"/>
          </p:cNvSpPr>
          <p:nvPr>
            <p:ph type="ftr" sz="quarter" idx="2"/>
          </p:nvPr>
        </p:nvSpPr>
        <p:spPr bwMode="auto">
          <a:xfrm>
            <a:off x="0" y="8976122"/>
            <a:ext cx="3413760" cy="545068"/>
          </a:xfrm>
          <a:prstGeom prst="rect">
            <a:avLst/>
          </a:prstGeom>
          <a:noFill/>
          <a:ln w="9525">
            <a:noFill/>
            <a:miter lim="800000"/>
            <a:headEnd/>
            <a:tailEnd/>
          </a:ln>
        </p:spPr>
        <p:txBody>
          <a:bodyPr vert="horz" wrap="square" lIns="113957" tIns="56981" rIns="113957" bIns="56981" numCol="1" anchor="b" anchorCtr="0" compatLnSpc="1">
            <a:prstTxWarp prst="textNoShape">
              <a:avLst/>
            </a:prstTxWarp>
          </a:bodyPr>
          <a:lstStyle>
            <a:lvl1pPr defTabSz="1077620" eaLnBrk="1" hangingPunct="1">
              <a:defRPr sz="1700">
                <a:latin typeface="Calibri" panose="020F0502020204030204" pitchFamily="34" charset="0"/>
                <a:cs typeface="Arial" charset="0"/>
              </a:defRPr>
            </a:lvl1pPr>
          </a:lstStyle>
          <a:p>
            <a:pPr>
              <a:defRPr/>
            </a:pPr>
            <a:r>
              <a:rPr lang="en-US"/>
              <a:t>Sugar Land Bible Church</a:t>
            </a:r>
          </a:p>
        </p:txBody>
      </p:sp>
      <p:sp>
        <p:nvSpPr>
          <p:cNvPr id="8" name="Header Placeholder 1">
            <a:extLst>
              <a:ext uri="{FF2B5EF4-FFF2-40B4-BE49-F238E27FC236}">
                <a16:creationId xmlns:a16="http://schemas.microsoft.com/office/drawing/2014/main" id="{AFEC96C9-62EB-48C4-0C86-75AB080956CE}"/>
              </a:ext>
            </a:extLst>
          </p:cNvPr>
          <p:cNvSpPr>
            <a:spLocks noGrp="1"/>
          </p:cNvSpPr>
          <p:nvPr>
            <p:ph type="hdr" sz="quarter"/>
          </p:nvPr>
        </p:nvSpPr>
        <p:spPr>
          <a:xfrm>
            <a:off x="1720427" y="126682"/>
            <a:ext cx="4362027" cy="833438"/>
          </a:xfrm>
          <a:prstGeom prst="rect">
            <a:avLst/>
          </a:prstGeom>
        </p:spPr>
        <p:txBody>
          <a:bodyPr vert="horz" lIns="124995" tIns="62497" rIns="124995" bIns="62497" rtlCol="0"/>
          <a:lstStyle>
            <a:lvl1pPr algn="ctr">
              <a:defRPr sz="1700" dirty="0">
                <a:latin typeface="Calibri" panose="020F0502020204030204" pitchFamily="34" charset="0"/>
                <a:cs typeface="Calibri" panose="020F0502020204030204" pitchFamily="34" charset="0"/>
              </a:defRPr>
            </a:lvl1pPr>
          </a:lstStyle>
          <a:p>
            <a:pPr>
              <a:defRPr/>
            </a:pPr>
            <a:r>
              <a:rPr lang="en-US" dirty="0"/>
              <a:t>Dr. Andy Woods</a:t>
            </a:r>
          </a:p>
          <a:p>
            <a:pPr>
              <a:defRPr/>
            </a:pPr>
            <a:r>
              <a:rPr lang="en-US" dirty="0"/>
              <a:t>2 Thessalonians – 004 1v8-12  </a:t>
            </a:r>
          </a:p>
          <a:p>
            <a:pPr>
              <a:defRPr/>
            </a:pPr>
            <a:r>
              <a:rPr lang="en-US" dirty="0"/>
              <a:t>08-06-2023</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AD7C83-9469-8028-4811-24FAF580A945}"/>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pPr>
              <a:defRPr/>
            </a:pPr>
            <a:endParaRPr lang="en-US"/>
          </a:p>
        </p:txBody>
      </p:sp>
      <p:sp>
        <p:nvSpPr>
          <p:cNvPr id="3" name="Date Placeholder 2">
            <a:extLst>
              <a:ext uri="{FF2B5EF4-FFF2-40B4-BE49-F238E27FC236}">
                <a16:creationId xmlns:a16="http://schemas.microsoft.com/office/drawing/2014/main" id="{5F8FFABC-C757-DEF6-9657-47A6409206F7}"/>
              </a:ext>
            </a:extLst>
          </p:cNvPr>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pPr>
              <a:defRPr/>
            </a:pPr>
            <a:fld id="{25F65D6B-8F87-46F8-8091-5890856637B3}" type="datetimeFigureOut">
              <a:rPr lang="en-US"/>
              <a:pPr>
                <a:defRPr/>
              </a:pPr>
              <a:t>8/5/2023</a:t>
            </a:fld>
            <a:endParaRPr lang="en-US"/>
          </a:p>
        </p:txBody>
      </p:sp>
      <p:sp>
        <p:nvSpPr>
          <p:cNvPr id="4" name="Slide Image Placeholder 3">
            <a:extLst>
              <a:ext uri="{FF2B5EF4-FFF2-40B4-BE49-F238E27FC236}">
                <a16:creationId xmlns:a16="http://schemas.microsoft.com/office/drawing/2014/main" id="{7C566376-378F-3FA5-AE58-C5930BE63048}"/>
              </a:ext>
            </a:extLst>
          </p:cNvPr>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a:extLst>
              <a:ext uri="{FF2B5EF4-FFF2-40B4-BE49-F238E27FC236}">
                <a16:creationId xmlns:a16="http://schemas.microsoft.com/office/drawing/2014/main" id="{93076F0D-A5B1-0C4D-BEFF-BE4364F5DE4D}"/>
              </a:ext>
            </a:extLst>
          </p:cNvPr>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339C10F-4F5C-7823-EF58-D080712A292C}"/>
              </a:ext>
            </a:extLst>
          </p:cNvPr>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pPr>
              <a:defRPr/>
            </a:pPr>
            <a:endParaRPr lang="en-US"/>
          </a:p>
        </p:txBody>
      </p:sp>
      <p:sp>
        <p:nvSpPr>
          <p:cNvPr id="7" name="Slide Number Placeholder 6">
            <a:extLst>
              <a:ext uri="{FF2B5EF4-FFF2-40B4-BE49-F238E27FC236}">
                <a16:creationId xmlns:a16="http://schemas.microsoft.com/office/drawing/2014/main" id="{3F8EB693-1CA5-7E43-65C2-DAD1792C9A87}"/>
              </a:ext>
            </a:extLst>
          </p:cNvPr>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pPr>
              <a:defRPr/>
            </a:pPr>
            <a:fld id="{EC9BDD7E-1C85-4D10-827D-64476F45F77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D82B5AD-190E-888A-87F2-B782864C340B}"/>
              </a:ext>
            </a:extLst>
          </p:cNvPr>
          <p:cNvGrpSpPr>
            <a:grpSpLocks/>
          </p:cNvGrpSpPr>
          <p:nvPr/>
        </p:nvGrpSpPr>
        <p:grpSpPr bwMode="auto">
          <a:xfrm>
            <a:off x="0" y="0"/>
            <a:ext cx="1447800" cy="6854825"/>
            <a:chOff x="0" y="0"/>
            <a:chExt cx="684" cy="4318"/>
          </a:xfrm>
        </p:grpSpPr>
        <p:sp>
          <p:nvSpPr>
            <p:cNvPr id="3" name="Rectangle 3">
              <a:extLst>
                <a:ext uri="{FF2B5EF4-FFF2-40B4-BE49-F238E27FC236}">
                  <a16:creationId xmlns:a16="http://schemas.microsoft.com/office/drawing/2014/main" id="{16AD79A6-8D53-DD48-8CBB-392D4D2C6CA3}"/>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4" name="Group 4">
              <a:extLst>
                <a:ext uri="{FF2B5EF4-FFF2-40B4-BE49-F238E27FC236}">
                  <a16:creationId xmlns:a16="http://schemas.microsoft.com/office/drawing/2014/main" id="{A9CBD8D7-3376-C4B5-78BF-4712A81177E4}"/>
                </a:ext>
              </a:extLst>
            </p:cNvPr>
            <p:cNvGrpSpPr>
              <a:grpSpLocks/>
            </p:cNvGrpSpPr>
            <p:nvPr/>
          </p:nvGrpSpPr>
          <p:grpSpPr bwMode="auto">
            <a:xfrm>
              <a:off x="48" y="103"/>
              <a:ext cx="96" cy="4126"/>
              <a:chOff x="48" y="103"/>
              <a:chExt cx="96" cy="4126"/>
            </a:xfrm>
          </p:grpSpPr>
          <p:sp>
            <p:nvSpPr>
              <p:cNvPr id="5" name="Rectangle 5">
                <a:extLst>
                  <a:ext uri="{FF2B5EF4-FFF2-40B4-BE49-F238E27FC236}">
                    <a16:creationId xmlns:a16="http://schemas.microsoft.com/office/drawing/2014/main" id="{A89CDBE8-D251-A57A-CDD4-87215F4AACFF}"/>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6" name="Rectangle 6">
                <a:extLst>
                  <a:ext uri="{FF2B5EF4-FFF2-40B4-BE49-F238E27FC236}">
                    <a16:creationId xmlns:a16="http://schemas.microsoft.com/office/drawing/2014/main" id="{D8C962CD-781F-5EB3-70FD-E9CCE59A3653}"/>
                  </a:ext>
                </a:extLst>
              </p:cNvPr>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7" name="Rectangle 7">
                <a:extLst>
                  <a:ext uri="{FF2B5EF4-FFF2-40B4-BE49-F238E27FC236}">
                    <a16:creationId xmlns:a16="http://schemas.microsoft.com/office/drawing/2014/main" id="{0B2FE752-F315-D4BA-3E3A-E4564E906AFC}"/>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8" name="Rectangle 8">
                <a:extLst>
                  <a:ext uri="{FF2B5EF4-FFF2-40B4-BE49-F238E27FC236}">
                    <a16:creationId xmlns:a16="http://schemas.microsoft.com/office/drawing/2014/main" id="{C4F80EDA-5E2F-8C33-B262-BF2B615EBC92}"/>
                  </a:ext>
                </a:extLst>
              </p:cNvPr>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9" name="Rectangle 9">
                <a:extLst>
                  <a:ext uri="{FF2B5EF4-FFF2-40B4-BE49-F238E27FC236}">
                    <a16:creationId xmlns:a16="http://schemas.microsoft.com/office/drawing/2014/main" id="{5DE6414D-A3FE-A655-D3CA-A086E4B4DC05}"/>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 name="Rectangle 10">
                <a:extLst>
                  <a:ext uri="{FF2B5EF4-FFF2-40B4-BE49-F238E27FC236}">
                    <a16:creationId xmlns:a16="http://schemas.microsoft.com/office/drawing/2014/main" id="{1E207F5F-529C-6566-B0DB-D086BE531894}"/>
                  </a:ext>
                </a:extLst>
              </p:cNvPr>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1" name="Rectangle 11">
                <a:extLst>
                  <a:ext uri="{FF2B5EF4-FFF2-40B4-BE49-F238E27FC236}">
                    <a16:creationId xmlns:a16="http://schemas.microsoft.com/office/drawing/2014/main" id="{A549950A-46A8-EDB9-109F-E4D109DE7B84}"/>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2" name="Rectangle 12">
                <a:extLst>
                  <a:ext uri="{FF2B5EF4-FFF2-40B4-BE49-F238E27FC236}">
                    <a16:creationId xmlns:a16="http://schemas.microsoft.com/office/drawing/2014/main" id="{CEBD8078-12AC-F826-C6FD-E1D346AD92A5}"/>
                  </a:ext>
                </a:extLst>
              </p:cNvPr>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3" name="Rectangle 13">
                <a:extLst>
                  <a:ext uri="{FF2B5EF4-FFF2-40B4-BE49-F238E27FC236}">
                    <a16:creationId xmlns:a16="http://schemas.microsoft.com/office/drawing/2014/main" id="{C28C0174-79A3-7730-A3CE-0C00C9207930}"/>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4" name="Rectangle 14">
                <a:extLst>
                  <a:ext uri="{FF2B5EF4-FFF2-40B4-BE49-F238E27FC236}">
                    <a16:creationId xmlns:a16="http://schemas.microsoft.com/office/drawing/2014/main" id="{8643D9BD-088B-E75A-1B40-FCF94D6B8FBE}"/>
                  </a:ext>
                </a:extLst>
              </p:cNvPr>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5" name="Rectangle 15">
                <a:extLst>
                  <a:ext uri="{FF2B5EF4-FFF2-40B4-BE49-F238E27FC236}">
                    <a16:creationId xmlns:a16="http://schemas.microsoft.com/office/drawing/2014/main" id="{E29099EE-6629-D77B-75DE-DE7AACB91A5A}"/>
                  </a:ext>
                </a:extLst>
              </p:cNvPr>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6" name="Rectangle 16">
                <a:extLst>
                  <a:ext uri="{FF2B5EF4-FFF2-40B4-BE49-F238E27FC236}">
                    <a16:creationId xmlns:a16="http://schemas.microsoft.com/office/drawing/2014/main" id="{256A605E-748B-FFF4-D334-77972AEA434D}"/>
                  </a:ext>
                </a:extLst>
              </p:cNvPr>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7" name="Rectangle 17">
                <a:extLst>
                  <a:ext uri="{FF2B5EF4-FFF2-40B4-BE49-F238E27FC236}">
                    <a16:creationId xmlns:a16="http://schemas.microsoft.com/office/drawing/2014/main" id="{DC1ED40F-C9A6-9315-E0C0-7B04E3A12305}"/>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8" name="Rectangle 18">
                <a:extLst>
                  <a:ext uri="{FF2B5EF4-FFF2-40B4-BE49-F238E27FC236}">
                    <a16:creationId xmlns:a16="http://schemas.microsoft.com/office/drawing/2014/main" id="{DC4E242E-2131-67AA-07DD-1DD76EDF502D}"/>
                  </a:ext>
                </a:extLst>
              </p:cNvPr>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9" name="Rectangle 19">
                <a:extLst>
                  <a:ext uri="{FF2B5EF4-FFF2-40B4-BE49-F238E27FC236}">
                    <a16:creationId xmlns:a16="http://schemas.microsoft.com/office/drawing/2014/main" id="{81B1548A-D44F-625F-84B7-42307202049D}"/>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0" name="Rectangle 20">
                <a:extLst>
                  <a:ext uri="{FF2B5EF4-FFF2-40B4-BE49-F238E27FC236}">
                    <a16:creationId xmlns:a16="http://schemas.microsoft.com/office/drawing/2014/main" id="{C85939EE-CC29-DE0C-0E94-1E614A4EB087}"/>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1" name="Rectangle 21">
                <a:extLst>
                  <a:ext uri="{FF2B5EF4-FFF2-40B4-BE49-F238E27FC236}">
                    <a16:creationId xmlns:a16="http://schemas.microsoft.com/office/drawing/2014/main" id="{330BB20E-517F-583E-EE01-930C9276F269}"/>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2" name="Rectangle 22">
                <a:extLst>
                  <a:ext uri="{FF2B5EF4-FFF2-40B4-BE49-F238E27FC236}">
                    <a16:creationId xmlns:a16="http://schemas.microsoft.com/office/drawing/2014/main" id="{F8B82F98-758E-B190-158E-A357D1DE5C74}"/>
                  </a:ext>
                </a:extLst>
              </p:cNvPr>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3" name="Rectangle 23">
                <a:extLst>
                  <a:ext uri="{FF2B5EF4-FFF2-40B4-BE49-F238E27FC236}">
                    <a16:creationId xmlns:a16="http://schemas.microsoft.com/office/drawing/2014/main" id="{E2DE5938-0EDF-7674-DE3D-44B246965231}"/>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4" name="Rectangle 24">
                <a:extLst>
                  <a:ext uri="{FF2B5EF4-FFF2-40B4-BE49-F238E27FC236}">
                    <a16:creationId xmlns:a16="http://schemas.microsoft.com/office/drawing/2014/main" id="{0F1DB62B-4037-215D-7387-350F6F89BF83}"/>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5" name="Rectangle 25">
                <a:extLst>
                  <a:ext uri="{FF2B5EF4-FFF2-40B4-BE49-F238E27FC236}">
                    <a16:creationId xmlns:a16="http://schemas.microsoft.com/office/drawing/2014/main" id="{8C521835-F3F2-9E98-71F1-7B363541E48F}"/>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6" name="Rectangle 26">
                <a:extLst>
                  <a:ext uri="{FF2B5EF4-FFF2-40B4-BE49-F238E27FC236}">
                    <a16:creationId xmlns:a16="http://schemas.microsoft.com/office/drawing/2014/main" id="{9BB95947-6F3E-C673-754F-FCD415979561}"/>
                  </a:ext>
                </a:extLst>
              </p:cNvPr>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7" name="Rectangle 27">
                <a:extLst>
                  <a:ext uri="{FF2B5EF4-FFF2-40B4-BE49-F238E27FC236}">
                    <a16:creationId xmlns:a16="http://schemas.microsoft.com/office/drawing/2014/main" id="{C67A1976-FB57-014C-786A-2B64FEF94004}"/>
                  </a:ext>
                </a:extLst>
              </p:cNvPr>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8" name="Rectangle 28">
                <a:extLst>
                  <a:ext uri="{FF2B5EF4-FFF2-40B4-BE49-F238E27FC236}">
                    <a16:creationId xmlns:a16="http://schemas.microsoft.com/office/drawing/2014/main" id="{772AC25C-53F1-1526-04C2-89E386EF51F1}"/>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9" name="Rectangle 29">
                <a:extLst>
                  <a:ext uri="{FF2B5EF4-FFF2-40B4-BE49-F238E27FC236}">
                    <a16:creationId xmlns:a16="http://schemas.microsoft.com/office/drawing/2014/main" id="{59790BFD-C508-BDE2-26E6-5DFCFDA45F70}"/>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30" name="Rectangle 30">
                <a:extLst>
                  <a:ext uri="{FF2B5EF4-FFF2-40B4-BE49-F238E27FC236}">
                    <a16:creationId xmlns:a16="http://schemas.microsoft.com/office/drawing/2014/main" id="{1FA10F7E-FB6D-E306-E86F-174E14E208E3}"/>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31" name="Rectangle 31">
                <a:extLst>
                  <a:ext uri="{FF2B5EF4-FFF2-40B4-BE49-F238E27FC236}">
                    <a16:creationId xmlns:a16="http://schemas.microsoft.com/office/drawing/2014/main" id="{C29A5E8D-0494-1998-652C-90BF30F9D1DE}"/>
                  </a:ext>
                </a:extLst>
              </p:cNvPr>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32" name="Rectangle 32">
                <a:extLst>
                  <a:ext uri="{FF2B5EF4-FFF2-40B4-BE49-F238E27FC236}">
                    <a16:creationId xmlns:a16="http://schemas.microsoft.com/office/drawing/2014/main" id="{F9B48FC8-5D06-ECC1-52AF-48094ADD6A07}"/>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33" name="Rectangle 33">
                <a:extLst>
                  <a:ext uri="{FF2B5EF4-FFF2-40B4-BE49-F238E27FC236}">
                    <a16:creationId xmlns:a16="http://schemas.microsoft.com/office/drawing/2014/main" id="{8F8FB590-FEA6-B4D9-8CEB-3390E5B35609}"/>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grpSp>
      </p:grpSp>
      <p:sp>
        <p:nvSpPr>
          <p:cNvPr id="22562"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22563"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4" name="Rectangle 36">
            <a:extLst>
              <a:ext uri="{FF2B5EF4-FFF2-40B4-BE49-F238E27FC236}">
                <a16:creationId xmlns:a16="http://schemas.microsoft.com/office/drawing/2014/main" id="{E58C805F-46BC-03C7-AADA-B221B84AB7FF}"/>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5" name="Rectangle 37">
            <a:extLst>
              <a:ext uri="{FF2B5EF4-FFF2-40B4-BE49-F238E27FC236}">
                <a16:creationId xmlns:a16="http://schemas.microsoft.com/office/drawing/2014/main" id="{ECA39237-906C-3A08-9199-85D47FD3E162}"/>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6" name="Rectangle 38">
            <a:extLst>
              <a:ext uri="{FF2B5EF4-FFF2-40B4-BE49-F238E27FC236}">
                <a16:creationId xmlns:a16="http://schemas.microsoft.com/office/drawing/2014/main" id="{9A4042B9-0DEB-B2A0-BFA9-F7345EDF96A9}"/>
              </a:ext>
            </a:extLst>
          </p:cNvPr>
          <p:cNvSpPr>
            <a:spLocks noGrp="1" noChangeArrowheads="1"/>
          </p:cNvSpPr>
          <p:nvPr>
            <p:ph type="sldNum" sz="quarter" idx="12"/>
          </p:nvPr>
        </p:nvSpPr>
        <p:spPr/>
        <p:txBody>
          <a:bodyPr/>
          <a:lstStyle>
            <a:lvl1pPr>
              <a:defRPr>
                <a:solidFill>
                  <a:srgbClr val="FFFFFF"/>
                </a:solidFill>
              </a:defRPr>
            </a:lvl1pPr>
          </a:lstStyle>
          <a:p>
            <a:pPr>
              <a:defRPr/>
            </a:pPr>
            <a:fld id="{55C93C25-3ABC-4741-911F-832918267257}" type="slidenum">
              <a:rPr lang="en-US" altLang="en-US"/>
              <a:pPr>
                <a:defRPr/>
              </a:pPr>
              <a:t>‹#›</a:t>
            </a:fld>
            <a:endParaRPr lang="en-US" altLang="en-US"/>
          </a:p>
        </p:txBody>
      </p:sp>
    </p:spTree>
    <p:extLst>
      <p:ext uri="{BB962C8B-B14F-4D97-AF65-F5344CB8AC3E}">
        <p14:creationId xmlns:p14="http://schemas.microsoft.com/office/powerpoint/2010/main" val="416630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B7C026-502A-0A63-C2E1-41911B915B8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D5D8DA4-1C8E-F3F0-82D1-B3FD51E57D8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81A5DA-0717-1FC0-17BF-D542D701CFE5}"/>
              </a:ext>
            </a:extLst>
          </p:cNvPr>
          <p:cNvSpPr>
            <a:spLocks noGrp="1"/>
          </p:cNvSpPr>
          <p:nvPr>
            <p:ph type="sldNum" sz="quarter" idx="12"/>
          </p:nvPr>
        </p:nvSpPr>
        <p:spPr/>
        <p:txBody>
          <a:bodyPr/>
          <a:lstStyle>
            <a:lvl1pPr>
              <a:defRPr/>
            </a:lvl1pPr>
          </a:lstStyle>
          <a:p>
            <a:pPr>
              <a:defRPr/>
            </a:pPr>
            <a:fld id="{EC97E641-A6E2-49DC-B820-6F671B869851}" type="slidenum">
              <a:rPr lang="en-US" altLang="en-US"/>
              <a:pPr>
                <a:defRPr/>
              </a:pPr>
              <a:t>‹#›</a:t>
            </a:fld>
            <a:endParaRPr lang="en-US" altLang="en-US"/>
          </a:p>
        </p:txBody>
      </p:sp>
    </p:spTree>
    <p:extLst>
      <p:ext uri="{BB962C8B-B14F-4D97-AF65-F5344CB8AC3E}">
        <p14:creationId xmlns:p14="http://schemas.microsoft.com/office/powerpoint/2010/main" val="4224365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468028-E22A-05CC-5EAA-265C7B025E8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D847EFC-16AD-2C98-C84B-80BBDEF9B9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EB04CE1-B33C-AFC4-A02F-60E996A31780}"/>
              </a:ext>
            </a:extLst>
          </p:cNvPr>
          <p:cNvSpPr>
            <a:spLocks noGrp="1"/>
          </p:cNvSpPr>
          <p:nvPr>
            <p:ph type="sldNum" sz="quarter" idx="12"/>
          </p:nvPr>
        </p:nvSpPr>
        <p:spPr/>
        <p:txBody>
          <a:bodyPr/>
          <a:lstStyle>
            <a:lvl1pPr>
              <a:defRPr/>
            </a:lvl1pPr>
          </a:lstStyle>
          <a:p>
            <a:pPr>
              <a:defRPr/>
            </a:pPr>
            <a:fld id="{82D3D55A-C8AB-43B0-B089-561923FF108C}" type="slidenum">
              <a:rPr lang="en-US" altLang="en-US"/>
              <a:pPr>
                <a:defRPr/>
              </a:pPr>
              <a:t>‹#›</a:t>
            </a:fld>
            <a:endParaRPr lang="en-US" altLang="en-US"/>
          </a:p>
        </p:txBody>
      </p:sp>
    </p:spTree>
    <p:extLst>
      <p:ext uri="{BB962C8B-B14F-4D97-AF65-F5344CB8AC3E}">
        <p14:creationId xmlns:p14="http://schemas.microsoft.com/office/powerpoint/2010/main" val="2532298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9C976F4-E236-AC29-5683-3BD45366281A}"/>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78C2CBB1-E706-7453-FC80-01942DFAA5E9}"/>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0795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317221C-41DC-CBA8-E1EE-E3FE77333A11}"/>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BE135D1B-5E04-FFEC-1D83-5F54439A30A5}"/>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3125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EECAA62-2A8B-4FEF-9AC1-B718A41B8D12}"/>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F72A2E03-27F9-3E7B-2DD2-CBE950C19EDB}"/>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1112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5FBD4D0-6889-F4C8-FFD9-21EA6FCD77D8}"/>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A4C84DFC-CF87-9CF0-D0AC-56EC24CB4F50}"/>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2436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A4C8392-418B-022B-1499-354BF4127FD3}"/>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76A19EBE-9751-B1E1-BD9E-41D6D4422D8D}"/>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7636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E9763AE-30A4-772E-FA51-68FBE8E6D1D4}"/>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BEDAE195-D52D-5F69-A766-E4467642F1A0}"/>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8093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564E151-8A4F-CC7C-6FA7-F60E43799CC0}"/>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B88EF934-4E78-474B-B08F-2D57BE008205}"/>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1617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9848155-537E-AD5F-489B-C778D1A5CADD}"/>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0034BEFA-01FF-7126-0A78-097412800008}"/>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8778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5D778-EC7E-F01B-F8E5-B8DA00D9969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03780AF-C6D1-5B51-D72E-A57C5E5993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5A2292B-6195-AB8E-FE50-703F19B554F0}"/>
              </a:ext>
            </a:extLst>
          </p:cNvPr>
          <p:cNvSpPr>
            <a:spLocks noGrp="1"/>
          </p:cNvSpPr>
          <p:nvPr>
            <p:ph type="sldNum" sz="quarter" idx="12"/>
          </p:nvPr>
        </p:nvSpPr>
        <p:spPr/>
        <p:txBody>
          <a:bodyPr/>
          <a:lstStyle>
            <a:lvl1pPr>
              <a:defRPr/>
            </a:lvl1pPr>
          </a:lstStyle>
          <a:p>
            <a:pPr>
              <a:defRPr/>
            </a:pPr>
            <a:fld id="{A0AE22F2-F8CF-490D-A05F-ED486CEBF3F2}" type="slidenum">
              <a:rPr lang="en-US" altLang="en-US"/>
              <a:pPr>
                <a:defRPr/>
              </a:pPr>
              <a:t>‹#›</a:t>
            </a:fld>
            <a:endParaRPr lang="en-US" altLang="en-US"/>
          </a:p>
        </p:txBody>
      </p:sp>
    </p:spTree>
    <p:extLst>
      <p:ext uri="{BB962C8B-B14F-4D97-AF65-F5344CB8AC3E}">
        <p14:creationId xmlns:p14="http://schemas.microsoft.com/office/powerpoint/2010/main" val="8069499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1FEF039-B3B0-2268-16A6-9AF3D88AFADC}"/>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5854E756-D716-B138-A24A-F3A613EEDF4F}"/>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8940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FAA6131F-D13F-8CB1-067B-422F2598CA0E}"/>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71A7BA8F-D4F6-DDFB-76E1-255EC4DE258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50D4F455-6D6D-1E4A-C89E-1B3F8168277D}"/>
              </a:ext>
            </a:extLst>
          </p:cNvPr>
          <p:cNvSpPr>
            <a:spLocks noGrp="1" noChangeArrowheads="1"/>
          </p:cNvSpPr>
          <p:nvPr>
            <p:ph type="sldNum" sz="quarter" idx="12"/>
          </p:nvPr>
        </p:nvSpPr>
        <p:spPr/>
        <p:txBody>
          <a:bodyPr/>
          <a:lstStyle>
            <a:lvl1pPr>
              <a:defRPr/>
            </a:lvl1pPr>
          </a:lstStyle>
          <a:p>
            <a:pPr>
              <a:defRPr/>
            </a:pPr>
            <a:fld id="{8D628957-B6D5-4A35-8D74-4A59214517E3}" type="slidenum">
              <a:rPr lang="en-US"/>
              <a:pPr>
                <a:defRPr/>
              </a:pPr>
              <a:t>‹#›</a:t>
            </a:fld>
            <a:endParaRPr lang="en-US" dirty="0"/>
          </a:p>
        </p:txBody>
      </p:sp>
    </p:spTree>
    <p:extLst>
      <p:ext uri="{BB962C8B-B14F-4D97-AF65-F5344CB8AC3E}">
        <p14:creationId xmlns:p14="http://schemas.microsoft.com/office/powerpoint/2010/main" val="164060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DA71310E-FC19-0788-2BF0-AF64CD00F9CB}"/>
              </a:ext>
            </a:extLst>
          </p:cNvPr>
          <p:cNvSpPr>
            <a:spLocks noGrp="1" noChangeArrowheads="1"/>
          </p:cNvSpPr>
          <p:nvPr>
            <p:ph type="dt" sz="half" idx="10"/>
          </p:nvPr>
        </p:nvSpPr>
        <p:spPr/>
        <p:txBody>
          <a:bodyPr/>
          <a:lstStyle>
            <a:lvl1pPr>
              <a:defRPr/>
            </a:lvl1pPr>
          </a:lstStyle>
          <a:p>
            <a:pPr>
              <a:defRPr/>
            </a:pPr>
            <a:fld id="{DF3D671D-A2A5-4CD9-8A9B-1F7FC052D772}" type="datetime1">
              <a:rPr lang="en-US"/>
              <a:pPr>
                <a:defRPr/>
              </a:pPr>
              <a:t>8/5/2023</a:t>
            </a:fld>
            <a:endParaRPr lang="en-US"/>
          </a:p>
        </p:txBody>
      </p:sp>
      <p:sp>
        <p:nvSpPr>
          <p:cNvPr id="4" name="Rectangle 1030">
            <a:extLst>
              <a:ext uri="{FF2B5EF4-FFF2-40B4-BE49-F238E27FC236}">
                <a16:creationId xmlns:a16="http://schemas.microsoft.com/office/drawing/2014/main" id="{C7ED2EF4-D248-4665-1157-4145262219B2}"/>
              </a:ext>
            </a:extLst>
          </p:cNvPr>
          <p:cNvSpPr>
            <a:spLocks noGrp="1" noChangeArrowheads="1"/>
          </p:cNvSpPr>
          <p:nvPr>
            <p:ph type="ftr" sz="quarter" idx="11"/>
          </p:nvPr>
        </p:nvSpPr>
        <p:spPr/>
        <p:txBody>
          <a:bodyPr/>
          <a:lstStyle>
            <a:lvl1pPr>
              <a:defRPr/>
            </a:lvl1pPr>
          </a:lstStyle>
          <a:p>
            <a:pPr>
              <a:defRPr/>
            </a:pPr>
            <a:r>
              <a:rPr lang="en-US"/>
              <a:t>DANIEL</a:t>
            </a:r>
          </a:p>
        </p:txBody>
      </p:sp>
      <p:sp>
        <p:nvSpPr>
          <p:cNvPr id="5" name="Rectangle 1031">
            <a:extLst>
              <a:ext uri="{FF2B5EF4-FFF2-40B4-BE49-F238E27FC236}">
                <a16:creationId xmlns:a16="http://schemas.microsoft.com/office/drawing/2014/main" id="{C2CD032B-E473-097C-DB1D-1D7615A489BA}"/>
              </a:ext>
            </a:extLst>
          </p:cNvPr>
          <p:cNvSpPr>
            <a:spLocks noGrp="1" noChangeArrowheads="1"/>
          </p:cNvSpPr>
          <p:nvPr>
            <p:ph type="sldNum" sz="quarter" idx="12"/>
          </p:nvPr>
        </p:nvSpPr>
        <p:spPr/>
        <p:txBody>
          <a:bodyPr/>
          <a:lstStyle>
            <a:lvl1pPr>
              <a:defRPr/>
            </a:lvl1pPr>
          </a:lstStyle>
          <a:p>
            <a:pPr>
              <a:defRPr/>
            </a:pPr>
            <a:fld id="{E9606FF4-EE53-44B5-8DB8-60F7995F7A6E}" type="slidenum">
              <a:rPr lang="en-US"/>
              <a:pPr>
                <a:defRPr/>
              </a:pPr>
              <a:t>‹#›</a:t>
            </a:fld>
            <a:endParaRPr lang="en-US"/>
          </a:p>
        </p:txBody>
      </p:sp>
    </p:spTree>
    <p:extLst>
      <p:ext uri="{BB962C8B-B14F-4D97-AF65-F5344CB8AC3E}">
        <p14:creationId xmlns:p14="http://schemas.microsoft.com/office/powerpoint/2010/main" val="2311963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a:extLst>
              <a:ext uri="{FF2B5EF4-FFF2-40B4-BE49-F238E27FC236}">
                <a16:creationId xmlns:a16="http://schemas.microsoft.com/office/drawing/2014/main" id="{7424EC7A-6DDB-754A-2358-1272CDFC177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7F309513-17DC-C9BF-76F0-D6E0403F588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64CE8EAC-0F51-B535-1997-FF48E9B5A321}"/>
              </a:ext>
            </a:extLst>
          </p:cNvPr>
          <p:cNvSpPr>
            <a:spLocks noGrp="1" noChangeArrowheads="1"/>
          </p:cNvSpPr>
          <p:nvPr>
            <p:ph type="sldNum" sz="quarter" idx="12"/>
          </p:nvPr>
        </p:nvSpPr>
        <p:spPr/>
        <p:txBody>
          <a:bodyPr/>
          <a:lstStyle>
            <a:lvl1pPr>
              <a:defRPr/>
            </a:lvl1pPr>
          </a:lstStyle>
          <a:p>
            <a:pPr>
              <a:defRPr/>
            </a:pPr>
            <a:fld id="{D66F7870-68EF-42E2-AC73-937888BEB2BD}" type="slidenum">
              <a:rPr lang="en-US" altLang="en-US"/>
              <a:pPr>
                <a:defRPr/>
              </a:pPr>
              <a:t>‹#›</a:t>
            </a:fld>
            <a:endParaRPr lang="en-US" altLang="en-US"/>
          </a:p>
        </p:txBody>
      </p:sp>
    </p:spTree>
    <p:extLst>
      <p:ext uri="{BB962C8B-B14F-4D97-AF65-F5344CB8AC3E}">
        <p14:creationId xmlns:p14="http://schemas.microsoft.com/office/powerpoint/2010/main" val="1687075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876F848B-C39B-FC6A-BB04-3C7037E913A1}"/>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1C2711C3-D156-44FF-EC03-3A6E1D61AE10}"/>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391AE900-97EE-2F37-9629-23200A633129}"/>
              </a:ext>
            </a:extLst>
          </p:cNvPr>
          <p:cNvSpPr>
            <a:spLocks noGrp="1" noChangeArrowheads="1"/>
          </p:cNvSpPr>
          <p:nvPr>
            <p:ph type="sldNum" sz="quarter" idx="12"/>
          </p:nvPr>
        </p:nvSpPr>
        <p:spPr/>
        <p:txBody>
          <a:bodyPr/>
          <a:lstStyle>
            <a:lvl1pPr>
              <a:defRPr/>
            </a:lvl1pPr>
          </a:lstStyle>
          <a:p>
            <a:pPr>
              <a:defRPr/>
            </a:pPr>
            <a:fld id="{30727F30-423D-405B-A2FB-207BD7614DF1}" type="slidenum">
              <a:rPr lang="en-US" altLang="en-US"/>
              <a:pPr>
                <a:defRPr/>
              </a:pPr>
              <a:t>‹#›</a:t>
            </a:fld>
            <a:endParaRPr lang="en-US" altLang="en-US"/>
          </a:p>
        </p:txBody>
      </p:sp>
    </p:spTree>
    <p:extLst>
      <p:ext uri="{BB962C8B-B14F-4D97-AF65-F5344CB8AC3E}">
        <p14:creationId xmlns:p14="http://schemas.microsoft.com/office/powerpoint/2010/main" val="910114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EF514DBF-6E3C-8764-82E1-3BAE8A8DA57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34DB2AA-C6EC-2E42-8728-9F65F16F532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20006CC-17FD-CB92-9CBF-38E4BCF80472}"/>
              </a:ext>
            </a:extLst>
          </p:cNvPr>
          <p:cNvSpPr>
            <a:spLocks noGrp="1"/>
          </p:cNvSpPr>
          <p:nvPr>
            <p:ph type="sldNum" sz="quarter" idx="12"/>
          </p:nvPr>
        </p:nvSpPr>
        <p:spPr/>
        <p:txBody>
          <a:bodyPr/>
          <a:lstStyle>
            <a:lvl1pPr>
              <a:defRPr/>
            </a:lvl1pPr>
          </a:lstStyle>
          <a:p>
            <a:pPr>
              <a:defRPr/>
            </a:pPr>
            <a:fld id="{6990C2D0-AC19-4C19-8EF0-0A3E0CF8F230}" type="slidenum">
              <a:rPr lang="en-US" altLang="en-US"/>
              <a:pPr>
                <a:defRPr/>
              </a:pPr>
              <a:t>‹#›</a:t>
            </a:fld>
            <a:endParaRPr lang="en-US" altLang="en-US"/>
          </a:p>
        </p:txBody>
      </p:sp>
    </p:spTree>
    <p:extLst>
      <p:ext uri="{BB962C8B-B14F-4D97-AF65-F5344CB8AC3E}">
        <p14:creationId xmlns:p14="http://schemas.microsoft.com/office/powerpoint/2010/main" val="4026921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6B46C1-31C6-BA64-B969-B6C6574D67A7}"/>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E8630385-53A9-3070-2BD8-1BCAB336170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4D7FD3A8-6EAE-82F5-0EC8-97752D2D3B4B}"/>
              </a:ext>
            </a:extLst>
          </p:cNvPr>
          <p:cNvSpPr>
            <a:spLocks noGrp="1"/>
          </p:cNvSpPr>
          <p:nvPr>
            <p:ph type="sldNum" sz="quarter" idx="12"/>
          </p:nvPr>
        </p:nvSpPr>
        <p:spPr/>
        <p:txBody>
          <a:bodyPr/>
          <a:lstStyle>
            <a:lvl1pPr>
              <a:defRPr/>
            </a:lvl1pPr>
          </a:lstStyle>
          <a:p>
            <a:pPr>
              <a:defRPr/>
            </a:pPr>
            <a:fld id="{61E49095-DB92-43BA-898E-8F63D4A417D0}" type="slidenum">
              <a:rPr lang="en-US" altLang="en-US"/>
              <a:pPr>
                <a:defRPr/>
              </a:pPr>
              <a:t>‹#›</a:t>
            </a:fld>
            <a:endParaRPr lang="en-US" altLang="en-US"/>
          </a:p>
        </p:txBody>
      </p:sp>
    </p:spTree>
    <p:extLst>
      <p:ext uri="{BB962C8B-B14F-4D97-AF65-F5344CB8AC3E}">
        <p14:creationId xmlns:p14="http://schemas.microsoft.com/office/powerpoint/2010/main" val="3188219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169EC5-0D38-CDDA-F86C-AE924D59EE60}"/>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60428CEE-1F3E-03AA-7ED0-91F178A9704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74FF777E-9B82-9477-E55F-2650503B1E0D}"/>
              </a:ext>
            </a:extLst>
          </p:cNvPr>
          <p:cNvSpPr>
            <a:spLocks noGrp="1"/>
          </p:cNvSpPr>
          <p:nvPr>
            <p:ph type="sldNum" sz="quarter" idx="12"/>
          </p:nvPr>
        </p:nvSpPr>
        <p:spPr/>
        <p:txBody>
          <a:bodyPr/>
          <a:lstStyle>
            <a:lvl1pPr>
              <a:defRPr/>
            </a:lvl1pPr>
          </a:lstStyle>
          <a:p>
            <a:pPr>
              <a:defRPr/>
            </a:pPr>
            <a:fld id="{BF71CC24-E2AB-482F-BA9A-03C48837C26A}" type="slidenum">
              <a:rPr lang="en-US" altLang="en-US"/>
              <a:pPr>
                <a:defRPr/>
              </a:pPr>
              <a:t>‹#›</a:t>
            </a:fld>
            <a:endParaRPr lang="en-US" altLang="en-US"/>
          </a:p>
        </p:txBody>
      </p:sp>
    </p:spTree>
    <p:extLst>
      <p:ext uri="{BB962C8B-B14F-4D97-AF65-F5344CB8AC3E}">
        <p14:creationId xmlns:p14="http://schemas.microsoft.com/office/powerpoint/2010/main" val="3259484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E9C724-58B4-248E-23EF-8AD2F54B98A2}"/>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4E66179D-494E-AC60-D784-A6E7BD17D92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51FABD6D-C8D9-9711-EE3A-88FF8170C013}"/>
              </a:ext>
            </a:extLst>
          </p:cNvPr>
          <p:cNvSpPr>
            <a:spLocks noGrp="1"/>
          </p:cNvSpPr>
          <p:nvPr>
            <p:ph type="sldNum" sz="quarter" idx="12"/>
          </p:nvPr>
        </p:nvSpPr>
        <p:spPr/>
        <p:txBody>
          <a:bodyPr/>
          <a:lstStyle>
            <a:lvl1pPr>
              <a:defRPr/>
            </a:lvl1pPr>
          </a:lstStyle>
          <a:p>
            <a:pPr>
              <a:defRPr/>
            </a:pPr>
            <a:fld id="{09AF78E0-1228-4AB6-93AB-D9E42CCD5FB9}" type="slidenum">
              <a:rPr lang="en-US" altLang="en-US"/>
              <a:pPr>
                <a:defRPr/>
              </a:pPr>
              <a:t>‹#›</a:t>
            </a:fld>
            <a:endParaRPr lang="en-US" altLang="en-US"/>
          </a:p>
        </p:txBody>
      </p:sp>
    </p:spTree>
    <p:extLst>
      <p:ext uri="{BB962C8B-B14F-4D97-AF65-F5344CB8AC3E}">
        <p14:creationId xmlns:p14="http://schemas.microsoft.com/office/powerpoint/2010/main" val="4279962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92E4AC-6D37-CD0A-7A80-E8C567A81CB8}"/>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10F459E6-D3D1-CA0A-9E62-63066AF95E7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42D11827-275C-1804-E342-BCE5B85763C8}"/>
              </a:ext>
            </a:extLst>
          </p:cNvPr>
          <p:cNvSpPr>
            <a:spLocks noGrp="1"/>
          </p:cNvSpPr>
          <p:nvPr>
            <p:ph type="sldNum" sz="quarter" idx="12"/>
          </p:nvPr>
        </p:nvSpPr>
        <p:spPr/>
        <p:txBody>
          <a:bodyPr/>
          <a:lstStyle>
            <a:lvl1pPr>
              <a:defRPr/>
            </a:lvl1pPr>
          </a:lstStyle>
          <a:p>
            <a:pPr>
              <a:defRPr/>
            </a:pPr>
            <a:fld id="{E2130952-79E6-4779-AC4E-B7F817AC8D2B}" type="slidenum">
              <a:rPr lang="en-US" altLang="en-US"/>
              <a:pPr>
                <a:defRPr/>
              </a:pPr>
              <a:t>‹#›</a:t>
            </a:fld>
            <a:endParaRPr lang="en-US" altLang="en-US"/>
          </a:p>
        </p:txBody>
      </p:sp>
    </p:spTree>
    <p:extLst>
      <p:ext uri="{BB962C8B-B14F-4D97-AF65-F5344CB8AC3E}">
        <p14:creationId xmlns:p14="http://schemas.microsoft.com/office/powerpoint/2010/main" val="1947327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563D19B-5FA6-8974-B0F9-FB49080F4104}"/>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78D7267B-E952-F614-74F9-714E7F3C4EA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510DAEA-52C8-5F6D-B253-724048B08374}"/>
              </a:ext>
            </a:extLst>
          </p:cNvPr>
          <p:cNvSpPr>
            <a:spLocks noGrp="1"/>
          </p:cNvSpPr>
          <p:nvPr>
            <p:ph type="sldNum" sz="quarter" idx="12"/>
          </p:nvPr>
        </p:nvSpPr>
        <p:spPr/>
        <p:txBody>
          <a:bodyPr/>
          <a:lstStyle>
            <a:lvl1pPr>
              <a:defRPr/>
            </a:lvl1pPr>
          </a:lstStyle>
          <a:p>
            <a:pPr>
              <a:defRPr/>
            </a:pPr>
            <a:fld id="{8B7EC81E-9E71-4516-8227-5B91B3B63461}" type="slidenum">
              <a:rPr lang="en-US" altLang="en-US"/>
              <a:pPr>
                <a:defRPr/>
              </a:pPr>
              <a:t>‹#›</a:t>
            </a:fld>
            <a:endParaRPr lang="en-US" altLang="en-US"/>
          </a:p>
        </p:txBody>
      </p:sp>
    </p:spTree>
    <p:extLst>
      <p:ext uri="{BB962C8B-B14F-4D97-AF65-F5344CB8AC3E}">
        <p14:creationId xmlns:p14="http://schemas.microsoft.com/office/powerpoint/2010/main" val="2780646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AA436C0-C9FC-BDDE-78A3-4C9E9EDCE63F}"/>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787145E0-F7CF-ED59-4F77-2E4A9A1F19C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48BF582-4A5F-BFE9-C409-2BA6577E4C65}"/>
              </a:ext>
            </a:extLst>
          </p:cNvPr>
          <p:cNvSpPr>
            <a:spLocks noGrp="1"/>
          </p:cNvSpPr>
          <p:nvPr>
            <p:ph type="sldNum" sz="quarter" idx="12"/>
          </p:nvPr>
        </p:nvSpPr>
        <p:spPr/>
        <p:txBody>
          <a:bodyPr/>
          <a:lstStyle>
            <a:lvl1pPr>
              <a:defRPr/>
            </a:lvl1pPr>
          </a:lstStyle>
          <a:p>
            <a:pPr>
              <a:defRPr/>
            </a:pPr>
            <a:fld id="{21371E37-884E-4D3E-8203-B26480AC5106}" type="slidenum">
              <a:rPr lang="en-US" altLang="en-US"/>
              <a:pPr>
                <a:defRPr/>
              </a:pPr>
              <a:t>‹#›</a:t>
            </a:fld>
            <a:endParaRPr lang="en-US" altLang="en-US"/>
          </a:p>
        </p:txBody>
      </p:sp>
    </p:spTree>
    <p:extLst>
      <p:ext uri="{BB962C8B-B14F-4D97-AF65-F5344CB8AC3E}">
        <p14:creationId xmlns:p14="http://schemas.microsoft.com/office/powerpoint/2010/main" val="801076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BBED409-7B24-360F-D7A7-DE75EDDD263F}"/>
              </a:ext>
            </a:extLst>
          </p:cNvPr>
          <p:cNvGrpSpPr>
            <a:grpSpLocks/>
          </p:cNvGrpSpPr>
          <p:nvPr/>
        </p:nvGrpSpPr>
        <p:grpSpPr bwMode="auto">
          <a:xfrm>
            <a:off x="0" y="0"/>
            <a:ext cx="1447800" cy="6854825"/>
            <a:chOff x="0" y="0"/>
            <a:chExt cx="684" cy="4318"/>
          </a:xfrm>
        </p:grpSpPr>
        <p:sp>
          <p:nvSpPr>
            <p:cNvPr id="21507" name="Rectangle 3">
              <a:extLst>
                <a:ext uri="{FF2B5EF4-FFF2-40B4-BE49-F238E27FC236}">
                  <a16:creationId xmlns:a16="http://schemas.microsoft.com/office/drawing/2014/main" id="{4DF387F2-DFE0-822E-298A-7319A1F3CFB1}"/>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1033" name="Group 4">
              <a:extLst>
                <a:ext uri="{FF2B5EF4-FFF2-40B4-BE49-F238E27FC236}">
                  <a16:creationId xmlns:a16="http://schemas.microsoft.com/office/drawing/2014/main" id="{19298904-31E5-3B2A-A390-EE2F2C6423FE}"/>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EB128B8D-2892-51E2-93DB-78A1D0CBD837}"/>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35" name="Rectangle 6">
                <a:extLst>
                  <a:ext uri="{FF2B5EF4-FFF2-40B4-BE49-F238E27FC236}">
                    <a16:creationId xmlns:a16="http://schemas.microsoft.com/office/drawing/2014/main" id="{114D2F12-66CD-9A5C-B007-5DCEA7F355D6}"/>
                  </a:ext>
                </a:extLst>
              </p:cNvPr>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36" name="Rectangle 7">
                <a:extLst>
                  <a:ext uri="{FF2B5EF4-FFF2-40B4-BE49-F238E27FC236}">
                    <a16:creationId xmlns:a16="http://schemas.microsoft.com/office/drawing/2014/main" id="{025D8056-559E-3600-5ACF-D74E657BA92A}"/>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37" name="Rectangle 8">
                <a:extLst>
                  <a:ext uri="{FF2B5EF4-FFF2-40B4-BE49-F238E27FC236}">
                    <a16:creationId xmlns:a16="http://schemas.microsoft.com/office/drawing/2014/main" id="{122D5305-D68B-ACDF-48E0-8AF4BCF691A0}"/>
                  </a:ext>
                </a:extLst>
              </p:cNvPr>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38" name="Rectangle 9">
                <a:extLst>
                  <a:ext uri="{FF2B5EF4-FFF2-40B4-BE49-F238E27FC236}">
                    <a16:creationId xmlns:a16="http://schemas.microsoft.com/office/drawing/2014/main" id="{10944E33-4D19-862A-288B-21B713A53776}"/>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39" name="Rectangle 10">
                <a:extLst>
                  <a:ext uri="{FF2B5EF4-FFF2-40B4-BE49-F238E27FC236}">
                    <a16:creationId xmlns:a16="http://schemas.microsoft.com/office/drawing/2014/main" id="{554EF871-E7C3-E0FC-8F4A-AB612EADA33B}"/>
                  </a:ext>
                </a:extLst>
              </p:cNvPr>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0" name="Rectangle 11">
                <a:extLst>
                  <a:ext uri="{FF2B5EF4-FFF2-40B4-BE49-F238E27FC236}">
                    <a16:creationId xmlns:a16="http://schemas.microsoft.com/office/drawing/2014/main" id="{DC5E6B11-FE70-9F4C-E1DC-43C878B12AA5}"/>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1" name="Rectangle 12">
                <a:extLst>
                  <a:ext uri="{FF2B5EF4-FFF2-40B4-BE49-F238E27FC236}">
                    <a16:creationId xmlns:a16="http://schemas.microsoft.com/office/drawing/2014/main" id="{250E169A-0A50-194A-FD61-90645ADCD277}"/>
                  </a:ext>
                </a:extLst>
              </p:cNvPr>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2" name="Rectangle 13">
                <a:extLst>
                  <a:ext uri="{FF2B5EF4-FFF2-40B4-BE49-F238E27FC236}">
                    <a16:creationId xmlns:a16="http://schemas.microsoft.com/office/drawing/2014/main" id="{13726868-8A07-E81F-D3BE-F16022F9E911}"/>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3" name="Rectangle 14">
                <a:extLst>
                  <a:ext uri="{FF2B5EF4-FFF2-40B4-BE49-F238E27FC236}">
                    <a16:creationId xmlns:a16="http://schemas.microsoft.com/office/drawing/2014/main" id="{34113ED7-39DF-9C51-B5DB-D3B383E2621A}"/>
                  </a:ext>
                </a:extLst>
              </p:cNvPr>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4" name="Rectangle 15">
                <a:extLst>
                  <a:ext uri="{FF2B5EF4-FFF2-40B4-BE49-F238E27FC236}">
                    <a16:creationId xmlns:a16="http://schemas.microsoft.com/office/drawing/2014/main" id="{B80D5817-43B3-9961-2AF8-B77CC23C2C43}"/>
                  </a:ext>
                </a:extLst>
              </p:cNvPr>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5" name="Rectangle 16">
                <a:extLst>
                  <a:ext uri="{FF2B5EF4-FFF2-40B4-BE49-F238E27FC236}">
                    <a16:creationId xmlns:a16="http://schemas.microsoft.com/office/drawing/2014/main" id="{FC549BF6-0FC4-67A4-2FF3-F96514A96EDF}"/>
                  </a:ext>
                </a:extLst>
              </p:cNvPr>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6" name="Rectangle 17">
                <a:extLst>
                  <a:ext uri="{FF2B5EF4-FFF2-40B4-BE49-F238E27FC236}">
                    <a16:creationId xmlns:a16="http://schemas.microsoft.com/office/drawing/2014/main" id="{0CFA430C-7E4C-8B16-4656-2B37B2677DC4}"/>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7" name="Rectangle 18">
                <a:extLst>
                  <a:ext uri="{FF2B5EF4-FFF2-40B4-BE49-F238E27FC236}">
                    <a16:creationId xmlns:a16="http://schemas.microsoft.com/office/drawing/2014/main" id="{E9268451-6C31-BDD2-FE59-7071EA4D6422}"/>
                  </a:ext>
                </a:extLst>
              </p:cNvPr>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8" name="Rectangle 19">
                <a:extLst>
                  <a:ext uri="{FF2B5EF4-FFF2-40B4-BE49-F238E27FC236}">
                    <a16:creationId xmlns:a16="http://schemas.microsoft.com/office/drawing/2014/main" id="{5B8922B3-E79C-AF8F-664A-507B1A1E6817}"/>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9" name="Rectangle 20">
                <a:extLst>
                  <a:ext uri="{FF2B5EF4-FFF2-40B4-BE49-F238E27FC236}">
                    <a16:creationId xmlns:a16="http://schemas.microsoft.com/office/drawing/2014/main" id="{16B914B9-8E90-61B1-14A4-6FB79BEF221C}"/>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0" name="Rectangle 21">
                <a:extLst>
                  <a:ext uri="{FF2B5EF4-FFF2-40B4-BE49-F238E27FC236}">
                    <a16:creationId xmlns:a16="http://schemas.microsoft.com/office/drawing/2014/main" id="{F80D8D43-EE66-156A-C600-6F26C6928069}"/>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1" name="Rectangle 22">
                <a:extLst>
                  <a:ext uri="{FF2B5EF4-FFF2-40B4-BE49-F238E27FC236}">
                    <a16:creationId xmlns:a16="http://schemas.microsoft.com/office/drawing/2014/main" id="{77970104-466B-7386-AEF9-AF05D596BB3D}"/>
                  </a:ext>
                </a:extLst>
              </p:cNvPr>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2" name="Rectangle 23">
                <a:extLst>
                  <a:ext uri="{FF2B5EF4-FFF2-40B4-BE49-F238E27FC236}">
                    <a16:creationId xmlns:a16="http://schemas.microsoft.com/office/drawing/2014/main" id="{91D08771-8F8C-BC63-C763-55FE325E711C}"/>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3" name="Rectangle 24">
                <a:extLst>
                  <a:ext uri="{FF2B5EF4-FFF2-40B4-BE49-F238E27FC236}">
                    <a16:creationId xmlns:a16="http://schemas.microsoft.com/office/drawing/2014/main" id="{8BC19123-EDFD-8081-FBC0-114EB19AB257}"/>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4" name="Rectangle 25">
                <a:extLst>
                  <a:ext uri="{FF2B5EF4-FFF2-40B4-BE49-F238E27FC236}">
                    <a16:creationId xmlns:a16="http://schemas.microsoft.com/office/drawing/2014/main" id="{5691F606-14DD-2E54-5C7A-B647D729273D}"/>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5" name="Rectangle 26">
                <a:extLst>
                  <a:ext uri="{FF2B5EF4-FFF2-40B4-BE49-F238E27FC236}">
                    <a16:creationId xmlns:a16="http://schemas.microsoft.com/office/drawing/2014/main" id="{41C52E9A-FDED-AFE9-F92E-7748F28133E0}"/>
                  </a:ext>
                </a:extLst>
              </p:cNvPr>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6" name="Rectangle 27">
                <a:extLst>
                  <a:ext uri="{FF2B5EF4-FFF2-40B4-BE49-F238E27FC236}">
                    <a16:creationId xmlns:a16="http://schemas.microsoft.com/office/drawing/2014/main" id="{918F9637-D1DB-70EE-885A-2F4E642DE371}"/>
                  </a:ext>
                </a:extLst>
              </p:cNvPr>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7" name="Rectangle 28">
                <a:extLst>
                  <a:ext uri="{FF2B5EF4-FFF2-40B4-BE49-F238E27FC236}">
                    <a16:creationId xmlns:a16="http://schemas.microsoft.com/office/drawing/2014/main" id="{FE600652-6D97-5A82-4820-B2670A28E8E6}"/>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8" name="Rectangle 29">
                <a:extLst>
                  <a:ext uri="{FF2B5EF4-FFF2-40B4-BE49-F238E27FC236}">
                    <a16:creationId xmlns:a16="http://schemas.microsoft.com/office/drawing/2014/main" id="{BC601B8D-406C-B165-6F34-6D027B65D4D2}"/>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9" name="Rectangle 30">
                <a:extLst>
                  <a:ext uri="{FF2B5EF4-FFF2-40B4-BE49-F238E27FC236}">
                    <a16:creationId xmlns:a16="http://schemas.microsoft.com/office/drawing/2014/main" id="{0EBBBBB0-7C14-23C4-23AE-866B7180FB4D}"/>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60" name="Rectangle 31">
                <a:extLst>
                  <a:ext uri="{FF2B5EF4-FFF2-40B4-BE49-F238E27FC236}">
                    <a16:creationId xmlns:a16="http://schemas.microsoft.com/office/drawing/2014/main" id="{7780F5EE-6E81-BE2E-1750-219734B7D14B}"/>
                  </a:ext>
                </a:extLst>
              </p:cNvPr>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61" name="Rectangle 32">
                <a:extLst>
                  <a:ext uri="{FF2B5EF4-FFF2-40B4-BE49-F238E27FC236}">
                    <a16:creationId xmlns:a16="http://schemas.microsoft.com/office/drawing/2014/main" id="{A1C46A2E-1059-6A60-4171-3F7E96E11B0E}"/>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62" name="Rectangle 33">
                <a:extLst>
                  <a:ext uri="{FF2B5EF4-FFF2-40B4-BE49-F238E27FC236}">
                    <a16:creationId xmlns:a16="http://schemas.microsoft.com/office/drawing/2014/main" id="{0FA7BF07-AE00-6E10-D761-5E0AE57067E7}"/>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D2DB2040-674A-8B99-EB6A-A27FBE70F18D}"/>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1539" name="Rectangle 35">
            <a:extLst>
              <a:ext uri="{FF2B5EF4-FFF2-40B4-BE49-F238E27FC236}">
                <a16:creationId xmlns:a16="http://schemas.microsoft.com/office/drawing/2014/main" id="{F20CAEAF-F9C0-9D88-4BDC-B9C39B1789FD}"/>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defRPr>
            </a:lvl1pPr>
          </a:lstStyle>
          <a:p>
            <a:pPr>
              <a:defRPr/>
            </a:pPr>
            <a:endParaRPr lang="en-US"/>
          </a:p>
        </p:txBody>
      </p:sp>
      <p:sp>
        <p:nvSpPr>
          <p:cNvPr id="21540" name="Rectangle 36">
            <a:extLst>
              <a:ext uri="{FF2B5EF4-FFF2-40B4-BE49-F238E27FC236}">
                <a16:creationId xmlns:a16="http://schemas.microsoft.com/office/drawing/2014/main" id="{6824E49B-CF37-C553-4AF4-7EC54A89C7C7}"/>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en-US"/>
          </a:p>
        </p:txBody>
      </p:sp>
      <p:sp>
        <p:nvSpPr>
          <p:cNvPr id="21541" name="Rectangle 37">
            <a:extLst>
              <a:ext uri="{FF2B5EF4-FFF2-40B4-BE49-F238E27FC236}">
                <a16:creationId xmlns:a16="http://schemas.microsoft.com/office/drawing/2014/main" id="{58197705-9B7B-18D9-8681-EBEBE4184196}"/>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Calibri" panose="020F0502020204030204" pitchFamily="34" charset="0"/>
              </a:defRPr>
            </a:lvl1pPr>
          </a:lstStyle>
          <a:p>
            <a:pPr>
              <a:defRPr/>
            </a:pPr>
            <a:fld id="{1132CE7C-A7F6-4BBC-8073-93E4680E9173}" type="slidenum">
              <a:rPr lang="en-US" altLang="en-US"/>
              <a:pPr>
                <a:defRPr/>
              </a:pPr>
              <a:t>‹#›</a:t>
            </a:fld>
            <a:endParaRPr lang="en-US" altLang="en-US" dirty="0"/>
          </a:p>
        </p:txBody>
      </p:sp>
      <p:sp>
        <p:nvSpPr>
          <p:cNvPr id="21542" name="Rectangle 38">
            <a:extLst>
              <a:ext uri="{FF2B5EF4-FFF2-40B4-BE49-F238E27FC236}">
                <a16:creationId xmlns:a16="http://schemas.microsoft.com/office/drawing/2014/main" id="{BE7AE2A8-508F-D584-3C27-02FF35610B7D}"/>
              </a:ext>
            </a:extLst>
          </p:cNvPr>
          <p:cNvSpPr>
            <a:spLocks noGrp="1" noChangeArrowheads="1"/>
          </p:cNvSpPr>
          <p:nvPr>
            <p:ph type="body" idx="1"/>
          </p:nvPr>
        </p:nvSpPr>
        <p:spPr bwMode="auto">
          <a:xfrm>
            <a:off x="1560513"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Calibri" panose="020F0502020204030204" pitchFamily="34" charset="0"/>
        </a:defRPr>
      </a:lvl2pPr>
      <a:lvl3pPr algn="l" rtl="0" eaLnBrk="0" fontAlgn="base" hangingPunct="0">
        <a:spcBef>
          <a:spcPct val="0"/>
        </a:spcBef>
        <a:spcAft>
          <a:spcPct val="0"/>
        </a:spcAft>
        <a:defRPr sz="4400">
          <a:solidFill>
            <a:schemeClr val="tx2"/>
          </a:solidFill>
          <a:latin typeface="Calibri" panose="020F0502020204030204" pitchFamily="34" charset="0"/>
        </a:defRPr>
      </a:lvl3pPr>
      <a:lvl4pPr algn="l" rtl="0" eaLnBrk="0" fontAlgn="base" hangingPunct="0">
        <a:spcBef>
          <a:spcPct val="0"/>
        </a:spcBef>
        <a:spcAft>
          <a:spcPct val="0"/>
        </a:spcAft>
        <a:defRPr sz="4400">
          <a:solidFill>
            <a:schemeClr val="tx2"/>
          </a:solidFill>
          <a:latin typeface="Calibri" panose="020F0502020204030204" pitchFamily="34" charset="0"/>
        </a:defRPr>
      </a:lvl4pPr>
      <a:lvl5pPr algn="l" rtl="0" eaLnBrk="0" fontAlgn="base" hangingPunct="0">
        <a:spcBef>
          <a:spcPct val="0"/>
        </a:spcBef>
        <a:spcAft>
          <a:spcPct val="0"/>
        </a:spcAft>
        <a:defRPr sz="4400">
          <a:solidFill>
            <a:schemeClr val="tx2"/>
          </a:solidFill>
          <a:latin typeface="Calibri" panose="020F0502020204030204" pitchFamily="34"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79DF77EA-0B05-57EA-13E2-B044771E0F2C}"/>
              </a:ext>
            </a:extLst>
          </p:cNvPr>
          <p:cNvGrpSpPr>
            <a:grpSpLocks/>
          </p:cNvGrpSpPr>
          <p:nvPr/>
        </p:nvGrpSpPr>
        <p:grpSpPr bwMode="auto">
          <a:xfrm>
            <a:off x="0" y="0"/>
            <a:ext cx="1447800" cy="6854825"/>
            <a:chOff x="0" y="0"/>
            <a:chExt cx="684" cy="4318"/>
          </a:xfrm>
        </p:grpSpPr>
        <p:sp>
          <p:nvSpPr>
            <p:cNvPr id="14339" name="Rectangle 3">
              <a:extLst>
                <a:ext uri="{FF2B5EF4-FFF2-40B4-BE49-F238E27FC236}">
                  <a16:creationId xmlns:a16="http://schemas.microsoft.com/office/drawing/2014/main" id="{1803495F-7E11-5E03-EF3F-1991FDFF2A43}"/>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Calibri" panose="020F0502020204030204" pitchFamily="34" charset="0"/>
              </a:endParaRPr>
            </a:p>
          </p:txBody>
        </p:sp>
        <p:grpSp>
          <p:nvGrpSpPr>
            <p:cNvPr id="2057" name="Group 4">
              <a:extLst>
                <a:ext uri="{FF2B5EF4-FFF2-40B4-BE49-F238E27FC236}">
                  <a16:creationId xmlns:a16="http://schemas.microsoft.com/office/drawing/2014/main" id="{8D9671B0-A1CE-93AC-9A4E-429D16EFBFA0}"/>
                </a:ext>
              </a:extLst>
            </p:cNvPr>
            <p:cNvGrpSpPr>
              <a:grpSpLocks/>
            </p:cNvGrpSpPr>
            <p:nvPr/>
          </p:nvGrpSpPr>
          <p:grpSpPr bwMode="auto">
            <a:xfrm>
              <a:off x="48" y="102"/>
              <a:ext cx="96" cy="4128"/>
              <a:chOff x="48" y="102"/>
              <a:chExt cx="96" cy="4128"/>
            </a:xfrm>
          </p:grpSpPr>
          <p:sp>
            <p:nvSpPr>
              <p:cNvPr id="2058" name="Rectangle 5">
                <a:extLst>
                  <a:ext uri="{FF2B5EF4-FFF2-40B4-BE49-F238E27FC236}">
                    <a16:creationId xmlns:a16="http://schemas.microsoft.com/office/drawing/2014/main" id="{26C80E90-6295-03C2-72FB-FEE563C6963C}"/>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59" name="Rectangle 6">
                <a:extLst>
                  <a:ext uri="{FF2B5EF4-FFF2-40B4-BE49-F238E27FC236}">
                    <a16:creationId xmlns:a16="http://schemas.microsoft.com/office/drawing/2014/main" id="{E2D9278C-F4A0-FE62-3D0B-361373978C8D}"/>
                  </a:ext>
                </a:extLst>
              </p:cNvPr>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0" name="Rectangle 7">
                <a:extLst>
                  <a:ext uri="{FF2B5EF4-FFF2-40B4-BE49-F238E27FC236}">
                    <a16:creationId xmlns:a16="http://schemas.microsoft.com/office/drawing/2014/main" id="{B9FB2904-7E2A-5699-A6D2-2F701F6349F6}"/>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1" name="Rectangle 8">
                <a:extLst>
                  <a:ext uri="{FF2B5EF4-FFF2-40B4-BE49-F238E27FC236}">
                    <a16:creationId xmlns:a16="http://schemas.microsoft.com/office/drawing/2014/main" id="{7AFC9D01-F808-4236-0A28-56B06E3376F4}"/>
                  </a:ext>
                </a:extLst>
              </p:cNvPr>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2" name="Rectangle 9">
                <a:extLst>
                  <a:ext uri="{FF2B5EF4-FFF2-40B4-BE49-F238E27FC236}">
                    <a16:creationId xmlns:a16="http://schemas.microsoft.com/office/drawing/2014/main" id="{A01E33C5-1A18-C1DB-D3D2-BD4BB84B1742}"/>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3" name="Rectangle 10">
                <a:extLst>
                  <a:ext uri="{FF2B5EF4-FFF2-40B4-BE49-F238E27FC236}">
                    <a16:creationId xmlns:a16="http://schemas.microsoft.com/office/drawing/2014/main" id="{297DFB72-6F24-1511-1D9F-7E5677AC8ABE}"/>
                  </a:ext>
                </a:extLst>
              </p:cNvPr>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4" name="Rectangle 11">
                <a:extLst>
                  <a:ext uri="{FF2B5EF4-FFF2-40B4-BE49-F238E27FC236}">
                    <a16:creationId xmlns:a16="http://schemas.microsoft.com/office/drawing/2014/main" id="{962816E1-E89D-7169-F49A-2C5B2FD2B133}"/>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5" name="Rectangle 12">
                <a:extLst>
                  <a:ext uri="{FF2B5EF4-FFF2-40B4-BE49-F238E27FC236}">
                    <a16:creationId xmlns:a16="http://schemas.microsoft.com/office/drawing/2014/main" id="{D49896CD-9C3A-9D42-5DE1-04D669F8733D}"/>
                  </a:ext>
                </a:extLst>
              </p:cNvPr>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6" name="Rectangle 13">
                <a:extLst>
                  <a:ext uri="{FF2B5EF4-FFF2-40B4-BE49-F238E27FC236}">
                    <a16:creationId xmlns:a16="http://schemas.microsoft.com/office/drawing/2014/main" id="{1FA780FE-083E-3E68-6E25-58FA9D3884CB}"/>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7" name="Rectangle 14">
                <a:extLst>
                  <a:ext uri="{FF2B5EF4-FFF2-40B4-BE49-F238E27FC236}">
                    <a16:creationId xmlns:a16="http://schemas.microsoft.com/office/drawing/2014/main" id="{EBE7C06C-FA88-0027-1B12-4D70ACBF29A5}"/>
                  </a:ext>
                </a:extLst>
              </p:cNvPr>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8" name="Rectangle 15">
                <a:extLst>
                  <a:ext uri="{FF2B5EF4-FFF2-40B4-BE49-F238E27FC236}">
                    <a16:creationId xmlns:a16="http://schemas.microsoft.com/office/drawing/2014/main" id="{53810E34-357C-A8FD-C2B6-EA86226B311D}"/>
                  </a:ext>
                </a:extLst>
              </p:cNvPr>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9" name="Rectangle 16">
                <a:extLst>
                  <a:ext uri="{FF2B5EF4-FFF2-40B4-BE49-F238E27FC236}">
                    <a16:creationId xmlns:a16="http://schemas.microsoft.com/office/drawing/2014/main" id="{97502503-7872-D889-F27B-B2F0012A81A8}"/>
                  </a:ext>
                </a:extLst>
              </p:cNvPr>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0" name="Rectangle 17">
                <a:extLst>
                  <a:ext uri="{FF2B5EF4-FFF2-40B4-BE49-F238E27FC236}">
                    <a16:creationId xmlns:a16="http://schemas.microsoft.com/office/drawing/2014/main" id="{1434C32A-68F3-CD48-25F9-3DAC6307497D}"/>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1" name="Rectangle 18">
                <a:extLst>
                  <a:ext uri="{FF2B5EF4-FFF2-40B4-BE49-F238E27FC236}">
                    <a16:creationId xmlns:a16="http://schemas.microsoft.com/office/drawing/2014/main" id="{E69A661C-A972-47C0-0A4E-2D859073F7B5}"/>
                  </a:ext>
                </a:extLst>
              </p:cNvPr>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2" name="Rectangle 19">
                <a:extLst>
                  <a:ext uri="{FF2B5EF4-FFF2-40B4-BE49-F238E27FC236}">
                    <a16:creationId xmlns:a16="http://schemas.microsoft.com/office/drawing/2014/main" id="{48B28036-5051-0BF7-054E-F392AB0D9AEC}"/>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3" name="Rectangle 20">
                <a:extLst>
                  <a:ext uri="{FF2B5EF4-FFF2-40B4-BE49-F238E27FC236}">
                    <a16:creationId xmlns:a16="http://schemas.microsoft.com/office/drawing/2014/main" id="{75ECAF48-6EFD-E56C-C31D-0E756AB8A4E5}"/>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4" name="Rectangle 21">
                <a:extLst>
                  <a:ext uri="{FF2B5EF4-FFF2-40B4-BE49-F238E27FC236}">
                    <a16:creationId xmlns:a16="http://schemas.microsoft.com/office/drawing/2014/main" id="{8C57F75C-35C4-42FD-E89D-6837351033B3}"/>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5" name="Rectangle 22">
                <a:extLst>
                  <a:ext uri="{FF2B5EF4-FFF2-40B4-BE49-F238E27FC236}">
                    <a16:creationId xmlns:a16="http://schemas.microsoft.com/office/drawing/2014/main" id="{39536960-E9E7-7EBF-F9DF-38473ECD65A3}"/>
                  </a:ext>
                </a:extLst>
              </p:cNvPr>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6" name="Rectangle 23">
                <a:extLst>
                  <a:ext uri="{FF2B5EF4-FFF2-40B4-BE49-F238E27FC236}">
                    <a16:creationId xmlns:a16="http://schemas.microsoft.com/office/drawing/2014/main" id="{3BC197CA-8D2C-BCB1-4A33-35E7551B5113}"/>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7" name="Rectangle 24">
                <a:extLst>
                  <a:ext uri="{FF2B5EF4-FFF2-40B4-BE49-F238E27FC236}">
                    <a16:creationId xmlns:a16="http://schemas.microsoft.com/office/drawing/2014/main" id="{0271818F-83A7-46C4-9B1E-5671D880DD3B}"/>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8" name="Rectangle 25">
                <a:extLst>
                  <a:ext uri="{FF2B5EF4-FFF2-40B4-BE49-F238E27FC236}">
                    <a16:creationId xmlns:a16="http://schemas.microsoft.com/office/drawing/2014/main" id="{23AA7586-4ADD-6B71-FC63-975B0D313E6B}"/>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9" name="Rectangle 26">
                <a:extLst>
                  <a:ext uri="{FF2B5EF4-FFF2-40B4-BE49-F238E27FC236}">
                    <a16:creationId xmlns:a16="http://schemas.microsoft.com/office/drawing/2014/main" id="{59EA405E-6AAC-0CFD-3282-783F739132A2}"/>
                  </a:ext>
                </a:extLst>
              </p:cNvPr>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80" name="Rectangle 27">
                <a:extLst>
                  <a:ext uri="{FF2B5EF4-FFF2-40B4-BE49-F238E27FC236}">
                    <a16:creationId xmlns:a16="http://schemas.microsoft.com/office/drawing/2014/main" id="{728DE3AC-3EBE-14DC-F4B9-5B8008129D9F}"/>
                  </a:ext>
                </a:extLst>
              </p:cNvPr>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81" name="Rectangle 28">
                <a:extLst>
                  <a:ext uri="{FF2B5EF4-FFF2-40B4-BE49-F238E27FC236}">
                    <a16:creationId xmlns:a16="http://schemas.microsoft.com/office/drawing/2014/main" id="{220775F6-AB32-48CC-55D6-D747E95082E7}"/>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82" name="Rectangle 29">
                <a:extLst>
                  <a:ext uri="{FF2B5EF4-FFF2-40B4-BE49-F238E27FC236}">
                    <a16:creationId xmlns:a16="http://schemas.microsoft.com/office/drawing/2014/main" id="{9EDE1EE0-F3A6-BC94-523E-D7A6B75FFA60}"/>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83" name="Rectangle 30">
                <a:extLst>
                  <a:ext uri="{FF2B5EF4-FFF2-40B4-BE49-F238E27FC236}">
                    <a16:creationId xmlns:a16="http://schemas.microsoft.com/office/drawing/2014/main" id="{37CC5278-A413-F014-4512-EEBE756C5E8B}"/>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84" name="Rectangle 31">
                <a:extLst>
                  <a:ext uri="{FF2B5EF4-FFF2-40B4-BE49-F238E27FC236}">
                    <a16:creationId xmlns:a16="http://schemas.microsoft.com/office/drawing/2014/main" id="{862F1F0C-8CE4-E6CC-1726-1C43F6A4CD3B}"/>
                  </a:ext>
                </a:extLst>
              </p:cNvPr>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85" name="Rectangle 32">
                <a:extLst>
                  <a:ext uri="{FF2B5EF4-FFF2-40B4-BE49-F238E27FC236}">
                    <a16:creationId xmlns:a16="http://schemas.microsoft.com/office/drawing/2014/main" id="{B6698CEF-E440-3F9E-A3F7-F1B1C83E9D1E}"/>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86" name="Rectangle 33">
                <a:extLst>
                  <a:ext uri="{FF2B5EF4-FFF2-40B4-BE49-F238E27FC236}">
                    <a16:creationId xmlns:a16="http://schemas.microsoft.com/office/drawing/2014/main" id="{2166C78C-C8DE-4723-FBA4-CD89D65BEED1}"/>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grpSp>
      </p:grpSp>
      <p:sp>
        <p:nvSpPr>
          <p:cNvPr id="2051" name="Rectangle 34">
            <a:extLst>
              <a:ext uri="{FF2B5EF4-FFF2-40B4-BE49-F238E27FC236}">
                <a16:creationId xmlns:a16="http://schemas.microsoft.com/office/drawing/2014/main" id="{1B46EA01-4662-1485-F690-51D62B0B399D}"/>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4371" name="Rectangle 35">
            <a:extLst>
              <a:ext uri="{FF2B5EF4-FFF2-40B4-BE49-F238E27FC236}">
                <a16:creationId xmlns:a16="http://schemas.microsoft.com/office/drawing/2014/main" id="{5E42B99B-1293-ECE2-DF61-ACAED949F8CC}"/>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a:p>
        </p:txBody>
      </p:sp>
      <p:sp>
        <p:nvSpPr>
          <p:cNvPr id="14372" name="Rectangle 36">
            <a:extLst>
              <a:ext uri="{FF2B5EF4-FFF2-40B4-BE49-F238E27FC236}">
                <a16:creationId xmlns:a16="http://schemas.microsoft.com/office/drawing/2014/main" id="{DEEEB584-BD14-CF05-03EE-96250F33DEE2}"/>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a:p>
        </p:txBody>
      </p:sp>
      <p:sp>
        <p:nvSpPr>
          <p:cNvPr id="14373" name="Rectangle 37">
            <a:extLst>
              <a:ext uri="{FF2B5EF4-FFF2-40B4-BE49-F238E27FC236}">
                <a16:creationId xmlns:a16="http://schemas.microsoft.com/office/drawing/2014/main" id="{58275856-74CC-87E4-D796-9A13A353EA9B}"/>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44D6F27D-6BE5-46F2-AE32-837FCD5245BF}" type="slidenum">
              <a:rPr lang="en-US"/>
              <a:pPr>
                <a:defRPr/>
              </a:pPr>
              <a:t>‹#›</a:t>
            </a:fld>
            <a:endParaRPr lang="en-US" dirty="0"/>
          </a:p>
        </p:txBody>
      </p:sp>
      <p:sp>
        <p:nvSpPr>
          <p:cNvPr id="14374" name="Rectangle 38">
            <a:extLst>
              <a:ext uri="{FF2B5EF4-FFF2-40B4-BE49-F238E27FC236}">
                <a16:creationId xmlns:a16="http://schemas.microsoft.com/office/drawing/2014/main" id="{C0459160-BEB2-E0ED-B790-C3838F6745BA}"/>
              </a:ext>
            </a:extLst>
          </p:cNvPr>
          <p:cNvSpPr>
            <a:spLocks noGrp="1" noChangeArrowheads="1"/>
          </p:cNvSpPr>
          <p:nvPr>
            <p:ph type="body" idx="1"/>
          </p:nvPr>
        </p:nvSpPr>
        <p:spPr bwMode="auto">
          <a:xfrm>
            <a:off x="1560513"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4" r:id="rId11"/>
    <p:sldLayoutId id="2147484255" r:id="rId12"/>
    <p:sldLayoutId id="2147484257" r:id="rId13"/>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Calibri" panose="020F0502020204030204" pitchFamily="34" charset="0"/>
        </a:defRPr>
      </a:lvl2pPr>
      <a:lvl3pPr algn="l" rtl="0" eaLnBrk="0" fontAlgn="base" hangingPunct="0">
        <a:spcBef>
          <a:spcPct val="0"/>
        </a:spcBef>
        <a:spcAft>
          <a:spcPct val="0"/>
        </a:spcAft>
        <a:defRPr sz="4400">
          <a:solidFill>
            <a:schemeClr val="tx2"/>
          </a:solidFill>
          <a:latin typeface="Calibri" panose="020F0502020204030204" pitchFamily="34" charset="0"/>
        </a:defRPr>
      </a:lvl3pPr>
      <a:lvl4pPr algn="l" rtl="0" eaLnBrk="0" fontAlgn="base" hangingPunct="0">
        <a:spcBef>
          <a:spcPct val="0"/>
        </a:spcBef>
        <a:spcAft>
          <a:spcPct val="0"/>
        </a:spcAft>
        <a:defRPr sz="4400">
          <a:solidFill>
            <a:schemeClr val="tx2"/>
          </a:solidFill>
          <a:latin typeface="Calibri" panose="020F0502020204030204" pitchFamily="34" charset="0"/>
        </a:defRPr>
      </a:lvl4pPr>
      <a:lvl5pPr algn="l" rtl="0" eaLnBrk="0" fontAlgn="base" hangingPunct="0">
        <a:spcBef>
          <a:spcPct val="0"/>
        </a:spcBef>
        <a:spcAft>
          <a:spcPct val="0"/>
        </a:spcAft>
        <a:defRPr sz="4400">
          <a:solidFill>
            <a:schemeClr val="tx2"/>
          </a:solidFill>
          <a:latin typeface="Calibri" panose="020F0502020204030204" pitchFamily="34"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310457-12D8-7F64-2A6D-BC5D9AF764C3}"/>
              </a:ext>
            </a:extLst>
          </p:cNvPr>
          <p:cNvPicPr>
            <a:picLocks noChangeAspect="1"/>
          </p:cNvPicPr>
          <p:nvPr/>
        </p:nvPicPr>
        <p:blipFill>
          <a:blip r:embed="rId2"/>
          <a:stretch>
            <a:fillRect/>
          </a:stretch>
        </p:blipFill>
        <p:spPr>
          <a:xfrm>
            <a:off x="2021633" y="457200"/>
            <a:ext cx="81487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ubtitle 2">
            <a:extLst>
              <a:ext uri="{FF2B5EF4-FFF2-40B4-BE49-F238E27FC236}">
                <a16:creationId xmlns:a16="http://schemas.microsoft.com/office/drawing/2014/main" id="{F6F239A2-28FB-CB10-2B53-6BC98FC8D84B}"/>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3" name="Picture 2">
            <a:extLst>
              <a:ext uri="{FF2B5EF4-FFF2-40B4-BE49-F238E27FC236}">
                <a16:creationId xmlns:a16="http://schemas.microsoft.com/office/drawing/2014/main" id="{E19EE9D4-75BC-71C7-1AA1-8C247FC303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spTree>
    <p:extLst>
      <p:ext uri="{BB962C8B-B14F-4D97-AF65-F5344CB8AC3E}">
        <p14:creationId xmlns:p14="http://schemas.microsoft.com/office/powerpoint/2010/main" val="600341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Matthew 25:46</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will go away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punishment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righteous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22862E4F-5658-8026-09B5-1CBC00CF68B5}"/>
              </a:ext>
            </a:extLst>
          </p:cNvPr>
          <p:cNvPicPr>
            <a:picLocks noChangeAspect="1"/>
          </p:cNvPicPr>
          <p:nvPr/>
        </p:nvPicPr>
        <p:blipFill>
          <a:blip r:embed="rId3"/>
          <a:stretch>
            <a:fillRect/>
          </a:stretch>
        </p:blipFill>
        <p:spPr>
          <a:xfrm>
            <a:off x="1852816" y="2490016"/>
            <a:ext cx="8486368" cy="2310584"/>
          </a:xfrm>
          <a:prstGeom prst="rect">
            <a:avLst/>
          </a:prstGeom>
        </p:spPr>
      </p:pic>
    </p:spTree>
    <p:extLst>
      <p:ext uri="{BB962C8B-B14F-4D97-AF65-F5344CB8AC3E}">
        <p14:creationId xmlns:p14="http://schemas.microsoft.com/office/powerpoint/2010/main" val="51744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Romans 16:26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is manifested, and by the Scriptures of the prophets, according to the commandment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been made known to all the 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leading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obedience of faith.”</a:t>
            </a:r>
          </a:p>
        </p:txBody>
      </p:sp>
      <p:pic>
        <p:nvPicPr>
          <p:cNvPr id="4" name="Picture 3">
            <a:extLst>
              <a:ext uri="{FF2B5EF4-FFF2-40B4-BE49-F238E27FC236}">
                <a16:creationId xmlns:a16="http://schemas.microsoft.com/office/drawing/2014/main" id="{8071151C-D039-9B81-37C8-C565A9B1A612}"/>
              </a:ext>
            </a:extLst>
          </p:cNvPr>
          <p:cNvPicPr>
            <a:picLocks noChangeAspect="1"/>
          </p:cNvPicPr>
          <p:nvPr/>
        </p:nvPicPr>
        <p:blipFill>
          <a:blip r:embed="rId3"/>
          <a:stretch>
            <a:fillRect/>
          </a:stretch>
        </p:blipFill>
        <p:spPr>
          <a:xfrm>
            <a:off x="4340353" y="3047999"/>
            <a:ext cx="3511295" cy="1828800"/>
          </a:xfrm>
          <a:prstGeom prst="rect">
            <a:avLst/>
          </a:prstGeom>
        </p:spPr>
      </p:pic>
    </p:spTree>
    <p:extLst>
      <p:ext uri="{BB962C8B-B14F-4D97-AF65-F5344CB8AC3E}">
        <p14:creationId xmlns:p14="http://schemas.microsoft.com/office/powerpoint/2010/main" val="2358834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14:11</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smoke of their torment goes up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have no rest day and night, those who worship the beast and his image, and whoever receives the mark of his name.”</a:t>
            </a:r>
          </a:p>
        </p:txBody>
      </p:sp>
      <p:pic>
        <p:nvPicPr>
          <p:cNvPr id="2" name="Picture 1">
            <a:extLst>
              <a:ext uri="{FF2B5EF4-FFF2-40B4-BE49-F238E27FC236}">
                <a16:creationId xmlns:a16="http://schemas.microsoft.com/office/drawing/2014/main" id="{075FCD10-DCB8-1D06-5182-9D9600CDE22E}"/>
              </a:ext>
            </a:extLst>
          </p:cNvPr>
          <p:cNvPicPr>
            <a:picLocks noChangeAspect="1"/>
          </p:cNvPicPr>
          <p:nvPr/>
        </p:nvPicPr>
        <p:blipFill rotWithShape="1">
          <a:blip r:embed="rId3"/>
          <a:srcRect b="51111"/>
          <a:stretch/>
        </p:blipFill>
        <p:spPr>
          <a:xfrm>
            <a:off x="4163264" y="3048000"/>
            <a:ext cx="3865473" cy="1828800"/>
          </a:xfrm>
          <a:prstGeom prst="rect">
            <a:avLst/>
          </a:prstGeom>
          <a:ln w="19050">
            <a:solidFill>
              <a:srgbClr val="FF0000"/>
            </a:solidFill>
          </a:ln>
        </p:spPr>
      </p:pic>
    </p:spTree>
    <p:extLst>
      <p:ext uri="{BB962C8B-B14F-4D97-AF65-F5344CB8AC3E}">
        <p14:creationId xmlns:p14="http://schemas.microsoft.com/office/powerpoint/2010/main" val="542710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A45732-F72E-04DA-DDC7-9D892463A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Daniel 12:1-2</a:t>
            </a:r>
          </a:p>
          <a:p>
            <a:pPr algn="just">
              <a:spcBef>
                <a:spcPts val="0"/>
              </a:spcBef>
              <a:spcAft>
                <a:spcPts val="0"/>
              </a:spcAft>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Many of those who sleep in the dust of the ground will awake, these to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3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 but the others to disgrace and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3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p>
        </p:txBody>
      </p:sp>
    </p:spTree>
    <p:extLst>
      <p:ext uri="{BB962C8B-B14F-4D97-AF65-F5344CB8AC3E}">
        <p14:creationId xmlns:p14="http://schemas.microsoft.com/office/powerpoint/2010/main" val="352979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Psalm 90:2</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the mountains were born Or You gave birth to the earth and the world, Even from everlasting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everlasting</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God.”</a:t>
            </a:r>
          </a:p>
        </p:txBody>
      </p:sp>
      <p:pic>
        <p:nvPicPr>
          <p:cNvPr id="4" name="Picture 3">
            <a:extLst>
              <a:ext uri="{FF2B5EF4-FFF2-40B4-BE49-F238E27FC236}">
                <a16:creationId xmlns:a16="http://schemas.microsoft.com/office/drawing/2014/main" id="{B93B7286-685E-9D19-A31F-ABCFF6610C09}"/>
              </a:ext>
            </a:extLst>
          </p:cNvPr>
          <p:cNvPicPr>
            <a:picLocks noChangeAspect="1"/>
          </p:cNvPicPr>
          <p:nvPr/>
        </p:nvPicPr>
        <p:blipFill>
          <a:blip r:embed="rId3"/>
          <a:stretch>
            <a:fillRect/>
          </a:stretch>
        </p:blipFill>
        <p:spPr>
          <a:xfrm>
            <a:off x="4306824" y="2865120"/>
            <a:ext cx="3578353" cy="2011680"/>
          </a:xfrm>
          <a:prstGeom prst="rect">
            <a:avLst/>
          </a:prstGeom>
        </p:spPr>
      </p:pic>
    </p:spTree>
    <p:extLst>
      <p:ext uri="{BB962C8B-B14F-4D97-AF65-F5344CB8AC3E}">
        <p14:creationId xmlns:p14="http://schemas.microsoft.com/office/powerpoint/2010/main" val="2677830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5"/>
          <p:cNvSpPr>
            <a:spLocks noGrp="1"/>
          </p:cNvSpPr>
          <p:nvPr>
            <p:ph type="title" idx="4294967295"/>
          </p:nvPr>
        </p:nvSpPr>
        <p:spPr>
          <a:xfrm>
            <a:off x="3714749" y="381000"/>
            <a:ext cx="4762500" cy="514350"/>
          </a:xfrm>
        </p:spPr>
        <p:txBody>
          <a:bodyPr/>
          <a:lstStyle/>
          <a:p>
            <a:pPr algn="ctr"/>
            <a:r>
              <a:rPr lang="en-US" dirty="0"/>
              <a:t>Dominoes in a Row</a:t>
            </a:r>
          </a:p>
        </p:txBody>
      </p:sp>
      <p:pic>
        <p:nvPicPr>
          <p:cNvPr id="37891" name="Picture 2" descr="http://i.ytimg.com/vi/IeWsxuDn7NE/hqdefault.jpg"/>
          <p:cNvPicPr>
            <a:picLocks noGrp="1" noChangeAspect="1" noChangeArrowheads="1"/>
          </p:cNvPicPr>
          <p:nvPr>
            <p:ph type="tbl" idx="4294967295"/>
          </p:nvPr>
        </p:nvPicPr>
        <p:blipFill rotWithShape="1">
          <a:blip r:embed="rId2" cstate="email">
            <a:extLst>
              <a:ext uri="{28A0092B-C50C-407E-A947-70E740481C1C}">
                <a14:useLocalDpi xmlns:a14="http://schemas.microsoft.com/office/drawing/2010/main"/>
              </a:ext>
            </a:extLst>
          </a:blip>
          <a:srcRect/>
          <a:stretch/>
        </p:blipFill>
        <p:spPr>
          <a:xfrm>
            <a:off x="1955801" y="1371600"/>
            <a:ext cx="8382001" cy="4572000"/>
          </a:xfrm>
          <a:prstGeom prst="roundRect">
            <a:avLst/>
          </a:prstGeom>
        </p:spPr>
      </p:pic>
    </p:spTree>
    <p:extLst>
      <p:ext uri="{BB962C8B-B14F-4D97-AF65-F5344CB8AC3E}">
        <p14:creationId xmlns:p14="http://schemas.microsoft.com/office/powerpoint/2010/main" val="964388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4614" y="228600"/>
            <a:ext cx="11102772" cy="6400800"/>
          </a:xfrm>
          <a:prstGeom prst="rect">
            <a:avLst/>
          </a:prstGeom>
          <a:ln>
            <a:solidFill>
              <a:schemeClr val="tx1"/>
            </a:solidFill>
          </a:ln>
        </p:spPr>
      </p:pic>
    </p:spTree>
    <p:extLst>
      <p:ext uri="{BB962C8B-B14F-4D97-AF65-F5344CB8AC3E}">
        <p14:creationId xmlns:p14="http://schemas.microsoft.com/office/powerpoint/2010/main" val="4243477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D55FF9-7EF9-5BB1-9BA9-14FF499154A1}"/>
              </a:ext>
            </a:extLst>
          </p:cNvPr>
          <p:cNvPicPr>
            <a:picLocks noChangeAspect="1"/>
          </p:cNvPicPr>
          <p:nvPr/>
        </p:nvPicPr>
        <p:blipFill rotWithShape="1">
          <a:blip r:embed="rId2"/>
          <a:srcRect l="746" t="3707" r="7027" b="1993"/>
          <a:stretch/>
        </p:blipFill>
        <p:spPr>
          <a:xfrm>
            <a:off x="1725072" y="228600"/>
            <a:ext cx="874185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8786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048000" y="1981200"/>
            <a:ext cx="8534400" cy="2667000"/>
          </a:xfrm>
        </p:spPr>
        <p:txBody>
          <a:bodyPr/>
          <a:lstStyle/>
          <a:p>
            <a:pPr marL="0" indent="0" algn="just" eaLnBrk="1" hangingPunct="1">
              <a:buNone/>
            </a:pPr>
            <a:r>
              <a:rPr lang="en-US" altLang="en-US" dirty="0"/>
              <a:t>“…because upwards of 150 passages of Scripture condition salvation upon </a:t>
            </a:r>
            <a:r>
              <a:rPr lang="en-US" altLang="en-US" b="1" u="sng" dirty="0">
                <a:solidFill>
                  <a:srgbClr val="FFFFCC"/>
                </a:solidFill>
              </a:rPr>
              <a:t>believing</a:t>
            </a:r>
            <a:r>
              <a:rPr lang="en-US" altLang="en-US" dirty="0"/>
              <a:t> only</a:t>
            </a:r>
            <a:r>
              <a:rPr lang="en-US" altLang="en-US" b="1" dirty="0"/>
              <a:t> </a:t>
            </a:r>
            <a:r>
              <a:rPr lang="en-US" altLang="en-US"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2057400"/>
            <a:ext cx="1946246"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1889383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718367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8F3473D6-BA00-6A27-817D-B7F31F98EDB6}"/>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Introductory Matters</a:t>
            </a:r>
          </a:p>
        </p:txBody>
      </p:sp>
      <p:pic>
        <p:nvPicPr>
          <p:cNvPr id="65539" name="Picture 10">
            <a:extLst>
              <a:ext uri="{FF2B5EF4-FFF2-40B4-BE49-F238E27FC236}">
                <a16:creationId xmlns:a16="http://schemas.microsoft.com/office/drawing/2014/main" id="{4EDD3079-3C75-408A-7B93-EC570C34C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31A6EDA-951A-7E9D-50A5-2891F6EA648D}"/>
              </a:ext>
            </a:extLst>
          </p:cNvPr>
          <p:cNvSpPr txBox="1"/>
          <p:nvPr/>
        </p:nvSpPr>
        <p:spPr>
          <a:xfrm>
            <a:off x="2133600" y="1219200"/>
            <a:ext cx="7924800" cy="5332413"/>
          </a:xfrm>
          <a:prstGeom prst="rect">
            <a:avLst/>
          </a:prstGeom>
          <a:noFill/>
        </p:spPr>
        <p:txBody>
          <a:bodyPr>
            <a:spAutoFit/>
          </a:bodyPr>
          <a:lstStyle/>
          <a:p>
            <a:pPr marL="457200" indent="-457200" eaLnBrk="1" hangingPunct="1">
              <a:spcBef>
                <a:spcPts val="0"/>
              </a:spcBef>
              <a:spcAft>
                <a:spcPts val="900"/>
              </a:spcAft>
              <a:buClr>
                <a:schemeClr val="tx2"/>
              </a:buClr>
              <a:buSzPct val="75000"/>
              <a:buFont typeface="Wingdings" panose="05000000000000000000" pitchFamily="2" charset="2"/>
              <a:buChar char="n"/>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Authorship: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Paul</a:t>
            </a:r>
            <a:endParaRPr lang="en-US" sz="3200" u="sng"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457200" indent="-457200" eaLnBrk="1" hangingPunct="1">
              <a:spcBef>
                <a:spcPts val="0"/>
              </a:spcBef>
              <a:spcAft>
                <a:spcPts val="900"/>
              </a:spcAft>
              <a:buClr>
                <a:schemeClr val="tx2"/>
              </a:buClr>
              <a:buSzPct val="75000"/>
              <a:buFont typeface="Wingdings" panose="05000000000000000000" pitchFamily="2" charset="2"/>
              <a:buChar char="n"/>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Audience: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Thessalonians</a:t>
            </a:r>
          </a:p>
          <a:p>
            <a:pPr marL="457200" indent="-457200" eaLnBrk="1" hangingPunct="1">
              <a:spcBef>
                <a:spcPts val="0"/>
              </a:spcBef>
              <a:spcAft>
                <a:spcPts val="900"/>
              </a:spcAft>
              <a:buClr>
                <a:schemeClr val="tx2"/>
              </a:buClr>
              <a:buSzPct val="75000"/>
              <a:buFont typeface="Wingdings" panose="05000000000000000000" pitchFamily="2" charset="2"/>
              <a:buChar char="n"/>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Place of writing:</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Corinth</a:t>
            </a:r>
          </a:p>
          <a:p>
            <a:pPr marL="457200" indent="-457200" eaLnBrk="1" hangingPunct="1">
              <a:spcBef>
                <a:spcPts val="0"/>
              </a:spcBef>
              <a:spcAft>
                <a:spcPts val="900"/>
              </a:spcAft>
              <a:buClr>
                <a:schemeClr val="tx2"/>
              </a:buClr>
              <a:buSzPct val="75000"/>
              <a:buFont typeface="Wingdings" panose="05000000000000000000" pitchFamily="2" charset="2"/>
              <a:buChar char="n"/>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Date:</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AD 51</a:t>
            </a:r>
          </a:p>
          <a:p>
            <a:pPr marL="457200" indent="-457200" eaLnBrk="1" hangingPunct="1">
              <a:spcBef>
                <a:spcPts val="0"/>
              </a:spcBef>
              <a:spcAft>
                <a:spcPts val="900"/>
              </a:spcAft>
              <a:buClr>
                <a:schemeClr val="tx2"/>
              </a:buClr>
              <a:buSzPct val="75000"/>
              <a:buFont typeface="Wingdings" panose="05000000000000000000" pitchFamily="2" charset="2"/>
              <a:buChar char="n"/>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Occasion:</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Forgery</a:t>
            </a:r>
          </a:p>
          <a:p>
            <a:pPr marL="457200" indent="-457200" eaLnBrk="1" hangingPunct="1">
              <a:spcBef>
                <a:spcPts val="0"/>
              </a:spcBef>
              <a:spcAft>
                <a:spcPts val="900"/>
              </a:spcAft>
              <a:buClr>
                <a:schemeClr val="tx2"/>
              </a:buClr>
              <a:buSzPct val="75000"/>
              <a:buFont typeface="Wingdings" panose="05000000000000000000" pitchFamily="2" charset="2"/>
              <a:buChar char="n"/>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Structure: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 Parts</a:t>
            </a:r>
          </a:p>
          <a:p>
            <a:pPr marL="457200" indent="-457200" eaLnBrk="1" hangingPunct="1">
              <a:spcBef>
                <a:spcPts val="0"/>
              </a:spcBef>
              <a:spcAft>
                <a:spcPts val="900"/>
              </a:spcAft>
              <a:buClr>
                <a:schemeClr val="tx2"/>
              </a:buClr>
              <a:buSzPct val="75000"/>
              <a:buFont typeface="Wingdings" panose="05000000000000000000" pitchFamily="2" charset="2"/>
              <a:buChar char="n"/>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Message:</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working &amp; waiting</a:t>
            </a:r>
          </a:p>
          <a:p>
            <a:pPr marL="457200" indent="-457200" eaLnBrk="1" hangingPunct="1">
              <a:spcBef>
                <a:spcPts val="0"/>
              </a:spcBef>
              <a:spcAft>
                <a:spcPts val="900"/>
              </a:spcAft>
              <a:buClr>
                <a:schemeClr val="tx2"/>
              </a:buClr>
              <a:buSzPct val="75000"/>
              <a:buFont typeface="Wingdings" panose="05000000000000000000" pitchFamily="2" charset="2"/>
              <a:buChar char="n"/>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Purpose:</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Correction of orthodoxy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&amp; orthopraxy</a:t>
            </a:r>
          </a:p>
        </p:txBody>
      </p:sp>
    </p:spTree>
    <p:extLst>
      <p:ext uri="{BB962C8B-B14F-4D97-AF65-F5344CB8AC3E}">
        <p14:creationId xmlns:p14="http://schemas.microsoft.com/office/powerpoint/2010/main" val="203614183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0F8F945-C5A6-0F8B-B47E-1874D918F7D9}"/>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Commendation (1)</a:t>
            </a:r>
          </a:p>
        </p:txBody>
      </p:sp>
      <p:sp>
        <p:nvSpPr>
          <p:cNvPr id="12291" name="Rectangle 3">
            <a:extLst>
              <a:ext uri="{FF2B5EF4-FFF2-40B4-BE49-F238E27FC236}">
                <a16:creationId xmlns:a16="http://schemas.microsoft.com/office/drawing/2014/main" id="{2A97218B-71CE-79C2-C38A-E941C005570E}"/>
              </a:ext>
            </a:extLst>
          </p:cNvPr>
          <p:cNvSpPr>
            <a:spLocks noGrp="1" noChangeArrowheads="1"/>
          </p:cNvSpPr>
          <p:nvPr>
            <p:ph type="body" idx="1"/>
          </p:nvPr>
        </p:nvSpPr>
        <p:spPr>
          <a:xfrm>
            <a:off x="2419350" y="1336675"/>
            <a:ext cx="7354888" cy="4606925"/>
          </a:xfrm>
        </p:spPr>
        <p:txBody>
          <a:bodyPr/>
          <a:lstStyle/>
          <a:p>
            <a:pPr marL="457200" indent="-457200" algn="just" eaLnBrk="1" hangingPunct="1">
              <a:spcBef>
                <a:spcPts val="0"/>
              </a:spcBef>
              <a:spcAft>
                <a:spcPts val="3600"/>
              </a:spcAft>
              <a:defRPr/>
            </a:pPr>
            <a:r>
              <a:rPr lang="en-US" dirty="0"/>
              <a:t>Reminder of grace (1:1-2)</a:t>
            </a:r>
          </a:p>
          <a:p>
            <a:pPr marL="457200" indent="-457200" algn="just" eaLnBrk="1" hangingPunct="1">
              <a:spcBef>
                <a:spcPts val="0"/>
              </a:spcBef>
              <a:spcAft>
                <a:spcPts val="3600"/>
              </a:spcAft>
              <a:defRPr/>
            </a:pPr>
            <a:r>
              <a:rPr lang="en-US" dirty="0"/>
              <a:t>Thanksgiving (1:3-4)</a:t>
            </a:r>
          </a:p>
          <a:p>
            <a:pPr marL="457200" indent="-457200" algn="just" eaLnBrk="1" hangingPunct="1">
              <a:spcBef>
                <a:spcPts val="0"/>
              </a:spcBef>
              <a:spcAft>
                <a:spcPts val="3600"/>
              </a:spcAft>
              <a:defRPr/>
            </a:pPr>
            <a:r>
              <a:rPr lang="en-US" dirty="0"/>
              <a:t>Kingdom (1:5)</a:t>
            </a:r>
          </a:p>
          <a:p>
            <a:pPr marL="457200" indent="-457200" algn="just" eaLnBrk="1" hangingPunct="1">
              <a:spcBef>
                <a:spcPts val="0"/>
              </a:spcBef>
              <a:spcAft>
                <a:spcPts val="3600"/>
              </a:spcAft>
              <a:defRPr/>
            </a:pPr>
            <a:r>
              <a:rPr lang="en-US" dirty="0"/>
              <a:t>Destiny of their persecutors (1:6-10)</a:t>
            </a:r>
          </a:p>
          <a:p>
            <a:pPr marL="457200" indent="-457200" algn="just" eaLnBrk="1" hangingPunct="1">
              <a:spcBef>
                <a:spcPts val="0"/>
              </a:spcBef>
              <a:spcAft>
                <a:spcPts val="3600"/>
              </a:spcAft>
              <a:defRPr/>
            </a:pPr>
            <a:r>
              <a:rPr lang="en-US" b="1" u="sng" dirty="0">
                <a:solidFill>
                  <a:srgbClr val="FFFFCC"/>
                </a:solidFill>
              </a:rPr>
              <a:t>Prayer for continued progress (1:11-12)</a:t>
            </a:r>
          </a:p>
        </p:txBody>
      </p:sp>
      <p:pic>
        <p:nvPicPr>
          <p:cNvPr id="54276" name="Picture 10">
            <a:extLst>
              <a:ext uri="{FF2B5EF4-FFF2-40B4-BE49-F238E27FC236}">
                <a16:creationId xmlns:a16="http://schemas.microsoft.com/office/drawing/2014/main" id="{86DB7BB1-1366-74BA-3268-1C59AE7C5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41076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CA2DCA-A0C6-7EAF-E3C9-EBEB8F770C91}"/>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609600" y="1"/>
            <a:ext cx="10972800" cy="4124206"/>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2 Peter 1:5-7</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rPr>
              <a:t> Now for this very reason also, applying all diligence, in your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faith</a:t>
            </a:r>
            <a:r>
              <a:rPr lang="en-US" sz="3600" dirty="0">
                <a:effectLst>
                  <a:outerShdw blurRad="38100" dist="38100" dir="2700000" algn="tl">
                    <a:srgbClr val="000000">
                      <a:alpha val="43137"/>
                    </a:srgbClr>
                  </a:outerShdw>
                </a:effectLst>
                <a:latin typeface="Calibri" panose="020F0502020204030204" pitchFamily="34" charset="0"/>
              </a:rPr>
              <a:t> supply moral excellence, and in </a:t>
            </a:r>
            <a:r>
              <a:rPr lang="en-US" sz="3600" i="1" dirty="0">
                <a:effectLst>
                  <a:outerShdw blurRad="38100" dist="38100" dir="2700000" algn="tl">
                    <a:srgbClr val="000000">
                      <a:alpha val="43137"/>
                    </a:srgbClr>
                  </a:outerShdw>
                </a:effectLst>
                <a:latin typeface="Calibri" panose="020F0502020204030204" pitchFamily="34" charset="0"/>
              </a:rPr>
              <a:t>your</a:t>
            </a:r>
            <a:r>
              <a:rPr lang="en-US" sz="3600" dirty="0">
                <a:effectLst>
                  <a:outerShdw blurRad="38100" dist="38100" dir="2700000" algn="tl">
                    <a:srgbClr val="000000">
                      <a:alpha val="43137"/>
                    </a:srgbClr>
                  </a:outerShdw>
                </a:effectLst>
                <a:latin typeface="Calibri" panose="020F0502020204030204" pitchFamily="34" charset="0"/>
              </a:rPr>
              <a:t> moral excellence, knowledge, </a:t>
            </a:r>
            <a:r>
              <a:rPr lang="en-US" sz="3600" baseline="30000" dirty="0">
                <a:effectLst>
                  <a:outerShdw blurRad="38100" dist="38100" dir="2700000" algn="tl">
                    <a:srgbClr val="000000">
                      <a:alpha val="43137"/>
                    </a:srgbClr>
                  </a:outerShdw>
                </a:effectLst>
                <a:latin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rPr>
              <a:t> and in </a:t>
            </a:r>
            <a:r>
              <a:rPr lang="en-US" sz="3600" i="1" dirty="0">
                <a:effectLst>
                  <a:outerShdw blurRad="38100" dist="38100" dir="2700000" algn="tl">
                    <a:srgbClr val="000000">
                      <a:alpha val="43137"/>
                    </a:srgbClr>
                  </a:outerShdw>
                </a:effectLst>
                <a:latin typeface="Calibri" panose="020F0502020204030204" pitchFamily="34" charset="0"/>
              </a:rPr>
              <a:t>your</a:t>
            </a:r>
            <a:r>
              <a:rPr lang="en-US" sz="3600" dirty="0">
                <a:effectLst>
                  <a:outerShdw blurRad="38100" dist="38100" dir="2700000" algn="tl">
                    <a:srgbClr val="000000">
                      <a:alpha val="43137"/>
                    </a:srgbClr>
                  </a:outerShdw>
                </a:effectLst>
                <a:latin typeface="Calibri" panose="020F0502020204030204" pitchFamily="34" charset="0"/>
              </a:rPr>
              <a:t> knowledge, self-control, and in </a:t>
            </a:r>
            <a:r>
              <a:rPr lang="en-US" sz="3600" i="1" dirty="0">
                <a:effectLst>
                  <a:outerShdw blurRad="38100" dist="38100" dir="2700000" algn="tl">
                    <a:srgbClr val="000000">
                      <a:alpha val="43137"/>
                    </a:srgbClr>
                  </a:outerShdw>
                </a:effectLst>
                <a:latin typeface="Calibri" panose="020F0502020204030204" pitchFamily="34" charset="0"/>
              </a:rPr>
              <a:t>your</a:t>
            </a:r>
            <a:r>
              <a:rPr lang="en-US" sz="3600" dirty="0">
                <a:effectLst>
                  <a:outerShdw blurRad="38100" dist="38100" dir="2700000" algn="tl">
                    <a:srgbClr val="000000">
                      <a:alpha val="43137"/>
                    </a:srgbClr>
                  </a:outerShdw>
                </a:effectLst>
                <a:latin typeface="Calibri" panose="020F0502020204030204" pitchFamily="34" charset="0"/>
              </a:rPr>
              <a:t> self-control, perseverance, and in </a:t>
            </a:r>
            <a:r>
              <a:rPr lang="en-US" sz="3600" i="1" dirty="0">
                <a:effectLst>
                  <a:outerShdw blurRad="38100" dist="38100" dir="2700000" algn="tl">
                    <a:srgbClr val="000000">
                      <a:alpha val="43137"/>
                    </a:srgbClr>
                  </a:outerShdw>
                </a:effectLst>
                <a:latin typeface="Calibri" panose="020F0502020204030204" pitchFamily="34" charset="0"/>
              </a:rPr>
              <a:t>your</a:t>
            </a:r>
            <a:r>
              <a:rPr lang="en-US" sz="3600" dirty="0">
                <a:effectLst>
                  <a:outerShdw blurRad="38100" dist="38100" dir="2700000" algn="tl">
                    <a:srgbClr val="000000">
                      <a:alpha val="43137"/>
                    </a:srgbClr>
                  </a:outerShdw>
                </a:effectLst>
                <a:latin typeface="Calibri" panose="020F0502020204030204" pitchFamily="34" charset="0"/>
              </a:rPr>
              <a:t> perseverance, godliness, </a:t>
            </a:r>
            <a:r>
              <a:rPr lang="en-US" sz="3600" baseline="30000" dirty="0">
                <a:effectLst>
                  <a:outerShdw blurRad="38100" dist="38100" dir="2700000" algn="tl">
                    <a:srgbClr val="000000">
                      <a:alpha val="43137"/>
                    </a:srgbClr>
                  </a:outerShdw>
                </a:effectLst>
                <a:latin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rPr>
              <a:t> and in </a:t>
            </a:r>
            <a:r>
              <a:rPr lang="en-US" sz="3600" i="1" dirty="0">
                <a:effectLst>
                  <a:outerShdw blurRad="38100" dist="38100" dir="2700000" algn="tl">
                    <a:srgbClr val="000000">
                      <a:alpha val="43137"/>
                    </a:srgbClr>
                  </a:outerShdw>
                </a:effectLst>
                <a:latin typeface="Calibri" panose="020F0502020204030204" pitchFamily="34" charset="0"/>
              </a:rPr>
              <a:t>your</a:t>
            </a:r>
            <a:r>
              <a:rPr lang="en-US" sz="3600" dirty="0">
                <a:effectLst>
                  <a:outerShdw blurRad="38100" dist="38100" dir="2700000" algn="tl">
                    <a:srgbClr val="000000">
                      <a:alpha val="43137"/>
                    </a:srgbClr>
                  </a:outerShdw>
                </a:effectLst>
                <a:latin typeface="Calibri" panose="020F0502020204030204" pitchFamily="34" charset="0"/>
              </a:rPr>
              <a:t> godliness, brotherly kindness, and in </a:t>
            </a:r>
            <a:r>
              <a:rPr lang="en-US" sz="3600" i="1" dirty="0">
                <a:effectLst>
                  <a:outerShdw blurRad="38100" dist="38100" dir="2700000" algn="tl">
                    <a:srgbClr val="000000">
                      <a:alpha val="43137"/>
                    </a:srgbClr>
                  </a:outerShdw>
                </a:effectLst>
                <a:latin typeface="Calibri" panose="020F0502020204030204" pitchFamily="34" charset="0"/>
              </a:rPr>
              <a:t>your</a:t>
            </a:r>
            <a:r>
              <a:rPr lang="en-US" sz="3600" dirty="0">
                <a:effectLst>
                  <a:outerShdw blurRad="38100" dist="38100" dir="2700000" algn="tl">
                    <a:srgbClr val="000000">
                      <a:alpha val="43137"/>
                    </a:srgbClr>
                  </a:outerShdw>
                </a:effectLst>
                <a:latin typeface="Calibri" panose="020F0502020204030204" pitchFamily="34" charset="0"/>
              </a:rPr>
              <a:t> brotherly kindness, love. </a:t>
            </a:r>
          </a:p>
        </p:txBody>
      </p:sp>
    </p:spTree>
    <p:extLst>
      <p:ext uri="{BB962C8B-B14F-4D97-AF65-F5344CB8AC3E}">
        <p14:creationId xmlns:p14="http://schemas.microsoft.com/office/powerpoint/2010/main" val="3772509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Rectangle 21">
            <a:extLst>
              <a:ext uri="{FF2B5EF4-FFF2-40B4-BE49-F238E27FC236}">
                <a16:creationId xmlns:a16="http://schemas.microsoft.com/office/drawing/2014/main" id="{F7F091DB-B027-4638-B327-FFDA9CF3359C}"/>
              </a:ext>
            </a:extLst>
          </p:cNvPr>
          <p:cNvSpPr>
            <a:spLocks noGrp="1" noChangeArrowheads="1"/>
          </p:cNvSpPr>
          <p:nvPr>
            <p:ph type="title" idx="4294967295"/>
          </p:nvPr>
        </p:nvSpPr>
        <p:spPr>
          <a:xfrm>
            <a:off x="2209800" y="228600"/>
            <a:ext cx="7772400" cy="1143000"/>
          </a:xfrm>
        </p:spPr>
        <p:txBody>
          <a:bodyPr/>
          <a:lstStyle/>
          <a:p>
            <a:pPr algn="ctr">
              <a:defRPr/>
            </a:pPr>
            <a:r>
              <a:rPr lang="en-US" altLang="en-US" sz="3600" dirty="0">
                <a:effectLst>
                  <a:outerShdw blurRad="38100" dist="38100" dir="2700000" algn="tl">
                    <a:srgbClr val="000000">
                      <a:alpha val="43137"/>
                    </a:srgbClr>
                  </a:outerShdw>
                </a:effectLst>
              </a:rPr>
              <a:t>PORTRAIT OF GROWTH</a:t>
            </a:r>
            <a:br>
              <a:rPr lang="en-US" altLang="en-US" sz="3600" dirty="0">
                <a:effectLst>
                  <a:outerShdw blurRad="38100" dist="38100" dir="2700000" algn="tl">
                    <a:srgbClr val="000000">
                      <a:alpha val="43137"/>
                    </a:srgbClr>
                  </a:outerShdw>
                </a:effectLst>
              </a:rPr>
            </a:br>
            <a:r>
              <a:rPr lang="en-US" altLang="en-US" sz="2800" kern="1200" dirty="0">
                <a:solidFill>
                  <a:schemeClr val="tx1"/>
                </a:solidFill>
                <a:effectLst>
                  <a:outerShdw blurRad="38100" dist="38100" dir="2700000" algn="tl">
                    <a:srgbClr val="000000">
                      <a:alpha val="43137"/>
                    </a:srgbClr>
                  </a:outerShdw>
                </a:effectLst>
              </a:rPr>
              <a:t>1:5-7 </a:t>
            </a:r>
          </a:p>
        </p:txBody>
      </p:sp>
      <p:pic>
        <p:nvPicPr>
          <p:cNvPr id="2" name="Picture 1">
            <a:extLst>
              <a:ext uri="{FF2B5EF4-FFF2-40B4-BE49-F238E27FC236}">
                <a16:creationId xmlns:a16="http://schemas.microsoft.com/office/drawing/2014/main" id="{5240861B-CE2D-4FC8-9428-4CE5AD9F31E6}"/>
              </a:ext>
            </a:extLst>
          </p:cNvPr>
          <p:cNvPicPr>
            <a:picLocks noChangeAspect="1"/>
          </p:cNvPicPr>
          <p:nvPr/>
        </p:nvPicPr>
        <p:blipFill>
          <a:blip r:embed="rId2"/>
          <a:stretch>
            <a:fillRect/>
          </a:stretch>
        </p:blipFill>
        <p:spPr>
          <a:xfrm>
            <a:off x="1748412" y="914400"/>
            <a:ext cx="8695176" cy="54864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C5EE36C-61F1-47A3-ACE7-1E269F80610B}"/>
              </a:ext>
            </a:extLst>
          </p:cNvPr>
          <p:cNvSpPr>
            <a:spLocks noGrp="1" noChangeArrowheads="1"/>
          </p:cNvSpPr>
          <p:nvPr>
            <p:ph type="title"/>
          </p:nvPr>
        </p:nvSpPr>
        <p:spPr>
          <a:xfrm>
            <a:off x="609600" y="228600"/>
            <a:ext cx="109728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rPr>
              <a:t>Dispensational Theology is a System of Theology</a:t>
            </a:r>
          </a:p>
        </p:txBody>
      </p:sp>
      <p:sp>
        <p:nvSpPr>
          <p:cNvPr id="183299" name="Rectangle 3">
            <a:extLst>
              <a:ext uri="{FF2B5EF4-FFF2-40B4-BE49-F238E27FC236}">
                <a16:creationId xmlns:a16="http://schemas.microsoft.com/office/drawing/2014/main" id="{6FF69410-D6C2-4DD1-846E-F3B126A4D8A6}"/>
              </a:ext>
            </a:extLst>
          </p:cNvPr>
          <p:cNvSpPr>
            <a:spLocks noChangeArrowheads="1"/>
          </p:cNvSpPr>
          <p:nvPr/>
        </p:nvSpPr>
        <p:spPr bwMode="auto">
          <a:xfrm>
            <a:off x="609600" y="1600200"/>
            <a:ext cx="10972800" cy="4459288"/>
          </a:xfrm>
          <a:prstGeom prst="rect">
            <a:avLst/>
          </a:prstGeom>
          <a:noFill/>
          <a:ln w="9525">
            <a:noFill/>
            <a:miter lim="800000"/>
            <a:headEnd/>
            <a:tailEnd/>
          </a:ln>
          <a:effectLst/>
        </p:spPr>
        <p:txBody>
          <a:bodyPr lIns="91436" tIns="45718" rIns="91436" bIns="45718"/>
          <a:lstStyle/>
          <a:p>
            <a:pPr algn="just" defTabSz="915001">
              <a:spcBef>
                <a:spcPts val="0"/>
              </a:spcBef>
              <a:spcAft>
                <a:spcPts val="2400"/>
              </a:spcAft>
              <a:defRPr/>
            </a:pPr>
            <a:r>
              <a:rPr lang="en-US" sz="2900" dirty="0">
                <a:effectLst>
                  <a:outerShdw blurRad="38100" dist="38100" dir="2700000" algn="tl">
                    <a:srgbClr val="000000">
                      <a:alpha val="43137"/>
                    </a:srgbClr>
                  </a:outerShdw>
                </a:effectLst>
                <a:latin typeface="Calibri" panose="020F0502020204030204" pitchFamily="34" charset="0"/>
                <a:cs typeface="Arial" charset="0"/>
              </a:rPr>
              <a:t>Traditional-normative dispensational theology is a system that embodies three essential, fundamental concepts called the </a:t>
            </a:r>
            <a:r>
              <a:rPr lang="en-US" sz="2900" b="1" i="1" dirty="0">
                <a:solidFill>
                  <a:srgbClr val="FFFFCC"/>
                </a:solidFill>
                <a:effectLst>
                  <a:outerShdw blurRad="38100" dist="38100" dir="2700000" algn="tl">
                    <a:srgbClr val="000000">
                      <a:alpha val="43137"/>
                    </a:srgbClr>
                  </a:outerShdw>
                </a:effectLst>
                <a:latin typeface="Calibri" panose="020F0502020204030204" pitchFamily="34" charset="0"/>
                <a:cs typeface="Arial" charset="0"/>
              </a:rPr>
              <a:t>sine qua non </a:t>
            </a:r>
            <a:r>
              <a:rPr lang="en-US" sz="2900" dirty="0">
                <a:effectLst>
                  <a:outerShdw blurRad="38100" dist="38100" dir="2700000" algn="tl">
                    <a:srgbClr val="000000">
                      <a:alpha val="43137"/>
                    </a:srgbClr>
                  </a:outerShdw>
                </a:effectLst>
                <a:latin typeface="Calibri" panose="020F0502020204030204" pitchFamily="34" charset="0"/>
                <a:cs typeface="Arial" charset="0"/>
              </a:rPr>
              <a:t>(lit. “without which is not”):</a:t>
            </a:r>
          </a:p>
          <a:p>
            <a:pPr marL="549859" indent="-549859" algn="just" defTabSz="915001">
              <a:spcBef>
                <a:spcPts val="0"/>
              </a:spcBef>
              <a:spcAft>
                <a:spcPts val="2400"/>
              </a:spcAft>
              <a:buClr>
                <a:schemeClr val="tx2"/>
              </a:buClr>
              <a:buFont typeface="+mj-lt"/>
              <a:buAutoNum type="arabicPeriod"/>
              <a:defRPr/>
            </a:pPr>
            <a:r>
              <a:rPr lang="en-US" sz="2900" dirty="0">
                <a:effectLst>
                  <a:outerShdw blurRad="38100" dist="38100" dir="2700000" algn="tl">
                    <a:srgbClr val="000000">
                      <a:alpha val="43137"/>
                    </a:srgbClr>
                  </a:outerShdw>
                </a:effectLst>
                <a:latin typeface="Calibri" panose="020F0502020204030204" pitchFamily="34" charset="0"/>
                <a:cs typeface="Arial" charset="0"/>
              </a:rPr>
              <a:t>The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Arial" charset="0"/>
              </a:rPr>
              <a:t>consistent</a:t>
            </a:r>
            <a:r>
              <a:rPr lang="en-US" sz="2900" dirty="0">
                <a:effectLst>
                  <a:outerShdw blurRad="38100" dist="38100" dir="2700000" algn="tl">
                    <a:srgbClr val="000000">
                      <a:alpha val="43137"/>
                    </a:srgbClr>
                  </a:outerShdw>
                </a:effectLst>
                <a:latin typeface="Calibri" panose="020F0502020204030204" pitchFamily="34" charset="0"/>
                <a:cs typeface="Arial" charset="0"/>
              </a:rPr>
              <a:t> use of a plain, normal, literal, grammatical-historical method of interpretation;</a:t>
            </a:r>
          </a:p>
          <a:p>
            <a:pPr marL="549859" indent="-549859" algn="just" defTabSz="915001">
              <a:spcBef>
                <a:spcPts val="0"/>
              </a:spcBef>
              <a:spcAft>
                <a:spcPts val="2400"/>
              </a:spcAft>
              <a:buClr>
                <a:schemeClr val="tx2"/>
              </a:buClr>
              <a:buFont typeface="+mj-lt"/>
              <a:buAutoNum type="arabicPeriod"/>
              <a:defRPr/>
            </a:pPr>
            <a:r>
              <a:rPr lang="en-US" sz="2900" dirty="0">
                <a:effectLst>
                  <a:outerShdw blurRad="38100" dist="38100" dir="2700000" algn="tl">
                    <a:srgbClr val="000000">
                      <a:alpha val="43137"/>
                    </a:srgbClr>
                  </a:outerShdw>
                </a:effectLst>
                <a:latin typeface="Calibri" panose="020F0502020204030204" pitchFamily="34" charset="0"/>
                <a:cs typeface="Arial" charset="0"/>
              </a:rPr>
              <a:t>Which reveals that the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Arial" charset="0"/>
              </a:rPr>
              <a:t>Church is distinct from Israel</a:t>
            </a:r>
            <a:r>
              <a:rPr lang="en-US" sz="2900" dirty="0">
                <a:effectLst>
                  <a:outerShdw blurRad="38100" dist="38100" dir="2700000" algn="tl">
                    <a:srgbClr val="000000">
                      <a:alpha val="43137"/>
                    </a:srgbClr>
                  </a:outerShdw>
                </a:effectLst>
                <a:latin typeface="Calibri" panose="020F0502020204030204" pitchFamily="34" charset="0"/>
                <a:cs typeface="Arial" charset="0"/>
              </a:rPr>
              <a:t>;</a:t>
            </a:r>
          </a:p>
          <a:p>
            <a:pPr marL="549859" indent="-549859" algn="just" defTabSz="915001">
              <a:spcBef>
                <a:spcPts val="0"/>
              </a:spcBef>
              <a:spcAft>
                <a:spcPts val="2400"/>
              </a:spcAft>
              <a:buClr>
                <a:schemeClr val="tx2"/>
              </a:buClr>
              <a:buFont typeface="+mj-lt"/>
              <a:buAutoNum type="arabicPeriod"/>
              <a:defRPr/>
            </a:pPr>
            <a:r>
              <a:rPr lang="en-US" sz="2900" dirty="0">
                <a:effectLst>
                  <a:outerShdw blurRad="38100" dist="38100" dir="2700000" algn="tl">
                    <a:srgbClr val="000000">
                      <a:alpha val="43137"/>
                    </a:srgbClr>
                  </a:outerShdw>
                </a:effectLst>
                <a:latin typeface="Calibri" panose="020F0502020204030204" pitchFamily="34" charset="0"/>
                <a:cs typeface="Arial" charset="0"/>
              </a:rPr>
              <a:t>God’s overall purpose is to bring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Arial" charset="0"/>
              </a:rPr>
              <a:t>glory to Himself</a:t>
            </a:r>
            <a:r>
              <a:rPr lang="en-US" sz="2900" b="1" dirty="0">
                <a:solidFill>
                  <a:srgbClr val="FFFFCC"/>
                </a:solidFill>
                <a:effectLst>
                  <a:outerShdw blurRad="38100" dist="38100" dir="2700000" algn="tl">
                    <a:srgbClr val="000000">
                      <a:alpha val="43137"/>
                    </a:srgbClr>
                  </a:outerShdw>
                </a:effectLst>
                <a:latin typeface="Calibri" panose="020F0502020204030204" pitchFamily="34" charset="0"/>
                <a:cs typeface="Arial" charset="0"/>
              </a:rPr>
              <a:t> </a:t>
            </a:r>
            <a:r>
              <a:rPr lang="en-US" sz="2900" dirty="0">
                <a:effectLst>
                  <a:outerShdw blurRad="38100" dist="38100" dir="2700000" algn="tl">
                    <a:srgbClr val="000000">
                      <a:alpha val="43137"/>
                    </a:srgbClr>
                  </a:outerShdw>
                </a:effectLst>
                <a:latin typeface="Calibri" panose="020F0502020204030204" pitchFamily="34" charset="0"/>
                <a:cs typeface="Arial" charset="0"/>
              </a:rPr>
              <a:t>(Eph. 1:6, 12, 14).</a:t>
            </a:r>
          </a:p>
        </p:txBody>
      </p:sp>
      <p:sp>
        <p:nvSpPr>
          <p:cNvPr id="23556" name="Text Box 4">
            <a:extLst>
              <a:ext uri="{FF2B5EF4-FFF2-40B4-BE49-F238E27FC236}">
                <a16:creationId xmlns:a16="http://schemas.microsoft.com/office/drawing/2014/main" id="{8DD436EF-F9A8-4959-9DEE-70860A4D461B}"/>
              </a:ext>
            </a:extLst>
          </p:cNvPr>
          <p:cNvSpPr txBox="1">
            <a:spLocks noChangeArrowheads="1"/>
          </p:cNvSpPr>
          <p:nvPr/>
        </p:nvSpPr>
        <p:spPr bwMode="auto">
          <a:xfrm>
            <a:off x="3960813" y="6403976"/>
            <a:ext cx="412591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dirty="0">
                <a:effectLst>
                  <a:outerShdw blurRad="38100" dist="38100" dir="2700000" algn="tl">
                    <a:srgbClr val="000000">
                      <a:alpha val="43137"/>
                    </a:srgbClr>
                  </a:outerShdw>
                </a:effectLst>
                <a:latin typeface="Calibri" panose="020F0502020204030204" pitchFamily="34" charset="0"/>
              </a:rPr>
              <a:t>Dr. Charles Ryrie, </a:t>
            </a:r>
            <a:r>
              <a:rPr lang="en-US" altLang="en-US" sz="1600" i="1" dirty="0">
                <a:effectLst>
                  <a:outerShdw blurRad="38100" dist="38100" dir="2700000" algn="tl">
                    <a:srgbClr val="000000">
                      <a:alpha val="43137"/>
                    </a:srgbClr>
                  </a:outerShdw>
                </a:effectLst>
                <a:latin typeface="Calibri" panose="020F0502020204030204" pitchFamily="34" charset="0"/>
              </a:rPr>
              <a:t>Dispensationalism</a:t>
            </a:r>
            <a:r>
              <a:rPr lang="en-US" altLang="en-US" sz="1600" dirty="0">
                <a:effectLst>
                  <a:outerShdw blurRad="38100" dist="38100" dir="2700000" algn="tl">
                    <a:srgbClr val="000000">
                      <a:alpha val="43137"/>
                    </a:srgbClr>
                  </a:outerShdw>
                </a:effectLst>
                <a:latin typeface="Calibri" panose="020F0502020204030204" pitchFamily="34" charset="0"/>
              </a:rPr>
              <a:t>, pp. 38-41</a:t>
            </a:r>
          </a:p>
        </p:txBody>
      </p:sp>
    </p:spTree>
    <p:extLst>
      <p:ext uri="{BB962C8B-B14F-4D97-AF65-F5344CB8AC3E}">
        <p14:creationId xmlns:p14="http://schemas.microsoft.com/office/powerpoint/2010/main" val="4105223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B5CA431D-63EC-48B9-BB0D-8548B86B432A}"/>
              </a:ext>
            </a:extLst>
          </p:cNvPr>
          <p:cNvSpPr>
            <a:spLocks noGrp="1" noChangeArrowheads="1"/>
          </p:cNvSpPr>
          <p:nvPr>
            <p:ph type="title"/>
          </p:nvPr>
        </p:nvSpPr>
        <p:spPr>
          <a:xfrm>
            <a:off x="609600" y="228600"/>
            <a:ext cx="10972800" cy="914400"/>
          </a:xfrm>
        </p:spPr>
        <p:txBody>
          <a:bodyPr/>
          <a:lstStyle/>
          <a:p>
            <a:pPr algn="ctr">
              <a:defRPr/>
            </a:pPr>
            <a:r>
              <a:rPr lang="en-US" sz="3600" dirty="0">
                <a:solidFill>
                  <a:srgbClr val="00FFFF"/>
                </a:solidFill>
                <a:effectLst>
                  <a:outerShdw blurRad="38100" dist="38100" dir="2700000" algn="tl">
                    <a:srgbClr val="000000">
                      <a:alpha val="43137"/>
                    </a:srgbClr>
                  </a:outerShdw>
                </a:effectLst>
              </a:rPr>
              <a:t>Dispensational Theology: Doxological Purpose</a:t>
            </a:r>
          </a:p>
        </p:txBody>
      </p:sp>
      <p:sp>
        <p:nvSpPr>
          <p:cNvPr id="24579" name="Text Box 3">
            <a:extLst>
              <a:ext uri="{FF2B5EF4-FFF2-40B4-BE49-F238E27FC236}">
                <a16:creationId xmlns:a16="http://schemas.microsoft.com/office/drawing/2014/main" id="{C5AF1B6B-FD06-48F0-89CD-5A5086BE045D}"/>
              </a:ext>
            </a:extLst>
          </p:cNvPr>
          <p:cNvSpPr txBox="1">
            <a:spLocks noChangeArrowheads="1"/>
          </p:cNvSpPr>
          <p:nvPr/>
        </p:nvSpPr>
        <p:spPr bwMode="auto">
          <a:xfrm>
            <a:off x="3565525" y="6230938"/>
            <a:ext cx="50053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i="1" dirty="0">
                <a:effectLst>
                  <a:outerShdw blurRad="38100" dist="38100" dir="2700000" algn="tl">
                    <a:srgbClr val="000000">
                      <a:alpha val="43137"/>
                    </a:srgbClr>
                  </a:outerShdw>
                </a:effectLst>
                <a:latin typeface="Calibri" panose="020F0502020204030204" pitchFamily="34" charset="0"/>
              </a:rPr>
              <a:t>Dictionary of Premillennial Theology</a:t>
            </a:r>
            <a:r>
              <a:rPr lang="en-US" altLang="en-US" sz="1600" dirty="0">
                <a:effectLst>
                  <a:outerShdw blurRad="38100" dist="38100" dir="2700000" algn="tl">
                    <a:srgbClr val="000000">
                      <a:alpha val="43137"/>
                    </a:srgbClr>
                  </a:outerShdw>
                </a:effectLst>
                <a:latin typeface="Calibri" panose="020F0502020204030204" pitchFamily="34" charset="0"/>
              </a:rPr>
              <a:t>, Charles Ryrie, p. 94</a:t>
            </a:r>
          </a:p>
        </p:txBody>
      </p:sp>
      <p:sp>
        <p:nvSpPr>
          <p:cNvPr id="193541" name="Rectangle 5">
            <a:extLst>
              <a:ext uri="{FF2B5EF4-FFF2-40B4-BE49-F238E27FC236}">
                <a16:creationId xmlns:a16="http://schemas.microsoft.com/office/drawing/2014/main" id="{6921FFB6-630D-458C-9DA7-317BB0AFC63B}"/>
              </a:ext>
            </a:extLst>
          </p:cNvPr>
          <p:cNvSpPr>
            <a:spLocks noChangeArrowheads="1"/>
          </p:cNvSpPr>
          <p:nvPr/>
        </p:nvSpPr>
        <p:spPr bwMode="auto">
          <a:xfrm>
            <a:off x="609600" y="1600200"/>
            <a:ext cx="1097280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marL="549275" indent="-549275"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eaLnBrk="1" hangingPunct="1">
              <a:spcBef>
                <a:spcPts val="0"/>
              </a:spcBef>
              <a:spcAft>
                <a:spcPts val="1200"/>
              </a:spcAft>
              <a:buClr>
                <a:schemeClr val="tx2"/>
              </a:buClr>
              <a:buFont typeface="+mj-lt"/>
              <a:buAutoNum type="alphaUcPeriod"/>
            </a:pPr>
            <a:r>
              <a:rPr lang="en-US" alt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ultimate purpose for the ages is to glorify Himself.  Scripture is not human-centered, as though salvation were the principle point, but God-centered, because His glory is at the center.</a:t>
            </a:r>
          </a:p>
          <a:p>
            <a:pPr algn="just" eaLnBrk="1" hangingPunct="1">
              <a:spcBef>
                <a:spcPts val="0"/>
              </a:spcBef>
              <a:spcAft>
                <a:spcPts val="1200"/>
              </a:spcAft>
              <a:buClr>
                <a:schemeClr val="tx2"/>
              </a:buClr>
              <a:buFont typeface="+mj-lt"/>
              <a:buAutoNum type="alphaUcPeriod"/>
            </a:pPr>
            <a:r>
              <a:rPr lang="en-US" alt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glory of God is the primary principle that unifies all dispensations, the program of salvation being just one of the means by which God glorifies Himself.  Each successive revelation of God’s plan for the ages, as well as His dealing with the elect, non-elect, angels, and nations all manifest His glory.	</a:t>
            </a:r>
          </a:p>
        </p:txBody>
      </p:sp>
    </p:spTree>
    <p:extLst>
      <p:ext uri="{BB962C8B-B14F-4D97-AF65-F5344CB8AC3E}">
        <p14:creationId xmlns:p14="http://schemas.microsoft.com/office/powerpoint/2010/main" val="3347219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180241-B7B0-4671-A079-84A46BE865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7270" y="161261"/>
            <a:ext cx="7797460" cy="6535478"/>
          </a:xfrm>
          <a:prstGeom prst="rect">
            <a:avLst/>
          </a:prstGeom>
        </p:spPr>
      </p:pic>
    </p:spTree>
    <p:extLst>
      <p:ext uri="{BB962C8B-B14F-4D97-AF65-F5344CB8AC3E}">
        <p14:creationId xmlns:p14="http://schemas.microsoft.com/office/powerpoint/2010/main" val="3111588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BF22D8-B6B0-4101-9038-0068046950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08215"/>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Galatians 3:3</a:t>
            </a:r>
          </a:p>
          <a:p>
            <a:pPr algn="just" eaLnBrk="1" fontAlgn="auto" hangingPunct="1">
              <a:spcBef>
                <a:spcPts val="0"/>
              </a:spcBef>
              <a:spcAft>
                <a:spcPts val="0"/>
              </a:spcAft>
              <a:defRPr/>
            </a:pPr>
            <a:r>
              <a:rPr lang="en-US" altLang="en-US" sz="3600" kern="0" dirty="0">
                <a:latin typeface="Calibri" panose="020F0502020204030204" pitchFamily="34" charset="0"/>
              </a:rPr>
              <a:t>“</a:t>
            </a:r>
            <a:r>
              <a:rPr lang="en-US" sz="3600" dirty="0">
                <a:latin typeface="Calibri" panose="020F0502020204030204" pitchFamily="34" charset="0"/>
              </a:rPr>
              <a:t>Are you so foolish? Having begun by the Spirit, are you now being </a:t>
            </a:r>
            <a:r>
              <a:rPr lang="en-US" sz="3600" b="1" u="sng" dirty="0">
                <a:solidFill>
                  <a:srgbClr val="FFFFCC"/>
                </a:solidFill>
                <a:effectLst>
                  <a:outerShdw blurRad="38100" dist="38100" dir="2700000" algn="tl">
                    <a:srgbClr val="000000"/>
                  </a:outerShdw>
                </a:effectLst>
                <a:latin typeface="Calibri" panose="020F0502020204030204" pitchFamily="34" charset="0"/>
              </a:rPr>
              <a:t>perfected by the flesh</a:t>
            </a:r>
            <a:r>
              <a:rPr lang="en-US" sz="3600" dirty="0">
                <a:latin typeface="Calibri" panose="020F0502020204030204" pitchFamily="34" charset="0"/>
              </a:rPr>
              <a:t>?”</a:t>
            </a:r>
            <a:endParaRPr lang="en-US" altLang="en-US" sz="3600" kern="0" dirty="0">
              <a:latin typeface="Calibri" panose="020F0502020204030204" pitchFamily="34" charset="0"/>
            </a:endParaRPr>
          </a:p>
        </p:txBody>
      </p:sp>
      <p:pic>
        <p:nvPicPr>
          <p:cNvPr id="5" name="Picture 4">
            <a:extLst>
              <a:ext uri="{FF2B5EF4-FFF2-40B4-BE49-F238E27FC236}">
                <a16:creationId xmlns:a16="http://schemas.microsoft.com/office/drawing/2014/main" id="{71DC0F55-8574-ED67-5A73-3254DF862F47}"/>
              </a:ext>
            </a:extLst>
          </p:cNvPr>
          <p:cNvPicPr>
            <a:picLocks noChangeAspect="1"/>
          </p:cNvPicPr>
          <p:nvPr/>
        </p:nvPicPr>
        <p:blipFill>
          <a:blip r:embed="rId3"/>
          <a:stretch>
            <a:fillRect/>
          </a:stretch>
        </p:blipFill>
        <p:spPr>
          <a:xfrm>
            <a:off x="3642339" y="2514600"/>
            <a:ext cx="4907323" cy="2286000"/>
          </a:xfrm>
          <a:prstGeom prst="rect">
            <a:avLst/>
          </a:prstGeom>
          <a:ln>
            <a:solidFill>
              <a:schemeClr val="tx1"/>
            </a:solidFill>
          </a:ln>
        </p:spPr>
      </p:pic>
    </p:spTree>
    <p:extLst>
      <p:ext uri="{BB962C8B-B14F-4D97-AF65-F5344CB8AC3E}">
        <p14:creationId xmlns:p14="http://schemas.microsoft.com/office/powerpoint/2010/main" val="1866758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D981C752-DD99-E509-C5D2-1044C8AE862F}"/>
              </a:ext>
            </a:extLst>
          </p:cNvPr>
          <p:cNvSpPr>
            <a:spLocks noGrp="1"/>
          </p:cNvSpPr>
          <p:nvPr>
            <p:ph type="title" idx="4294967295"/>
          </p:nvPr>
        </p:nvSpPr>
        <p:spPr>
          <a:xfrm>
            <a:off x="2209800" y="2857500"/>
            <a:ext cx="7772400" cy="1143000"/>
          </a:xfrm>
        </p:spPr>
        <p:txBody>
          <a:bodyPr/>
          <a:lstStyle/>
          <a:p>
            <a:pPr algn="ctr">
              <a:defRPr/>
            </a:pPr>
            <a:r>
              <a:rPr lang="en-US" altLang="en-US" sz="6000">
                <a:effectLst>
                  <a:outerShdw blurRad="38100" dist="38100" dir="2700000" algn="tl">
                    <a:srgbClr val="000000">
                      <a:alpha val="43137"/>
                    </a:srgbClr>
                  </a:outerShdw>
                </a:effectLst>
              </a:rPr>
              <a:t>Conclusion</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0F8F945-C5A6-0F8B-B47E-1874D918F7D9}"/>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Commendation (1)</a:t>
            </a:r>
          </a:p>
        </p:txBody>
      </p:sp>
      <p:sp>
        <p:nvSpPr>
          <p:cNvPr id="12291" name="Rectangle 3">
            <a:extLst>
              <a:ext uri="{FF2B5EF4-FFF2-40B4-BE49-F238E27FC236}">
                <a16:creationId xmlns:a16="http://schemas.microsoft.com/office/drawing/2014/main" id="{2A97218B-71CE-79C2-C38A-E941C005570E}"/>
              </a:ext>
            </a:extLst>
          </p:cNvPr>
          <p:cNvSpPr>
            <a:spLocks noGrp="1" noChangeArrowheads="1"/>
          </p:cNvSpPr>
          <p:nvPr>
            <p:ph type="body" idx="1"/>
          </p:nvPr>
        </p:nvSpPr>
        <p:spPr>
          <a:xfrm>
            <a:off x="2419350" y="1336675"/>
            <a:ext cx="7354888" cy="4606925"/>
          </a:xfrm>
        </p:spPr>
        <p:txBody>
          <a:bodyPr/>
          <a:lstStyle/>
          <a:p>
            <a:pPr marL="457200" indent="-457200" algn="just" eaLnBrk="1" hangingPunct="1">
              <a:spcBef>
                <a:spcPts val="0"/>
              </a:spcBef>
              <a:spcAft>
                <a:spcPts val="3600"/>
              </a:spcAft>
              <a:defRPr/>
            </a:pPr>
            <a:r>
              <a:rPr lang="en-US" dirty="0"/>
              <a:t>Reminder of grace (1:1-2)</a:t>
            </a:r>
          </a:p>
          <a:p>
            <a:pPr marL="457200" indent="-457200" algn="just" eaLnBrk="1" hangingPunct="1">
              <a:spcBef>
                <a:spcPts val="0"/>
              </a:spcBef>
              <a:spcAft>
                <a:spcPts val="3600"/>
              </a:spcAft>
              <a:defRPr/>
            </a:pPr>
            <a:r>
              <a:rPr lang="en-US" dirty="0"/>
              <a:t>Thanksgiving (1:3-4)</a:t>
            </a:r>
          </a:p>
          <a:p>
            <a:pPr marL="457200" indent="-457200" algn="just" eaLnBrk="1" hangingPunct="1">
              <a:spcBef>
                <a:spcPts val="0"/>
              </a:spcBef>
              <a:spcAft>
                <a:spcPts val="3600"/>
              </a:spcAft>
              <a:defRPr/>
            </a:pPr>
            <a:r>
              <a:rPr lang="en-US" dirty="0"/>
              <a:t>Kingdom (1:5)</a:t>
            </a:r>
          </a:p>
          <a:p>
            <a:pPr marL="457200" indent="-457200" algn="just" eaLnBrk="1" hangingPunct="1">
              <a:spcBef>
                <a:spcPts val="0"/>
              </a:spcBef>
              <a:spcAft>
                <a:spcPts val="3600"/>
              </a:spcAft>
              <a:defRPr/>
            </a:pPr>
            <a:r>
              <a:rPr lang="en-US" dirty="0"/>
              <a:t>Destiny of their persecutors (1:6-10)</a:t>
            </a:r>
          </a:p>
          <a:p>
            <a:pPr marL="457200" indent="-457200" algn="just" eaLnBrk="1" hangingPunct="1">
              <a:spcBef>
                <a:spcPts val="0"/>
              </a:spcBef>
              <a:spcAft>
                <a:spcPts val="3600"/>
              </a:spcAft>
              <a:defRPr/>
            </a:pPr>
            <a:r>
              <a:rPr lang="en-US" dirty="0"/>
              <a:t>Prayer for continued progress (1:11-12)</a:t>
            </a:r>
          </a:p>
        </p:txBody>
      </p:sp>
      <p:pic>
        <p:nvPicPr>
          <p:cNvPr id="54276" name="Picture 10">
            <a:extLst>
              <a:ext uri="{FF2B5EF4-FFF2-40B4-BE49-F238E27FC236}">
                <a16:creationId xmlns:a16="http://schemas.microsoft.com/office/drawing/2014/main" id="{86DB7BB1-1366-74BA-3268-1C59AE7C5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460163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26AE2BC6-7598-117B-C1D6-E3D5CF5E6C21}"/>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Structure</a:t>
            </a:r>
          </a:p>
        </p:txBody>
      </p:sp>
      <p:sp>
        <p:nvSpPr>
          <p:cNvPr id="9219" name="Rectangle 3">
            <a:extLst>
              <a:ext uri="{FF2B5EF4-FFF2-40B4-BE49-F238E27FC236}">
                <a16:creationId xmlns:a16="http://schemas.microsoft.com/office/drawing/2014/main" id="{C58817A7-744C-7A3B-C6E7-FF0084AFC246}"/>
              </a:ext>
            </a:extLst>
          </p:cNvPr>
          <p:cNvSpPr>
            <a:spLocks noGrp="1" noChangeArrowheads="1"/>
          </p:cNvSpPr>
          <p:nvPr>
            <p:ph type="body" idx="1"/>
          </p:nvPr>
        </p:nvSpPr>
        <p:spPr>
          <a:xfrm>
            <a:off x="4095750" y="1946275"/>
            <a:ext cx="4002088" cy="2930525"/>
          </a:xfrm>
        </p:spPr>
        <p:txBody>
          <a:bodyPr/>
          <a:lstStyle/>
          <a:p>
            <a:pPr marL="457200" indent="-457200" algn="just" eaLnBrk="1" hangingPunct="1">
              <a:spcBef>
                <a:spcPts val="0"/>
              </a:spcBef>
              <a:spcAft>
                <a:spcPts val="3600"/>
              </a:spcAft>
              <a:defRPr/>
            </a:pPr>
            <a:r>
              <a:rPr lang="en-US" b="1" u="sng" dirty="0">
                <a:solidFill>
                  <a:srgbClr val="FFFFCC"/>
                </a:solidFill>
              </a:rPr>
              <a:t>1 – Commendation</a:t>
            </a:r>
          </a:p>
          <a:p>
            <a:pPr marL="457200" indent="-457200" algn="just" eaLnBrk="1" hangingPunct="1">
              <a:spcBef>
                <a:spcPts val="0"/>
              </a:spcBef>
              <a:spcAft>
                <a:spcPts val="3600"/>
              </a:spcAft>
              <a:defRPr/>
            </a:pPr>
            <a:r>
              <a:rPr lang="en-US" dirty="0"/>
              <a:t>2 – Correction</a:t>
            </a:r>
          </a:p>
          <a:p>
            <a:pPr marL="457200" indent="-457200" algn="just" eaLnBrk="1" hangingPunct="1">
              <a:spcBef>
                <a:spcPts val="0"/>
              </a:spcBef>
              <a:spcAft>
                <a:spcPts val="3600"/>
              </a:spcAft>
              <a:defRPr/>
            </a:pPr>
            <a:r>
              <a:rPr lang="en-US" dirty="0"/>
              <a:t>3 – Consequences</a:t>
            </a:r>
          </a:p>
        </p:txBody>
      </p:sp>
      <p:pic>
        <p:nvPicPr>
          <p:cNvPr id="53252" name="Picture 10">
            <a:extLst>
              <a:ext uri="{FF2B5EF4-FFF2-40B4-BE49-F238E27FC236}">
                <a16:creationId xmlns:a16="http://schemas.microsoft.com/office/drawing/2014/main" id="{C2E992D1-6F2A-8BCB-CA19-ADAA7221A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0F8F945-C5A6-0F8B-B47E-1874D918F7D9}"/>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Commendation (1)</a:t>
            </a:r>
          </a:p>
        </p:txBody>
      </p:sp>
      <p:sp>
        <p:nvSpPr>
          <p:cNvPr id="12291" name="Rectangle 3">
            <a:extLst>
              <a:ext uri="{FF2B5EF4-FFF2-40B4-BE49-F238E27FC236}">
                <a16:creationId xmlns:a16="http://schemas.microsoft.com/office/drawing/2014/main" id="{2A97218B-71CE-79C2-C38A-E941C005570E}"/>
              </a:ext>
            </a:extLst>
          </p:cNvPr>
          <p:cNvSpPr>
            <a:spLocks noGrp="1" noChangeArrowheads="1"/>
          </p:cNvSpPr>
          <p:nvPr>
            <p:ph type="body" idx="1"/>
          </p:nvPr>
        </p:nvSpPr>
        <p:spPr>
          <a:xfrm>
            <a:off x="2419350" y="1336675"/>
            <a:ext cx="7354888" cy="4606925"/>
          </a:xfrm>
        </p:spPr>
        <p:txBody>
          <a:bodyPr/>
          <a:lstStyle/>
          <a:p>
            <a:pPr marL="457200" indent="-457200" algn="just" eaLnBrk="1" hangingPunct="1">
              <a:spcBef>
                <a:spcPts val="0"/>
              </a:spcBef>
              <a:spcAft>
                <a:spcPts val="3600"/>
              </a:spcAft>
              <a:defRPr/>
            </a:pPr>
            <a:r>
              <a:rPr lang="en-US" dirty="0"/>
              <a:t>Reminder of grace (1:1-2)</a:t>
            </a:r>
          </a:p>
          <a:p>
            <a:pPr marL="457200" indent="-457200" algn="just" eaLnBrk="1" hangingPunct="1">
              <a:spcBef>
                <a:spcPts val="0"/>
              </a:spcBef>
              <a:spcAft>
                <a:spcPts val="3600"/>
              </a:spcAft>
              <a:defRPr/>
            </a:pPr>
            <a:r>
              <a:rPr lang="en-US" dirty="0"/>
              <a:t>Thanksgiving (1:3-4)</a:t>
            </a:r>
          </a:p>
          <a:p>
            <a:pPr marL="457200" indent="-457200" algn="just" eaLnBrk="1" hangingPunct="1">
              <a:spcBef>
                <a:spcPts val="0"/>
              </a:spcBef>
              <a:spcAft>
                <a:spcPts val="3600"/>
              </a:spcAft>
              <a:defRPr/>
            </a:pPr>
            <a:r>
              <a:rPr lang="en-US" dirty="0"/>
              <a:t>Kingdom (1:5)</a:t>
            </a:r>
          </a:p>
          <a:p>
            <a:pPr marL="457200" indent="-457200" algn="just" eaLnBrk="1" hangingPunct="1">
              <a:spcBef>
                <a:spcPts val="0"/>
              </a:spcBef>
              <a:spcAft>
                <a:spcPts val="3600"/>
              </a:spcAft>
              <a:defRPr/>
            </a:pPr>
            <a:r>
              <a:rPr lang="en-US" b="1" u="sng" dirty="0">
                <a:solidFill>
                  <a:srgbClr val="FFFFCC"/>
                </a:solidFill>
              </a:rPr>
              <a:t>Destiny of their persecutors (1:6-10)</a:t>
            </a:r>
          </a:p>
          <a:p>
            <a:pPr marL="457200" indent="-457200" algn="just" eaLnBrk="1" hangingPunct="1">
              <a:spcBef>
                <a:spcPts val="0"/>
              </a:spcBef>
              <a:spcAft>
                <a:spcPts val="3600"/>
              </a:spcAft>
              <a:defRPr/>
            </a:pPr>
            <a:r>
              <a:rPr lang="en-US" dirty="0"/>
              <a:t>Prayer for continued progress (1:11-12)</a:t>
            </a:r>
          </a:p>
        </p:txBody>
      </p:sp>
      <p:pic>
        <p:nvPicPr>
          <p:cNvPr id="54276" name="Picture 10">
            <a:extLst>
              <a:ext uri="{FF2B5EF4-FFF2-40B4-BE49-F238E27FC236}">
                <a16:creationId xmlns:a16="http://schemas.microsoft.com/office/drawing/2014/main" id="{86DB7BB1-1366-74BA-3268-1C59AE7C5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78525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8354ED-B0A8-9873-98A9-D516336645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228600" y="0"/>
            <a:ext cx="11658600" cy="5786199"/>
          </a:xfrm>
          <a:prstGeom prst="rect">
            <a:avLst/>
          </a:prstGeom>
          <a:noFill/>
          <a:ln w="28575">
            <a:noFill/>
            <a:miter lim="800000"/>
            <a:headEnd/>
            <a:tailEnd/>
          </a:ln>
        </p:spPr>
        <p:txBody>
          <a:bodyPr wrap="square">
            <a:spAutoFit/>
          </a:bodyPr>
          <a:lstStyle/>
          <a:p>
            <a:pPr algn="ctr">
              <a:spcBef>
                <a:spcPts val="0"/>
              </a:spcBef>
              <a:spcAft>
                <a:spcPts val="400"/>
              </a:spcAft>
              <a:buClr>
                <a:schemeClr val="tx2"/>
              </a:buClr>
              <a:buSzPct val="75000"/>
              <a:defRPr/>
            </a:pPr>
            <a:r>
              <a:rPr lang="en-US" altLang="en-US" sz="38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6:9-11</a:t>
            </a:r>
          </a:p>
          <a:p>
            <a:pPr algn="just">
              <a:spcBef>
                <a:spcPts val="0"/>
              </a:spcBef>
              <a:spcAft>
                <a:spcPts val="1200"/>
              </a:spcAft>
            </a:pP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When the Lamb broke the fifth seal, I saw underneath the altar the souls of those who had been slain because of the word of God, and because of the testimony which they had maintained; </a:t>
            </a:r>
            <a:r>
              <a:rPr lang="en-US" sz="32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10</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they cried out with a loud voice, saying,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How long, O Lord, holy and true, will You refrain from judging and avenging our blood on those who dwell on the earth?” </a:t>
            </a:r>
            <a:r>
              <a:rPr lang="en-US" sz="3200" b="1" u="sng" baseline="30000"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11</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there was given to each of them a white robe; and they were told that they should rest for a little while longer</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until the number of their fellow servants and their brethren who were to be killed even as they had been, would be completed also.”</a:t>
            </a:r>
          </a:p>
        </p:txBody>
      </p:sp>
    </p:spTree>
    <p:extLst>
      <p:ext uri="{BB962C8B-B14F-4D97-AF65-F5344CB8AC3E}">
        <p14:creationId xmlns:p14="http://schemas.microsoft.com/office/powerpoint/2010/main" val="3022477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John 3:36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who believes in the Son has eternal life; but he who does not obey the Son will not see life,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wrath of God abides on 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875C255C-0B9D-1F29-2ABB-6A929E66D462}"/>
              </a:ext>
            </a:extLst>
          </p:cNvPr>
          <p:cNvPicPr>
            <a:picLocks noChangeAspect="1"/>
          </p:cNvPicPr>
          <p:nvPr/>
        </p:nvPicPr>
        <p:blipFill>
          <a:blip r:embed="rId3"/>
          <a:stretch>
            <a:fillRect/>
          </a:stretch>
        </p:blipFill>
        <p:spPr>
          <a:xfrm>
            <a:off x="4394401" y="2590800"/>
            <a:ext cx="3403198" cy="2286000"/>
          </a:xfrm>
          <a:prstGeom prst="rect">
            <a:avLst/>
          </a:prstGeom>
          <a:ln>
            <a:solidFill>
              <a:srgbClr val="FF0000"/>
            </a:solidFill>
          </a:ln>
        </p:spPr>
      </p:pic>
    </p:spTree>
    <p:extLst>
      <p:ext uri="{BB962C8B-B14F-4D97-AF65-F5344CB8AC3E}">
        <p14:creationId xmlns:p14="http://schemas.microsoft.com/office/powerpoint/2010/main" val="335067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John 3:36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who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Son has eternal life; but he who does not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obey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Son will not see life, but the wrath of God abides on him.”</a:t>
            </a:r>
          </a:p>
        </p:txBody>
      </p:sp>
      <p:pic>
        <p:nvPicPr>
          <p:cNvPr id="2" name="Picture 1">
            <a:extLst>
              <a:ext uri="{FF2B5EF4-FFF2-40B4-BE49-F238E27FC236}">
                <a16:creationId xmlns:a16="http://schemas.microsoft.com/office/drawing/2014/main" id="{66D7F729-61D9-88C8-1E18-EE52EFDB59CD}"/>
              </a:ext>
            </a:extLst>
          </p:cNvPr>
          <p:cNvPicPr>
            <a:picLocks noChangeAspect="1"/>
          </p:cNvPicPr>
          <p:nvPr/>
        </p:nvPicPr>
        <p:blipFill>
          <a:blip r:embed="rId3"/>
          <a:stretch>
            <a:fillRect/>
          </a:stretch>
        </p:blipFill>
        <p:spPr>
          <a:xfrm>
            <a:off x="4572000" y="2514600"/>
            <a:ext cx="3048000" cy="2286000"/>
          </a:xfrm>
          <a:prstGeom prst="rect">
            <a:avLst/>
          </a:prstGeom>
        </p:spPr>
      </p:pic>
    </p:spTree>
    <p:extLst>
      <p:ext uri="{BB962C8B-B14F-4D97-AF65-F5344CB8AC3E}">
        <p14:creationId xmlns:p14="http://schemas.microsoft.com/office/powerpoint/2010/main" val="3613526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048000" y="1981200"/>
            <a:ext cx="8534400" cy="2667000"/>
          </a:xfrm>
        </p:spPr>
        <p:txBody>
          <a:bodyPr/>
          <a:lstStyle/>
          <a:p>
            <a:pPr marL="0" indent="0" algn="just" eaLnBrk="1" hangingPunct="1">
              <a:buNone/>
            </a:pPr>
            <a:r>
              <a:rPr lang="en-US" altLang="en-US" dirty="0"/>
              <a:t>“…because upwards of 150 passages of Scripture condition salvation upon </a:t>
            </a:r>
            <a:r>
              <a:rPr lang="en-US" altLang="en-US" b="1" u="sng" dirty="0">
                <a:solidFill>
                  <a:srgbClr val="FFFFCC"/>
                </a:solidFill>
              </a:rPr>
              <a:t>believing</a:t>
            </a:r>
            <a:r>
              <a:rPr lang="en-US" altLang="en-US" dirty="0"/>
              <a:t> only</a:t>
            </a:r>
            <a:r>
              <a:rPr lang="en-US" altLang="en-US" b="1" dirty="0"/>
              <a:t> </a:t>
            </a:r>
            <a:r>
              <a:rPr lang="en-US" altLang="en-US"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2057400"/>
            <a:ext cx="1946246"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3358349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9682794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909"/>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1160</TotalTime>
  <Words>1205</Words>
  <Application>Microsoft Office PowerPoint</Application>
  <PresentationFormat>Widescreen</PresentationFormat>
  <Paragraphs>87</Paragraphs>
  <Slides>28</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Arial</vt:lpstr>
      <vt:lpstr>Calibri</vt:lpstr>
      <vt:lpstr>Times New Roman</vt:lpstr>
      <vt:lpstr>Wingdings</vt:lpstr>
      <vt:lpstr>Azure</vt:lpstr>
      <vt:lpstr>1_Azure</vt:lpstr>
      <vt:lpstr>PowerPoint Presentation</vt:lpstr>
      <vt:lpstr>Introductory Matters</vt:lpstr>
      <vt:lpstr>Structure</vt:lpstr>
      <vt:lpstr>Commendation (1)</vt:lpstr>
      <vt:lpstr>PowerPoint Presentation</vt:lpstr>
      <vt:lpstr>PowerPoint Presentation</vt:lpstr>
      <vt:lpstr>PowerPoint Presentation</vt:lpstr>
      <vt:lpstr>Lewis Sperry Chafer, vol. 7, Systematic Theology (Grand Rapids, MI: Kregel Publications, 1993), 265-66.</vt:lpstr>
      <vt:lpstr>PowerPoint Presentation</vt:lpstr>
      <vt:lpstr>PowerPoint Presentation</vt:lpstr>
      <vt:lpstr>PowerPoint Presentation</vt:lpstr>
      <vt:lpstr>PowerPoint Presentation</vt:lpstr>
      <vt:lpstr>PowerPoint Presentation</vt:lpstr>
      <vt:lpstr>PowerPoint Presentation</vt:lpstr>
      <vt:lpstr>Dominoes in a Row</vt:lpstr>
      <vt:lpstr>PowerPoint Presentation</vt:lpstr>
      <vt:lpstr>PowerPoint Presentation</vt:lpstr>
      <vt:lpstr>Lewis Sperry Chafer, vol. 7, Systematic Theology (Grand Rapids, MI: Kregel Publications, 1993), 265-66.</vt:lpstr>
      <vt:lpstr>PowerPoint Presentation</vt:lpstr>
      <vt:lpstr>Commendation (1)</vt:lpstr>
      <vt:lpstr>PowerPoint Presentation</vt:lpstr>
      <vt:lpstr>PORTRAIT OF GROWTH 1:5-7 </vt:lpstr>
      <vt:lpstr>Dispensational Theology is a System of Theology</vt:lpstr>
      <vt:lpstr>Dispensational Theology: Doxological Purpose</vt:lpstr>
      <vt:lpstr>PowerPoint Presentation</vt:lpstr>
      <vt:lpstr>PowerPoint Presentation</vt:lpstr>
      <vt:lpstr>Conclusion</vt:lpstr>
      <vt:lpstr>Commendation (1)</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Thessalonians 004 - 1v8-12</dc:title>
  <dc:creator>A. Woods</dc:creator>
  <cp:lastModifiedBy>anne woods</cp:lastModifiedBy>
  <cp:revision>128</cp:revision>
  <cp:lastPrinted>2023-07-29T22:54:01Z</cp:lastPrinted>
  <dcterms:created xsi:type="dcterms:W3CDTF">2009-02-09T16:37:02Z</dcterms:created>
  <dcterms:modified xsi:type="dcterms:W3CDTF">2023-08-05T22:12:41Z</dcterms:modified>
</cp:coreProperties>
</file>