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34" r:id="rId2"/>
  </p:sldMasterIdLst>
  <p:notesMasterIdLst>
    <p:notesMasterId r:id="rId54"/>
  </p:notesMasterIdLst>
  <p:handoutMasterIdLst>
    <p:handoutMasterId r:id="rId55"/>
  </p:handoutMasterIdLst>
  <p:sldIdLst>
    <p:sldId id="9907" r:id="rId3"/>
    <p:sldId id="9908" r:id="rId4"/>
    <p:sldId id="316" r:id="rId5"/>
    <p:sldId id="9912" r:id="rId6"/>
    <p:sldId id="5052" r:id="rId7"/>
    <p:sldId id="5063" r:id="rId8"/>
    <p:sldId id="3089" r:id="rId9"/>
    <p:sldId id="7735" r:id="rId10"/>
    <p:sldId id="3090" r:id="rId11"/>
    <p:sldId id="5298" r:id="rId12"/>
    <p:sldId id="3926" r:id="rId13"/>
    <p:sldId id="9913" r:id="rId14"/>
    <p:sldId id="7327" r:id="rId15"/>
    <p:sldId id="2092" r:id="rId16"/>
    <p:sldId id="2093" r:id="rId17"/>
    <p:sldId id="10132" r:id="rId18"/>
    <p:sldId id="10133" r:id="rId19"/>
    <p:sldId id="10134" r:id="rId20"/>
    <p:sldId id="4739" r:id="rId21"/>
    <p:sldId id="10129" r:id="rId22"/>
    <p:sldId id="10130" r:id="rId23"/>
    <p:sldId id="10131" r:id="rId24"/>
    <p:sldId id="9888" r:id="rId25"/>
    <p:sldId id="9767" r:id="rId26"/>
    <p:sldId id="10138" r:id="rId27"/>
    <p:sldId id="10135" r:id="rId28"/>
    <p:sldId id="2308" r:id="rId29"/>
    <p:sldId id="10128" r:id="rId30"/>
    <p:sldId id="10137" r:id="rId31"/>
    <p:sldId id="10136" r:id="rId32"/>
    <p:sldId id="6298" r:id="rId33"/>
    <p:sldId id="6292" r:id="rId34"/>
    <p:sldId id="3821" r:id="rId35"/>
    <p:sldId id="3823" r:id="rId36"/>
    <p:sldId id="3824" r:id="rId37"/>
    <p:sldId id="10121" r:id="rId38"/>
    <p:sldId id="10122" r:id="rId39"/>
    <p:sldId id="3815" r:id="rId40"/>
    <p:sldId id="10123" r:id="rId41"/>
    <p:sldId id="10124" r:id="rId42"/>
    <p:sldId id="10127" r:id="rId43"/>
    <p:sldId id="10126" r:id="rId44"/>
    <p:sldId id="9914" r:id="rId45"/>
    <p:sldId id="5687" r:id="rId46"/>
    <p:sldId id="282" r:id="rId47"/>
    <p:sldId id="1445" r:id="rId48"/>
    <p:sldId id="1446" r:id="rId49"/>
    <p:sldId id="3829" r:id="rId50"/>
    <p:sldId id="2874" r:id="rId51"/>
    <p:sldId id="7655" r:id="rId52"/>
    <p:sldId id="9909" r:id="rId53"/>
  </p:sldIdLst>
  <p:sldSz cx="12192000" cy="6858000"/>
  <p:notesSz cx="7315200" cy="9601200"/>
  <p:custDataLst>
    <p:tags r:id="rId56"/>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00CC"/>
    <a:srgbClr val="0000FF"/>
    <a:srgbClr val="000066"/>
    <a:srgbClr val="FFE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629C1-2E3F-485C-A8EC-17A4A1611FE5}" v="3" dt="2023-07-22T23:33:57.617"/>
    <p1510:client id="{88C36E7A-A324-4D12-98D2-47247D2F6E31}" v="6" dt="2023-07-23T12:34:19.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6" autoAdjust="0"/>
    <p:restoredTop sz="95474" autoAdjust="0"/>
  </p:normalViewPr>
  <p:slideViewPr>
    <p:cSldViewPr>
      <p:cViewPr varScale="1">
        <p:scale>
          <a:sx n="104" d="100"/>
          <a:sy n="104" d="100"/>
        </p:scale>
        <p:origin x="437" y="96"/>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p:cViewPr varScale="1">
        <p:scale>
          <a:sx n="79" d="100"/>
          <a:sy n="79" d="100"/>
        </p:scale>
        <p:origin x="3648"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61"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51A629C1-2E3F-485C-A8EC-17A4A1611FE5}"/>
    <pc:docChg chg="addSld delSld modSld">
      <pc:chgData name="Jim McGowan" userId="e2c7446dd3aca506" providerId="LiveId" clId="{51A629C1-2E3F-485C-A8EC-17A4A1611FE5}" dt="2023-07-22T23:33:57.617" v="5" actId="12788"/>
      <pc:docMkLst>
        <pc:docMk/>
      </pc:docMkLst>
      <pc:sldChg chg="modSp mod">
        <pc:chgData name="Jim McGowan" userId="e2c7446dd3aca506" providerId="LiveId" clId="{51A629C1-2E3F-485C-A8EC-17A4A1611FE5}" dt="2023-07-22T23:33:41.236" v="3" actId="12788"/>
        <pc:sldMkLst>
          <pc:docMk/>
          <pc:sldMk cId="4105223953" sldId="1445"/>
        </pc:sldMkLst>
        <pc:spChg chg="mod">
          <ac:chgData name="Jim McGowan" userId="e2c7446dd3aca506" providerId="LiveId" clId="{51A629C1-2E3F-485C-A8EC-17A4A1611FE5}" dt="2023-07-22T23:33:41.236" v="3" actId="12788"/>
          <ac:spMkLst>
            <pc:docMk/>
            <pc:sldMk cId="4105223953" sldId="1445"/>
            <ac:spMk id="183299" creationId="{6FF69410-D6C2-4DD1-846E-F3B126A4D8A6}"/>
          </ac:spMkLst>
        </pc:spChg>
      </pc:sldChg>
      <pc:sldChg chg="modSp">
        <pc:chgData name="Jim McGowan" userId="e2c7446dd3aca506" providerId="LiveId" clId="{51A629C1-2E3F-485C-A8EC-17A4A1611FE5}" dt="2023-07-22T23:33:57.617" v="5" actId="12788"/>
        <pc:sldMkLst>
          <pc:docMk/>
          <pc:sldMk cId="3347219713" sldId="1446"/>
        </pc:sldMkLst>
        <pc:spChg chg="mod">
          <ac:chgData name="Jim McGowan" userId="e2c7446dd3aca506" providerId="LiveId" clId="{51A629C1-2E3F-485C-A8EC-17A4A1611FE5}" dt="2023-07-22T23:33:57.617" v="5" actId="12788"/>
          <ac:spMkLst>
            <pc:docMk/>
            <pc:sldMk cId="3347219713" sldId="1446"/>
            <ac:spMk id="193541" creationId="{6921FFB6-630D-458C-9DA7-317BB0AFC63B}"/>
          </ac:spMkLst>
        </pc:spChg>
      </pc:sldChg>
      <pc:sldChg chg="del">
        <pc:chgData name="Jim McGowan" userId="e2c7446dd3aca506" providerId="LiveId" clId="{51A629C1-2E3F-485C-A8EC-17A4A1611FE5}" dt="2023-07-22T23:33:27.055" v="1" actId="47"/>
        <pc:sldMkLst>
          <pc:docMk/>
          <pc:sldMk cId="591485195" sldId="10125"/>
        </pc:sldMkLst>
      </pc:sldChg>
      <pc:sldChg chg="add">
        <pc:chgData name="Jim McGowan" userId="e2c7446dd3aca506" providerId="LiveId" clId="{51A629C1-2E3F-485C-A8EC-17A4A1611FE5}" dt="2023-07-22T23:33:20.770" v="0"/>
        <pc:sldMkLst>
          <pc:docMk/>
          <pc:sldMk cId="1889383579" sldId="10127"/>
        </pc:sldMkLst>
      </pc:sldChg>
    </pc:docChg>
  </pc:docChgLst>
  <pc:docChgLst>
    <pc:chgData name="Jim McGowan" userId="e2c7446dd3aca506" providerId="LiveId" clId="{88C36E7A-A324-4D12-98D2-47247D2F6E31}"/>
    <pc:docChg chg="modSld">
      <pc:chgData name="Jim McGowan" userId="e2c7446dd3aca506" providerId="LiveId" clId="{88C36E7A-A324-4D12-98D2-47247D2F6E31}" dt="2023-07-23T12:34:19.532" v="5" actId="12788"/>
      <pc:docMkLst>
        <pc:docMk/>
      </pc:docMkLst>
      <pc:sldChg chg="modSp">
        <pc:chgData name="Jim McGowan" userId="e2c7446dd3aca506" providerId="LiveId" clId="{88C36E7A-A324-4D12-98D2-47247D2F6E31}" dt="2023-07-23T12:33:59.703" v="2" actId="1036"/>
        <pc:sldMkLst>
          <pc:docMk/>
          <pc:sldMk cId="4105223953" sldId="1445"/>
        </pc:sldMkLst>
        <pc:spChg chg="mod">
          <ac:chgData name="Jim McGowan" userId="e2c7446dd3aca506" providerId="LiveId" clId="{88C36E7A-A324-4D12-98D2-47247D2F6E31}" dt="2023-07-23T12:33:59.703" v="2" actId="1036"/>
          <ac:spMkLst>
            <pc:docMk/>
            <pc:sldMk cId="4105223953" sldId="1445"/>
            <ac:spMk id="23554" creationId="{DC5EE36C-61F1-47A3-ACE7-1E269F80610B}"/>
          </ac:spMkLst>
        </pc:spChg>
      </pc:sldChg>
      <pc:sldChg chg="modSp">
        <pc:chgData name="Jim McGowan" userId="e2c7446dd3aca506" providerId="LiveId" clId="{88C36E7A-A324-4D12-98D2-47247D2F6E31}" dt="2023-07-23T12:34:19.532" v="5" actId="12788"/>
        <pc:sldMkLst>
          <pc:docMk/>
          <pc:sldMk cId="3347219713" sldId="1446"/>
        </pc:sldMkLst>
        <pc:spChg chg="mod">
          <ac:chgData name="Jim McGowan" userId="e2c7446dd3aca506" providerId="LiveId" clId="{88C36E7A-A324-4D12-98D2-47247D2F6E31}" dt="2023-07-23T12:34:19.532" v="5" actId="12788"/>
          <ac:spMkLst>
            <pc:docMk/>
            <pc:sldMk cId="3347219713" sldId="1446"/>
            <ac:spMk id="193538" creationId="{B5CA431D-63EC-48B9-BB0D-8548B86B432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83C497-F3BE-F62F-CDD1-C1D6FCAB739A}"/>
              </a:ext>
            </a:extLst>
          </p:cNvPr>
          <p:cNvSpPr>
            <a:spLocks noGrp="1" noChangeArrowheads="1"/>
          </p:cNvSpPr>
          <p:nvPr>
            <p:ph type="sldNum" sz="quarter" idx="3"/>
          </p:nvPr>
        </p:nvSpPr>
        <p:spPr bwMode="auto">
          <a:xfrm>
            <a:off x="3901440" y="9017794"/>
            <a:ext cx="3413760" cy="503396"/>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atin typeface="Calibri" panose="020F0502020204030204" pitchFamily="34" charset="0"/>
              </a:defRPr>
            </a:lvl1pPr>
          </a:lstStyle>
          <a:p>
            <a:pPr>
              <a:defRPr/>
            </a:pPr>
            <a:fld id="{8AF20BC3-36CB-413D-A921-DCFD4FBE88A4}" type="slidenum">
              <a:rPr lang="en-US" altLang="en-US"/>
              <a:pPr>
                <a:defRPr/>
              </a:pPr>
              <a:t>‹#›</a:t>
            </a:fld>
            <a:endParaRPr lang="en-US" altLang="en-US" dirty="0"/>
          </a:p>
        </p:txBody>
      </p:sp>
      <p:sp>
        <p:nvSpPr>
          <p:cNvPr id="7" name="Rectangle 4">
            <a:extLst>
              <a:ext uri="{FF2B5EF4-FFF2-40B4-BE49-F238E27FC236}">
                <a16:creationId xmlns:a16="http://schemas.microsoft.com/office/drawing/2014/main" id="{E5CD47C4-EF62-F915-8CF9-7A68E36BD278}"/>
              </a:ext>
            </a:extLst>
          </p:cNvPr>
          <p:cNvSpPr>
            <a:spLocks noGrp="1" noChangeArrowheads="1"/>
          </p:cNvSpPr>
          <p:nvPr>
            <p:ph type="ftr" sz="quarter" idx="2"/>
          </p:nvPr>
        </p:nvSpPr>
        <p:spPr bwMode="auto">
          <a:xfrm>
            <a:off x="0" y="8976122"/>
            <a:ext cx="3413760" cy="545068"/>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Calibri" panose="020F0502020204030204" pitchFamily="34" charset="0"/>
                <a:cs typeface="Arial" charset="0"/>
              </a:defRPr>
            </a:lvl1pPr>
          </a:lstStyle>
          <a:p>
            <a:pPr>
              <a:defRPr/>
            </a:pPr>
            <a:r>
              <a:rPr lang="en-US"/>
              <a:t>Sugar Land Bible Church</a:t>
            </a:r>
          </a:p>
        </p:txBody>
      </p:sp>
      <p:sp>
        <p:nvSpPr>
          <p:cNvPr id="8" name="Header Placeholder 1">
            <a:extLst>
              <a:ext uri="{FF2B5EF4-FFF2-40B4-BE49-F238E27FC236}">
                <a16:creationId xmlns:a16="http://schemas.microsoft.com/office/drawing/2014/main" id="{AFEC96C9-62EB-48C4-0C86-75AB080956CE}"/>
              </a:ext>
            </a:extLst>
          </p:cNvPr>
          <p:cNvSpPr>
            <a:spLocks noGrp="1"/>
          </p:cNvSpPr>
          <p:nvPr>
            <p:ph type="hdr" sz="quarter"/>
          </p:nvPr>
        </p:nvSpPr>
        <p:spPr>
          <a:xfrm>
            <a:off x="1720427" y="126682"/>
            <a:ext cx="4362027" cy="833438"/>
          </a:xfrm>
          <a:prstGeom prst="rect">
            <a:avLst/>
          </a:prstGeom>
        </p:spPr>
        <p:txBody>
          <a:bodyPr vert="horz" lIns="124995" tIns="62497" rIns="124995" bIns="62497"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2 Thessalonians – 003 1v5-12  </a:t>
            </a:r>
          </a:p>
          <a:p>
            <a:pPr>
              <a:defRPr/>
            </a:pPr>
            <a:r>
              <a:rPr lang="en-US" dirty="0"/>
              <a:t>07-30-2023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AD7C83-9469-8028-4811-24FAF580A94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a:extLst>
              <a:ext uri="{FF2B5EF4-FFF2-40B4-BE49-F238E27FC236}">
                <a16:creationId xmlns:a16="http://schemas.microsoft.com/office/drawing/2014/main" id="{5F8FFABC-C757-DEF6-9657-47A6409206F7}"/>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pPr>
              <a:defRPr/>
            </a:pPr>
            <a:fld id="{25F65D6B-8F87-46F8-8091-5890856637B3}" type="datetimeFigureOut">
              <a:rPr lang="en-US"/>
              <a:pPr>
                <a:defRPr/>
              </a:pPr>
              <a:t>7/29/2023</a:t>
            </a:fld>
            <a:endParaRPr lang="en-US"/>
          </a:p>
        </p:txBody>
      </p:sp>
      <p:sp>
        <p:nvSpPr>
          <p:cNvPr id="4" name="Slide Image Placeholder 3">
            <a:extLst>
              <a:ext uri="{FF2B5EF4-FFF2-40B4-BE49-F238E27FC236}">
                <a16:creationId xmlns:a16="http://schemas.microsoft.com/office/drawing/2014/main" id="{7C566376-378F-3FA5-AE58-C5930BE63048}"/>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93076F0D-A5B1-0C4D-BEFF-BE4364F5DE4D}"/>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339C10F-4F5C-7823-EF58-D080712A292C}"/>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a:extLst>
              <a:ext uri="{FF2B5EF4-FFF2-40B4-BE49-F238E27FC236}">
                <a16:creationId xmlns:a16="http://schemas.microsoft.com/office/drawing/2014/main" id="{3F8EB693-1CA5-7E43-65C2-DAD1792C9A87}"/>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pPr>
              <a:defRPr/>
            </a:pPr>
            <a:fld id="{EC9BDD7E-1C85-4D10-827D-64476F45F77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5</a:t>
            </a:fld>
            <a:endParaRPr lang="en-US" altLang="en-US" sz="1300"/>
          </a:p>
        </p:txBody>
      </p:sp>
    </p:spTree>
    <p:extLst>
      <p:ext uri="{BB962C8B-B14F-4D97-AF65-F5344CB8AC3E}">
        <p14:creationId xmlns:p14="http://schemas.microsoft.com/office/powerpoint/2010/main" val="364104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xfrm>
            <a:off x="342900" y="698500"/>
            <a:ext cx="6196013"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6</a:t>
            </a:fld>
            <a:endParaRPr lang="en-US" altLang="en-US" sz="1300"/>
          </a:p>
        </p:txBody>
      </p:sp>
    </p:spTree>
    <p:extLst>
      <p:ext uri="{BB962C8B-B14F-4D97-AF65-F5344CB8AC3E}">
        <p14:creationId xmlns:p14="http://schemas.microsoft.com/office/powerpoint/2010/main" val="2540920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D82B5AD-190E-888A-87F2-B782864C340B}"/>
              </a:ext>
            </a:extLst>
          </p:cNvPr>
          <p:cNvGrpSpPr>
            <a:grpSpLocks/>
          </p:cNvGrpSpPr>
          <p:nvPr/>
        </p:nvGrpSpPr>
        <p:grpSpPr bwMode="auto">
          <a:xfrm>
            <a:off x="0" y="0"/>
            <a:ext cx="1447800" cy="6854825"/>
            <a:chOff x="0" y="0"/>
            <a:chExt cx="684" cy="4318"/>
          </a:xfrm>
        </p:grpSpPr>
        <p:sp>
          <p:nvSpPr>
            <p:cNvPr id="3" name="Rectangle 3">
              <a:extLst>
                <a:ext uri="{FF2B5EF4-FFF2-40B4-BE49-F238E27FC236}">
                  <a16:creationId xmlns:a16="http://schemas.microsoft.com/office/drawing/2014/main" id="{16AD79A6-8D53-DD48-8CBB-392D4D2C6CA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4" name="Group 4">
              <a:extLst>
                <a:ext uri="{FF2B5EF4-FFF2-40B4-BE49-F238E27FC236}">
                  <a16:creationId xmlns:a16="http://schemas.microsoft.com/office/drawing/2014/main" id="{A9CBD8D7-3376-C4B5-78BF-4712A81177E4}"/>
                </a:ext>
              </a:extLst>
            </p:cNvPr>
            <p:cNvGrpSpPr>
              <a:grpSpLocks/>
            </p:cNvGrpSpPr>
            <p:nvPr/>
          </p:nvGrpSpPr>
          <p:grpSpPr bwMode="auto">
            <a:xfrm>
              <a:off x="48" y="103"/>
              <a:ext cx="96" cy="4126"/>
              <a:chOff x="48" y="103"/>
              <a:chExt cx="96" cy="4126"/>
            </a:xfrm>
          </p:grpSpPr>
          <p:sp>
            <p:nvSpPr>
              <p:cNvPr id="5" name="Rectangle 5">
                <a:extLst>
                  <a:ext uri="{FF2B5EF4-FFF2-40B4-BE49-F238E27FC236}">
                    <a16:creationId xmlns:a16="http://schemas.microsoft.com/office/drawing/2014/main" id="{A89CDBE8-D251-A57A-CDD4-87215F4AACFF}"/>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6" name="Rectangle 6">
                <a:extLst>
                  <a:ext uri="{FF2B5EF4-FFF2-40B4-BE49-F238E27FC236}">
                    <a16:creationId xmlns:a16="http://schemas.microsoft.com/office/drawing/2014/main" id="{D8C962CD-781F-5EB3-70FD-E9CCE59A3653}"/>
                  </a:ext>
                </a:extLst>
              </p:cNvPr>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7" name="Rectangle 7">
                <a:extLst>
                  <a:ext uri="{FF2B5EF4-FFF2-40B4-BE49-F238E27FC236}">
                    <a16:creationId xmlns:a16="http://schemas.microsoft.com/office/drawing/2014/main" id="{0B2FE752-F315-D4BA-3E3A-E4564E906AFC}"/>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8" name="Rectangle 8">
                <a:extLst>
                  <a:ext uri="{FF2B5EF4-FFF2-40B4-BE49-F238E27FC236}">
                    <a16:creationId xmlns:a16="http://schemas.microsoft.com/office/drawing/2014/main" id="{C4F80EDA-5E2F-8C33-B262-BF2B615EBC92}"/>
                  </a:ext>
                </a:extLst>
              </p:cNvPr>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9" name="Rectangle 9">
                <a:extLst>
                  <a:ext uri="{FF2B5EF4-FFF2-40B4-BE49-F238E27FC236}">
                    <a16:creationId xmlns:a16="http://schemas.microsoft.com/office/drawing/2014/main" id="{5DE6414D-A3FE-A655-D3CA-A086E4B4DC0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 name="Rectangle 10">
                <a:extLst>
                  <a:ext uri="{FF2B5EF4-FFF2-40B4-BE49-F238E27FC236}">
                    <a16:creationId xmlns:a16="http://schemas.microsoft.com/office/drawing/2014/main" id="{1E207F5F-529C-6566-B0DB-D086BE531894}"/>
                  </a:ext>
                </a:extLst>
              </p:cNvPr>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1" name="Rectangle 11">
                <a:extLst>
                  <a:ext uri="{FF2B5EF4-FFF2-40B4-BE49-F238E27FC236}">
                    <a16:creationId xmlns:a16="http://schemas.microsoft.com/office/drawing/2014/main" id="{A549950A-46A8-EDB9-109F-E4D109DE7B84}"/>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2" name="Rectangle 12">
                <a:extLst>
                  <a:ext uri="{FF2B5EF4-FFF2-40B4-BE49-F238E27FC236}">
                    <a16:creationId xmlns:a16="http://schemas.microsoft.com/office/drawing/2014/main" id="{CEBD8078-12AC-F826-C6FD-E1D346AD92A5}"/>
                  </a:ext>
                </a:extLst>
              </p:cNvPr>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3" name="Rectangle 13">
                <a:extLst>
                  <a:ext uri="{FF2B5EF4-FFF2-40B4-BE49-F238E27FC236}">
                    <a16:creationId xmlns:a16="http://schemas.microsoft.com/office/drawing/2014/main" id="{C28C0174-79A3-7730-A3CE-0C00C920793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4" name="Rectangle 14">
                <a:extLst>
                  <a:ext uri="{FF2B5EF4-FFF2-40B4-BE49-F238E27FC236}">
                    <a16:creationId xmlns:a16="http://schemas.microsoft.com/office/drawing/2014/main" id="{8643D9BD-088B-E75A-1B40-FCF94D6B8FBE}"/>
                  </a:ext>
                </a:extLst>
              </p:cNvPr>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5" name="Rectangle 15">
                <a:extLst>
                  <a:ext uri="{FF2B5EF4-FFF2-40B4-BE49-F238E27FC236}">
                    <a16:creationId xmlns:a16="http://schemas.microsoft.com/office/drawing/2014/main" id="{E29099EE-6629-D77B-75DE-DE7AACB91A5A}"/>
                  </a:ext>
                </a:extLst>
              </p:cNvPr>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6" name="Rectangle 16">
                <a:extLst>
                  <a:ext uri="{FF2B5EF4-FFF2-40B4-BE49-F238E27FC236}">
                    <a16:creationId xmlns:a16="http://schemas.microsoft.com/office/drawing/2014/main" id="{256A605E-748B-FFF4-D334-77972AEA434D}"/>
                  </a:ext>
                </a:extLst>
              </p:cNvPr>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7" name="Rectangle 17">
                <a:extLst>
                  <a:ext uri="{FF2B5EF4-FFF2-40B4-BE49-F238E27FC236}">
                    <a16:creationId xmlns:a16="http://schemas.microsoft.com/office/drawing/2014/main" id="{DC1ED40F-C9A6-9315-E0C0-7B04E3A12305}"/>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8" name="Rectangle 18">
                <a:extLst>
                  <a:ext uri="{FF2B5EF4-FFF2-40B4-BE49-F238E27FC236}">
                    <a16:creationId xmlns:a16="http://schemas.microsoft.com/office/drawing/2014/main" id="{DC4E242E-2131-67AA-07DD-1DD76EDF502D}"/>
                  </a:ext>
                </a:extLst>
              </p:cNvPr>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9" name="Rectangle 19">
                <a:extLst>
                  <a:ext uri="{FF2B5EF4-FFF2-40B4-BE49-F238E27FC236}">
                    <a16:creationId xmlns:a16="http://schemas.microsoft.com/office/drawing/2014/main" id="{81B1548A-D44F-625F-84B7-42307202049D}"/>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0" name="Rectangle 20">
                <a:extLst>
                  <a:ext uri="{FF2B5EF4-FFF2-40B4-BE49-F238E27FC236}">
                    <a16:creationId xmlns:a16="http://schemas.microsoft.com/office/drawing/2014/main" id="{C85939EE-CC29-DE0C-0E94-1E614A4EB087}"/>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1" name="Rectangle 21">
                <a:extLst>
                  <a:ext uri="{FF2B5EF4-FFF2-40B4-BE49-F238E27FC236}">
                    <a16:creationId xmlns:a16="http://schemas.microsoft.com/office/drawing/2014/main" id="{330BB20E-517F-583E-EE01-930C9276F269}"/>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2" name="Rectangle 22">
                <a:extLst>
                  <a:ext uri="{FF2B5EF4-FFF2-40B4-BE49-F238E27FC236}">
                    <a16:creationId xmlns:a16="http://schemas.microsoft.com/office/drawing/2014/main" id="{F8B82F98-758E-B190-158E-A357D1DE5C74}"/>
                  </a:ext>
                </a:extLst>
              </p:cNvPr>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3" name="Rectangle 23">
                <a:extLst>
                  <a:ext uri="{FF2B5EF4-FFF2-40B4-BE49-F238E27FC236}">
                    <a16:creationId xmlns:a16="http://schemas.microsoft.com/office/drawing/2014/main" id="{E2DE5938-0EDF-7674-DE3D-44B246965231}"/>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4" name="Rectangle 24">
                <a:extLst>
                  <a:ext uri="{FF2B5EF4-FFF2-40B4-BE49-F238E27FC236}">
                    <a16:creationId xmlns:a16="http://schemas.microsoft.com/office/drawing/2014/main" id="{0F1DB62B-4037-215D-7387-350F6F89BF83}"/>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5" name="Rectangle 25">
                <a:extLst>
                  <a:ext uri="{FF2B5EF4-FFF2-40B4-BE49-F238E27FC236}">
                    <a16:creationId xmlns:a16="http://schemas.microsoft.com/office/drawing/2014/main" id="{8C521835-F3F2-9E98-71F1-7B363541E48F}"/>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6" name="Rectangle 26">
                <a:extLst>
                  <a:ext uri="{FF2B5EF4-FFF2-40B4-BE49-F238E27FC236}">
                    <a16:creationId xmlns:a16="http://schemas.microsoft.com/office/drawing/2014/main" id="{9BB95947-6F3E-C673-754F-FCD415979561}"/>
                  </a:ext>
                </a:extLst>
              </p:cNvPr>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7" name="Rectangle 27">
                <a:extLst>
                  <a:ext uri="{FF2B5EF4-FFF2-40B4-BE49-F238E27FC236}">
                    <a16:creationId xmlns:a16="http://schemas.microsoft.com/office/drawing/2014/main" id="{C67A1976-FB57-014C-786A-2B64FEF94004}"/>
                  </a:ext>
                </a:extLst>
              </p:cNvPr>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8" name="Rectangle 28">
                <a:extLst>
                  <a:ext uri="{FF2B5EF4-FFF2-40B4-BE49-F238E27FC236}">
                    <a16:creationId xmlns:a16="http://schemas.microsoft.com/office/drawing/2014/main" id="{772AC25C-53F1-1526-04C2-89E386EF51F1}"/>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29" name="Rectangle 29">
                <a:extLst>
                  <a:ext uri="{FF2B5EF4-FFF2-40B4-BE49-F238E27FC236}">
                    <a16:creationId xmlns:a16="http://schemas.microsoft.com/office/drawing/2014/main" id="{59790BFD-C508-BDE2-26E6-5DFCFDA45F70}"/>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0" name="Rectangle 30">
                <a:extLst>
                  <a:ext uri="{FF2B5EF4-FFF2-40B4-BE49-F238E27FC236}">
                    <a16:creationId xmlns:a16="http://schemas.microsoft.com/office/drawing/2014/main" id="{1FA10F7E-FB6D-E306-E86F-174E14E208E3}"/>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1" name="Rectangle 31">
                <a:extLst>
                  <a:ext uri="{FF2B5EF4-FFF2-40B4-BE49-F238E27FC236}">
                    <a16:creationId xmlns:a16="http://schemas.microsoft.com/office/drawing/2014/main" id="{C29A5E8D-0494-1998-652C-90BF30F9D1DE}"/>
                  </a:ext>
                </a:extLst>
              </p:cNvPr>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2" name="Rectangle 32">
                <a:extLst>
                  <a:ext uri="{FF2B5EF4-FFF2-40B4-BE49-F238E27FC236}">
                    <a16:creationId xmlns:a16="http://schemas.microsoft.com/office/drawing/2014/main" id="{F9B48FC8-5D06-ECC1-52AF-48094ADD6A07}"/>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33" name="Rectangle 33">
                <a:extLst>
                  <a:ext uri="{FF2B5EF4-FFF2-40B4-BE49-F238E27FC236}">
                    <a16:creationId xmlns:a16="http://schemas.microsoft.com/office/drawing/2014/main" id="{8F8FB590-FEA6-B4D9-8CEB-3390E5B35609}"/>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grpSp>
      </p:grpSp>
      <p:sp>
        <p:nvSpPr>
          <p:cNvPr id="22562"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22563"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4" name="Rectangle 36">
            <a:extLst>
              <a:ext uri="{FF2B5EF4-FFF2-40B4-BE49-F238E27FC236}">
                <a16:creationId xmlns:a16="http://schemas.microsoft.com/office/drawing/2014/main" id="{E58C805F-46BC-03C7-AADA-B221B84AB7FF}"/>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5" name="Rectangle 37">
            <a:extLst>
              <a:ext uri="{FF2B5EF4-FFF2-40B4-BE49-F238E27FC236}">
                <a16:creationId xmlns:a16="http://schemas.microsoft.com/office/drawing/2014/main" id="{ECA39237-906C-3A08-9199-85D47FD3E162}"/>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6" name="Rectangle 38">
            <a:extLst>
              <a:ext uri="{FF2B5EF4-FFF2-40B4-BE49-F238E27FC236}">
                <a16:creationId xmlns:a16="http://schemas.microsoft.com/office/drawing/2014/main" id="{9A4042B9-0DEB-B2A0-BFA9-F7345EDF96A9}"/>
              </a:ext>
            </a:extLst>
          </p:cNvPr>
          <p:cNvSpPr>
            <a:spLocks noGrp="1" noChangeArrowheads="1"/>
          </p:cNvSpPr>
          <p:nvPr>
            <p:ph type="sldNum" sz="quarter" idx="12"/>
          </p:nvPr>
        </p:nvSpPr>
        <p:spPr/>
        <p:txBody>
          <a:bodyPr/>
          <a:lstStyle>
            <a:lvl1pPr>
              <a:defRPr>
                <a:solidFill>
                  <a:srgbClr val="FFFFFF"/>
                </a:solidFill>
              </a:defRPr>
            </a:lvl1pPr>
          </a:lstStyle>
          <a:p>
            <a:pPr>
              <a:defRPr/>
            </a:pPr>
            <a:fld id="{55C93C25-3ABC-4741-911F-832918267257}" type="slidenum">
              <a:rPr lang="en-US" altLang="en-US"/>
              <a:pPr>
                <a:defRPr/>
              </a:pPr>
              <a:t>‹#›</a:t>
            </a:fld>
            <a:endParaRPr lang="en-US" altLang="en-US"/>
          </a:p>
        </p:txBody>
      </p:sp>
    </p:spTree>
    <p:extLst>
      <p:ext uri="{BB962C8B-B14F-4D97-AF65-F5344CB8AC3E}">
        <p14:creationId xmlns:p14="http://schemas.microsoft.com/office/powerpoint/2010/main" val="416630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7C026-502A-0A63-C2E1-41911B915B8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D5D8DA4-1C8E-F3F0-82D1-B3FD51E57D8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81A5DA-0717-1FC0-17BF-D542D701CFE5}"/>
              </a:ext>
            </a:extLst>
          </p:cNvPr>
          <p:cNvSpPr>
            <a:spLocks noGrp="1"/>
          </p:cNvSpPr>
          <p:nvPr>
            <p:ph type="sldNum" sz="quarter" idx="12"/>
          </p:nvPr>
        </p:nvSpPr>
        <p:spPr/>
        <p:txBody>
          <a:bodyPr/>
          <a:lstStyle>
            <a:lvl1pPr>
              <a:defRPr/>
            </a:lvl1pPr>
          </a:lstStyle>
          <a:p>
            <a:pPr>
              <a:defRPr/>
            </a:pPr>
            <a:fld id="{EC97E641-A6E2-49DC-B820-6F671B869851}" type="slidenum">
              <a:rPr lang="en-US" altLang="en-US"/>
              <a:pPr>
                <a:defRPr/>
              </a:pPr>
              <a:t>‹#›</a:t>
            </a:fld>
            <a:endParaRPr lang="en-US" altLang="en-US"/>
          </a:p>
        </p:txBody>
      </p:sp>
    </p:spTree>
    <p:extLst>
      <p:ext uri="{BB962C8B-B14F-4D97-AF65-F5344CB8AC3E}">
        <p14:creationId xmlns:p14="http://schemas.microsoft.com/office/powerpoint/2010/main" val="422436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68028-E22A-05CC-5EAA-265C7B025E8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D847EFC-16AD-2C98-C84B-80BBDEF9B9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B04CE1-B33C-AFC4-A02F-60E996A31780}"/>
              </a:ext>
            </a:extLst>
          </p:cNvPr>
          <p:cNvSpPr>
            <a:spLocks noGrp="1"/>
          </p:cNvSpPr>
          <p:nvPr>
            <p:ph type="sldNum" sz="quarter" idx="12"/>
          </p:nvPr>
        </p:nvSpPr>
        <p:spPr/>
        <p:txBody>
          <a:bodyPr/>
          <a:lstStyle>
            <a:lvl1pPr>
              <a:defRPr/>
            </a:lvl1pPr>
          </a:lstStyle>
          <a:p>
            <a:pPr>
              <a:defRPr/>
            </a:pPr>
            <a:fld id="{82D3D55A-C8AB-43B0-B089-561923FF108C}" type="slidenum">
              <a:rPr lang="en-US" altLang="en-US"/>
              <a:pPr>
                <a:defRPr/>
              </a:pPr>
              <a:t>‹#›</a:t>
            </a:fld>
            <a:endParaRPr lang="en-US" altLang="en-US"/>
          </a:p>
        </p:txBody>
      </p:sp>
    </p:spTree>
    <p:extLst>
      <p:ext uri="{BB962C8B-B14F-4D97-AF65-F5344CB8AC3E}">
        <p14:creationId xmlns:p14="http://schemas.microsoft.com/office/powerpoint/2010/main" val="2532298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9C976F4-E236-AC29-5683-3BD45366281A}"/>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78C2CBB1-E706-7453-FC80-01942DFAA5E9}"/>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0795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317221C-41DC-CBA8-E1EE-E3FE77333A11}"/>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E135D1B-5E04-FFEC-1D83-5F54439A30A5}"/>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312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EECAA62-2A8B-4FEF-9AC1-B718A41B8D12}"/>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F72A2E03-27F9-3E7B-2DD2-CBE950C19EDB}"/>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11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5FBD4D0-6889-F4C8-FFD9-21EA6FCD77D8}"/>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A4C84DFC-CF87-9CF0-D0AC-56EC24CB4F50}"/>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436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4C8392-418B-022B-1499-354BF4127FD3}"/>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76A19EBE-9751-B1E1-BD9E-41D6D4422D8D}"/>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636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E9763AE-30A4-772E-FA51-68FBE8E6D1D4}"/>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EDAE195-D52D-5F69-A766-E4467642F1A0}"/>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093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564E151-8A4F-CC7C-6FA7-F60E43799CC0}"/>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B88EF934-4E78-474B-B08F-2D57BE008205}"/>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1617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9848155-537E-AD5F-489B-C778D1A5CADD}"/>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0034BEFA-01FF-7126-0A78-097412800008}"/>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877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D778-EC7E-F01B-F8E5-B8DA00D9969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03780AF-C6D1-5B51-D72E-A57C5E5993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A2292B-6195-AB8E-FE50-703F19B554F0}"/>
              </a:ext>
            </a:extLst>
          </p:cNvPr>
          <p:cNvSpPr>
            <a:spLocks noGrp="1"/>
          </p:cNvSpPr>
          <p:nvPr>
            <p:ph type="sldNum" sz="quarter" idx="12"/>
          </p:nvPr>
        </p:nvSpPr>
        <p:spPr/>
        <p:txBody>
          <a:bodyPr/>
          <a:lstStyle>
            <a:lvl1pPr>
              <a:defRPr/>
            </a:lvl1pPr>
          </a:lstStyle>
          <a:p>
            <a:pPr>
              <a:defRPr/>
            </a:pPr>
            <a:fld id="{A0AE22F2-F8CF-490D-A05F-ED486CEBF3F2}" type="slidenum">
              <a:rPr lang="en-US" altLang="en-US"/>
              <a:pPr>
                <a:defRPr/>
              </a:pPr>
              <a:t>‹#›</a:t>
            </a:fld>
            <a:endParaRPr lang="en-US" altLang="en-US"/>
          </a:p>
        </p:txBody>
      </p:sp>
    </p:spTree>
    <p:extLst>
      <p:ext uri="{BB962C8B-B14F-4D97-AF65-F5344CB8AC3E}">
        <p14:creationId xmlns:p14="http://schemas.microsoft.com/office/powerpoint/2010/main" val="806949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1FEF039-B3B0-2268-16A6-9AF3D88AFADC}"/>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4400">
              <a:solidFill>
                <a:schemeClr val="tx2"/>
              </a:solidFill>
              <a:latin typeface="Calibri" panose="020F0502020204030204" pitchFamily="34" charset="0"/>
              <a:cs typeface="Calibri" panose="020F0502020204030204" pitchFamily="34" charset="0"/>
            </a:endParaRPr>
          </a:p>
        </p:txBody>
      </p:sp>
      <p:sp>
        <p:nvSpPr>
          <p:cNvPr id="3" name="Rectangle 3">
            <a:extLst>
              <a:ext uri="{FF2B5EF4-FFF2-40B4-BE49-F238E27FC236}">
                <a16:creationId xmlns:a16="http://schemas.microsoft.com/office/drawing/2014/main" id="{5854E756-D716-B138-A24A-F3A613EEDF4F}"/>
              </a:ext>
            </a:extLst>
          </p:cNvPr>
          <p:cNvSpPr>
            <a:spLocks noGrp="1" noChangeArrowheads="1"/>
          </p:cNvSpPr>
          <p:nvPr/>
        </p:nvSpPr>
        <p:spPr bwMode="auto">
          <a:xfrm>
            <a:off x="1560513"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tx2"/>
              </a:buClr>
              <a:buSzPct val="75000"/>
              <a:buFont typeface="Wingdings" panose="05000000000000000000" pitchFamily="2" charset="2"/>
              <a:buChar char="n"/>
              <a:defRPr/>
            </a:pPr>
            <a:endParaRPr lang="en-US" altLang="en-US" sz="3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940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FAA6131F-D13F-8CB1-067B-422F2598CA0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71A7BA8F-D4F6-DDFB-76E1-255EC4DE258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0D4F455-6D6D-1E4A-C89E-1B3F8168277D}"/>
              </a:ext>
            </a:extLst>
          </p:cNvPr>
          <p:cNvSpPr>
            <a:spLocks noGrp="1" noChangeArrowheads="1"/>
          </p:cNvSpPr>
          <p:nvPr>
            <p:ph type="sldNum" sz="quarter" idx="12"/>
          </p:nvPr>
        </p:nvSpPr>
        <p:spPr/>
        <p:txBody>
          <a:bodyPr/>
          <a:lstStyle>
            <a:lvl1pPr>
              <a:defRPr/>
            </a:lvl1pPr>
          </a:lstStyle>
          <a:p>
            <a:pPr>
              <a:defRPr/>
            </a:pPr>
            <a:fld id="{8D628957-B6D5-4A35-8D74-4A59214517E3}" type="slidenum">
              <a:rPr lang="en-US"/>
              <a:pPr>
                <a:defRPr/>
              </a:pPr>
              <a:t>‹#›</a:t>
            </a:fld>
            <a:endParaRPr lang="en-US" dirty="0"/>
          </a:p>
        </p:txBody>
      </p:sp>
    </p:spTree>
    <p:extLst>
      <p:ext uri="{BB962C8B-B14F-4D97-AF65-F5344CB8AC3E}">
        <p14:creationId xmlns:p14="http://schemas.microsoft.com/office/powerpoint/2010/main" val="164060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B20621AF-9DFD-6368-1AA2-FA5BC22539E7}"/>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35DDF3E-4527-1247-D517-40612223BC22}"/>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6246EB68-7E79-59E2-D420-3235DE021DFD}"/>
              </a:ext>
            </a:extLst>
          </p:cNvPr>
          <p:cNvSpPr>
            <a:spLocks noGrp="1" noChangeArrowheads="1"/>
          </p:cNvSpPr>
          <p:nvPr>
            <p:ph type="sldNum" sz="quarter" idx="12"/>
          </p:nvPr>
        </p:nvSpPr>
        <p:spPr/>
        <p:txBody>
          <a:bodyPr/>
          <a:lstStyle>
            <a:lvl1pPr>
              <a:defRPr/>
            </a:lvl1pPr>
          </a:lstStyle>
          <a:p>
            <a:pPr>
              <a:defRPr/>
            </a:pPr>
            <a:fld id="{D456A4DA-FA55-4811-B8A8-F9467608450C}" type="slidenum">
              <a:rPr lang="en-US"/>
              <a:pPr>
                <a:defRPr/>
              </a:pPr>
              <a:t>‹#›</a:t>
            </a:fld>
            <a:endParaRPr lang="en-US"/>
          </a:p>
        </p:txBody>
      </p:sp>
    </p:spTree>
    <p:extLst>
      <p:ext uri="{BB962C8B-B14F-4D97-AF65-F5344CB8AC3E}">
        <p14:creationId xmlns:p14="http://schemas.microsoft.com/office/powerpoint/2010/main" val="3572695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A71310E-FC19-0788-2BF0-AF64CD00F9CB}"/>
              </a:ext>
            </a:extLst>
          </p:cNvPr>
          <p:cNvSpPr>
            <a:spLocks noGrp="1" noChangeArrowheads="1"/>
          </p:cNvSpPr>
          <p:nvPr>
            <p:ph type="dt" sz="half" idx="10"/>
          </p:nvPr>
        </p:nvSpPr>
        <p:spPr/>
        <p:txBody>
          <a:bodyPr/>
          <a:lstStyle>
            <a:lvl1pPr>
              <a:defRPr/>
            </a:lvl1pPr>
          </a:lstStyle>
          <a:p>
            <a:pPr>
              <a:defRPr/>
            </a:pPr>
            <a:fld id="{DF3D671D-A2A5-4CD9-8A9B-1F7FC052D772}" type="datetime1">
              <a:rPr lang="en-US"/>
              <a:pPr>
                <a:defRPr/>
              </a:pPr>
              <a:t>7/29/2023</a:t>
            </a:fld>
            <a:endParaRPr lang="en-US"/>
          </a:p>
        </p:txBody>
      </p:sp>
      <p:sp>
        <p:nvSpPr>
          <p:cNvPr id="4" name="Rectangle 1030">
            <a:extLst>
              <a:ext uri="{FF2B5EF4-FFF2-40B4-BE49-F238E27FC236}">
                <a16:creationId xmlns:a16="http://schemas.microsoft.com/office/drawing/2014/main" id="{C7ED2EF4-D248-4665-1157-4145262219B2}"/>
              </a:ext>
            </a:extLst>
          </p:cNvPr>
          <p:cNvSpPr>
            <a:spLocks noGrp="1" noChangeArrowheads="1"/>
          </p:cNvSpPr>
          <p:nvPr>
            <p:ph type="ftr" sz="quarter" idx="11"/>
          </p:nvPr>
        </p:nvSpPr>
        <p:spPr/>
        <p:txBody>
          <a:bodyPr/>
          <a:lstStyle>
            <a:lvl1pPr>
              <a:defRPr/>
            </a:lvl1pPr>
          </a:lstStyle>
          <a:p>
            <a:pPr>
              <a:defRPr/>
            </a:pPr>
            <a:r>
              <a:rPr lang="en-US"/>
              <a:t>DANIEL</a:t>
            </a:r>
          </a:p>
        </p:txBody>
      </p:sp>
      <p:sp>
        <p:nvSpPr>
          <p:cNvPr id="5" name="Rectangle 1031">
            <a:extLst>
              <a:ext uri="{FF2B5EF4-FFF2-40B4-BE49-F238E27FC236}">
                <a16:creationId xmlns:a16="http://schemas.microsoft.com/office/drawing/2014/main" id="{C2CD032B-E473-097C-DB1D-1D7615A489BA}"/>
              </a:ext>
            </a:extLst>
          </p:cNvPr>
          <p:cNvSpPr>
            <a:spLocks noGrp="1" noChangeArrowheads="1"/>
          </p:cNvSpPr>
          <p:nvPr>
            <p:ph type="sldNum" sz="quarter" idx="12"/>
          </p:nvPr>
        </p:nvSpPr>
        <p:spPr/>
        <p:txBody>
          <a:bodyPr/>
          <a:lstStyle>
            <a:lvl1pPr>
              <a:defRPr/>
            </a:lvl1pPr>
          </a:lstStyle>
          <a:p>
            <a:pPr>
              <a:defRPr/>
            </a:pPr>
            <a:fld id="{E9606FF4-EE53-44B5-8DB8-60F7995F7A6E}" type="slidenum">
              <a:rPr lang="en-US"/>
              <a:pPr>
                <a:defRPr/>
              </a:pPr>
              <a:t>‹#›</a:t>
            </a:fld>
            <a:endParaRPr lang="en-US"/>
          </a:p>
        </p:txBody>
      </p:sp>
    </p:spTree>
    <p:extLst>
      <p:ext uri="{BB962C8B-B14F-4D97-AF65-F5344CB8AC3E}">
        <p14:creationId xmlns:p14="http://schemas.microsoft.com/office/powerpoint/2010/main" val="2311963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a:extLst>
              <a:ext uri="{FF2B5EF4-FFF2-40B4-BE49-F238E27FC236}">
                <a16:creationId xmlns:a16="http://schemas.microsoft.com/office/drawing/2014/main" id="{7424EC7A-6DDB-754A-2358-1272CDFC177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7F309513-17DC-C9BF-76F0-D6E0403F588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8">
            <a:extLst>
              <a:ext uri="{FF2B5EF4-FFF2-40B4-BE49-F238E27FC236}">
                <a16:creationId xmlns:a16="http://schemas.microsoft.com/office/drawing/2014/main" id="{64CE8EAC-0F51-B535-1997-FF48E9B5A321}"/>
              </a:ext>
            </a:extLst>
          </p:cNvPr>
          <p:cNvSpPr>
            <a:spLocks noGrp="1" noChangeArrowheads="1"/>
          </p:cNvSpPr>
          <p:nvPr>
            <p:ph type="sldNum" sz="quarter" idx="12"/>
          </p:nvPr>
        </p:nvSpPr>
        <p:spPr/>
        <p:txBody>
          <a:bodyPr/>
          <a:lstStyle>
            <a:lvl1pPr>
              <a:defRPr/>
            </a:lvl1pPr>
          </a:lstStyle>
          <a:p>
            <a:pPr>
              <a:defRPr/>
            </a:pPr>
            <a:fld id="{D66F7870-68EF-42E2-AC73-937888BEB2BD}" type="slidenum">
              <a:rPr lang="en-US" altLang="en-US"/>
              <a:pPr>
                <a:defRPr/>
              </a:pPr>
              <a:t>‹#›</a:t>
            </a:fld>
            <a:endParaRPr lang="en-US" altLang="en-US"/>
          </a:p>
        </p:txBody>
      </p:sp>
    </p:spTree>
    <p:extLst>
      <p:ext uri="{BB962C8B-B14F-4D97-AF65-F5344CB8AC3E}">
        <p14:creationId xmlns:p14="http://schemas.microsoft.com/office/powerpoint/2010/main" val="1687075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F0DCD1D5-C9D8-E6D2-4557-871E762127C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C908D032-436E-BA1D-F3C4-7AF77D04285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3BE74FC8-104B-6686-C760-87AED641656A}"/>
              </a:ext>
            </a:extLst>
          </p:cNvPr>
          <p:cNvSpPr>
            <a:spLocks noGrp="1" noChangeArrowheads="1"/>
          </p:cNvSpPr>
          <p:nvPr>
            <p:ph type="sldNum" sz="quarter" idx="12"/>
          </p:nvPr>
        </p:nvSpPr>
        <p:spPr/>
        <p:txBody>
          <a:bodyPr/>
          <a:lstStyle>
            <a:lvl1pPr>
              <a:defRPr/>
            </a:lvl1pPr>
          </a:lstStyle>
          <a:p>
            <a:pPr>
              <a:defRPr/>
            </a:pPr>
            <a:fld id="{51692E77-7F0E-4091-9150-BA29A783211F}" type="slidenum">
              <a:rPr lang="en-US" altLang="en-US"/>
              <a:pPr>
                <a:defRPr/>
              </a:pPr>
              <a:t>‹#›</a:t>
            </a:fld>
            <a:endParaRPr lang="en-US" altLang="en-US"/>
          </a:p>
        </p:txBody>
      </p:sp>
    </p:spTree>
    <p:extLst>
      <p:ext uri="{BB962C8B-B14F-4D97-AF65-F5344CB8AC3E}">
        <p14:creationId xmlns:p14="http://schemas.microsoft.com/office/powerpoint/2010/main" val="3727419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76F848B-C39B-FC6A-BB04-3C7037E913A1}"/>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C2711C3-D156-44FF-EC03-3A6E1D61AE1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391AE900-97EE-2F37-9629-23200A633129}"/>
              </a:ext>
            </a:extLst>
          </p:cNvPr>
          <p:cNvSpPr>
            <a:spLocks noGrp="1" noChangeArrowheads="1"/>
          </p:cNvSpPr>
          <p:nvPr>
            <p:ph type="sldNum" sz="quarter" idx="12"/>
          </p:nvPr>
        </p:nvSpPr>
        <p:spPr/>
        <p:txBody>
          <a:bodyPr/>
          <a:lstStyle>
            <a:lvl1pPr>
              <a:defRPr/>
            </a:lvl1pPr>
          </a:lstStyle>
          <a:p>
            <a:pPr>
              <a:defRPr/>
            </a:pPr>
            <a:fld id="{30727F30-423D-405B-A2FB-207BD7614DF1}" type="slidenum">
              <a:rPr lang="en-US" altLang="en-US"/>
              <a:pPr>
                <a:defRPr/>
              </a:pPr>
              <a:t>‹#›</a:t>
            </a:fld>
            <a:endParaRPr lang="en-US" altLang="en-US"/>
          </a:p>
        </p:txBody>
      </p:sp>
    </p:spTree>
    <p:extLst>
      <p:ext uri="{BB962C8B-B14F-4D97-AF65-F5344CB8AC3E}">
        <p14:creationId xmlns:p14="http://schemas.microsoft.com/office/powerpoint/2010/main" val="91011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F514DBF-6E3C-8764-82E1-3BAE8A8DA57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34DB2AA-C6EC-2E42-8728-9F65F16F53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0006CC-17FD-CB92-9CBF-38E4BCF80472}"/>
              </a:ext>
            </a:extLst>
          </p:cNvPr>
          <p:cNvSpPr>
            <a:spLocks noGrp="1"/>
          </p:cNvSpPr>
          <p:nvPr>
            <p:ph type="sldNum" sz="quarter" idx="12"/>
          </p:nvPr>
        </p:nvSpPr>
        <p:spPr/>
        <p:txBody>
          <a:bodyPr/>
          <a:lstStyle>
            <a:lvl1pPr>
              <a:defRPr/>
            </a:lvl1pPr>
          </a:lstStyle>
          <a:p>
            <a:pPr>
              <a:defRPr/>
            </a:pPr>
            <a:fld id="{6990C2D0-AC19-4C19-8EF0-0A3E0CF8F230}" type="slidenum">
              <a:rPr lang="en-US" altLang="en-US"/>
              <a:pPr>
                <a:defRPr/>
              </a:pPr>
              <a:t>‹#›</a:t>
            </a:fld>
            <a:endParaRPr lang="en-US" altLang="en-US"/>
          </a:p>
        </p:txBody>
      </p:sp>
    </p:spTree>
    <p:extLst>
      <p:ext uri="{BB962C8B-B14F-4D97-AF65-F5344CB8AC3E}">
        <p14:creationId xmlns:p14="http://schemas.microsoft.com/office/powerpoint/2010/main" val="4026921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B46C1-31C6-BA64-B969-B6C6574D67A7}"/>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E8630385-53A9-3070-2BD8-1BCAB33617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D7FD3A8-6EAE-82F5-0EC8-97752D2D3B4B}"/>
              </a:ext>
            </a:extLst>
          </p:cNvPr>
          <p:cNvSpPr>
            <a:spLocks noGrp="1"/>
          </p:cNvSpPr>
          <p:nvPr>
            <p:ph type="sldNum" sz="quarter" idx="12"/>
          </p:nvPr>
        </p:nvSpPr>
        <p:spPr/>
        <p:txBody>
          <a:bodyPr/>
          <a:lstStyle>
            <a:lvl1pPr>
              <a:defRPr/>
            </a:lvl1pPr>
          </a:lstStyle>
          <a:p>
            <a:pPr>
              <a:defRPr/>
            </a:pPr>
            <a:fld id="{61E49095-DB92-43BA-898E-8F63D4A417D0}" type="slidenum">
              <a:rPr lang="en-US" altLang="en-US"/>
              <a:pPr>
                <a:defRPr/>
              </a:pPr>
              <a:t>‹#›</a:t>
            </a:fld>
            <a:endParaRPr lang="en-US" altLang="en-US"/>
          </a:p>
        </p:txBody>
      </p:sp>
    </p:spTree>
    <p:extLst>
      <p:ext uri="{BB962C8B-B14F-4D97-AF65-F5344CB8AC3E}">
        <p14:creationId xmlns:p14="http://schemas.microsoft.com/office/powerpoint/2010/main" val="3188219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169EC5-0D38-CDDA-F86C-AE924D59EE60}"/>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60428CEE-1F3E-03AA-7ED0-91F178A9704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4FF777E-9B82-9477-E55F-2650503B1E0D}"/>
              </a:ext>
            </a:extLst>
          </p:cNvPr>
          <p:cNvSpPr>
            <a:spLocks noGrp="1"/>
          </p:cNvSpPr>
          <p:nvPr>
            <p:ph type="sldNum" sz="quarter" idx="12"/>
          </p:nvPr>
        </p:nvSpPr>
        <p:spPr/>
        <p:txBody>
          <a:bodyPr/>
          <a:lstStyle>
            <a:lvl1pPr>
              <a:defRPr/>
            </a:lvl1pPr>
          </a:lstStyle>
          <a:p>
            <a:pPr>
              <a:defRPr/>
            </a:pPr>
            <a:fld id="{BF71CC24-E2AB-482F-BA9A-03C48837C26A}" type="slidenum">
              <a:rPr lang="en-US" altLang="en-US"/>
              <a:pPr>
                <a:defRPr/>
              </a:pPr>
              <a:t>‹#›</a:t>
            </a:fld>
            <a:endParaRPr lang="en-US" altLang="en-US"/>
          </a:p>
        </p:txBody>
      </p:sp>
    </p:spTree>
    <p:extLst>
      <p:ext uri="{BB962C8B-B14F-4D97-AF65-F5344CB8AC3E}">
        <p14:creationId xmlns:p14="http://schemas.microsoft.com/office/powerpoint/2010/main" val="32594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E9C724-58B4-248E-23EF-8AD2F54B98A2}"/>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E66179D-494E-AC60-D784-A6E7BD17D9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1FABD6D-C8D9-9711-EE3A-88FF8170C013}"/>
              </a:ext>
            </a:extLst>
          </p:cNvPr>
          <p:cNvSpPr>
            <a:spLocks noGrp="1"/>
          </p:cNvSpPr>
          <p:nvPr>
            <p:ph type="sldNum" sz="quarter" idx="12"/>
          </p:nvPr>
        </p:nvSpPr>
        <p:spPr/>
        <p:txBody>
          <a:bodyPr/>
          <a:lstStyle>
            <a:lvl1pPr>
              <a:defRPr/>
            </a:lvl1pPr>
          </a:lstStyle>
          <a:p>
            <a:pPr>
              <a:defRPr/>
            </a:pPr>
            <a:fld id="{09AF78E0-1228-4AB6-93AB-D9E42CCD5FB9}" type="slidenum">
              <a:rPr lang="en-US" altLang="en-US"/>
              <a:pPr>
                <a:defRPr/>
              </a:pPr>
              <a:t>‹#›</a:t>
            </a:fld>
            <a:endParaRPr lang="en-US" altLang="en-US"/>
          </a:p>
        </p:txBody>
      </p:sp>
    </p:spTree>
    <p:extLst>
      <p:ext uri="{BB962C8B-B14F-4D97-AF65-F5344CB8AC3E}">
        <p14:creationId xmlns:p14="http://schemas.microsoft.com/office/powerpoint/2010/main" val="427996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2E4AC-6D37-CD0A-7A80-E8C567A81CB8}"/>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10F459E6-D3D1-CA0A-9E62-63066AF95E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42D11827-275C-1804-E342-BCE5B85763C8}"/>
              </a:ext>
            </a:extLst>
          </p:cNvPr>
          <p:cNvSpPr>
            <a:spLocks noGrp="1"/>
          </p:cNvSpPr>
          <p:nvPr>
            <p:ph type="sldNum" sz="quarter" idx="12"/>
          </p:nvPr>
        </p:nvSpPr>
        <p:spPr/>
        <p:txBody>
          <a:bodyPr/>
          <a:lstStyle>
            <a:lvl1pPr>
              <a:defRPr/>
            </a:lvl1pPr>
          </a:lstStyle>
          <a:p>
            <a:pPr>
              <a:defRPr/>
            </a:pPr>
            <a:fld id="{E2130952-79E6-4779-AC4E-B7F817AC8D2B}" type="slidenum">
              <a:rPr lang="en-US" altLang="en-US"/>
              <a:pPr>
                <a:defRPr/>
              </a:pPr>
              <a:t>‹#›</a:t>
            </a:fld>
            <a:endParaRPr lang="en-US" altLang="en-US"/>
          </a:p>
        </p:txBody>
      </p:sp>
    </p:spTree>
    <p:extLst>
      <p:ext uri="{BB962C8B-B14F-4D97-AF65-F5344CB8AC3E}">
        <p14:creationId xmlns:p14="http://schemas.microsoft.com/office/powerpoint/2010/main" val="1947327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563D19B-5FA6-8974-B0F9-FB49080F410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D7267B-E952-F614-74F9-714E7F3C4EA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510DAEA-52C8-5F6D-B253-724048B08374}"/>
              </a:ext>
            </a:extLst>
          </p:cNvPr>
          <p:cNvSpPr>
            <a:spLocks noGrp="1"/>
          </p:cNvSpPr>
          <p:nvPr>
            <p:ph type="sldNum" sz="quarter" idx="12"/>
          </p:nvPr>
        </p:nvSpPr>
        <p:spPr/>
        <p:txBody>
          <a:bodyPr/>
          <a:lstStyle>
            <a:lvl1pPr>
              <a:defRPr/>
            </a:lvl1pPr>
          </a:lstStyle>
          <a:p>
            <a:pPr>
              <a:defRPr/>
            </a:pPr>
            <a:fld id="{8B7EC81E-9E71-4516-8227-5B91B3B63461}" type="slidenum">
              <a:rPr lang="en-US" altLang="en-US"/>
              <a:pPr>
                <a:defRPr/>
              </a:pPr>
              <a:t>‹#›</a:t>
            </a:fld>
            <a:endParaRPr lang="en-US" altLang="en-US"/>
          </a:p>
        </p:txBody>
      </p:sp>
    </p:spTree>
    <p:extLst>
      <p:ext uri="{BB962C8B-B14F-4D97-AF65-F5344CB8AC3E}">
        <p14:creationId xmlns:p14="http://schemas.microsoft.com/office/powerpoint/2010/main" val="2780646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AA436C0-C9FC-BDDE-78A3-4C9E9EDCE63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87145E0-F7CF-ED59-4F77-2E4A9A1F19C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48BF582-4A5F-BFE9-C409-2BA6577E4C65}"/>
              </a:ext>
            </a:extLst>
          </p:cNvPr>
          <p:cNvSpPr>
            <a:spLocks noGrp="1"/>
          </p:cNvSpPr>
          <p:nvPr>
            <p:ph type="sldNum" sz="quarter" idx="12"/>
          </p:nvPr>
        </p:nvSpPr>
        <p:spPr/>
        <p:txBody>
          <a:bodyPr/>
          <a:lstStyle>
            <a:lvl1pPr>
              <a:defRPr/>
            </a:lvl1pPr>
          </a:lstStyle>
          <a:p>
            <a:pPr>
              <a:defRPr/>
            </a:pPr>
            <a:fld id="{21371E37-884E-4D3E-8203-B26480AC5106}" type="slidenum">
              <a:rPr lang="en-US" altLang="en-US"/>
              <a:pPr>
                <a:defRPr/>
              </a:pPr>
              <a:t>‹#›</a:t>
            </a:fld>
            <a:endParaRPr lang="en-US" altLang="en-US"/>
          </a:p>
        </p:txBody>
      </p:sp>
    </p:spTree>
    <p:extLst>
      <p:ext uri="{BB962C8B-B14F-4D97-AF65-F5344CB8AC3E}">
        <p14:creationId xmlns:p14="http://schemas.microsoft.com/office/powerpoint/2010/main" val="80107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BBED409-7B24-360F-D7A7-DE75EDDD263F}"/>
              </a:ext>
            </a:extLst>
          </p:cNvPr>
          <p:cNvGrpSpPr>
            <a:grpSpLocks/>
          </p:cNvGrpSpPr>
          <p:nvPr/>
        </p:nvGrpSpPr>
        <p:grpSpPr bwMode="auto">
          <a:xfrm>
            <a:off x="0" y="0"/>
            <a:ext cx="1447800" cy="6854825"/>
            <a:chOff x="0" y="0"/>
            <a:chExt cx="684" cy="4318"/>
          </a:xfrm>
        </p:grpSpPr>
        <p:sp>
          <p:nvSpPr>
            <p:cNvPr id="21507" name="Rectangle 3">
              <a:extLst>
                <a:ext uri="{FF2B5EF4-FFF2-40B4-BE49-F238E27FC236}">
                  <a16:creationId xmlns:a16="http://schemas.microsoft.com/office/drawing/2014/main" id="{4DF387F2-DFE0-822E-298A-7319A1F3CFB1}"/>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19298904-31E5-3B2A-A390-EE2F2C6423FE}"/>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EB128B8D-2892-51E2-93DB-78A1D0CBD837}"/>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114D2F12-66CD-9A5C-B007-5DCEA7F355D6}"/>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25D8056-559E-3600-5ACF-D74E657BA92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122D5305-D68B-ACDF-48E0-8AF4BCF691A0}"/>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0944E33-4D19-862A-288B-21B713A53776}"/>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554EF871-E7C3-E0FC-8F4A-AB612EADA33B}"/>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C5E6B11-FE70-9F4C-E1DC-43C878B12AA5}"/>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250E169A-0A50-194A-FD61-90645ADCD277}"/>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13726868-8A07-E81F-D3BE-F16022F9E911}"/>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4113ED7-39DF-9C51-B5DB-D3B383E2621A}"/>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B80D5817-43B3-9961-2AF8-B77CC23C2C4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FC549BF6-0FC4-67A4-2FF3-F96514A96EDF}"/>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0CFA430C-7E4C-8B16-4656-2B37B2677DC4}"/>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E9268451-6C31-BDD2-FE59-7071EA4D6422}"/>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5B8922B3-E79C-AF8F-664A-507B1A1E6817}"/>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16B914B9-8E90-61B1-14A4-6FB79BEF221C}"/>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F80D8D43-EE66-156A-C600-6F26C6928069}"/>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77970104-466B-7386-AEF9-AF05D596BB3D}"/>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91D08771-8F8C-BC63-C763-55FE325E711C}"/>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8BC19123-EDFD-8081-FBC0-114EB19AB25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5691F606-14DD-2E54-5C7A-B647D729273D}"/>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41C52E9A-FDED-AFE9-F92E-7748F28133E0}"/>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918F9637-D1DB-70EE-885A-2F4E642DE371}"/>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FE600652-6D97-5A82-4820-B2670A28E8E6}"/>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C601B8D-406C-B165-6F34-6D027B65D4D2}"/>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0EBBBBB0-7C14-23C4-23AE-866B7180FB4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7780F5EE-6E81-BE2E-1750-219734B7D14B}"/>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A1C46A2E-1059-6A60-4171-3F7E96E11B0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0FA7BF07-AE00-6E10-D761-5E0AE57067E7}"/>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D2DB2040-674A-8B99-EB6A-A27FBE70F18D}"/>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1539" name="Rectangle 35">
            <a:extLst>
              <a:ext uri="{FF2B5EF4-FFF2-40B4-BE49-F238E27FC236}">
                <a16:creationId xmlns:a16="http://schemas.microsoft.com/office/drawing/2014/main" id="{F20CAEAF-F9C0-9D88-4BDC-B9C39B1789FD}"/>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a:p>
        </p:txBody>
      </p:sp>
      <p:sp>
        <p:nvSpPr>
          <p:cNvPr id="21540" name="Rectangle 36">
            <a:extLst>
              <a:ext uri="{FF2B5EF4-FFF2-40B4-BE49-F238E27FC236}">
                <a16:creationId xmlns:a16="http://schemas.microsoft.com/office/drawing/2014/main" id="{6824E49B-CF37-C553-4AF4-7EC54A89C7C7}"/>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a:p>
        </p:txBody>
      </p:sp>
      <p:sp>
        <p:nvSpPr>
          <p:cNvPr id="21541" name="Rectangle 37">
            <a:extLst>
              <a:ext uri="{FF2B5EF4-FFF2-40B4-BE49-F238E27FC236}">
                <a16:creationId xmlns:a16="http://schemas.microsoft.com/office/drawing/2014/main" id="{58197705-9B7B-18D9-8681-EBEBE4184196}"/>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Calibri" panose="020F0502020204030204" pitchFamily="34" charset="0"/>
              </a:defRPr>
            </a:lvl1pPr>
          </a:lstStyle>
          <a:p>
            <a:pPr>
              <a:defRPr/>
            </a:pPr>
            <a:fld id="{1132CE7C-A7F6-4BBC-8073-93E4680E9173}" type="slidenum">
              <a:rPr lang="en-US" altLang="en-US"/>
              <a:pPr>
                <a:defRPr/>
              </a:pPr>
              <a:t>‹#›</a:t>
            </a:fld>
            <a:endParaRPr lang="en-US" altLang="en-US" dirty="0"/>
          </a:p>
        </p:txBody>
      </p:sp>
      <p:sp>
        <p:nvSpPr>
          <p:cNvPr id="21542" name="Rectangle 38">
            <a:extLst>
              <a:ext uri="{FF2B5EF4-FFF2-40B4-BE49-F238E27FC236}">
                <a16:creationId xmlns:a16="http://schemas.microsoft.com/office/drawing/2014/main" id="{BE7AE2A8-508F-D584-3C27-02FF35610B7D}"/>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79DF77EA-0B05-57EA-13E2-B044771E0F2C}"/>
              </a:ext>
            </a:extLst>
          </p:cNvPr>
          <p:cNvGrpSpPr>
            <a:grpSpLocks/>
          </p:cNvGrpSpPr>
          <p:nvPr/>
        </p:nvGrpSpPr>
        <p:grpSpPr bwMode="auto">
          <a:xfrm>
            <a:off x="0" y="0"/>
            <a:ext cx="1447800" cy="6854825"/>
            <a:chOff x="0" y="0"/>
            <a:chExt cx="684" cy="4318"/>
          </a:xfrm>
        </p:grpSpPr>
        <p:sp>
          <p:nvSpPr>
            <p:cNvPr id="14339" name="Rectangle 3">
              <a:extLst>
                <a:ext uri="{FF2B5EF4-FFF2-40B4-BE49-F238E27FC236}">
                  <a16:creationId xmlns:a16="http://schemas.microsoft.com/office/drawing/2014/main" id="{1803495F-7E11-5E03-EF3F-1991FDFF2A4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Calibri" panose="020F0502020204030204" pitchFamily="34" charset="0"/>
              </a:endParaRPr>
            </a:p>
          </p:txBody>
        </p:sp>
        <p:grpSp>
          <p:nvGrpSpPr>
            <p:cNvPr id="2057" name="Group 4">
              <a:extLst>
                <a:ext uri="{FF2B5EF4-FFF2-40B4-BE49-F238E27FC236}">
                  <a16:creationId xmlns:a16="http://schemas.microsoft.com/office/drawing/2014/main" id="{8D9671B0-A1CE-93AC-9A4E-429D16EFBFA0}"/>
                </a:ext>
              </a:extLst>
            </p:cNvPr>
            <p:cNvGrpSpPr>
              <a:grpSpLocks/>
            </p:cNvGrpSpPr>
            <p:nvPr/>
          </p:nvGrpSpPr>
          <p:grpSpPr bwMode="auto">
            <a:xfrm>
              <a:off x="48" y="102"/>
              <a:ext cx="96" cy="4128"/>
              <a:chOff x="48" y="102"/>
              <a:chExt cx="96" cy="4128"/>
            </a:xfrm>
          </p:grpSpPr>
          <p:sp>
            <p:nvSpPr>
              <p:cNvPr id="2058" name="Rectangle 5">
                <a:extLst>
                  <a:ext uri="{FF2B5EF4-FFF2-40B4-BE49-F238E27FC236}">
                    <a16:creationId xmlns:a16="http://schemas.microsoft.com/office/drawing/2014/main" id="{26C80E90-6295-03C2-72FB-FEE563C6963C}"/>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59" name="Rectangle 6">
                <a:extLst>
                  <a:ext uri="{FF2B5EF4-FFF2-40B4-BE49-F238E27FC236}">
                    <a16:creationId xmlns:a16="http://schemas.microsoft.com/office/drawing/2014/main" id="{E2D9278C-F4A0-FE62-3D0B-361373978C8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0" name="Rectangle 7">
                <a:extLst>
                  <a:ext uri="{FF2B5EF4-FFF2-40B4-BE49-F238E27FC236}">
                    <a16:creationId xmlns:a16="http://schemas.microsoft.com/office/drawing/2014/main" id="{B9FB2904-7E2A-5699-A6D2-2F701F6349F6}"/>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1" name="Rectangle 8">
                <a:extLst>
                  <a:ext uri="{FF2B5EF4-FFF2-40B4-BE49-F238E27FC236}">
                    <a16:creationId xmlns:a16="http://schemas.microsoft.com/office/drawing/2014/main" id="{7AFC9D01-F808-4236-0A28-56B06E3376F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2" name="Rectangle 9">
                <a:extLst>
                  <a:ext uri="{FF2B5EF4-FFF2-40B4-BE49-F238E27FC236}">
                    <a16:creationId xmlns:a16="http://schemas.microsoft.com/office/drawing/2014/main" id="{A01E33C5-1A18-C1DB-D3D2-BD4BB84B1742}"/>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3" name="Rectangle 10">
                <a:extLst>
                  <a:ext uri="{FF2B5EF4-FFF2-40B4-BE49-F238E27FC236}">
                    <a16:creationId xmlns:a16="http://schemas.microsoft.com/office/drawing/2014/main" id="{297DFB72-6F24-1511-1D9F-7E5677AC8ABE}"/>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4" name="Rectangle 11">
                <a:extLst>
                  <a:ext uri="{FF2B5EF4-FFF2-40B4-BE49-F238E27FC236}">
                    <a16:creationId xmlns:a16="http://schemas.microsoft.com/office/drawing/2014/main" id="{962816E1-E89D-7169-F49A-2C5B2FD2B133}"/>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5" name="Rectangle 12">
                <a:extLst>
                  <a:ext uri="{FF2B5EF4-FFF2-40B4-BE49-F238E27FC236}">
                    <a16:creationId xmlns:a16="http://schemas.microsoft.com/office/drawing/2014/main" id="{D49896CD-9C3A-9D42-5DE1-04D669F8733D}"/>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6" name="Rectangle 13">
                <a:extLst>
                  <a:ext uri="{FF2B5EF4-FFF2-40B4-BE49-F238E27FC236}">
                    <a16:creationId xmlns:a16="http://schemas.microsoft.com/office/drawing/2014/main" id="{1FA780FE-083E-3E68-6E25-58FA9D3884CB}"/>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7" name="Rectangle 14">
                <a:extLst>
                  <a:ext uri="{FF2B5EF4-FFF2-40B4-BE49-F238E27FC236}">
                    <a16:creationId xmlns:a16="http://schemas.microsoft.com/office/drawing/2014/main" id="{EBE7C06C-FA88-0027-1B12-4D70ACBF29A5}"/>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8" name="Rectangle 15">
                <a:extLst>
                  <a:ext uri="{FF2B5EF4-FFF2-40B4-BE49-F238E27FC236}">
                    <a16:creationId xmlns:a16="http://schemas.microsoft.com/office/drawing/2014/main" id="{53810E34-357C-A8FD-C2B6-EA86226B311D}"/>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69" name="Rectangle 16">
                <a:extLst>
                  <a:ext uri="{FF2B5EF4-FFF2-40B4-BE49-F238E27FC236}">
                    <a16:creationId xmlns:a16="http://schemas.microsoft.com/office/drawing/2014/main" id="{97502503-7872-D889-F27B-B2F0012A81A8}"/>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0" name="Rectangle 17">
                <a:extLst>
                  <a:ext uri="{FF2B5EF4-FFF2-40B4-BE49-F238E27FC236}">
                    <a16:creationId xmlns:a16="http://schemas.microsoft.com/office/drawing/2014/main" id="{1434C32A-68F3-CD48-25F9-3DAC6307497D}"/>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1" name="Rectangle 18">
                <a:extLst>
                  <a:ext uri="{FF2B5EF4-FFF2-40B4-BE49-F238E27FC236}">
                    <a16:creationId xmlns:a16="http://schemas.microsoft.com/office/drawing/2014/main" id="{E69A661C-A972-47C0-0A4E-2D859073F7B5}"/>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2" name="Rectangle 19">
                <a:extLst>
                  <a:ext uri="{FF2B5EF4-FFF2-40B4-BE49-F238E27FC236}">
                    <a16:creationId xmlns:a16="http://schemas.microsoft.com/office/drawing/2014/main" id="{48B28036-5051-0BF7-054E-F392AB0D9AEC}"/>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3" name="Rectangle 20">
                <a:extLst>
                  <a:ext uri="{FF2B5EF4-FFF2-40B4-BE49-F238E27FC236}">
                    <a16:creationId xmlns:a16="http://schemas.microsoft.com/office/drawing/2014/main" id="{75ECAF48-6EFD-E56C-C31D-0E756AB8A4E5}"/>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4" name="Rectangle 21">
                <a:extLst>
                  <a:ext uri="{FF2B5EF4-FFF2-40B4-BE49-F238E27FC236}">
                    <a16:creationId xmlns:a16="http://schemas.microsoft.com/office/drawing/2014/main" id="{8C57F75C-35C4-42FD-E89D-6837351033B3}"/>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5" name="Rectangle 22">
                <a:extLst>
                  <a:ext uri="{FF2B5EF4-FFF2-40B4-BE49-F238E27FC236}">
                    <a16:creationId xmlns:a16="http://schemas.microsoft.com/office/drawing/2014/main" id="{39536960-E9E7-7EBF-F9DF-38473ECD65A3}"/>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6" name="Rectangle 23">
                <a:extLst>
                  <a:ext uri="{FF2B5EF4-FFF2-40B4-BE49-F238E27FC236}">
                    <a16:creationId xmlns:a16="http://schemas.microsoft.com/office/drawing/2014/main" id="{3BC197CA-8D2C-BCB1-4A33-35E7551B5113}"/>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7" name="Rectangle 24">
                <a:extLst>
                  <a:ext uri="{FF2B5EF4-FFF2-40B4-BE49-F238E27FC236}">
                    <a16:creationId xmlns:a16="http://schemas.microsoft.com/office/drawing/2014/main" id="{0271818F-83A7-46C4-9B1E-5671D880DD3B}"/>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8" name="Rectangle 25">
                <a:extLst>
                  <a:ext uri="{FF2B5EF4-FFF2-40B4-BE49-F238E27FC236}">
                    <a16:creationId xmlns:a16="http://schemas.microsoft.com/office/drawing/2014/main" id="{23AA7586-4ADD-6B71-FC63-975B0D313E6B}"/>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79" name="Rectangle 26">
                <a:extLst>
                  <a:ext uri="{FF2B5EF4-FFF2-40B4-BE49-F238E27FC236}">
                    <a16:creationId xmlns:a16="http://schemas.microsoft.com/office/drawing/2014/main" id="{59EA405E-6AAC-0CFD-3282-783F739132A2}"/>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0" name="Rectangle 27">
                <a:extLst>
                  <a:ext uri="{FF2B5EF4-FFF2-40B4-BE49-F238E27FC236}">
                    <a16:creationId xmlns:a16="http://schemas.microsoft.com/office/drawing/2014/main" id="{728DE3AC-3EBE-14DC-F4B9-5B8008129D9F}"/>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1" name="Rectangle 28">
                <a:extLst>
                  <a:ext uri="{FF2B5EF4-FFF2-40B4-BE49-F238E27FC236}">
                    <a16:creationId xmlns:a16="http://schemas.microsoft.com/office/drawing/2014/main" id="{220775F6-AB32-48CC-55D6-D747E95082E7}"/>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2" name="Rectangle 29">
                <a:extLst>
                  <a:ext uri="{FF2B5EF4-FFF2-40B4-BE49-F238E27FC236}">
                    <a16:creationId xmlns:a16="http://schemas.microsoft.com/office/drawing/2014/main" id="{9EDE1EE0-F3A6-BC94-523E-D7A6B75FFA60}"/>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3" name="Rectangle 30">
                <a:extLst>
                  <a:ext uri="{FF2B5EF4-FFF2-40B4-BE49-F238E27FC236}">
                    <a16:creationId xmlns:a16="http://schemas.microsoft.com/office/drawing/2014/main" id="{37CC5278-A413-F014-4512-EEBE756C5E8B}"/>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4" name="Rectangle 31">
                <a:extLst>
                  <a:ext uri="{FF2B5EF4-FFF2-40B4-BE49-F238E27FC236}">
                    <a16:creationId xmlns:a16="http://schemas.microsoft.com/office/drawing/2014/main" id="{862F1F0C-8CE4-E6CC-1726-1C43F6A4CD3B}"/>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5" name="Rectangle 32">
                <a:extLst>
                  <a:ext uri="{FF2B5EF4-FFF2-40B4-BE49-F238E27FC236}">
                    <a16:creationId xmlns:a16="http://schemas.microsoft.com/office/drawing/2014/main" id="{B6698CEF-E440-3F9E-A3F7-F1B1C83E9D1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sp>
            <p:nvSpPr>
              <p:cNvPr id="2086" name="Rectangle 33">
                <a:extLst>
                  <a:ext uri="{FF2B5EF4-FFF2-40B4-BE49-F238E27FC236}">
                    <a16:creationId xmlns:a16="http://schemas.microsoft.com/office/drawing/2014/main" id="{2166C78C-C8DE-4723-FBA4-CD89D65BEED1}"/>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a:latin typeface="Calibri" panose="020F0502020204030204" pitchFamily="34" charset="0"/>
                  <a:cs typeface="Calibri" panose="020F0502020204030204" pitchFamily="34" charset="0"/>
                </a:endParaRPr>
              </a:p>
            </p:txBody>
          </p:sp>
        </p:grpSp>
      </p:grpSp>
      <p:sp>
        <p:nvSpPr>
          <p:cNvPr id="2051" name="Rectangle 34">
            <a:extLst>
              <a:ext uri="{FF2B5EF4-FFF2-40B4-BE49-F238E27FC236}">
                <a16:creationId xmlns:a16="http://schemas.microsoft.com/office/drawing/2014/main" id="{1B46EA01-4662-1485-F690-51D62B0B399D}"/>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a:extLst>
              <a:ext uri="{FF2B5EF4-FFF2-40B4-BE49-F238E27FC236}">
                <a16:creationId xmlns:a16="http://schemas.microsoft.com/office/drawing/2014/main" id="{5E42B99B-1293-ECE2-DF61-ACAED949F8CC}"/>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a:p>
        </p:txBody>
      </p:sp>
      <p:sp>
        <p:nvSpPr>
          <p:cNvPr id="14372" name="Rectangle 36">
            <a:extLst>
              <a:ext uri="{FF2B5EF4-FFF2-40B4-BE49-F238E27FC236}">
                <a16:creationId xmlns:a16="http://schemas.microsoft.com/office/drawing/2014/main" id="{DEEEB584-BD14-CF05-03EE-96250F33DEE2}"/>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a:p>
        </p:txBody>
      </p:sp>
      <p:sp>
        <p:nvSpPr>
          <p:cNvPr id="14373" name="Rectangle 37">
            <a:extLst>
              <a:ext uri="{FF2B5EF4-FFF2-40B4-BE49-F238E27FC236}">
                <a16:creationId xmlns:a16="http://schemas.microsoft.com/office/drawing/2014/main" id="{58275856-74CC-87E4-D796-9A13A353EA9B}"/>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44D6F27D-6BE5-46F2-AE32-837FCD5245BF}" type="slidenum">
              <a:rPr lang="en-US"/>
              <a:pPr>
                <a:defRPr/>
              </a:pPr>
              <a:t>‹#›</a:t>
            </a:fld>
            <a:endParaRPr lang="en-US" dirty="0"/>
          </a:p>
        </p:txBody>
      </p:sp>
      <p:sp>
        <p:nvSpPr>
          <p:cNvPr id="14374" name="Rectangle 38">
            <a:extLst>
              <a:ext uri="{FF2B5EF4-FFF2-40B4-BE49-F238E27FC236}">
                <a16:creationId xmlns:a16="http://schemas.microsoft.com/office/drawing/2014/main" id="{C0459160-BEB2-E0ED-B790-C3838F6745BA}"/>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3" r:id="rId11"/>
    <p:sldLayoutId id="2147484254" r:id="rId12"/>
    <p:sldLayoutId id="2147484255" r:id="rId13"/>
    <p:sldLayoutId id="2147484256" r:id="rId14"/>
    <p:sldLayoutId id="2147484257" r:id="rId15"/>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Calibri" panose="020F0502020204030204" pitchFamily="34" charset="0"/>
        </a:defRPr>
      </a:lvl2pPr>
      <a:lvl3pPr algn="l" rtl="0" eaLnBrk="0" fontAlgn="base" hangingPunct="0">
        <a:spcBef>
          <a:spcPct val="0"/>
        </a:spcBef>
        <a:spcAft>
          <a:spcPct val="0"/>
        </a:spcAft>
        <a:defRPr sz="4400">
          <a:solidFill>
            <a:schemeClr val="tx2"/>
          </a:solidFill>
          <a:latin typeface="Calibri" panose="020F0502020204030204" pitchFamily="34" charset="0"/>
        </a:defRPr>
      </a:lvl3pPr>
      <a:lvl4pPr algn="l" rtl="0" eaLnBrk="0" fontAlgn="base" hangingPunct="0">
        <a:spcBef>
          <a:spcPct val="0"/>
        </a:spcBef>
        <a:spcAft>
          <a:spcPct val="0"/>
        </a:spcAft>
        <a:defRPr sz="4400">
          <a:solidFill>
            <a:schemeClr val="tx2"/>
          </a:solidFill>
          <a:latin typeface="Calibri" panose="020F0502020204030204" pitchFamily="34" charset="0"/>
        </a:defRPr>
      </a:lvl4pPr>
      <a:lvl5pPr algn="l" rtl="0" eaLnBrk="0" fontAlgn="base" hangingPunct="0">
        <a:spcBef>
          <a:spcPct val="0"/>
        </a:spcBef>
        <a:spcAft>
          <a:spcPct val="0"/>
        </a:spcAft>
        <a:defRPr sz="4400">
          <a:solidFill>
            <a:schemeClr val="tx2"/>
          </a:solidFill>
          <a:latin typeface="Calibri" panose="020F0502020204030204" pitchFamily="34"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6" name="Picture 5">
            <a:extLst>
              <a:ext uri="{FF2B5EF4-FFF2-40B4-BE49-F238E27FC236}">
                <a16:creationId xmlns:a16="http://schemas.microsoft.com/office/drawing/2014/main" id="{555F8D65-2C53-4851-B1C8-A3DF668C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3" y="2971800"/>
            <a:ext cx="2461194" cy="1828800"/>
          </a:xfrm>
          <a:prstGeom prst="rect">
            <a:avLst/>
          </a:prstGeom>
        </p:spPr>
      </p:pic>
    </p:spTree>
    <p:extLst>
      <p:ext uri="{BB962C8B-B14F-4D97-AF65-F5344CB8AC3E}">
        <p14:creationId xmlns:p14="http://schemas.microsoft.com/office/powerpoint/2010/main" val="30154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1969770"/>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18AE51A-4D86-442C-8A07-51B0010F496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57754" y="2590800"/>
            <a:ext cx="3076492" cy="2286000"/>
          </a:xfrm>
          <a:prstGeom prst="rect">
            <a:avLst/>
          </a:prstGeom>
        </p:spPr>
      </p:pic>
    </p:spTree>
    <p:extLst>
      <p:ext uri="{BB962C8B-B14F-4D97-AF65-F5344CB8AC3E}">
        <p14:creationId xmlns:p14="http://schemas.microsoft.com/office/powerpoint/2010/main" val="108999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b="1" u="sng" dirty="0">
                <a:solidFill>
                  <a:srgbClr val="FFFFCC"/>
                </a:solidFill>
              </a:rPr>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78525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1256" y="2240280"/>
            <a:ext cx="2949488" cy="2560320"/>
          </a:xfrm>
          <a:prstGeom prst="rect">
            <a:avLst/>
          </a:prstGeom>
          <a:ln>
            <a:solidFill>
              <a:srgbClr val="FF0000"/>
            </a:solidFill>
          </a:ln>
        </p:spPr>
      </p:pic>
    </p:spTree>
    <p:extLst>
      <p:ext uri="{BB962C8B-B14F-4D97-AF65-F5344CB8AC3E}">
        <p14:creationId xmlns:p14="http://schemas.microsoft.com/office/powerpoint/2010/main" val="2876249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CFF9CFB-A713-746D-7A9D-978AAC465599}"/>
              </a:ext>
            </a:extLst>
          </p:cNvPr>
          <p:cNvGraphicFramePr>
            <a:graphicFrameLocks noGrp="1"/>
          </p:cNvGraphicFramePr>
          <p:nvPr/>
        </p:nvGraphicFramePr>
        <p:xfrm>
          <a:off x="609600" y="228600"/>
          <a:ext cx="10972800" cy="6339870"/>
        </p:xfrm>
        <a:graphic>
          <a:graphicData uri="http://schemas.openxmlformats.org/drawingml/2006/table">
            <a:tbl>
              <a:tblPr firstRow="1" bandRow="1">
                <a:tableStyleId>{073A0DAA-6AF3-43AB-8588-CEC1D06C72B9}</a:tableStyleId>
              </a:tblPr>
              <a:tblGrid>
                <a:gridCol w="5669280">
                  <a:extLst>
                    <a:ext uri="{9D8B030D-6E8A-4147-A177-3AD203B41FA5}">
                      <a16:colId xmlns:a16="http://schemas.microsoft.com/office/drawing/2014/main" val="2471753490"/>
                    </a:ext>
                  </a:extLst>
                </a:gridCol>
                <a:gridCol w="5303520">
                  <a:extLst>
                    <a:ext uri="{9D8B030D-6E8A-4147-A177-3AD203B41FA5}">
                      <a16:colId xmlns:a16="http://schemas.microsoft.com/office/drawing/2014/main" val="4163398497"/>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lang="en-US" alt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RAPTURE DISTINCT FROM SECOND ADVENT</a:t>
                      </a:r>
                      <a:endPar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tc>
                <a:tc hMerge="1">
                  <a:txBody>
                    <a:bodyPr/>
                    <a:lstStyle/>
                    <a:p>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57595765"/>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cs typeface="Arial" charset="0"/>
                        </a:rPr>
                        <a:t>RAPTURE</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C00000"/>
                          </a:solidFill>
                          <a:effectLst/>
                          <a:latin typeface="Calibri" panose="020F0502020204030204" pitchFamily="34" charset="0"/>
                          <a:cs typeface="Arial" charset="0"/>
                        </a:rPr>
                        <a:t>(1 </a:t>
                      </a:r>
                      <a:r>
                        <a:rPr kumimoji="0" lang="en-US" sz="2000" b="1" i="0" u="none" strike="noStrike" cap="none" normalizeH="0" baseline="0" dirty="0" err="1">
                          <a:ln>
                            <a:noFill/>
                          </a:ln>
                          <a:solidFill>
                            <a:srgbClr val="C00000"/>
                          </a:solidFill>
                          <a:effectLst/>
                          <a:latin typeface="Calibri" panose="020F0502020204030204" pitchFamily="34" charset="0"/>
                          <a:cs typeface="Arial" charset="0"/>
                        </a:rPr>
                        <a:t>Thess</a:t>
                      </a:r>
                      <a:r>
                        <a:rPr kumimoji="0" lang="en-US" sz="2000" b="1" i="0" u="none" strike="noStrike" cap="none" normalizeH="0" baseline="0" dirty="0">
                          <a:ln>
                            <a:noFill/>
                          </a:ln>
                          <a:solidFill>
                            <a:srgbClr val="C00000"/>
                          </a:solidFill>
                          <a:effectLst/>
                          <a:latin typeface="Calibri" panose="020F0502020204030204" pitchFamily="34" charset="0"/>
                          <a:cs typeface="Arial" charset="0"/>
                        </a:rPr>
                        <a:t> 4:13-17; 1 Cor 15:51-57)</a:t>
                      </a:r>
                    </a:p>
                  </a:txBody>
                  <a:tcPr marT="45725" marB="45725"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SECOND COMING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(Rev 19:11-16)</a:t>
                      </a:r>
                    </a:p>
                  </a:txBody>
                  <a:tcPr marT="45725" marB="45725" anchor="ctr" horzOverflow="overflow"/>
                </a:tc>
                <a:extLst>
                  <a:ext uri="{0D108BD9-81ED-4DB2-BD59-A6C34878D82A}">
                    <a16:rowId xmlns:a16="http://schemas.microsoft.com/office/drawing/2014/main" val="175045717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in the air (1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Thess</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Christ comes to the earth (</a:t>
                      </a:r>
                      <a:r>
                        <a:rPr kumimoji="0" lang="en-US" sz="2400" b="1"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14:4)</a:t>
                      </a:r>
                    </a:p>
                  </a:txBody>
                  <a:tcPr marT="45725" marB="45725" anchor="ctr" horzOverflow="overflow"/>
                </a:tc>
                <a:extLst>
                  <a:ext uri="{0D108BD9-81ED-4DB2-BD59-A6C34878D82A}">
                    <a16:rowId xmlns:a16="http://schemas.microsoft.com/office/drawing/2014/main" val="2844135064"/>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For His saints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4:15-17)</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With His saints (Rev 19:14)</a:t>
                      </a:r>
                    </a:p>
                  </a:txBody>
                  <a:tcPr marT="45725" marB="45725" anchor="ctr" horzOverflow="overflow"/>
                </a:tc>
                <a:extLst>
                  <a:ext uri="{0D108BD9-81ED-4DB2-BD59-A6C34878D82A}">
                    <a16:rowId xmlns:a16="http://schemas.microsoft.com/office/drawing/2014/main" val="1311439648"/>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Blessing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4:18)</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Judgment (Rev 19:15)</a:t>
                      </a:r>
                    </a:p>
                  </a:txBody>
                  <a:tcPr marT="45725" marB="45725" anchor="ctr" horzOverflow="overflow"/>
                </a:tc>
                <a:extLst>
                  <a:ext uri="{0D108BD9-81ED-4DB2-BD59-A6C34878D82A}">
                    <a16:rowId xmlns:a16="http://schemas.microsoft.com/office/drawing/2014/main" val="2993002991"/>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only believers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Effects both believers and unbelievers (Rev 19:15)</a:t>
                      </a:r>
                    </a:p>
                  </a:txBody>
                  <a:tcPr marT="45725" marB="45725" anchor="ctr" horzOverflow="overflow"/>
                </a:tc>
                <a:extLst>
                  <a:ext uri="{0D108BD9-81ED-4DB2-BD59-A6C34878D82A}">
                    <a16:rowId xmlns:a16="http://schemas.microsoft.com/office/drawing/2014/main" val="1895735015"/>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Invisible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Visible to all (Rev 1:7)</a:t>
                      </a:r>
                    </a:p>
                  </a:txBody>
                  <a:tcPr marT="45725" marB="45725" anchor="ctr" horzOverflow="overflow"/>
                </a:tc>
                <a:extLst>
                  <a:ext uri="{0D108BD9-81ED-4DB2-BD59-A6C34878D82A}">
                    <a16:rowId xmlns:a16="http://schemas.microsoft.com/office/drawing/2014/main" val="132090784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Announced only by an archangel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4:16)</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Involves myriads of angels (Jude 14)</a:t>
                      </a:r>
                    </a:p>
                  </a:txBody>
                  <a:tcPr marT="45725" marB="45725" anchor="ctr" horzOverflow="overflow"/>
                </a:tc>
                <a:extLst>
                  <a:ext uri="{0D108BD9-81ED-4DB2-BD59-A6C34878D82A}">
                    <a16:rowId xmlns:a16="http://schemas.microsoft.com/office/drawing/2014/main" val="249876970"/>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Resurrection (1 Cor 15: 51)</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No resurrection</a:t>
                      </a:r>
                    </a:p>
                  </a:txBody>
                  <a:tcPr marT="45725" marB="45725" anchor="ctr" horzOverflow="overflow"/>
                </a:tc>
                <a:extLst>
                  <a:ext uri="{0D108BD9-81ED-4DB2-BD59-A6C34878D82A}">
                    <a16:rowId xmlns:a16="http://schemas.microsoft.com/office/drawing/2014/main" val="3694572136"/>
                  </a:ext>
                </a:extLst>
              </a:tr>
              <a:tr h="548640">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the church (1 </a:t>
                      </a:r>
                      <a:r>
                        <a:rPr kumimoji="0" lang="en-US" sz="2400" b="1" i="0" u="none" strike="noStrike" kern="1200" cap="none" normalizeH="0" baseline="0" dirty="0" err="1">
                          <a:ln>
                            <a:noFill/>
                          </a:ln>
                          <a:solidFill>
                            <a:schemeClr val="bg2"/>
                          </a:solidFill>
                          <a:effectLst/>
                          <a:latin typeface="Calibri" panose="020F0502020204030204" pitchFamily="34" charset="0"/>
                          <a:ea typeface="+mn-ea"/>
                          <a:cs typeface="Calibri" panose="020F0502020204030204" pitchFamily="34" charset="0"/>
                        </a:rPr>
                        <a:t>Thess</a:t>
                      </a: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 1:10)</a:t>
                      </a:r>
                    </a:p>
                  </a:txBody>
                  <a:tcPr marT="45725" marB="45725" anchor="ctr" horzOverflow="overflow"/>
                </a:tc>
                <a:tc>
                  <a:txBody>
                    <a:bodyPr/>
                    <a:lstStyle/>
                    <a:p>
                      <a:pPr marL="2317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Rescue of Israel (Matt 23:37-39)</a:t>
                      </a:r>
                    </a:p>
                  </a:txBody>
                  <a:tcPr marT="45725" marB="45725" anchor="ctr" horzOverflow="overflow"/>
                </a:tc>
                <a:extLst>
                  <a:ext uri="{0D108BD9-81ED-4DB2-BD59-A6C34878D82A}">
                    <a16:rowId xmlns:a16="http://schemas.microsoft.com/office/drawing/2014/main" val="3968666947"/>
                  </a:ext>
                </a:extLst>
              </a:tr>
            </a:tbl>
          </a:graphicData>
        </a:graphic>
      </p:graphicFrame>
    </p:spTree>
    <p:extLst>
      <p:ext uri="{BB962C8B-B14F-4D97-AF65-F5344CB8AC3E}">
        <p14:creationId xmlns:p14="http://schemas.microsoft.com/office/powerpoint/2010/main" val="21245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03431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228600"/>
            <a:ext cx="10972800" cy="1143000"/>
          </a:xfrm>
        </p:spPr>
        <p:txBody>
          <a:bodyPr/>
          <a:lstStyle/>
          <a:p>
            <a:pPr algn="ctr"/>
            <a:r>
              <a:rPr lang="en-US" sz="3600" dirty="0"/>
              <a:t>Douglas Moo</a:t>
            </a:r>
            <a:br>
              <a:rPr lang="en-US" sz="3600" dirty="0"/>
            </a:br>
            <a:r>
              <a:rPr lang="en-US" sz="1800" dirty="0">
                <a:solidFill>
                  <a:schemeClr val="tx1"/>
                </a:solidFill>
                <a:effectLst>
                  <a:outerShdw blurRad="38100" dist="38100" dir="2700000" algn="tl">
                    <a:srgbClr val="000000">
                      <a:alpha val="43137"/>
                    </a:srgbClr>
                  </a:outerShdw>
                </a:effectLst>
              </a:rPr>
              <a:t>Douglas Moo, “The Case for the </a:t>
            </a:r>
            <a:r>
              <a:rPr lang="en-US" sz="1800" dirty="0" err="1">
                <a:solidFill>
                  <a:schemeClr val="tx1"/>
                </a:solidFill>
                <a:effectLst>
                  <a:outerShdw blurRad="38100" dist="38100" dir="2700000" algn="tl">
                    <a:srgbClr val="000000">
                      <a:alpha val="43137"/>
                    </a:srgbClr>
                  </a:outerShdw>
                </a:effectLst>
              </a:rPr>
              <a:t>Posttribulation</a:t>
            </a:r>
            <a:r>
              <a:rPr lang="en-US" sz="1800" dirty="0">
                <a:solidFill>
                  <a:schemeClr val="tx1"/>
                </a:solidFill>
                <a:effectLst>
                  <a:outerShdw blurRad="38100" dist="38100" dir="2700000" algn="tl">
                    <a:srgbClr val="000000">
                      <a:alpha val="43137"/>
                    </a:srgbClr>
                  </a:outerShdw>
                </a:effectLst>
              </a:rPr>
              <a:t> Rapture Position” in </a:t>
            </a:r>
            <a:r>
              <a:rPr lang="en-US" sz="1800" i="1" dirty="0">
                <a:solidFill>
                  <a:schemeClr val="tx1"/>
                </a:solidFill>
                <a:effectLst>
                  <a:outerShdw blurRad="38100" dist="38100" dir="2700000" algn="tl">
                    <a:srgbClr val="000000">
                      <a:alpha val="43137"/>
                    </a:srgbClr>
                  </a:outerShdw>
                </a:effectLst>
              </a:rPr>
              <a:t>The Rapture: </a:t>
            </a:r>
            <a:br>
              <a:rPr lang="en-US" sz="1800" i="1" dirty="0">
                <a:solidFill>
                  <a:schemeClr val="tx1"/>
                </a:solidFill>
                <a:effectLst>
                  <a:outerShdw blurRad="38100" dist="38100" dir="2700000" algn="tl">
                    <a:srgbClr val="000000">
                      <a:alpha val="43137"/>
                    </a:srgbClr>
                  </a:outerShdw>
                </a:effectLst>
              </a:rPr>
            </a:br>
            <a:r>
              <a:rPr lang="en-US" sz="1800" i="1" dirty="0">
                <a:solidFill>
                  <a:schemeClr val="tx1"/>
                </a:solidFill>
                <a:effectLst>
                  <a:outerShdw blurRad="38100" dist="38100" dir="2700000" algn="tl">
                    <a:srgbClr val="000000">
                      <a:alpha val="43137"/>
                    </a:srgbClr>
                  </a:outerShdw>
                </a:effectLst>
              </a:rPr>
              <a:t>Pre-, Mid-, or Post- Tribulational? </a:t>
            </a:r>
            <a:r>
              <a:rPr lang="en-US" sz="1800" dirty="0">
                <a:solidFill>
                  <a:schemeClr val="tx1"/>
                </a:solidFill>
                <a:effectLst>
                  <a:outerShdw blurRad="38100" dist="38100" dir="2700000" algn="tl">
                    <a:srgbClr val="000000">
                      <a:alpha val="43137"/>
                    </a:srgbClr>
                  </a:outerShdw>
                </a:effectLst>
              </a:rPr>
              <a:t>(Grand Rapids: Zondervan, 1984): 187</a:t>
            </a:r>
          </a:p>
        </p:txBody>
      </p:sp>
      <p:sp>
        <p:nvSpPr>
          <p:cNvPr id="16387" name="Rectangle 3"/>
          <p:cNvSpPr>
            <a:spLocks noGrp="1" noChangeArrowheads="1"/>
          </p:cNvSpPr>
          <p:nvPr>
            <p:ph type="body" idx="1"/>
          </p:nvPr>
        </p:nvSpPr>
        <p:spPr>
          <a:xfrm>
            <a:off x="609600" y="1600200"/>
            <a:ext cx="10972800" cy="4800600"/>
          </a:xfrm>
        </p:spPr>
        <p:txBody>
          <a:bodyPr/>
          <a:lstStyle/>
          <a:p>
            <a:pPr marL="0" indent="0" algn="just">
              <a:spcBef>
                <a:spcPts val="0"/>
              </a:spcBef>
              <a:spcAft>
                <a:spcPts val="0"/>
              </a:spcAft>
              <a:buNone/>
            </a:pPr>
            <a:r>
              <a:rPr lang="en-US" dirty="0"/>
              <a:t>“In 2 Thessalonians 1:5-7 Paul appears to provide strong support for the view that believers will not be raptured until the Parousia of Christ at the end of the Tribulation. For there can be no doubt that in verses 7-8 Paul depicts this coming in glory, which he characterizes as ‘the revelation of the Lord Jesus from Heaven in blazing fire with His powerful angels.’ Yet it is at…this time that the believers who are suffering tribulation are given ‘rest.’ In other words, it is only at the </a:t>
            </a:r>
            <a:r>
              <a:rPr lang="en-US" dirty="0" err="1"/>
              <a:t>posttribulational</a:t>
            </a:r>
            <a:r>
              <a:rPr lang="en-US" dirty="0"/>
              <a:t> Advent that believers experience deliverance from the sufferings of this age.”</a:t>
            </a:r>
          </a:p>
        </p:txBody>
      </p:sp>
    </p:spTree>
    <p:extLst>
      <p:ext uri="{BB962C8B-B14F-4D97-AF65-F5344CB8AC3E}">
        <p14:creationId xmlns:p14="http://schemas.microsoft.com/office/powerpoint/2010/main" val="253193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09600" y="228600"/>
            <a:ext cx="10972800" cy="1143000"/>
          </a:xfrm>
        </p:spPr>
        <p:txBody>
          <a:bodyPr/>
          <a:lstStyle/>
          <a:p>
            <a:pPr algn="ctr"/>
            <a:r>
              <a:rPr lang="en-US" sz="3600" dirty="0"/>
              <a:t>William Bell</a:t>
            </a:r>
            <a:br>
              <a:rPr lang="en-US" sz="3600" dirty="0"/>
            </a:br>
            <a:r>
              <a:rPr lang="en-US" sz="1800" dirty="0">
                <a:solidFill>
                  <a:schemeClr val="tx1"/>
                </a:solidFill>
                <a:effectLst>
                  <a:outerShdw blurRad="38100" dist="38100" dir="2700000" algn="tl">
                    <a:srgbClr val="000000">
                      <a:alpha val="43137"/>
                    </a:srgbClr>
                  </a:outerShdw>
                </a:effectLst>
              </a:rPr>
              <a:t>William E. Bell, Jr., </a:t>
            </a:r>
            <a:r>
              <a:rPr lang="en-US" sz="1800" i="1" dirty="0">
                <a:solidFill>
                  <a:schemeClr val="tx1"/>
                </a:solidFill>
                <a:effectLst>
                  <a:outerShdw blurRad="38100" dist="38100" dir="2700000" algn="tl">
                    <a:srgbClr val="000000">
                      <a:alpha val="43137"/>
                    </a:srgbClr>
                  </a:outerShdw>
                </a:effectLst>
              </a:rPr>
              <a:t>A Critical Evaluation of the Pretribulation Rapture Doctrine in Christian Eschatology</a:t>
            </a:r>
            <a:r>
              <a:rPr lang="en-US" sz="1800" dirty="0">
                <a:solidFill>
                  <a:schemeClr val="tx1"/>
                </a:solidFill>
                <a:effectLst>
                  <a:outerShdw blurRad="38100" dist="38100" dir="2700000" algn="tl">
                    <a:srgbClr val="000000">
                      <a:alpha val="43137"/>
                    </a:srgbClr>
                  </a:outerShdw>
                </a:effectLst>
              </a:rPr>
              <a:t> </a:t>
            </a:r>
            <a:br>
              <a:rPr lang="en-US" sz="1800" dirty="0">
                <a:solidFill>
                  <a:schemeClr val="tx1"/>
                </a:solidFill>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(Unpublished Ph.D. dissertation, New York University, 1967), 275.</a:t>
            </a:r>
          </a:p>
        </p:txBody>
      </p:sp>
      <p:sp>
        <p:nvSpPr>
          <p:cNvPr id="16387" name="Rectangle 3"/>
          <p:cNvSpPr>
            <a:spLocks noGrp="1" noChangeArrowheads="1"/>
          </p:cNvSpPr>
          <p:nvPr>
            <p:ph type="body" idx="1"/>
          </p:nvPr>
        </p:nvSpPr>
        <p:spPr>
          <a:xfrm>
            <a:off x="609600" y="1600200"/>
            <a:ext cx="10972800" cy="4800600"/>
          </a:xfrm>
        </p:spPr>
        <p:txBody>
          <a:bodyPr/>
          <a:lstStyle/>
          <a:p>
            <a:pPr marL="0" indent="0" algn="just">
              <a:spcBef>
                <a:spcPts val="0"/>
              </a:spcBef>
              <a:spcAft>
                <a:spcPts val="0"/>
              </a:spcAft>
              <a:buNone/>
            </a:pPr>
            <a:r>
              <a:rPr lang="en-US" dirty="0"/>
              <a:t>“This passage would seem to be fatal to any view of a pretribulational rapture. Paul explicitly states that the hope of the Thessalonian believers is the glorious second advent of Christ, at which time they will receive rest from their afflictions. If the rapture, as a separate event, is indeed the ‘blessed hope’ (Titus 2:13) of the Christian, rather than the second advent, this passage becomes inexplicable.”</a:t>
            </a:r>
          </a:p>
        </p:txBody>
      </p:sp>
    </p:spTree>
    <p:extLst>
      <p:ext uri="{BB962C8B-B14F-4D97-AF65-F5344CB8AC3E}">
        <p14:creationId xmlns:p14="http://schemas.microsoft.com/office/powerpoint/2010/main" val="1668410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Robert Gundry</a:t>
            </a:r>
            <a:br>
              <a:rPr lang="en-US" sz="3600" dirty="0"/>
            </a:br>
            <a:r>
              <a:rPr lang="en-US" sz="1800" dirty="0">
                <a:solidFill>
                  <a:schemeClr val="tx1"/>
                </a:solidFill>
              </a:rPr>
              <a:t>Robert H. Gundry, </a:t>
            </a:r>
            <a:r>
              <a:rPr lang="en-US" sz="1800" i="1" dirty="0">
                <a:solidFill>
                  <a:schemeClr val="tx1"/>
                </a:solidFill>
              </a:rPr>
              <a:t>The Church and the Tribulation</a:t>
            </a:r>
            <a:r>
              <a:rPr lang="en-US" sz="1800" dirty="0">
                <a:solidFill>
                  <a:schemeClr val="tx1"/>
                </a:solidFill>
              </a:rPr>
              <a:t> (Grand Rapids: Zondervan, 1973), 113.</a:t>
            </a:r>
          </a:p>
        </p:txBody>
      </p:sp>
      <p:sp>
        <p:nvSpPr>
          <p:cNvPr id="16387" name="Rectangle 3"/>
          <p:cNvSpPr>
            <a:spLocks noGrp="1" noChangeArrowheads="1"/>
          </p:cNvSpPr>
          <p:nvPr>
            <p:ph type="body" idx="1"/>
          </p:nvPr>
        </p:nvSpPr>
        <p:spPr>
          <a:xfrm>
            <a:off x="609600" y="1600200"/>
            <a:ext cx="10972800" cy="2819400"/>
          </a:xfrm>
        </p:spPr>
        <p:txBody>
          <a:bodyPr/>
          <a:lstStyle/>
          <a:p>
            <a:pPr marL="0" indent="0" algn="just">
              <a:spcBef>
                <a:spcPts val="0"/>
              </a:spcBef>
              <a:spcAft>
                <a:spcPts val="0"/>
              </a:spcAft>
              <a:buNone/>
            </a:pPr>
            <a:r>
              <a:rPr lang="en-US" dirty="0"/>
              <a:t>“The resultant difficulty for pretribulationalism is that Paul places the release of Christians from persecution at the </a:t>
            </a:r>
            <a:r>
              <a:rPr lang="en-US" dirty="0" err="1"/>
              <a:t>posttribulational</a:t>
            </a:r>
            <a:r>
              <a:rPr lang="en-US" dirty="0"/>
              <a:t> return of Christ to judge unbelievers, whereas according to pretribulationalism this release will occur seven years earlier.”</a:t>
            </a:r>
          </a:p>
        </p:txBody>
      </p:sp>
    </p:spTree>
    <p:extLst>
      <p:ext uri="{BB962C8B-B14F-4D97-AF65-F5344CB8AC3E}">
        <p14:creationId xmlns:p14="http://schemas.microsoft.com/office/powerpoint/2010/main" val="2083391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Acts 3:19-21</a:t>
            </a:r>
          </a:p>
          <a:p>
            <a:pPr algn="just">
              <a:spcBef>
                <a:spcPts val="0"/>
              </a:spcBef>
              <a:spcAft>
                <a:spcPts val="120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Therefore repent and return, so that your sins may be wiped away, in order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times of refreshing</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may come from the presence of the Lord;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that He may send Jesus, the Christ appointed for you,</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whom heaven must receive until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period of restoration of all things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about which God spoke by the mouth of His holy prophets from ancient time.”</a:t>
            </a:r>
          </a:p>
        </p:txBody>
      </p:sp>
    </p:spTree>
    <p:extLst>
      <p:ext uri="{BB962C8B-B14F-4D97-AF65-F5344CB8AC3E}">
        <p14:creationId xmlns:p14="http://schemas.microsoft.com/office/powerpoint/2010/main" val="121309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F3473D6-BA00-6A27-817D-B7F31F98ED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Introductory Matters</a:t>
            </a:r>
          </a:p>
        </p:txBody>
      </p:sp>
      <p:pic>
        <p:nvPicPr>
          <p:cNvPr id="65539" name="Picture 10">
            <a:extLst>
              <a:ext uri="{FF2B5EF4-FFF2-40B4-BE49-F238E27FC236}">
                <a16:creationId xmlns:a16="http://schemas.microsoft.com/office/drawing/2014/main" id="{4EDD3079-3C75-408A-7B93-EC570C34C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31A6EDA-951A-7E9D-50A5-2891F6EA648D}"/>
              </a:ext>
            </a:extLst>
          </p:cNvPr>
          <p:cNvSpPr txBox="1"/>
          <p:nvPr/>
        </p:nvSpPr>
        <p:spPr>
          <a:xfrm>
            <a:off x="2133600" y="1219200"/>
            <a:ext cx="7924800" cy="5332413"/>
          </a:xfrm>
          <a:prstGeom prst="rect">
            <a:avLst/>
          </a:prstGeom>
          <a:noFill/>
        </p:spPr>
        <p:txBody>
          <a:bodyPr>
            <a:spAutoFit/>
          </a:bodyPr>
          <a:lstStyle/>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Authorship: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a:t>
            </a:r>
            <a:endParaRPr lang="en-US" sz="3200" u="sng"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Audience: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Thessalonians</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Place of writing:</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Corinth</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Date: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AD 51</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Occasion:</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Forgery</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Structure: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3 Parts</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Message: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working &amp; waiting</a:t>
            </a:r>
          </a:p>
          <a:p>
            <a:pPr marL="457200" indent="-457200" eaLnBrk="1" hangingPunct="1">
              <a:spcBef>
                <a:spcPts val="0"/>
              </a:spcBef>
              <a:spcAft>
                <a:spcPts val="900"/>
              </a:spcAft>
              <a:buClr>
                <a:schemeClr val="tx2"/>
              </a:buClr>
              <a:buSzPct val="75000"/>
              <a:buFont typeface="Wingdings" panose="05000000000000000000" pitchFamily="2" charset="2"/>
              <a:buChar char="n"/>
              <a:defRPr/>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Purpose:</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Correction of orthodoxy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&amp; orthopraxy</a:t>
            </a:r>
          </a:p>
        </p:txBody>
      </p:sp>
    </p:spTree>
    <p:extLst>
      <p:ext uri="{BB962C8B-B14F-4D97-AF65-F5344CB8AC3E}">
        <p14:creationId xmlns:p14="http://schemas.microsoft.com/office/powerpoint/2010/main" val="20361418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290F4-6AA7-4DCF-8114-F778A70EFB30}"/>
              </a:ext>
            </a:extLst>
          </p:cNvPr>
          <p:cNvPicPr>
            <a:picLocks noChangeAspect="1"/>
          </p:cNvPicPr>
          <p:nvPr/>
        </p:nvPicPr>
        <p:blipFill>
          <a:blip r:embed="rId2"/>
          <a:stretch>
            <a:fillRect/>
          </a:stretch>
        </p:blipFill>
        <p:spPr>
          <a:xfrm>
            <a:off x="926144" y="152116"/>
            <a:ext cx="10339712" cy="6553768"/>
          </a:xfrm>
          <a:prstGeom prst="rect">
            <a:avLst/>
          </a:prstGeom>
        </p:spPr>
      </p:pic>
    </p:spTree>
    <p:extLst>
      <p:ext uri="{BB962C8B-B14F-4D97-AF65-F5344CB8AC3E}">
        <p14:creationId xmlns:p14="http://schemas.microsoft.com/office/powerpoint/2010/main" val="22776075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175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747361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5FF9-7EF9-5BB1-9BA9-14FF499154A1}"/>
              </a:ext>
            </a:extLst>
          </p:cNvPr>
          <p:cNvPicPr>
            <a:picLocks noChangeAspect="1"/>
          </p:cNvPicPr>
          <p:nvPr/>
        </p:nvPicPr>
        <p:blipFill rotWithShape="1">
          <a:blip r:embed="rId2"/>
          <a:srcRect l="746" t="3707" r="7027" b="1993"/>
          <a:stretch/>
        </p:blipFill>
        <p:spPr>
          <a:xfrm>
            <a:off x="1725072" y="228600"/>
            <a:ext cx="874185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6602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2476500" y="1600203"/>
            <a:ext cx="72390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u="sng"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spTree>
    <p:extLst>
      <p:ext uri="{BB962C8B-B14F-4D97-AF65-F5344CB8AC3E}">
        <p14:creationId xmlns:p14="http://schemas.microsoft.com/office/powerpoint/2010/main" val="2707374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Acts 3:19-21</a:t>
            </a:r>
          </a:p>
          <a:p>
            <a:pPr algn="just">
              <a:spcBef>
                <a:spcPts val="0"/>
              </a:spcBef>
              <a:spcAft>
                <a:spcPts val="120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Therefore repent and return, so that your sins may be wiped away, in order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times of refreshing</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may come from the presence of the Lord;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that He may send Jesus, the Christ appointed for you,</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whom heaven must receive until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period of restoration of all things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about which God spoke by the mouth of His holy prophets from ancient time.”</a:t>
            </a:r>
          </a:p>
        </p:txBody>
      </p:sp>
    </p:spTree>
    <p:extLst>
      <p:ext uri="{BB962C8B-B14F-4D97-AF65-F5344CB8AC3E}">
        <p14:creationId xmlns:p14="http://schemas.microsoft.com/office/powerpoint/2010/main" val="683211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354ED-B0A8-9873-98A9-D516336645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228600" y="0"/>
            <a:ext cx="11658600" cy="5786199"/>
          </a:xfrm>
          <a:prstGeom prst="rect">
            <a:avLst/>
          </a:prstGeom>
          <a:noFill/>
          <a:ln w="28575">
            <a:noFill/>
            <a:miter lim="800000"/>
            <a:headEnd/>
            <a:tailEnd/>
          </a:ln>
        </p:spPr>
        <p:txBody>
          <a:bodyPr wrap="square">
            <a:spAutoFit/>
          </a:bodyPr>
          <a:lstStyle/>
          <a:p>
            <a:pPr algn="ctr">
              <a:spcBef>
                <a:spcPts val="0"/>
              </a:spcBef>
              <a:spcAft>
                <a:spcPts val="400"/>
              </a:spcAft>
              <a:buClr>
                <a:schemeClr val="tx2"/>
              </a:buClr>
              <a:buSzPct val="75000"/>
              <a:defRPr/>
            </a:pPr>
            <a:r>
              <a:rPr lang="en-US" altLang="en-US" sz="38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6:9-11</a:t>
            </a:r>
          </a:p>
          <a:p>
            <a:pPr algn="just">
              <a:spcBef>
                <a:spcPts val="0"/>
              </a:spcBef>
              <a:spcAft>
                <a:spcPts val="1200"/>
              </a:spcAft>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When the Lamb broke the fifth seal, I saw underneath the altar the souls of those who had been slain because of the word of God, and because of the testimony which they had maintained; </a:t>
            </a:r>
            <a:r>
              <a:rPr lang="en-US" sz="32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10</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they cried out with a loud voice, saying,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How long, O Lord, holy and true, will You refrain from judging and avenging our blood on those who dwell on the earth?” </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there was given to each of them a white robe; and they were told that they should rest for a little while longer</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until the number of their fellow servants and their brethren who were to be killed even as they had been, would be completed also.”</a:t>
            </a:r>
          </a:p>
        </p:txBody>
      </p:sp>
    </p:spTree>
    <p:extLst>
      <p:ext uri="{BB962C8B-B14F-4D97-AF65-F5344CB8AC3E}">
        <p14:creationId xmlns:p14="http://schemas.microsoft.com/office/powerpoint/2010/main" val="3022477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dirty="0">
                <a:solidFill>
                  <a:schemeClr val="tx1"/>
                </a:solidFill>
              </a:rPr>
              <a:t>Charles Ryrie, </a:t>
            </a:r>
            <a:r>
              <a:rPr lang="en-US" sz="2000" i="1" dirty="0">
                <a:solidFill>
                  <a:schemeClr val="tx1"/>
                </a:solidFill>
              </a:rPr>
              <a:t>What You Should Know About the Rapture </a:t>
            </a:r>
            <a:r>
              <a:rPr lang="en-US" sz="2000" dirty="0">
                <a:solidFill>
                  <a:schemeClr val="tx1"/>
                </a:solidFill>
              </a:rPr>
              <a:t>(Chicago: Moody, 1981). 55-56.</a:t>
            </a:r>
          </a:p>
        </p:txBody>
      </p:sp>
      <p:sp>
        <p:nvSpPr>
          <p:cNvPr id="16387" name="Rectangle 3"/>
          <p:cNvSpPr>
            <a:spLocks noGrp="1" noChangeArrowheads="1"/>
          </p:cNvSpPr>
          <p:nvPr>
            <p:ph type="body" idx="1"/>
          </p:nvPr>
        </p:nvSpPr>
        <p:spPr>
          <a:xfrm>
            <a:off x="609600" y="1600200"/>
            <a:ext cx="10972800" cy="4800600"/>
          </a:xfrm>
        </p:spPr>
        <p:txBody>
          <a:bodyPr/>
          <a:lstStyle/>
          <a:p>
            <a:pPr marL="0" marR="0" indent="0" algn="just">
              <a:spcBef>
                <a:spcPts val="0"/>
              </a:spcBef>
              <a:spcAft>
                <a:spcPts val="0"/>
              </a:spcAft>
              <a:buNone/>
            </a:pPr>
            <a:r>
              <a:rPr lang="en-US" dirty="0"/>
              <a:t>“If death or the rapture brings release from personal persecution, why should believers be concerned with this future vindication? Because the case against persecutors cannot be closed until Christ is vindicated and righteousness prevails. Persecution may cease when death occurs, but the case against the persecutors is not closed until they are judged. And believers are concerned not only about relief but about vindication. Notice a biblical example of that principle. Hear the Tribulation martyrs in heaven, before the end of the Tribulation, crying out to God for vindication (Revelation 6:9–11)…”</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
            <a:ext cx="914400" cy="110650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03282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dirty="0">
                <a:solidFill>
                  <a:schemeClr val="tx1"/>
                </a:solidFill>
              </a:rPr>
              <a:t>Charles Ryrie, </a:t>
            </a:r>
            <a:r>
              <a:rPr lang="en-US" sz="2000" i="1" dirty="0">
                <a:solidFill>
                  <a:schemeClr val="tx1"/>
                </a:solidFill>
              </a:rPr>
              <a:t>What You Should Know About the Rapture </a:t>
            </a:r>
            <a:r>
              <a:rPr lang="en-US" sz="2000" dirty="0">
                <a:solidFill>
                  <a:schemeClr val="tx1"/>
                </a:solidFill>
              </a:rPr>
              <a:t>(Chicago: Moody, 1981). 55-56.</a:t>
            </a:r>
          </a:p>
        </p:txBody>
      </p:sp>
      <p:sp>
        <p:nvSpPr>
          <p:cNvPr id="16387" name="Rectangle 3"/>
          <p:cNvSpPr>
            <a:spLocks noGrp="1" noChangeArrowheads="1"/>
          </p:cNvSpPr>
          <p:nvPr>
            <p:ph type="body" idx="1"/>
          </p:nvPr>
        </p:nvSpPr>
        <p:spPr>
          <a:xfrm>
            <a:off x="609600" y="1600200"/>
            <a:ext cx="10972800" cy="4800600"/>
          </a:xfrm>
        </p:spPr>
        <p:txBody>
          <a:bodyPr/>
          <a:lstStyle/>
          <a:p>
            <a:pPr marL="0" marR="0" indent="0" algn="just">
              <a:spcBef>
                <a:spcPts val="0"/>
              </a:spcBef>
              <a:spcAft>
                <a:spcPts val="0"/>
              </a:spcAft>
              <a:buNone/>
            </a:pPr>
            <a:r>
              <a:rPr lang="en-US" dirty="0"/>
              <a:t>“…When will You settle the score against those who killed us? they ask. Of course, they have already obtained release through physical death and are in heaven; yet they are concerned about vindication. And the Lord replies that they will have to wait a little longer for that vindication until others are also martyred on earth.”</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21920"/>
            <a:ext cx="914400" cy="110650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170189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3:36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believes in the Son has eternal life; but he who does not obey the Son will not see life,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wrath of God abides on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75C255C-0B9D-1F29-2ABB-6A929E66D462}"/>
              </a:ext>
            </a:extLst>
          </p:cNvPr>
          <p:cNvPicPr>
            <a:picLocks noChangeAspect="1"/>
          </p:cNvPicPr>
          <p:nvPr/>
        </p:nvPicPr>
        <p:blipFill>
          <a:blip r:embed="rId3"/>
          <a:stretch>
            <a:fillRect/>
          </a:stretch>
        </p:blipFill>
        <p:spPr>
          <a:xfrm>
            <a:off x="4394401" y="2590800"/>
            <a:ext cx="3403198" cy="2286000"/>
          </a:xfrm>
          <a:prstGeom prst="rect">
            <a:avLst/>
          </a:prstGeom>
          <a:ln>
            <a:solidFill>
              <a:srgbClr val="FF0000"/>
            </a:solidFill>
          </a:ln>
        </p:spPr>
      </p:pic>
    </p:spTree>
    <p:extLst>
      <p:ext uri="{BB962C8B-B14F-4D97-AF65-F5344CB8AC3E}">
        <p14:creationId xmlns:p14="http://schemas.microsoft.com/office/powerpoint/2010/main" val="33506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6AE2BC6-7598-117B-C1D6-E3D5CF5E6C21}"/>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Structure</a:t>
            </a:r>
          </a:p>
        </p:txBody>
      </p:sp>
      <p:sp>
        <p:nvSpPr>
          <p:cNvPr id="9219" name="Rectangle 3">
            <a:extLst>
              <a:ext uri="{FF2B5EF4-FFF2-40B4-BE49-F238E27FC236}">
                <a16:creationId xmlns:a16="http://schemas.microsoft.com/office/drawing/2014/main" id="{C58817A7-744C-7A3B-C6E7-FF0084AFC246}"/>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b="1" u="sng" dirty="0">
                <a:solidFill>
                  <a:srgbClr val="FFFFCC"/>
                </a:solidFill>
              </a:rPr>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dirty="0"/>
              <a:t>3 – Consequences</a:t>
            </a:r>
          </a:p>
        </p:txBody>
      </p:sp>
      <p:pic>
        <p:nvPicPr>
          <p:cNvPr id="53252" name="Picture 10">
            <a:extLst>
              <a:ext uri="{FF2B5EF4-FFF2-40B4-BE49-F238E27FC236}">
                <a16:creationId xmlns:a16="http://schemas.microsoft.com/office/drawing/2014/main" id="{C2E992D1-6F2A-8BCB-CA19-ADAA7221A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John 3:36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Son has eternal life; but he who does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obey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will not see life, but the wrath of God abides on him.”</a:t>
            </a:r>
          </a:p>
        </p:txBody>
      </p:sp>
      <p:pic>
        <p:nvPicPr>
          <p:cNvPr id="2" name="Picture 1">
            <a:extLst>
              <a:ext uri="{FF2B5EF4-FFF2-40B4-BE49-F238E27FC236}">
                <a16:creationId xmlns:a16="http://schemas.microsoft.com/office/drawing/2014/main" id="{66D7F729-61D9-88C8-1E18-EE52EFDB59CD}"/>
              </a:ext>
            </a:extLst>
          </p:cNvPr>
          <p:cNvPicPr>
            <a:picLocks noChangeAspect="1"/>
          </p:cNvPicPr>
          <p:nvPr/>
        </p:nvPicPr>
        <p:blipFill>
          <a:blip r:embed="rId3"/>
          <a:stretch>
            <a:fillRect/>
          </a:stretch>
        </p:blipFill>
        <p:spPr>
          <a:xfrm>
            <a:off x="4572000" y="2514600"/>
            <a:ext cx="3048000" cy="2286000"/>
          </a:xfrm>
          <a:prstGeom prst="rect">
            <a:avLst/>
          </a:prstGeom>
        </p:spPr>
      </p:pic>
    </p:spTree>
    <p:extLst>
      <p:ext uri="{BB962C8B-B14F-4D97-AF65-F5344CB8AC3E}">
        <p14:creationId xmlns:p14="http://schemas.microsoft.com/office/powerpoint/2010/main" val="3613526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048000" y="1981200"/>
            <a:ext cx="8534400" cy="2667000"/>
          </a:xfrm>
        </p:spPr>
        <p:txBody>
          <a:bodyPr/>
          <a:lstStyle/>
          <a:p>
            <a:pPr marL="0" indent="0" algn="just" eaLnBrk="1" hangingPunct="1">
              <a:buNone/>
            </a:pPr>
            <a:r>
              <a:rPr lang="en-US" altLang="en-US" dirty="0"/>
              <a:t>“…because upwards of 150 passages of Scripture condition salvation upon </a:t>
            </a:r>
            <a:r>
              <a:rPr lang="en-US" altLang="en-US" b="1" u="sng" dirty="0">
                <a:solidFill>
                  <a:srgbClr val="FFFFCC"/>
                </a:solidFill>
              </a:rPr>
              <a:t>believing</a:t>
            </a:r>
            <a:r>
              <a:rPr lang="en-US" altLang="en-US" dirty="0"/>
              <a:t> only</a:t>
            </a:r>
            <a:r>
              <a:rPr lang="en-US" altLang="en-US" b="1" dirty="0"/>
              <a:t> </a:t>
            </a:r>
            <a:r>
              <a:rPr lang="en-US" altLang="en-US"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2057400"/>
            <a:ext cx="1946246"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25:46</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2862E4F-5658-8026-09B5-1CBC00CF68B5}"/>
              </a:ext>
            </a:extLst>
          </p:cNvPr>
          <p:cNvPicPr>
            <a:picLocks noChangeAspect="1"/>
          </p:cNvPicPr>
          <p:nvPr/>
        </p:nvPicPr>
        <p:blipFill>
          <a:blip r:embed="rId3"/>
          <a:stretch>
            <a:fillRect/>
          </a:stretch>
        </p:blipFill>
        <p:spPr>
          <a:xfrm>
            <a:off x="1852816" y="2490016"/>
            <a:ext cx="8486368" cy="2310584"/>
          </a:xfrm>
          <a:prstGeom prst="rect">
            <a:avLst/>
          </a:prstGeom>
        </p:spPr>
      </p:pic>
    </p:spTree>
    <p:extLst>
      <p:ext uri="{BB962C8B-B14F-4D97-AF65-F5344CB8AC3E}">
        <p14:creationId xmlns:p14="http://schemas.microsoft.com/office/powerpoint/2010/main" val="51744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Romans 16:26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pic>
        <p:nvPicPr>
          <p:cNvPr id="4" name="Picture 3">
            <a:extLst>
              <a:ext uri="{FF2B5EF4-FFF2-40B4-BE49-F238E27FC236}">
                <a16:creationId xmlns:a16="http://schemas.microsoft.com/office/drawing/2014/main" id="{8071151C-D039-9B81-37C8-C565A9B1A612}"/>
              </a:ext>
            </a:extLst>
          </p:cNvPr>
          <p:cNvPicPr>
            <a:picLocks noChangeAspect="1"/>
          </p:cNvPicPr>
          <p:nvPr/>
        </p:nvPicPr>
        <p:blipFill>
          <a:blip r:embed="rId3"/>
          <a:stretch>
            <a:fillRect/>
          </a:stretch>
        </p:blipFill>
        <p:spPr>
          <a:xfrm>
            <a:off x="4340353" y="3047999"/>
            <a:ext cx="3511295" cy="1828800"/>
          </a:xfrm>
          <a:prstGeom prst="rect">
            <a:avLst/>
          </a:prstGeom>
        </p:spPr>
      </p:pic>
    </p:spTree>
    <p:extLst>
      <p:ext uri="{BB962C8B-B14F-4D97-AF65-F5344CB8AC3E}">
        <p14:creationId xmlns:p14="http://schemas.microsoft.com/office/powerpoint/2010/main" val="2358834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Revelation 14:11</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pic>
        <p:nvPicPr>
          <p:cNvPr id="2" name="Picture 1">
            <a:extLst>
              <a:ext uri="{FF2B5EF4-FFF2-40B4-BE49-F238E27FC236}">
                <a16:creationId xmlns:a16="http://schemas.microsoft.com/office/drawing/2014/main" id="{075FCD10-DCB8-1D06-5182-9D9600CDE22E}"/>
              </a:ext>
            </a:extLst>
          </p:cNvPr>
          <p:cNvPicPr>
            <a:picLocks noChangeAspect="1"/>
          </p:cNvPicPr>
          <p:nvPr/>
        </p:nvPicPr>
        <p:blipFill rotWithShape="1">
          <a:blip r:embed="rId3"/>
          <a:srcRect b="51111"/>
          <a:stretch/>
        </p:blipFill>
        <p:spPr>
          <a:xfrm>
            <a:off x="4163264" y="3048000"/>
            <a:ext cx="3865473" cy="1828800"/>
          </a:xfrm>
          <a:prstGeom prst="rect">
            <a:avLst/>
          </a:prstGeom>
          <a:ln w="19050">
            <a:solidFill>
              <a:srgbClr val="FF0000"/>
            </a:solidFill>
          </a:ln>
        </p:spPr>
      </p:pic>
    </p:spTree>
    <p:extLst>
      <p:ext uri="{BB962C8B-B14F-4D97-AF65-F5344CB8AC3E}">
        <p14:creationId xmlns:p14="http://schemas.microsoft.com/office/powerpoint/2010/main" val="542710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A45732-F72E-04DA-DDC7-9D892463A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04753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Daniel 12:1-2</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that time Michael, the great prince who stands guard over the sons of your people, will arise. And there will be a time of distress such as never occurred since there was a nation until that time; and at that time your people, everyone who is found written in the book, will be rescued. </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Many of those who sleep in the dust of the ground will awake, these to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but the others to disgrace and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3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p>
        </p:txBody>
      </p:sp>
    </p:spTree>
    <p:extLst>
      <p:ext uri="{BB962C8B-B14F-4D97-AF65-F5344CB8AC3E}">
        <p14:creationId xmlns:p14="http://schemas.microsoft.com/office/powerpoint/2010/main" val="352979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Psalm 90:2</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pic>
        <p:nvPicPr>
          <p:cNvPr id="4" name="Picture 3">
            <a:extLst>
              <a:ext uri="{FF2B5EF4-FFF2-40B4-BE49-F238E27FC236}">
                <a16:creationId xmlns:a16="http://schemas.microsoft.com/office/drawing/2014/main" id="{B93B7286-685E-9D19-A31F-ABCFF6610C09}"/>
              </a:ext>
            </a:extLst>
          </p:cNvPr>
          <p:cNvPicPr>
            <a:picLocks noChangeAspect="1"/>
          </p:cNvPicPr>
          <p:nvPr/>
        </p:nvPicPr>
        <p:blipFill>
          <a:blip r:embed="rId3"/>
          <a:stretch>
            <a:fillRect/>
          </a:stretch>
        </p:blipFill>
        <p:spPr>
          <a:xfrm>
            <a:off x="4306824" y="2865120"/>
            <a:ext cx="3578353" cy="2011680"/>
          </a:xfrm>
          <a:prstGeom prst="rect">
            <a:avLst/>
          </a:prstGeom>
        </p:spPr>
      </p:pic>
    </p:spTree>
    <p:extLst>
      <p:ext uri="{BB962C8B-B14F-4D97-AF65-F5344CB8AC3E}">
        <p14:creationId xmlns:p14="http://schemas.microsoft.com/office/powerpoint/2010/main" val="2677830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3714749" y="381000"/>
            <a:ext cx="4762500" cy="514350"/>
          </a:xfrm>
        </p:spPr>
        <p:txBody>
          <a:bodyPr/>
          <a:lstStyle/>
          <a:p>
            <a:pPr algn="ctr"/>
            <a:r>
              <a:rPr lang="en-US" dirty="0"/>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a:ext>
            </a:extLst>
          </a:blip>
          <a:srcRect/>
          <a:stretch/>
        </p:blipFill>
        <p:spPr>
          <a:xfrm>
            <a:off x="1955801"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4243477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b="1" u="sng" dirty="0">
                <a:solidFill>
                  <a:srgbClr val="FFFFCC"/>
                </a:solidFill>
              </a:rPr>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45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55FF9-7EF9-5BB1-9BA9-14FF499154A1}"/>
              </a:ext>
            </a:extLst>
          </p:cNvPr>
          <p:cNvPicPr>
            <a:picLocks noChangeAspect="1"/>
          </p:cNvPicPr>
          <p:nvPr/>
        </p:nvPicPr>
        <p:blipFill rotWithShape="1">
          <a:blip r:embed="rId2"/>
          <a:srcRect l="746" t="3707" r="7027" b="1993"/>
          <a:stretch/>
        </p:blipFill>
        <p:spPr>
          <a:xfrm>
            <a:off x="1725072" y="228600"/>
            <a:ext cx="874185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8786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048000" y="1981200"/>
            <a:ext cx="8534400" cy="2667000"/>
          </a:xfrm>
        </p:spPr>
        <p:txBody>
          <a:bodyPr/>
          <a:lstStyle/>
          <a:p>
            <a:pPr marL="0" indent="0" algn="just" eaLnBrk="1" hangingPunct="1">
              <a:buNone/>
            </a:pPr>
            <a:r>
              <a:rPr lang="en-US" altLang="en-US" dirty="0"/>
              <a:t>“…because upwards of 150 passages of Scripture condition salvation upon </a:t>
            </a:r>
            <a:r>
              <a:rPr lang="en-US" altLang="en-US" b="1" u="sng" dirty="0">
                <a:solidFill>
                  <a:srgbClr val="FFFFCC"/>
                </a:solidFill>
              </a:rPr>
              <a:t>believing</a:t>
            </a:r>
            <a:r>
              <a:rPr lang="en-US" altLang="en-US" dirty="0"/>
              <a:t> only</a:t>
            </a:r>
            <a:r>
              <a:rPr lang="en-US" altLang="en-US" b="1" dirty="0"/>
              <a:t> </a:t>
            </a:r>
            <a:r>
              <a:rPr lang="en-US" altLang="en-US"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2057400"/>
            <a:ext cx="1946246"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1889383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718367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b="1" u="sng" dirty="0">
                <a:solidFill>
                  <a:srgbClr val="FFFFCC"/>
                </a:solidFill>
              </a:rPr>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41076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A2DCA-A0C6-7EAF-E3C9-EBEB8F770C91}"/>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4124206"/>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2 Peter 1:5-7</a:t>
            </a:r>
          </a:p>
          <a:p>
            <a:pPr algn="just">
              <a:spcBef>
                <a:spcPts val="0"/>
              </a:spcBef>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rPr>
              <a:t>5</a:t>
            </a:r>
            <a:r>
              <a:rPr lang="en-US" sz="36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faith</a:t>
            </a:r>
            <a:r>
              <a:rPr lang="en-US" sz="3600" dirty="0">
                <a:effectLst>
                  <a:outerShdw blurRad="38100" dist="38100" dir="2700000" algn="tl">
                    <a:srgbClr val="000000">
                      <a:alpha val="43137"/>
                    </a:srgbClr>
                  </a:outerShdw>
                </a:effectLst>
                <a:latin typeface="Calibri" panose="020F0502020204030204" pitchFamily="34" charset="0"/>
              </a:rPr>
              <a:t> supply moral excellence,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moral excellence, knowledge, </a:t>
            </a:r>
            <a:r>
              <a:rPr lang="en-US" sz="3600" baseline="30000" dirty="0">
                <a:effectLst>
                  <a:outerShdw blurRad="38100" dist="38100" dir="2700000" algn="tl">
                    <a:srgbClr val="000000">
                      <a:alpha val="43137"/>
                    </a:srgbClr>
                  </a:outerShdw>
                </a:effectLst>
                <a:latin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rPr>
              <a:t>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knowledge, self-control,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self-control, perseverance,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perseverance, godliness, </a:t>
            </a:r>
            <a:r>
              <a:rPr lang="en-US" sz="3600" baseline="30000" dirty="0">
                <a:effectLst>
                  <a:outerShdw blurRad="38100" dist="38100" dir="2700000" algn="tl">
                    <a:srgbClr val="000000">
                      <a:alpha val="43137"/>
                    </a:srgbClr>
                  </a:outerShdw>
                </a:effectLst>
                <a:latin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rPr>
              <a:t>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600" i="1" dirty="0">
                <a:effectLst>
                  <a:outerShdw blurRad="38100" dist="38100" dir="2700000" algn="tl">
                    <a:srgbClr val="000000">
                      <a:alpha val="43137"/>
                    </a:srgbClr>
                  </a:outerShdw>
                </a:effectLst>
                <a:latin typeface="Calibri" panose="020F0502020204030204" pitchFamily="34" charset="0"/>
              </a:rPr>
              <a:t>your</a:t>
            </a:r>
            <a:r>
              <a:rPr lang="en-US" sz="36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3772509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1748412" y="914400"/>
            <a:ext cx="8695176" cy="54864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C5EE36C-61F1-47A3-ACE7-1E269F80610B}"/>
              </a:ext>
            </a:extLst>
          </p:cNvPr>
          <p:cNvSpPr>
            <a:spLocks noGrp="1" noChangeArrowheads="1"/>
          </p:cNvSpPr>
          <p:nvPr>
            <p:ph type="title"/>
          </p:nvPr>
        </p:nvSpPr>
        <p:spPr>
          <a:xfrm>
            <a:off x="609600" y="228600"/>
            <a:ext cx="109728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rPr>
              <a:t>Dispensational Theology is a System of Theology</a:t>
            </a:r>
          </a:p>
        </p:txBody>
      </p:sp>
      <p:sp>
        <p:nvSpPr>
          <p:cNvPr id="183299" name="Rectangle 3">
            <a:extLst>
              <a:ext uri="{FF2B5EF4-FFF2-40B4-BE49-F238E27FC236}">
                <a16:creationId xmlns:a16="http://schemas.microsoft.com/office/drawing/2014/main" id="{6FF69410-D6C2-4DD1-846E-F3B126A4D8A6}"/>
              </a:ext>
            </a:extLst>
          </p:cNvPr>
          <p:cNvSpPr>
            <a:spLocks noChangeArrowheads="1"/>
          </p:cNvSpPr>
          <p:nvPr/>
        </p:nvSpPr>
        <p:spPr bwMode="auto">
          <a:xfrm>
            <a:off x="609600" y="1600200"/>
            <a:ext cx="10972800" cy="4459288"/>
          </a:xfrm>
          <a:prstGeom prst="rect">
            <a:avLst/>
          </a:prstGeom>
          <a:noFill/>
          <a:ln w="9525">
            <a:noFill/>
            <a:miter lim="800000"/>
            <a:headEnd/>
            <a:tailEnd/>
          </a:ln>
          <a:effectLst/>
        </p:spPr>
        <p:txBody>
          <a:bodyPr lIns="91436" tIns="45718" rIns="91436" bIns="45718"/>
          <a:lstStyle/>
          <a:p>
            <a:pPr algn="just" defTabSz="915001">
              <a:spcBef>
                <a:spcPts val="0"/>
              </a:spcBef>
              <a:spcAft>
                <a:spcPts val="2400"/>
              </a:spcAft>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Traditional-normative dispensational theology is a system that embodies three essential, fundamental concepts called the </a:t>
            </a:r>
            <a:r>
              <a:rPr lang="en-US" sz="2800" b="1" i="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sine qua non </a:t>
            </a:r>
            <a:r>
              <a:rPr lang="en-US" sz="2800" dirty="0">
                <a:effectLst>
                  <a:outerShdw blurRad="38100" dist="38100" dir="2700000" algn="tl">
                    <a:srgbClr val="000000">
                      <a:alpha val="43137"/>
                    </a:srgbClr>
                  </a:outerShdw>
                </a:effectLst>
                <a:latin typeface="Calibri" panose="020F0502020204030204" pitchFamily="34" charset="0"/>
                <a:cs typeface="Arial" charset="0"/>
              </a:rPr>
              <a:t>(lit. “without which is not”):</a:t>
            </a:r>
          </a:p>
          <a:p>
            <a:pPr marL="549859" indent="-549859" algn="just" defTabSz="915001">
              <a:spcBef>
                <a:spcPts val="0"/>
              </a:spcBef>
              <a:spcAft>
                <a:spcPts val="2400"/>
              </a:spcAft>
              <a:buClr>
                <a:schemeClr val="tx2"/>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consistent</a:t>
            </a:r>
            <a:r>
              <a:rPr lang="en-US" sz="2800" dirty="0">
                <a:effectLst>
                  <a:outerShdw blurRad="38100" dist="38100" dir="2700000" algn="tl">
                    <a:srgbClr val="000000">
                      <a:alpha val="43137"/>
                    </a:srgbClr>
                  </a:outerShdw>
                </a:effectLst>
                <a:latin typeface="Calibri" panose="020F0502020204030204" pitchFamily="34" charset="0"/>
                <a:cs typeface="Arial" charset="0"/>
              </a:rPr>
              <a:t> use of a plain, normal, literal, grammatical-historical method of interpretation;</a:t>
            </a:r>
          </a:p>
          <a:p>
            <a:pPr marL="549859" indent="-549859" algn="just" defTabSz="915001">
              <a:spcBef>
                <a:spcPts val="0"/>
              </a:spcBef>
              <a:spcAft>
                <a:spcPts val="2400"/>
              </a:spcAft>
              <a:buClr>
                <a:schemeClr val="tx2"/>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Which reveals that the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Church is distinct from Israel</a:t>
            </a:r>
            <a:r>
              <a:rPr lang="en-US" sz="2800" dirty="0">
                <a:effectLst>
                  <a:outerShdw blurRad="38100" dist="38100" dir="2700000" algn="tl">
                    <a:srgbClr val="000000">
                      <a:alpha val="43137"/>
                    </a:srgbClr>
                  </a:outerShdw>
                </a:effectLst>
                <a:latin typeface="Calibri" panose="020F0502020204030204" pitchFamily="34" charset="0"/>
                <a:cs typeface="Arial" charset="0"/>
              </a:rPr>
              <a:t>;</a:t>
            </a:r>
          </a:p>
          <a:p>
            <a:pPr marL="549859" indent="-549859" algn="just" defTabSz="915001">
              <a:spcBef>
                <a:spcPts val="0"/>
              </a:spcBef>
              <a:spcAft>
                <a:spcPts val="2400"/>
              </a:spcAft>
              <a:buClr>
                <a:schemeClr val="tx2"/>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Arial" charset="0"/>
              </a:rPr>
              <a:t>God’s overall purpose is to bring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glory to Himself</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Arial" charset="0"/>
              </a:rPr>
              <a:t> </a:t>
            </a:r>
            <a:r>
              <a:rPr lang="en-US" sz="2800" dirty="0">
                <a:effectLst>
                  <a:outerShdw blurRad="38100" dist="38100" dir="2700000" algn="tl">
                    <a:srgbClr val="000000">
                      <a:alpha val="43137"/>
                    </a:srgbClr>
                  </a:outerShdw>
                </a:effectLst>
                <a:latin typeface="Calibri" panose="020F0502020204030204" pitchFamily="34" charset="0"/>
                <a:cs typeface="Arial" charset="0"/>
              </a:rPr>
              <a:t>(Eph. 1:6, 12, 14).</a:t>
            </a:r>
          </a:p>
        </p:txBody>
      </p:sp>
      <p:sp>
        <p:nvSpPr>
          <p:cNvPr id="23556" name="Text Box 4">
            <a:extLst>
              <a:ext uri="{FF2B5EF4-FFF2-40B4-BE49-F238E27FC236}">
                <a16:creationId xmlns:a16="http://schemas.microsoft.com/office/drawing/2014/main" id="{8DD436EF-F9A8-4959-9DEE-70860A4D461B}"/>
              </a:ext>
            </a:extLst>
          </p:cNvPr>
          <p:cNvSpPr txBox="1">
            <a:spLocks noChangeArrowheads="1"/>
          </p:cNvSpPr>
          <p:nvPr/>
        </p:nvSpPr>
        <p:spPr bwMode="auto">
          <a:xfrm>
            <a:off x="3960813" y="6403976"/>
            <a:ext cx="41259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dirty="0">
                <a:effectLst>
                  <a:outerShdw blurRad="38100" dist="38100" dir="2700000" algn="tl">
                    <a:srgbClr val="000000">
                      <a:alpha val="43137"/>
                    </a:srgbClr>
                  </a:outerShdw>
                </a:effectLst>
                <a:latin typeface="Calibri" panose="020F0502020204030204" pitchFamily="34" charset="0"/>
              </a:rPr>
              <a:t>Dr. Charles Ryrie, </a:t>
            </a:r>
            <a:r>
              <a:rPr lang="en-US" altLang="en-US" sz="1600" i="1" dirty="0">
                <a:effectLst>
                  <a:outerShdw blurRad="38100" dist="38100" dir="2700000" algn="tl">
                    <a:srgbClr val="000000">
                      <a:alpha val="43137"/>
                    </a:srgbClr>
                  </a:outerShdw>
                </a:effectLst>
                <a:latin typeface="Calibri" panose="020F0502020204030204" pitchFamily="34" charset="0"/>
              </a:rPr>
              <a:t>Dispensationalism</a:t>
            </a:r>
            <a:r>
              <a:rPr lang="en-US" altLang="en-US" sz="1600" dirty="0">
                <a:effectLst>
                  <a:outerShdw blurRad="38100" dist="38100" dir="2700000" algn="tl">
                    <a:srgbClr val="000000">
                      <a:alpha val="43137"/>
                    </a:srgbClr>
                  </a:outerShdw>
                </a:effectLst>
                <a:latin typeface="Calibri" panose="020F0502020204030204" pitchFamily="34" charset="0"/>
              </a:rPr>
              <a:t>, pp. 38-41</a:t>
            </a:r>
          </a:p>
        </p:txBody>
      </p:sp>
    </p:spTree>
    <p:extLst>
      <p:ext uri="{BB962C8B-B14F-4D97-AF65-F5344CB8AC3E}">
        <p14:creationId xmlns:p14="http://schemas.microsoft.com/office/powerpoint/2010/main" val="4105223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5CA431D-63EC-48B9-BB0D-8548B86B432A}"/>
              </a:ext>
            </a:extLst>
          </p:cNvPr>
          <p:cNvSpPr>
            <a:spLocks noGrp="1" noChangeArrowheads="1"/>
          </p:cNvSpPr>
          <p:nvPr>
            <p:ph type="title"/>
          </p:nvPr>
        </p:nvSpPr>
        <p:spPr>
          <a:xfrm>
            <a:off x="609600" y="228600"/>
            <a:ext cx="10972800" cy="914400"/>
          </a:xfrm>
        </p:spPr>
        <p:txBody>
          <a:bodyPr/>
          <a:lstStyle/>
          <a:p>
            <a:pPr algn="ctr">
              <a:defRPr/>
            </a:pPr>
            <a:r>
              <a:rPr lang="en-US" sz="3600" dirty="0">
                <a:solidFill>
                  <a:srgbClr val="00FFFF"/>
                </a:solidFill>
                <a:effectLst>
                  <a:outerShdw blurRad="38100" dist="38100" dir="2700000" algn="tl">
                    <a:srgbClr val="000000">
                      <a:alpha val="43137"/>
                    </a:srgbClr>
                  </a:outerShdw>
                </a:effectLst>
              </a:rPr>
              <a:t>Dispensational Theology: Doxological Purpose</a:t>
            </a:r>
          </a:p>
        </p:txBody>
      </p:sp>
      <p:sp>
        <p:nvSpPr>
          <p:cNvPr id="24579" name="Text Box 3">
            <a:extLst>
              <a:ext uri="{FF2B5EF4-FFF2-40B4-BE49-F238E27FC236}">
                <a16:creationId xmlns:a16="http://schemas.microsoft.com/office/drawing/2014/main" id="{C5AF1B6B-FD06-48F0-89CD-5A5086BE045D}"/>
              </a:ext>
            </a:extLst>
          </p:cNvPr>
          <p:cNvSpPr txBox="1">
            <a:spLocks noChangeArrowheads="1"/>
          </p:cNvSpPr>
          <p:nvPr/>
        </p:nvSpPr>
        <p:spPr bwMode="auto">
          <a:xfrm>
            <a:off x="3565525" y="6230938"/>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effectLst>
                  <a:outerShdw blurRad="38100" dist="38100" dir="2700000" algn="tl">
                    <a:srgbClr val="000000">
                      <a:alpha val="43137"/>
                    </a:srgbClr>
                  </a:outerShdw>
                </a:effectLst>
                <a:latin typeface="Calibri" panose="020F0502020204030204" pitchFamily="34" charset="0"/>
              </a:rPr>
              <a:t>Dictionary of Premillennial Theology</a:t>
            </a:r>
            <a:r>
              <a:rPr lang="en-US" altLang="en-US" sz="1600" dirty="0">
                <a:effectLst>
                  <a:outerShdw blurRad="38100" dist="38100" dir="2700000" algn="tl">
                    <a:srgbClr val="000000">
                      <a:alpha val="43137"/>
                    </a:srgbClr>
                  </a:outerShdw>
                </a:effectLst>
                <a:latin typeface="Calibri" panose="020F0502020204030204" pitchFamily="34" charset="0"/>
              </a:rPr>
              <a:t>, Charles Ryrie, p. 94</a:t>
            </a:r>
          </a:p>
        </p:txBody>
      </p:sp>
      <p:sp>
        <p:nvSpPr>
          <p:cNvPr id="193541" name="Rectangle 5">
            <a:extLst>
              <a:ext uri="{FF2B5EF4-FFF2-40B4-BE49-F238E27FC236}">
                <a16:creationId xmlns:a16="http://schemas.microsoft.com/office/drawing/2014/main" id="{6921FFB6-630D-458C-9DA7-317BB0AFC63B}"/>
              </a:ext>
            </a:extLst>
          </p:cNvPr>
          <p:cNvSpPr>
            <a:spLocks noChangeArrowheads="1"/>
          </p:cNvSpPr>
          <p:nvPr/>
        </p:nvSpPr>
        <p:spPr bwMode="auto">
          <a:xfrm>
            <a:off x="609600" y="1600200"/>
            <a:ext cx="109728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spcBef>
                <a:spcPts val="0"/>
              </a:spcBef>
              <a:spcAft>
                <a:spcPts val="1200"/>
              </a:spcAft>
              <a:buClr>
                <a:schemeClr val="tx2"/>
              </a:buClr>
              <a:buFont typeface="+mj-lt"/>
              <a:buAutoNum type="alphaUcPeriod"/>
            </a:pPr>
            <a:r>
              <a:rPr lang="en-US" alt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algn="just" eaLnBrk="1" hangingPunct="1">
              <a:spcBef>
                <a:spcPts val="0"/>
              </a:spcBef>
              <a:spcAft>
                <a:spcPts val="1200"/>
              </a:spcAft>
              <a:buClr>
                <a:schemeClr val="tx2"/>
              </a:buClr>
              <a:buFont typeface="+mj-lt"/>
              <a:buAutoNum type="alphaUcPeriod"/>
            </a:pPr>
            <a:r>
              <a:rPr lang="en-US" alt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347219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80241-B7B0-4671-A079-84A46BE865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61261"/>
            <a:ext cx="7797460" cy="6535478"/>
          </a:xfrm>
          <a:prstGeom prst="rect">
            <a:avLst/>
          </a:prstGeom>
        </p:spPr>
      </p:pic>
    </p:spTree>
    <p:extLst>
      <p:ext uri="{BB962C8B-B14F-4D97-AF65-F5344CB8AC3E}">
        <p14:creationId xmlns:p14="http://schemas.microsoft.com/office/powerpoint/2010/main" val="3111588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08215"/>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3:3</a:t>
            </a:r>
          </a:p>
          <a:p>
            <a:pPr algn="just" eaLnBrk="1" fontAlgn="auto" hangingPunct="1">
              <a:spcBef>
                <a:spcPts val="0"/>
              </a:spcBef>
              <a:spcAft>
                <a:spcPts val="0"/>
              </a:spcAft>
              <a:defRPr/>
            </a:pPr>
            <a:r>
              <a:rPr lang="en-US" altLang="en-US" sz="3600" kern="0" dirty="0">
                <a:latin typeface="Calibri" panose="020F0502020204030204" pitchFamily="34" charset="0"/>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rPr>
              <a:t>perfected by the flesh</a:t>
            </a:r>
            <a:r>
              <a:rPr lang="en-US" sz="3600" dirty="0">
                <a:latin typeface="Calibri" panose="020F0502020204030204" pitchFamily="34" charset="0"/>
              </a:rPr>
              <a:t>?”</a:t>
            </a:r>
            <a:endParaRPr lang="en-US" altLang="en-US" sz="3600" kern="0" dirty="0">
              <a:latin typeface="Calibri" panose="020F0502020204030204" pitchFamily="34" charset="0"/>
            </a:endParaRPr>
          </a:p>
        </p:txBody>
      </p:sp>
      <p:pic>
        <p:nvPicPr>
          <p:cNvPr id="5" name="Picture 4">
            <a:extLst>
              <a:ext uri="{FF2B5EF4-FFF2-40B4-BE49-F238E27FC236}">
                <a16:creationId xmlns:a16="http://schemas.microsoft.com/office/drawing/2014/main" id="{71DC0F55-8574-ED67-5A73-3254DF862F47}"/>
              </a:ext>
            </a:extLst>
          </p:cNvPr>
          <p:cNvPicPr>
            <a:picLocks noChangeAspect="1"/>
          </p:cNvPicPr>
          <p:nvPr/>
        </p:nvPicPr>
        <p:blipFill>
          <a:blip r:embed="rId3"/>
          <a:stretch>
            <a:fillRect/>
          </a:stretch>
        </p:blipFill>
        <p:spPr>
          <a:xfrm>
            <a:off x="3642339" y="2514600"/>
            <a:ext cx="4907323" cy="2286000"/>
          </a:xfrm>
          <a:prstGeom prst="rect">
            <a:avLst/>
          </a:prstGeom>
          <a:ln>
            <a:solidFill>
              <a:schemeClr val="tx1"/>
            </a:solidFill>
          </a:ln>
        </p:spPr>
      </p:pic>
    </p:spTree>
    <p:extLst>
      <p:ext uri="{BB962C8B-B14F-4D97-AF65-F5344CB8AC3E}">
        <p14:creationId xmlns:p14="http://schemas.microsoft.com/office/powerpoint/2010/main" val="186675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8077200" cy="5562600"/>
          </a:xfrm>
        </p:spPr>
        <p:txBody>
          <a:bodyPr/>
          <a:lstStyle/>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sz="3200" dirty="0">
                <a:effectLst>
                  <a:outerShdw blurRad="38100" dist="38100" dir="2700000" algn="tl">
                    <a:srgbClr val="000000">
                      <a:alpha val="43137"/>
                    </a:srgbClr>
                  </a:outerShdw>
                </a:effectLst>
              </a:rPr>
              <a:t>Millennial Temple (Ezek. 40‒46)</a:t>
            </a:r>
          </a:p>
        </p:txBody>
      </p:sp>
      <p:pic>
        <p:nvPicPr>
          <p:cNvPr id="7" name="Picture 4" descr="King_of_Kings[1]">
            <a:extLst>
              <a:ext uri="{FF2B5EF4-FFF2-40B4-BE49-F238E27FC236}">
                <a16:creationId xmlns:a16="http://schemas.microsoft.com/office/drawing/2014/main" id="{76B7F433-DB64-24EB-DCAB-EEFA6780EB8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1142111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D981C752-DD99-E509-C5D2-1044C8AE862F}"/>
              </a:ext>
            </a:extLst>
          </p:cNvPr>
          <p:cNvSpPr>
            <a:spLocks noGrp="1"/>
          </p:cNvSpPr>
          <p:nvPr>
            <p:ph type="title" idx="4294967295"/>
          </p:nvPr>
        </p:nvSpPr>
        <p:spPr>
          <a:xfrm>
            <a:off x="2209800" y="2857500"/>
            <a:ext cx="7772400" cy="1143000"/>
          </a:xfrm>
        </p:spPr>
        <p:txBody>
          <a:bodyPr/>
          <a:lstStyle/>
          <a:p>
            <a:pPr algn="ctr">
              <a:defRPr/>
            </a:pPr>
            <a:r>
              <a:rPr lang="en-US" altLang="en-US" sz="6000">
                <a:effectLst>
                  <a:outerShdw blurRad="38100" dist="38100" dir="2700000" algn="tl">
                    <a:srgbClr val="000000">
                      <a:alpha val="43137"/>
                    </a:srgbClr>
                  </a:outerShdw>
                </a:effectLst>
              </a:rPr>
              <a:t>Conclusion</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F8F945-C5A6-0F8B-B47E-1874D918F7D9}"/>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Commendation (1)</a:t>
            </a:r>
          </a:p>
        </p:txBody>
      </p:sp>
      <p:sp>
        <p:nvSpPr>
          <p:cNvPr id="12291" name="Rectangle 3">
            <a:extLst>
              <a:ext uri="{FF2B5EF4-FFF2-40B4-BE49-F238E27FC236}">
                <a16:creationId xmlns:a16="http://schemas.microsoft.com/office/drawing/2014/main" id="{2A97218B-71CE-79C2-C38A-E941C005570E}"/>
              </a:ext>
            </a:extLst>
          </p:cNvPr>
          <p:cNvSpPr>
            <a:spLocks noGrp="1" noChangeArrowheads="1"/>
          </p:cNvSpPr>
          <p:nvPr>
            <p:ph type="body" idx="1"/>
          </p:nvPr>
        </p:nvSpPr>
        <p:spPr>
          <a:xfrm>
            <a:off x="2419350" y="1336675"/>
            <a:ext cx="7354888" cy="4606925"/>
          </a:xfrm>
        </p:spPr>
        <p:txBody>
          <a:bodyPr/>
          <a:lstStyle/>
          <a:p>
            <a:pPr marL="457200" indent="-457200" algn="just" eaLnBrk="1" hangingPunct="1">
              <a:spcBef>
                <a:spcPts val="0"/>
              </a:spcBef>
              <a:spcAft>
                <a:spcPts val="3600"/>
              </a:spcAft>
              <a:defRPr/>
            </a:pPr>
            <a:r>
              <a:rPr lang="en-US" dirty="0"/>
              <a:t>Reminder of grace (1:1-2)</a:t>
            </a:r>
          </a:p>
          <a:p>
            <a:pPr marL="457200" indent="-457200" algn="just" eaLnBrk="1" hangingPunct="1">
              <a:spcBef>
                <a:spcPts val="0"/>
              </a:spcBef>
              <a:spcAft>
                <a:spcPts val="3600"/>
              </a:spcAft>
              <a:defRPr/>
            </a:pPr>
            <a:r>
              <a:rPr lang="en-US" dirty="0"/>
              <a:t>Thanksgiving (1:3-4)</a:t>
            </a:r>
          </a:p>
          <a:p>
            <a:pPr marL="457200" indent="-457200" algn="just" eaLnBrk="1" hangingPunct="1">
              <a:spcBef>
                <a:spcPts val="0"/>
              </a:spcBef>
              <a:spcAft>
                <a:spcPts val="3600"/>
              </a:spcAft>
              <a:defRPr/>
            </a:pPr>
            <a:r>
              <a:rPr lang="en-US" dirty="0"/>
              <a:t>Kingdom (1:5)</a:t>
            </a:r>
          </a:p>
          <a:p>
            <a:pPr marL="457200" indent="-457200" algn="just" eaLnBrk="1" hangingPunct="1">
              <a:spcBef>
                <a:spcPts val="0"/>
              </a:spcBef>
              <a:spcAft>
                <a:spcPts val="3600"/>
              </a:spcAft>
              <a:defRPr/>
            </a:pPr>
            <a:r>
              <a:rPr lang="en-US" dirty="0"/>
              <a:t>Destiny of their persecutors (1:6-10)</a:t>
            </a:r>
          </a:p>
          <a:p>
            <a:pPr marL="457200" indent="-457200" algn="just" eaLnBrk="1" hangingPunct="1">
              <a:spcBef>
                <a:spcPts val="0"/>
              </a:spcBef>
              <a:spcAft>
                <a:spcPts val="3600"/>
              </a:spcAft>
              <a:defRPr/>
            </a:pPr>
            <a:r>
              <a:rPr lang="en-US" dirty="0"/>
              <a:t>Prayer for continued progress (1:11-12)</a:t>
            </a:r>
          </a:p>
        </p:txBody>
      </p:sp>
      <p:pic>
        <p:nvPicPr>
          <p:cNvPr id="54276" name="Picture 10">
            <a:extLst>
              <a:ext uri="{FF2B5EF4-FFF2-40B4-BE49-F238E27FC236}">
                <a16:creationId xmlns:a16="http://schemas.microsoft.com/office/drawing/2014/main" id="{86DB7BB1-1366-74BA-3268-1C59AE7C5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6016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7526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609600" y="1143000"/>
            <a:ext cx="9753600" cy="5562600"/>
          </a:xfrm>
        </p:spPr>
        <p:txBody>
          <a:bodyPr/>
          <a:lstStyle/>
          <a:p>
            <a:pPr marL="514350" indent="-51435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Millennial David (Jer. 30:9)</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Righteousness (Isa. 9:6-7)</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Curse curtailed (Isa. 65:20, 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Peace (Isa. 2:4)</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Prosperity (Amos 9:13-14; Isa 65:22)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Topographical changes (Ezek. 47:1-12)</a:t>
            </a:r>
          </a:p>
          <a:p>
            <a:pPr marL="514350" indent="-514350" eaLnBrk="1" hangingPunct="1">
              <a:spcBef>
                <a:spcPts val="0"/>
              </a:spcBef>
              <a:spcAft>
                <a:spcPts val="2400"/>
              </a:spcAft>
              <a:buSzPct val="100000"/>
              <a:buFont typeface="+mj-lt"/>
              <a:buAutoNum type="arabicPeriod" startAt="8"/>
              <a:defRPr/>
            </a:pPr>
            <a:r>
              <a:rPr lang="en-US" sz="3200" dirty="0">
                <a:effectLst>
                  <a:outerShdw blurRad="38100" dist="38100" dir="2700000" algn="tl">
                    <a:srgbClr val="000000">
                      <a:alpha val="43137"/>
                    </a:srgbClr>
                  </a:outerShdw>
                </a:effectLst>
              </a:rPr>
              <a:t>Immediate answers to prayer (Isa. 65:24)</a:t>
            </a:r>
          </a:p>
        </p:txBody>
      </p:sp>
      <p:pic>
        <p:nvPicPr>
          <p:cNvPr id="7" name="Picture 4" descr="King_of_Kings[1]">
            <a:extLst>
              <a:ext uri="{FF2B5EF4-FFF2-40B4-BE49-F238E27FC236}">
                <a16:creationId xmlns:a16="http://schemas.microsoft.com/office/drawing/2014/main" id="{AF313B4A-7CA7-FF82-1856-8904D00F3CFB}"/>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8839200" y="1828800"/>
            <a:ext cx="2701048" cy="3657600"/>
          </a:xfrm>
        </p:spPr>
      </p:pic>
    </p:spTree>
    <p:extLst>
      <p:ext uri="{BB962C8B-B14F-4D97-AF65-F5344CB8AC3E}">
        <p14:creationId xmlns:p14="http://schemas.microsoft.com/office/powerpoint/2010/main" val="352734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B290F4-6AA7-4DCF-8114-F778A70EFB30}"/>
              </a:ext>
            </a:extLst>
          </p:cNvPr>
          <p:cNvPicPr>
            <a:picLocks noChangeAspect="1"/>
          </p:cNvPicPr>
          <p:nvPr/>
        </p:nvPicPr>
        <p:blipFill>
          <a:blip r:embed="rId2"/>
          <a:stretch>
            <a:fillRect/>
          </a:stretch>
        </p:blipFill>
        <p:spPr>
          <a:xfrm>
            <a:off x="926144" y="152116"/>
            <a:ext cx="10339712" cy="6553768"/>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614" y="228600"/>
            <a:ext cx="11102772" cy="6400800"/>
          </a:xfrm>
          <a:prstGeom prst="rect">
            <a:avLst/>
          </a:prstGeom>
          <a:ln>
            <a:solidFill>
              <a:schemeClr val="tx1"/>
            </a:solidFill>
          </a:ln>
        </p:spPr>
      </p:pic>
    </p:spTree>
    <p:extLst>
      <p:ext uri="{BB962C8B-B14F-4D97-AF65-F5344CB8AC3E}">
        <p14:creationId xmlns:p14="http://schemas.microsoft.com/office/powerpoint/2010/main" val="23651677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1068</TotalTime>
  <Words>2312</Words>
  <Application>Microsoft Office PowerPoint</Application>
  <PresentationFormat>Widescreen</PresentationFormat>
  <Paragraphs>159</Paragraphs>
  <Slides>51</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51</vt:i4>
      </vt:variant>
    </vt:vector>
  </HeadingPairs>
  <TitlesOfParts>
    <vt:vector size="57" baseType="lpstr">
      <vt:lpstr>Arial</vt:lpstr>
      <vt:lpstr>Calibri</vt:lpstr>
      <vt:lpstr>Times New Roman</vt:lpstr>
      <vt:lpstr>Wingdings</vt:lpstr>
      <vt:lpstr>Azure</vt:lpstr>
      <vt:lpstr>1_Azure</vt:lpstr>
      <vt:lpstr>PowerPoint Presentation</vt:lpstr>
      <vt:lpstr>Introductory Matters</vt:lpstr>
      <vt:lpstr>Structure</vt:lpstr>
      <vt:lpstr>Commendation (1)</vt:lpstr>
      <vt:lpstr>OT PROPHETS DESCRIBE THE KINGDOM</vt:lpstr>
      <vt:lpstr>OT PROPHETS DESCRIBE THE KINGDOM</vt:lpstr>
      <vt:lpstr>PowerPoint Presentation</vt:lpstr>
      <vt:lpstr>PowerPoint Presentation</vt:lpstr>
      <vt:lpstr>PowerPoint Presentation</vt:lpstr>
      <vt:lpstr>PowerPoint Presentation</vt:lpstr>
      <vt:lpstr>PowerPoint Presentation</vt:lpstr>
      <vt:lpstr>Commendation (1)</vt:lpstr>
      <vt:lpstr>PowerPoint Presentation</vt:lpstr>
      <vt:lpstr>PowerPoint Presentation</vt:lpstr>
      <vt:lpstr>PowerPoint Presentation</vt:lpstr>
      <vt:lpstr>Douglas Moo Douglas Moo, “The Case for the Posttribulation Rapture Position” in The Rapture:  Pre-, Mid-, or Post- Tribulational? (Grand Rapids: Zondervan, 1984): 187</vt:lpstr>
      <vt:lpstr>William Bell William E. Bell, Jr., A Critical Evaluation of the Pretribulation Rapture Doctrine in Christian Eschatology  (Unpublished Ph.D. dissertation, New York University, 1967), 275.</vt:lpstr>
      <vt:lpstr>Robert Gundry Robert H. Gundry, The Church and the Tribulation (Grand Rapids: Zondervan, 1973), 113.</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Charles Ryrie Charles Ryrie, What You Should Know About the Rapture (Chicago: Moody, 1981). 55-56.</vt:lpstr>
      <vt:lpstr>Charles Ryrie Charles Ryrie, What You Should Know About the Rapture (Chicago: Moody, 1981). 55-56.</vt:lpstr>
      <vt:lpstr>PowerPoint Presentation</vt:lpstr>
      <vt:lpstr>PowerPoint Presentation</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Dominoes in a Row</vt:lpstr>
      <vt:lpstr>PowerPoint Presentation</vt:lpstr>
      <vt:lpstr>PowerPoint Presentation</vt:lpstr>
      <vt:lpstr>Lewis Sperry Chafer, vol. 7, Systematic Theology (Grand Rapids, MI: Kregel Publications, 1993), 265-66.</vt:lpstr>
      <vt:lpstr>PowerPoint Presentation</vt:lpstr>
      <vt:lpstr>Commendation (1)</vt:lpstr>
      <vt:lpstr>PowerPoint Presentation</vt:lpstr>
      <vt:lpstr>PORTRAIT OF GROWTH 1:5-7 </vt:lpstr>
      <vt:lpstr>Dispensational Theology is a System of Theology</vt:lpstr>
      <vt:lpstr>Dispensational Theology: Doxological Purpose</vt:lpstr>
      <vt:lpstr>PowerPoint Presentation</vt:lpstr>
      <vt:lpstr>PowerPoint Presentation</vt:lpstr>
      <vt:lpstr>Conclusion</vt:lpstr>
      <vt:lpstr>Commendation (1)</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002 - 1v5-12</dc:title>
  <dc:creator>A. Woods</dc:creator>
  <cp:lastModifiedBy>Jim McGowan</cp:lastModifiedBy>
  <cp:revision>124</cp:revision>
  <cp:lastPrinted>2023-07-29T22:54:01Z</cp:lastPrinted>
  <dcterms:created xsi:type="dcterms:W3CDTF">2009-02-09T16:37:02Z</dcterms:created>
  <dcterms:modified xsi:type="dcterms:W3CDTF">2023-07-29T22:54:17Z</dcterms:modified>
</cp:coreProperties>
</file>