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47" r:id="rId2"/>
  </p:sldMasterIdLst>
  <p:notesMasterIdLst>
    <p:notesMasterId r:id="rId28"/>
  </p:notesMasterIdLst>
  <p:handoutMasterIdLst>
    <p:handoutMasterId r:id="rId29"/>
  </p:handoutMasterIdLst>
  <p:sldIdLst>
    <p:sldId id="9037" r:id="rId3"/>
    <p:sldId id="9288" r:id="rId4"/>
    <p:sldId id="9289" r:id="rId5"/>
    <p:sldId id="9843" r:id="rId6"/>
    <p:sldId id="285" r:id="rId7"/>
    <p:sldId id="2095" r:id="rId8"/>
    <p:sldId id="9829" r:id="rId9"/>
    <p:sldId id="9835" r:id="rId10"/>
    <p:sldId id="9830" r:id="rId11"/>
    <p:sldId id="9853" r:id="rId12"/>
    <p:sldId id="9831" r:id="rId13"/>
    <p:sldId id="9859" r:id="rId14"/>
    <p:sldId id="9860" r:id="rId15"/>
    <p:sldId id="9844" r:id="rId16"/>
    <p:sldId id="9856" r:id="rId17"/>
    <p:sldId id="9857" r:id="rId18"/>
    <p:sldId id="9858" r:id="rId19"/>
    <p:sldId id="6635" r:id="rId20"/>
    <p:sldId id="9849" r:id="rId21"/>
    <p:sldId id="371" r:id="rId22"/>
    <p:sldId id="9833" r:id="rId23"/>
    <p:sldId id="6533" r:id="rId24"/>
    <p:sldId id="8695" r:id="rId25"/>
    <p:sldId id="288" r:id="rId26"/>
    <p:sldId id="9834" r:id="rId27"/>
  </p:sldIdLst>
  <p:sldSz cx="12192000" cy="6858000"/>
  <p:notesSz cx="7315200" cy="9601200"/>
  <p:custDataLst>
    <p:tags r:id="rId30"/>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99"/>
    <a:srgbClr val="3366CC"/>
    <a:srgbClr val="3366FF"/>
    <a:srgbClr val="3399FF"/>
    <a:srgbClr val="0066FF"/>
    <a:srgbClr val="333399"/>
    <a:srgbClr val="003399"/>
    <a:srgbClr val="0000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E69632-10E6-4BDC-A9E2-0C8B79638189}" v="6" dt="2023-06-18T15:38:24.4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3" autoAdjust="0"/>
    <p:restoredTop sz="96208" autoAdjust="0"/>
  </p:normalViewPr>
  <p:slideViewPr>
    <p:cSldViewPr>
      <p:cViewPr varScale="1">
        <p:scale>
          <a:sx n="60" d="100"/>
          <a:sy n="60" d="100"/>
        </p:scale>
        <p:origin x="96"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8" d="100"/>
          <a:sy n="78" d="100"/>
        </p:scale>
        <p:origin x="3423" y="6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C9E69632-10E6-4BDC-A9E2-0C8B79638189}"/>
    <pc:docChg chg="undo custSel addSld delSld modSld sldOrd">
      <pc:chgData name="Jim McGowan" userId="e2c7446dd3aca506" providerId="LiveId" clId="{C9E69632-10E6-4BDC-A9E2-0C8B79638189}" dt="2023-06-18T15:44:26.549" v="176"/>
      <pc:docMkLst>
        <pc:docMk/>
      </pc:docMkLst>
      <pc:sldChg chg="modSp mod">
        <pc:chgData name="Jim McGowan" userId="e2c7446dd3aca506" providerId="LiveId" clId="{C9E69632-10E6-4BDC-A9E2-0C8B79638189}" dt="2023-06-18T15:34:17.205" v="151" actId="368"/>
        <pc:sldMkLst>
          <pc:docMk/>
          <pc:sldMk cId="0" sldId="537"/>
        </pc:sldMkLst>
        <pc:spChg chg="mod">
          <ac:chgData name="Jim McGowan" userId="e2c7446dd3aca506" providerId="LiveId" clId="{C9E69632-10E6-4BDC-A9E2-0C8B79638189}" dt="2023-06-18T15:34:17.205" v="151" actId="368"/>
          <ac:spMkLst>
            <pc:docMk/>
            <pc:sldMk cId="0" sldId="537"/>
            <ac:spMk id="18435" creationId="{792F0276-4386-4B95-9DDD-8030CE304991}"/>
          </ac:spMkLst>
        </pc:spChg>
      </pc:sldChg>
      <pc:sldChg chg="addSp modSp mod">
        <pc:chgData name="Jim McGowan" userId="e2c7446dd3aca506" providerId="LiveId" clId="{C9E69632-10E6-4BDC-A9E2-0C8B79638189}" dt="2023-06-18T15:24:51.814" v="149" actId="20577"/>
        <pc:sldMkLst>
          <pc:docMk/>
          <pc:sldMk cId="2218675284" sldId="3866"/>
        </pc:sldMkLst>
        <pc:spChg chg="mod">
          <ac:chgData name="Jim McGowan" userId="e2c7446dd3aca506" providerId="LiveId" clId="{C9E69632-10E6-4BDC-A9E2-0C8B79638189}" dt="2023-06-18T15:24:51.814" v="149" actId="20577"/>
          <ac:spMkLst>
            <pc:docMk/>
            <pc:sldMk cId="2218675284" sldId="3866"/>
            <ac:spMk id="134147" creationId="{00000000-0000-0000-0000-000000000000}"/>
          </ac:spMkLst>
        </pc:spChg>
        <pc:picChg chg="add mod">
          <ac:chgData name="Jim McGowan" userId="e2c7446dd3aca506" providerId="LiveId" clId="{C9E69632-10E6-4BDC-A9E2-0C8B79638189}" dt="2023-06-18T15:23:11.087" v="130"/>
          <ac:picMkLst>
            <pc:docMk/>
            <pc:sldMk cId="2218675284" sldId="3866"/>
            <ac:picMk id="3" creationId="{86D65C1C-AA54-95E7-A5A5-B04C65605CAB}"/>
          </ac:picMkLst>
        </pc:picChg>
      </pc:sldChg>
      <pc:sldChg chg="del">
        <pc:chgData name="Jim McGowan" userId="e2c7446dd3aca506" providerId="LiveId" clId="{C9E69632-10E6-4BDC-A9E2-0C8B79638189}" dt="2023-06-18T15:23:32.881" v="131" actId="47"/>
        <pc:sldMkLst>
          <pc:docMk/>
          <pc:sldMk cId="3758541741" sldId="3867"/>
        </pc:sldMkLst>
      </pc:sldChg>
      <pc:sldChg chg="modSp add mod ord">
        <pc:chgData name="Jim McGowan" userId="e2c7446dd3aca506" providerId="LiveId" clId="{C9E69632-10E6-4BDC-A9E2-0C8B79638189}" dt="2023-06-18T15:30:49.061" v="150" actId="6549"/>
        <pc:sldMkLst>
          <pc:docMk/>
          <pc:sldMk cId="2215050744" sldId="9861"/>
        </pc:sldMkLst>
        <pc:spChg chg="mod">
          <ac:chgData name="Jim McGowan" userId="e2c7446dd3aca506" providerId="LiveId" clId="{C9E69632-10E6-4BDC-A9E2-0C8B79638189}" dt="2023-06-18T15:30:49.061" v="150" actId="6549"/>
          <ac:spMkLst>
            <pc:docMk/>
            <pc:sldMk cId="2215050744" sldId="9861"/>
            <ac:spMk id="134147" creationId="{00000000-0000-0000-0000-000000000000}"/>
          </ac:spMkLst>
        </pc:spChg>
      </pc:sldChg>
      <pc:sldChg chg="modSp add del mod">
        <pc:chgData name="Jim McGowan" userId="e2c7446dd3aca506" providerId="LiveId" clId="{C9E69632-10E6-4BDC-A9E2-0C8B79638189}" dt="2023-06-18T15:20:50.831" v="51" actId="47"/>
        <pc:sldMkLst>
          <pc:docMk/>
          <pc:sldMk cId="4191758072" sldId="9861"/>
        </pc:sldMkLst>
        <pc:spChg chg="mod">
          <ac:chgData name="Jim McGowan" userId="e2c7446dd3aca506" providerId="LiveId" clId="{C9E69632-10E6-4BDC-A9E2-0C8B79638189}" dt="2023-06-18T15:20:30.036" v="37" actId="255"/>
          <ac:spMkLst>
            <pc:docMk/>
            <pc:sldMk cId="4191758072" sldId="9861"/>
            <ac:spMk id="134147" creationId="{00000000-0000-0000-0000-000000000000}"/>
          </ac:spMkLst>
        </pc:spChg>
      </pc:sldChg>
      <pc:sldChg chg="add del">
        <pc:chgData name="Jim McGowan" userId="e2c7446dd3aca506" providerId="LiveId" clId="{C9E69632-10E6-4BDC-A9E2-0C8B79638189}" dt="2023-06-18T15:38:07.370" v="153"/>
        <pc:sldMkLst>
          <pc:docMk/>
          <pc:sldMk cId="928218617" sldId="9862"/>
        </pc:sldMkLst>
      </pc:sldChg>
      <pc:sldChg chg="addSp modSp new mod ord">
        <pc:chgData name="Jim McGowan" userId="e2c7446dd3aca506" providerId="LiveId" clId="{C9E69632-10E6-4BDC-A9E2-0C8B79638189}" dt="2023-06-18T15:44:26.549" v="176"/>
        <pc:sldMkLst>
          <pc:docMk/>
          <pc:sldMk cId="1042048660" sldId="9862"/>
        </pc:sldMkLst>
        <pc:spChg chg="add mod">
          <ac:chgData name="Jim McGowan" userId="e2c7446dd3aca506" providerId="LiveId" clId="{C9E69632-10E6-4BDC-A9E2-0C8B79638189}" dt="2023-06-18T15:38:54.323" v="172" actId="2711"/>
          <ac:spMkLst>
            <pc:docMk/>
            <pc:sldMk cId="1042048660" sldId="9862"/>
            <ac:spMk id="2" creationId="{3661A14B-07A0-B01C-7D78-6F9775C3D19C}"/>
          </ac:spMkLst>
        </pc:spChg>
      </pc:sldChg>
    </pc:docChg>
  </pc:docChgLst>
  <pc:docChgLst>
    <pc:chgData name="Jim McGowan" userId="e2c7446dd3aca506" providerId="LiveId" clId="{1A32C14F-DE21-48C7-B4B1-D30DD25E0359}"/>
    <pc:docChg chg="custSel addSld modSld sldOrd modHandout">
      <pc:chgData name="Jim McGowan" userId="e2c7446dd3aca506" providerId="LiveId" clId="{1A32C14F-DE21-48C7-B4B1-D30DD25E0359}" dt="2023-06-04T15:43:31.250" v="35"/>
      <pc:docMkLst>
        <pc:docMk/>
      </pc:docMkLst>
      <pc:sldChg chg="modSp mod">
        <pc:chgData name="Jim McGowan" userId="e2c7446dd3aca506" providerId="LiveId" clId="{1A32C14F-DE21-48C7-B4B1-D30DD25E0359}" dt="2023-06-04T15:21:21.050" v="14" actId="207"/>
        <pc:sldMkLst>
          <pc:docMk/>
          <pc:sldMk cId="335930894" sldId="9848"/>
        </pc:sldMkLst>
        <pc:spChg chg="mod">
          <ac:chgData name="Jim McGowan" userId="e2c7446dd3aca506" providerId="LiveId" clId="{1A32C14F-DE21-48C7-B4B1-D30DD25E0359}" dt="2023-06-04T15:21:21.050" v="14" actId="207"/>
          <ac:spMkLst>
            <pc:docMk/>
            <pc:sldMk cId="335930894" sldId="9848"/>
            <ac:spMk id="134147" creationId="{00000000-0000-0000-0000-000000000000}"/>
          </ac:spMkLst>
        </pc:spChg>
      </pc:sldChg>
      <pc:sldChg chg="addSp modSp new mod ord">
        <pc:chgData name="Jim McGowan" userId="e2c7446dd3aca506" providerId="LiveId" clId="{1A32C14F-DE21-48C7-B4B1-D30DD25E0359}" dt="2023-06-04T15:43:31.250" v="35"/>
        <pc:sldMkLst>
          <pc:docMk/>
          <pc:sldMk cId="2079262056" sldId="9861"/>
        </pc:sldMkLst>
        <pc:spChg chg="add mod">
          <ac:chgData name="Jim McGowan" userId="e2c7446dd3aca506" providerId="LiveId" clId="{1A32C14F-DE21-48C7-B4B1-D30DD25E0359}" dt="2023-06-04T15:43:12.689" v="33" actId="12789"/>
          <ac:spMkLst>
            <pc:docMk/>
            <pc:sldMk cId="2079262056" sldId="9861"/>
            <ac:spMk id="2" creationId="{BAD63BE7-C5A8-2490-A728-DEDAA3EEDAE4}"/>
          </ac:spMkLst>
        </pc:spChg>
      </pc:sldChg>
    </pc:docChg>
  </pc:docChgLst>
  <pc:docChgLst>
    <pc:chgData name="Jim McGowan" userId="e2c7446dd3aca506" providerId="LiveId" clId="{5C9C9487-CA6B-4FA4-9C78-D42E3D53B328}"/>
    <pc:docChg chg="custSel addSld modSld">
      <pc:chgData name="Jim McGowan" userId="e2c7446dd3aca506" providerId="LiveId" clId="{5C9C9487-CA6B-4FA4-9C78-D42E3D53B328}" dt="2023-06-11T15:43:25.198" v="26"/>
      <pc:docMkLst>
        <pc:docMk/>
      </pc:docMkLst>
      <pc:sldChg chg="modSp mod">
        <pc:chgData name="Jim McGowan" userId="e2c7446dd3aca506" providerId="LiveId" clId="{5C9C9487-CA6B-4FA4-9C78-D42E3D53B328}" dt="2023-06-11T14:53:44.507" v="0" actId="115"/>
        <pc:sldMkLst>
          <pc:docMk/>
          <pc:sldMk cId="4016888664" sldId="462"/>
        </pc:sldMkLst>
        <pc:spChg chg="mod">
          <ac:chgData name="Jim McGowan" userId="e2c7446dd3aca506" providerId="LiveId" clId="{5C9C9487-CA6B-4FA4-9C78-D42E3D53B328}" dt="2023-06-11T14:53:44.507" v="0" actId="115"/>
          <ac:spMkLst>
            <pc:docMk/>
            <pc:sldMk cId="4016888664" sldId="462"/>
            <ac:spMk id="38914" creationId="{00000000-0000-0000-0000-000000000000}"/>
          </ac:spMkLst>
        </pc:spChg>
      </pc:sldChg>
      <pc:sldChg chg="modSp mod">
        <pc:chgData name="Jim McGowan" userId="e2c7446dd3aca506" providerId="LiveId" clId="{5C9C9487-CA6B-4FA4-9C78-D42E3D53B328}" dt="2023-06-11T14:54:33.144" v="5" actId="12788"/>
        <pc:sldMkLst>
          <pc:docMk/>
          <pc:sldMk cId="2100436715" sldId="6551"/>
        </pc:sldMkLst>
        <pc:picChg chg="mod">
          <ac:chgData name="Jim McGowan" userId="e2c7446dd3aca506" providerId="LiveId" clId="{5C9C9487-CA6B-4FA4-9C78-D42E3D53B328}" dt="2023-06-11T14:54:33.144" v="5" actId="12788"/>
          <ac:picMkLst>
            <pc:docMk/>
            <pc:sldMk cId="2100436715" sldId="6551"/>
            <ac:picMk id="4" creationId="{1C016ECA-A9AE-466C-94D2-0F5849CBCF1D}"/>
          </ac:picMkLst>
        </pc:picChg>
      </pc:sldChg>
      <pc:sldChg chg="addSp modSp new mod">
        <pc:chgData name="Jim McGowan" userId="e2c7446dd3aca506" providerId="LiveId" clId="{5C9C9487-CA6B-4FA4-9C78-D42E3D53B328}" dt="2023-06-11T15:43:25.198" v="26"/>
        <pc:sldMkLst>
          <pc:docMk/>
          <pc:sldMk cId="4149537897" sldId="9861"/>
        </pc:sldMkLst>
        <pc:spChg chg="add mod">
          <ac:chgData name="Jim McGowan" userId="e2c7446dd3aca506" providerId="LiveId" clId="{5C9C9487-CA6B-4FA4-9C78-D42E3D53B328}" dt="2023-06-11T15:43:25.198" v="26"/>
          <ac:spMkLst>
            <pc:docMk/>
            <pc:sldMk cId="4149537897" sldId="9861"/>
            <ac:spMk id="2" creationId="{97C4B201-82DB-8952-1014-1B2E9286ECF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DAAE025-F79B-D980-D6D8-08AA4A259FD0}"/>
              </a:ext>
            </a:extLst>
          </p:cNvPr>
          <p:cNvSpPr>
            <a:spLocks noGrp="1" noChangeArrowheads="1"/>
          </p:cNvSpPr>
          <p:nvPr>
            <p:ph type="sldNum" sz="quarter" idx="3"/>
          </p:nvPr>
        </p:nvSpPr>
        <p:spPr bwMode="auto">
          <a:xfrm>
            <a:off x="3901441" y="9018506"/>
            <a:ext cx="3413760" cy="502685"/>
          </a:xfrm>
          <a:prstGeom prst="rect">
            <a:avLst/>
          </a:prstGeom>
          <a:noFill/>
          <a:ln w="9525">
            <a:noFill/>
            <a:miter lim="800000"/>
            <a:headEnd/>
            <a:tailEnd/>
          </a:ln>
        </p:spPr>
        <p:txBody>
          <a:bodyPr vert="horz" wrap="square" lIns="102938" tIns="51471" rIns="102938" bIns="51471" numCol="1" anchor="b" anchorCtr="0" compatLnSpc="1">
            <a:prstTxWarp prst="textNoShape">
              <a:avLst/>
            </a:prstTxWarp>
          </a:bodyPr>
          <a:lstStyle>
            <a:lvl1pPr algn="r" defTabSz="971945">
              <a:defRPr sz="15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7" name="Rectangle 4">
            <a:extLst>
              <a:ext uri="{FF2B5EF4-FFF2-40B4-BE49-F238E27FC236}">
                <a16:creationId xmlns:a16="http://schemas.microsoft.com/office/drawing/2014/main" id="{96BE0F7B-497B-F23F-240C-FD382E68CDF6}"/>
              </a:ext>
            </a:extLst>
          </p:cNvPr>
          <p:cNvSpPr>
            <a:spLocks noGrp="1" noChangeArrowheads="1"/>
          </p:cNvSpPr>
          <p:nvPr>
            <p:ph type="ftr" sz="quarter" idx="2"/>
          </p:nvPr>
        </p:nvSpPr>
        <p:spPr bwMode="auto">
          <a:xfrm>
            <a:off x="0" y="8976066"/>
            <a:ext cx="3413760" cy="545124"/>
          </a:xfrm>
          <a:prstGeom prst="rect">
            <a:avLst/>
          </a:prstGeom>
          <a:noFill/>
          <a:ln w="9525">
            <a:noFill/>
            <a:miter lim="800000"/>
            <a:headEnd/>
            <a:tailEnd/>
          </a:ln>
        </p:spPr>
        <p:txBody>
          <a:bodyPr vert="horz" wrap="square" lIns="113940" tIns="56973" rIns="113940" bIns="56973" numCol="1" anchor="b" anchorCtr="0" compatLnSpc="1">
            <a:prstTxWarp prst="textNoShape">
              <a:avLst/>
            </a:prstTxWarp>
          </a:bodyPr>
          <a:lstStyle>
            <a:lvl1pPr defTabSz="1077462" eaLnBrk="1" hangingPunct="1">
              <a:defRPr sz="17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8" name="Header Placeholder 1">
            <a:extLst>
              <a:ext uri="{FF2B5EF4-FFF2-40B4-BE49-F238E27FC236}">
                <a16:creationId xmlns:a16="http://schemas.microsoft.com/office/drawing/2014/main" id="{AAB6E4B6-5EA3-5C2B-84EE-FA51B1A3E3A3}"/>
              </a:ext>
            </a:extLst>
          </p:cNvPr>
          <p:cNvSpPr>
            <a:spLocks noGrp="1"/>
          </p:cNvSpPr>
          <p:nvPr>
            <p:ph type="hdr" sz="quarter"/>
          </p:nvPr>
        </p:nvSpPr>
        <p:spPr>
          <a:xfrm>
            <a:off x="1505228" y="126427"/>
            <a:ext cx="4362172" cy="833694"/>
          </a:xfrm>
          <a:prstGeom prst="rect">
            <a:avLst/>
          </a:prstGeom>
        </p:spPr>
        <p:txBody>
          <a:bodyPr vert="horz" lIns="124977" tIns="62488" rIns="124977" bIns="62488" rtlCol="0"/>
          <a:lstStyle>
            <a:lvl1pPr algn="ctr">
              <a:defRPr sz="1800" dirty="0">
                <a:latin typeface="Calibri" panose="020F0502020204030204" pitchFamily="34" charset="0"/>
                <a:cs typeface="Calibri" panose="020F0502020204030204" pitchFamily="34" charset="0"/>
              </a:defRPr>
            </a:lvl1pPr>
          </a:lstStyle>
          <a:p>
            <a:pPr>
              <a:defRPr/>
            </a:pPr>
            <a:r>
              <a:rPr lang="en-US" sz="1700" dirty="0"/>
              <a:t>Dr. Andy Woods</a:t>
            </a:r>
          </a:p>
          <a:p>
            <a:pPr>
              <a:defRPr/>
            </a:pPr>
            <a:r>
              <a:rPr lang="en-US" sz="1700" dirty="0"/>
              <a:t>1 Thessalonians 031 – 5v25-28  </a:t>
            </a:r>
          </a:p>
          <a:p>
            <a:pPr>
              <a:defRPr/>
            </a:pPr>
            <a:r>
              <a:rPr lang="en-US" sz="1700" dirty="0"/>
              <a:t>07-09-2023</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81013"/>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idx="1"/>
          </p:nvPr>
        </p:nvSpPr>
        <p:spPr>
          <a:xfrm>
            <a:off x="4143375" y="1"/>
            <a:ext cx="3170238" cy="481013"/>
          </a:xfrm>
          <a:prstGeom prst="rect">
            <a:avLst/>
          </a:prstGeom>
        </p:spPr>
        <p:txBody>
          <a:bodyPr vert="horz" lIns="91427" tIns="45714" rIns="91427" bIns="45714" rtlCol="0"/>
          <a:lstStyle>
            <a:lvl1pPr algn="r">
              <a:defRPr sz="1200"/>
            </a:lvl1pPr>
          </a:lstStyle>
          <a:p>
            <a:fld id="{C2E49868-2573-475A-8413-D96967CA2DCE}" type="datetimeFigureOut">
              <a:rPr lang="en-US" smtClean="0"/>
              <a:t>7/8/2023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27" tIns="45714" rIns="91427" bIns="45714" rtlCol="0" anchor="ctr"/>
          <a:lstStyle/>
          <a:p>
            <a:endParaRPr lang="en-US"/>
          </a:p>
        </p:txBody>
      </p:sp>
      <p:sp>
        <p:nvSpPr>
          <p:cNvPr id="5" name="Notes Placeholder 4"/>
          <p:cNvSpPr>
            <a:spLocks noGrp="1"/>
          </p:cNvSpPr>
          <p:nvPr>
            <p:ph type="body" sz="quarter" idx="3"/>
          </p:nvPr>
        </p:nvSpPr>
        <p:spPr>
          <a:xfrm>
            <a:off x="731839" y="4621213"/>
            <a:ext cx="5851525" cy="3779837"/>
          </a:xfrm>
          <a:prstGeom prst="rect">
            <a:avLst/>
          </a:prstGeom>
        </p:spPr>
        <p:txBody>
          <a:bodyPr vert="horz" lIns="91427" tIns="45714" rIns="91427"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20188"/>
            <a:ext cx="3170238" cy="481012"/>
          </a:xfrm>
          <a:prstGeom prst="rect">
            <a:avLst/>
          </a:prstGeom>
        </p:spPr>
        <p:txBody>
          <a:bodyPr vert="horz" lIns="91427" tIns="45714" rIns="91427"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27" tIns="45714" rIns="91427" bIns="45714" rtlCol="0" anchor="b"/>
          <a:lstStyle>
            <a:lvl1pPr algn="r">
              <a:defRPr sz="1200"/>
            </a:lvl1pPr>
          </a:lstStyle>
          <a:p>
            <a:fld id="{D0E7F31C-C88B-4A9A-92AC-2711558A100B}" type="slidenum">
              <a:rPr lang="en-US" smtClean="0"/>
              <a:t>‹#›</a:t>
            </a:fld>
            <a:endParaRPr lang="en-US"/>
          </a:p>
        </p:txBody>
      </p:sp>
    </p:spTree>
    <p:extLst>
      <p:ext uri="{BB962C8B-B14F-4D97-AF65-F5344CB8AC3E}">
        <p14:creationId xmlns:p14="http://schemas.microsoft.com/office/powerpoint/2010/main" val="1433909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ABD3E3B-3F01-71A8-A32C-3CA6DA60DCA9}"/>
              </a:ext>
            </a:extLst>
          </p:cNvPr>
          <p:cNvGrpSpPr>
            <a:grpSpLocks/>
          </p:cNvGrpSpPr>
          <p:nvPr/>
        </p:nvGrpSpPr>
        <p:grpSpPr bwMode="auto">
          <a:xfrm>
            <a:off x="0" y="0"/>
            <a:ext cx="1447800" cy="6854825"/>
            <a:chOff x="0" y="0"/>
            <a:chExt cx="684" cy="4318"/>
          </a:xfrm>
        </p:grpSpPr>
        <p:sp>
          <p:nvSpPr>
            <p:cNvPr id="5" name="Rectangle 3">
              <a:extLst>
                <a:ext uri="{FF2B5EF4-FFF2-40B4-BE49-F238E27FC236}">
                  <a16:creationId xmlns:a16="http://schemas.microsoft.com/office/drawing/2014/main" id="{749A45BB-C457-F6D8-3594-71547BEBF7A7}"/>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26E55BBB-2F69-27CF-9FF4-30BDC62E9072}"/>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9C1DFFA4-FAAE-5944-9B2C-5D29AAA9CEF5}"/>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a:extLst>
                  <a:ext uri="{FF2B5EF4-FFF2-40B4-BE49-F238E27FC236}">
                    <a16:creationId xmlns:a16="http://schemas.microsoft.com/office/drawing/2014/main" id="{7E55F635-D077-4E6A-8913-8888E88BFFA9}"/>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a:extLst>
                  <a:ext uri="{FF2B5EF4-FFF2-40B4-BE49-F238E27FC236}">
                    <a16:creationId xmlns:a16="http://schemas.microsoft.com/office/drawing/2014/main" id="{83D3EEF0-45E4-8969-D77C-E16C2D955590}"/>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a:extLst>
                  <a:ext uri="{FF2B5EF4-FFF2-40B4-BE49-F238E27FC236}">
                    <a16:creationId xmlns:a16="http://schemas.microsoft.com/office/drawing/2014/main" id="{CE328EC4-8F89-DD2C-2FE9-E508C38C4980}"/>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a:extLst>
                  <a:ext uri="{FF2B5EF4-FFF2-40B4-BE49-F238E27FC236}">
                    <a16:creationId xmlns:a16="http://schemas.microsoft.com/office/drawing/2014/main" id="{8BE09188-5390-EAF6-57B9-C2415A513649}"/>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a:extLst>
                  <a:ext uri="{FF2B5EF4-FFF2-40B4-BE49-F238E27FC236}">
                    <a16:creationId xmlns:a16="http://schemas.microsoft.com/office/drawing/2014/main" id="{A0445F5C-0750-EFA3-4200-2D94A5E4A32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a:extLst>
                  <a:ext uri="{FF2B5EF4-FFF2-40B4-BE49-F238E27FC236}">
                    <a16:creationId xmlns:a16="http://schemas.microsoft.com/office/drawing/2014/main" id="{ADCEDFE4-2E1C-3D89-CC79-918FB9FF0504}"/>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a:extLst>
                  <a:ext uri="{FF2B5EF4-FFF2-40B4-BE49-F238E27FC236}">
                    <a16:creationId xmlns:a16="http://schemas.microsoft.com/office/drawing/2014/main" id="{790EA320-70BC-F23E-849E-AE481F1D2837}"/>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a:extLst>
                  <a:ext uri="{FF2B5EF4-FFF2-40B4-BE49-F238E27FC236}">
                    <a16:creationId xmlns:a16="http://schemas.microsoft.com/office/drawing/2014/main" id="{6CA6D4BF-D8C1-ED65-08AE-3121782C3DF0}"/>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a:extLst>
                  <a:ext uri="{FF2B5EF4-FFF2-40B4-BE49-F238E27FC236}">
                    <a16:creationId xmlns:a16="http://schemas.microsoft.com/office/drawing/2014/main" id="{F0BE34C5-0E8B-9DE7-1468-D54957223823}"/>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a:extLst>
                  <a:ext uri="{FF2B5EF4-FFF2-40B4-BE49-F238E27FC236}">
                    <a16:creationId xmlns:a16="http://schemas.microsoft.com/office/drawing/2014/main" id="{2BB11FB3-6139-1A10-C8B1-FAD725CBF201}"/>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a:extLst>
                  <a:ext uri="{FF2B5EF4-FFF2-40B4-BE49-F238E27FC236}">
                    <a16:creationId xmlns:a16="http://schemas.microsoft.com/office/drawing/2014/main" id="{0A652A6F-8369-0431-F82F-0AC3A3D4B5D1}"/>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a:extLst>
                  <a:ext uri="{FF2B5EF4-FFF2-40B4-BE49-F238E27FC236}">
                    <a16:creationId xmlns:a16="http://schemas.microsoft.com/office/drawing/2014/main" id="{E569F5F3-ECCB-BDA9-DE57-7AF5C2548C87}"/>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a:extLst>
                  <a:ext uri="{FF2B5EF4-FFF2-40B4-BE49-F238E27FC236}">
                    <a16:creationId xmlns:a16="http://schemas.microsoft.com/office/drawing/2014/main" id="{2B0FA4D3-913B-CDA0-C007-729D0A937ABA}"/>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a:extLst>
                  <a:ext uri="{FF2B5EF4-FFF2-40B4-BE49-F238E27FC236}">
                    <a16:creationId xmlns:a16="http://schemas.microsoft.com/office/drawing/2014/main" id="{3A7C69FB-17FA-E555-0C8B-73659917943C}"/>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a:extLst>
                  <a:ext uri="{FF2B5EF4-FFF2-40B4-BE49-F238E27FC236}">
                    <a16:creationId xmlns:a16="http://schemas.microsoft.com/office/drawing/2014/main" id="{376A8028-39E1-277B-C809-42111C36A819}"/>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a:extLst>
                  <a:ext uri="{FF2B5EF4-FFF2-40B4-BE49-F238E27FC236}">
                    <a16:creationId xmlns:a16="http://schemas.microsoft.com/office/drawing/2014/main" id="{1271234A-93C0-071C-4EDA-CFE20E258524}"/>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a:extLst>
                  <a:ext uri="{FF2B5EF4-FFF2-40B4-BE49-F238E27FC236}">
                    <a16:creationId xmlns:a16="http://schemas.microsoft.com/office/drawing/2014/main" id="{7F6F3685-DC1F-7EF6-9F9B-915E90745E06}"/>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a:extLst>
                  <a:ext uri="{FF2B5EF4-FFF2-40B4-BE49-F238E27FC236}">
                    <a16:creationId xmlns:a16="http://schemas.microsoft.com/office/drawing/2014/main" id="{56B1DB56-1812-C55A-F6BE-7C7992EA1686}"/>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a:extLst>
                  <a:ext uri="{FF2B5EF4-FFF2-40B4-BE49-F238E27FC236}">
                    <a16:creationId xmlns:a16="http://schemas.microsoft.com/office/drawing/2014/main" id="{8B389011-A0A9-F550-CC60-41EAC850FA05}"/>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a:extLst>
                  <a:ext uri="{FF2B5EF4-FFF2-40B4-BE49-F238E27FC236}">
                    <a16:creationId xmlns:a16="http://schemas.microsoft.com/office/drawing/2014/main" id="{3AE53A26-1F16-A696-4D10-3F8C820DE855}"/>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a:extLst>
                  <a:ext uri="{FF2B5EF4-FFF2-40B4-BE49-F238E27FC236}">
                    <a16:creationId xmlns:a16="http://schemas.microsoft.com/office/drawing/2014/main" id="{0CCCF225-AEE1-3129-CDA0-10888B611BC8}"/>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a:extLst>
                  <a:ext uri="{FF2B5EF4-FFF2-40B4-BE49-F238E27FC236}">
                    <a16:creationId xmlns:a16="http://schemas.microsoft.com/office/drawing/2014/main" id="{A115FB83-9698-357F-9DAC-D4350112AAD7}"/>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a:extLst>
                  <a:ext uri="{FF2B5EF4-FFF2-40B4-BE49-F238E27FC236}">
                    <a16:creationId xmlns:a16="http://schemas.microsoft.com/office/drawing/2014/main" id="{A8D9E61C-DE7B-4FAF-ABA4-5C4AD471DD75}"/>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a:extLst>
                  <a:ext uri="{FF2B5EF4-FFF2-40B4-BE49-F238E27FC236}">
                    <a16:creationId xmlns:a16="http://schemas.microsoft.com/office/drawing/2014/main" id="{20A09BCA-F748-2D99-F54F-FE66FB7E615D}"/>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a:extLst>
                  <a:ext uri="{FF2B5EF4-FFF2-40B4-BE49-F238E27FC236}">
                    <a16:creationId xmlns:a16="http://schemas.microsoft.com/office/drawing/2014/main" id="{89CA1EF7-280A-F850-8404-94C903FA4250}"/>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a:extLst>
                  <a:ext uri="{FF2B5EF4-FFF2-40B4-BE49-F238E27FC236}">
                    <a16:creationId xmlns:a16="http://schemas.microsoft.com/office/drawing/2014/main" id="{E904D2B4-5FE2-880B-878C-7A7B9DEF9F82}"/>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a:extLst>
                  <a:ext uri="{FF2B5EF4-FFF2-40B4-BE49-F238E27FC236}">
                    <a16:creationId xmlns:a16="http://schemas.microsoft.com/office/drawing/2014/main" id="{80282C76-9D0D-6431-185D-CBB9F479A4E8}"/>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a:extLst>
                  <a:ext uri="{FF2B5EF4-FFF2-40B4-BE49-F238E27FC236}">
                    <a16:creationId xmlns:a16="http://schemas.microsoft.com/office/drawing/2014/main" id="{53EDA3DA-F524-3675-8B8D-DEE4CD9BD548}"/>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38946"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r>
              <a:rPr lang="en-US"/>
              <a:t>Click to edit Master title style</a:t>
            </a:r>
          </a:p>
        </p:txBody>
      </p:sp>
      <p:sp>
        <p:nvSpPr>
          <p:cNvPr id="38947"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F991F424-C427-B59A-BE7F-5A6F2FBFAAC8}"/>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F9A501D-C645-ED4C-1F7A-AE47E4CC7823}"/>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65FC91F7-0537-DC0D-0A84-3ECE3A5F461E}"/>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8DD11C9-9D93-433D-92D4-D7F971B2E0EC}" type="slidenum">
              <a:rPr lang="en-US" altLang="en-US"/>
              <a:pPr>
                <a:defRPr/>
              </a:pPr>
              <a:t>‹#›</a:t>
            </a:fld>
            <a:endParaRPr lang="en-US" altLang="en-US"/>
          </a:p>
        </p:txBody>
      </p:sp>
    </p:spTree>
    <p:extLst>
      <p:ext uri="{BB962C8B-B14F-4D97-AF65-F5344CB8AC3E}">
        <p14:creationId xmlns:p14="http://schemas.microsoft.com/office/powerpoint/2010/main" val="678765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FFE69FE-4E88-4964-81C6-3AAF7914F218}"/>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21ECABFE-E5EF-B2AA-0E9D-3C32A91AD6CD}"/>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5482993-8BFD-96CF-EEB2-36A72577A554}"/>
              </a:ext>
            </a:extLst>
          </p:cNvPr>
          <p:cNvSpPr>
            <a:spLocks noGrp="1" noChangeArrowheads="1"/>
          </p:cNvSpPr>
          <p:nvPr>
            <p:ph type="sldNum" sz="quarter" idx="12"/>
          </p:nvPr>
        </p:nvSpPr>
        <p:spPr/>
        <p:txBody>
          <a:bodyPr/>
          <a:lstStyle>
            <a:lvl1pPr>
              <a:defRPr smtClean="0"/>
            </a:lvl1pPr>
          </a:lstStyle>
          <a:p>
            <a:pPr>
              <a:defRPr/>
            </a:pPr>
            <a:fld id="{B68E3B8E-5B4B-47EC-ABA3-AFB2C55B035D}" type="slidenum">
              <a:rPr lang="en-US" altLang="en-US"/>
              <a:pPr>
                <a:defRPr/>
              </a:pPr>
              <a:t>‹#›</a:t>
            </a:fld>
            <a:endParaRPr lang="en-US" altLang="en-US"/>
          </a:p>
        </p:txBody>
      </p:sp>
    </p:spTree>
    <p:extLst>
      <p:ext uri="{BB962C8B-B14F-4D97-AF65-F5344CB8AC3E}">
        <p14:creationId xmlns:p14="http://schemas.microsoft.com/office/powerpoint/2010/main" val="2175435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3917" y="609601"/>
            <a:ext cx="2599267"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609601"/>
            <a:ext cx="7596717"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177E2276-340F-FC1C-4E82-5D64F191D5B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5E6817BE-7DE2-CE82-D8A7-9C6491C4DBD6}"/>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5223E12C-DEA5-5E67-97A2-CC0A0D93DD03}"/>
              </a:ext>
            </a:extLst>
          </p:cNvPr>
          <p:cNvSpPr>
            <a:spLocks noGrp="1" noChangeArrowheads="1"/>
          </p:cNvSpPr>
          <p:nvPr>
            <p:ph type="sldNum" sz="quarter" idx="12"/>
          </p:nvPr>
        </p:nvSpPr>
        <p:spPr/>
        <p:txBody>
          <a:bodyPr/>
          <a:lstStyle>
            <a:lvl1pPr>
              <a:defRPr smtClean="0"/>
            </a:lvl1pPr>
          </a:lstStyle>
          <a:p>
            <a:pPr>
              <a:defRPr/>
            </a:pPr>
            <a:fld id="{097DF588-C10E-41FF-B296-E6932DE3291F}" type="slidenum">
              <a:rPr lang="en-US" altLang="en-US"/>
              <a:pPr>
                <a:defRPr/>
              </a:pPr>
              <a:t>‹#›</a:t>
            </a:fld>
            <a:endParaRPr lang="en-US" altLang="en-US"/>
          </a:p>
        </p:txBody>
      </p:sp>
    </p:spTree>
    <p:extLst>
      <p:ext uri="{BB962C8B-B14F-4D97-AF65-F5344CB8AC3E}">
        <p14:creationId xmlns:p14="http://schemas.microsoft.com/office/powerpoint/2010/main" val="2487245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Rectangle 35">
            <a:extLst>
              <a:ext uri="{FF2B5EF4-FFF2-40B4-BE49-F238E27FC236}">
                <a16:creationId xmlns:a16="http://schemas.microsoft.com/office/drawing/2014/main" id="{E0B6ECDF-5AD1-A6B7-4493-C8832E98CC7B}"/>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865A068F-0DFE-48DC-A887-27049B99982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F33045A4-1D10-CDD3-FD0A-02B8A36A7412}"/>
              </a:ext>
            </a:extLst>
          </p:cNvPr>
          <p:cNvSpPr>
            <a:spLocks noGrp="1" noChangeArrowheads="1"/>
          </p:cNvSpPr>
          <p:nvPr>
            <p:ph type="sldNum" sz="quarter" idx="12"/>
          </p:nvPr>
        </p:nvSpPr>
        <p:spPr/>
        <p:txBody>
          <a:bodyPr/>
          <a:lstStyle>
            <a:lvl1pPr>
              <a:defRPr smtClean="0"/>
            </a:lvl1pPr>
          </a:lstStyle>
          <a:p>
            <a:pPr>
              <a:defRPr/>
            </a:pPr>
            <a:fld id="{9D71C071-BEF5-4080-BBA9-3688134E6BF9}" type="slidenum">
              <a:rPr lang="en-US" altLang="en-US"/>
              <a:pPr>
                <a:defRPr/>
              </a:pPr>
              <a:t>‹#›</a:t>
            </a:fld>
            <a:endParaRPr lang="en-US" altLang="en-US"/>
          </a:p>
        </p:txBody>
      </p:sp>
    </p:spTree>
    <p:extLst>
      <p:ext uri="{BB962C8B-B14F-4D97-AF65-F5344CB8AC3E}">
        <p14:creationId xmlns:p14="http://schemas.microsoft.com/office/powerpoint/2010/main" val="1295981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7184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6732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4658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8162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2349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6382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6671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5937EF32-3A73-9E49-F8D3-769DEEA4CDE1}"/>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66D13BAB-CCC8-9908-0E69-4E65EF742A5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B896BD1-1021-301F-9518-E7A85D1A5FAF}"/>
              </a:ext>
            </a:extLst>
          </p:cNvPr>
          <p:cNvSpPr>
            <a:spLocks noGrp="1" noChangeArrowheads="1"/>
          </p:cNvSpPr>
          <p:nvPr>
            <p:ph type="sldNum" sz="quarter" idx="12"/>
          </p:nvPr>
        </p:nvSpPr>
        <p:spPr/>
        <p:txBody>
          <a:bodyPr/>
          <a:lstStyle>
            <a:lvl1pPr>
              <a:defRPr smtClean="0"/>
            </a:lvl1pPr>
          </a:lstStyle>
          <a:p>
            <a:pPr>
              <a:defRPr/>
            </a:pPr>
            <a:fld id="{C07200EB-991A-4FE1-91DB-C9F6DE8B1E46}" type="slidenum">
              <a:rPr lang="en-US" altLang="en-US"/>
              <a:pPr>
                <a:defRPr/>
              </a:pPr>
              <a:t>‹#›</a:t>
            </a:fld>
            <a:endParaRPr lang="en-US" altLang="en-US"/>
          </a:p>
        </p:txBody>
      </p:sp>
    </p:spTree>
    <p:extLst>
      <p:ext uri="{BB962C8B-B14F-4D97-AF65-F5344CB8AC3E}">
        <p14:creationId xmlns:p14="http://schemas.microsoft.com/office/powerpoint/2010/main" val="393667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3072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343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extLst>
      <p:ext uri="{BB962C8B-B14F-4D97-AF65-F5344CB8AC3E}">
        <p14:creationId xmlns:p14="http://schemas.microsoft.com/office/powerpoint/2010/main" val="123880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7/8/2023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9929964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fld id="{32F9550C-4842-44BB-ABB1-FF2905F89024}" type="slidenum">
              <a:rPr lang="en-US" altLang="en-US"/>
              <a:pPr/>
              <a:t>‹#›</a:t>
            </a:fld>
            <a:endParaRPr lang="en-US" altLang="en-US"/>
          </a:p>
        </p:txBody>
      </p:sp>
    </p:spTree>
    <p:extLst>
      <p:ext uri="{BB962C8B-B14F-4D97-AF65-F5344CB8AC3E}">
        <p14:creationId xmlns:p14="http://schemas.microsoft.com/office/powerpoint/2010/main" val="1324373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4F7235A3-BD51-1D0D-6A40-B4EE136F3D7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7EB1D6E-ACB1-9323-44A7-5F03367CA35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E5D8DE6C-B1E9-5CDC-5121-025F8CAAEF50}"/>
              </a:ext>
            </a:extLst>
          </p:cNvPr>
          <p:cNvSpPr>
            <a:spLocks noGrp="1" noChangeArrowheads="1"/>
          </p:cNvSpPr>
          <p:nvPr>
            <p:ph type="sldNum" sz="quarter" idx="12"/>
          </p:nvPr>
        </p:nvSpPr>
        <p:spPr/>
        <p:txBody>
          <a:bodyPr/>
          <a:lstStyle>
            <a:lvl1pPr>
              <a:defRPr smtClean="0"/>
            </a:lvl1pPr>
          </a:lstStyle>
          <a:p>
            <a:pPr>
              <a:defRPr/>
            </a:pPr>
            <a:fld id="{D27244FE-3536-43D2-B673-EDB4061C6948}" type="slidenum">
              <a:rPr lang="en-US" altLang="en-US"/>
              <a:pPr>
                <a:defRPr/>
              </a:pPr>
              <a:t>‹#›</a:t>
            </a:fld>
            <a:endParaRPr lang="en-US" altLang="en-US"/>
          </a:p>
        </p:txBody>
      </p:sp>
    </p:spTree>
    <p:extLst>
      <p:ext uri="{BB962C8B-B14F-4D97-AF65-F5344CB8AC3E}">
        <p14:creationId xmlns:p14="http://schemas.microsoft.com/office/powerpoint/2010/main" val="68634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2F70D892-2506-5E33-0376-D02C52F5229C}"/>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D0F157F0-DFFA-FE53-A99B-F9D245B8575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FFFA34E0-AAB2-8AD3-8695-0580B6F9D2F0}"/>
              </a:ext>
            </a:extLst>
          </p:cNvPr>
          <p:cNvSpPr>
            <a:spLocks noGrp="1" noChangeArrowheads="1"/>
          </p:cNvSpPr>
          <p:nvPr>
            <p:ph type="sldNum" sz="quarter" idx="12"/>
          </p:nvPr>
        </p:nvSpPr>
        <p:spPr/>
        <p:txBody>
          <a:bodyPr/>
          <a:lstStyle>
            <a:lvl1pPr>
              <a:defRPr smtClean="0"/>
            </a:lvl1pPr>
          </a:lstStyle>
          <a:p>
            <a:pPr>
              <a:defRPr/>
            </a:pPr>
            <a:fld id="{790E2EA2-9CE6-4C73-B271-57490F731DCA}" type="slidenum">
              <a:rPr lang="en-US" altLang="en-US"/>
              <a:pPr>
                <a:defRPr/>
              </a:pPr>
              <a:t>‹#›</a:t>
            </a:fld>
            <a:endParaRPr lang="en-US" altLang="en-US"/>
          </a:p>
        </p:txBody>
      </p:sp>
    </p:spTree>
    <p:extLst>
      <p:ext uri="{BB962C8B-B14F-4D97-AF65-F5344CB8AC3E}">
        <p14:creationId xmlns:p14="http://schemas.microsoft.com/office/powerpoint/2010/main" val="224134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4A56C7CA-64A8-D8AB-8C56-7B59A47FA322}"/>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DAC97FC5-7DE4-4504-4379-D095F0A3240B}"/>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E0EA6888-75FB-407B-E137-7C0DA57838B5}"/>
              </a:ext>
            </a:extLst>
          </p:cNvPr>
          <p:cNvSpPr>
            <a:spLocks noGrp="1" noChangeArrowheads="1"/>
          </p:cNvSpPr>
          <p:nvPr>
            <p:ph type="sldNum" sz="quarter" idx="12"/>
          </p:nvPr>
        </p:nvSpPr>
        <p:spPr/>
        <p:txBody>
          <a:bodyPr/>
          <a:lstStyle>
            <a:lvl1pPr>
              <a:defRPr smtClean="0"/>
            </a:lvl1pPr>
          </a:lstStyle>
          <a:p>
            <a:pPr>
              <a:defRPr/>
            </a:pPr>
            <a:fld id="{E668F61C-35DC-4B79-9FA1-3558FF7CE09B}" type="slidenum">
              <a:rPr lang="en-US" altLang="en-US"/>
              <a:pPr>
                <a:defRPr/>
              </a:pPr>
              <a:t>‹#›</a:t>
            </a:fld>
            <a:endParaRPr lang="en-US" altLang="en-US"/>
          </a:p>
        </p:txBody>
      </p:sp>
    </p:spTree>
    <p:extLst>
      <p:ext uri="{BB962C8B-B14F-4D97-AF65-F5344CB8AC3E}">
        <p14:creationId xmlns:p14="http://schemas.microsoft.com/office/powerpoint/2010/main" val="2118087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1DD59262-0348-DB43-7E7B-92C258FB255F}"/>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DC22EFCA-0ADF-73AB-718F-D6C4756242E6}"/>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F69623EC-8E66-C2A1-C82E-50446D4197C9}"/>
              </a:ext>
            </a:extLst>
          </p:cNvPr>
          <p:cNvSpPr>
            <a:spLocks noGrp="1" noChangeArrowheads="1"/>
          </p:cNvSpPr>
          <p:nvPr>
            <p:ph type="sldNum" sz="quarter" idx="12"/>
          </p:nvPr>
        </p:nvSpPr>
        <p:spPr/>
        <p:txBody>
          <a:bodyPr/>
          <a:lstStyle>
            <a:lvl1pPr>
              <a:defRPr smtClean="0"/>
            </a:lvl1pPr>
          </a:lstStyle>
          <a:p>
            <a:pPr>
              <a:defRPr/>
            </a:pPr>
            <a:fld id="{9E6B5554-FA75-4E86-A13A-CDAF27C31F27}" type="slidenum">
              <a:rPr lang="en-US" altLang="en-US"/>
              <a:pPr>
                <a:defRPr/>
              </a:pPr>
              <a:t>‹#›</a:t>
            </a:fld>
            <a:endParaRPr lang="en-US" altLang="en-US"/>
          </a:p>
        </p:txBody>
      </p:sp>
    </p:spTree>
    <p:extLst>
      <p:ext uri="{BB962C8B-B14F-4D97-AF65-F5344CB8AC3E}">
        <p14:creationId xmlns:p14="http://schemas.microsoft.com/office/powerpoint/2010/main" val="94990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715473E0-5559-F804-9090-F45FB0048C80}"/>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BBCA76AE-2E28-9F8A-5EE6-0B80A070F22A}"/>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CEE71234-54C8-57CA-D690-3C02F8B4A3A1}"/>
              </a:ext>
            </a:extLst>
          </p:cNvPr>
          <p:cNvSpPr>
            <a:spLocks noGrp="1" noChangeArrowheads="1"/>
          </p:cNvSpPr>
          <p:nvPr>
            <p:ph type="sldNum" sz="quarter" idx="12"/>
          </p:nvPr>
        </p:nvSpPr>
        <p:spPr/>
        <p:txBody>
          <a:bodyPr/>
          <a:lstStyle>
            <a:lvl1pPr>
              <a:defRPr smtClean="0"/>
            </a:lvl1pPr>
          </a:lstStyle>
          <a:p>
            <a:pPr>
              <a:defRPr/>
            </a:pPr>
            <a:fld id="{51AF59A2-8ADD-4864-9BFD-7BF621015B14}" type="slidenum">
              <a:rPr lang="en-US" altLang="en-US"/>
              <a:pPr>
                <a:defRPr/>
              </a:pPr>
              <a:t>‹#›</a:t>
            </a:fld>
            <a:endParaRPr lang="en-US" altLang="en-US"/>
          </a:p>
        </p:txBody>
      </p:sp>
    </p:spTree>
    <p:extLst>
      <p:ext uri="{BB962C8B-B14F-4D97-AF65-F5344CB8AC3E}">
        <p14:creationId xmlns:p14="http://schemas.microsoft.com/office/powerpoint/2010/main" val="80861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67BBBC5D-39C0-E83A-5F26-88A169227C25}"/>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3F80C0-AA45-72F0-A4B7-DCADBFCA1201}"/>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D097DFC1-5EF0-A826-3C29-6B3F7C405E72}"/>
              </a:ext>
            </a:extLst>
          </p:cNvPr>
          <p:cNvSpPr>
            <a:spLocks noGrp="1" noChangeArrowheads="1"/>
          </p:cNvSpPr>
          <p:nvPr>
            <p:ph type="sldNum" sz="quarter" idx="12"/>
          </p:nvPr>
        </p:nvSpPr>
        <p:spPr/>
        <p:txBody>
          <a:bodyPr/>
          <a:lstStyle>
            <a:lvl1pPr>
              <a:defRPr smtClean="0"/>
            </a:lvl1pPr>
          </a:lstStyle>
          <a:p>
            <a:pPr>
              <a:defRPr/>
            </a:pPr>
            <a:fld id="{632669C9-D97E-449C-B1B0-CABC96403C34}" type="slidenum">
              <a:rPr lang="en-US" altLang="en-US"/>
              <a:pPr>
                <a:defRPr/>
              </a:pPr>
              <a:t>‹#›</a:t>
            </a:fld>
            <a:endParaRPr lang="en-US" altLang="en-US"/>
          </a:p>
        </p:txBody>
      </p:sp>
    </p:spTree>
    <p:extLst>
      <p:ext uri="{BB962C8B-B14F-4D97-AF65-F5344CB8AC3E}">
        <p14:creationId xmlns:p14="http://schemas.microsoft.com/office/powerpoint/2010/main" val="3083719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5796B415-E482-0ABA-87A0-CF66D8817476}"/>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208D26D7-8F88-895C-B231-C63EC1D06704}"/>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34FDBDD0-D3A8-D202-0F4C-75688DA285CE}"/>
              </a:ext>
            </a:extLst>
          </p:cNvPr>
          <p:cNvSpPr>
            <a:spLocks noGrp="1" noChangeArrowheads="1"/>
          </p:cNvSpPr>
          <p:nvPr>
            <p:ph type="sldNum" sz="quarter" idx="12"/>
          </p:nvPr>
        </p:nvSpPr>
        <p:spPr/>
        <p:txBody>
          <a:bodyPr/>
          <a:lstStyle>
            <a:lvl1pPr>
              <a:defRPr smtClean="0"/>
            </a:lvl1pPr>
          </a:lstStyle>
          <a:p>
            <a:pPr>
              <a:defRPr/>
            </a:pPr>
            <a:fld id="{95F2AD91-684D-4D77-AE4F-2CFFE84A6A71}" type="slidenum">
              <a:rPr lang="en-US" altLang="en-US"/>
              <a:pPr>
                <a:defRPr/>
              </a:pPr>
              <a:t>‹#›</a:t>
            </a:fld>
            <a:endParaRPr lang="en-US" altLang="en-US"/>
          </a:p>
        </p:txBody>
      </p:sp>
    </p:spTree>
    <p:extLst>
      <p:ext uri="{BB962C8B-B14F-4D97-AF65-F5344CB8AC3E}">
        <p14:creationId xmlns:p14="http://schemas.microsoft.com/office/powerpoint/2010/main" val="149991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98F0CD2-8E28-0196-2B26-040A583C6489}"/>
              </a:ext>
            </a:extLst>
          </p:cNvPr>
          <p:cNvGrpSpPr>
            <a:grpSpLocks/>
          </p:cNvGrpSpPr>
          <p:nvPr/>
        </p:nvGrpSpPr>
        <p:grpSpPr bwMode="auto">
          <a:xfrm>
            <a:off x="0" y="0"/>
            <a:ext cx="1447800" cy="6854825"/>
            <a:chOff x="0" y="0"/>
            <a:chExt cx="684" cy="4318"/>
          </a:xfrm>
        </p:grpSpPr>
        <p:sp>
          <p:nvSpPr>
            <p:cNvPr id="37891" name="Rectangle 3">
              <a:extLst>
                <a:ext uri="{FF2B5EF4-FFF2-40B4-BE49-F238E27FC236}">
                  <a16:creationId xmlns:a16="http://schemas.microsoft.com/office/drawing/2014/main" id="{BB28B39A-E552-3243-F67E-DA18870268C3}"/>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FCB39ADA-4387-5DD4-28D3-9480AB72F3D7}"/>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8B0C6602-F639-5FF2-13F4-62EAD51D1696}"/>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6">
                <a:extLst>
                  <a:ext uri="{FF2B5EF4-FFF2-40B4-BE49-F238E27FC236}">
                    <a16:creationId xmlns:a16="http://schemas.microsoft.com/office/drawing/2014/main" id="{803D73D7-C1C9-1F9F-9156-897E51A52E20}"/>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7">
                <a:extLst>
                  <a:ext uri="{FF2B5EF4-FFF2-40B4-BE49-F238E27FC236}">
                    <a16:creationId xmlns:a16="http://schemas.microsoft.com/office/drawing/2014/main" id="{0984B52C-C345-1619-72BA-35241F7FF4AC}"/>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8">
                <a:extLst>
                  <a:ext uri="{FF2B5EF4-FFF2-40B4-BE49-F238E27FC236}">
                    <a16:creationId xmlns:a16="http://schemas.microsoft.com/office/drawing/2014/main" id="{FC40FBFC-9328-2626-2A2A-843732ADD5EC}"/>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9">
                <a:extLst>
                  <a:ext uri="{FF2B5EF4-FFF2-40B4-BE49-F238E27FC236}">
                    <a16:creationId xmlns:a16="http://schemas.microsoft.com/office/drawing/2014/main" id="{17E796C2-EC83-41DF-32FE-84200B6E8EE0}"/>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
                <a:extLst>
                  <a:ext uri="{FF2B5EF4-FFF2-40B4-BE49-F238E27FC236}">
                    <a16:creationId xmlns:a16="http://schemas.microsoft.com/office/drawing/2014/main" id="{FC65B5C8-ADB8-A9DF-EB80-09996DBE7228}"/>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1">
                <a:extLst>
                  <a:ext uri="{FF2B5EF4-FFF2-40B4-BE49-F238E27FC236}">
                    <a16:creationId xmlns:a16="http://schemas.microsoft.com/office/drawing/2014/main" id="{DDBAF225-8136-E87B-5E24-DCDE94C12983}"/>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2">
                <a:extLst>
                  <a:ext uri="{FF2B5EF4-FFF2-40B4-BE49-F238E27FC236}">
                    <a16:creationId xmlns:a16="http://schemas.microsoft.com/office/drawing/2014/main" id="{5BC7E8EF-8C04-A673-7ED5-22EA9BA090D7}"/>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3">
                <a:extLst>
                  <a:ext uri="{FF2B5EF4-FFF2-40B4-BE49-F238E27FC236}">
                    <a16:creationId xmlns:a16="http://schemas.microsoft.com/office/drawing/2014/main" id="{575602DD-0195-2369-8B20-1FD7CB5DD90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4">
                <a:extLst>
                  <a:ext uri="{FF2B5EF4-FFF2-40B4-BE49-F238E27FC236}">
                    <a16:creationId xmlns:a16="http://schemas.microsoft.com/office/drawing/2014/main" id="{355A6B12-CEA4-7A4B-B26B-C37BD9D490E2}"/>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5">
                <a:extLst>
                  <a:ext uri="{FF2B5EF4-FFF2-40B4-BE49-F238E27FC236}">
                    <a16:creationId xmlns:a16="http://schemas.microsoft.com/office/drawing/2014/main" id="{C5B6AD59-D9AD-A619-2310-146068F4F69F}"/>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6">
                <a:extLst>
                  <a:ext uri="{FF2B5EF4-FFF2-40B4-BE49-F238E27FC236}">
                    <a16:creationId xmlns:a16="http://schemas.microsoft.com/office/drawing/2014/main" id="{8DF078F1-3624-65E0-F813-01653BA1FBF5}"/>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7">
                <a:extLst>
                  <a:ext uri="{FF2B5EF4-FFF2-40B4-BE49-F238E27FC236}">
                    <a16:creationId xmlns:a16="http://schemas.microsoft.com/office/drawing/2014/main" id="{E7FFD1C5-5065-2213-A7B8-F31B102BF8B3}"/>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8">
                <a:extLst>
                  <a:ext uri="{FF2B5EF4-FFF2-40B4-BE49-F238E27FC236}">
                    <a16:creationId xmlns:a16="http://schemas.microsoft.com/office/drawing/2014/main" id="{474C445E-6488-B759-B05E-A0A0748DF76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9">
                <a:extLst>
                  <a:ext uri="{FF2B5EF4-FFF2-40B4-BE49-F238E27FC236}">
                    <a16:creationId xmlns:a16="http://schemas.microsoft.com/office/drawing/2014/main" id="{8FC28E01-3CA8-64CF-53B6-1D77F3C8DD8B}"/>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20">
                <a:extLst>
                  <a:ext uri="{FF2B5EF4-FFF2-40B4-BE49-F238E27FC236}">
                    <a16:creationId xmlns:a16="http://schemas.microsoft.com/office/drawing/2014/main" id="{B2EF0E4F-38F2-2617-D353-7A8B3F4B0E7A}"/>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21">
                <a:extLst>
                  <a:ext uri="{FF2B5EF4-FFF2-40B4-BE49-F238E27FC236}">
                    <a16:creationId xmlns:a16="http://schemas.microsoft.com/office/drawing/2014/main" id="{69CD4C2E-0864-CB18-2D98-6CE2A0B3E97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22">
                <a:extLst>
                  <a:ext uri="{FF2B5EF4-FFF2-40B4-BE49-F238E27FC236}">
                    <a16:creationId xmlns:a16="http://schemas.microsoft.com/office/drawing/2014/main" id="{E4414374-1987-AEB8-AC5F-39138DB4EEF4}"/>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23">
                <a:extLst>
                  <a:ext uri="{FF2B5EF4-FFF2-40B4-BE49-F238E27FC236}">
                    <a16:creationId xmlns:a16="http://schemas.microsoft.com/office/drawing/2014/main" id="{87D23D71-082D-405F-8DFB-580E202116B8}"/>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24">
                <a:extLst>
                  <a:ext uri="{FF2B5EF4-FFF2-40B4-BE49-F238E27FC236}">
                    <a16:creationId xmlns:a16="http://schemas.microsoft.com/office/drawing/2014/main" id="{30E38449-3B1A-762A-2A09-87BD60464194}"/>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25">
                <a:extLst>
                  <a:ext uri="{FF2B5EF4-FFF2-40B4-BE49-F238E27FC236}">
                    <a16:creationId xmlns:a16="http://schemas.microsoft.com/office/drawing/2014/main" id="{12C6C5D3-B6BA-69C8-1A1D-D1448CF1581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26">
                <a:extLst>
                  <a:ext uri="{FF2B5EF4-FFF2-40B4-BE49-F238E27FC236}">
                    <a16:creationId xmlns:a16="http://schemas.microsoft.com/office/drawing/2014/main" id="{FFF76EB3-BCEA-B27F-CFF0-C9C8FC7236E5}"/>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27">
                <a:extLst>
                  <a:ext uri="{FF2B5EF4-FFF2-40B4-BE49-F238E27FC236}">
                    <a16:creationId xmlns:a16="http://schemas.microsoft.com/office/drawing/2014/main" id="{2F758DF3-4D4C-0233-EF2C-D41F3FC477C9}"/>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28">
                <a:extLst>
                  <a:ext uri="{FF2B5EF4-FFF2-40B4-BE49-F238E27FC236}">
                    <a16:creationId xmlns:a16="http://schemas.microsoft.com/office/drawing/2014/main" id="{B1A45B67-BE29-966A-BA20-798AEE868A1F}"/>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29">
                <a:extLst>
                  <a:ext uri="{FF2B5EF4-FFF2-40B4-BE49-F238E27FC236}">
                    <a16:creationId xmlns:a16="http://schemas.microsoft.com/office/drawing/2014/main" id="{B26C85B8-E762-C0D3-8900-C8552716E4B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30">
                <a:extLst>
                  <a:ext uri="{FF2B5EF4-FFF2-40B4-BE49-F238E27FC236}">
                    <a16:creationId xmlns:a16="http://schemas.microsoft.com/office/drawing/2014/main" id="{16A85AA8-9E00-93D6-4CA4-056F304D84D3}"/>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31">
                <a:extLst>
                  <a:ext uri="{FF2B5EF4-FFF2-40B4-BE49-F238E27FC236}">
                    <a16:creationId xmlns:a16="http://schemas.microsoft.com/office/drawing/2014/main" id="{FC4DA4F8-F364-FC0A-66C6-A42931313429}"/>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32">
                <a:extLst>
                  <a:ext uri="{FF2B5EF4-FFF2-40B4-BE49-F238E27FC236}">
                    <a16:creationId xmlns:a16="http://schemas.microsoft.com/office/drawing/2014/main" id="{7534B785-AB1C-68C7-47CA-274FC621DEB2}"/>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33">
                <a:extLst>
                  <a:ext uri="{FF2B5EF4-FFF2-40B4-BE49-F238E27FC236}">
                    <a16:creationId xmlns:a16="http://schemas.microsoft.com/office/drawing/2014/main" id="{C6A67BE9-9829-C337-9ED4-C84175EF393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8422AEB7-F477-5522-3120-A38F7B0705EF}"/>
              </a:ext>
            </a:extLst>
          </p:cNvPr>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37923" name="Rectangle 35">
            <a:extLst>
              <a:ext uri="{FF2B5EF4-FFF2-40B4-BE49-F238E27FC236}">
                <a16:creationId xmlns:a16="http://schemas.microsoft.com/office/drawing/2014/main" id="{7576B130-125F-A0FC-67DD-9C3B36684BD0}"/>
              </a:ext>
            </a:extLst>
          </p:cNvPr>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37924" name="Rectangle 36">
            <a:extLst>
              <a:ext uri="{FF2B5EF4-FFF2-40B4-BE49-F238E27FC236}">
                <a16:creationId xmlns:a16="http://schemas.microsoft.com/office/drawing/2014/main" id="{AF845C94-12CA-E9B2-4CAF-C37AF5A423D9}"/>
              </a:ext>
            </a:extLst>
          </p:cNvPr>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37925" name="Rectangle 37">
            <a:extLst>
              <a:ext uri="{FF2B5EF4-FFF2-40B4-BE49-F238E27FC236}">
                <a16:creationId xmlns:a16="http://schemas.microsoft.com/office/drawing/2014/main" id="{65C1B6AF-2BB9-6F77-3A5B-ED41E3F9E63F}"/>
              </a:ext>
            </a:extLst>
          </p:cNvPr>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65A036BE-C698-4817-B8F4-7690D465CCD6}" type="slidenum">
              <a:rPr lang="en-US" altLang="en-US" smtClean="0"/>
              <a:pPr>
                <a:defRPr/>
              </a:pPr>
              <a:t>‹#›</a:t>
            </a:fld>
            <a:endParaRPr lang="en-US" altLang="en-US" dirty="0"/>
          </a:p>
        </p:txBody>
      </p:sp>
      <p:sp>
        <p:nvSpPr>
          <p:cNvPr id="37926" name="Rectangle 38">
            <a:extLst>
              <a:ext uri="{FF2B5EF4-FFF2-40B4-BE49-F238E27FC236}">
                <a16:creationId xmlns:a16="http://schemas.microsoft.com/office/drawing/2014/main" id="{26638F89-1808-5990-DF77-B55C8ED61663}"/>
              </a:ext>
            </a:extLst>
          </p:cNvPr>
          <p:cNvSpPr>
            <a:spLocks noGrp="1" noChangeArrowheads="1"/>
          </p:cNvSpPr>
          <p:nvPr>
            <p:ph type="body" idx="1"/>
          </p:nvPr>
        </p:nvSpPr>
        <p:spPr bwMode="auto">
          <a:xfrm>
            <a:off x="1560513"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3"/>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524000" y="609600"/>
            <a:ext cx="103632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5443242"/>
      </p:ext>
    </p:extLst>
  </p:cSld>
  <p:clrMap bg1="dk2" tx1="lt1" bg2="dk1"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61" r:id="rId12"/>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2362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mn-cs"/>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 Chafer Theological Seminary</a:t>
            </a:r>
          </a:p>
        </p:txBody>
      </p:sp>
      <p:pic>
        <p:nvPicPr>
          <p:cNvPr id="7" name="Picture 6">
            <a:extLst>
              <a:ext uri="{FF2B5EF4-FFF2-40B4-BE49-F238E27FC236}">
                <a16:creationId xmlns:a16="http://schemas.microsoft.com/office/drawing/2014/main" id="{1F1C9DD5-DAD3-475F-944B-639177036F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5245395"/>
            <a:ext cx="913733" cy="1371600"/>
          </a:xfrm>
          <a:prstGeom prst="rect">
            <a:avLst/>
          </a:prstGeom>
        </p:spPr>
      </p:pic>
      <p:pic>
        <p:nvPicPr>
          <p:cNvPr id="4" name="Picture 3" descr="A picture containing text, nature, cloud&#10;&#10;Description automatically generated">
            <a:extLst>
              <a:ext uri="{FF2B5EF4-FFF2-40B4-BE49-F238E27FC236}">
                <a16:creationId xmlns:a16="http://schemas.microsoft.com/office/drawing/2014/main" id="{8CF67377-A97C-A301-B0CE-6C20FB982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457200"/>
            <a:ext cx="8128000" cy="4572000"/>
          </a:xfrm>
          <a:prstGeom prst="rect">
            <a:avLst/>
          </a:prstGeom>
          <a:ln>
            <a:solidFill>
              <a:schemeClr val="tx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Negative Commands (5:19-22)</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1914129" y="1946275"/>
            <a:ext cx="8525271" cy="2397125"/>
          </a:xfrm>
        </p:spPr>
        <p:txBody>
          <a:bodyPr/>
          <a:lstStyle/>
          <a:p>
            <a:pPr marL="514350" indent="-514350" eaLnBrk="1" hangingPunct="1">
              <a:spcBef>
                <a:spcPts val="0"/>
              </a:spcBef>
              <a:spcAft>
                <a:spcPts val="2400"/>
              </a:spcAft>
              <a:buSzPct val="100000"/>
              <a:buFont typeface="+mj-lt"/>
              <a:buAutoNum type="arabicPeriod"/>
              <a:defRPr/>
            </a:pPr>
            <a:r>
              <a:rPr lang="en-US" dirty="0"/>
              <a:t>Do not quench the Spirit (5:19)</a:t>
            </a:r>
          </a:p>
          <a:p>
            <a:pPr marL="514350" indent="-514350" eaLnBrk="1" hangingPunct="1">
              <a:spcBef>
                <a:spcPts val="0"/>
              </a:spcBef>
              <a:spcAft>
                <a:spcPts val="2400"/>
              </a:spcAft>
              <a:buSzPct val="100000"/>
              <a:buFont typeface="+mj-lt"/>
              <a:buAutoNum type="arabicPeriod"/>
              <a:defRPr/>
            </a:pPr>
            <a:r>
              <a:rPr lang="en-US" dirty="0"/>
              <a:t>Do not despise prophetic utterances (5:20-21)</a:t>
            </a:r>
          </a:p>
          <a:p>
            <a:pPr marL="514350" indent="-514350" eaLnBrk="1" hangingPunct="1">
              <a:spcBef>
                <a:spcPts val="0"/>
              </a:spcBef>
              <a:spcAft>
                <a:spcPts val="2400"/>
              </a:spcAft>
              <a:buSzPct val="100000"/>
              <a:buFont typeface="+mj-lt"/>
              <a:buAutoNum type="arabicPeriod"/>
              <a:defRPr/>
            </a:pPr>
            <a:r>
              <a:rPr lang="en-US" dirty="0"/>
              <a:t>Abstain from evil (5:22)</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3541427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Practical Sanctification (5:16-24)</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2685257" y="1946275"/>
            <a:ext cx="6821487" cy="2397125"/>
          </a:xfrm>
        </p:spPr>
        <p:txBody>
          <a:bodyPr/>
          <a:lstStyle/>
          <a:p>
            <a:pPr marL="457200" indent="-457200" eaLnBrk="1" hangingPunct="1">
              <a:spcBef>
                <a:spcPts val="0"/>
              </a:spcBef>
              <a:spcAft>
                <a:spcPts val="2400"/>
              </a:spcAft>
              <a:defRPr/>
            </a:pPr>
            <a:r>
              <a:rPr lang="en-US" dirty="0"/>
              <a:t>Three positive commands (5:16-18)</a:t>
            </a:r>
          </a:p>
          <a:p>
            <a:pPr marL="457200" indent="-457200" eaLnBrk="1" hangingPunct="1">
              <a:spcBef>
                <a:spcPts val="0"/>
              </a:spcBef>
              <a:spcAft>
                <a:spcPts val="2400"/>
              </a:spcAft>
              <a:defRPr/>
            </a:pPr>
            <a:r>
              <a:rPr lang="en-US" dirty="0"/>
              <a:t>Three negative commands (5:19-22)</a:t>
            </a:r>
          </a:p>
          <a:p>
            <a:pPr marL="457200" indent="-457200" eaLnBrk="1" hangingPunct="1">
              <a:spcBef>
                <a:spcPts val="0"/>
              </a:spcBef>
              <a:spcAft>
                <a:spcPts val="2400"/>
              </a:spcAft>
              <a:defRPr/>
            </a:pPr>
            <a:r>
              <a:rPr lang="en-US" b="1" u="sng" dirty="0">
                <a:solidFill>
                  <a:srgbClr val="FFFFCC"/>
                </a:solidFill>
              </a:rPr>
              <a:t>Divine enablement (5:23-24)</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142743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9E1E480-8DB0-52CF-8608-8EE055199E66}"/>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Conclusion (5:25-28)</a:t>
            </a:r>
          </a:p>
        </p:txBody>
      </p:sp>
      <p:sp>
        <p:nvSpPr>
          <p:cNvPr id="35843" name="Rectangle 3">
            <a:extLst>
              <a:ext uri="{FF2B5EF4-FFF2-40B4-BE49-F238E27FC236}">
                <a16:creationId xmlns:a16="http://schemas.microsoft.com/office/drawing/2014/main" id="{BA62D945-DEE3-A60F-22AC-0B124398BBA9}"/>
              </a:ext>
            </a:extLst>
          </p:cNvPr>
          <p:cNvSpPr>
            <a:spLocks noGrp="1" noChangeArrowheads="1"/>
          </p:cNvSpPr>
          <p:nvPr>
            <p:ph type="body" idx="1"/>
          </p:nvPr>
        </p:nvSpPr>
        <p:spPr>
          <a:xfrm>
            <a:off x="2913857" y="1600200"/>
            <a:ext cx="6364287" cy="1635125"/>
          </a:xfrm>
        </p:spPr>
        <p:txBody>
          <a:bodyPr/>
          <a:lstStyle/>
          <a:p>
            <a:pPr marL="457200" indent="-457200" eaLnBrk="1" hangingPunct="1">
              <a:spcBef>
                <a:spcPts val="0"/>
              </a:spcBef>
              <a:spcAft>
                <a:spcPts val="2400"/>
              </a:spcAft>
              <a:defRPr/>
            </a:pPr>
            <a:r>
              <a:rPr lang="en-US" dirty="0"/>
              <a:t>Three personal requests (5:25-27)</a:t>
            </a:r>
          </a:p>
          <a:p>
            <a:pPr marL="457200" indent="-457200" eaLnBrk="1" hangingPunct="1">
              <a:spcBef>
                <a:spcPts val="0"/>
              </a:spcBef>
              <a:spcAft>
                <a:spcPts val="2400"/>
              </a:spcAft>
              <a:defRPr/>
            </a:pPr>
            <a:r>
              <a:rPr lang="en-US" dirty="0"/>
              <a:t>Benediction (5:28)</a:t>
            </a:r>
          </a:p>
        </p:txBody>
      </p:sp>
      <p:pic>
        <p:nvPicPr>
          <p:cNvPr id="4" name="Picture 3">
            <a:extLst>
              <a:ext uri="{FF2B5EF4-FFF2-40B4-BE49-F238E27FC236}">
                <a16:creationId xmlns:a16="http://schemas.microsoft.com/office/drawing/2014/main" id="{3D22BE0F-CB15-5965-14DC-D9F41E03076C}"/>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3" name="Picture 2">
            <a:extLst>
              <a:ext uri="{FF2B5EF4-FFF2-40B4-BE49-F238E27FC236}">
                <a16:creationId xmlns:a16="http://schemas.microsoft.com/office/drawing/2014/main" id="{3AC435DD-530C-6BE7-817E-E7CCCF504198}"/>
              </a:ext>
            </a:extLst>
          </p:cNvPr>
          <p:cNvPicPr>
            <a:picLocks noChangeAspect="1"/>
          </p:cNvPicPr>
          <p:nvPr/>
        </p:nvPicPr>
        <p:blipFill rotWithShape="1">
          <a:blip r:embed="rId3"/>
          <a:srcRect l="44666"/>
          <a:stretch/>
        </p:blipFill>
        <p:spPr>
          <a:xfrm>
            <a:off x="4519542" y="3200400"/>
            <a:ext cx="3152916" cy="3200400"/>
          </a:xfrm>
          <a:prstGeom prst="rect">
            <a:avLst/>
          </a:prstGeom>
          <a:ln>
            <a:solidFill>
              <a:schemeClr val="tx1"/>
            </a:solidFill>
          </a:ln>
        </p:spPr>
      </p:pic>
    </p:spTree>
    <p:extLst>
      <p:ext uri="{BB962C8B-B14F-4D97-AF65-F5344CB8AC3E}">
        <p14:creationId xmlns:p14="http://schemas.microsoft.com/office/powerpoint/2010/main" val="2471145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9E1E480-8DB0-52CF-8608-8EE055199E66}"/>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Conclusion (5:25-28)</a:t>
            </a:r>
          </a:p>
        </p:txBody>
      </p:sp>
      <p:sp>
        <p:nvSpPr>
          <p:cNvPr id="35843" name="Rectangle 3">
            <a:extLst>
              <a:ext uri="{FF2B5EF4-FFF2-40B4-BE49-F238E27FC236}">
                <a16:creationId xmlns:a16="http://schemas.microsoft.com/office/drawing/2014/main" id="{BA62D945-DEE3-A60F-22AC-0B124398BBA9}"/>
              </a:ext>
            </a:extLst>
          </p:cNvPr>
          <p:cNvSpPr>
            <a:spLocks noGrp="1" noChangeArrowheads="1"/>
          </p:cNvSpPr>
          <p:nvPr>
            <p:ph type="body" idx="1"/>
          </p:nvPr>
        </p:nvSpPr>
        <p:spPr>
          <a:xfrm>
            <a:off x="2913857" y="1600200"/>
            <a:ext cx="6364287" cy="1635125"/>
          </a:xfrm>
        </p:spPr>
        <p:txBody>
          <a:bodyPr/>
          <a:lstStyle/>
          <a:p>
            <a:pPr marL="457200" indent="-457200" eaLnBrk="1" hangingPunct="1">
              <a:spcBef>
                <a:spcPts val="0"/>
              </a:spcBef>
              <a:spcAft>
                <a:spcPts val="2400"/>
              </a:spcAft>
              <a:defRPr/>
            </a:pPr>
            <a:r>
              <a:rPr lang="en-US" b="1" u="sng" dirty="0">
                <a:solidFill>
                  <a:srgbClr val="FFFFCC"/>
                </a:solidFill>
              </a:rPr>
              <a:t>Three personal requests (5:25-27)</a:t>
            </a:r>
          </a:p>
          <a:p>
            <a:pPr marL="457200" indent="-457200" eaLnBrk="1" hangingPunct="1">
              <a:spcBef>
                <a:spcPts val="0"/>
              </a:spcBef>
              <a:spcAft>
                <a:spcPts val="2400"/>
              </a:spcAft>
              <a:defRPr/>
            </a:pPr>
            <a:r>
              <a:rPr lang="en-US" dirty="0"/>
              <a:t>Benediction (5:28)</a:t>
            </a:r>
          </a:p>
        </p:txBody>
      </p:sp>
      <p:pic>
        <p:nvPicPr>
          <p:cNvPr id="4" name="Picture 3">
            <a:extLst>
              <a:ext uri="{FF2B5EF4-FFF2-40B4-BE49-F238E27FC236}">
                <a16:creationId xmlns:a16="http://schemas.microsoft.com/office/drawing/2014/main" id="{3D22BE0F-CB15-5965-14DC-D9F41E03076C}"/>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2" name="Picture 1">
            <a:extLst>
              <a:ext uri="{FF2B5EF4-FFF2-40B4-BE49-F238E27FC236}">
                <a16:creationId xmlns:a16="http://schemas.microsoft.com/office/drawing/2014/main" id="{A4F171D6-0AD9-E3DB-9A6B-C75DCECA43CA}"/>
              </a:ext>
            </a:extLst>
          </p:cNvPr>
          <p:cNvPicPr>
            <a:picLocks noChangeAspect="1"/>
          </p:cNvPicPr>
          <p:nvPr/>
        </p:nvPicPr>
        <p:blipFill rotWithShape="1">
          <a:blip r:embed="rId3"/>
          <a:srcRect l="44666"/>
          <a:stretch/>
        </p:blipFill>
        <p:spPr>
          <a:xfrm>
            <a:off x="4519542" y="3200400"/>
            <a:ext cx="3152916" cy="3200400"/>
          </a:xfrm>
          <a:prstGeom prst="rect">
            <a:avLst/>
          </a:prstGeom>
          <a:ln>
            <a:solidFill>
              <a:schemeClr val="tx1"/>
            </a:solidFill>
          </a:ln>
        </p:spPr>
      </p:pic>
    </p:spTree>
    <p:extLst>
      <p:ext uri="{BB962C8B-B14F-4D97-AF65-F5344CB8AC3E}">
        <p14:creationId xmlns:p14="http://schemas.microsoft.com/office/powerpoint/2010/main" val="2454870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Personal Requests (5:25-27)</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3352800" y="1946275"/>
            <a:ext cx="5486399" cy="2397125"/>
          </a:xfrm>
        </p:spPr>
        <p:txBody>
          <a:bodyPr/>
          <a:lstStyle/>
          <a:p>
            <a:pPr marL="514350" indent="-514350" eaLnBrk="1" hangingPunct="1">
              <a:spcBef>
                <a:spcPts val="0"/>
              </a:spcBef>
              <a:spcAft>
                <a:spcPts val="2400"/>
              </a:spcAft>
              <a:buSzPct val="100000"/>
              <a:buFont typeface="+mj-lt"/>
              <a:buAutoNum type="arabicPeriod"/>
              <a:defRPr/>
            </a:pPr>
            <a:r>
              <a:rPr lang="en-US" dirty="0"/>
              <a:t>Prayer (5:25)</a:t>
            </a:r>
          </a:p>
          <a:p>
            <a:pPr marL="514350" indent="-514350" eaLnBrk="1" hangingPunct="1">
              <a:spcBef>
                <a:spcPts val="0"/>
              </a:spcBef>
              <a:spcAft>
                <a:spcPts val="2400"/>
              </a:spcAft>
              <a:buSzPct val="100000"/>
              <a:buFont typeface="+mj-lt"/>
              <a:buAutoNum type="arabicPeriod"/>
              <a:defRPr/>
            </a:pPr>
            <a:r>
              <a:rPr lang="en-US" dirty="0"/>
              <a:t>Greet the brethren (5:26)</a:t>
            </a:r>
          </a:p>
          <a:p>
            <a:pPr marL="514350" indent="-514350" eaLnBrk="1" hangingPunct="1">
              <a:spcBef>
                <a:spcPts val="0"/>
              </a:spcBef>
              <a:spcAft>
                <a:spcPts val="2400"/>
              </a:spcAft>
              <a:buSzPct val="100000"/>
              <a:buFont typeface="+mj-lt"/>
              <a:buAutoNum type="arabicPeriod"/>
              <a:defRPr/>
            </a:pPr>
            <a:r>
              <a:rPr lang="en-US" dirty="0"/>
              <a:t>Read the letter aloud (5:27)</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891802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Personal Requests (5:25-27)</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3352800" y="1946275"/>
            <a:ext cx="5486399" cy="2397125"/>
          </a:xfrm>
        </p:spPr>
        <p:txBody>
          <a:bodyPr/>
          <a:lstStyle/>
          <a:p>
            <a:pPr marL="514350" indent="-514350" eaLnBrk="1" hangingPunct="1">
              <a:spcBef>
                <a:spcPts val="0"/>
              </a:spcBef>
              <a:spcAft>
                <a:spcPts val="2400"/>
              </a:spcAft>
              <a:buSzPct val="100000"/>
              <a:buFont typeface="+mj-lt"/>
              <a:buAutoNum type="arabicPeriod"/>
              <a:defRPr/>
            </a:pPr>
            <a:r>
              <a:rPr lang="en-US" b="1" u="sng" dirty="0">
                <a:solidFill>
                  <a:srgbClr val="FFFFCC"/>
                </a:solidFill>
              </a:rPr>
              <a:t>Prayer (5:25)</a:t>
            </a:r>
          </a:p>
          <a:p>
            <a:pPr marL="514350" indent="-514350" eaLnBrk="1" hangingPunct="1">
              <a:spcBef>
                <a:spcPts val="0"/>
              </a:spcBef>
              <a:spcAft>
                <a:spcPts val="2400"/>
              </a:spcAft>
              <a:buSzPct val="100000"/>
              <a:buFont typeface="+mj-lt"/>
              <a:buAutoNum type="arabicPeriod"/>
              <a:defRPr/>
            </a:pPr>
            <a:r>
              <a:rPr lang="en-US" dirty="0"/>
              <a:t>Greet the brethren (5:26)</a:t>
            </a:r>
          </a:p>
          <a:p>
            <a:pPr marL="514350" indent="-514350" eaLnBrk="1" hangingPunct="1">
              <a:spcBef>
                <a:spcPts val="0"/>
              </a:spcBef>
              <a:spcAft>
                <a:spcPts val="2400"/>
              </a:spcAft>
              <a:buSzPct val="100000"/>
              <a:buFont typeface="+mj-lt"/>
              <a:buAutoNum type="arabicPeriod"/>
              <a:defRPr/>
            </a:pPr>
            <a:r>
              <a:rPr lang="en-US" dirty="0"/>
              <a:t>Read the letter aloud (5:27)</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825722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Personal Requests (5:25-27)</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3352800" y="1946275"/>
            <a:ext cx="5486399" cy="2397125"/>
          </a:xfrm>
        </p:spPr>
        <p:txBody>
          <a:bodyPr/>
          <a:lstStyle/>
          <a:p>
            <a:pPr marL="514350" indent="-514350" eaLnBrk="1" hangingPunct="1">
              <a:spcBef>
                <a:spcPts val="0"/>
              </a:spcBef>
              <a:spcAft>
                <a:spcPts val="2400"/>
              </a:spcAft>
              <a:buSzPct val="100000"/>
              <a:buFont typeface="+mj-lt"/>
              <a:buAutoNum type="arabicPeriod"/>
              <a:defRPr/>
            </a:pPr>
            <a:r>
              <a:rPr lang="en-US" dirty="0"/>
              <a:t>Prayer (5:25)</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rPr>
              <a:t>Greet the brethren (5:26)</a:t>
            </a:r>
          </a:p>
          <a:p>
            <a:pPr marL="514350" indent="-514350" eaLnBrk="1" hangingPunct="1">
              <a:spcBef>
                <a:spcPts val="0"/>
              </a:spcBef>
              <a:spcAft>
                <a:spcPts val="2400"/>
              </a:spcAft>
              <a:buSzPct val="100000"/>
              <a:buFont typeface="+mj-lt"/>
              <a:buAutoNum type="arabicPeriod"/>
              <a:defRPr/>
            </a:pPr>
            <a:r>
              <a:rPr lang="en-US" dirty="0"/>
              <a:t>Read the letter aloud (5:27)</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599142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Personal Requests (5:25-27)</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3352800" y="1946275"/>
            <a:ext cx="5486399" cy="2397125"/>
          </a:xfrm>
        </p:spPr>
        <p:txBody>
          <a:bodyPr/>
          <a:lstStyle/>
          <a:p>
            <a:pPr marL="514350" indent="-514350" eaLnBrk="1" hangingPunct="1">
              <a:spcBef>
                <a:spcPts val="0"/>
              </a:spcBef>
              <a:spcAft>
                <a:spcPts val="2400"/>
              </a:spcAft>
              <a:buSzPct val="100000"/>
              <a:buFont typeface="+mj-lt"/>
              <a:buAutoNum type="arabicPeriod"/>
              <a:defRPr/>
            </a:pPr>
            <a:r>
              <a:rPr lang="en-US" dirty="0"/>
              <a:t>Prayer (5:25)</a:t>
            </a:r>
          </a:p>
          <a:p>
            <a:pPr marL="514350" indent="-514350" eaLnBrk="1" hangingPunct="1">
              <a:spcBef>
                <a:spcPts val="0"/>
              </a:spcBef>
              <a:spcAft>
                <a:spcPts val="2400"/>
              </a:spcAft>
              <a:buSzPct val="100000"/>
              <a:buFont typeface="+mj-lt"/>
              <a:buAutoNum type="arabicPeriod"/>
              <a:defRPr/>
            </a:pPr>
            <a:r>
              <a:rPr lang="en-US" dirty="0"/>
              <a:t>Greet the brethren (5:26)</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rPr>
              <a:t>Read the letter aloud (5:27)</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395204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E9D526-CB05-42DE-B04F-AB7AAA9053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3" name="Content Placeholder 2"/>
          <p:cNvSpPr>
            <a:spLocks noGrp="1"/>
          </p:cNvSpPr>
          <p:nvPr>
            <p:ph idx="1"/>
          </p:nvPr>
        </p:nvSpPr>
        <p:spPr>
          <a:xfrm>
            <a:off x="609600" y="0"/>
            <a:ext cx="10972800" cy="3048000"/>
          </a:xfrm>
        </p:spPr>
        <p:txBody>
          <a:bodyPr/>
          <a:lstStyle/>
          <a:p>
            <a:pPr algn="ctr" defTabSz="685800" eaLnBrk="1" hangingPunct="1">
              <a:spcBef>
                <a:spcPts val="0"/>
              </a:spcBef>
              <a:spcAft>
                <a:spcPts val="1200"/>
              </a:spcAft>
              <a:buClr>
                <a:schemeClr val="tx1"/>
              </a:buClr>
              <a:buNone/>
              <a:defRPr/>
            </a:pPr>
            <a:r>
              <a:rPr lang="en-US" sz="4000" kern="1200" dirty="0">
                <a:solidFill>
                  <a:schemeClr val="tx2"/>
                </a:solidFill>
                <a:ea typeface="+mj-ea"/>
                <a:cs typeface="Calibri" panose="020F0502020204030204" pitchFamily="34" charset="0"/>
              </a:rPr>
              <a:t>1 Timothy 4:13</a:t>
            </a:r>
          </a:p>
          <a:p>
            <a:pPr marL="0" indent="0" algn="just">
              <a:spcBef>
                <a:spcPts val="0"/>
              </a:spcBef>
              <a:buNone/>
            </a:pPr>
            <a:r>
              <a:rPr lang="en-US" sz="3600" dirty="0">
                <a:effectLst>
                  <a:outerShdw blurRad="38100" dist="38100" dir="2700000" algn="tl">
                    <a:srgbClr val="000000">
                      <a:alpha val="43137"/>
                    </a:srgbClr>
                  </a:outerShdw>
                </a:effectLst>
              </a:rPr>
              <a:t>“Until I come, give your attention to the public reading, to exhortation, and teaching.”</a:t>
            </a:r>
          </a:p>
        </p:txBody>
      </p:sp>
      <p:pic>
        <p:nvPicPr>
          <p:cNvPr id="6" name="Picture 5">
            <a:extLst>
              <a:ext uri="{FF2B5EF4-FFF2-40B4-BE49-F238E27FC236}">
                <a16:creationId xmlns:a16="http://schemas.microsoft.com/office/drawing/2014/main" id="{980B068D-3E25-4C28-8A41-3FB223D75AEF}"/>
              </a:ext>
            </a:extLst>
          </p:cNvPr>
          <p:cNvPicPr>
            <a:picLocks noChangeAspect="1"/>
          </p:cNvPicPr>
          <p:nvPr/>
        </p:nvPicPr>
        <p:blipFill>
          <a:blip r:embed="rId3"/>
          <a:stretch>
            <a:fillRect/>
          </a:stretch>
        </p:blipFill>
        <p:spPr>
          <a:xfrm>
            <a:off x="4648200" y="2209800"/>
            <a:ext cx="3267263" cy="2438400"/>
          </a:xfrm>
          <a:prstGeom prst="rect">
            <a:avLst/>
          </a:prstGeom>
          <a:ln>
            <a:solidFill>
              <a:schemeClr val="tx1"/>
            </a:solidFill>
          </a:ln>
        </p:spPr>
      </p:pic>
    </p:spTree>
    <p:extLst>
      <p:ext uri="{BB962C8B-B14F-4D97-AF65-F5344CB8AC3E}">
        <p14:creationId xmlns:p14="http://schemas.microsoft.com/office/powerpoint/2010/main" val="627552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E9D526-CB05-42DE-B04F-AB7AAA9053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3" name="Content Placeholder 2"/>
          <p:cNvSpPr>
            <a:spLocks noGrp="1"/>
          </p:cNvSpPr>
          <p:nvPr>
            <p:ph idx="1"/>
          </p:nvPr>
        </p:nvSpPr>
        <p:spPr>
          <a:xfrm>
            <a:off x="609600" y="0"/>
            <a:ext cx="10972800" cy="3048000"/>
          </a:xfrm>
        </p:spPr>
        <p:txBody>
          <a:bodyPr/>
          <a:lstStyle/>
          <a:p>
            <a:pPr algn="ctr" defTabSz="685800" eaLnBrk="1" hangingPunct="1">
              <a:spcBef>
                <a:spcPts val="0"/>
              </a:spcBef>
              <a:spcAft>
                <a:spcPts val="1200"/>
              </a:spcAft>
              <a:buClr>
                <a:schemeClr val="tx1"/>
              </a:buClr>
              <a:buNone/>
              <a:defRPr/>
            </a:pPr>
            <a:r>
              <a:rPr lang="en-US" sz="4000" kern="1200" dirty="0">
                <a:solidFill>
                  <a:schemeClr val="tx2"/>
                </a:solidFill>
                <a:ea typeface="+mj-ea"/>
                <a:cs typeface="Calibri" panose="020F0502020204030204" pitchFamily="34" charset="0"/>
              </a:rPr>
              <a:t>2 Timothy 3:16-17</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rPr>
              <a:t>16</a:t>
            </a:r>
            <a:r>
              <a:rPr lang="en-US" sz="3600" dirty="0">
                <a:effectLst>
                  <a:outerShdw blurRad="38100" dist="38100" dir="2700000" algn="tl">
                    <a:srgbClr val="000000">
                      <a:alpha val="43137"/>
                    </a:srgbClr>
                  </a:outerShdw>
                </a:effectLst>
              </a:rPr>
              <a:t> </a:t>
            </a:r>
            <a:r>
              <a:rPr lang="en-US" sz="3600" b="1" u="sng" dirty="0">
                <a:solidFill>
                  <a:srgbClr val="FFFFCC"/>
                </a:solidFill>
                <a:effectLst>
                  <a:outerShdw blurRad="38100" dist="38100" dir="2700000" algn="tl">
                    <a:srgbClr val="000000">
                      <a:alpha val="43137"/>
                    </a:srgbClr>
                  </a:outerShdw>
                </a:effectLst>
              </a:rPr>
              <a:t>All Scripture</a:t>
            </a:r>
            <a:r>
              <a:rPr lang="en-US" sz="3600" dirty="0">
                <a:effectLst>
                  <a:outerShdw blurRad="38100" dist="38100" dir="2700000" algn="tl">
                    <a:srgbClr val="000000">
                      <a:alpha val="43137"/>
                    </a:srgbClr>
                  </a:outerShdw>
                </a:effectLst>
              </a:rPr>
              <a:t> is </a:t>
            </a:r>
            <a:r>
              <a:rPr lang="en-US" sz="3600" b="1" u="sng" dirty="0">
                <a:solidFill>
                  <a:srgbClr val="FFFFCC"/>
                </a:solidFill>
                <a:effectLst>
                  <a:outerShdw blurRad="38100" dist="38100" dir="2700000" algn="tl">
                    <a:srgbClr val="000000">
                      <a:alpha val="43137"/>
                    </a:srgbClr>
                  </a:outerShdw>
                </a:effectLst>
              </a:rPr>
              <a:t>inspired by God [</a:t>
            </a:r>
            <a:r>
              <a:rPr lang="en-US" sz="3600" b="1" i="1" u="sng" dirty="0">
                <a:solidFill>
                  <a:srgbClr val="FFFFCC"/>
                </a:solidFill>
                <a:effectLst>
                  <a:outerShdw blurRad="38100" dist="38100" dir="2700000" algn="tl">
                    <a:srgbClr val="000000">
                      <a:alpha val="43137"/>
                    </a:srgbClr>
                  </a:outerShdw>
                </a:effectLst>
              </a:rPr>
              <a:t>theopneustos</a:t>
            </a:r>
            <a:r>
              <a:rPr lang="en-US" sz="3600" b="1" u="sng" dirty="0">
                <a:solidFill>
                  <a:srgbClr val="FFFFCC"/>
                </a:solidFill>
                <a:effectLst>
                  <a:outerShdw blurRad="38100" dist="38100" dir="2700000" algn="tl">
                    <a:srgbClr val="000000">
                      <a:alpha val="43137"/>
                    </a:srgbClr>
                  </a:outerShdw>
                </a:effectLst>
              </a:rPr>
              <a:t>]</a:t>
            </a:r>
            <a:r>
              <a:rPr lang="en-US" sz="3600" b="1" dirty="0">
                <a:solidFill>
                  <a:srgbClr val="FFFFCC"/>
                </a:solidFill>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and profitable for teaching, for reproof, for correction, for training in righteousness; </a:t>
            </a:r>
            <a:r>
              <a:rPr lang="en-US" sz="3600" baseline="30000" dirty="0">
                <a:effectLst/>
              </a:rPr>
              <a:t>17</a:t>
            </a:r>
            <a:r>
              <a:rPr lang="en-US" sz="3600" dirty="0">
                <a:effectLst>
                  <a:outerShdw blurRad="38100" dist="38100" dir="2700000" algn="tl">
                    <a:srgbClr val="000000">
                      <a:alpha val="43137"/>
                    </a:srgbClr>
                  </a:outerShdw>
                </a:effectLst>
              </a:rPr>
              <a:t> so that the man of God may be adequate, equipped for </a:t>
            </a:r>
            <a:r>
              <a:rPr lang="en-US" sz="3600" b="1" u="sng" dirty="0">
                <a:solidFill>
                  <a:srgbClr val="FFFFCC"/>
                </a:solidFill>
                <a:effectLst>
                  <a:outerShdw blurRad="38100" dist="38100" dir="2700000" algn="tl">
                    <a:srgbClr val="000000">
                      <a:alpha val="43137"/>
                    </a:srgbClr>
                  </a:outerShdw>
                </a:effectLst>
              </a:rPr>
              <a:t>every</a:t>
            </a:r>
            <a:r>
              <a:rPr lang="en-US" sz="3600" dirty="0">
                <a:effectLst>
                  <a:outerShdw blurRad="38100" dist="38100" dir="2700000" algn="tl">
                    <a:srgbClr val="000000">
                      <a:alpha val="43137"/>
                    </a:srgbClr>
                  </a:outerShdw>
                </a:effectLst>
              </a:rPr>
              <a:t> good work.”</a:t>
            </a:r>
          </a:p>
        </p:txBody>
      </p:sp>
      <p:pic>
        <p:nvPicPr>
          <p:cNvPr id="6" name="Picture 5">
            <a:extLst>
              <a:ext uri="{FF2B5EF4-FFF2-40B4-BE49-F238E27FC236}">
                <a16:creationId xmlns:a16="http://schemas.microsoft.com/office/drawing/2014/main" id="{980B068D-3E25-4C28-8A41-3FB223D75A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0777" y="3048000"/>
            <a:ext cx="2450447" cy="1828800"/>
          </a:xfrm>
          <a:prstGeom prst="rect">
            <a:avLst/>
          </a:prstGeom>
          <a:ln>
            <a:solidFill>
              <a:schemeClr val="tx1"/>
            </a:solidFill>
          </a:ln>
        </p:spPr>
      </p:pic>
    </p:spTree>
    <p:extLst>
      <p:ext uri="{BB962C8B-B14F-4D97-AF65-F5344CB8AC3E}">
        <p14:creationId xmlns:p14="http://schemas.microsoft.com/office/powerpoint/2010/main" val="1997018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Table 4">
            <a:extLst>
              <a:ext uri="{FF2B5EF4-FFF2-40B4-BE49-F238E27FC236}">
                <a16:creationId xmlns:a16="http://schemas.microsoft.com/office/drawing/2014/main" id="{65E2C15E-7BA6-5307-FDAD-A3935DACD47A}"/>
              </a:ext>
            </a:extLst>
          </p:cNvPr>
          <p:cNvGraphicFramePr>
            <a:graphicFrameLocks noGrp="1"/>
          </p:cNvGraphicFramePr>
          <p:nvPr>
            <p:extLst>
              <p:ext uri="{D42A27DB-BD31-4B8C-83A1-F6EECF244321}">
                <p14:modId xmlns:p14="http://schemas.microsoft.com/office/powerpoint/2010/main" val="577032065"/>
              </p:ext>
            </p:extLst>
          </p:nvPr>
        </p:nvGraphicFramePr>
        <p:xfrm>
          <a:off x="685800" y="1600200"/>
          <a:ext cx="7239000" cy="3566160"/>
        </p:xfrm>
        <a:graphic>
          <a:graphicData uri="http://schemas.openxmlformats.org/drawingml/2006/table">
            <a:tbl>
              <a:tblPr firstRow="1" bandRow="1">
                <a:tableStyleId>{E8B1032C-EA38-4F05-BA0D-38AFFFC7BED3}</a:tableStyleId>
              </a:tblPr>
              <a:tblGrid>
                <a:gridCol w="3619500">
                  <a:extLst>
                    <a:ext uri="{9D8B030D-6E8A-4147-A177-3AD203B41FA5}">
                      <a16:colId xmlns:a16="http://schemas.microsoft.com/office/drawing/2014/main" val="2471753490"/>
                    </a:ext>
                  </a:extLst>
                </a:gridCol>
                <a:gridCol w="3619500">
                  <a:extLst>
                    <a:ext uri="{9D8B030D-6E8A-4147-A177-3AD203B41FA5}">
                      <a16:colId xmlns:a16="http://schemas.microsoft.com/office/drawing/2014/main" val="4163398497"/>
                    </a:ext>
                  </a:extLst>
                </a:gridCol>
              </a:tblGrid>
              <a:tr h="11887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1 THESSALONIANS 1-3</a:t>
                      </a:r>
                      <a:endParaRPr kumimoji="0" lang="en-US" sz="28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1 THESSALONIANS 4-5</a:t>
                      </a:r>
                      <a:endParaRPr kumimoji="0" lang="en-US" sz="2800" b="1" i="0" u="none" strike="noStrike"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lumMod val="85000"/>
                      </a:schemeClr>
                    </a:solidFill>
                  </a:tcPr>
                </a:tc>
                <a:extLst>
                  <a:ext uri="{0D108BD9-81ED-4DB2-BD59-A6C34878D82A}">
                    <a16:rowId xmlns:a16="http://schemas.microsoft.com/office/drawing/2014/main" val="1750457174"/>
                  </a:ext>
                </a:extLst>
              </a:tr>
              <a:tr h="1188720">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Personal Experience</a:t>
                      </a:r>
                      <a:endParaRPr kumimoji="0" lang="en-US" sz="2800" b="1" i="0"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Practical Exhortation</a:t>
                      </a:r>
                      <a:endParaRPr kumimoji="0" lang="en-US" sz="2800" b="1" i="0"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extLst>
                  <a:ext uri="{0D108BD9-81ED-4DB2-BD59-A6C34878D82A}">
                    <a16:rowId xmlns:a16="http://schemas.microsoft.com/office/drawing/2014/main" val="2844135064"/>
                  </a:ext>
                </a:extLst>
              </a:tr>
              <a:tr h="1188720">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Looking Back</a:t>
                      </a:r>
                      <a:endParaRPr kumimoji="0" lang="en-US" sz="2800" b="1" i="0"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Looking Forward</a:t>
                      </a:r>
                      <a:endParaRPr kumimoji="0" lang="en-US" sz="2800" b="1" i="0"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extLst>
                  <a:ext uri="{0D108BD9-81ED-4DB2-BD59-A6C34878D82A}">
                    <a16:rowId xmlns:a16="http://schemas.microsoft.com/office/drawing/2014/main" val="1311439648"/>
                  </a:ext>
                </a:extLst>
              </a:tr>
            </a:tbl>
          </a:graphicData>
        </a:graphic>
      </p:graphicFrame>
      <p:pic>
        <p:nvPicPr>
          <p:cNvPr id="2" name="Picture 1">
            <a:extLst>
              <a:ext uri="{FF2B5EF4-FFF2-40B4-BE49-F238E27FC236}">
                <a16:creationId xmlns:a16="http://schemas.microsoft.com/office/drawing/2014/main" id="{3607D159-1E0C-F52A-9C5C-FF8A688F1725}"/>
              </a:ext>
            </a:extLst>
          </p:cNvPr>
          <p:cNvPicPr>
            <a:picLocks noChangeAspect="1"/>
          </p:cNvPicPr>
          <p:nvPr/>
        </p:nvPicPr>
        <p:blipFill>
          <a:blip r:embed="rId2"/>
          <a:stretch>
            <a:fillRect/>
          </a:stretch>
        </p:blipFill>
        <p:spPr>
          <a:xfrm>
            <a:off x="8670061" y="1600200"/>
            <a:ext cx="2836139" cy="3657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49C4EA9C-41DB-479A-E80E-9719B2B8D8FF}"/>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Tree>
    <p:extLst>
      <p:ext uri="{BB962C8B-B14F-4D97-AF65-F5344CB8AC3E}">
        <p14:creationId xmlns:p14="http://schemas.microsoft.com/office/powerpoint/2010/main" val="2042616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D94D7F9-E989-476B-BDCE-94A3A279E1B6}"/>
              </a:ext>
            </a:extLst>
          </p:cNvPr>
          <p:cNvSpPr>
            <a:spLocks noGrp="1" noChangeArrowheads="1"/>
          </p:cNvSpPr>
          <p:nvPr>
            <p:ph type="title"/>
          </p:nvPr>
        </p:nvSpPr>
        <p:spPr>
          <a:xfrm>
            <a:off x="3842452" y="228600"/>
            <a:ext cx="4507096" cy="910844"/>
          </a:xfrm>
        </p:spPr>
        <p:txBody>
          <a:bodyPr/>
          <a:lstStyle/>
          <a:p>
            <a:pPr algn="ctr" eaLnBrk="1" hangingPunct="1">
              <a:spcAft>
                <a:spcPts val="600"/>
              </a:spcAft>
            </a:pPr>
            <a:r>
              <a:rPr lang="en-US" altLang="en-US" sz="3600" dirty="0">
                <a:effectLst>
                  <a:outerShdw blurRad="38100" dist="38100" dir="2700000" algn="tl">
                    <a:srgbClr val="000000">
                      <a:alpha val="43137"/>
                    </a:srgbClr>
                  </a:outerShdw>
                </a:effectLst>
                <a:cs typeface="Calibri" panose="020F0502020204030204" pitchFamily="34" charset="0"/>
              </a:rPr>
              <a:t>Emphasis of 2 Timothy</a:t>
            </a:r>
          </a:p>
        </p:txBody>
      </p:sp>
      <p:sp>
        <p:nvSpPr>
          <p:cNvPr id="47107" name="Rectangle 3">
            <a:extLst>
              <a:ext uri="{FF2B5EF4-FFF2-40B4-BE49-F238E27FC236}">
                <a16:creationId xmlns:a16="http://schemas.microsoft.com/office/drawing/2014/main" id="{4D2F977D-5119-45A5-A722-F4F14350F963}"/>
              </a:ext>
            </a:extLst>
          </p:cNvPr>
          <p:cNvSpPr>
            <a:spLocks noGrp="1" noChangeArrowheads="1"/>
          </p:cNvSpPr>
          <p:nvPr>
            <p:ph type="body" idx="1"/>
          </p:nvPr>
        </p:nvSpPr>
        <p:spPr>
          <a:xfrm>
            <a:off x="609600" y="1592579"/>
            <a:ext cx="10972800" cy="2750821"/>
          </a:xfrm>
        </p:spPr>
        <p:txBody>
          <a:bodyPr/>
          <a:lstStyle/>
          <a:p>
            <a:pPr marL="0" indent="0" algn="just" eaLnBrk="1" hangingPunct="1">
              <a:buNone/>
              <a:defRPr/>
            </a:pPr>
            <a:r>
              <a:rPr lang="en-US" b="1"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By my count, there are twenty-seven explicit commands given in the body of this letter. In 27 words Paul tells pastors what to focus on. You have to be blind to miss the thrust of Paul's instructions here, because </a:t>
            </a:r>
            <a:r>
              <a:rPr lang="en-US" i="1" dirty="0">
                <a:effectLst>
                  <a:outerShdw blurRad="38100" dist="38100" dir="2700000" algn="tl">
                    <a:srgbClr val="000000">
                      <a:alpha val="43137"/>
                    </a:srgbClr>
                  </a:outerShdw>
                </a:effectLst>
                <a:cs typeface="Calibri" panose="020F0502020204030204" pitchFamily="34" charset="0"/>
              </a:rPr>
              <a:t>eighteen</a:t>
            </a:r>
            <a:r>
              <a:rPr lang="en-US" dirty="0">
                <a:effectLst>
                  <a:outerShdw blurRad="38100" dist="38100" dir="2700000" algn="tl">
                    <a:srgbClr val="000000">
                      <a:alpha val="43137"/>
                    </a:srgbClr>
                  </a:outerShdw>
                </a:effectLst>
                <a:cs typeface="Calibri" panose="020F0502020204030204" pitchFamily="34" charset="0"/>
              </a:rPr>
              <a:t> of those commands--fully </a:t>
            </a:r>
            <a:r>
              <a:rPr lang="en-US" i="1" dirty="0">
                <a:effectLst>
                  <a:outerShdw blurRad="38100" dist="38100" dir="2700000" algn="tl">
                    <a:srgbClr val="000000">
                      <a:alpha val="43137"/>
                    </a:srgbClr>
                  </a:outerShdw>
                </a:effectLst>
                <a:cs typeface="Calibri" panose="020F0502020204030204" pitchFamily="34" charset="0"/>
              </a:rPr>
              <a:t>two-thirds</a:t>
            </a:r>
            <a:r>
              <a:rPr lang="en-US" dirty="0">
                <a:effectLst>
                  <a:outerShdw blurRad="38100" dist="38100" dir="2700000" algn="tl">
                    <a:srgbClr val="000000">
                      <a:alpha val="43137"/>
                    </a:srgbClr>
                  </a:outerShdw>
                </a:effectLst>
                <a:cs typeface="Calibri" panose="020F0502020204030204" pitchFamily="34" charset="0"/>
              </a:rPr>
              <a:t>--have to do with the ministry of the </a:t>
            </a:r>
            <a:r>
              <a:rPr lang="en-US" i="1" dirty="0">
                <a:effectLst>
                  <a:outerShdw blurRad="38100" dist="38100" dir="2700000" algn="tl">
                    <a:srgbClr val="000000">
                      <a:alpha val="43137"/>
                    </a:srgbClr>
                  </a:outerShdw>
                </a:effectLst>
                <a:cs typeface="Calibri" panose="020F0502020204030204" pitchFamily="34" charset="0"/>
              </a:rPr>
              <a:t>Word</a:t>
            </a:r>
            <a:r>
              <a:rPr lang="en-US" b="1" dirty="0">
                <a:effectLst>
                  <a:outerShdw blurRad="38100" dist="38100" dir="2700000" algn="tl">
                    <a:srgbClr val="000000">
                      <a:alpha val="43137"/>
                    </a:srgbClr>
                  </a:outerShdw>
                </a:effectLst>
                <a:cs typeface="Calibri" panose="020F0502020204030204" pitchFamily="34" charset="0"/>
              </a:rPr>
              <a:t>.”</a:t>
            </a:r>
            <a:endParaRPr lang="en-US" dirty="0">
              <a:effectLst>
                <a:outerShdw blurRad="38100" dist="38100" dir="2700000" algn="tl">
                  <a:srgbClr val="000000">
                    <a:alpha val="43137"/>
                  </a:srgbClr>
                </a:outerShdw>
              </a:effectLst>
              <a:cs typeface="Calibri" panose="020F0502020204030204" pitchFamily="34" charset="0"/>
            </a:endParaRPr>
          </a:p>
        </p:txBody>
      </p:sp>
      <p:sp>
        <p:nvSpPr>
          <p:cNvPr id="70660" name="TextBox 4">
            <a:extLst>
              <a:ext uri="{FF2B5EF4-FFF2-40B4-BE49-F238E27FC236}">
                <a16:creationId xmlns:a16="http://schemas.microsoft.com/office/drawing/2014/main" id="{58BE05B9-7F61-43D2-9BDE-623D91557237}"/>
              </a:ext>
            </a:extLst>
          </p:cNvPr>
          <p:cNvSpPr txBox="1">
            <a:spLocks noChangeArrowheads="1"/>
          </p:cNvSpPr>
          <p:nvPr/>
        </p:nvSpPr>
        <p:spPr bwMode="auto">
          <a:xfrm>
            <a:off x="1524000" y="6096001"/>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 Wallace, “Crisis of the Word: A Message to Pastors or Would-be Pastors,” </a:t>
            </a:r>
          </a:p>
          <a:p>
            <a:pPr algn="ctr" eaLnBrk="1" hangingPunct="1"/>
            <a:r>
              <a:rPr lang="en-US" alt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Conservative Theological Journal</a:t>
            </a: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 no. 2 (August 1997): 108.</a:t>
            </a:r>
          </a:p>
        </p:txBody>
      </p:sp>
      <p:pic>
        <p:nvPicPr>
          <p:cNvPr id="70661" name="Picture 2">
            <a:extLst>
              <a:ext uri="{FF2B5EF4-FFF2-40B4-BE49-F238E27FC236}">
                <a16:creationId xmlns:a16="http://schemas.microsoft.com/office/drawing/2014/main" id="{A549F292-77A2-4855-B3DC-FEE656D619E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1627" y="121920"/>
            <a:ext cx="826173" cy="10972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551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9E1E480-8DB0-52CF-8608-8EE055199E66}"/>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Conclusion </a:t>
            </a:r>
            <a:br>
              <a:rPr lang="en-US" altLang="en-US" sz="4000" dirty="0"/>
            </a:br>
            <a:r>
              <a:rPr lang="en-US" altLang="en-US" sz="2800" dirty="0">
                <a:solidFill>
                  <a:schemeClr val="tx1"/>
                </a:solidFill>
                <a:effectLst>
                  <a:outerShdw blurRad="38100" dist="38100" dir="2700000" algn="tl">
                    <a:srgbClr val="000000"/>
                  </a:outerShdw>
                </a:effectLst>
                <a:ea typeface="+mn-ea"/>
                <a:cs typeface="+mn-cs"/>
              </a:rPr>
              <a:t>(5:25-28)</a:t>
            </a:r>
          </a:p>
        </p:txBody>
      </p:sp>
      <p:sp>
        <p:nvSpPr>
          <p:cNvPr id="35843" name="Rectangle 3">
            <a:extLst>
              <a:ext uri="{FF2B5EF4-FFF2-40B4-BE49-F238E27FC236}">
                <a16:creationId xmlns:a16="http://schemas.microsoft.com/office/drawing/2014/main" id="{BA62D945-DEE3-A60F-22AC-0B124398BBA9}"/>
              </a:ext>
            </a:extLst>
          </p:cNvPr>
          <p:cNvSpPr>
            <a:spLocks noGrp="1" noChangeArrowheads="1"/>
          </p:cNvSpPr>
          <p:nvPr>
            <p:ph type="body" idx="1"/>
          </p:nvPr>
        </p:nvSpPr>
        <p:spPr>
          <a:xfrm>
            <a:off x="2913857" y="1600200"/>
            <a:ext cx="6364287" cy="1635125"/>
          </a:xfrm>
        </p:spPr>
        <p:txBody>
          <a:bodyPr/>
          <a:lstStyle/>
          <a:p>
            <a:pPr marL="457200" indent="-457200" eaLnBrk="1" hangingPunct="1">
              <a:spcBef>
                <a:spcPts val="0"/>
              </a:spcBef>
              <a:spcAft>
                <a:spcPts val="2400"/>
              </a:spcAft>
              <a:defRPr/>
            </a:pPr>
            <a:r>
              <a:rPr lang="en-US" dirty="0"/>
              <a:t>Three personal requests (5:25-27)</a:t>
            </a:r>
          </a:p>
          <a:p>
            <a:pPr marL="457200" indent="-457200" eaLnBrk="1" hangingPunct="1">
              <a:spcBef>
                <a:spcPts val="0"/>
              </a:spcBef>
              <a:spcAft>
                <a:spcPts val="2400"/>
              </a:spcAft>
              <a:defRPr/>
            </a:pPr>
            <a:r>
              <a:rPr lang="en-US" b="1" u="sng" dirty="0">
                <a:solidFill>
                  <a:srgbClr val="FFFFCC"/>
                </a:solidFill>
              </a:rPr>
              <a:t>Benediction (5:28)</a:t>
            </a:r>
          </a:p>
        </p:txBody>
      </p:sp>
      <p:pic>
        <p:nvPicPr>
          <p:cNvPr id="4" name="Picture 3">
            <a:extLst>
              <a:ext uri="{FF2B5EF4-FFF2-40B4-BE49-F238E27FC236}">
                <a16:creationId xmlns:a16="http://schemas.microsoft.com/office/drawing/2014/main" id="{3D22BE0F-CB15-5965-14DC-D9F41E03076C}"/>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3" name="Picture 2">
            <a:extLst>
              <a:ext uri="{FF2B5EF4-FFF2-40B4-BE49-F238E27FC236}">
                <a16:creationId xmlns:a16="http://schemas.microsoft.com/office/drawing/2014/main" id="{D8ADB4D4-B89C-8F6C-D8F4-CC697B8A65CD}"/>
              </a:ext>
            </a:extLst>
          </p:cNvPr>
          <p:cNvPicPr>
            <a:picLocks noChangeAspect="1"/>
          </p:cNvPicPr>
          <p:nvPr/>
        </p:nvPicPr>
        <p:blipFill rotWithShape="1">
          <a:blip r:embed="rId3"/>
          <a:srcRect l="44666"/>
          <a:stretch/>
        </p:blipFill>
        <p:spPr>
          <a:xfrm>
            <a:off x="4519542" y="3200400"/>
            <a:ext cx="3152916" cy="3200400"/>
          </a:xfrm>
          <a:prstGeom prst="rect">
            <a:avLst/>
          </a:prstGeom>
          <a:ln>
            <a:solidFill>
              <a:schemeClr val="tx1"/>
            </a:solidFill>
          </a:ln>
        </p:spPr>
      </p:pic>
    </p:spTree>
    <p:extLst>
      <p:ext uri="{BB962C8B-B14F-4D97-AF65-F5344CB8AC3E}">
        <p14:creationId xmlns:p14="http://schemas.microsoft.com/office/powerpoint/2010/main" val="3713279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86B228-36A4-4B3D-8768-E17219C5A5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Peter 3:18</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grow in the grace and knowledge of our Lord and Savior Jesus Christ. To Him be the glory, both now and to the day of eternity. Amen.”</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E33C518-138B-760D-391D-19DAB35442DD}"/>
              </a:ext>
            </a:extLst>
          </p:cNvPr>
          <p:cNvPicPr>
            <a:picLocks noChangeAspect="1"/>
          </p:cNvPicPr>
          <p:nvPr/>
        </p:nvPicPr>
        <p:blipFill>
          <a:blip r:embed="rId3"/>
          <a:stretch>
            <a:fillRect/>
          </a:stretch>
        </p:blipFill>
        <p:spPr>
          <a:xfrm>
            <a:off x="4378377" y="2557461"/>
            <a:ext cx="3435246" cy="2286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56160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4246602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98B6F140-77B7-F63C-3ABC-1232AF88A1C2}"/>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Message</a:t>
            </a:r>
          </a:p>
        </p:txBody>
      </p:sp>
      <p:sp>
        <p:nvSpPr>
          <p:cNvPr id="36867" name="Rectangle 3">
            <a:extLst>
              <a:ext uri="{FF2B5EF4-FFF2-40B4-BE49-F238E27FC236}">
                <a16:creationId xmlns:a16="http://schemas.microsoft.com/office/drawing/2014/main" id="{24A59A24-F7AE-34B8-B9E7-D5E357DFC02B}"/>
              </a:ext>
            </a:extLst>
          </p:cNvPr>
          <p:cNvSpPr>
            <a:spLocks noGrp="1" noChangeArrowheads="1"/>
          </p:cNvSpPr>
          <p:nvPr>
            <p:ph type="body" idx="1"/>
          </p:nvPr>
        </p:nvSpPr>
        <p:spPr>
          <a:xfrm>
            <a:off x="1981200" y="1600200"/>
            <a:ext cx="8229600" cy="1330325"/>
          </a:xfrm>
        </p:spPr>
        <p:txBody>
          <a:bodyPr/>
          <a:lstStyle/>
          <a:p>
            <a:pPr marL="457200" indent="-457200" eaLnBrk="1" hangingPunct="1">
              <a:spcBef>
                <a:spcPts val="0"/>
              </a:spcBef>
              <a:spcAft>
                <a:spcPts val="2400"/>
              </a:spcAft>
              <a:defRPr/>
            </a:pPr>
            <a:r>
              <a:rPr lang="en-US" sz="3400" dirty="0"/>
              <a:t>Continued growth in faith, hope, and love in view of the Lord’s imminent return</a:t>
            </a:r>
          </a:p>
        </p:txBody>
      </p:sp>
      <p:pic>
        <p:nvPicPr>
          <p:cNvPr id="4" name="Picture 3">
            <a:extLst>
              <a:ext uri="{FF2B5EF4-FFF2-40B4-BE49-F238E27FC236}">
                <a16:creationId xmlns:a16="http://schemas.microsoft.com/office/drawing/2014/main" id="{464E9EAB-A7A6-A878-6491-277AB0C97325}"/>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2" name="Picture 1">
            <a:extLst>
              <a:ext uri="{FF2B5EF4-FFF2-40B4-BE49-F238E27FC236}">
                <a16:creationId xmlns:a16="http://schemas.microsoft.com/office/drawing/2014/main" id="{2A5E1DF4-E6F7-B46C-0829-659EFA096E79}"/>
              </a:ext>
            </a:extLst>
          </p:cNvPr>
          <p:cNvPicPr>
            <a:picLocks noChangeAspect="1"/>
          </p:cNvPicPr>
          <p:nvPr/>
        </p:nvPicPr>
        <p:blipFill rotWithShape="1">
          <a:blip r:embed="rId3"/>
          <a:srcRect t="14074" b="14815"/>
          <a:stretch/>
        </p:blipFill>
        <p:spPr>
          <a:xfrm>
            <a:off x="4437459" y="3124200"/>
            <a:ext cx="3317083" cy="3200400"/>
          </a:xfrm>
          <a:prstGeom prst="rect">
            <a:avLst/>
          </a:prstGeom>
          <a:ln>
            <a:solidFill>
              <a:schemeClr val="tx1"/>
            </a:solid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(1–3)</a:t>
            </a:r>
          </a:p>
          <a:p>
            <a:pPr lvl="1" eaLnBrk="1" hangingPunct="1">
              <a:spcBef>
                <a:spcPts val="0"/>
              </a:spcBef>
              <a:spcAft>
                <a:spcPts val="1800"/>
              </a:spcAft>
              <a:defRPr/>
            </a:pPr>
            <a:r>
              <a:rPr lang="en-US" sz="2800" dirty="0"/>
              <a:t>Genuine conversion (1)</a:t>
            </a:r>
          </a:p>
          <a:p>
            <a:pPr lvl="1" eaLnBrk="1" hangingPunct="1">
              <a:spcBef>
                <a:spcPts val="0"/>
              </a:spcBef>
              <a:spcAft>
                <a:spcPts val="1800"/>
              </a:spcAft>
              <a:defRPr/>
            </a:pPr>
            <a:r>
              <a:rPr lang="en-US" sz="2800" dirty="0"/>
              <a:t>Impure motives (2:1-16)</a:t>
            </a:r>
          </a:p>
          <a:p>
            <a:pPr lvl="1" eaLnBrk="1" hangingPunct="1">
              <a:spcBef>
                <a:spcPts val="0"/>
              </a:spcBef>
              <a:spcAft>
                <a:spcPts val="1800"/>
              </a:spcAft>
              <a:defRPr/>
            </a:pPr>
            <a:r>
              <a:rPr lang="en-US" sz="2800" dirty="0"/>
              <a:t>Lack of concern (2:17–3:13)</a:t>
            </a:r>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960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dirty="0"/>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47CED1B4-1285-FD83-6796-85F110E1988A}"/>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68891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a:t>
            </a:r>
            <a:r>
              <a:rPr lang="en-US" sz="2800" dirty="0">
                <a:cs typeface="Calibri" panose="020F0502020204030204" pitchFamily="34" charset="0"/>
              </a:rPr>
              <a:t>–3)</a:t>
            </a:r>
          </a:p>
          <a:p>
            <a:pPr lvl="1" eaLnBrk="1" hangingPunct="1">
              <a:spcBef>
                <a:spcPts val="0"/>
              </a:spcBef>
              <a:spcAft>
                <a:spcPts val="1800"/>
              </a:spcAft>
              <a:defRPr/>
            </a:pPr>
            <a:r>
              <a:rPr lang="en-US" sz="2800" dirty="0">
                <a:ea typeface="+mn-ea"/>
                <a:cs typeface="+mn-cs"/>
              </a:rPr>
              <a:t>Genuine conversion (1)</a:t>
            </a:r>
          </a:p>
          <a:p>
            <a:pPr lvl="1" eaLnBrk="1" hangingPunct="1">
              <a:spcBef>
                <a:spcPts val="0"/>
              </a:spcBef>
              <a:spcAft>
                <a:spcPts val="1800"/>
              </a:spcAft>
              <a:defRPr/>
            </a:pPr>
            <a:r>
              <a:rPr lang="en-US" sz="2800" dirty="0">
                <a:ea typeface="+mn-ea"/>
                <a:cs typeface="+mn-cs"/>
              </a:rPr>
              <a:t>Impure motives (2:1-16)</a:t>
            </a:r>
          </a:p>
          <a:p>
            <a:pPr lvl="1" eaLnBrk="1" hangingPunct="1">
              <a:spcBef>
                <a:spcPts val="0"/>
              </a:spcBef>
              <a:spcAft>
                <a:spcPts val="1800"/>
              </a:spcAft>
              <a:defRPr/>
            </a:pPr>
            <a:r>
              <a:rPr lang="en-US" sz="2800" dirty="0"/>
              <a:t>Lack of concern (2:17–3:13)</a:t>
            </a:r>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b="1" dirty="0">
                <a:solidFill>
                  <a:srgbClr val="FFFFCC"/>
                </a:solidFill>
              </a:rPr>
              <a:t>Practical (4–5)</a:t>
            </a:r>
          </a:p>
          <a:p>
            <a:pPr lvl="1" eaLnBrk="1" hangingPunct="1">
              <a:lnSpc>
                <a:spcPct val="90000"/>
              </a:lnSpc>
              <a:spcBef>
                <a:spcPts val="0"/>
              </a:spcBef>
              <a:spcAft>
                <a:spcPts val="1800"/>
              </a:spcAft>
              <a:defRPr/>
            </a:pPr>
            <a:r>
              <a:rPr lang="en-US" sz="2800" b="1" u="sng" dirty="0">
                <a:solidFill>
                  <a:srgbClr val="FFFFCC"/>
                </a:solidFill>
              </a:rPr>
              <a:t>Immorality (4:1-8)</a:t>
            </a:r>
          </a:p>
          <a:p>
            <a:pPr lvl="1" eaLnBrk="1" hangingPunct="1">
              <a:lnSpc>
                <a:spcPct val="90000"/>
              </a:lnSpc>
              <a:spcBef>
                <a:spcPts val="0"/>
              </a:spcBef>
              <a:spcAft>
                <a:spcPts val="1800"/>
              </a:spcAft>
              <a:defRPr/>
            </a:pPr>
            <a:r>
              <a:rPr lang="en-US" sz="2800" b="1" u="sng" dirty="0">
                <a:solidFill>
                  <a:srgbClr val="FFFFCC"/>
                </a:solidFill>
              </a:rPr>
              <a:t>Laziness (4:9-12)</a:t>
            </a:r>
          </a:p>
          <a:p>
            <a:pPr lvl="1" eaLnBrk="1" hangingPunct="1">
              <a:lnSpc>
                <a:spcPct val="90000"/>
              </a:lnSpc>
              <a:spcBef>
                <a:spcPts val="0"/>
              </a:spcBef>
              <a:spcAft>
                <a:spcPts val="1800"/>
              </a:spcAft>
              <a:defRPr/>
            </a:pPr>
            <a:r>
              <a:rPr lang="en-US" sz="2800" b="1" u="sng" dirty="0">
                <a:solidFill>
                  <a:srgbClr val="FFFFCC"/>
                </a:solidFill>
              </a:rPr>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0146322F-829F-2473-605D-07007BE0A095}"/>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1995838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a:t>
            </a:r>
            <a:r>
              <a:rPr lang="en-US" sz="2800" dirty="0">
                <a:cs typeface="Calibri" panose="020F0502020204030204" pitchFamily="34" charset="0"/>
              </a:rPr>
              <a:t>–3)</a:t>
            </a:r>
          </a:p>
          <a:p>
            <a:pPr lvl="1" eaLnBrk="1" hangingPunct="1">
              <a:spcBef>
                <a:spcPts val="0"/>
              </a:spcBef>
              <a:spcAft>
                <a:spcPts val="1800"/>
              </a:spcAft>
              <a:defRPr/>
            </a:pPr>
            <a:r>
              <a:rPr lang="en-US" sz="2800" dirty="0">
                <a:ea typeface="+mn-ea"/>
                <a:cs typeface="+mn-cs"/>
              </a:rPr>
              <a:t>Genuine conversion (1)</a:t>
            </a:r>
          </a:p>
          <a:p>
            <a:pPr lvl="1" eaLnBrk="1" hangingPunct="1">
              <a:spcBef>
                <a:spcPts val="0"/>
              </a:spcBef>
              <a:spcAft>
                <a:spcPts val="1800"/>
              </a:spcAft>
              <a:defRPr/>
            </a:pPr>
            <a:r>
              <a:rPr lang="en-US" sz="2800" dirty="0">
                <a:ea typeface="+mn-ea"/>
                <a:cs typeface="+mn-cs"/>
              </a:rPr>
              <a:t>Impure motives (2:1-16)</a:t>
            </a:r>
          </a:p>
          <a:p>
            <a:pPr lvl="1" eaLnBrk="1" hangingPunct="1">
              <a:spcBef>
                <a:spcPts val="0"/>
              </a:spcBef>
              <a:spcAft>
                <a:spcPts val="1800"/>
              </a:spcAft>
              <a:defRPr/>
            </a:pPr>
            <a:r>
              <a:rPr lang="en-US" sz="2800" dirty="0"/>
              <a:t>Lack of concern (2:17–3:13)</a:t>
            </a:r>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b="1" dirty="0">
                <a:solidFill>
                  <a:srgbClr val="FFFFCC"/>
                </a:solidFill>
              </a:rPr>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b="1" u="sng" dirty="0">
                <a:solidFill>
                  <a:srgbClr val="FFFFCC"/>
                </a:solidFill>
              </a:rPr>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0146322F-829F-2473-605D-07007BE0A095}"/>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81682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57F6F8D7-75C5-A766-B8DA-80010E4ED515}"/>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Church Life</a:t>
            </a:r>
          </a:p>
        </p:txBody>
      </p:sp>
      <p:sp>
        <p:nvSpPr>
          <p:cNvPr id="33795" name="Rectangle 3">
            <a:extLst>
              <a:ext uri="{FF2B5EF4-FFF2-40B4-BE49-F238E27FC236}">
                <a16:creationId xmlns:a16="http://schemas.microsoft.com/office/drawing/2014/main" id="{08E0DC95-9011-1C34-0679-0562D88C946D}"/>
              </a:ext>
            </a:extLst>
          </p:cNvPr>
          <p:cNvSpPr>
            <a:spLocks noGrp="1" noChangeArrowheads="1"/>
          </p:cNvSpPr>
          <p:nvPr>
            <p:ph type="body" idx="1"/>
          </p:nvPr>
        </p:nvSpPr>
        <p:spPr>
          <a:xfrm>
            <a:off x="2647157" y="1600201"/>
            <a:ext cx="7182643" cy="1523999"/>
          </a:xfrm>
        </p:spPr>
        <p:txBody>
          <a:bodyPr/>
          <a:lstStyle/>
          <a:p>
            <a:pPr marL="457200" indent="-457200" eaLnBrk="1" hangingPunct="1">
              <a:spcBef>
                <a:spcPts val="0"/>
              </a:spcBef>
              <a:spcAft>
                <a:spcPts val="2400"/>
              </a:spcAft>
              <a:defRPr/>
            </a:pPr>
            <a:r>
              <a:rPr lang="en-US" dirty="0"/>
              <a:t>5:12-13 – Attitude toward leaders</a:t>
            </a:r>
          </a:p>
          <a:p>
            <a:pPr marL="457200" indent="-457200" eaLnBrk="1" hangingPunct="1">
              <a:spcBef>
                <a:spcPts val="0"/>
              </a:spcBef>
              <a:spcAft>
                <a:spcPts val="2400"/>
              </a:spcAft>
              <a:defRPr/>
            </a:pPr>
            <a:r>
              <a:rPr lang="en-US" dirty="0"/>
              <a:t>5:14-15 – Ministry toward one another</a:t>
            </a:r>
          </a:p>
        </p:txBody>
      </p:sp>
      <p:pic>
        <p:nvPicPr>
          <p:cNvPr id="4" name="Picture 3">
            <a:extLst>
              <a:ext uri="{FF2B5EF4-FFF2-40B4-BE49-F238E27FC236}">
                <a16:creationId xmlns:a16="http://schemas.microsoft.com/office/drawing/2014/main" id="{CFDC779B-EE9F-31AC-C085-C3AA292AE824}"/>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3" name="Picture 2">
            <a:extLst>
              <a:ext uri="{FF2B5EF4-FFF2-40B4-BE49-F238E27FC236}">
                <a16:creationId xmlns:a16="http://schemas.microsoft.com/office/drawing/2014/main" id="{B68E80DB-7BD0-45AB-143C-7B2BFBB9A07C}"/>
              </a:ext>
            </a:extLst>
          </p:cNvPr>
          <p:cNvPicPr>
            <a:picLocks noChangeAspect="1"/>
          </p:cNvPicPr>
          <p:nvPr/>
        </p:nvPicPr>
        <p:blipFill>
          <a:blip r:embed="rId3"/>
          <a:stretch>
            <a:fillRect/>
          </a:stretch>
        </p:blipFill>
        <p:spPr>
          <a:xfrm>
            <a:off x="4374073" y="3200400"/>
            <a:ext cx="3443854" cy="3200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(1–3)</a:t>
            </a:r>
          </a:p>
          <a:p>
            <a:pPr lvl="1" eaLnBrk="1" hangingPunct="1">
              <a:spcBef>
                <a:spcPts val="0"/>
              </a:spcBef>
              <a:spcAft>
                <a:spcPts val="1800"/>
              </a:spcAft>
              <a:defRPr/>
            </a:pPr>
            <a:r>
              <a:rPr lang="en-US" sz="2800" dirty="0"/>
              <a:t>Genuine conversion (1)</a:t>
            </a:r>
          </a:p>
          <a:p>
            <a:pPr lvl="1" eaLnBrk="1" hangingPunct="1">
              <a:spcBef>
                <a:spcPts val="0"/>
              </a:spcBef>
              <a:spcAft>
                <a:spcPts val="1800"/>
              </a:spcAft>
              <a:defRPr/>
            </a:pPr>
            <a:r>
              <a:rPr lang="en-US" sz="2800" dirty="0"/>
              <a:t>Impure motives (2:1-16)</a:t>
            </a:r>
          </a:p>
          <a:p>
            <a:pPr lvl="1" eaLnBrk="1" hangingPunct="1">
              <a:spcBef>
                <a:spcPts val="0"/>
              </a:spcBef>
              <a:spcAft>
                <a:spcPts val="1800"/>
              </a:spcAft>
              <a:defRPr/>
            </a:pPr>
            <a:r>
              <a:rPr lang="en-US" sz="2800" dirty="0"/>
              <a:t>Lack of concern (2:17–3:13)</a:t>
            </a:r>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960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b="1" dirty="0">
                <a:solidFill>
                  <a:srgbClr val="FFFFCC"/>
                </a:solidFill>
              </a:rPr>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b="1" u="sng" dirty="0">
                <a:solidFill>
                  <a:srgbClr val="FFFFCC"/>
                </a:solidFill>
              </a:rPr>
              <a:t>Progressive sanctification (5:16-28)</a:t>
            </a:r>
          </a:p>
        </p:txBody>
      </p:sp>
      <p:pic>
        <p:nvPicPr>
          <p:cNvPr id="5" name="Picture 4">
            <a:extLst>
              <a:ext uri="{FF2B5EF4-FFF2-40B4-BE49-F238E27FC236}">
                <a16:creationId xmlns:a16="http://schemas.microsoft.com/office/drawing/2014/main" id="{47CED1B4-1285-FD83-6796-85F110E1988A}"/>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886158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Practical Sanctification (5:16-24)</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2685257" y="1946275"/>
            <a:ext cx="6821487" cy="2397125"/>
          </a:xfrm>
        </p:spPr>
        <p:txBody>
          <a:bodyPr/>
          <a:lstStyle/>
          <a:p>
            <a:pPr marL="457200" indent="-457200" eaLnBrk="1" hangingPunct="1">
              <a:spcBef>
                <a:spcPts val="0"/>
              </a:spcBef>
              <a:spcAft>
                <a:spcPts val="2400"/>
              </a:spcAft>
              <a:defRPr/>
            </a:pPr>
            <a:r>
              <a:rPr lang="en-US" b="1" u="sng" dirty="0">
                <a:solidFill>
                  <a:srgbClr val="FFFFCC"/>
                </a:solidFill>
              </a:rPr>
              <a:t>Three positive commands (5:16-18)</a:t>
            </a:r>
          </a:p>
          <a:p>
            <a:pPr marL="457200" indent="-457200" eaLnBrk="1" hangingPunct="1">
              <a:spcBef>
                <a:spcPts val="0"/>
              </a:spcBef>
              <a:spcAft>
                <a:spcPts val="2400"/>
              </a:spcAft>
              <a:defRPr/>
            </a:pPr>
            <a:r>
              <a:rPr lang="en-US" dirty="0"/>
              <a:t>Three negative commands (5:19-22)</a:t>
            </a:r>
          </a:p>
          <a:p>
            <a:pPr marL="457200" indent="-457200" eaLnBrk="1" hangingPunct="1">
              <a:spcBef>
                <a:spcPts val="0"/>
              </a:spcBef>
              <a:spcAft>
                <a:spcPts val="2400"/>
              </a:spcAft>
              <a:defRPr/>
            </a:pPr>
            <a:r>
              <a:rPr lang="en-US" dirty="0"/>
              <a:t>Divine enablement (5:23-24)</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476683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Positive Commands (5:16-18)</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2685257" y="1946275"/>
            <a:ext cx="6821487" cy="2397125"/>
          </a:xfrm>
        </p:spPr>
        <p:txBody>
          <a:bodyPr/>
          <a:lstStyle/>
          <a:p>
            <a:pPr marL="514350" indent="-514350" eaLnBrk="1" hangingPunct="1">
              <a:spcBef>
                <a:spcPts val="0"/>
              </a:spcBef>
              <a:spcAft>
                <a:spcPts val="2400"/>
              </a:spcAft>
              <a:buSzPct val="100000"/>
              <a:buFont typeface="+mj-lt"/>
              <a:buAutoNum type="arabicPeriod"/>
              <a:defRPr/>
            </a:pPr>
            <a:r>
              <a:rPr lang="en-US" dirty="0"/>
              <a:t>Rejoice always (5:16)</a:t>
            </a:r>
          </a:p>
          <a:p>
            <a:pPr marL="514350" indent="-514350" eaLnBrk="1" hangingPunct="1">
              <a:spcBef>
                <a:spcPts val="0"/>
              </a:spcBef>
              <a:spcAft>
                <a:spcPts val="2400"/>
              </a:spcAft>
              <a:buSzPct val="100000"/>
              <a:buFont typeface="+mj-lt"/>
              <a:buAutoNum type="arabicPeriod"/>
              <a:defRPr/>
            </a:pPr>
            <a:r>
              <a:rPr lang="en-US" dirty="0"/>
              <a:t>Pray without ceasing (5:17)</a:t>
            </a:r>
          </a:p>
          <a:p>
            <a:pPr marL="514350" indent="-514350" eaLnBrk="1" hangingPunct="1">
              <a:spcBef>
                <a:spcPts val="0"/>
              </a:spcBef>
              <a:spcAft>
                <a:spcPts val="2400"/>
              </a:spcAft>
              <a:buSzPct val="100000"/>
              <a:buFont typeface="+mj-lt"/>
              <a:buAutoNum type="arabicPeriod"/>
              <a:defRPr/>
            </a:pPr>
            <a:r>
              <a:rPr lang="en-US" dirty="0"/>
              <a:t>Give thanks in all things (5:18)</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808558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Practical Sanctification (5:16-24)</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2685257" y="1946275"/>
            <a:ext cx="6821487" cy="2397125"/>
          </a:xfrm>
        </p:spPr>
        <p:txBody>
          <a:bodyPr/>
          <a:lstStyle/>
          <a:p>
            <a:pPr marL="457200" indent="-457200" eaLnBrk="1" hangingPunct="1">
              <a:spcBef>
                <a:spcPts val="0"/>
              </a:spcBef>
              <a:spcAft>
                <a:spcPts val="2400"/>
              </a:spcAft>
              <a:defRPr/>
            </a:pPr>
            <a:r>
              <a:rPr lang="en-US" dirty="0"/>
              <a:t>Three positive commands (5:16-18)</a:t>
            </a:r>
          </a:p>
          <a:p>
            <a:pPr marL="457200" indent="-457200" eaLnBrk="1" hangingPunct="1">
              <a:spcBef>
                <a:spcPts val="0"/>
              </a:spcBef>
              <a:spcAft>
                <a:spcPts val="2400"/>
              </a:spcAft>
              <a:defRPr/>
            </a:pPr>
            <a:r>
              <a:rPr lang="en-US" b="1" u="sng" dirty="0">
                <a:solidFill>
                  <a:srgbClr val="FFFFCC"/>
                </a:solidFill>
              </a:rPr>
              <a:t>Three negative commands (5:19-22)</a:t>
            </a:r>
          </a:p>
          <a:p>
            <a:pPr marL="457200" indent="-457200" eaLnBrk="1" hangingPunct="1">
              <a:spcBef>
                <a:spcPts val="0"/>
              </a:spcBef>
              <a:spcAft>
                <a:spcPts val="2400"/>
              </a:spcAft>
              <a:defRPr/>
            </a:pPr>
            <a:r>
              <a:rPr lang="en-US" dirty="0"/>
              <a:t>Divine enablement (5:23-24)</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8249221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9289"/>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4784</TotalTime>
  <Words>706</Words>
  <Application>Microsoft Office PowerPoint</Application>
  <PresentationFormat>Widescreen</PresentationFormat>
  <Paragraphs>115</Paragraphs>
  <Slides>25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Calibri</vt:lpstr>
      <vt:lpstr>Times New Roman</vt:lpstr>
      <vt:lpstr>Wingdings</vt:lpstr>
      <vt:lpstr>Azure</vt:lpstr>
      <vt:lpstr>1_Azure</vt:lpstr>
      <vt:lpstr>PowerPoint Presentation</vt:lpstr>
      <vt:lpstr>Structure</vt:lpstr>
      <vt:lpstr>Structure</vt:lpstr>
      <vt:lpstr>Structure</vt:lpstr>
      <vt:lpstr>Church Life</vt:lpstr>
      <vt:lpstr>Structure</vt:lpstr>
      <vt:lpstr>Practical Sanctification (5:16-24)</vt:lpstr>
      <vt:lpstr>Three Positive Commands (5:16-18)</vt:lpstr>
      <vt:lpstr>Practical Sanctification (5:16-24)</vt:lpstr>
      <vt:lpstr>Three Negative Commands (5:19-22)</vt:lpstr>
      <vt:lpstr>Practical Sanctification (5:16-24)</vt:lpstr>
      <vt:lpstr>Conclusion (5:25-28)</vt:lpstr>
      <vt:lpstr>Conclusion (5:25-28)</vt:lpstr>
      <vt:lpstr>Three Personal Requests (5:25-27)</vt:lpstr>
      <vt:lpstr>Three Personal Requests (5:25-27)</vt:lpstr>
      <vt:lpstr>Three Personal Requests (5:25-27)</vt:lpstr>
      <vt:lpstr>Three Personal Requests (5:25-27)</vt:lpstr>
      <vt:lpstr>PowerPoint Presentation</vt:lpstr>
      <vt:lpstr>PowerPoint Presentation</vt:lpstr>
      <vt:lpstr>Emphasis of 2 Timothy</vt:lpstr>
      <vt:lpstr>Conclusion  (5:25-28)</vt:lpstr>
      <vt:lpstr>PowerPoint Presentation</vt:lpstr>
      <vt:lpstr>Conclusion</vt:lpstr>
      <vt:lpstr>Message</vt:lpstr>
      <vt:lpstr>Structure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Thessalonians 031 - 5v25-28 - 16 X 9</dc:title>
  <dc:subject>1 Thessalonians</dc:subject>
  <dc:creator>A. Woods</dc:creator>
  <cp:lastModifiedBy>anne woods</cp:lastModifiedBy>
  <cp:revision>438</cp:revision>
  <cp:lastPrinted>2023-07-07T13:57:11Z</cp:lastPrinted>
  <dcterms:created xsi:type="dcterms:W3CDTF">2009-02-09T13:26:58Z</dcterms:created>
  <dcterms:modified xsi:type="dcterms:W3CDTF">2023-07-08T19:30:24Z</dcterms:modified>
</cp:coreProperties>
</file>