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40"/>
  </p:notesMasterIdLst>
  <p:handoutMasterIdLst>
    <p:handoutMasterId r:id="rId41"/>
  </p:handoutMasterIdLst>
  <p:sldIdLst>
    <p:sldId id="9037" r:id="rId3"/>
    <p:sldId id="9288" r:id="rId4"/>
    <p:sldId id="9289" r:id="rId5"/>
    <p:sldId id="9843" r:id="rId6"/>
    <p:sldId id="285" r:id="rId7"/>
    <p:sldId id="2095" r:id="rId8"/>
    <p:sldId id="9829" r:id="rId9"/>
    <p:sldId id="9835" r:id="rId10"/>
    <p:sldId id="9830" r:id="rId11"/>
    <p:sldId id="9853" r:id="rId12"/>
    <p:sldId id="9831" r:id="rId13"/>
    <p:sldId id="8191" r:id="rId14"/>
    <p:sldId id="2850" r:id="rId15"/>
    <p:sldId id="2878" r:id="rId16"/>
    <p:sldId id="3870" r:id="rId17"/>
    <p:sldId id="3866" r:id="rId18"/>
    <p:sldId id="3867" r:id="rId19"/>
    <p:sldId id="267" r:id="rId20"/>
    <p:sldId id="9043" r:id="rId21"/>
    <p:sldId id="4645" r:id="rId22"/>
    <p:sldId id="9035" r:id="rId23"/>
    <p:sldId id="537" r:id="rId24"/>
    <p:sldId id="2874" r:id="rId25"/>
    <p:sldId id="9859" r:id="rId26"/>
    <p:sldId id="9860" r:id="rId27"/>
    <p:sldId id="9844" r:id="rId28"/>
    <p:sldId id="9856" r:id="rId29"/>
    <p:sldId id="9857" r:id="rId30"/>
    <p:sldId id="9858" r:id="rId31"/>
    <p:sldId id="6635" r:id="rId32"/>
    <p:sldId id="9849" r:id="rId33"/>
    <p:sldId id="371" r:id="rId34"/>
    <p:sldId id="9833" r:id="rId35"/>
    <p:sldId id="6533" r:id="rId36"/>
    <p:sldId id="8695" r:id="rId37"/>
    <p:sldId id="288" r:id="rId38"/>
    <p:sldId id="9834" r:id="rId39"/>
  </p:sldIdLst>
  <p:sldSz cx="12192000" cy="6858000"/>
  <p:notesSz cx="7315200" cy="9601200"/>
  <p:custDataLst>
    <p:tags r:id="rId4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C9487-CA6B-4FA4-9C78-D42E3D53B328}" v="2" dt="2023-06-11T15:43:25.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3" autoAdjust="0"/>
    <p:restoredTop sz="96208" autoAdjust="0"/>
  </p:normalViewPr>
  <p:slideViewPr>
    <p:cSldViewPr>
      <p:cViewPr varScale="1">
        <p:scale>
          <a:sx n="60" d="100"/>
          <a:sy n="60" d="100"/>
        </p:scale>
        <p:origin x="96" y="4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4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A32C14F-DE21-48C7-B4B1-D30DD25E0359}"/>
    <pc:docChg chg="custSel addSld modSld sldOrd modHandout">
      <pc:chgData name="Jim McGowan" userId="e2c7446dd3aca506" providerId="LiveId" clId="{1A32C14F-DE21-48C7-B4B1-D30DD25E0359}" dt="2023-06-04T15:43:31.250" v="35"/>
      <pc:docMkLst>
        <pc:docMk/>
      </pc:docMkLst>
      <pc:sldChg chg="modSp mod">
        <pc:chgData name="Jim McGowan" userId="e2c7446dd3aca506" providerId="LiveId" clId="{1A32C14F-DE21-48C7-B4B1-D30DD25E0359}" dt="2023-06-04T15:21:21.050" v="14" actId="207"/>
        <pc:sldMkLst>
          <pc:docMk/>
          <pc:sldMk cId="335930894" sldId="9848"/>
        </pc:sldMkLst>
        <pc:spChg chg="mod">
          <ac:chgData name="Jim McGowan" userId="e2c7446dd3aca506" providerId="LiveId" clId="{1A32C14F-DE21-48C7-B4B1-D30DD25E0359}" dt="2023-06-04T15:21:21.050" v="14" actId="207"/>
          <ac:spMkLst>
            <pc:docMk/>
            <pc:sldMk cId="335930894" sldId="9848"/>
            <ac:spMk id="134147" creationId="{00000000-0000-0000-0000-000000000000}"/>
          </ac:spMkLst>
        </pc:spChg>
      </pc:sldChg>
      <pc:sldChg chg="addSp modSp new mod ord">
        <pc:chgData name="Jim McGowan" userId="e2c7446dd3aca506" providerId="LiveId" clId="{1A32C14F-DE21-48C7-B4B1-D30DD25E0359}" dt="2023-06-04T15:43:31.250" v="35"/>
        <pc:sldMkLst>
          <pc:docMk/>
          <pc:sldMk cId="2079262056" sldId="9861"/>
        </pc:sldMkLst>
        <pc:spChg chg="add mod">
          <ac:chgData name="Jim McGowan" userId="e2c7446dd3aca506" providerId="LiveId" clId="{1A32C14F-DE21-48C7-B4B1-D30DD25E0359}" dt="2023-06-04T15:43:12.689" v="33" actId="12789"/>
          <ac:spMkLst>
            <pc:docMk/>
            <pc:sldMk cId="2079262056" sldId="9861"/>
            <ac:spMk id="2" creationId="{BAD63BE7-C5A8-2490-A728-DEDAA3EEDAE4}"/>
          </ac:spMkLst>
        </pc:spChg>
      </pc:sldChg>
    </pc:docChg>
  </pc:docChgLst>
  <pc:docChgLst>
    <pc:chgData name="Jim McGowan" userId="e2c7446dd3aca506" providerId="LiveId" clId="{5C9C9487-CA6B-4FA4-9C78-D42E3D53B328}"/>
    <pc:docChg chg="custSel addSld modSld">
      <pc:chgData name="Jim McGowan" userId="e2c7446dd3aca506" providerId="LiveId" clId="{5C9C9487-CA6B-4FA4-9C78-D42E3D53B328}" dt="2023-06-11T15:43:25.198" v="26"/>
      <pc:docMkLst>
        <pc:docMk/>
      </pc:docMkLst>
      <pc:sldChg chg="modSp mod">
        <pc:chgData name="Jim McGowan" userId="e2c7446dd3aca506" providerId="LiveId" clId="{5C9C9487-CA6B-4FA4-9C78-D42E3D53B328}" dt="2023-06-11T14:53:44.507" v="0" actId="115"/>
        <pc:sldMkLst>
          <pc:docMk/>
          <pc:sldMk cId="4016888664" sldId="462"/>
        </pc:sldMkLst>
        <pc:spChg chg="mod">
          <ac:chgData name="Jim McGowan" userId="e2c7446dd3aca506" providerId="LiveId" clId="{5C9C9487-CA6B-4FA4-9C78-D42E3D53B328}" dt="2023-06-11T14:53:44.507" v="0" actId="115"/>
          <ac:spMkLst>
            <pc:docMk/>
            <pc:sldMk cId="4016888664" sldId="462"/>
            <ac:spMk id="38914" creationId="{00000000-0000-0000-0000-000000000000}"/>
          </ac:spMkLst>
        </pc:spChg>
      </pc:sldChg>
      <pc:sldChg chg="modSp mod">
        <pc:chgData name="Jim McGowan" userId="e2c7446dd3aca506" providerId="LiveId" clId="{5C9C9487-CA6B-4FA4-9C78-D42E3D53B328}" dt="2023-06-11T14:54:33.144" v="5" actId="12788"/>
        <pc:sldMkLst>
          <pc:docMk/>
          <pc:sldMk cId="2100436715" sldId="6551"/>
        </pc:sldMkLst>
        <pc:picChg chg="mod">
          <ac:chgData name="Jim McGowan" userId="e2c7446dd3aca506" providerId="LiveId" clId="{5C9C9487-CA6B-4FA4-9C78-D42E3D53B328}" dt="2023-06-11T14:54:33.144" v="5" actId="12788"/>
          <ac:picMkLst>
            <pc:docMk/>
            <pc:sldMk cId="2100436715" sldId="6551"/>
            <ac:picMk id="4" creationId="{1C016ECA-A9AE-466C-94D2-0F5849CBCF1D}"/>
          </ac:picMkLst>
        </pc:picChg>
      </pc:sldChg>
      <pc:sldChg chg="addSp modSp new mod">
        <pc:chgData name="Jim McGowan" userId="e2c7446dd3aca506" providerId="LiveId" clId="{5C9C9487-CA6B-4FA4-9C78-D42E3D53B328}" dt="2023-06-11T15:43:25.198" v="26"/>
        <pc:sldMkLst>
          <pc:docMk/>
          <pc:sldMk cId="4149537897" sldId="9861"/>
        </pc:sldMkLst>
        <pc:spChg chg="add mod">
          <ac:chgData name="Jim McGowan" userId="e2c7446dd3aca506" providerId="LiveId" clId="{5C9C9487-CA6B-4FA4-9C78-D42E3D53B328}" dt="2023-06-11T15:43:25.198" v="26"/>
          <ac:spMkLst>
            <pc:docMk/>
            <pc:sldMk cId="4149537897" sldId="9861"/>
            <ac:spMk id="2" creationId="{97C4B201-82DB-8952-1014-1B2E9286EC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505228"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029 – 5v23-28  </a:t>
            </a:r>
          </a:p>
          <a:p>
            <a:pPr>
              <a:defRPr/>
            </a:pPr>
            <a:r>
              <a:rPr lang="en-US" sz="1700" dirty="0"/>
              <a:t>06-11-2023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6/17/2023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6/17/2023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97783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3" r:id="rId13"/>
    <p:sldLayoutId id="2147483764"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431B2-1618-45E1-A41C-EB5FC7A62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762000" y="76201"/>
            <a:ext cx="10744200" cy="321626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each one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may be recompensed for his deeds in the body, according to what he has done, whether good or bad.”</a:t>
            </a:r>
          </a:p>
        </p:txBody>
      </p:sp>
      <p:pic>
        <p:nvPicPr>
          <p:cNvPr id="3" name="Picture 2">
            <a:extLst>
              <a:ext uri="{FF2B5EF4-FFF2-40B4-BE49-F238E27FC236}">
                <a16:creationId xmlns:a16="http://schemas.microsoft.com/office/drawing/2014/main" id="{62077F83-4B39-42BE-94F0-64657101F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04" y="3276600"/>
            <a:ext cx="2450592" cy="1645920"/>
          </a:xfrm>
          <a:prstGeom prst="rect">
            <a:avLst/>
          </a:prstGeom>
        </p:spPr>
      </p:pic>
    </p:spTree>
    <p:extLst>
      <p:ext uri="{BB962C8B-B14F-4D97-AF65-F5344CB8AC3E}">
        <p14:creationId xmlns:p14="http://schemas.microsoft.com/office/powerpoint/2010/main" val="77321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B7F1C-39AA-4D5C-8773-9885CE720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762000" y="76201"/>
            <a:ext cx="10668000" cy="266226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14:10, 12</a:t>
            </a:r>
          </a:p>
          <a:p>
            <a:pPr algn="just" fontAlgn="auto">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stand before the judgment seat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us will give an account of himself to God.”</a:t>
            </a:r>
          </a:p>
        </p:txBody>
      </p:sp>
      <p:pic>
        <p:nvPicPr>
          <p:cNvPr id="3" name="Picture 2">
            <a:extLst>
              <a:ext uri="{FF2B5EF4-FFF2-40B4-BE49-F238E27FC236}">
                <a16:creationId xmlns:a16="http://schemas.microsoft.com/office/drawing/2014/main" id="{708F6FFF-DB84-45D8-8382-1B808BEC0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3048000"/>
            <a:ext cx="2438400" cy="1828800"/>
          </a:xfrm>
          <a:prstGeom prst="rect">
            <a:avLst/>
          </a:prstGeom>
        </p:spPr>
      </p:pic>
    </p:spTree>
    <p:extLst>
      <p:ext uri="{BB962C8B-B14F-4D97-AF65-F5344CB8AC3E}">
        <p14:creationId xmlns:p14="http://schemas.microsoft.com/office/powerpoint/2010/main" val="364192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34147" name="Rectangle 1"/>
          <p:cNvSpPr>
            <a:spLocks noChangeArrowheads="1"/>
          </p:cNvSpPr>
          <p:nvPr/>
        </p:nvSpPr>
        <p:spPr bwMode="auto">
          <a:xfrm>
            <a:off x="1524000" y="0"/>
            <a:ext cx="9144000" cy="1995418"/>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3:3</a:t>
            </a:r>
          </a:p>
          <a:p>
            <a:pPr algn="just" eaLnBrk="1" fontAlgn="auto" hangingPunct="1">
              <a:spcBef>
                <a:spcPts val="0"/>
              </a:spcBef>
              <a:spcAft>
                <a:spcPts val="0"/>
              </a:spcAft>
              <a:defRPr/>
            </a:pPr>
            <a:r>
              <a:rPr lang="en-US" altLang="en-US" sz="3600" kern="0" dirty="0">
                <a:latin typeface="Calibri" panose="020F0502020204030204" pitchFamily="34" charset="0"/>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rPr>
              <a:t>perfected by the flesh</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3" name="Picture 2">
            <a:extLst>
              <a:ext uri="{FF2B5EF4-FFF2-40B4-BE49-F238E27FC236}">
                <a16:creationId xmlns:a16="http://schemas.microsoft.com/office/drawing/2014/main" id="{EB458E60-E256-F2E1-EDA3-3E656F8E3B0B}"/>
              </a:ext>
            </a:extLst>
          </p:cNvPr>
          <p:cNvPicPr>
            <a:picLocks noChangeAspect="1"/>
          </p:cNvPicPr>
          <p:nvPr/>
        </p:nvPicPr>
        <p:blipFill>
          <a:blip r:embed="rId3"/>
          <a:stretch>
            <a:fillRect/>
          </a:stretch>
        </p:blipFill>
        <p:spPr>
          <a:xfrm>
            <a:off x="4634779" y="2286000"/>
            <a:ext cx="292244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E33C518-138B-760D-391D-19DAB35442DD}"/>
              </a:ext>
            </a:extLst>
          </p:cNvPr>
          <p:cNvPicPr>
            <a:picLocks noChangeAspect="1"/>
          </p:cNvPicPr>
          <p:nvPr/>
        </p:nvPicPr>
        <p:blipFill>
          <a:blip r:embed="rId3"/>
          <a:stretch>
            <a:fillRect/>
          </a:stretch>
        </p:blipFill>
        <p:spPr>
          <a:xfrm>
            <a:off x="4378377" y="2557461"/>
            <a:ext cx="3435246"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16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1981200" y="1600200"/>
            <a:ext cx="8229600" cy="1330325"/>
          </a:xfrm>
        </p:spPr>
        <p:txBody>
          <a:bodyPr/>
          <a:lstStyle/>
          <a:p>
            <a:pPr marL="457200" indent="-457200" eaLnBrk="1" hangingPunct="1">
              <a:spcBef>
                <a:spcPts val="0"/>
              </a:spcBef>
              <a:spcAft>
                <a:spcPts val="2400"/>
              </a:spcAft>
              <a:defRPr/>
            </a:pPr>
            <a:r>
              <a:rPr lang="en-US" sz="3400"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86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4711</TotalTime>
  <Words>1306</Words>
  <Application>Microsoft Office PowerPoint</Application>
  <PresentationFormat>Widescreen</PresentationFormat>
  <Paragraphs>170</Paragraphs>
  <Slides>37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Calibri</vt:lpstr>
      <vt:lpstr>Times New Roman</vt:lpstr>
      <vt:lpstr>Wingdings</vt:lpstr>
      <vt:lpstr>Azure</vt:lpstr>
      <vt:lpstr>1_Azure</vt:lpstr>
      <vt:lpstr>PowerPoint Presentation</vt:lpstr>
      <vt:lpstr>Structure</vt:lpstr>
      <vt:lpstr>Structure</vt:lpstr>
      <vt:lpstr>Structure</vt:lpstr>
      <vt:lpstr>Church Life</vt:lpstr>
      <vt:lpstr>Structure</vt:lpstr>
      <vt:lpstr>Practical Sanctification (5:16-24)</vt:lpstr>
      <vt:lpstr>Three Positive Commands (5:16-18)</vt:lpstr>
      <vt:lpstr>Practical Sanctification (5:16-24)</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PowerPoint Presentation</vt:lpstr>
      <vt:lpstr>PowerPoint Presentation</vt:lpstr>
      <vt:lpstr>PowerPoint Presentation</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PowerPoint Presentation</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030 - 5v23b-28 - 16 X 9</dc:title>
  <dc:subject>1 Thessalonians</dc:subject>
  <dc:creator>A. Woods</dc:creator>
  <cp:lastModifiedBy>anne woods</cp:lastModifiedBy>
  <cp:revision>429</cp:revision>
  <cp:lastPrinted>2023-06-10T17:44:38Z</cp:lastPrinted>
  <dcterms:created xsi:type="dcterms:W3CDTF">2009-02-09T13:26:58Z</dcterms:created>
  <dcterms:modified xsi:type="dcterms:W3CDTF">2023-06-17T16:35:56Z</dcterms:modified>
</cp:coreProperties>
</file>