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 id="2147483747" r:id="rId2"/>
  </p:sldMasterIdLst>
  <p:notesMasterIdLst>
    <p:notesMasterId r:id="rId51"/>
  </p:notesMasterIdLst>
  <p:handoutMasterIdLst>
    <p:handoutMasterId r:id="rId52"/>
  </p:handoutMasterIdLst>
  <p:sldIdLst>
    <p:sldId id="9037" r:id="rId3"/>
    <p:sldId id="9288" r:id="rId4"/>
    <p:sldId id="9289" r:id="rId5"/>
    <p:sldId id="9843" r:id="rId6"/>
    <p:sldId id="285" r:id="rId7"/>
    <p:sldId id="9850" r:id="rId8"/>
    <p:sldId id="6180" r:id="rId9"/>
    <p:sldId id="9851" r:id="rId10"/>
    <p:sldId id="2095" r:id="rId11"/>
    <p:sldId id="286" r:id="rId12"/>
    <p:sldId id="9359" r:id="rId13"/>
    <p:sldId id="9829" r:id="rId14"/>
    <p:sldId id="9835" r:id="rId15"/>
    <p:sldId id="9836" r:id="rId16"/>
    <p:sldId id="9837" r:id="rId17"/>
    <p:sldId id="9838" r:id="rId18"/>
    <p:sldId id="9830" r:id="rId19"/>
    <p:sldId id="9839" r:id="rId20"/>
    <p:sldId id="9852" r:id="rId21"/>
    <p:sldId id="9853" r:id="rId22"/>
    <p:sldId id="6189" r:id="rId23"/>
    <p:sldId id="9617" r:id="rId24"/>
    <p:sldId id="1440" r:id="rId25"/>
    <p:sldId id="9848" r:id="rId26"/>
    <p:sldId id="5341" r:id="rId27"/>
    <p:sldId id="4163" r:id="rId28"/>
    <p:sldId id="9855" r:id="rId29"/>
    <p:sldId id="9831" r:id="rId30"/>
    <p:sldId id="6551" r:id="rId31"/>
    <p:sldId id="8191" r:id="rId32"/>
    <p:sldId id="2850" r:id="rId33"/>
    <p:sldId id="3866" r:id="rId34"/>
    <p:sldId id="3867" r:id="rId35"/>
    <p:sldId id="267" r:id="rId36"/>
    <p:sldId id="537" r:id="rId37"/>
    <p:sldId id="9859" r:id="rId38"/>
    <p:sldId id="9860" r:id="rId39"/>
    <p:sldId id="9844" r:id="rId40"/>
    <p:sldId id="9856" r:id="rId41"/>
    <p:sldId id="9857" r:id="rId42"/>
    <p:sldId id="9858" r:id="rId43"/>
    <p:sldId id="6635" r:id="rId44"/>
    <p:sldId id="9849" r:id="rId45"/>
    <p:sldId id="371" r:id="rId46"/>
    <p:sldId id="9833" r:id="rId47"/>
    <p:sldId id="8695" r:id="rId48"/>
    <p:sldId id="288" r:id="rId49"/>
    <p:sldId id="9834" r:id="rId50"/>
  </p:sldIdLst>
  <p:sldSz cx="12192000" cy="6858000"/>
  <p:notesSz cx="7315200" cy="9601200"/>
  <p:custDataLst>
    <p:tags r:id="rId53"/>
  </p:custDataLst>
  <p:defaultTextStyle>
    <a:defPPr>
      <a:defRPr lang="en-US"/>
    </a:defPPr>
    <a:lvl1pPr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99"/>
    <a:srgbClr val="3366CC"/>
    <a:srgbClr val="3366FF"/>
    <a:srgbClr val="3399FF"/>
    <a:srgbClr val="0066FF"/>
    <a:srgbClr val="333399"/>
    <a:srgbClr val="003399"/>
    <a:srgbClr val="0000CC"/>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653" autoAdjust="0"/>
    <p:restoredTop sz="96208" autoAdjust="0"/>
  </p:normalViewPr>
  <p:slideViewPr>
    <p:cSldViewPr>
      <p:cViewPr varScale="1">
        <p:scale>
          <a:sx n="60" d="100"/>
          <a:sy n="60" d="100"/>
        </p:scale>
        <p:origin x="96" y="108"/>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79" d="100"/>
          <a:sy n="79" d="100"/>
        </p:scale>
        <p:origin x="3773" y="8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gs" Target="tags/tag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9DAAE025-F79B-D980-D6D8-08AA4A259FD0}"/>
              </a:ext>
            </a:extLst>
          </p:cNvPr>
          <p:cNvSpPr>
            <a:spLocks noGrp="1" noChangeArrowheads="1"/>
          </p:cNvSpPr>
          <p:nvPr>
            <p:ph type="sldNum" sz="quarter" idx="3"/>
          </p:nvPr>
        </p:nvSpPr>
        <p:spPr bwMode="auto">
          <a:xfrm>
            <a:off x="3901441" y="9018505"/>
            <a:ext cx="3413760" cy="502685"/>
          </a:xfrm>
          <a:prstGeom prst="rect">
            <a:avLst/>
          </a:prstGeom>
          <a:noFill/>
          <a:ln w="9525">
            <a:noFill/>
            <a:miter lim="800000"/>
            <a:headEnd/>
            <a:tailEnd/>
          </a:ln>
        </p:spPr>
        <p:txBody>
          <a:bodyPr vert="horz" wrap="square" lIns="102953" tIns="51478" rIns="102953" bIns="51478" numCol="1" anchor="b" anchorCtr="0" compatLnSpc="1">
            <a:prstTxWarp prst="textNoShape">
              <a:avLst/>
            </a:prstTxWarp>
          </a:bodyPr>
          <a:lstStyle>
            <a:lvl1pPr algn="r" defTabSz="972087">
              <a:defRPr sz="1500"/>
            </a:lvl1pPr>
          </a:lstStyle>
          <a:p>
            <a:fld id="{416C2B2E-E9D7-4230-8EE4-F98D0B6BB14D}" type="slidenum">
              <a:rPr lang="en-US" altLang="en-US">
                <a:latin typeface="Calibri" panose="020F0502020204030204" pitchFamily="34" charset="0"/>
              </a:rPr>
              <a:pPr/>
              <a:t>‹#›</a:t>
            </a:fld>
            <a:endParaRPr lang="en-US" altLang="en-US" dirty="0">
              <a:latin typeface="Calibri" panose="020F0502020204030204" pitchFamily="34" charset="0"/>
            </a:endParaRPr>
          </a:p>
        </p:txBody>
      </p:sp>
      <p:sp>
        <p:nvSpPr>
          <p:cNvPr id="7" name="Rectangle 4">
            <a:extLst>
              <a:ext uri="{FF2B5EF4-FFF2-40B4-BE49-F238E27FC236}">
                <a16:creationId xmlns:a16="http://schemas.microsoft.com/office/drawing/2014/main" id="{96BE0F7B-497B-F23F-240C-FD382E68CDF6}"/>
              </a:ext>
            </a:extLst>
          </p:cNvPr>
          <p:cNvSpPr>
            <a:spLocks noGrp="1" noChangeArrowheads="1"/>
          </p:cNvSpPr>
          <p:nvPr>
            <p:ph type="ftr" sz="quarter" idx="2"/>
          </p:nvPr>
        </p:nvSpPr>
        <p:spPr bwMode="auto">
          <a:xfrm>
            <a:off x="0" y="8976066"/>
            <a:ext cx="3413760" cy="545124"/>
          </a:xfrm>
          <a:prstGeom prst="rect">
            <a:avLst/>
          </a:prstGeom>
          <a:noFill/>
          <a:ln w="9525">
            <a:noFill/>
            <a:miter lim="800000"/>
            <a:headEnd/>
            <a:tailEnd/>
          </a:ln>
        </p:spPr>
        <p:txBody>
          <a:bodyPr vert="horz" wrap="square" lIns="113957" tIns="56981" rIns="113957" bIns="56981" numCol="1" anchor="b" anchorCtr="0" compatLnSpc="1">
            <a:prstTxWarp prst="textNoShape">
              <a:avLst/>
            </a:prstTxWarp>
          </a:bodyPr>
          <a:lstStyle>
            <a:lvl1pPr defTabSz="1077620" eaLnBrk="1" hangingPunct="1">
              <a:defRPr sz="1700">
                <a:latin typeface="Times New Roman" pitchFamily="18" charset="0"/>
                <a:cs typeface="Arial" charset="0"/>
              </a:defRPr>
            </a:lvl1pPr>
          </a:lstStyle>
          <a:p>
            <a:pPr>
              <a:defRPr/>
            </a:pPr>
            <a:r>
              <a:rPr lang="en-US" dirty="0">
                <a:latin typeface="Calibri" panose="020F0502020204030204" pitchFamily="34" charset="0"/>
              </a:rPr>
              <a:t>Sugar Land Bible Church</a:t>
            </a:r>
          </a:p>
        </p:txBody>
      </p:sp>
      <p:sp>
        <p:nvSpPr>
          <p:cNvPr id="8" name="Header Placeholder 1">
            <a:extLst>
              <a:ext uri="{FF2B5EF4-FFF2-40B4-BE49-F238E27FC236}">
                <a16:creationId xmlns:a16="http://schemas.microsoft.com/office/drawing/2014/main" id="{AAB6E4B6-5EA3-5C2B-84EE-FA51B1A3E3A3}"/>
              </a:ext>
            </a:extLst>
          </p:cNvPr>
          <p:cNvSpPr>
            <a:spLocks noGrp="1"/>
          </p:cNvSpPr>
          <p:nvPr>
            <p:ph type="hdr" sz="quarter"/>
          </p:nvPr>
        </p:nvSpPr>
        <p:spPr>
          <a:xfrm>
            <a:off x="1720355" y="126426"/>
            <a:ext cx="4362172" cy="833695"/>
          </a:xfrm>
          <a:prstGeom prst="rect">
            <a:avLst/>
          </a:prstGeom>
        </p:spPr>
        <p:txBody>
          <a:bodyPr vert="horz" lIns="124995" tIns="62497" rIns="124995" bIns="62497" rtlCol="0"/>
          <a:lstStyle>
            <a:lvl1pPr algn="ctr">
              <a:defRPr sz="1800" dirty="0">
                <a:latin typeface="Calibri" panose="020F0502020204030204" pitchFamily="34" charset="0"/>
                <a:cs typeface="Calibri" panose="020F0502020204030204" pitchFamily="34" charset="0"/>
              </a:defRPr>
            </a:lvl1pPr>
          </a:lstStyle>
          <a:p>
            <a:pPr>
              <a:defRPr/>
            </a:pPr>
            <a:r>
              <a:rPr lang="en-US" sz="1700" dirty="0"/>
              <a:t>Dr. Andy Woods</a:t>
            </a:r>
          </a:p>
          <a:p>
            <a:pPr>
              <a:defRPr/>
            </a:pPr>
            <a:r>
              <a:rPr lang="en-US" sz="1700" dirty="0"/>
              <a:t>1 Thessalonians 025 – 5v12-28  </a:t>
            </a:r>
          </a:p>
          <a:p>
            <a:pPr>
              <a:defRPr/>
            </a:pPr>
            <a:r>
              <a:rPr lang="en-US" sz="1700" dirty="0"/>
              <a:t>05-07-2023</a:t>
            </a: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C2E49868-2573-475A-8413-D96967CA2DCE}" type="datetimeFigureOut">
              <a:rPr lang="en-US" smtClean="0"/>
              <a:t>5/7/2023</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D0E7F31C-C88B-4A9A-92AC-2711558A100B}" type="slidenum">
              <a:rPr lang="en-US" smtClean="0"/>
              <a:t>‹#›</a:t>
            </a:fld>
            <a:endParaRPr lang="en-US"/>
          </a:p>
        </p:txBody>
      </p:sp>
    </p:spTree>
    <p:extLst>
      <p:ext uri="{BB962C8B-B14F-4D97-AF65-F5344CB8AC3E}">
        <p14:creationId xmlns:p14="http://schemas.microsoft.com/office/powerpoint/2010/main" val="14339098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0E5424-D4B9-4AFD-9B49-AB165923F980}" type="slidenum">
              <a:rPr lang="en-US" altLang="en-US" smtClean="0"/>
              <a:pPr/>
              <a:t>11</a:t>
            </a:fld>
            <a:endParaRPr lang="en-US" altLang="en-US"/>
          </a:p>
        </p:txBody>
      </p:sp>
      <p:sp>
        <p:nvSpPr>
          <p:cNvPr id="5" name="Date Placeholder 4">
            <a:extLst>
              <a:ext uri="{FF2B5EF4-FFF2-40B4-BE49-F238E27FC236}">
                <a16:creationId xmlns:a16="http://schemas.microsoft.com/office/drawing/2014/main" id="{4E80FC55-0BAD-43BF-987D-0DE1CFD4C3F9}"/>
              </a:ext>
            </a:extLst>
          </p:cNvPr>
          <p:cNvSpPr>
            <a:spLocks noGrp="1"/>
          </p:cNvSpPr>
          <p:nvPr>
            <p:ph type="dt" idx="11"/>
          </p:nvPr>
        </p:nvSpPr>
        <p:spPr/>
        <p:txBody>
          <a:bodyPr/>
          <a:lstStyle/>
          <a:p>
            <a:pPr>
              <a:defRPr/>
            </a:pPr>
            <a:r>
              <a:rPr lang="en-US"/>
              <a:t>January 6, 2016</a:t>
            </a:r>
          </a:p>
        </p:txBody>
      </p:sp>
      <p:sp>
        <p:nvSpPr>
          <p:cNvPr id="6" name="Footer Placeholder 5">
            <a:extLst>
              <a:ext uri="{FF2B5EF4-FFF2-40B4-BE49-F238E27FC236}">
                <a16:creationId xmlns:a16="http://schemas.microsoft.com/office/drawing/2014/main" id="{E8144BD1-1A97-425C-AC14-6516E3D12DC0}"/>
              </a:ext>
            </a:extLst>
          </p:cNvPr>
          <p:cNvSpPr>
            <a:spLocks noGrp="1"/>
          </p:cNvSpPr>
          <p:nvPr>
            <p:ph type="ftr" sz="quarter" idx="12"/>
          </p:nvPr>
        </p:nvSpPr>
        <p:spPr/>
        <p:txBody>
          <a:bodyPr/>
          <a:lstStyle/>
          <a:p>
            <a:pPr>
              <a:defRPr/>
            </a:pPr>
            <a:r>
              <a:rPr lang="en-US"/>
              <a:t>Sugar Land Bible Church</a:t>
            </a:r>
          </a:p>
        </p:txBody>
      </p:sp>
      <p:sp>
        <p:nvSpPr>
          <p:cNvPr id="7" name="Header Placeholder 6">
            <a:extLst>
              <a:ext uri="{FF2B5EF4-FFF2-40B4-BE49-F238E27FC236}">
                <a16:creationId xmlns:a16="http://schemas.microsoft.com/office/drawing/2014/main" id="{22E3AE8F-71A5-4BA8-A4DE-8174B071DAB5}"/>
              </a:ext>
            </a:extLst>
          </p:cNvPr>
          <p:cNvSpPr>
            <a:spLocks noGrp="1"/>
          </p:cNvSpPr>
          <p:nvPr>
            <p:ph type="hdr" sz="quarter" idx="13"/>
          </p:nvPr>
        </p:nvSpPr>
        <p:spPr/>
        <p:txBody>
          <a:bodyPr/>
          <a:lstStyle/>
          <a:p>
            <a:pPr>
              <a:defRPr/>
            </a:pPr>
            <a:r>
              <a:rPr lang="en-US"/>
              <a:t>Dr. Andy Woods - Soteriolgy Session 01</a:t>
            </a:r>
          </a:p>
        </p:txBody>
      </p:sp>
    </p:spTree>
    <p:extLst>
      <p:ext uri="{BB962C8B-B14F-4D97-AF65-F5344CB8AC3E}">
        <p14:creationId xmlns:p14="http://schemas.microsoft.com/office/powerpoint/2010/main" val="576720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AABD3E3B-3F01-71A8-A32C-3CA6DA60DCA9}"/>
              </a:ext>
            </a:extLst>
          </p:cNvPr>
          <p:cNvGrpSpPr>
            <a:grpSpLocks/>
          </p:cNvGrpSpPr>
          <p:nvPr/>
        </p:nvGrpSpPr>
        <p:grpSpPr bwMode="auto">
          <a:xfrm>
            <a:off x="0" y="0"/>
            <a:ext cx="1447800" cy="6854825"/>
            <a:chOff x="0" y="0"/>
            <a:chExt cx="684" cy="4318"/>
          </a:xfrm>
        </p:grpSpPr>
        <p:sp>
          <p:nvSpPr>
            <p:cNvPr id="5" name="Rectangle 3">
              <a:extLst>
                <a:ext uri="{FF2B5EF4-FFF2-40B4-BE49-F238E27FC236}">
                  <a16:creationId xmlns:a16="http://schemas.microsoft.com/office/drawing/2014/main" id="{749A45BB-C457-F6D8-3594-71547BEBF7A7}"/>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6" name="Group 4">
              <a:extLst>
                <a:ext uri="{FF2B5EF4-FFF2-40B4-BE49-F238E27FC236}">
                  <a16:creationId xmlns:a16="http://schemas.microsoft.com/office/drawing/2014/main" id="{26E55BBB-2F69-27CF-9FF4-30BDC62E9072}"/>
                </a:ext>
              </a:extLst>
            </p:cNvPr>
            <p:cNvGrpSpPr>
              <a:grpSpLocks/>
            </p:cNvGrpSpPr>
            <p:nvPr/>
          </p:nvGrpSpPr>
          <p:grpSpPr bwMode="auto">
            <a:xfrm>
              <a:off x="48" y="103"/>
              <a:ext cx="96" cy="4126"/>
              <a:chOff x="48" y="103"/>
              <a:chExt cx="96" cy="4126"/>
            </a:xfrm>
          </p:grpSpPr>
          <p:sp>
            <p:nvSpPr>
              <p:cNvPr id="7" name="Rectangle 5">
                <a:extLst>
                  <a:ext uri="{FF2B5EF4-FFF2-40B4-BE49-F238E27FC236}">
                    <a16:creationId xmlns:a16="http://schemas.microsoft.com/office/drawing/2014/main" id="{9C1DFFA4-FAAE-5944-9B2C-5D29AAA9CEF5}"/>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8" name="Rectangle 6">
                <a:extLst>
                  <a:ext uri="{FF2B5EF4-FFF2-40B4-BE49-F238E27FC236}">
                    <a16:creationId xmlns:a16="http://schemas.microsoft.com/office/drawing/2014/main" id="{7E55F635-D077-4E6A-8913-8888E88BFFA9}"/>
                  </a:ext>
                </a:extLst>
              </p:cNvPr>
              <p:cNvSpPr>
                <a:spLocks noChangeArrowheads="1"/>
              </p:cNvSpPr>
              <p:nvPr/>
            </p:nvSpPr>
            <p:spPr bwMode="auto">
              <a:xfrm>
                <a:off x="48" y="1250"/>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9" name="Rectangle 7">
                <a:extLst>
                  <a:ext uri="{FF2B5EF4-FFF2-40B4-BE49-F238E27FC236}">
                    <a16:creationId xmlns:a16="http://schemas.microsoft.com/office/drawing/2014/main" id="{83D3EEF0-45E4-8969-D77C-E16C2D955590}"/>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 name="Rectangle 8">
                <a:extLst>
                  <a:ext uri="{FF2B5EF4-FFF2-40B4-BE49-F238E27FC236}">
                    <a16:creationId xmlns:a16="http://schemas.microsoft.com/office/drawing/2014/main" id="{CE328EC4-8F89-DD2C-2FE9-E508C38C4980}"/>
                  </a:ext>
                </a:extLst>
              </p:cNvPr>
              <p:cNvSpPr>
                <a:spLocks noChangeArrowheads="1"/>
              </p:cNvSpPr>
              <p:nvPr/>
            </p:nvSpPr>
            <p:spPr bwMode="auto">
              <a:xfrm>
                <a:off x="48" y="153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1" name="Rectangle 9">
                <a:extLst>
                  <a:ext uri="{FF2B5EF4-FFF2-40B4-BE49-F238E27FC236}">
                    <a16:creationId xmlns:a16="http://schemas.microsoft.com/office/drawing/2014/main" id="{8BE09188-5390-EAF6-57B9-C2415A513649}"/>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2" name="Rectangle 10">
                <a:extLst>
                  <a:ext uri="{FF2B5EF4-FFF2-40B4-BE49-F238E27FC236}">
                    <a16:creationId xmlns:a16="http://schemas.microsoft.com/office/drawing/2014/main" id="{A0445F5C-0750-EFA3-4200-2D94A5E4A325}"/>
                  </a:ext>
                </a:extLst>
              </p:cNvPr>
              <p:cNvSpPr>
                <a:spLocks noChangeArrowheads="1"/>
              </p:cNvSpPr>
              <p:nvPr/>
            </p:nvSpPr>
            <p:spPr bwMode="auto">
              <a:xfrm>
                <a:off x="48" y="182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3" name="Rectangle 11">
                <a:extLst>
                  <a:ext uri="{FF2B5EF4-FFF2-40B4-BE49-F238E27FC236}">
                    <a16:creationId xmlns:a16="http://schemas.microsoft.com/office/drawing/2014/main" id="{ADCEDFE4-2E1C-3D89-CC79-918FB9FF0504}"/>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4" name="Rectangle 12">
                <a:extLst>
                  <a:ext uri="{FF2B5EF4-FFF2-40B4-BE49-F238E27FC236}">
                    <a16:creationId xmlns:a16="http://schemas.microsoft.com/office/drawing/2014/main" id="{790EA320-70BC-F23E-849E-AE481F1D2837}"/>
                  </a:ext>
                </a:extLst>
              </p:cNvPr>
              <p:cNvSpPr>
                <a:spLocks noChangeArrowheads="1"/>
              </p:cNvSpPr>
              <p:nvPr/>
            </p:nvSpPr>
            <p:spPr bwMode="auto">
              <a:xfrm>
                <a:off x="48" y="2116"/>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5" name="Rectangle 13">
                <a:extLst>
                  <a:ext uri="{FF2B5EF4-FFF2-40B4-BE49-F238E27FC236}">
                    <a16:creationId xmlns:a16="http://schemas.microsoft.com/office/drawing/2014/main" id="{6CA6D4BF-D8C1-ED65-08AE-3121782C3DF0}"/>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6" name="Rectangle 14">
                <a:extLst>
                  <a:ext uri="{FF2B5EF4-FFF2-40B4-BE49-F238E27FC236}">
                    <a16:creationId xmlns:a16="http://schemas.microsoft.com/office/drawing/2014/main" id="{F0BE34C5-0E8B-9DE7-1468-D54957223823}"/>
                  </a:ext>
                </a:extLst>
              </p:cNvPr>
              <p:cNvSpPr>
                <a:spLocks noChangeArrowheads="1"/>
              </p:cNvSpPr>
              <p:nvPr/>
            </p:nvSpPr>
            <p:spPr bwMode="auto">
              <a:xfrm>
                <a:off x="48" y="2404"/>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7" name="Rectangle 15">
                <a:extLst>
                  <a:ext uri="{FF2B5EF4-FFF2-40B4-BE49-F238E27FC236}">
                    <a16:creationId xmlns:a16="http://schemas.microsoft.com/office/drawing/2014/main" id="{2BB11FB3-6139-1A10-C8B1-FAD725CBF201}"/>
                  </a:ext>
                </a:extLst>
              </p:cNvPr>
              <p:cNvSpPr>
                <a:spLocks noChangeArrowheads="1"/>
              </p:cNvSpPr>
              <p:nvPr/>
            </p:nvSpPr>
            <p:spPr bwMode="auto">
              <a:xfrm>
                <a:off x="48" y="2549"/>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8" name="Rectangle 16">
                <a:extLst>
                  <a:ext uri="{FF2B5EF4-FFF2-40B4-BE49-F238E27FC236}">
                    <a16:creationId xmlns:a16="http://schemas.microsoft.com/office/drawing/2014/main" id="{0A652A6F-8369-0431-F82F-0AC3A3D4B5D1}"/>
                  </a:ext>
                </a:extLst>
              </p:cNvPr>
              <p:cNvSpPr>
                <a:spLocks noChangeArrowheads="1"/>
              </p:cNvSpPr>
              <p:nvPr/>
            </p:nvSpPr>
            <p:spPr bwMode="auto">
              <a:xfrm>
                <a:off x="48" y="2691"/>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9" name="Rectangle 17">
                <a:extLst>
                  <a:ext uri="{FF2B5EF4-FFF2-40B4-BE49-F238E27FC236}">
                    <a16:creationId xmlns:a16="http://schemas.microsoft.com/office/drawing/2014/main" id="{E569F5F3-ECCB-BDA9-DE57-7AF5C2548C87}"/>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0" name="Rectangle 18">
                <a:extLst>
                  <a:ext uri="{FF2B5EF4-FFF2-40B4-BE49-F238E27FC236}">
                    <a16:creationId xmlns:a16="http://schemas.microsoft.com/office/drawing/2014/main" id="{2B0FA4D3-913B-CDA0-C007-729D0A937ABA}"/>
                  </a:ext>
                </a:extLst>
              </p:cNvPr>
              <p:cNvSpPr>
                <a:spLocks noChangeArrowheads="1"/>
              </p:cNvSpPr>
              <p:nvPr/>
            </p:nvSpPr>
            <p:spPr bwMode="auto">
              <a:xfrm>
                <a:off x="48" y="2979"/>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1" name="Rectangle 19">
                <a:extLst>
                  <a:ext uri="{FF2B5EF4-FFF2-40B4-BE49-F238E27FC236}">
                    <a16:creationId xmlns:a16="http://schemas.microsoft.com/office/drawing/2014/main" id="{3A7C69FB-17FA-E555-0C8B-73659917943C}"/>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2" name="Rectangle 20">
                <a:extLst>
                  <a:ext uri="{FF2B5EF4-FFF2-40B4-BE49-F238E27FC236}">
                    <a16:creationId xmlns:a16="http://schemas.microsoft.com/office/drawing/2014/main" id="{376A8028-39E1-277B-C809-42111C36A819}"/>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3" name="Rectangle 21">
                <a:extLst>
                  <a:ext uri="{FF2B5EF4-FFF2-40B4-BE49-F238E27FC236}">
                    <a16:creationId xmlns:a16="http://schemas.microsoft.com/office/drawing/2014/main" id="{1271234A-93C0-071C-4EDA-CFE20E258524}"/>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4" name="Rectangle 22">
                <a:extLst>
                  <a:ext uri="{FF2B5EF4-FFF2-40B4-BE49-F238E27FC236}">
                    <a16:creationId xmlns:a16="http://schemas.microsoft.com/office/drawing/2014/main" id="{7F6F3685-DC1F-7EF6-9F9B-915E90745E06}"/>
                  </a:ext>
                </a:extLst>
              </p:cNvPr>
              <p:cNvSpPr>
                <a:spLocks noChangeArrowheads="1"/>
              </p:cNvSpPr>
              <p:nvPr/>
            </p:nvSpPr>
            <p:spPr bwMode="auto">
              <a:xfrm>
                <a:off x="48" y="3557"/>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5" name="Rectangle 23">
                <a:extLst>
                  <a:ext uri="{FF2B5EF4-FFF2-40B4-BE49-F238E27FC236}">
                    <a16:creationId xmlns:a16="http://schemas.microsoft.com/office/drawing/2014/main" id="{56B1DB56-1812-C55A-F6BE-7C7992EA1686}"/>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6" name="Rectangle 24">
                <a:extLst>
                  <a:ext uri="{FF2B5EF4-FFF2-40B4-BE49-F238E27FC236}">
                    <a16:creationId xmlns:a16="http://schemas.microsoft.com/office/drawing/2014/main" id="{8B389011-A0A9-F550-CC60-41EAC850FA05}"/>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7" name="Rectangle 25">
                <a:extLst>
                  <a:ext uri="{FF2B5EF4-FFF2-40B4-BE49-F238E27FC236}">
                    <a16:creationId xmlns:a16="http://schemas.microsoft.com/office/drawing/2014/main" id="{3AE53A26-1F16-A696-4D10-3F8C820DE855}"/>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8" name="Rectangle 26">
                <a:extLst>
                  <a:ext uri="{FF2B5EF4-FFF2-40B4-BE49-F238E27FC236}">
                    <a16:creationId xmlns:a16="http://schemas.microsoft.com/office/drawing/2014/main" id="{0CCCF225-AEE1-3129-CDA0-10888B611BC8}"/>
                  </a:ext>
                </a:extLst>
              </p:cNvPr>
              <p:cNvSpPr>
                <a:spLocks noChangeArrowheads="1"/>
              </p:cNvSpPr>
              <p:nvPr/>
            </p:nvSpPr>
            <p:spPr bwMode="auto">
              <a:xfrm>
                <a:off x="48" y="4134"/>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29" name="Rectangle 27">
                <a:extLst>
                  <a:ext uri="{FF2B5EF4-FFF2-40B4-BE49-F238E27FC236}">
                    <a16:creationId xmlns:a16="http://schemas.microsoft.com/office/drawing/2014/main" id="{A115FB83-9698-357F-9DAC-D4350112AAD7}"/>
                  </a:ext>
                </a:extLst>
              </p:cNvPr>
              <p:cNvSpPr>
                <a:spLocks noChangeArrowheads="1"/>
              </p:cNvSpPr>
              <p:nvPr/>
            </p:nvSpPr>
            <p:spPr bwMode="auto">
              <a:xfrm>
                <a:off x="48" y="103"/>
                <a:ext cx="96" cy="94"/>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0" name="Rectangle 28">
                <a:extLst>
                  <a:ext uri="{FF2B5EF4-FFF2-40B4-BE49-F238E27FC236}">
                    <a16:creationId xmlns:a16="http://schemas.microsoft.com/office/drawing/2014/main" id="{A8D9E61C-DE7B-4FAF-ABA4-5C4AD471DD75}"/>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1" name="Rectangle 29">
                <a:extLst>
                  <a:ext uri="{FF2B5EF4-FFF2-40B4-BE49-F238E27FC236}">
                    <a16:creationId xmlns:a16="http://schemas.microsoft.com/office/drawing/2014/main" id="{20A09BCA-F748-2D99-F54F-FE66FB7E615D}"/>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2" name="Rectangle 30">
                <a:extLst>
                  <a:ext uri="{FF2B5EF4-FFF2-40B4-BE49-F238E27FC236}">
                    <a16:creationId xmlns:a16="http://schemas.microsoft.com/office/drawing/2014/main" id="{89CA1EF7-280A-F850-8404-94C903FA4250}"/>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3" name="Rectangle 31">
                <a:extLst>
                  <a:ext uri="{FF2B5EF4-FFF2-40B4-BE49-F238E27FC236}">
                    <a16:creationId xmlns:a16="http://schemas.microsoft.com/office/drawing/2014/main" id="{E904D2B4-5FE2-880B-878C-7A7B9DEF9F82}"/>
                  </a:ext>
                </a:extLst>
              </p:cNvPr>
              <p:cNvSpPr>
                <a:spLocks noChangeArrowheads="1"/>
              </p:cNvSpPr>
              <p:nvPr/>
            </p:nvSpPr>
            <p:spPr bwMode="auto">
              <a:xfrm>
                <a:off x="48" y="678"/>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4" name="Rectangle 32">
                <a:extLst>
                  <a:ext uri="{FF2B5EF4-FFF2-40B4-BE49-F238E27FC236}">
                    <a16:creationId xmlns:a16="http://schemas.microsoft.com/office/drawing/2014/main" id="{80282C76-9D0D-6431-185D-CBB9F479A4E8}"/>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35" name="Rectangle 33">
                <a:extLst>
                  <a:ext uri="{FF2B5EF4-FFF2-40B4-BE49-F238E27FC236}">
                    <a16:creationId xmlns:a16="http://schemas.microsoft.com/office/drawing/2014/main" id="{53EDA3DA-F524-3675-8B8D-DEE4CD9BD548}"/>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38946" name="Rectangle 34"/>
          <p:cNvSpPr>
            <a:spLocks noGrp="1" noChangeArrowheads="1"/>
          </p:cNvSpPr>
          <p:nvPr>
            <p:ph type="ctrTitle" sz="quarter"/>
          </p:nvPr>
        </p:nvSpPr>
        <p:spPr>
          <a:xfrm>
            <a:off x="1524000" y="2286000"/>
            <a:ext cx="10363200" cy="1143000"/>
          </a:xfrm>
        </p:spPr>
        <p:txBody>
          <a:bodyPr/>
          <a:lstStyle>
            <a:lvl1pPr algn="ctr">
              <a:defRPr>
                <a:solidFill>
                  <a:srgbClr val="00FFFF"/>
                </a:solidFill>
              </a:defRPr>
            </a:lvl1pPr>
          </a:lstStyle>
          <a:p>
            <a:r>
              <a:rPr lang="en-US"/>
              <a:t>Click to edit Master title style</a:t>
            </a:r>
          </a:p>
        </p:txBody>
      </p:sp>
      <p:sp>
        <p:nvSpPr>
          <p:cNvPr id="38947" name="Rectangle 35"/>
          <p:cNvSpPr>
            <a:spLocks noGrp="1" noChangeArrowheads="1"/>
          </p:cNvSpPr>
          <p:nvPr>
            <p:ph type="subTitle" sz="quarter" idx="1"/>
          </p:nvPr>
        </p:nvSpPr>
        <p:spPr>
          <a:xfrm>
            <a:off x="2438400" y="3886200"/>
            <a:ext cx="8534400" cy="1752600"/>
          </a:xfrm>
        </p:spPr>
        <p:txBody>
          <a:bodyPr lIns="92075" tIns="46038" rIns="92075" bIns="46038"/>
          <a:lstStyle>
            <a:lvl1pPr marL="0" indent="0" algn="ctr">
              <a:buFont typeface="Wingdings" pitchFamily="2" charset="2"/>
              <a:buNone/>
              <a:defRPr>
                <a:solidFill>
                  <a:srgbClr val="FFFFFF"/>
                </a:solidFill>
              </a:defRPr>
            </a:lvl1pPr>
          </a:lstStyle>
          <a:p>
            <a:r>
              <a:rPr lang="en-US"/>
              <a:t>Click to edit Master subtitle style</a:t>
            </a:r>
          </a:p>
        </p:txBody>
      </p:sp>
      <p:sp>
        <p:nvSpPr>
          <p:cNvPr id="36" name="Rectangle 36">
            <a:extLst>
              <a:ext uri="{FF2B5EF4-FFF2-40B4-BE49-F238E27FC236}">
                <a16:creationId xmlns:a16="http://schemas.microsoft.com/office/drawing/2014/main" id="{F991F424-C427-B59A-BE7F-5A6F2FBFAAC8}"/>
              </a:ext>
            </a:extLst>
          </p:cNvPr>
          <p:cNvSpPr>
            <a:spLocks noGrp="1" noChangeArrowheads="1"/>
          </p:cNvSpPr>
          <p:nvPr>
            <p:ph type="dt" sz="quarter" idx="10"/>
          </p:nvPr>
        </p:nvSpPr>
        <p:spPr/>
        <p:txBody>
          <a:bodyPr/>
          <a:lstStyle>
            <a:lvl1pPr>
              <a:defRPr>
                <a:solidFill>
                  <a:srgbClr val="FFFFFF"/>
                </a:solidFill>
              </a:defRPr>
            </a:lvl1pPr>
          </a:lstStyle>
          <a:p>
            <a:pPr>
              <a:defRPr/>
            </a:pPr>
            <a:endParaRPr lang="en-US"/>
          </a:p>
        </p:txBody>
      </p:sp>
      <p:sp>
        <p:nvSpPr>
          <p:cNvPr id="37" name="Rectangle 37">
            <a:extLst>
              <a:ext uri="{FF2B5EF4-FFF2-40B4-BE49-F238E27FC236}">
                <a16:creationId xmlns:a16="http://schemas.microsoft.com/office/drawing/2014/main" id="{FF9A501D-C645-ED4C-1F7A-AE47E4CC7823}"/>
              </a:ext>
            </a:extLst>
          </p:cNvPr>
          <p:cNvSpPr>
            <a:spLocks noGrp="1" noChangeArrowheads="1"/>
          </p:cNvSpPr>
          <p:nvPr>
            <p:ph type="ftr" sz="quarter" idx="11"/>
          </p:nvPr>
        </p:nvSpPr>
        <p:spPr/>
        <p:txBody>
          <a:bodyPr/>
          <a:lstStyle>
            <a:lvl1pPr>
              <a:defRPr>
                <a:solidFill>
                  <a:srgbClr val="FFFFFF"/>
                </a:solidFill>
              </a:defRPr>
            </a:lvl1pPr>
          </a:lstStyle>
          <a:p>
            <a:pPr>
              <a:defRPr/>
            </a:pPr>
            <a:endParaRPr lang="en-US"/>
          </a:p>
        </p:txBody>
      </p:sp>
      <p:sp>
        <p:nvSpPr>
          <p:cNvPr id="38" name="Rectangle 38">
            <a:extLst>
              <a:ext uri="{FF2B5EF4-FFF2-40B4-BE49-F238E27FC236}">
                <a16:creationId xmlns:a16="http://schemas.microsoft.com/office/drawing/2014/main" id="{65FC91F7-0537-DC0D-0A84-3ECE3A5F461E}"/>
              </a:ext>
            </a:extLst>
          </p:cNvPr>
          <p:cNvSpPr>
            <a:spLocks noGrp="1" noChangeArrowheads="1"/>
          </p:cNvSpPr>
          <p:nvPr>
            <p:ph type="sldNum" sz="quarter" idx="12"/>
          </p:nvPr>
        </p:nvSpPr>
        <p:spPr/>
        <p:txBody>
          <a:bodyPr/>
          <a:lstStyle>
            <a:lvl1pPr>
              <a:defRPr smtClean="0">
                <a:solidFill>
                  <a:srgbClr val="FFFFFF"/>
                </a:solidFill>
              </a:defRPr>
            </a:lvl1pPr>
          </a:lstStyle>
          <a:p>
            <a:pPr>
              <a:defRPr/>
            </a:pPr>
            <a:fld id="{28DD11C9-9D93-433D-92D4-D7F971B2E0EC}" type="slidenum">
              <a:rPr lang="en-US" altLang="en-US"/>
              <a:pPr>
                <a:defRPr/>
              </a:pPr>
              <a:t>‹#›</a:t>
            </a:fld>
            <a:endParaRPr lang="en-US" altLang="en-US"/>
          </a:p>
        </p:txBody>
      </p:sp>
    </p:spTree>
    <p:extLst>
      <p:ext uri="{BB962C8B-B14F-4D97-AF65-F5344CB8AC3E}">
        <p14:creationId xmlns:p14="http://schemas.microsoft.com/office/powerpoint/2010/main" val="678765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4FFE69FE-4E88-4964-81C6-3AAF7914F218}"/>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21ECABFE-E5EF-B2AA-0E9D-3C32A91AD6CD}"/>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65482993-8BFD-96CF-EEB2-36A72577A554}"/>
              </a:ext>
            </a:extLst>
          </p:cNvPr>
          <p:cNvSpPr>
            <a:spLocks noGrp="1" noChangeArrowheads="1"/>
          </p:cNvSpPr>
          <p:nvPr>
            <p:ph type="sldNum" sz="quarter" idx="12"/>
          </p:nvPr>
        </p:nvSpPr>
        <p:spPr/>
        <p:txBody>
          <a:bodyPr/>
          <a:lstStyle>
            <a:lvl1pPr>
              <a:defRPr smtClean="0"/>
            </a:lvl1pPr>
          </a:lstStyle>
          <a:p>
            <a:pPr>
              <a:defRPr/>
            </a:pPr>
            <a:fld id="{B68E3B8E-5B4B-47EC-ABA3-AFB2C55B035D}" type="slidenum">
              <a:rPr lang="en-US" altLang="en-US"/>
              <a:pPr>
                <a:defRPr/>
              </a:pPr>
              <a:t>‹#›</a:t>
            </a:fld>
            <a:endParaRPr lang="en-US" altLang="en-US"/>
          </a:p>
        </p:txBody>
      </p:sp>
    </p:spTree>
    <p:extLst>
      <p:ext uri="{BB962C8B-B14F-4D97-AF65-F5344CB8AC3E}">
        <p14:creationId xmlns:p14="http://schemas.microsoft.com/office/powerpoint/2010/main" val="21754357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23917" y="609601"/>
            <a:ext cx="2599267" cy="54514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524000" y="609601"/>
            <a:ext cx="7596717" cy="54514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177E2276-340F-FC1C-4E82-5D64F191D5B4}"/>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5E6817BE-7DE2-CE82-D8A7-9C6491C4DBD6}"/>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5223E12C-DEA5-5E67-97A2-CC0A0D93DD03}"/>
              </a:ext>
            </a:extLst>
          </p:cNvPr>
          <p:cNvSpPr>
            <a:spLocks noGrp="1" noChangeArrowheads="1"/>
          </p:cNvSpPr>
          <p:nvPr>
            <p:ph type="sldNum" sz="quarter" idx="12"/>
          </p:nvPr>
        </p:nvSpPr>
        <p:spPr/>
        <p:txBody>
          <a:bodyPr/>
          <a:lstStyle>
            <a:lvl1pPr>
              <a:defRPr smtClean="0"/>
            </a:lvl1pPr>
          </a:lstStyle>
          <a:p>
            <a:pPr>
              <a:defRPr/>
            </a:pPr>
            <a:fld id="{097DF588-C10E-41FF-B296-E6932DE3291F}" type="slidenum">
              <a:rPr lang="en-US" altLang="en-US"/>
              <a:pPr>
                <a:defRPr/>
              </a:pPr>
              <a:t>‹#›</a:t>
            </a:fld>
            <a:endParaRPr lang="en-US" altLang="en-US"/>
          </a:p>
        </p:txBody>
      </p:sp>
    </p:spTree>
    <p:extLst>
      <p:ext uri="{BB962C8B-B14F-4D97-AF65-F5344CB8AC3E}">
        <p14:creationId xmlns:p14="http://schemas.microsoft.com/office/powerpoint/2010/main" val="24872452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Table Placeholder 2"/>
          <p:cNvSpPr>
            <a:spLocks noGrp="1"/>
          </p:cNvSpPr>
          <p:nvPr>
            <p:ph type="tbl" idx="1"/>
          </p:nvPr>
        </p:nvSpPr>
        <p:spPr>
          <a:xfrm>
            <a:off x="1559984" y="1946275"/>
            <a:ext cx="10363200" cy="4114800"/>
          </a:xfrm>
        </p:spPr>
        <p:txBody>
          <a:bodyPr/>
          <a:lstStyle/>
          <a:p>
            <a:pPr lvl="0"/>
            <a:endParaRPr lang="en-US" noProof="0"/>
          </a:p>
        </p:txBody>
      </p:sp>
      <p:sp>
        <p:nvSpPr>
          <p:cNvPr id="4" name="Rectangle 35">
            <a:extLst>
              <a:ext uri="{FF2B5EF4-FFF2-40B4-BE49-F238E27FC236}">
                <a16:creationId xmlns:a16="http://schemas.microsoft.com/office/drawing/2014/main" id="{E0B6ECDF-5AD1-A6B7-4493-C8832E98CC7B}"/>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865A068F-0DFE-48DC-A887-27049B999827}"/>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F33045A4-1D10-CDD3-FD0A-02B8A36A7412}"/>
              </a:ext>
            </a:extLst>
          </p:cNvPr>
          <p:cNvSpPr>
            <a:spLocks noGrp="1" noChangeArrowheads="1"/>
          </p:cNvSpPr>
          <p:nvPr>
            <p:ph type="sldNum" sz="quarter" idx="12"/>
          </p:nvPr>
        </p:nvSpPr>
        <p:spPr/>
        <p:txBody>
          <a:bodyPr/>
          <a:lstStyle>
            <a:lvl1pPr>
              <a:defRPr smtClean="0"/>
            </a:lvl1pPr>
          </a:lstStyle>
          <a:p>
            <a:pPr>
              <a:defRPr/>
            </a:pPr>
            <a:fld id="{9D71C071-BEF5-4080-BBA9-3688134E6BF9}" type="slidenum">
              <a:rPr lang="en-US" altLang="en-US"/>
              <a:pPr>
                <a:defRPr/>
              </a:pPr>
              <a:t>‹#›</a:t>
            </a:fld>
            <a:endParaRPr lang="en-US" altLang="en-US"/>
          </a:p>
        </p:txBody>
      </p:sp>
    </p:spTree>
    <p:extLst>
      <p:ext uri="{BB962C8B-B14F-4D97-AF65-F5344CB8AC3E}">
        <p14:creationId xmlns:p14="http://schemas.microsoft.com/office/powerpoint/2010/main" val="129598176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7184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867323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46580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381624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023498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863824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36671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a:extLst>
              <a:ext uri="{FF2B5EF4-FFF2-40B4-BE49-F238E27FC236}">
                <a16:creationId xmlns:a16="http://schemas.microsoft.com/office/drawing/2014/main" id="{5937EF32-3A73-9E49-F8D3-769DEEA4CDE1}"/>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66D13BAB-CCC8-9908-0E69-4E65EF742A59}"/>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AB896BD1-1021-301F-9518-E7A85D1A5FAF}"/>
              </a:ext>
            </a:extLst>
          </p:cNvPr>
          <p:cNvSpPr>
            <a:spLocks noGrp="1" noChangeArrowheads="1"/>
          </p:cNvSpPr>
          <p:nvPr>
            <p:ph type="sldNum" sz="quarter" idx="12"/>
          </p:nvPr>
        </p:nvSpPr>
        <p:spPr/>
        <p:txBody>
          <a:bodyPr/>
          <a:lstStyle>
            <a:lvl1pPr>
              <a:defRPr smtClean="0"/>
            </a:lvl1pPr>
          </a:lstStyle>
          <a:p>
            <a:pPr>
              <a:defRPr/>
            </a:pPr>
            <a:fld id="{C07200EB-991A-4FE1-91DB-C9F6DE8B1E46}" type="slidenum">
              <a:rPr lang="en-US" altLang="en-US"/>
              <a:pPr>
                <a:defRPr/>
              </a:pPr>
              <a:t>‹#›</a:t>
            </a:fld>
            <a:endParaRPr lang="en-US" altLang="en-US"/>
          </a:p>
        </p:txBody>
      </p:sp>
    </p:spTree>
    <p:extLst>
      <p:ext uri="{BB962C8B-B14F-4D97-AF65-F5344CB8AC3E}">
        <p14:creationId xmlns:p14="http://schemas.microsoft.com/office/powerpoint/2010/main" val="393667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830721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524000" y="609600"/>
            <a:ext cx="103632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559984" y="1946275"/>
            <a:ext cx="103632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43432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Content Placeholder 2"/>
          <p:cNvSpPr>
            <a:spLocks noGrp="1"/>
          </p:cNvSpPr>
          <p:nvPr>
            <p:ph idx="1"/>
          </p:nvPr>
        </p:nvSpPr>
        <p:spPr>
          <a:xfrm>
            <a:off x="1559984" y="1946275"/>
            <a:ext cx="103632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extLst>
      <p:ext uri="{BB962C8B-B14F-4D97-AF65-F5344CB8AC3E}">
        <p14:creationId xmlns:p14="http://schemas.microsoft.com/office/powerpoint/2010/main" val="12388092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pPr>
              <a:defRPr/>
            </a:pPr>
            <a:fld id="{A791FBE2-C716-4B6E-8688-39C69791537F}" type="datetimeFigureOut">
              <a:rPr lang="en-US"/>
              <a:pPr>
                <a:defRPr/>
              </a:pPr>
              <a:t>5/7/2023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38A64DC-FAB6-449B-97D0-DE092BD3C765}" type="slidenum">
              <a:rPr lang="en-US"/>
              <a:pPr>
                <a:defRPr/>
              </a:pPr>
              <a:t>‹#›</a:t>
            </a:fld>
            <a:endParaRPr lang="en-US"/>
          </a:p>
        </p:txBody>
      </p:sp>
    </p:spTree>
    <p:extLst>
      <p:ext uri="{BB962C8B-B14F-4D97-AF65-F5344CB8AC3E}">
        <p14:creationId xmlns:p14="http://schemas.microsoft.com/office/powerpoint/2010/main" val="9929964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1524000" y="609600"/>
            <a:ext cx="10363200" cy="1143000"/>
          </a:xfrm>
        </p:spPr>
        <p:txBody>
          <a:bodyPr/>
          <a:lstStyle/>
          <a:p>
            <a:r>
              <a:rPr lang="en-US"/>
              <a:t>Click to edit Master title style</a:t>
            </a:r>
          </a:p>
        </p:txBody>
      </p:sp>
      <p:sp>
        <p:nvSpPr>
          <p:cNvPr id="3" name="SmartArt Placeholder 2"/>
          <p:cNvSpPr>
            <a:spLocks noGrp="1"/>
          </p:cNvSpPr>
          <p:nvPr>
            <p:ph type="dgm" idx="1"/>
          </p:nvPr>
        </p:nvSpPr>
        <p:spPr>
          <a:xfrm>
            <a:off x="1524000" y="1981200"/>
            <a:ext cx="10363200" cy="4114800"/>
          </a:xfrm>
        </p:spPr>
        <p:txBody>
          <a:bodyPr/>
          <a:lstStyle/>
          <a:p>
            <a:pPr lvl="0"/>
            <a:endParaRPr lang="en-US" noProof="0"/>
          </a:p>
        </p:txBody>
      </p:sp>
      <p:sp>
        <p:nvSpPr>
          <p:cNvPr id="4" name="Rectangle 36"/>
          <p:cNvSpPr>
            <a:spLocks noGrp="1" noChangeArrowheads="1"/>
          </p:cNvSpPr>
          <p:nvPr>
            <p:ph type="dt" sz="half" idx="10"/>
          </p:nvPr>
        </p:nvSpPr>
        <p:spPr/>
        <p:txBody>
          <a:bodyPr/>
          <a:lstStyle>
            <a:lvl1pPr>
              <a:defRPr/>
            </a:lvl1pPr>
          </a:lstStyle>
          <a:p>
            <a:pPr>
              <a:defRPr/>
            </a:pPr>
            <a:endParaRPr lang="en-US"/>
          </a:p>
        </p:txBody>
      </p:sp>
      <p:sp>
        <p:nvSpPr>
          <p:cNvPr id="5" name="Rectangle 37"/>
          <p:cNvSpPr>
            <a:spLocks noGrp="1" noChangeArrowheads="1"/>
          </p:cNvSpPr>
          <p:nvPr>
            <p:ph type="ftr" sz="quarter" idx="11"/>
          </p:nvPr>
        </p:nvSpPr>
        <p:spPr/>
        <p:txBody>
          <a:bodyPr/>
          <a:lstStyle>
            <a:lvl1pPr>
              <a:defRPr/>
            </a:lvl1pPr>
          </a:lstStyle>
          <a:p>
            <a:pPr>
              <a:defRPr/>
            </a:pPr>
            <a:endParaRPr lang="en-US"/>
          </a:p>
        </p:txBody>
      </p:sp>
      <p:sp>
        <p:nvSpPr>
          <p:cNvPr id="6" name="Rectangle 38"/>
          <p:cNvSpPr>
            <a:spLocks noGrp="1" noChangeArrowheads="1"/>
          </p:cNvSpPr>
          <p:nvPr>
            <p:ph type="sldNum" sz="quarter" idx="12"/>
          </p:nvPr>
        </p:nvSpPr>
        <p:spPr/>
        <p:txBody>
          <a:bodyPr/>
          <a:lstStyle>
            <a:lvl1pPr>
              <a:defRPr/>
            </a:lvl1pPr>
          </a:lstStyle>
          <a:p>
            <a:fld id="{32F9550C-4842-44BB-ABB1-FF2905F89024}" type="slidenum">
              <a:rPr lang="en-US" altLang="en-US"/>
              <a:pPr/>
              <a:t>‹#›</a:t>
            </a:fld>
            <a:endParaRPr lang="en-US" altLang="en-US"/>
          </a:p>
        </p:txBody>
      </p:sp>
    </p:spTree>
    <p:extLst>
      <p:ext uri="{BB962C8B-B14F-4D97-AF65-F5344CB8AC3E}">
        <p14:creationId xmlns:p14="http://schemas.microsoft.com/office/powerpoint/2010/main" val="132437308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715473E0-5559-F804-9090-F45FB0048C80}"/>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BBCA76AE-2E28-9F8A-5EE6-0B80A070F22A}"/>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CEE71234-54C8-57CA-D690-3C02F8B4A3A1}"/>
              </a:ext>
            </a:extLst>
          </p:cNvPr>
          <p:cNvSpPr>
            <a:spLocks noGrp="1" noChangeArrowheads="1"/>
          </p:cNvSpPr>
          <p:nvPr>
            <p:ph type="sldNum" sz="quarter" idx="12"/>
          </p:nvPr>
        </p:nvSpPr>
        <p:spPr/>
        <p:txBody>
          <a:bodyPr/>
          <a:lstStyle>
            <a:lvl1pPr>
              <a:defRPr smtClean="0"/>
            </a:lvl1pPr>
          </a:lstStyle>
          <a:p>
            <a:pPr>
              <a:defRPr/>
            </a:pPr>
            <a:fld id="{51AF59A2-8ADD-4864-9BFD-7BF621015B14}" type="slidenum">
              <a:rPr lang="en-US" altLang="en-US"/>
              <a:pPr>
                <a:defRPr/>
              </a:pPr>
              <a:t>‹#›</a:t>
            </a:fld>
            <a:endParaRPr lang="en-US" altLang="en-US"/>
          </a:p>
        </p:txBody>
      </p:sp>
    </p:spTree>
    <p:extLst>
      <p:ext uri="{BB962C8B-B14F-4D97-AF65-F5344CB8AC3E}">
        <p14:creationId xmlns:p14="http://schemas.microsoft.com/office/powerpoint/2010/main" val="166311307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219200" y="512064"/>
            <a:ext cx="10363200" cy="914400"/>
          </a:xfrm>
        </p:spPr>
        <p:txBody>
          <a:bodyPr/>
          <a:lstStyle>
            <a:lvl1pPr>
              <a:defRPr sz="4000" cap="none" baseline="0"/>
            </a:lvl1pPr>
            <a:extLst/>
          </a:lstStyle>
          <a:p>
            <a:r>
              <a:rPr lang="en-US"/>
              <a:t>Click to edit Master title style</a:t>
            </a:r>
          </a:p>
        </p:txBody>
      </p:sp>
      <p:sp>
        <p:nvSpPr>
          <p:cNvPr id="3" name="Date Placeholder 2"/>
          <p:cNvSpPr>
            <a:spLocks noGrp="1"/>
          </p:cNvSpPr>
          <p:nvPr>
            <p:ph type="dt" sz="half" idx="10"/>
          </p:nvPr>
        </p:nvSpPr>
        <p:spPr/>
        <p:txBody>
          <a:bodyPr/>
          <a:lstStyle>
            <a:lvl1pPr>
              <a:defRPr/>
            </a:lvl1pPr>
            <a:extLst/>
          </a:lstStyle>
          <a:p>
            <a:pPr>
              <a:defRPr/>
            </a:pPr>
            <a:fld id="{5A5938FD-2961-40A1-9240-A5FCE60BF95F}" type="datetimeFigureOut">
              <a:rPr lang="en-US"/>
              <a:pPr>
                <a:defRPr/>
              </a:pPr>
              <a:t>5/7/2023</a:t>
            </a:fld>
            <a:endParaRPr lang="en-US"/>
          </a:p>
        </p:txBody>
      </p:sp>
      <p:sp>
        <p:nvSpPr>
          <p:cNvPr id="4" name="Footer Placeholder 3"/>
          <p:cNvSpPr>
            <a:spLocks noGrp="1"/>
          </p:cNvSpPr>
          <p:nvPr>
            <p:ph type="ftr" sz="quarter" idx="11"/>
          </p:nvPr>
        </p:nvSpPr>
        <p:spPr/>
        <p:txBody>
          <a:bodyPr/>
          <a:lstStyle>
            <a:lvl1pPr>
              <a:defRPr/>
            </a:lvl1pPr>
            <a:extLst/>
          </a:lstStyle>
          <a:p>
            <a:pPr>
              <a:defRPr/>
            </a:pPr>
            <a:endParaRPr lang="en-US"/>
          </a:p>
        </p:txBody>
      </p:sp>
      <p:sp>
        <p:nvSpPr>
          <p:cNvPr id="5" name="Slide Number Placeholder 4"/>
          <p:cNvSpPr>
            <a:spLocks noGrp="1"/>
          </p:cNvSpPr>
          <p:nvPr>
            <p:ph type="sldNum" sz="quarter" idx="12"/>
          </p:nvPr>
        </p:nvSpPr>
        <p:spPr/>
        <p:txBody>
          <a:bodyPr/>
          <a:lstStyle>
            <a:lvl1pPr>
              <a:defRPr smtClean="0"/>
            </a:lvl1pPr>
          </a:lstStyle>
          <a:p>
            <a:pPr>
              <a:defRPr/>
            </a:pPr>
            <a:fld id="{B3907D27-D9A1-4D6E-A656-63AB2CC20788}" type="slidenum">
              <a:rPr lang="en-US" altLang="en-US"/>
              <a:pPr>
                <a:defRPr/>
              </a:pPr>
              <a:t>‹#›</a:t>
            </a:fld>
            <a:endParaRPr lang="en-US" altLang="en-US"/>
          </a:p>
        </p:txBody>
      </p:sp>
    </p:spTree>
    <p:extLst>
      <p:ext uri="{BB962C8B-B14F-4D97-AF65-F5344CB8AC3E}">
        <p14:creationId xmlns:p14="http://schemas.microsoft.com/office/powerpoint/2010/main" val="20816703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5">
            <a:extLst>
              <a:ext uri="{FF2B5EF4-FFF2-40B4-BE49-F238E27FC236}">
                <a16:creationId xmlns:a16="http://schemas.microsoft.com/office/drawing/2014/main" id="{4F7235A3-BD51-1D0D-6A40-B4EE136F3D7F}"/>
              </a:ext>
            </a:extLst>
          </p:cNvPr>
          <p:cNvSpPr>
            <a:spLocks noGrp="1" noChangeArrowheads="1"/>
          </p:cNvSpPr>
          <p:nvPr>
            <p:ph type="dt" sz="half" idx="10"/>
          </p:nvPr>
        </p:nvSpPr>
        <p:spPr/>
        <p:txBody>
          <a:bodyPr/>
          <a:lstStyle>
            <a:lvl1pPr>
              <a:defRPr/>
            </a:lvl1pPr>
          </a:lstStyle>
          <a:p>
            <a:pPr>
              <a:defRPr/>
            </a:pPr>
            <a:endParaRPr lang="en-US"/>
          </a:p>
        </p:txBody>
      </p:sp>
      <p:sp>
        <p:nvSpPr>
          <p:cNvPr id="5" name="Rectangle 36">
            <a:extLst>
              <a:ext uri="{FF2B5EF4-FFF2-40B4-BE49-F238E27FC236}">
                <a16:creationId xmlns:a16="http://schemas.microsoft.com/office/drawing/2014/main" id="{F7EB1D6E-ACB1-9323-44A7-5F03367CA353}"/>
              </a:ext>
            </a:extLst>
          </p:cNvPr>
          <p:cNvSpPr>
            <a:spLocks noGrp="1" noChangeArrowheads="1"/>
          </p:cNvSpPr>
          <p:nvPr>
            <p:ph type="ftr" sz="quarter" idx="11"/>
          </p:nvPr>
        </p:nvSpPr>
        <p:spPr/>
        <p:txBody>
          <a:bodyPr/>
          <a:lstStyle>
            <a:lvl1pPr>
              <a:defRPr/>
            </a:lvl1pPr>
          </a:lstStyle>
          <a:p>
            <a:pPr>
              <a:defRPr/>
            </a:pPr>
            <a:endParaRPr lang="en-US"/>
          </a:p>
        </p:txBody>
      </p:sp>
      <p:sp>
        <p:nvSpPr>
          <p:cNvPr id="6" name="Rectangle 37">
            <a:extLst>
              <a:ext uri="{FF2B5EF4-FFF2-40B4-BE49-F238E27FC236}">
                <a16:creationId xmlns:a16="http://schemas.microsoft.com/office/drawing/2014/main" id="{E5D8DE6C-B1E9-5CDC-5121-025F8CAAEF50}"/>
              </a:ext>
            </a:extLst>
          </p:cNvPr>
          <p:cNvSpPr>
            <a:spLocks noGrp="1" noChangeArrowheads="1"/>
          </p:cNvSpPr>
          <p:nvPr>
            <p:ph type="sldNum" sz="quarter" idx="12"/>
          </p:nvPr>
        </p:nvSpPr>
        <p:spPr/>
        <p:txBody>
          <a:bodyPr/>
          <a:lstStyle>
            <a:lvl1pPr>
              <a:defRPr smtClean="0"/>
            </a:lvl1pPr>
          </a:lstStyle>
          <a:p>
            <a:pPr>
              <a:defRPr/>
            </a:pPr>
            <a:fld id="{D27244FE-3536-43D2-B673-EDB4061C6948}" type="slidenum">
              <a:rPr lang="en-US" altLang="en-US"/>
              <a:pPr>
                <a:defRPr/>
              </a:pPr>
              <a:t>‹#›</a:t>
            </a:fld>
            <a:endParaRPr lang="en-US" altLang="en-US"/>
          </a:p>
        </p:txBody>
      </p:sp>
    </p:spTree>
    <p:extLst>
      <p:ext uri="{BB962C8B-B14F-4D97-AF65-F5344CB8AC3E}">
        <p14:creationId xmlns:p14="http://schemas.microsoft.com/office/powerpoint/2010/main" val="6863484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5599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843184" y="1946275"/>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a:extLst>
              <a:ext uri="{FF2B5EF4-FFF2-40B4-BE49-F238E27FC236}">
                <a16:creationId xmlns:a16="http://schemas.microsoft.com/office/drawing/2014/main" id="{2F70D892-2506-5E33-0376-D02C52F5229C}"/>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D0F157F0-DFFA-FE53-A99B-F9D245B8575E}"/>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FFFA34E0-AAB2-8AD3-8695-0580B6F9D2F0}"/>
              </a:ext>
            </a:extLst>
          </p:cNvPr>
          <p:cNvSpPr>
            <a:spLocks noGrp="1" noChangeArrowheads="1"/>
          </p:cNvSpPr>
          <p:nvPr>
            <p:ph type="sldNum" sz="quarter" idx="12"/>
          </p:nvPr>
        </p:nvSpPr>
        <p:spPr/>
        <p:txBody>
          <a:bodyPr/>
          <a:lstStyle>
            <a:lvl1pPr>
              <a:defRPr smtClean="0"/>
            </a:lvl1pPr>
          </a:lstStyle>
          <a:p>
            <a:pPr>
              <a:defRPr/>
            </a:pPr>
            <a:fld id="{790E2EA2-9CE6-4C73-B271-57490F731DCA}" type="slidenum">
              <a:rPr lang="en-US" altLang="en-US"/>
              <a:pPr>
                <a:defRPr/>
              </a:pPr>
              <a:t>‹#›</a:t>
            </a:fld>
            <a:endParaRPr lang="en-US" altLang="en-US"/>
          </a:p>
        </p:txBody>
      </p:sp>
    </p:spTree>
    <p:extLst>
      <p:ext uri="{BB962C8B-B14F-4D97-AF65-F5344CB8AC3E}">
        <p14:creationId xmlns:p14="http://schemas.microsoft.com/office/powerpoint/2010/main" val="2241343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35">
            <a:extLst>
              <a:ext uri="{FF2B5EF4-FFF2-40B4-BE49-F238E27FC236}">
                <a16:creationId xmlns:a16="http://schemas.microsoft.com/office/drawing/2014/main" id="{4A56C7CA-64A8-D8AB-8C56-7B59A47FA322}"/>
              </a:ext>
            </a:extLst>
          </p:cNvPr>
          <p:cNvSpPr>
            <a:spLocks noGrp="1" noChangeArrowheads="1"/>
          </p:cNvSpPr>
          <p:nvPr>
            <p:ph type="dt" sz="half" idx="10"/>
          </p:nvPr>
        </p:nvSpPr>
        <p:spPr/>
        <p:txBody>
          <a:bodyPr/>
          <a:lstStyle>
            <a:lvl1pPr>
              <a:defRPr/>
            </a:lvl1pPr>
          </a:lstStyle>
          <a:p>
            <a:pPr>
              <a:defRPr/>
            </a:pPr>
            <a:endParaRPr lang="en-US"/>
          </a:p>
        </p:txBody>
      </p:sp>
      <p:sp>
        <p:nvSpPr>
          <p:cNvPr id="8" name="Rectangle 36">
            <a:extLst>
              <a:ext uri="{FF2B5EF4-FFF2-40B4-BE49-F238E27FC236}">
                <a16:creationId xmlns:a16="http://schemas.microsoft.com/office/drawing/2014/main" id="{DAC97FC5-7DE4-4504-4379-D095F0A3240B}"/>
              </a:ext>
            </a:extLst>
          </p:cNvPr>
          <p:cNvSpPr>
            <a:spLocks noGrp="1" noChangeArrowheads="1"/>
          </p:cNvSpPr>
          <p:nvPr>
            <p:ph type="ftr" sz="quarter" idx="11"/>
          </p:nvPr>
        </p:nvSpPr>
        <p:spPr/>
        <p:txBody>
          <a:bodyPr/>
          <a:lstStyle>
            <a:lvl1pPr>
              <a:defRPr/>
            </a:lvl1pPr>
          </a:lstStyle>
          <a:p>
            <a:pPr>
              <a:defRPr/>
            </a:pPr>
            <a:endParaRPr lang="en-US"/>
          </a:p>
        </p:txBody>
      </p:sp>
      <p:sp>
        <p:nvSpPr>
          <p:cNvPr id="9" name="Rectangle 37">
            <a:extLst>
              <a:ext uri="{FF2B5EF4-FFF2-40B4-BE49-F238E27FC236}">
                <a16:creationId xmlns:a16="http://schemas.microsoft.com/office/drawing/2014/main" id="{E0EA6888-75FB-407B-E137-7C0DA57838B5}"/>
              </a:ext>
            </a:extLst>
          </p:cNvPr>
          <p:cNvSpPr>
            <a:spLocks noGrp="1" noChangeArrowheads="1"/>
          </p:cNvSpPr>
          <p:nvPr>
            <p:ph type="sldNum" sz="quarter" idx="12"/>
          </p:nvPr>
        </p:nvSpPr>
        <p:spPr/>
        <p:txBody>
          <a:bodyPr/>
          <a:lstStyle>
            <a:lvl1pPr>
              <a:defRPr smtClean="0"/>
            </a:lvl1pPr>
          </a:lstStyle>
          <a:p>
            <a:pPr>
              <a:defRPr/>
            </a:pPr>
            <a:fld id="{E668F61C-35DC-4B79-9FA1-3558FF7CE09B}" type="slidenum">
              <a:rPr lang="en-US" altLang="en-US"/>
              <a:pPr>
                <a:defRPr/>
              </a:pPr>
              <a:t>‹#›</a:t>
            </a:fld>
            <a:endParaRPr lang="en-US" altLang="en-US"/>
          </a:p>
        </p:txBody>
      </p:sp>
    </p:spTree>
    <p:extLst>
      <p:ext uri="{BB962C8B-B14F-4D97-AF65-F5344CB8AC3E}">
        <p14:creationId xmlns:p14="http://schemas.microsoft.com/office/powerpoint/2010/main" val="2118087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a:extLst>
              <a:ext uri="{FF2B5EF4-FFF2-40B4-BE49-F238E27FC236}">
                <a16:creationId xmlns:a16="http://schemas.microsoft.com/office/drawing/2014/main" id="{1DD59262-0348-DB43-7E7B-92C258FB255F}"/>
              </a:ext>
            </a:extLst>
          </p:cNvPr>
          <p:cNvSpPr>
            <a:spLocks noGrp="1" noChangeArrowheads="1"/>
          </p:cNvSpPr>
          <p:nvPr>
            <p:ph type="dt" sz="half" idx="10"/>
          </p:nvPr>
        </p:nvSpPr>
        <p:spPr/>
        <p:txBody>
          <a:bodyPr/>
          <a:lstStyle>
            <a:lvl1pPr>
              <a:defRPr/>
            </a:lvl1pPr>
          </a:lstStyle>
          <a:p>
            <a:pPr>
              <a:defRPr/>
            </a:pPr>
            <a:endParaRPr lang="en-US"/>
          </a:p>
        </p:txBody>
      </p:sp>
      <p:sp>
        <p:nvSpPr>
          <p:cNvPr id="4" name="Rectangle 36">
            <a:extLst>
              <a:ext uri="{FF2B5EF4-FFF2-40B4-BE49-F238E27FC236}">
                <a16:creationId xmlns:a16="http://schemas.microsoft.com/office/drawing/2014/main" id="{DC22EFCA-0ADF-73AB-718F-D6C4756242E6}"/>
              </a:ext>
            </a:extLst>
          </p:cNvPr>
          <p:cNvSpPr>
            <a:spLocks noGrp="1" noChangeArrowheads="1"/>
          </p:cNvSpPr>
          <p:nvPr>
            <p:ph type="ftr" sz="quarter" idx="11"/>
          </p:nvPr>
        </p:nvSpPr>
        <p:spPr/>
        <p:txBody>
          <a:bodyPr/>
          <a:lstStyle>
            <a:lvl1pPr>
              <a:defRPr/>
            </a:lvl1pPr>
          </a:lstStyle>
          <a:p>
            <a:pPr>
              <a:defRPr/>
            </a:pPr>
            <a:endParaRPr lang="en-US"/>
          </a:p>
        </p:txBody>
      </p:sp>
      <p:sp>
        <p:nvSpPr>
          <p:cNvPr id="5" name="Rectangle 37">
            <a:extLst>
              <a:ext uri="{FF2B5EF4-FFF2-40B4-BE49-F238E27FC236}">
                <a16:creationId xmlns:a16="http://schemas.microsoft.com/office/drawing/2014/main" id="{F69623EC-8E66-C2A1-C82E-50446D4197C9}"/>
              </a:ext>
            </a:extLst>
          </p:cNvPr>
          <p:cNvSpPr>
            <a:spLocks noGrp="1" noChangeArrowheads="1"/>
          </p:cNvSpPr>
          <p:nvPr>
            <p:ph type="sldNum" sz="quarter" idx="12"/>
          </p:nvPr>
        </p:nvSpPr>
        <p:spPr/>
        <p:txBody>
          <a:bodyPr/>
          <a:lstStyle>
            <a:lvl1pPr>
              <a:defRPr smtClean="0"/>
            </a:lvl1pPr>
          </a:lstStyle>
          <a:p>
            <a:pPr>
              <a:defRPr/>
            </a:pPr>
            <a:fld id="{9E6B5554-FA75-4E86-A13A-CDAF27C31F27}" type="slidenum">
              <a:rPr lang="en-US" altLang="en-US"/>
              <a:pPr>
                <a:defRPr/>
              </a:pPr>
              <a:t>‹#›</a:t>
            </a:fld>
            <a:endParaRPr lang="en-US" altLang="en-US"/>
          </a:p>
        </p:txBody>
      </p:sp>
    </p:spTree>
    <p:extLst>
      <p:ext uri="{BB962C8B-B14F-4D97-AF65-F5344CB8AC3E}">
        <p14:creationId xmlns:p14="http://schemas.microsoft.com/office/powerpoint/2010/main" val="949907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35">
            <a:extLst>
              <a:ext uri="{FF2B5EF4-FFF2-40B4-BE49-F238E27FC236}">
                <a16:creationId xmlns:a16="http://schemas.microsoft.com/office/drawing/2014/main" id="{715473E0-5559-F804-9090-F45FB0048C80}"/>
              </a:ext>
            </a:extLst>
          </p:cNvPr>
          <p:cNvSpPr>
            <a:spLocks noGrp="1" noChangeArrowheads="1"/>
          </p:cNvSpPr>
          <p:nvPr>
            <p:ph type="dt" sz="half" idx="10"/>
          </p:nvPr>
        </p:nvSpPr>
        <p:spPr/>
        <p:txBody>
          <a:bodyPr/>
          <a:lstStyle>
            <a:lvl1pPr>
              <a:defRPr/>
            </a:lvl1pPr>
          </a:lstStyle>
          <a:p>
            <a:pPr>
              <a:defRPr/>
            </a:pPr>
            <a:endParaRPr lang="en-US"/>
          </a:p>
        </p:txBody>
      </p:sp>
      <p:sp>
        <p:nvSpPr>
          <p:cNvPr id="3" name="Rectangle 36">
            <a:extLst>
              <a:ext uri="{FF2B5EF4-FFF2-40B4-BE49-F238E27FC236}">
                <a16:creationId xmlns:a16="http://schemas.microsoft.com/office/drawing/2014/main" id="{BBCA76AE-2E28-9F8A-5EE6-0B80A070F22A}"/>
              </a:ext>
            </a:extLst>
          </p:cNvPr>
          <p:cNvSpPr>
            <a:spLocks noGrp="1" noChangeArrowheads="1"/>
          </p:cNvSpPr>
          <p:nvPr>
            <p:ph type="ftr" sz="quarter" idx="11"/>
          </p:nvPr>
        </p:nvSpPr>
        <p:spPr/>
        <p:txBody>
          <a:bodyPr/>
          <a:lstStyle>
            <a:lvl1pPr>
              <a:defRPr/>
            </a:lvl1pPr>
          </a:lstStyle>
          <a:p>
            <a:pPr>
              <a:defRPr/>
            </a:pPr>
            <a:endParaRPr lang="en-US"/>
          </a:p>
        </p:txBody>
      </p:sp>
      <p:sp>
        <p:nvSpPr>
          <p:cNvPr id="4" name="Rectangle 37">
            <a:extLst>
              <a:ext uri="{FF2B5EF4-FFF2-40B4-BE49-F238E27FC236}">
                <a16:creationId xmlns:a16="http://schemas.microsoft.com/office/drawing/2014/main" id="{CEE71234-54C8-57CA-D690-3C02F8B4A3A1}"/>
              </a:ext>
            </a:extLst>
          </p:cNvPr>
          <p:cNvSpPr>
            <a:spLocks noGrp="1" noChangeArrowheads="1"/>
          </p:cNvSpPr>
          <p:nvPr>
            <p:ph type="sldNum" sz="quarter" idx="12"/>
          </p:nvPr>
        </p:nvSpPr>
        <p:spPr/>
        <p:txBody>
          <a:bodyPr/>
          <a:lstStyle>
            <a:lvl1pPr>
              <a:defRPr smtClean="0"/>
            </a:lvl1pPr>
          </a:lstStyle>
          <a:p>
            <a:pPr>
              <a:defRPr/>
            </a:pPr>
            <a:fld id="{51AF59A2-8ADD-4864-9BFD-7BF621015B14}" type="slidenum">
              <a:rPr lang="en-US" altLang="en-US"/>
              <a:pPr>
                <a:defRPr/>
              </a:pPr>
              <a:t>‹#›</a:t>
            </a:fld>
            <a:endParaRPr lang="en-US" altLang="en-US"/>
          </a:p>
        </p:txBody>
      </p:sp>
    </p:spTree>
    <p:extLst>
      <p:ext uri="{BB962C8B-B14F-4D97-AF65-F5344CB8AC3E}">
        <p14:creationId xmlns:p14="http://schemas.microsoft.com/office/powerpoint/2010/main" val="808611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67BBBC5D-39C0-E83A-5F26-88A169227C25}"/>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B53F80C0-AA45-72F0-A4B7-DCADBFCA1201}"/>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D097DFC1-5EF0-A826-3C29-6B3F7C405E72}"/>
              </a:ext>
            </a:extLst>
          </p:cNvPr>
          <p:cNvSpPr>
            <a:spLocks noGrp="1" noChangeArrowheads="1"/>
          </p:cNvSpPr>
          <p:nvPr>
            <p:ph type="sldNum" sz="quarter" idx="12"/>
          </p:nvPr>
        </p:nvSpPr>
        <p:spPr/>
        <p:txBody>
          <a:bodyPr/>
          <a:lstStyle>
            <a:lvl1pPr>
              <a:defRPr smtClean="0"/>
            </a:lvl1pPr>
          </a:lstStyle>
          <a:p>
            <a:pPr>
              <a:defRPr/>
            </a:pPr>
            <a:fld id="{632669C9-D97E-449C-B1B0-CABC96403C34}" type="slidenum">
              <a:rPr lang="en-US" altLang="en-US"/>
              <a:pPr>
                <a:defRPr/>
              </a:pPr>
              <a:t>‹#›</a:t>
            </a:fld>
            <a:endParaRPr lang="en-US" altLang="en-US"/>
          </a:p>
        </p:txBody>
      </p:sp>
    </p:spTree>
    <p:extLst>
      <p:ext uri="{BB962C8B-B14F-4D97-AF65-F5344CB8AC3E}">
        <p14:creationId xmlns:p14="http://schemas.microsoft.com/office/powerpoint/2010/main" val="3083719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35">
            <a:extLst>
              <a:ext uri="{FF2B5EF4-FFF2-40B4-BE49-F238E27FC236}">
                <a16:creationId xmlns:a16="http://schemas.microsoft.com/office/drawing/2014/main" id="{5796B415-E482-0ABA-87A0-CF66D8817476}"/>
              </a:ext>
            </a:extLst>
          </p:cNvPr>
          <p:cNvSpPr>
            <a:spLocks noGrp="1" noChangeArrowheads="1"/>
          </p:cNvSpPr>
          <p:nvPr>
            <p:ph type="dt" sz="half" idx="10"/>
          </p:nvPr>
        </p:nvSpPr>
        <p:spPr/>
        <p:txBody>
          <a:bodyPr/>
          <a:lstStyle>
            <a:lvl1pPr>
              <a:defRPr/>
            </a:lvl1pPr>
          </a:lstStyle>
          <a:p>
            <a:pPr>
              <a:defRPr/>
            </a:pPr>
            <a:endParaRPr lang="en-US"/>
          </a:p>
        </p:txBody>
      </p:sp>
      <p:sp>
        <p:nvSpPr>
          <p:cNvPr id="6" name="Rectangle 36">
            <a:extLst>
              <a:ext uri="{FF2B5EF4-FFF2-40B4-BE49-F238E27FC236}">
                <a16:creationId xmlns:a16="http://schemas.microsoft.com/office/drawing/2014/main" id="{208D26D7-8F88-895C-B231-C63EC1D06704}"/>
              </a:ext>
            </a:extLst>
          </p:cNvPr>
          <p:cNvSpPr>
            <a:spLocks noGrp="1" noChangeArrowheads="1"/>
          </p:cNvSpPr>
          <p:nvPr>
            <p:ph type="ftr" sz="quarter" idx="11"/>
          </p:nvPr>
        </p:nvSpPr>
        <p:spPr/>
        <p:txBody>
          <a:bodyPr/>
          <a:lstStyle>
            <a:lvl1pPr>
              <a:defRPr/>
            </a:lvl1pPr>
          </a:lstStyle>
          <a:p>
            <a:pPr>
              <a:defRPr/>
            </a:pPr>
            <a:endParaRPr lang="en-US"/>
          </a:p>
        </p:txBody>
      </p:sp>
      <p:sp>
        <p:nvSpPr>
          <p:cNvPr id="7" name="Rectangle 37">
            <a:extLst>
              <a:ext uri="{FF2B5EF4-FFF2-40B4-BE49-F238E27FC236}">
                <a16:creationId xmlns:a16="http://schemas.microsoft.com/office/drawing/2014/main" id="{34FDBDD0-D3A8-D202-0F4C-75688DA285CE}"/>
              </a:ext>
            </a:extLst>
          </p:cNvPr>
          <p:cNvSpPr>
            <a:spLocks noGrp="1" noChangeArrowheads="1"/>
          </p:cNvSpPr>
          <p:nvPr>
            <p:ph type="sldNum" sz="quarter" idx="12"/>
          </p:nvPr>
        </p:nvSpPr>
        <p:spPr/>
        <p:txBody>
          <a:bodyPr/>
          <a:lstStyle>
            <a:lvl1pPr>
              <a:defRPr smtClean="0"/>
            </a:lvl1pPr>
          </a:lstStyle>
          <a:p>
            <a:pPr>
              <a:defRPr/>
            </a:pPr>
            <a:fld id="{95F2AD91-684D-4D77-AE4F-2CFFE84A6A71}" type="slidenum">
              <a:rPr lang="en-US" altLang="en-US"/>
              <a:pPr>
                <a:defRPr/>
              </a:pPr>
              <a:t>‹#›</a:t>
            </a:fld>
            <a:endParaRPr lang="en-US" altLang="en-US"/>
          </a:p>
        </p:txBody>
      </p:sp>
    </p:spTree>
    <p:extLst>
      <p:ext uri="{BB962C8B-B14F-4D97-AF65-F5344CB8AC3E}">
        <p14:creationId xmlns:p14="http://schemas.microsoft.com/office/powerpoint/2010/main" val="14999169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theme" Target="../theme/theme2.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1026" name="Group 2">
            <a:extLst>
              <a:ext uri="{FF2B5EF4-FFF2-40B4-BE49-F238E27FC236}">
                <a16:creationId xmlns:a16="http://schemas.microsoft.com/office/drawing/2014/main" id="{598F0CD2-8E28-0196-2B26-040A583C6489}"/>
              </a:ext>
            </a:extLst>
          </p:cNvPr>
          <p:cNvGrpSpPr>
            <a:grpSpLocks/>
          </p:cNvGrpSpPr>
          <p:nvPr/>
        </p:nvGrpSpPr>
        <p:grpSpPr bwMode="auto">
          <a:xfrm>
            <a:off x="0" y="0"/>
            <a:ext cx="1447800" cy="6854825"/>
            <a:chOff x="0" y="0"/>
            <a:chExt cx="684" cy="4318"/>
          </a:xfrm>
        </p:grpSpPr>
        <p:sp>
          <p:nvSpPr>
            <p:cNvPr id="37891" name="Rectangle 3">
              <a:extLst>
                <a:ext uri="{FF2B5EF4-FFF2-40B4-BE49-F238E27FC236}">
                  <a16:creationId xmlns:a16="http://schemas.microsoft.com/office/drawing/2014/main" id="{BB28B39A-E552-3243-F67E-DA18870268C3}"/>
                </a:ext>
              </a:extLst>
            </p:cNvPr>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eaLnBrk="1" hangingPunct="1">
                <a:defRPr/>
              </a:pPr>
              <a:endParaRPr lang="en-US" dirty="0">
                <a:latin typeface="Calibri" panose="020F0502020204030204" pitchFamily="34" charset="0"/>
              </a:endParaRPr>
            </a:p>
          </p:txBody>
        </p:sp>
        <p:grpSp>
          <p:nvGrpSpPr>
            <p:cNvPr id="1033" name="Group 4">
              <a:extLst>
                <a:ext uri="{FF2B5EF4-FFF2-40B4-BE49-F238E27FC236}">
                  <a16:creationId xmlns:a16="http://schemas.microsoft.com/office/drawing/2014/main" id="{FCB39ADA-4387-5DD4-28D3-9480AB72F3D7}"/>
                </a:ext>
              </a:extLst>
            </p:cNvPr>
            <p:cNvGrpSpPr>
              <a:grpSpLocks/>
            </p:cNvGrpSpPr>
            <p:nvPr/>
          </p:nvGrpSpPr>
          <p:grpSpPr bwMode="auto">
            <a:xfrm>
              <a:off x="48" y="102"/>
              <a:ext cx="96" cy="4128"/>
              <a:chOff x="48" y="102"/>
              <a:chExt cx="96" cy="4128"/>
            </a:xfrm>
          </p:grpSpPr>
          <p:sp>
            <p:nvSpPr>
              <p:cNvPr id="1034" name="Rectangle 5">
                <a:extLst>
                  <a:ext uri="{FF2B5EF4-FFF2-40B4-BE49-F238E27FC236}">
                    <a16:creationId xmlns:a16="http://schemas.microsoft.com/office/drawing/2014/main" id="{8B0C6602-F639-5FF2-13F4-62EAD51D1696}"/>
                  </a:ext>
                </a:extLst>
              </p:cNvPr>
              <p:cNvSpPr>
                <a:spLocks noChangeArrowheads="1"/>
              </p:cNvSpPr>
              <p:nvPr/>
            </p:nvSpPr>
            <p:spPr bwMode="auto">
              <a:xfrm>
                <a:off x="48" y="110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5" name="Rectangle 6">
                <a:extLst>
                  <a:ext uri="{FF2B5EF4-FFF2-40B4-BE49-F238E27FC236}">
                    <a16:creationId xmlns:a16="http://schemas.microsoft.com/office/drawing/2014/main" id="{803D73D7-C1C9-1F9F-9156-897E51A52E20}"/>
                  </a:ext>
                </a:extLst>
              </p:cNvPr>
              <p:cNvSpPr>
                <a:spLocks noChangeArrowheads="1"/>
              </p:cNvSpPr>
              <p:nvPr/>
            </p:nvSpPr>
            <p:spPr bwMode="auto">
              <a:xfrm>
                <a:off x="48" y="125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6" name="Rectangle 7">
                <a:extLst>
                  <a:ext uri="{FF2B5EF4-FFF2-40B4-BE49-F238E27FC236}">
                    <a16:creationId xmlns:a16="http://schemas.microsoft.com/office/drawing/2014/main" id="{0984B52C-C345-1619-72BA-35241F7FF4AC}"/>
                  </a:ext>
                </a:extLst>
              </p:cNvPr>
              <p:cNvSpPr>
                <a:spLocks noChangeArrowheads="1"/>
              </p:cNvSpPr>
              <p:nvPr/>
            </p:nvSpPr>
            <p:spPr bwMode="auto">
              <a:xfrm>
                <a:off x="48" y="139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7" name="Rectangle 8">
                <a:extLst>
                  <a:ext uri="{FF2B5EF4-FFF2-40B4-BE49-F238E27FC236}">
                    <a16:creationId xmlns:a16="http://schemas.microsoft.com/office/drawing/2014/main" id="{FC40FBFC-9328-2626-2A2A-843732ADD5EC}"/>
                  </a:ext>
                </a:extLst>
              </p:cNvPr>
              <p:cNvSpPr>
                <a:spLocks noChangeArrowheads="1"/>
              </p:cNvSpPr>
              <p:nvPr/>
            </p:nvSpPr>
            <p:spPr bwMode="auto">
              <a:xfrm>
                <a:off x="48" y="1538"/>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8" name="Rectangle 9">
                <a:extLst>
                  <a:ext uri="{FF2B5EF4-FFF2-40B4-BE49-F238E27FC236}">
                    <a16:creationId xmlns:a16="http://schemas.microsoft.com/office/drawing/2014/main" id="{17E796C2-EC83-41DF-32FE-84200B6E8EE0}"/>
                  </a:ext>
                </a:extLst>
              </p:cNvPr>
              <p:cNvSpPr>
                <a:spLocks noChangeArrowheads="1"/>
              </p:cNvSpPr>
              <p:nvPr/>
            </p:nvSpPr>
            <p:spPr bwMode="auto">
              <a:xfrm>
                <a:off x="48" y="1683"/>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39" name="Rectangle 10">
                <a:extLst>
                  <a:ext uri="{FF2B5EF4-FFF2-40B4-BE49-F238E27FC236}">
                    <a16:creationId xmlns:a16="http://schemas.microsoft.com/office/drawing/2014/main" id="{FC65B5C8-ADB8-A9DF-EB80-09996DBE7228}"/>
                  </a:ext>
                </a:extLst>
              </p:cNvPr>
              <p:cNvSpPr>
                <a:spLocks noChangeArrowheads="1"/>
              </p:cNvSpPr>
              <p:nvPr/>
            </p:nvSpPr>
            <p:spPr bwMode="auto">
              <a:xfrm>
                <a:off x="48" y="182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0" name="Rectangle 11">
                <a:extLst>
                  <a:ext uri="{FF2B5EF4-FFF2-40B4-BE49-F238E27FC236}">
                    <a16:creationId xmlns:a16="http://schemas.microsoft.com/office/drawing/2014/main" id="{DDBAF225-8136-E87B-5E24-DCDE94C12983}"/>
                  </a:ext>
                </a:extLst>
              </p:cNvPr>
              <p:cNvSpPr>
                <a:spLocks noChangeArrowheads="1"/>
              </p:cNvSpPr>
              <p:nvPr/>
            </p:nvSpPr>
            <p:spPr bwMode="auto">
              <a:xfrm>
                <a:off x="48" y="197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1" name="Rectangle 12">
                <a:extLst>
                  <a:ext uri="{FF2B5EF4-FFF2-40B4-BE49-F238E27FC236}">
                    <a16:creationId xmlns:a16="http://schemas.microsoft.com/office/drawing/2014/main" id="{5BC7E8EF-8C04-A673-7ED5-22EA9BA090D7}"/>
                  </a:ext>
                </a:extLst>
              </p:cNvPr>
              <p:cNvSpPr>
                <a:spLocks noChangeArrowheads="1"/>
              </p:cNvSpPr>
              <p:nvPr/>
            </p:nvSpPr>
            <p:spPr bwMode="auto">
              <a:xfrm>
                <a:off x="48" y="2115"/>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2" name="Rectangle 13">
                <a:extLst>
                  <a:ext uri="{FF2B5EF4-FFF2-40B4-BE49-F238E27FC236}">
                    <a16:creationId xmlns:a16="http://schemas.microsoft.com/office/drawing/2014/main" id="{575602DD-0195-2369-8B20-1FD7CB5DD906}"/>
                  </a:ext>
                </a:extLst>
              </p:cNvPr>
              <p:cNvSpPr>
                <a:spLocks noChangeArrowheads="1"/>
              </p:cNvSpPr>
              <p:nvPr/>
            </p:nvSpPr>
            <p:spPr bwMode="auto">
              <a:xfrm>
                <a:off x="48" y="225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3" name="Rectangle 14">
                <a:extLst>
                  <a:ext uri="{FF2B5EF4-FFF2-40B4-BE49-F238E27FC236}">
                    <a16:creationId xmlns:a16="http://schemas.microsoft.com/office/drawing/2014/main" id="{355A6B12-CEA4-7A4B-B26B-C37BD9D490E2}"/>
                  </a:ext>
                </a:extLst>
              </p:cNvPr>
              <p:cNvSpPr>
                <a:spLocks noChangeArrowheads="1"/>
              </p:cNvSpPr>
              <p:nvPr/>
            </p:nvSpPr>
            <p:spPr bwMode="auto">
              <a:xfrm>
                <a:off x="48" y="240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4" name="Rectangle 15">
                <a:extLst>
                  <a:ext uri="{FF2B5EF4-FFF2-40B4-BE49-F238E27FC236}">
                    <a16:creationId xmlns:a16="http://schemas.microsoft.com/office/drawing/2014/main" id="{C5B6AD59-D9AD-A619-2310-146068F4F69F}"/>
                  </a:ext>
                </a:extLst>
              </p:cNvPr>
              <p:cNvSpPr>
                <a:spLocks noChangeArrowheads="1"/>
              </p:cNvSpPr>
              <p:nvPr/>
            </p:nvSpPr>
            <p:spPr bwMode="auto">
              <a:xfrm>
                <a:off x="48" y="254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5" name="Rectangle 16">
                <a:extLst>
                  <a:ext uri="{FF2B5EF4-FFF2-40B4-BE49-F238E27FC236}">
                    <a16:creationId xmlns:a16="http://schemas.microsoft.com/office/drawing/2014/main" id="{8DF078F1-3624-65E0-F813-01653BA1FBF5}"/>
                  </a:ext>
                </a:extLst>
              </p:cNvPr>
              <p:cNvSpPr>
                <a:spLocks noChangeArrowheads="1"/>
              </p:cNvSpPr>
              <p:nvPr/>
            </p:nvSpPr>
            <p:spPr bwMode="auto">
              <a:xfrm>
                <a:off x="48" y="269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6" name="Rectangle 17">
                <a:extLst>
                  <a:ext uri="{FF2B5EF4-FFF2-40B4-BE49-F238E27FC236}">
                    <a16:creationId xmlns:a16="http://schemas.microsoft.com/office/drawing/2014/main" id="{E7FFD1C5-5065-2213-A7B8-F31B102BF8B3}"/>
                  </a:ext>
                </a:extLst>
              </p:cNvPr>
              <p:cNvSpPr>
                <a:spLocks noChangeArrowheads="1"/>
              </p:cNvSpPr>
              <p:nvPr/>
            </p:nvSpPr>
            <p:spPr bwMode="auto">
              <a:xfrm>
                <a:off x="48" y="2836"/>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7" name="Rectangle 18">
                <a:extLst>
                  <a:ext uri="{FF2B5EF4-FFF2-40B4-BE49-F238E27FC236}">
                    <a16:creationId xmlns:a16="http://schemas.microsoft.com/office/drawing/2014/main" id="{474C445E-6488-B759-B05E-A0A0748DF769}"/>
                  </a:ext>
                </a:extLst>
              </p:cNvPr>
              <p:cNvSpPr>
                <a:spLocks noChangeArrowheads="1"/>
              </p:cNvSpPr>
              <p:nvPr/>
            </p:nvSpPr>
            <p:spPr bwMode="auto">
              <a:xfrm>
                <a:off x="48" y="298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8" name="Rectangle 19">
                <a:extLst>
                  <a:ext uri="{FF2B5EF4-FFF2-40B4-BE49-F238E27FC236}">
                    <a16:creationId xmlns:a16="http://schemas.microsoft.com/office/drawing/2014/main" id="{8FC28E01-3CA8-64CF-53B6-1D77F3C8DD8B}"/>
                  </a:ext>
                </a:extLst>
              </p:cNvPr>
              <p:cNvSpPr>
                <a:spLocks noChangeArrowheads="1"/>
              </p:cNvSpPr>
              <p:nvPr/>
            </p:nvSpPr>
            <p:spPr bwMode="auto">
              <a:xfrm>
                <a:off x="48" y="3124"/>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49" name="Rectangle 20">
                <a:extLst>
                  <a:ext uri="{FF2B5EF4-FFF2-40B4-BE49-F238E27FC236}">
                    <a16:creationId xmlns:a16="http://schemas.microsoft.com/office/drawing/2014/main" id="{B2EF0E4F-38F2-2617-D353-7A8B3F4B0E7A}"/>
                  </a:ext>
                </a:extLst>
              </p:cNvPr>
              <p:cNvSpPr>
                <a:spLocks noChangeArrowheads="1"/>
              </p:cNvSpPr>
              <p:nvPr/>
            </p:nvSpPr>
            <p:spPr bwMode="auto">
              <a:xfrm>
                <a:off x="48" y="3269"/>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0" name="Rectangle 21">
                <a:extLst>
                  <a:ext uri="{FF2B5EF4-FFF2-40B4-BE49-F238E27FC236}">
                    <a16:creationId xmlns:a16="http://schemas.microsoft.com/office/drawing/2014/main" id="{69CD4C2E-0864-CB18-2D98-6CE2A0B3E97C}"/>
                  </a:ext>
                </a:extLst>
              </p:cNvPr>
              <p:cNvSpPr>
                <a:spLocks noChangeArrowheads="1"/>
              </p:cNvSpPr>
              <p:nvPr/>
            </p:nvSpPr>
            <p:spPr bwMode="auto">
              <a:xfrm>
                <a:off x="48" y="3412"/>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1" name="Rectangle 22">
                <a:extLst>
                  <a:ext uri="{FF2B5EF4-FFF2-40B4-BE49-F238E27FC236}">
                    <a16:creationId xmlns:a16="http://schemas.microsoft.com/office/drawing/2014/main" id="{E4414374-1987-AEB8-AC5F-39138DB4EEF4}"/>
                  </a:ext>
                </a:extLst>
              </p:cNvPr>
              <p:cNvSpPr>
                <a:spLocks noChangeArrowheads="1"/>
              </p:cNvSpPr>
              <p:nvPr/>
            </p:nvSpPr>
            <p:spPr bwMode="auto">
              <a:xfrm>
                <a:off x="48" y="3557"/>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2" name="Rectangle 23">
                <a:extLst>
                  <a:ext uri="{FF2B5EF4-FFF2-40B4-BE49-F238E27FC236}">
                    <a16:creationId xmlns:a16="http://schemas.microsoft.com/office/drawing/2014/main" id="{87D23D71-082D-405F-8DFB-580E202116B8}"/>
                  </a:ext>
                </a:extLst>
              </p:cNvPr>
              <p:cNvSpPr>
                <a:spLocks noChangeArrowheads="1"/>
              </p:cNvSpPr>
              <p:nvPr/>
            </p:nvSpPr>
            <p:spPr bwMode="auto">
              <a:xfrm>
                <a:off x="48" y="3702"/>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3" name="Rectangle 24">
                <a:extLst>
                  <a:ext uri="{FF2B5EF4-FFF2-40B4-BE49-F238E27FC236}">
                    <a16:creationId xmlns:a16="http://schemas.microsoft.com/office/drawing/2014/main" id="{30E38449-3B1A-762A-2A09-87BD60464194}"/>
                  </a:ext>
                </a:extLst>
              </p:cNvPr>
              <p:cNvSpPr>
                <a:spLocks noChangeArrowheads="1"/>
              </p:cNvSpPr>
              <p:nvPr/>
            </p:nvSpPr>
            <p:spPr bwMode="auto">
              <a:xfrm>
                <a:off x="48" y="3845"/>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4" name="Rectangle 25">
                <a:extLst>
                  <a:ext uri="{FF2B5EF4-FFF2-40B4-BE49-F238E27FC236}">
                    <a16:creationId xmlns:a16="http://schemas.microsoft.com/office/drawing/2014/main" id="{12C6C5D3-B6BA-69C8-1A1D-D1448CF1581D}"/>
                  </a:ext>
                </a:extLst>
              </p:cNvPr>
              <p:cNvSpPr>
                <a:spLocks noChangeArrowheads="1"/>
              </p:cNvSpPr>
              <p:nvPr/>
            </p:nvSpPr>
            <p:spPr bwMode="auto">
              <a:xfrm>
                <a:off x="48" y="3990"/>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5" name="Rectangle 26">
                <a:extLst>
                  <a:ext uri="{FF2B5EF4-FFF2-40B4-BE49-F238E27FC236}">
                    <a16:creationId xmlns:a16="http://schemas.microsoft.com/office/drawing/2014/main" id="{FFF76EB3-BCEA-B27F-CFF0-C9C8FC7236E5}"/>
                  </a:ext>
                </a:extLst>
              </p:cNvPr>
              <p:cNvSpPr>
                <a:spLocks noChangeArrowheads="1"/>
              </p:cNvSpPr>
              <p:nvPr/>
            </p:nvSpPr>
            <p:spPr bwMode="auto">
              <a:xfrm>
                <a:off x="48" y="413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6" name="Rectangle 27">
                <a:extLst>
                  <a:ext uri="{FF2B5EF4-FFF2-40B4-BE49-F238E27FC236}">
                    <a16:creationId xmlns:a16="http://schemas.microsoft.com/office/drawing/2014/main" id="{2F758DF3-4D4C-0233-EF2C-D41F3FC477C9}"/>
                  </a:ext>
                </a:extLst>
              </p:cNvPr>
              <p:cNvSpPr>
                <a:spLocks noChangeArrowheads="1"/>
              </p:cNvSpPr>
              <p:nvPr/>
            </p:nvSpPr>
            <p:spPr bwMode="auto">
              <a:xfrm>
                <a:off x="48" y="102"/>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7" name="Rectangle 28">
                <a:extLst>
                  <a:ext uri="{FF2B5EF4-FFF2-40B4-BE49-F238E27FC236}">
                    <a16:creationId xmlns:a16="http://schemas.microsoft.com/office/drawing/2014/main" id="{B1A45B67-BE29-966A-BA20-798AEE868A1F}"/>
                  </a:ext>
                </a:extLst>
              </p:cNvPr>
              <p:cNvSpPr>
                <a:spLocks noChangeArrowheads="1"/>
              </p:cNvSpPr>
              <p:nvPr/>
            </p:nvSpPr>
            <p:spPr bwMode="auto">
              <a:xfrm>
                <a:off x="48" y="246"/>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8" name="Rectangle 29">
                <a:extLst>
                  <a:ext uri="{FF2B5EF4-FFF2-40B4-BE49-F238E27FC236}">
                    <a16:creationId xmlns:a16="http://schemas.microsoft.com/office/drawing/2014/main" id="{B26C85B8-E762-C0D3-8900-C8552716E4B7}"/>
                  </a:ext>
                </a:extLst>
              </p:cNvPr>
              <p:cNvSpPr>
                <a:spLocks noChangeArrowheads="1"/>
              </p:cNvSpPr>
              <p:nvPr/>
            </p:nvSpPr>
            <p:spPr bwMode="auto">
              <a:xfrm>
                <a:off x="48" y="391"/>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59" name="Rectangle 30">
                <a:extLst>
                  <a:ext uri="{FF2B5EF4-FFF2-40B4-BE49-F238E27FC236}">
                    <a16:creationId xmlns:a16="http://schemas.microsoft.com/office/drawing/2014/main" id="{16A85AA8-9E00-93D6-4CA4-056F304D84D3}"/>
                  </a:ext>
                </a:extLst>
              </p:cNvPr>
              <p:cNvSpPr>
                <a:spLocks noChangeArrowheads="1"/>
              </p:cNvSpPr>
              <p:nvPr/>
            </p:nvSpPr>
            <p:spPr bwMode="auto">
              <a:xfrm>
                <a:off x="48" y="535"/>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0" name="Rectangle 31">
                <a:extLst>
                  <a:ext uri="{FF2B5EF4-FFF2-40B4-BE49-F238E27FC236}">
                    <a16:creationId xmlns:a16="http://schemas.microsoft.com/office/drawing/2014/main" id="{FC4DA4F8-F364-FC0A-66C6-A42931313429}"/>
                  </a:ext>
                </a:extLst>
              </p:cNvPr>
              <p:cNvSpPr>
                <a:spLocks noChangeArrowheads="1"/>
              </p:cNvSpPr>
              <p:nvPr/>
            </p:nvSpPr>
            <p:spPr bwMode="auto">
              <a:xfrm>
                <a:off x="48" y="679"/>
                <a:ext cx="96" cy="96"/>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1" name="Rectangle 32">
                <a:extLst>
                  <a:ext uri="{FF2B5EF4-FFF2-40B4-BE49-F238E27FC236}">
                    <a16:creationId xmlns:a16="http://schemas.microsoft.com/office/drawing/2014/main" id="{7534B785-AB1C-68C7-47CA-274FC621DEB2}"/>
                  </a:ext>
                </a:extLst>
              </p:cNvPr>
              <p:cNvSpPr>
                <a:spLocks noChangeArrowheads="1"/>
              </p:cNvSpPr>
              <p:nvPr/>
            </p:nvSpPr>
            <p:spPr bwMode="auto">
              <a:xfrm>
                <a:off x="48" y="823"/>
                <a:ext cx="96" cy="97"/>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sp>
            <p:nvSpPr>
              <p:cNvPr id="1062" name="Rectangle 33">
                <a:extLst>
                  <a:ext uri="{FF2B5EF4-FFF2-40B4-BE49-F238E27FC236}">
                    <a16:creationId xmlns:a16="http://schemas.microsoft.com/office/drawing/2014/main" id="{C6A67BE9-9829-C337-9ED4-C84175EF3930}"/>
                  </a:ext>
                </a:extLst>
              </p:cNvPr>
              <p:cNvSpPr>
                <a:spLocks noChangeArrowheads="1"/>
              </p:cNvSpPr>
              <p:nvPr/>
            </p:nvSpPr>
            <p:spPr bwMode="auto">
              <a:xfrm>
                <a:off x="48" y="968"/>
                <a:ext cx="96" cy="95"/>
              </a:xfrm>
              <a:prstGeom prst="rect">
                <a:avLst/>
              </a:prstGeom>
              <a:solidFill>
                <a:schemeClr val="bg1">
                  <a:alpha val="50195"/>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dirty="0">
                  <a:latin typeface="Calibri" panose="020F0502020204030204" pitchFamily="34" charset="0"/>
                </a:endParaRPr>
              </a:p>
            </p:txBody>
          </p:sp>
        </p:grpSp>
      </p:grpSp>
      <p:sp>
        <p:nvSpPr>
          <p:cNvPr id="1027" name="Rectangle 34">
            <a:extLst>
              <a:ext uri="{FF2B5EF4-FFF2-40B4-BE49-F238E27FC236}">
                <a16:creationId xmlns:a16="http://schemas.microsoft.com/office/drawing/2014/main" id="{8422AEB7-F477-5522-3120-A38F7B0705EF}"/>
              </a:ext>
            </a:extLst>
          </p:cNvPr>
          <p:cNvSpPr>
            <a:spLocks noGrp="1" noChangeArrowheads="1"/>
          </p:cNvSpPr>
          <p:nvPr>
            <p:ph type="title"/>
          </p:nvPr>
        </p:nvSpPr>
        <p:spPr bwMode="auto">
          <a:xfrm>
            <a:off x="1524000" y="609600"/>
            <a:ext cx="103632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a:t>Click to edit Master title style</a:t>
            </a:r>
          </a:p>
        </p:txBody>
      </p:sp>
      <p:sp>
        <p:nvSpPr>
          <p:cNvPr id="37923" name="Rectangle 35">
            <a:extLst>
              <a:ext uri="{FF2B5EF4-FFF2-40B4-BE49-F238E27FC236}">
                <a16:creationId xmlns:a16="http://schemas.microsoft.com/office/drawing/2014/main" id="{7576B130-125F-A0FC-67DD-9C3B36684BD0}"/>
              </a:ext>
            </a:extLst>
          </p:cNvPr>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eaLnBrk="1" hangingPunct="1">
              <a:defRPr sz="1400">
                <a:latin typeface="Calibri" panose="020F0502020204030204" pitchFamily="34" charset="0"/>
              </a:defRPr>
            </a:lvl1pPr>
          </a:lstStyle>
          <a:p>
            <a:pPr>
              <a:defRPr/>
            </a:pPr>
            <a:endParaRPr lang="en-US" dirty="0"/>
          </a:p>
        </p:txBody>
      </p:sp>
      <p:sp>
        <p:nvSpPr>
          <p:cNvPr id="37924" name="Rectangle 36">
            <a:extLst>
              <a:ext uri="{FF2B5EF4-FFF2-40B4-BE49-F238E27FC236}">
                <a16:creationId xmlns:a16="http://schemas.microsoft.com/office/drawing/2014/main" id="{AF845C94-12CA-E9B2-4CAF-C37AF5A423D9}"/>
              </a:ext>
            </a:extLst>
          </p:cNvPr>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eaLnBrk="1" hangingPunct="1">
              <a:defRPr sz="1400">
                <a:latin typeface="Calibri" panose="020F0502020204030204" pitchFamily="34" charset="0"/>
              </a:defRPr>
            </a:lvl1pPr>
          </a:lstStyle>
          <a:p>
            <a:pPr>
              <a:defRPr/>
            </a:pPr>
            <a:endParaRPr lang="en-US" dirty="0"/>
          </a:p>
        </p:txBody>
      </p:sp>
      <p:sp>
        <p:nvSpPr>
          <p:cNvPr id="37925" name="Rectangle 37">
            <a:extLst>
              <a:ext uri="{FF2B5EF4-FFF2-40B4-BE49-F238E27FC236}">
                <a16:creationId xmlns:a16="http://schemas.microsoft.com/office/drawing/2014/main" id="{65C1B6AF-2BB9-6F77-3A5B-ED41E3F9E63F}"/>
              </a:ext>
            </a:extLst>
          </p:cNvPr>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eaLnBrk="1" hangingPunct="1">
              <a:defRPr sz="1400" smtClean="0">
                <a:latin typeface="Calibri" panose="020F0502020204030204" pitchFamily="34" charset="0"/>
              </a:defRPr>
            </a:lvl1pPr>
          </a:lstStyle>
          <a:p>
            <a:pPr>
              <a:defRPr/>
            </a:pPr>
            <a:fld id="{65A036BE-C698-4817-B8F4-7690D465CCD6}" type="slidenum">
              <a:rPr lang="en-US" altLang="en-US" smtClean="0"/>
              <a:pPr>
                <a:defRPr/>
              </a:pPr>
              <a:t>‹#›</a:t>
            </a:fld>
            <a:endParaRPr lang="en-US" altLang="en-US" dirty="0"/>
          </a:p>
        </p:txBody>
      </p:sp>
      <p:sp>
        <p:nvSpPr>
          <p:cNvPr id="37926" name="Rectangle 38">
            <a:extLst>
              <a:ext uri="{FF2B5EF4-FFF2-40B4-BE49-F238E27FC236}">
                <a16:creationId xmlns:a16="http://schemas.microsoft.com/office/drawing/2014/main" id="{26638F89-1808-5990-DF77-B55C8ED61663}"/>
              </a:ext>
            </a:extLst>
          </p:cNvPr>
          <p:cNvSpPr>
            <a:spLocks noGrp="1" noChangeArrowheads="1"/>
          </p:cNvSpPr>
          <p:nvPr>
            <p:ph type="body" idx="1"/>
          </p:nvPr>
        </p:nvSpPr>
        <p:spPr bwMode="auto">
          <a:xfrm>
            <a:off x="1560513"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1" r:id="rId7"/>
    <p:sldLayoutId id="2147483742" r:id="rId8"/>
    <p:sldLayoutId id="2147483743" r:id="rId9"/>
    <p:sldLayoutId id="2147483744" r:id="rId10"/>
    <p:sldLayoutId id="2147483745" r:id="rId11"/>
    <p:sldLayoutId id="2147483746" r:id="rId12"/>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3"/>
            <a:ext cx="144780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sz="2400"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524000" y="609600"/>
            <a:ext cx="103632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5240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4775200" y="6248400"/>
            <a:ext cx="38608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9347200" y="6248400"/>
            <a:ext cx="2540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559984" y="1946275"/>
            <a:ext cx="10363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905443242"/>
      </p:ext>
    </p:extLst>
  </p:cSld>
  <p:clrMap bg1="dk2" tx1="lt1" bg2="dk1"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61" r:id="rId12"/>
    <p:sldLayoutId id="2147483762" r:id="rId13"/>
    <p:sldLayoutId id="2147483763" r:id="rId14"/>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0.png"/><Relationship Id="rId1" Type="http://schemas.openxmlformats.org/officeDocument/2006/relationships/slideLayout" Target="../slideLayouts/slideLayout13.xml"/><Relationship Id="rId4" Type="http://schemas.microsoft.com/office/2007/relationships/hdphoto" Target="../media/hdphoto1.wdp"/></Relationships>
</file>

<file path=ppt/slides/_rels/slide2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2.xml"/></Relationships>
</file>

<file path=ppt/slides/_rels/slide3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3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4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4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2.xml"/></Relationships>
</file>

<file path=ppt/slides/_rels/slide4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4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 name="Subtitle 2">
            <a:extLst>
              <a:ext uri="{FF2B5EF4-FFF2-40B4-BE49-F238E27FC236}">
                <a16:creationId xmlns:a16="http://schemas.microsoft.com/office/drawing/2014/main" id="{B9CDD187-4665-4441-9CE9-61C16AFDD123}"/>
              </a:ext>
            </a:extLst>
          </p:cNvPr>
          <p:cNvSpPr txBox="1">
            <a:spLocks/>
          </p:cNvSpPr>
          <p:nvPr/>
        </p:nvSpPr>
        <p:spPr bwMode="auto">
          <a:xfrm>
            <a:off x="2362200" y="5257800"/>
            <a:ext cx="7467600" cy="1524000"/>
          </a:xfrm>
          <a:prstGeom prst="rect">
            <a:avLst/>
          </a:prstGeom>
          <a:noFill/>
          <a:ln w="9525">
            <a:noFill/>
            <a:miter lim="800000"/>
            <a:headEnd/>
            <a:tailEnd/>
          </a:ln>
          <a:effectLst/>
        </p:spPr>
        <p:txBody>
          <a:bodyPr vert="horz" wrap="square" lIns="92075" tIns="46038" rIns="92075" bIns="46038" numCol="1" anchor="t" anchorCtr="0" compatLnSpc="1">
            <a:prstTxWarp prst="textNoShape">
              <a:avLst/>
            </a:prstTxWarp>
          </a:bodyPr>
          <a:lstStyle>
            <a:lvl1pPr marL="0" indent="0" algn="ctr" rtl="0" eaLnBrk="0" fontAlgn="base" hangingPunct="0">
              <a:spcBef>
                <a:spcPct val="20000"/>
              </a:spcBef>
              <a:spcAft>
                <a:spcPct val="0"/>
              </a:spcAft>
              <a:buClr>
                <a:schemeClr val="tx2"/>
              </a:buClr>
              <a:buSzPct val="75000"/>
              <a:buFont typeface="Wingdings" pitchFamily="2" charset="2"/>
              <a:buNone/>
              <a:defRPr sz="3200">
                <a:solidFill>
                  <a:srgbClr val="FFFFFF"/>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200" b="0" i="0" u="none" strike="noStrike" kern="0" cap="none" spc="0" normalizeH="0" baseline="0" noProof="0" dirty="0">
                <a:ln>
                  <a:noFill/>
                </a:ln>
                <a:solidFill>
                  <a:srgbClr val="FFFFCC"/>
                </a:solidFill>
                <a:effectLst>
                  <a:outerShdw blurRad="38100" dist="38100" dir="2700000" algn="tl">
                    <a:srgbClr val="000000">
                      <a:alpha val="43137"/>
                    </a:srgbClr>
                  </a:outerShdw>
                </a:effectLst>
                <a:uLnTx/>
                <a:uFillTx/>
                <a:latin typeface="Calibri" panose="020F0502020204030204" pitchFamily="34" charset="0"/>
                <a:ea typeface="+mn-ea"/>
                <a:cs typeface="+mn-cs"/>
              </a:rPr>
              <a:t>Dr. Andy Woods</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Senior Pastor – Sugar Land Bible Church</a:t>
            </a:r>
          </a:p>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20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Calibri" panose="020F0502020204030204" pitchFamily="34" charset="0"/>
                <a:ea typeface="+mn-ea"/>
                <a:cs typeface="+mn-cs"/>
              </a:rPr>
              <a:t>President – Chafer Theological Seminary</a:t>
            </a:r>
          </a:p>
        </p:txBody>
      </p:sp>
      <p:pic>
        <p:nvPicPr>
          <p:cNvPr id="7" name="Picture 6">
            <a:extLst>
              <a:ext uri="{FF2B5EF4-FFF2-40B4-BE49-F238E27FC236}">
                <a16:creationId xmlns:a16="http://schemas.microsoft.com/office/drawing/2014/main" id="{1F1C9DD5-DAD3-475F-944B-639177036F1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09600" y="5245395"/>
            <a:ext cx="913733" cy="1371600"/>
          </a:xfrm>
          <a:prstGeom prst="rect">
            <a:avLst/>
          </a:prstGeom>
        </p:spPr>
      </p:pic>
      <p:pic>
        <p:nvPicPr>
          <p:cNvPr id="4" name="Picture 3" descr="A picture containing text, nature, cloud&#10;&#10;Description automatically generated">
            <a:extLst>
              <a:ext uri="{FF2B5EF4-FFF2-40B4-BE49-F238E27FC236}">
                <a16:creationId xmlns:a16="http://schemas.microsoft.com/office/drawing/2014/main" id="{8CF67377-A97C-A301-B0CE-6C20FB982F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0" y="457200"/>
            <a:ext cx="8128000" cy="4572000"/>
          </a:xfrm>
          <a:prstGeom prst="rect">
            <a:avLst/>
          </a:prstGeom>
          <a:ln>
            <a:solidFill>
              <a:schemeClr val="tx1"/>
            </a:solid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Practical Sanctification (5:16-24)</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2685257" y="1946275"/>
            <a:ext cx="6821487" cy="2397125"/>
          </a:xfrm>
        </p:spPr>
        <p:txBody>
          <a:bodyPr/>
          <a:lstStyle/>
          <a:p>
            <a:pPr marL="457200" indent="-457200" eaLnBrk="1" hangingPunct="1">
              <a:spcBef>
                <a:spcPts val="0"/>
              </a:spcBef>
              <a:spcAft>
                <a:spcPts val="2400"/>
              </a:spcAft>
              <a:defRPr/>
            </a:pPr>
            <a:r>
              <a:rPr lang="en-US" dirty="0"/>
              <a:t>Three positive commands (5:16-18)</a:t>
            </a:r>
          </a:p>
          <a:p>
            <a:pPr marL="457200" indent="-457200" eaLnBrk="1" hangingPunct="1">
              <a:spcBef>
                <a:spcPts val="0"/>
              </a:spcBef>
              <a:spcAft>
                <a:spcPts val="2400"/>
              </a:spcAft>
              <a:defRPr/>
            </a:pPr>
            <a:r>
              <a:rPr lang="en-US" dirty="0"/>
              <a:t>Three negative commands (5:19-22)</a:t>
            </a:r>
          </a:p>
          <a:p>
            <a:pPr marL="457200" indent="-457200" eaLnBrk="1" hangingPunct="1">
              <a:spcBef>
                <a:spcPts val="0"/>
              </a:spcBef>
              <a:spcAft>
                <a:spcPts val="2400"/>
              </a:spcAft>
              <a:defRPr/>
            </a:pPr>
            <a:r>
              <a:rPr lang="en-US" dirty="0"/>
              <a:t>Divine enablement (5:23-24)</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4294967295"/>
          </p:nvPr>
        </p:nvGraphicFramePr>
        <p:xfrm>
          <a:off x="609600" y="762040"/>
          <a:ext cx="10972800" cy="5333920"/>
        </p:xfrm>
        <a:graphic>
          <a:graphicData uri="http://schemas.openxmlformats.org/drawingml/2006/table">
            <a:tbl>
              <a:tblPr>
                <a:tableStyleId>{16D9F66E-5EB9-4882-86FB-DCBF35E3C3E4}</a:tableStyleId>
              </a:tblPr>
              <a:tblGrid>
                <a:gridCol w="3251200">
                  <a:extLst>
                    <a:ext uri="{9D8B030D-6E8A-4147-A177-3AD203B41FA5}">
                      <a16:colId xmlns:a16="http://schemas.microsoft.com/office/drawing/2014/main" val="20000"/>
                    </a:ext>
                  </a:extLst>
                </a:gridCol>
                <a:gridCol w="2540000">
                  <a:extLst>
                    <a:ext uri="{9D8B030D-6E8A-4147-A177-3AD203B41FA5}">
                      <a16:colId xmlns:a16="http://schemas.microsoft.com/office/drawing/2014/main" val="20001"/>
                    </a:ext>
                  </a:extLst>
                </a:gridCol>
                <a:gridCol w="2743200">
                  <a:extLst>
                    <a:ext uri="{9D8B030D-6E8A-4147-A177-3AD203B41FA5}">
                      <a16:colId xmlns:a16="http://schemas.microsoft.com/office/drawing/2014/main" val="20002"/>
                    </a:ext>
                  </a:extLst>
                </a:gridCol>
                <a:gridCol w="2438400">
                  <a:extLst>
                    <a:ext uri="{9D8B030D-6E8A-4147-A177-3AD203B41FA5}">
                      <a16:colId xmlns:a16="http://schemas.microsoft.com/office/drawing/2014/main" val="20003"/>
                    </a:ext>
                  </a:extLst>
                </a:gridCol>
              </a:tblGrid>
              <a:tr h="1066784">
                <a:tc gridSpan="4">
                  <a:txBody>
                    <a:bodyPr/>
                    <a:lstStyle/>
                    <a:p>
                      <a:pPr algn="ct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Three Tenses of Salvation</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endParaRPr>
                    </a:p>
                  </a:txBody>
                  <a:tcPr marT="45712" marB="45712" anchor="ctr">
                    <a:solidFill>
                      <a:schemeClr val="bg2"/>
                    </a:solidFill>
                  </a:tcPr>
                </a:tc>
                <a:tc hMerge="1">
                  <a:txBody>
                    <a:bodyPr/>
                    <a:lstStyle/>
                    <a:p>
                      <a:pPr algn="ctr"/>
                      <a:endParaRPr lang="en-US" sz="3200" b="1" dirty="0">
                        <a:solidFill>
                          <a:srgbClr val="FFFF00"/>
                        </a:solidFill>
                        <a:latin typeface="Calibri" pitchFamily="34" charset="0"/>
                        <a:cs typeface="Calibri" pitchFamily="34" charset="0"/>
                      </a:endParaRPr>
                    </a:p>
                  </a:txBody>
                  <a:tcPr marT="45712" marB="45712" anchor="ctr">
                    <a:solidFill>
                      <a:schemeClr val="bg2"/>
                    </a:solidFill>
                  </a:tcPr>
                </a:tc>
                <a:tc hMerge="1">
                  <a:txBody>
                    <a:bodyPr/>
                    <a:lstStyle/>
                    <a:p>
                      <a:pPr algn="ctr"/>
                      <a:endParaRPr lang="en-US" sz="3200" b="1" u="none" dirty="0">
                        <a:solidFill>
                          <a:srgbClr val="FFFF00"/>
                        </a:solidFill>
                        <a:latin typeface="Calibri" pitchFamily="34" charset="0"/>
                        <a:cs typeface="Calibri" pitchFamily="34" charset="0"/>
                      </a:endParaRPr>
                    </a:p>
                  </a:txBody>
                  <a:tcPr marT="45712" marB="45712" anchor="ctr">
                    <a:solidFill>
                      <a:schemeClr val="bg2"/>
                    </a:solidFill>
                  </a:tcPr>
                </a:tc>
                <a:tc hMerge="1">
                  <a:txBody>
                    <a:bodyPr/>
                    <a:lstStyle/>
                    <a:p>
                      <a:pPr algn="ctr"/>
                      <a:endParaRPr lang="en-US" sz="3200" b="1" dirty="0">
                        <a:solidFill>
                          <a:srgbClr val="FFFF00"/>
                        </a:solidFill>
                        <a:latin typeface="Calibri" pitchFamily="34" charset="0"/>
                        <a:cs typeface="Calibri" pitchFamily="34" charset="0"/>
                      </a:endParaRPr>
                    </a:p>
                  </a:txBody>
                  <a:tcPr marT="45712" marB="45712" anchor="ctr">
                    <a:solidFill>
                      <a:schemeClr val="bg2"/>
                    </a:solidFill>
                  </a:tcPr>
                </a:tc>
                <a:extLst>
                  <a:ext uri="{0D108BD9-81ED-4DB2-BD59-A6C34878D82A}">
                    <a16:rowId xmlns:a16="http://schemas.microsoft.com/office/drawing/2014/main" val="1457753307"/>
                  </a:ext>
                </a:extLst>
              </a:tr>
              <a:tr h="1066784">
                <a:tc>
                  <a:txBody>
                    <a:bodyPr/>
                    <a:lstStyle/>
                    <a:p>
                      <a:pPr algn="ctr"/>
                      <a:r>
                        <a:rPr lang="en-US" sz="3200" b="1" dirty="0">
                          <a:latin typeface="Calibri" pitchFamily="34" charset="0"/>
                          <a:cs typeface="Calibri" pitchFamily="34" charset="0"/>
                        </a:rPr>
                        <a:t>Phase</a:t>
                      </a:r>
                      <a:endParaRPr lang="en-US" sz="3200" b="1" dirty="0">
                        <a:solidFill>
                          <a:srgbClr val="FFFF00"/>
                        </a:solidFill>
                        <a:latin typeface="Calibri" pitchFamily="34" charset="0"/>
                        <a:cs typeface="Calibri" pitchFamily="34" charset="0"/>
                      </a:endParaRPr>
                    </a:p>
                  </a:txBody>
                  <a:tcPr marT="45712" marB="45712" anchor="ctr">
                    <a:solidFill>
                      <a:schemeClr val="tx1"/>
                    </a:solidFill>
                  </a:tcPr>
                </a:tc>
                <a:tc>
                  <a:txBody>
                    <a:bodyPr/>
                    <a:lstStyle/>
                    <a:p>
                      <a:pPr algn="ctr"/>
                      <a:r>
                        <a:rPr lang="en-US" sz="3200" b="1" dirty="0">
                          <a:latin typeface="Calibri" pitchFamily="34" charset="0"/>
                          <a:cs typeface="Calibri" pitchFamily="34" charset="0"/>
                        </a:rPr>
                        <a:t>Justification</a:t>
                      </a:r>
                      <a:endParaRPr lang="en-US" sz="3200" b="1" dirty="0">
                        <a:solidFill>
                          <a:srgbClr val="FFFF00"/>
                        </a:solidFill>
                        <a:latin typeface="Calibri" pitchFamily="34" charset="0"/>
                        <a:cs typeface="Calibri" pitchFamily="34" charset="0"/>
                      </a:endParaRPr>
                    </a:p>
                  </a:txBody>
                  <a:tcPr marT="45712" marB="45712" anchor="ctr">
                    <a:solidFill>
                      <a:schemeClr val="tx1"/>
                    </a:solidFill>
                  </a:tcPr>
                </a:tc>
                <a:tc>
                  <a:txBody>
                    <a:bodyPr/>
                    <a:lstStyle/>
                    <a:p>
                      <a:pPr algn="ctr"/>
                      <a:r>
                        <a:rPr lang="en-US" sz="3200" b="1" u="none" dirty="0">
                          <a:latin typeface="Calibri" pitchFamily="34" charset="0"/>
                          <a:cs typeface="Calibri" pitchFamily="34" charset="0"/>
                        </a:rPr>
                        <a:t>Sanctification</a:t>
                      </a:r>
                      <a:endParaRPr lang="en-US" sz="3200" b="1" u="none" dirty="0">
                        <a:solidFill>
                          <a:srgbClr val="FFFF00"/>
                        </a:solidFill>
                        <a:latin typeface="Calibri" pitchFamily="34" charset="0"/>
                        <a:cs typeface="Calibri" pitchFamily="34" charset="0"/>
                      </a:endParaRPr>
                    </a:p>
                  </a:txBody>
                  <a:tcPr marT="45712" marB="45712" anchor="ctr">
                    <a:solidFill>
                      <a:schemeClr val="tx1"/>
                    </a:solidFill>
                  </a:tcPr>
                </a:tc>
                <a:tc>
                  <a:txBody>
                    <a:bodyPr/>
                    <a:lstStyle/>
                    <a:p>
                      <a:pPr algn="ctr"/>
                      <a:r>
                        <a:rPr lang="en-US" sz="3200" b="1" dirty="0">
                          <a:latin typeface="Calibri" pitchFamily="34" charset="0"/>
                          <a:cs typeface="Calibri" pitchFamily="34" charset="0"/>
                        </a:rPr>
                        <a:t>Glorification</a:t>
                      </a:r>
                      <a:endParaRPr lang="en-US" sz="3200" b="1" dirty="0">
                        <a:solidFill>
                          <a:srgbClr val="FFFF00"/>
                        </a:solidFill>
                        <a:latin typeface="Calibri" pitchFamily="34" charset="0"/>
                        <a:cs typeface="Calibri" pitchFamily="34" charset="0"/>
                      </a:endParaRPr>
                    </a:p>
                  </a:txBody>
                  <a:tcPr marT="45712" marB="45712" anchor="ctr">
                    <a:solidFill>
                      <a:schemeClr val="tx1"/>
                    </a:solidFill>
                  </a:tcPr>
                </a:tc>
                <a:extLst>
                  <a:ext uri="{0D108BD9-81ED-4DB2-BD59-A6C34878D82A}">
                    <a16:rowId xmlns:a16="http://schemas.microsoft.com/office/drawing/2014/main" val="10000"/>
                  </a:ext>
                </a:extLst>
              </a:tr>
              <a:tr h="1066784">
                <a:tc>
                  <a:txBody>
                    <a:bodyPr/>
                    <a:lstStyle/>
                    <a:p>
                      <a:pPr algn="ctr"/>
                      <a:r>
                        <a:rPr lang="en-US" sz="3200" b="1" dirty="0">
                          <a:latin typeface="Calibri" pitchFamily="34" charset="0"/>
                          <a:cs typeface="Calibri" pitchFamily="34" charset="0"/>
                        </a:rPr>
                        <a:t>Tense</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Past</a:t>
                      </a:r>
                    </a:p>
                  </a:txBody>
                  <a:tcPr marT="45712" marB="45712" anchor="ctr">
                    <a:solidFill>
                      <a:schemeClr val="tx1"/>
                    </a:solidFill>
                  </a:tcPr>
                </a:tc>
                <a:tc>
                  <a:txBody>
                    <a:bodyPr/>
                    <a:lstStyle/>
                    <a:p>
                      <a:pPr algn="ctr"/>
                      <a:r>
                        <a:rPr lang="en-US" sz="3200" b="1" u="none" dirty="0">
                          <a:solidFill>
                            <a:srgbClr val="C00000"/>
                          </a:solidFill>
                          <a:latin typeface="Calibri" pitchFamily="34" charset="0"/>
                          <a:cs typeface="Calibri" pitchFamily="34" charset="0"/>
                        </a:rPr>
                        <a:t>Present</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Future</a:t>
                      </a:r>
                    </a:p>
                  </a:txBody>
                  <a:tcPr marT="45712" marB="45712" anchor="ctr">
                    <a:solidFill>
                      <a:schemeClr val="tx1"/>
                    </a:solidFill>
                  </a:tcPr>
                </a:tc>
                <a:extLst>
                  <a:ext uri="{0D108BD9-81ED-4DB2-BD59-A6C34878D82A}">
                    <a16:rowId xmlns:a16="http://schemas.microsoft.com/office/drawing/2014/main" val="10001"/>
                  </a:ext>
                </a:extLst>
              </a:tr>
              <a:tr h="1066784">
                <a:tc>
                  <a:txBody>
                    <a:bodyPr/>
                    <a:lstStyle/>
                    <a:p>
                      <a:pPr algn="ctr"/>
                      <a:r>
                        <a:rPr lang="en-US" sz="3200" b="1" dirty="0">
                          <a:latin typeface="Calibri" pitchFamily="34" charset="0"/>
                          <a:cs typeface="Calibri" pitchFamily="34" charset="0"/>
                        </a:rPr>
                        <a:t>Saved from sin’s:</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Penalty</a:t>
                      </a:r>
                    </a:p>
                  </a:txBody>
                  <a:tcPr marT="45712" marB="45712" anchor="ctr">
                    <a:solidFill>
                      <a:schemeClr val="tx1"/>
                    </a:solidFill>
                  </a:tcPr>
                </a:tc>
                <a:tc>
                  <a:txBody>
                    <a:bodyPr/>
                    <a:lstStyle/>
                    <a:p>
                      <a:pPr algn="ctr"/>
                      <a:r>
                        <a:rPr lang="en-US" sz="3200" b="1" u="none" dirty="0">
                          <a:solidFill>
                            <a:srgbClr val="C00000"/>
                          </a:solidFill>
                          <a:latin typeface="Calibri" pitchFamily="34" charset="0"/>
                          <a:cs typeface="Calibri" pitchFamily="34" charset="0"/>
                        </a:rPr>
                        <a:t>Power</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Presence</a:t>
                      </a:r>
                    </a:p>
                  </a:txBody>
                  <a:tcPr marT="45712" marB="45712" anchor="ctr">
                    <a:solidFill>
                      <a:schemeClr val="tx1"/>
                    </a:solidFill>
                  </a:tcPr>
                </a:tc>
                <a:extLst>
                  <a:ext uri="{0D108BD9-81ED-4DB2-BD59-A6C34878D82A}">
                    <a16:rowId xmlns:a16="http://schemas.microsoft.com/office/drawing/2014/main" val="10002"/>
                  </a:ext>
                </a:extLst>
              </a:tr>
              <a:tr h="1066784">
                <a:tc>
                  <a:txBody>
                    <a:bodyPr/>
                    <a:lstStyle/>
                    <a:p>
                      <a:pPr algn="ctr"/>
                      <a:r>
                        <a:rPr lang="en-US" sz="3200" b="1" dirty="0">
                          <a:latin typeface="Calibri" pitchFamily="34" charset="0"/>
                          <a:cs typeface="Calibri" pitchFamily="34" charset="0"/>
                        </a:rPr>
                        <a:t>Scripture</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Eph 2:8-9; Titus 3:5</a:t>
                      </a:r>
                    </a:p>
                  </a:txBody>
                  <a:tcPr marT="45712" marB="45712" anchor="ctr">
                    <a:solidFill>
                      <a:schemeClr val="tx1"/>
                    </a:solidFill>
                  </a:tcPr>
                </a:tc>
                <a:tc>
                  <a:txBody>
                    <a:bodyPr/>
                    <a:lstStyle/>
                    <a:p>
                      <a:pPr algn="ctr"/>
                      <a:r>
                        <a:rPr lang="en-US" sz="3200" b="1" u="none" dirty="0">
                          <a:solidFill>
                            <a:srgbClr val="C00000"/>
                          </a:solidFill>
                          <a:latin typeface="Calibri" pitchFamily="34" charset="0"/>
                          <a:cs typeface="Calibri" pitchFamily="34" charset="0"/>
                        </a:rPr>
                        <a:t>Philip 2:12</a:t>
                      </a:r>
                    </a:p>
                  </a:txBody>
                  <a:tcPr marT="45712" marB="45712" anchor="ctr">
                    <a:solidFill>
                      <a:schemeClr val="tx1"/>
                    </a:solidFill>
                  </a:tcPr>
                </a:tc>
                <a:tc>
                  <a:txBody>
                    <a:bodyPr/>
                    <a:lstStyle/>
                    <a:p>
                      <a:pPr algn="ctr"/>
                      <a:r>
                        <a:rPr lang="en-US" sz="3200" b="1" dirty="0">
                          <a:solidFill>
                            <a:srgbClr val="C00000"/>
                          </a:solidFill>
                          <a:latin typeface="Calibri" pitchFamily="34" charset="0"/>
                          <a:cs typeface="Calibri" pitchFamily="34" charset="0"/>
                        </a:rPr>
                        <a:t>Rom 5:10</a:t>
                      </a:r>
                    </a:p>
                  </a:txBody>
                  <a:tcPr marT="45712" marB="45712" anchor="ctr">
                    <a:solidFill>
                      <a:schemeClr val="tx1"/>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775486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Practical Sanctification (5:16-24)</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2685257" y="1946275"/>
            <a:ext cx="6821487" cy="2397125"/>
          </a:xfrm>
        </p:spPr>
        <p:txBody>
          <a:bodyPr/>
          <a:lstStyle/>
          <a:p>
            <a:pPr marL="457200" indent="-457200" eaLnBrk="1" hangingPunct="1">
              <a:spcBef>
                <a:spcPts val="0"/>
              </a:spcBef>
              <a:spcAft>
                <a:spcPts val="2400"/>
              </a:spcAft>
              <a:defRPr/>
            </a:pPr>
            <a:r>
              <a:rPr lang="en-US" b="1" u="sng" dirty="0">
                <a:solidFill>
                  <a:srgbClr val="FFFFCC"/>
                </a:solidFill>
              </a:rPr>
              <a:t>Three positive commands (5:16-18)</a:t>
            </a:r>
          </a:p>
          <a:p>
            <a:pPr marL="457200" indent="-457200" eaLnBrk="1" hangingPunct="1">
              <a:spcBef>
                <a:spcPts val="0"/>
              </a:spcBef>
              <a:spcAft>
                <a:spcPts val="2400"/>
              </a:spcAft>
              <a:defRPr/>
            </a:pPr>
            <a:r>
              <a:rPr lang="en-US" dirty="0"/>
              <a:t>Three negative commands (5:19-22)</a:t>
            </a:r>
          </a:p>
          <a:p>
            <a:pPr marL="457200" indent="-457200" eaLnBrk="1" hangingPunct="1">
              <a:spcBef>
                <a:spcPts val="0"/>
              </a:spcBef>
              <a:spcAft>
                <a:spcPts val="2400"/>
              </a:spcAft>
              <a:defRPr/>
            </a:pPr>
            <a:r>
              <a:rPr lang="en-US" dirty="0"/>
              <a:t>Divine enablement (5:23-24)</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4766833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Positive Commands (5:16-18)</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2685257" y="1946275"/>
            <a:ext cx="6821487" cy="2397125"/>
          </a:xfrm>
        </p:spPr>
        <p:txBody>
          <a:bodyPr/>
          <a:lstStyle/>
          <a:p>
            <a:pPr marL="514350" indent="-514350" eaLnBrk="1" hangingPunct="1">
              <a:spcBef>
                <a:spcPts val="0"/>
              </a:spcBef>
              <a:spcAft>
                <a:spcPts val="2400"/>
              </a:spcAft>
              <a:buSzPct val="100000"/>
              <a:buFont typeface="+mj-lt"/>
              <a:buAutoNum type="arabicPeriod"/>
              <a:defRPr/>
            </a:pPr>
            <a:r>
              <a:rPr lang="en-US" dirty="0"/>
              <a:t>Rejoice always (5:16)</a:t>
            </a:r>
          </a:p>
          <a:p>
            <a:pPr marL="514350" indent="-514350" eaLnBrk="1" hangingPunct="1">
              <a:spcBef>
                <a:spcPts val="0"/>
              </a:spcBef>
              <a:spcAft>
                <a:spcPts val="2400"/>
              </a:spcAft>
              <a:buSzPct val="100000"/>
              <a:buFont typeface="+mj-lt"/>
              <a:buAutoNum type="arabicPeriod"/>
              <a:defRPr/>
            </a:pPr>
            <a:r>
              <a:rPr lang="en-US" dirty="0"/>
              <a:t>Pray without ceasing (5:17)</a:t>
            </a:r>
          </a:p>
          <a:p>
            <a:pPr marL="514350" indent="-514350" eaLnBrk="1" hangingPunct="1">
              <a:spcBef>
                <a:spcPts val="0"/>
              </a:spcBef>
              <a:spcAft>
                <a:spcPts val="2400"/>
              </a:spcAft>
              <a:buSzPct val="100000"/>
              <a:buFont typeface="+mj-lt"/>
              <a:buAutoNum type="arabicPeriod"/>
              <a:defRPr/>
            </a:pPr>
            <a:r>
              <a:rPr lang="en-US" dirty="0"/>
              <a:t>Give thanks in all things (5:18)</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8085586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Positive Commands (5:16-18)</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2685257" y="1946275"/>
            <a:ext cx="6821487" cy="2397125"/>
          </a:xfrm>
        </p:spPr>
        <p:txBody>
          <a:bodyPr/>
          <a:lstStyle/>
          <a:p>
            <a:pPr marL="514350" indent="-514350" eaLnBrk="1" hangingPunct="1">
              <a:spcBef>
                <a:spcPts val="0"/>
              </a:spcBef>
              <a:spcAft>
                <a:spcPts val="2400"/>
              </a:spcAft>
              <a:buSzPct val="100000"/>
              <a:buFont typeface="+mj-lt"/>
              <a:buAutoNum type="arabicPeriod"/>
              <a:defRPr/>
            </a:pPr>
            <a:r>
              <a:rPr lang="en-US" b="1" u="sng" dirty="0">
                <a:solidFill>
                  <a:srgbClr val="FFFFCC"/>
                </a:solidFill>
              </a:rPr>
              <a:t>Rejoice always (5:16)</a:t>
            </a:r>
          </a:p>
          <a:p>
            <a:pPr marL="514350" indent="-514350" eaLnBrk="1" hangingPunct="1">
              <a:spcBef>
                <a:spcPts val="0"/>
              </a:spcBef>
              <a:spcAft>
                <a:spcPts val="2400"/>
              </a:spcAft>
              <a:buSzPct val="100000"/>
              <a:buFont typeface="+mj-lt"/>
              <a:buAutoNum type="arabicPeriod"/>
              <a:defRPr/>
            </a:pPr>
            <a:r>
              <a:rPr lang="en-US" dirty="0"/>
              <a:t>Pray without ceasing (5:17)</a:t>
            </a:r>
          </a:p>
          <a:p>
            <a:pPr marL="514350" indent="-514350" eaLnBrk="1" hangingPunct="1">
              <a:spcBef>
                <a:spcPts val="0"/>
              </a:spcBef>
              <a:spcAft>
                <a:spcPts val="2400"/>
              </a:spcAft>
              <a:buSzPct val="100000"/>
              <a:buFont typeface="+mj-lt"/>
              <a:buAutoNum type="arabicPeriod"/>
              <a:defRPr/>
            </a:pPr>
            <a:r>
              <a:rPr lang="en-US" dirty="0"/>
              <a:t>Give thanks in all things (5:18)</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3632403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Positive Commands (5:16-18)</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2685257" y="1946275"/>
            <a:ext cx="6821487" cy="2397125"/>
          </a:xfrm>
        </p:spPr>
        <p:txBody>
          <a:bodyPr/>
          <a:lstStyle/>
          <a:p>
            <a:pPr marL="514350" indent="-514350" eaLnBrk="1" hangingPunct="1">
              <a:spcBef>
                <a:spcPts val="0"/>
              </a:spcBef>
              <a:spcAft>
                <a:spcPts val="2400"/>
              </a:spcAft>
              <a:buSzPct val="100000"/>
              <a:buFont typeface="+mj-lt"/>
              <a:buAutoNum type="arabicPeriod"/>
              <a:defRPr/>
            </a:pPr>
            <a:r>
              <a:rPr lang="en-US" dirty="0"/>
              <a:t>Rejoice always (5:16)</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rPr>
              <a:t>Pray without ceasing (5:17)</a:t>
            </a:r>
          </a:p>
          <a:p>
            <a:pPr marL="514350" indent="-514350" eaLnBrk="1" hangingPunct="1">
              <a:spcBef>
                <a:spcPts val="0"/>
              </a:spcBef>
              <a:spcAft>
                <a:spcPts val="2400"/>
              </a:spcAft>
              <a:buSzPct val="100000"/>
              <a:buFont typeface="+mj-lt"/>
              <a:buAutoNum type="arabicPeriod"/>
              <a:defRPr/>
            </a:pPr>
            <a:r>
              <a:rPr lang="en-US" dirty="0"/>
              <a:t>Give thanks in all things (5:18)</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807208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Positive Commands (5:16-18)</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2685257" y="1946275"/>
            <a:ext cx="6821487" cy="2397125"/>
          </a:xfrm>
        </p:spPr>
        <p:txBody>
          <a:bodyPr/>
          <a:lstStyle/>
          <a:p>
            <a:pPr marL="514350" indent="-514350" eaLnBrk="1" hangingPunct="1">
              <a:spcBef>
                <a:spcPts val="0"/>
              </a:spcBef>
              <a:spcAft>
                <a:spcPts val="2400"/>
              </a:spcAft>
              <a:buSzPct val="100000"/>
              <a:buFont typeface="+mj-lt"/>
              <a:buAutoNum type="arabicPeriod"/>
              <a:defRPr/>
            </a:pPr>
            <a:r>
              <a:rPr lang="en-US" dirty="0"/>
              <a:t>Rejoice always (5:16)</a:t>
            </a:r>
          </a:p>
          <a:p>
            <a:pPr marL="514350" indent="-514350" eaLnBrk="1" hangingPunct="1">
              <a:spcBef>
                <a:spcPts val="0"/>
              </a:spcBef>
              <a:spcAft>
                <a:spcPts val="2400"/>
              </a:spcAft>
              <a:buSzPct val="100000"/>
              <a:buFont typeface="+mj-lt"/>
              <a:buAutoNum type="arabicPeriod"/>
              <a:defRPr/>
            </a:pPr>
            <a:r>
              <a:rPr lang="en-US" dirty="0"/>
              <a:t>Pray without ceasing (5:17)</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rPr>
              <a:t>Give thanks in all things (5:18)</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4496390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Practical Sanctification (5:16-24)</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2685257" y="1946275"/>
            <a:ext cx="6821487" cy="2397125"/>
          </a:xfrm>
        </p:spPr>
        <p:txBody>
          <a:bodyPr/>
          <a:lstStyle/>
          <a:p>
            <a:pPr marL="457200" indent="-457200" eaLnBrk="1" hangingPunct="1">
              <a:spcBef>
                <a:spcPts val="0"/>
              </a:spcBef>
              <a:spcAft>
                <a:spcPts val="2400"/>
              </a:spcAft>
              <a:defRPr/>
            </a:pPr>
            <a:r>
              <a:rPr lang="en-US" dirty="0"/>
              <a:t>Three positive commands (5:16-18)</a:t>
            </a:r>
          </a:p>
          <a:p>
            <a:pPr marL="457200" indent="-457200" eaLnBrk="1" hangingPunct="1">
              <a:spcBef>
                <a:spcPts val="0"/>
              </a:spcBef>
              <a:spcAft>
                <a:spcPts val="2400"/>
              </a:spcAft>
              <a:defRPr/>
            </a:pPr>
            <a:r>
              <a:rPr lang="en-US" b="1" u="sng" dirty="0">
                <a:solidFill>
                  <a:srgbClr val="FFFFCC"/>
                </a:solidFill>
              </a:rPr>
              <a:t>Three negative commands (5:19-22)</a:t>
            </a:r>
          </a:p>
          <a:p>
            <a:pPr marL="457200" indent="-457200" eaLnBrk="1" hangingPunct="1">
              <a:spcBef>
                <a:spcPts val="0"/>
              </a:spcBef>
              <a:spcAft>
                <a:spcPts val="2400"/>
              </a:spcAft>
              <a:defRPr/>
            </a:pPr>
            <a:r>
              <a:rPr lang="en-US" dirty="0"/>
              <a:t>Divine enablement (5:23-24)</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8249221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Negative Commands (5:19-22)</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1914129" y="1946275"/>
            <a:ext cx="8363743" cy="2397125"/>
          </a:xfrm>
        </p:spPr>
        <p:txBody>
          <a:bodyPr/>
          <a:lstStyle/>
          <a:p>
            <a:pPr marL="514350" indent="-514350" eaLnBrk="1" hangingPunct="1">
              <a:spcBef>
                <a:spcPts val="0"/>
              </a:spcBef>
              <a:spcAft>
                <a:spcPts val="2400"/>
              </a:spcAft>
              <a:buSzPct val="100000"/>
              <a:buFont typeface="+mj-lt"/>
              <a:buAutoNum type="arabicPeriod"/>
              <a:defRPr/>
            </a:pPr>
            <a:r>
              <a:rPr lang="en-US" dirty="0"/>
              <a:t>Do not quench the Spirit (5:19)</a:t>
            </a:r>
          </a:p>
          <a:p>
            <a:pPr marL="514350" indent="-514350" eaLnBrk="1" hangingPunct="1">
              <a:spcBef>
                <a:spcPts val="0"/>
              </a:spcBef>
              <a:spcAft>
                <a:spcPts val="2400"/>
              </a:spcAft>
              <a:buSzPct val="100000"/>
              <a:buFont typeface="+mj-lt"/>
              <a:buAutoNum type="arabicPeriod"/>
              <a:defRPr/>
            </a:pPr>
            <a:r>
              <a:rPr lang="en-US" dirty="0"/>
              <a:t>Do not despise prophetic utterances (5:20-21)</a:t>
            </a:r>
          </a:p>
          <a:p>
            <a:pPr marL="514350" indent="-514350" eaLnBrk="1" hangingPunct="1">
              <a:spcBef>
                <a:spcPts val="0"/>
              </a:spcBef>
              <a:spcAft>
                <a:spcPts val="2400"/>
              </a:spcAft>
              <a:buSzPct val="100000"/>
              <a:buFont typeface="+mj-lt"/>
              <a:buAutoNum type="arabicPeriod"/>
              <a:defRPr/>
            </a:pPr>
            <a:r>
              <a:rPr lang="en-US" dirty="0"/>
              <a:t>Abstain from evil (5:22)</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1727297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Negative Commands (5:19-22)</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1914129" y="1946275"/>
            <a:ext cx="8363743" cy="2397125"/>
          </a:xfrm>
        </p:spPr>
        <p:txBody>
          <a:bodyPr/>
          <a:lstStyle/>
          <a:p>
            <a:pPr marL="514350" indent="-514350" eaLnBrk="1" hangingPunct="1">
              <a:spcBef>
                <a:spcPts val="0"/>
              </a:spcBef>
              <a:spcAft>
                <a:spcPts val="2400"/>
              </a:spcAft>
              <a:buSzPct val="100000"/>
              <a:buFont typeface="+mj-lt"/>
              <a:buAutoNum type="arabicPeriod"/>
              <a:defRPr/>
            </a:pPr>
            <a:r>
              <a:rPr lang="en-US" b="1" u="sng" dirty="0">
                <a:solidFill>
                  <a:srgbClr val="FFFFCC"/>
                </a:solidFill>
              </a:rPr>
              <a:t>Do not quench the Spirit (5:19)</a:t>
            </a:r>
          </a:p>
          <a:p>
            <a:pPr marL="514350" indent="-514350" eaLnBrk="1" hangingPunct="1">
              <a:spcBef>
                <a:spcPts val="0"/>
              </a:spcBef>
              <a:spcAft>
                <a:spcPts val="2400"/>
              </a:spcAft>
              <a:buSzPct val="100000"/>
              <a:buFont typeface="+mj-lt"/>
              <a:buAutoNum type="arabicPeriod"/>
              <a:defRPr/>
            </a:pPr>
            <a:r>
              <a:rPr lang="en-US" dirty="0"/>
              <a:t>Do not despise prophetic utterances (5:20-21)</a:t>
            </a:r>
          </a:p>
          <a:p>
            <a:pPr marL="514350" indent="-514350" eaLnBrk="1" hangingPunct="1">
              <a:spcBef>
                <a:spcPts val="0"/>
              </a:spcBef>
              <a:spcAft>
                <a:spcPts val="2400"/>
              </a:spcAft>
              <a:buSzPct val="100000"/>
              <a:buFont typeface="+mj-lt"/>
              <a:buAutoNum type="arabicPeriod"/>
              <a:defRPr/>
            </a:pPr>
            <a:r>
              <a:rPr lang="en-US" dirty="0"/>
              <a:t>Abstain from evil (5:22)</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2340959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7" name="Table 4">
            <a:extLst>
              <a:ext uri="{FF2B5EF4-FFF2-40B4-BE49-F238E27FC236}">
                <a16:creationId xmlns:a16="http://schemas.microsoft.com/office/drawing/2014/main" id="{65E2C15E-7BA6-5307-FDAD-A3935DACD47A}"/>
              </a:ext>
            </a:extLst>
          </p:cNvPr>
          <p:cNvGraphicFramePr>
            <a:graphicFrameLocks noGrp="1"/>
          </p:cNvGraphicFramePr>
          <p:nvPr/>
        </p:nvGraphicFramePr>
        <p:xfrm>
          <a:off x="685800" y="1600200"/>
          <a:ext cx="7239000" cy="3566160"/>
        </p:xfrm>
        <a:graphic>
          <a:graphicData uri="http://schemas.openxmlformats.org/drawingml/2006/table">
            <a:tbl>
              <a:tblPr firstRow="1" bandRow="1">
                <a:tableStyleId>{E8B1032C-EA38-4F05-BA0D-38AFFFC7BED3}</a:tableStyleId>
              </a:tblPr>
              <a:tblGrid>
                <a:gridCol w="3619500">
                  <a:extLst>
                    <a:ext uri="{9D8B030D-6E8A-4147-A177-3AD203B41FA5}">
                      <a16:colId xmlns:a16="http://schemas.microsoft.com/office/drawing/2014/main" val="2471753490"/>
                    </a:ext>
                  </a:extLst>
                </a:gridCol>
                <a:gridCol w="3619500">
                  <a:extLst>
                    <a:ext uri="{9D8B030D-6E8A-4147-A177-3AD203B41FA5}">
                      <a16:colId xmlns:a16="http://schemas.microsoft.com/office/drawing/2014/main" val="4163398497"/>
                    </a:ext>
                  </a:extLst>
                </a:gridCol>
              </a:tblGrid>
              <a:tr h="1188720">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1 THESSALONIANS 1-3</a:t>
                      </a:r>
                      <a:endParaRPr kumimoji="0" lang="en-US" sz="2800" b="1" i="0" u="none" strike="noStrike"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
                          <a:schemeClr val="tx2"/>
                        </a:buClr>
                        <a:buSzPct val="75000"/>
                        <a:buFont typeface="Wingdings" pitchFamily="2" charset="2"/>
                        <a:buNone/>
                        <a:tabLst/>
                      </a:pPr>
                      <a:r>
                        <a:rPr kumimoji="0" lang="en-US" sz="2800" b="1" u="none" strike="noStrike"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1 THESSALONIANS 4-5</a:t>
                      </a:r>
                      <a:endParaRPr kumimoji="0" lang="en-US" sz="2800" b="1" i="0" u="none" strike="noStrike"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lumMod val="85000"/>
                      </a:schemeClr>
                    </a:solidFill>
                  </a:tcPr>
                </a:tc>
                <a:extLst>
                  <a:ext uri="{0D108BD9-81ED-4DB2-BD59-A6C34878D82A}">
                    <a16:rowId xmlns:a16="http://schemas.microsoft.com/office/drawing/2014/main" val="1750457174"/>
                  </a:ext>
                </a:extLst>
              </a:tr>
              <a:tr h="1188720">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Personal Experience</a:t>
                      </a:r>
                      <a:endParaRPr kumimoji="0" lang="en-US" sz="2800" b="1" i="0"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Practical Exhortation</a:t>
                      </a:r>
                      <a:endParaRPr kumimoji="0" lang="en-US" sz="2800" b="1" i="0"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extLst>
                  <a:ext uri="{0D108BD9-81ED-4DB2-BD59-A6C34878D82A}">
                    <a16:rowId xmlns:a16="http://schemas.microsoft.com/office/drawing/2014/main" val="2844135064"/>
                  </a:ext>
                </a:extLst>
              </a:tr>
              <a:tr h="1188720">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rPr>
                        <a:t>Looking Back</a:t>
                      </a:r>
                      <a:endParaRPr kumimoji="0" lang="en-US" sz="2800" b="1" i="0" u="none" strike="noStrike" kern="1200" cap="none" normalizeH="0" baseline="0" dirty="0">
                        <a:ln>
                          <a:noFill/>
                        </a:ln>
                        <a:solidFill>
                          <a:srgbClr val="C00000"/>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tc>
                  <a:txBody>
                    <a:bodyPr/>
                    <a:lstStyle/>
                    <a:p>
                      <a:pPr marL="287338" marR="0" lvl="0" indent="-287338" algn="l" defTabSz="914400" rtl="0" eaLnBrk="1" fontAlgn="base" latinLnBrk="0" hangingPunct="1">
                        <a:lnSpc>
                          <a:spcPct val="100000"/>
                        </a:lnSpc>
                        <a:spcBef>
                          <a:spcPts val="0"/>
                        </a:spcBef>
                        <a:spcAft>
                          <a:spcPts val="1800"/>
                        </a:spcAft>
                        <a:buClr>
                          <a:schemeClr val="bg2"/>
                        </a:buClr>
                        <a:buSzPct val="100000"/>
                        <a:buFont typeface="Wingdings" panose="05000000000000000000" pitchFamily="2" charset="2"/>
                        <a:buChar char="§"/>
                        <a:tabLst/>
                        <a:defRPr/>
                      </a:pPr>
                      <a:r>
                        <a:rPr kumimoji="0" lang="en-US" sz="2800" b="1"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rPr>
                        <a:t>Looking Forward</a:t>
                      </a:r>
                      <a:endParaRPr kumimoji="0" lang="en-US" sz="2800" b="1" i="0" u="none" strike="noStrike" kern="1200" cap="none" normalizeH="0" baseline="0" dirty="0">
                        <a:ln>
                          <a:noFill/>
                        </a:ln>
                        <a:solidFill>
                          <a:srgbClr val="0000CC"/>
                        </a:solidFill>
                        <a:effectLst/>
                        <a:latin typeface="Calibri" panose="020F0502020204030204" pitchFamily="34" charset="0"/>
                        <a:ea typeface="Calibri" panose="020F0502020204030204" pitchFamily="34" charset="0"/>
                        <a:cs typeface="Calibri" panose="020F0502020204030204" pitchFamily="34" charset="0"/>
                      </a:endParaRPr>
                    </a:p>
                  </a:txBody>
                  <a:tcPr anchor="ctr" horzOverflow="overflow">
                    <a:solidFill>
                      <a:schemeClr val="tx1"/>
                    </a:solidFill>
                  </a:tcPr>
                </a:tc>
                <a:extLst>
                  <a:ext uri="{0D108BD9-81ED-4DB2-BD59-A6C34878D82A}">
                    <a16:rowId xmlns:a16="http://schemas.microsoft.com/office/drawing/2014/main" val="1311439648"/>
                  </a:ext>
                </a:extLst>
              </a:tr>
            </a:tbl>
          </a:graphicData>
        </a:graphic>
      </p:graphicFrame>
      <p:pic>
        <p:nvPicPr>
          <p:cNvPr id="2" name="Picture 1">
            <a:extLst>
              <a:ext uri="{FF2B5EF4-FFF2-40B4-BE49-F238E27FC236}">
                <a16:creationId xmlns:a16="http://schemas.microsoft.com/office/drawing/2014/main" id="{3607D159-1E0C-F52A-9C5C-FF8A688F1725}"/>
              </a:ext>
            </a:extLst>
          </p:cNvPr>
          <p:cNvPicPr>
            <a:picLocks noChangeAspect="1"/>
          </p:cNvPicPr>
          <p:nvPr/>
        </p:nvPicPr>
        <p:blipFill>
          <a:blip r:embed="rId2"/>
          <a:stretch>
            <a:fillRect/>
          </a:stretch>
        </p:blipFill>
        <p:spPr>
          <a:xfrm>
            <a:off x="8670061" y="1600200"/>
            <a:ext cx="2836139" cy="3657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 name="Rectangle 2">
            <a:extLst>
              <a:ext uri="{FF2B5EF4-FFF2-40B4-BE49-F238E27FC236}">
                <a16:creationId xmlns:a16="http://schemas.microsoft.com/office/drawing/2014/main" id="{49C4EA9C-41DB-479A-E80E-9719B2B8D8FF}"/>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Tree>
    <p:extLst>
      <p:ext uri="{BB962C8B-B14F-4D97-AF65-F5344CB8AC3E}">
        <p14:creationId xmlns:p14="http://schemas.microsoft.com/office/powerpoint/2010/main" val="20426166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Negative Commands (5:19-22)</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1914129" y="1946275"/>
            <a:ext cx="8525271" cy="2397125"/>
          </a:xfrm>
        </p:spPr>
        <p:txBody>
          <a:bodyPr/>
          <a:lstStyle/>
          <a:p>
            <a:pPr marL="514350" indent="-514350" eaLnBrk="1" hangingPunct="1">
              <a:spcBef>
                <a:spcPts val="0"/>
              </a:spcBef>
              <a:spcAft>
                <a:spcPts val="2400"/>
              </a:spcAft>
              <a:buSzPct val="100000"/>
              <a:buFont typeface="+mj-lt"/>
              <a:buAutoNum type="arabicPeriod"/>
              <a:defRPr/>
            </a:pPr>
            <a:r>
              <a:rPr lang="en-US" dirty="0"/>
              <a:t>Do not quench the Spirit (5:19)</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rPr>
              <a:t>Do not despise prophetic utterances (5:20-21)</a:t>
            </a:r>
          </a:p>
          <a:p>
            <a:pPr marL="514350" indent="-514350" eaLnBrk="1" hangingPunct="1">
              <a:spcBef>
                <a:spcPts val="0"/>
              </a:spcBef>
              <a:spcAft>
                <a:spcPts val="2400"/>
              </a:spcAft>
              <a:buSzPct val="100000"/>
              <a:buFont typeface="+mj-lt"/>
              <a:buAutoNum type="arabicPeriod"/>
              <a:defRPr/>
            </a:pPr>
            <a:r>
              <a:rPr lang="en-US" dirty="0"/>
              <a:t>Abstain from evil (5:22)</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35414273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E9D526-CB05-42DE-B04F-AB7AAA9053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3" name="Content Placeholder 2"/>
          <p:cNvSpPr>
            <a:spLocks noGrp="1"/>
          </p:cNvSpPr>
          <p:nvPr>
            <p:ph idx="1"/>
          </p:nvPr>
        </p:nvSpPr>
        <p:spPr>
          <a:xfrm>
            <a:off x="609600" y="0"/>
            <a:ext cx="10972800" cy="3048000"/>
          </a:xfrm>
        </p:spPr>
        <p:txBody>
          <a:bodyPr/>
          <a:lstStyle/>
          <a:p>
            <a:pPr algn="ctr" defTabSz="685800" eaLnBrk="1" hangingPunct="1">
              <a:spcBef>
                <a:spcPts val="0"/>
              </a:spcBef>
              <a:spcAft>
                <a:spcPts val="1200"/>
              </a:spcAft>
              <a:buClr>
                <a:schemeClr val="tx1"/>
              </a:buClr>
              <a:buNone/>
              <a:defRPr/>
            </a:pPr>
            <a:r>
              <a:rPr lang="en-US" sz="4000" kern="1200" dirty="0">
                <a:solidFill>
                  <a:schemeClr val="tx2"/>
                </a:solidFill>
                <a:ea typeface="+mj-ea"/>
                <a:cs typeface="Calibri" panose="020F0502020204030204" pitchFamily="34" charset="0"/>
              </a:rPr>
              <a:t>2 Timothy 3:16-17</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rPr>
              <a:t>16</a:t>
            </a:r>
            <a:r>
              <a:rPr lang="en-US" sz="3600" dirty="0">
                <a:effectLst>
                  <a:outerShdw blurRad="38100" dist="38100" dir="2700000" algn="tl">
                    <a:srgbClr val="000000">
                      <a:alpha val="43137"/>
                    </a:srgbClr>
                  </a:outerShdw>
                </a:effectLst>
              </a:rPr>
              <a:t> </a:t>
            </a:r>
            <a:r>
              <a:rPr lang="en-US" sz="3600" b="1" u="sng" dirty="0">
                <a:solidFill>
                  <a:srgbClr val="FFFFCC"/>
                </a:solidFill>
                <a:effectLst>
                  <a:outerShdw blurRad="38100" dist="38100" dir="2700000" algn="tl">
                    <a:srgbClr val="000000">
                      <a:alpha val="43137"/>
                    </a:srgbClr>
                  </a:outerShdw>
                </a:effectLst>
              </a:rPr>
              <a:t>All Scripture</a:t>
            </a:r>
            <a:r>
              <a:rPr lang="en-US" sz="3600" dirty="0">
                <a:effectLst>
                  <a:outerShdw blurRad="38100" dist="38100" dir="2700000" algn="tl">
                    <a:srgbClr val="000000">
                      <a:alpha val="43137"/>
                    </a:srgbClr>
                  </a:outerShdw>
                </a:effectLst>
              </a:rPr>
              <a:t> is </a:t>
            </a:r>
            <a:r>
              <a:rPr lang="en-US" sz="3600" b="1" u="sng" dirty="0">
                <a:solidFill>
                  <a:srgbClr val="FFFFCC"/>
                </a:solidFill>
                <a:effectLst>
                  <a:outerShdw blurRad="38100" dist="38100" dir="2700000" algn="tl">
                    <a:srgbClr val="000000">
                      <a:alpha val="43137"/>
                    </a:srgbClr>
                  </a:outerShdw>
                </a:effectLst>
              </a:rPr>
              <a:t>inspired by God [</a:t>
            </a:r>
            <a:r>
              <a:rPr lang="en-US" sz="3600" b="1" i="1" u="sng" dirty="0">
                <a:solidFill>
                  <a:srgbClr val="FFFFCC"/>
                </a:solidFill>
                <a:effectLst>
                  <a:outerShdw blurRad="38100" dist="38100" dir="2700000" algn="tl">
                    <a:srgbClr val="000000">
                      <a:alpha val="43137"/>
                    </a:srgbClr>
                  </a:outerShdw>
                </a:effectLst>
              </a:rPr>
              <a:t>theopneustos</a:t>
            </a:r>
            <a:r>
              <a:rPr lang="en-US" sz="3600" b="1" u="sng" dirty="0">
                <a:solidFill>
                  <a:srgbClr val="FFFFCC"/>
                </a:solidFill>
                <a:effectLst>
                  <a:outerShdw blurRad="38100" dist="38100" dir="2700000" algn="tl">
                    <a:srgbClr val="000000">
                      <a:alpha val="43137"/>
                    </a:srgbClr>
                  </a:outerShdw>
                </a:effectLst>
              </a:rPr>
              <a:t>]</a:t>
            </a:r>
            <a:r>
              <a:rPr lang="en-US" sz="3600" b="1" dirty="0">
                <a:solidFill>
                  <a:srgbClr val="FFFFCC"/>
                </a:solidFill>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and profitable for teaching, for reproof, for correction, for training in righteousness; </a:t>
            </a:r>
            <a:r>
              <a:rPr lang="en-US" sz="3600" baseline="30000" dirty="0">
                <a:effectLst/>
              </a:rPr>
              <a:t>17</a:t>
            </a:r>
            <a:r>
              <a:rPr lang="en-US" sz="3600" dirty="0">
                <a:effectLst>
                  <a:outerShdw blurRad="38100" dist="38100" dir="2700000" algn="tl">
                    <a:srgbClr val="000000">
                      <a:alpha val="43137"/>
                    </a:srgbClr>
                  </a:outerShdw>
                </a:effectLst>
              </a:rPr>
              <a:t> so that the man of God may be adequate, equipped for </a:t>
            </a:r>
            <a:r>
              <a:rPr lang="en-US" sz="3600" b="1" u="sng" dirty="0">
                <a:solidFill>
                  <a:srgbClr val="FFFFCC"/>
                </a:solidFill>
                <a:effectLst>
                  <a:outerShdw blurRad="38100" dist="38100" dir="2700000" algn="tl">
                    <a:srgbClr val="000000">
                      <a:alpha val="43137"/>
                    </a:srgbClr>
                  </a:outerShdw>
                </a:effectLst>
              </a:rPr>
              <a:t>every</a:t>
            </a:r>
            <a:r>
              <a:rPr lang="en-US" sz="3600" dirty="0">
                <a:effectLst>
                  <a:outerShdw blurRad="38100" dist="38100" dir="2700000" algn="tl">
                    <a:srgbClr val="000000">
                      <a:alpha val="43137"/>
                    </a:srgbClr>
                  </a:outerShdw>
                </a:effectLst>
              </a:rPr>
              <a:t> good work.”</a:t>
            </a:r>
          </a:p>
        </p:txBody>
      </p:sp>
      <p:pic>
        <p:nvPicPr>
          <p:cNvPr id="6" name="Picture 5">
            <a:extLst>
              <a:ext uri="{FF2B5EF4-FFF2-40B4-BE49-F238E27FC236}">
                <a16:creationId xmlns:a16="http://schemas.microsoft.com/office/drawing/2014/main" id="{980B068D-3E25-4C28-8A41-3FB223D75A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0777" y="3048000"/>
            <a:ext cx="2450447" cy="1828800"/>
          </a:xfrm>
          <a:prstGeom prst="rect">
            <a:avLst/>
          </a:prstGeom>
          <a:ln>
            <a:solidFill>
              <a:schemeClr val="tx1"/>
            </a:solidFill>
          </a:ln>
        </p:spPr>
      </p:pic>
    </p:spTree>
    <p:extLst>
      <p:ext uri="{BB962C8B-B14F-4D97-AF65-F5344CB8AC3E}">
        <p14:creationId xmlns:p14="http://schemas.microsoft.com/office/powerpoint/2010/main" val="33510352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3106D2-4694-45CC-B5E7-9C7C1C7773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0633" y="1"/>
            <a:ext cx="12192000" cy="6857999"/>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marL="342900" indent="-342900" algn="ctr" defTabSz="685800" eaLnBrk="1" hangingPunct="1">
              <a:spcBef>
                <a:spcPts val="0"/>
              </a:spcBef>
              <a:spcAft>
                <a:spcPts val="1200"/>
              </a:spcAft>
              <a:buClr>
                <a:schemeClr val="tx1"/>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Jude 3</a:t>
            </a:r>
          </a:p>
          <a:p>
            <a:pPr algn="just" eaLnBrk="1" fontAlgn="auto" hangingPunct="1">
              <a:spcBef>
                <a:spcPts val="0"/>
              </a:spcBef>
              <a:spcAft>
                <a:spcPts val="0"/>
              </a:spcAft>
              <a:defRPr/>
            </a:pPr>
            <a:r>
              <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Beloved, while I was making every effort to write you about our common salvation, I felt the necessity to write to you appealing that you contend earnestly for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faith that was once for all time handed down to the saints</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493646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23106D2-4694-45CC-B5E7-9C7C1C7773CB}"/>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1"/>
            <a:ext cx="10972800" cy="4185761"/>
          </a:xfrm>
          <a:prstGeom prst="rect">
            <a:avLst/>
          </a:prstGeom>
          <a:noFill/>
          <a:ln w="28575">
            <a:noFill/>
            <a:miter lim="800000"/>
            <a:headEnd/>
            <a:tailEnd/>
          </a:ln>
        </p:spPr>
        <p:txBody>
          <a:bodyPr wrap="square">
            <a:spAutoFit/>
          </a:bodyPr>
          <a:lstStyle/>
          <a:p>
            <a:pPr marL="342900" indent="-342900" algn="ctr" defTabSz="685800" eaLnBrk="1" hangingPunct="1">
              <a:spcBef>
                <a:spcPts val="0"/>
              </a:spcBef>
              <a:spcAft>
                <a:spcPts val="1200"/>
              </a:spcAft>
              <a:buClr>
                <a:schemeClr val="tx1"/>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Revelation 22:18-19</a:t>
            </a:r>
          </a:p>
          <a:p>
            <a:pPr algn="just" eaLnBrk="1" fontAlgn="auto" hangingPunct="1">
              <a:spcBef>
                <a:spcPts val="0"/>
              </a:spcBef>
              <a:spcAft>
                <a:spcPts val="0"/>
              </a:spcAft>
              <a:defRPr/>
            </a:pPr>
            <a:r>
              <a:rPr lang="en-US" altLang="en-US" sz="3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 testify to everyone who hears the words of the prophecy of this book: if anyone adds to them, God will add to him the plagues which are written in this book;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19 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if anyone takes away from the words of the book of this prophecy, God will take away his part from the tree of life and from the holy city, which are written in this book.”</a:t>
            </a:r>
            <a:endParaRPr lang="en-US" alt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1082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3077766"/>
          </a:xfrm>
          <a:prstGeom prst="rect">
            <a:avLst/>
          </a:prstGeom>
          <a:noFill/>
          <a:ln w="28575">
            <a:noFill/>
            <a:miter lim="800000"/>
            <a:headEnd/>
            <a:tailEnd/>
          </a:ln>
        </p:spPr>
        <p:txBody>
          <a:bodyPr wrap="square">
            <a:spAutoFit/>
          </a:bodyPr>
          <a:lstStyle/>
          <a:p>
            <a:pPr marL="342900" indent="-342900" algn="ctr" defTabSz="685800" eaLnBrk="1" hangingPunct="1">
              <a:spcBef>
                <a:spcPts val="0"/>
              </a:spcBef>
              <a:spcAft>
                <a:spcPts val="1200"/>
              </a:spcAft>
              <a:buClr>
                <a:schemeClr val="tx1"/>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Acts 17:11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these were more noble-minded than those in Thessalonica, for they received the word with great eagerness, examining the Scriptures daily to see whether these things were so.”</a:t>
            </a:r>
          </a:p>
        </p:txBody>
      </p:sp>
      <p:pic>
        <p:nvPicPr>
          <p:cNvPr id="3" name="Picture 2">
            <a:extLst>
              <a:ext uri="{FF2B5EF4-FFF2-40B4-BE49-F238E27FC236}">
                <a16:creationId xmlns:a16="http://schemas.microsoft.com/office/drawing/2014/main" id="{5F1A30B9-AB19-5394-859B-E9C2D112F51C}"/>
              </a:ext>
            </a:extLst>
          </p:cNvPr>
          <p:cNvPicPr>
            <a:picLocks noChangeAspect="1"/>
          </p:cNvPicPr>
          <p:nvPr/>
        </p:nvPicPr>
        <p:blipFill>
          <a:blip r:embed="rId3"/>
          <a:stretch>
            <a:fillRect/>
          </a:stretch>
        </p:blipFill>
        <p:spPr>
          <a:xfrm>
            <a:off x="5274391" y="2819400"/>
            <a:ext cx="1643219" cy="2011680"/>
          </a:xfrm>
          <a:prstGeom prst="rect">
            <a:avLst/>
          </a:prstGeom>
          <a:ln>
            <a:solidFill>
              <a:schemeClr val="tx1"/>
            </a:solidFill>
          </a:ln>
        </p:spPr>
      </p:pic>
    </p:spTree>
    <p:extLst>
      <p:ext uri="{BB962C8B-B14F-4D97-AF65-F5344CB8AC3E}">
        <p14:creationId xmlns:p14="http://schemas.microsoft.com/office/powerpoint/2010/main" val="33593089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09600" y="0"/>
            <a:ext cx="10972800" cy="2523768"/>
          </a:xfrm>
          <a:prstGeom prst="rect">
            <a:avLst/>
          </a:prstGeom>
          <a:noFill/>
          <a:ln w="28575">
            <a:noFill/>
            <a:miter lim="800000"/>
            <a:headEnd/>
            <a:tailEnd/>
          </a:ln>
        </p:spPr>
        <p:txBody>
          <a:bodyPr wrap="square">
            <a:spAutoFit/>
          </a:bodyPr>
          <a:lstStyle/>
          <a:p>
            <a:pPr marL="342900" indent="-342900" algn="ctr" defTabSz="685800" eaLnBrk="1" hangingPunct="1">
              <a:spcBef>
                <a:spcPts val="0"/>
              </a:spcBef>
              <a:spcAft>
                <a:spcPts val="1200"/>
              </a:spcAft>
              <a:buClr>
                <a:schemeClr val="tx1"/>
              </a:buClr>
              <a:buSzPct val="75000"/>
              <a:defRPr/>
            </a:pPr>
            <a:r>
              <a:rPr lang="en-US" alt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John 4:1</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“Beloved, do not believe every spirit, but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test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spirits to see whether they are from God,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because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many false prophets have gone out into the world</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695B8ACD-4AED-4CCD-B56F-924229A92872}"/>
              </a:ext>
            </a:extLst>
          </p:cNvPr>
          <p:cNvPicPr>
            <a:picLocks noChangeAspect="1"/>
          </p:cNvPicPr>
          <p:nvPr/>
        </p:nvPicPr>
        <p:blipFill>
          <a:blip r:embed="rId3" cstate="email">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a:ext>
            </a:extLst>
          </a:blip>
          <a:stretch>
            <a:fillRect/>
          </a:stretch>
        </p:blipFill>
        <p:spPr>
          <a:xfrm>
            <a:off x="5049356" y="2590800"/>
            <a:ext cx="2093288" cy="2286000"/>
          </a:xfrm>
          <a:prstGeom prst="ellipse">
            <a:avLst/>
          </a:prstGeom>
        </p:spPr>
      </p:pic>
    </p:spTree>
    <p:extLst>
      <p:ext uri="{BB962C8B-B14F-4D97-AF65-F5344CB8AC3E}">
        <p14:creationId xmlns:p14="http://schemas.microsoft.com/office/powerpoint/2010/main" val="36416894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3124201" y="1143001"/>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905000" y="190500"/>
            <a:ext cx="8382000" cy="64770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Oval 7">
            <a:extLst>
              <a:ext uri="{FF2B5EF4-FFF2-40B4-BE49-F238E27FC236}">
                <a16:creationId xmlns:a16="http://schemas.microsoft.com/office/drawing/2014/main" id="{DC8996D7-A86C-4331-AE72-DE6BCD508FEC}"/>
              </a:ext>
            </a:extLst>
          </p:cNvPr>
          <p:cNvSpPr>
            <a:spLocks noChangeArrowheads="1"/>
          </p:cNvSpPr>
          <p:nvPr/>
        </p:nvSpPr>
        <p:spPr bwMode="auto">
          <a:xfrm>
            <a:off x="4006056" y="4114800"/>
            <a:ext cx="2166144" cy="762000"/>
          </a:xfrm>
          <a:prstGeom prst="ellipse">
            <a:avLst/>
          </a:prstGeom>
          <a:noFill/>
          <a:ln w="762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3538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Negative Commands (5:19-22)</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1914129" y="1946275"/>
            <a:ext cx="8525271" cy="2397125"/>
          </a:xfrm>
        </p:spPr>
        <p:txBody>
          <a:bodyPr/>
          <a:lstStyle/>
          <a:p>
            <a:pPr marL="514350" indent="-514350" eaLnBrk="1" hangingPunct="1">
              <a:spcBef>
                <a:spcPts val="0"/>
              </a:spcBef>
              <a:spcAft>
                <a:spcPts val="2400"/>
              </a:spcAft>
              <a:buSzPct val="100000"/>
              <a:buFont typeface="+mj-lt"/>
              <a:buAutoNum type="arabicPeriod"/>
              <a:defRPr/>
            </a:pPr>
            <a:r>
              <a:rPr lang="en-US" dirty="0"/>
              <a:t>Do not quench the Spirit (5:19)</a:t>
            </a:r>
          </a:p>
          <a:p>
            <a:pPr marL="514350" indent="-514350" eaLnBrk="1" hangingPunct="1">
              <a:spcBef>
                <a:spcPts val="0"/>
              </a:spcBef>
              <a:spcAft>
                <a:spcPts val="2400"/>
              </a:spcAft>
              <a:buSzPct val="100000"/>
              <a:buFont typeface="+mj-lt"/>
              <a:buAutoNum type="arabicPeriod"/>
              <a:defRPr/>
            </a:pPr>
            <a:r>
              <a:rPr lang="en-US" dirty="0"/>
              <a:t>Do not despise prophetic utterances (5:20-21)</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rPr>
              <a:t>Abstain from evil (5:22)</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9204817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Practical Sanctification (5:16-24)</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2685257" y="1946275"/>
            <a:ext cx="6821487" cy="2397125"/>
          </a:xfrm>
        </p:spPr>
        <p:txBody>
          <a:bodyPr/>
          <a:lstStyle/>
          <a:p>
            <a:pPr marL="457200" indent="-457200" eaLnBrk="1" hangingPunct="1">
              <a:spcBef>
                <a:spcPts val="0"/>
              </a:spcBef>
              <a:spcAft>
                <a:spcPts val="2400"/>
              </a:spcAft>
              <a:defRPr/>
            </a:pPr>
            <a:r>
              <a:rPr lang="en-US" dirty="0"/>
              <a:t>Three positive commands (5:16-18)</a:t>
            </a:r>
          </a:p>
          <a:p>
            <a:pPr marL="457200" indent="-457200" eaLnBrk="1" hangingPunct="1">
              <a:spcBef>
                <a:spcPts val="0"/>
              </a:spcBef>
              <a:spcAft>
                <a:spcPts val="2400"/>
              </a:spcAft>
              <a:defRPr/>
            </a:pPr>
            <a:r>
              <a:rPr lang="en-US" dirty="0"/>
              <a:t>Three negative commands (5:19-22)</a:t>
            </a:r>
          </a:p>
          <a:p>
            <a:pPr marL="457200" indent="-457200" eaLnBrk="1" hangingPunct="1">
              <a:spcBef>
                <a:spcPts val="0"/>
              </a:spcBef>
              <a:spcAft>
                <a:spcPts val="2400"/>
              </a:spcAft>
              <a:defRPr/>
            </a:pPr>
            <a:r>
              <a:rPr lang="en-US" b="1" u="sng" dirty="0">
                <a:solidFill>
                  <a:srgbClr val="FFFFCC"/>
                </a:solidFill>
              </a:rPr>
              <a:t>Divine enablement (5:23-24)</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142743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24015A-623D-4976-828D-20D4B41D12C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38914" name="Rectangle 3"/>
          <p:cNvSpPr>
            <a:spLocks noChangeArrowheads="1"/>
          </p:cNvSpPr>
          <p:nvPr/>
        </p:nvSpPr>
        <p:spPr bwMode="auto">
          <a:xfrm>
            <a:off x="838200" y="1"/>
            <a:ext cx="10439400" cy="3631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a:solidFill>
                  <a:schemeClr val="tx1"/>
                </a:solidFill>
                <a:latin typeface="Times New Roman" panose="02020603050405020304" pitchFamily="18" charset="0"/>
                <a:cs typeface="Arial" panose="020B0604020202020204" pitchFamily="34" charset="0"/>
              </a:defRPr>
            </a:lvl1pPr>
            <a:lvl2pPr marL="742950" indent="-285750">
              <a:defRPr sz="2400">
                <a:solidFill>
                  <a:schemeClr val="tx1"/>
                </a:solidFill>
                <a:latin typeface="Times New Roman" panose="02020603050405020304" pitchFamily="18" charset="0"/>
                <a:cs typeface="Arial" panose="020B0604020202020204" pitchFamily="34" charset="0"/>
              </a:defRPr>
            </a:lvl2pPr>
            <a:lvl3pPr marL="1143000" indent="-228600">
              <a:defRPr sz="2400">
                <a:solidFill>
                  <a:schemeClr val="tx1"/>
                </a:solidFill>
                <a:latin typeface="Times New Roman" panose="02020603050405020304" pitchFamily="18" charset="0"/>
                <a:cs typeface="Arial" panose="020B0604020202020204" pitchFamily="34" charset="0"/>
              </a:defRPr>
            </a:lvl3pPr>
            <a:lvl4pPr marL="1600200" indent="-228600">
              <a:defRPr sz="2400">
                <a:solidFill>
                  <a:schemeClr val="tx1"/>
                </a:solidFill>
                <a:latin typeface="Times New Roman" panose="02020603050405020304" pitchFamily="18" charset="0"/>
                <a:cs typeface="Arial" panose="020B0604020202020204" pitchFamily="34" charset="0"/>
              </a:defRPr>
            </a:lvl4pPr>
            <a:lvl5pPr marL="2057400" indent="-22860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marL="342900" indent="-342900" algn="ctr" defTabSz="685800" eaLnBrk="1" hangingPunct="1">
              <a:spcBef>
                <a:spcPts val="0"/>
              </a:spcBef>
              <a:spcAft>
                <a:spcPts val="1200"/>
              </a:spcAft>
              <a:buClr>
                <a:schemeClr val="tx1"/>
              </a:buClr>
              <a:buSzPct val="75000"/>
              <a:defRPr/>
            </a:pP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Genesis 2:16-17</a:t>
            </a:r>
          </a:p>
          <a:p>
            <a:pPr algn="just">
              <a:spcAft>
                <a:spcPts val="10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16</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The Lord God commanded the man, saying, ‘From any tree of the garden you may eat freely;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17</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but from the tree of the knowledge of good and evil you shall not eat, for in the day that you eat from it you will surely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die (</a:t>
            </a:r>
            <a:r>
              <a:rPr lang="en-US" sz="3600" b="1" i="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muwth</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1C016ECA-A9AE-466C-94D2-0F5849CBCF1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18100" y="3505200"/>
            <a:ext cx="1955800" cy="1371600"/>
          </a:xfrm>
          <a:prstGeom prst="rect">
            <a:avLst/>
          </a:prstGeom>
        </p:spPr>
      </p:pic>
    </p:spTree>
    <p:extLst>
      <p:ext uri="{BB962C8B-B14F-4D97-AF65-F5344CB8AC3E}">
        <p14:creationId xmlns:p14="http://schemas.microsoft.com/office/powerpoint/2010/main" val="21004367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dirty="0"/>
              <a:t>Personal (1</a:t>
            </a:r>
            <a:r>
              <a:rPr lang="en-US" sz="2800" dirty="0">
                <a:cs typeface="Calibri" panose="020F0502020204030204" pitchFamily="34" charset="0"/>
              </a:rPr>
              <a:t>–3)</a:t>
            </a:r>
          </a:p>
          <a:p>
            <a:pPr lvl="1" eaLnBrk="1" hangingPunct="1">
              <a:spcBef>
                <a:spcPts val="0"/>
              </a:spcBef>
              <a:spcAft>
                <a:spcPts val="1800"/>
              </a:spcAft>
              <a:defRPr/>
            </a:pPr>
            <a:r>
              <a:rPr lang="en-US" sz="2800" dirty="0">
                <a:ea typeface="+mn-ea"/>
                <a:cs typeface="+mn-cs"/>
              </a:rPr>
              <a:t>Genuine conversion (1)</a:t>
            </a:r>
          </a:p>
          <a:p>
            <a:pPr lvl="1" eaLnBrk="1" hangingPunct="1">
              <a:spcBef>
                <a:spcPts val="0"/>
              </a:spcBef>
              <a:spcAft>
                <a:spcPts val="1800"/>
              </a:spcAft>
              <a:defRPr/>
            </a:pPr>
            <a:r>
              <a:rPr lang="en-US" sz="2800" dirty="0">
                <a:ea typeface="+mn-ea"/>
                <a:cs typeface="+mn-cs"/>
              </a:rPr>
              <a:t>Impure motives (2:1-16)</a:t>
            </a:r>
          </a:p>
          <a:p>
            <a:pPr lvl="1" eaLnBrk="1" hangingPunct="1">
              <a:spcBef>
                <a:spcPts val="0"/>
              </a:spcBef>
              <a:spcAft>
                <a:spcPts val="1800"/>
              </a:spcAft>
              <a:defRPr/>
            </a:pPr>
            <a:r>
              <a:rPr lang="en-US" sz="2800" dirty="0"/>
              <a:t>Lack of concern (2:17–3:13)</a:t>
            </a:r>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b="1" dirty="0">
                <a:solidFill>
                  <a:srgbClr val="FFFFCC"/>
                </a:solidFill>
              </a:rPr>
              <a:t>Practical (4–5)</a:t>
            </a:r>
          </a:p>
          <a:p>
            <a:pPr lvl="1" eaLnBrk="1" hangingPunct="1">
              <a:lnSpc>
                <a:spcPct val="90000"/>
              </a:lnSpc>
              <a:spcBef>
                <a:spcPts val="0"/>
              </a:spcBef>
              <a:spcAft>
                <a:spcPts val="1800"/>
              </a:spcAft>
              <a:defRPr/>
            </a:pPr>
            <a:r>
              <a:rPr lang="en-US" sz="2800" b="1" u="sng" dirty="0">
                <a:solidFill>
                  <a:srgbClr val="FFFFCC"/>
                </a:solidFill>
              </a:rPr>
              <a:t>Immorality (4:1-8)</a:t>
            </a:r>
          </a:p>
          <a:p>
            <a:pPr lvl="1" eaLnBrk="1" hangingPunct="1">
              <a:lnSpc>
                <a:spcPct val="90000"/>
              </a:lnSpc>
              <a:spcBef>
                <a:spcPts val="0"/>
              </a:spcBef>
              <a:spcAft>
                <a:spcPts val="1800"/>
              </a:spcAft>
              <a:defRPr/>
            </a:pPr>
            <a:r>
              <a:rPr lang="en-US" sz="2800" b="1" u="sng" dirty="0">
                <a:solidFill>
                  <a:srgbClr val="FFFFCC"/>
                </a:solidFill>
              </a:rPr>
              <a:t>Laziness (4:9-12)</a:t>
            </a:r>
          </a:p>
          <a:p>
            <a:pPr lvl="1" eaLnBrk="1" hangingPunct="1">
              <a:lnSpc>
                <a:spcPct val="90000"/>
              </a:lnSpc>
              <a:spcBef>
                <a:spcPts val="0"/>
              </a:spcBef>
              <a:spcAft>
                <a:spcPts val="1800"/>
              </a:spcAft>
              <a:defRPr/>
            </a:pPr>
            <a:r>
              <a:rPr lang="en-US" sz="2800" b="1" u="sng" dirty="0">
                <a:solidFill>
                  <a:srgbClr val="FFFFCC"/>
                </a:solidFill>
              </a:rPr>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0146322F-829F-2473-605D-07007BE0A095}"/>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199583852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211179" y="228600"/>
            <a:ext cx="9769643" cy="6400800"/>
          </a:xfrm>
          <a:prstGeom prst="rect">
            <a:avLst/>
          </a:prstGeom>
          <a:ln>
            <a:solidFill>
              <a:srgbClr val="FFFFCC"/>
            </a:solidFill>
          </a:ln>
        </p:spPr>
      </p:pic>
    </p:spTree>
    <p:extLst>
      <p:ext uri="{BB962C8B-B14F-4D97-AF65-F5344CB8AC3E}">
        <p14:creationId xmlns:p14="http://schemas.microsoft.com/office/powerpoint/2010/main" val="21135487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609600" y="316858"/>
          <a:ext cx="10972800" cy="6068219"/>
        </p:xfrm>
        <a:graphic>
          <a:graphicData uri="http://schemas.openxmlformats.org/drawingml/2006/table">
            <a:tbl>
              <a:tblPr firstRow="1" bandRow="1">
                <a:tableStyleId>{5C22544A-7EE6-4342-B048-85BDC9FD1C3A}</a:tableStyleId>
              </a:tblPr>
              <a:tblGrid>
                <a:gridCol w="1463040">
                  <a:extLst>
                    <a:ext uri="{9D8B030D-6E8A-4147-A177-3AD203B41FA5}">
                      <a16:colId xmlns:a16="http://schemas.microsoft.com/office/drawing/2014/main" val="20000"/>
                    </a:ext>
                  </a:extLst>
                </a:gridCol>
                <a:gridCol w="2286000">
                  <a:extLst>
                    <a:ext uri="{9D8B030D-6E8A-4147-A177-3AD203B41FA5}">
                      <a16:colId xmlns:a16="http://schemas.microsoft.com/office/drawing/2014/main" val="20001"/>
                    </a:ext>
                  </a:extLst>
                </a:gridCol>
                <a:gridCol w="2651760">
                  <a:extLst>
                    <a:ext uri="{9D8B030D-6E8A-4147-A177-3AD203B41FA5}">
                      <a16:colId xmlns:a16="http://schemas.microsoft.com/office/drawing/2014/main" val="20002"/>
                    </a:ext>
                  </a:extLst>
                </a:gridCol>
                <a:gridCol w="2194560">
                  <a:extLst>
                    <a:ext uri="{9D8B030D-6E8A-4147-A177-3AD203B41FA5}">
                      <a16:colId xmlns:a16="http://schemas.microsoft.com/office/drawing/2014/main" val="20003"/>
                    </a:ext>
                  </a:extLst>
                </a:gridCol>
                <a:gridCol w="2377440">
                  <a:extLst>
                    <a:ext uri="{9D8B030D-6E8A-4147-A177-3AD203B41FA5}">
                      <a16:colId xmlns:a16="http://schemas.microsoft.com/office/drawing/2014/main" val="20004"/>
                    </a:ext>
                  </a:extLst>
                </a:gridCol>
              </a:tblGrid>
              <a:tr h="794830">
                <a:tc gridSpan="5">
                  <a:txBody>
                    <a:bodyPr/>
                    <a:lstStyle/>
                    <a:p>
                      <a:pPr algn="ctr"/>
                      <a:r>
                        <a:rPr kumimoji="0" lang="en-US" sz="3600" b="1" i="0" u="none" strike="noStrike" kern="0" cap="none" spc="0" normalizeH="0" baseline="0" noProof="0" dirty="0">
                          <a:ln>
                            <a:noFill/>
                          </a:ln>
                          <a:solidFill>
                            <a:schemeClr val="bg2"/>
                          </a:solidFill>
                          <a:effectLst/>
                          <a:uLnTx/>
                          <a:uFillTx/>
                          <a:latin typeface="Calibri" panose="020F0502020204030204" pitchFamily="34" charset="0"/>
                          <a:ea typeface="+mj-ea"/>
                          <a:cs typeface="+mj-cs"/>
                        </a:rPr>
                        <a:t>Scripture’s Four Judgments</a:t>
                      </a:r>
                      <a:endParaRPr lang="en-US" sz="1400" b="1" dirty="0">
                        <a:solidFill>
                          <a:schemeClr val="bg2"/>
                        </a:solidFill>
                        <a:latin typeface="Calibri" panose="020F0502020204030204" pitchFamily="34" charset="0"/>
                      </a:endParaRPr>
                    </a:p>
                  </a:txBody>
                  <a:tcPr marT="45717" marB="45717" anchor="ctr"/>
                </a:tc>
                <a:tc hMerge="1">
                  <a:txBody>
                    <a:bodyPr/>
                    <a:lstStyle/>
                    <a:p>
                      <a:endParaRPr lang="en-US" sz="1800" dirty="0">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tc hMerge="1">
                  <a:txBody>
                    <a:bodyPr/>
                    <a:lstStyle/>
                    <a:p>
                      <a:endParaRPr lang="en-US" sz="1800" b="1" u="sng" dirty="0">
                        <a:solidFill>
                          <a:schemeClr val="bg1"/>
                        </a:solidFill>
                        <a:latin typeface="Calibri" panose="020F0502020204030204" pitchFamily="34" charset="0"/>
                      </a:endParaRPr>
                    </a:p>
                  </a:txBody>
                  <a:tcPr marT="45717" marB="45717"/>
                </a:tc>
                <a:tc hMerge="1">
                  <a:txBody>
                    <a:bodyPr/>
                    <a:lstStyle/>
                    <a:p>
                      <a:endParaRPr lang="en-US" sz="1800" dirty="0">
                        <a:latin typeface="Calibri" panose="020F0502020204030204" pitchFamily="34" charset="0"/>
                      </a:endParaRPr>
                    </a:p>
                  </a:txBody>
                  <a:tcPr marT="45717" marB="45717"/>
                </a:tc>
                <a:extLst>
                  <a:ext uri="{0D108BD9-81ED-4DB2-BD59-A6C34878D82A}">
                    <a16:rowId xmlns:a16="http://schemas.microsoft.com/office/drawing/2014/main" val="1141638253"/>
                  </a:ext>
                </a:extLst>
              </a:tr>
              <a:tr h="794830">
                <a:tc>
                  <a:txBody>
                    <a:bodyPr/>
                    <a:lstStyle/>
                    <a:p>
                      <a:pPr algn="l"/>
                      <a:r>
                        <a:rPr lang="en-US" sz="1800" b="1" dirty="0">
                          <a:latin typeface="Calibri" panose="020F0502020204030204" pitchFamily="34" charset="0"/>
                        </a:rPr>
                        <a:t>NAME</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SHEEP AND GOAT</a:t>
                      </a:r>
                    </a:p>
                  </a:txBody>
                  <a:tcPr marT="45717" marB="45717" anchor="ctr">
                    <a:solidFill>
                      <a:schemeClr val="tx2">
                        <a:lumMod val="20000"/>
                        <a:lumOff val="80000"/>
                      </a:schemeClr>
                    </a:solidFill>
                  </a:tcPr>
                </a:tc>
                <a:tc>
                  <a:txBody>
                    <a:bodyPr/>
                    <a:lstStyle/>
                    <a:p>
                      <a:pPr algn="ctr"/>
                      <a:r>
                        <a:rPr lang="en-US" sz="1800" b="1" dirty="0">
                          <a:latin typeface="Calibri" panose="020F0502020204030204" pitchFamily="34" charset="0"/>
                        </a:rPr>
                        <a:t>JUDGMENT OF THE JEWS</a:t>
                      </a:r>
                    </a:p>
                  </a:txBody>
                  <a:tcPr marT="45717" marB="45717" anchor="ctr"/>
                </a:tc>
                <a:tc>
                  <a:txBody>
                    <a:bodyPr/>
                    <a:lstStyle/>
                    <a:p>
                      <a:pPr marL="0" algn="ctr" defTabSz="914400" rtl="0" eaLnBrk="1" latinLnBrk="0" hangingPunct="1"/>
                      <a:r>
                        <a:rPr lang="en-US" sz="1800" b="1" kern="1200" dirty="0">
                          <a:solidFill>
                            <a:schemeClr val="dk1"/>
                          </a:solidFill>
                          <a:latin typeface="Calibri" panose="020F0502020204030204" pitchFamily="34" charset="0"/>
                          <a:ea typeface="+mn-ea"/>
                          <a:cs typeface="+mn-cs"/>
                        </a:rPr>
                        <a:t>BEMA SEAT</a:t>
                      </a:r>
                    </a:p>
                  </a:txBody>
                  <a:tcPr marT="45717" marB="45717" anchor="ctr">
                    <a:solidFill>
                      <a:schemeClr val="accent5">
                        <a:lumMod val="60000"/>
                        <a:lumOff val="40000"/>
                      </a:schemeClr>
                    </a:solidFill>
                  </a:tcPr>
                </a:tc>
                <a:tc>
                  <a:txBody>
                    <a:bodyPr/>
                    <a:lstStyle/>
                    <a:p>
                      <a:pPr algn="ctr"/>
                      <a:r>
                        <a:rPr lang="en-US" sz="1800" b="1" dirty="0">
                          <a:latin typeface="Calibri" panose="020F0502020204030204" pitchFamily="34" charset="0"/>
                        </a:rPr>
                        <a:t>GREAT WHITE THRONE</a:t>
                      </a:r>
                    </a:p>
                  </a:txBody>
                  <a:tcPr marT="45717" marB="45717" anchor="ctr"/>
                </a:tc>
                <a:extLst>
                  <a:ext uri="{0D108BD9-81ED-4DB2-BD59-A6C34878D82A}">
                    <a16:rowId xmlns:a16="http://schemas.microsoft.com/office/drawing/2014/main" val="10000"/>
                  </a:ext>
                </a:extLst>
              </a:tr>
              <a:tr h="371120">
                <a:tc>
                  <a:txBody>
                    <a:bodyPr/>
                    <a:lstStyle/>
                    <a:p>
                      <a:r>
                        <a:rPr lang="en-US" sz="1800" b="1" dirty="0">
                          <a:latin typeface="Calibri" panose="020F0502020204030204" pitchFamily="34" charset="0"/>
                        </a:rPr>
                        <a:t>SCRIPTURE</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Matt 25:31-46</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Ezek 20:33-44</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1 Cor 3:10-15</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Rev 20:11-15</a:t>
                      </a:r>
                    </a:p>
                  </a:txBody>
                  <a:tcPr marT="45717" marB="45717" anchor="ctr"/>
                </a:tc>
                <a:extLst>
                  <a:ext uri="{0D108BD9-81ED-4DB2-BD59-A6C34878D82A}">
                    <a16:rowId xmlns:a16="http://schemas.microsoft.com/office/drawing/2014/main" val="10001"/>
                  </a:ext>
                </a:extLst>
              </a:tr>
              <a:tr h="649461">
                <a:tc>
                  <a:txBody>
                    <a:bodyPr/>
                    <a:lstStyle/>
                    <a:p>
                      <a:r>
                        <a:rPr lang="en-US" sz="1800" b="1" dirty="0">
                          <a:latin typeface="Calibri" panose="020F0502020204030204" pitchFamily="34" charset="0"/>
                        </a:rPr>
                        <a:t>PLACE</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Earth, Jerusalem</a:t>
                      </a:r>
                    </a:p>
                  </a:txBody>
                  <a:tcPr marT="45717" marB="45717" anchor="ctr">
                    <a:solidFill>
                      <a:schemeClr val="tx2">
                        <a:lumMod val="20000"/>
                        <a:lumOff val="80000"/>
                      </a:schemeClr>
                    </a:solidFill>
                  </a:tcPr>
                </a:tc>
                <a:tc>
                  <a:txBody>
                    <a:bodyPr/>
                    <a:lstStyle/>
                    <a:p>
                      <a:r>
                        <a:rPr lang="en-US" sz="2000" b="1" dirty="0">
                          <a:latin typeface="Calibri" panose="020F0502020204030204" pitchFamily="34" charset="0"/>
                        </a:rPr>
                        <a:t>Earth, wilderness</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Heaven</a:t>
                      </a:r>
                    </a:p>
                  </a:txBody>
                  <a:tcPr marT="45717" marB="45717" anchor="ctr">
                    <a:solidFill>
                      <a:schemeClr val="accent5">
                        <a:lumMod val="60000"/>
                        <a:lumOff val="40000"/>
                      </a:schemeClr>
                    </a:solidFill>
                  </a:tcPr>
                </a:tc>
                <a:tc>
                  <a:txBody>
                    <a:bodyPr/>
                    <a:lstStyle/>
                    <a:p>
                      <a:r>
                        <a:rPr lang="en-US" sz="2000" b="1" dirty="0">
                          <a:latin typeface="Calibri" panose="020F0502020204030204" pitchFamily="34" charset="0"/>
                        </a:rPr>
                        <a:t>Earth</a:t>
                      </a:r>
                    </a:p>
                  </a:txBody>
                  <a:tcPr marT="45717" marB="45717" anchor="ctr"/>
                </a:tc>
                <a:extLst>
                  <a:ext uri="{0D108BD9-81ED-4DB2-BD59-A6C34878D82A}">
                    <a16:rowId xmlns:a16="http://schemas.microsoft.com/office/drawing/2014/main" val="10002"/>
                  </a:ext>
                </a:extLst>
              </a:tr>
              <a:tr h="927801">
                <a:tc>
                  <a:txBody>
                    <a:bodyPr/>
                    <a:lstStyle/>
                    <a:p>
                      <a:r>
                        <a:rPr lang="en-US" sz="1800" b="1" dirty="0">
                          <a:latin typeface="Calibri" panose="020F0502020204030204" pitchFamily="34" charset="0"/>
                        </a:rPr>
                        <a:t>AUDIENCE</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Gentile Tribulation survivors</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Jewish Tribulation survivors</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Church Age believers</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All unsaved</a:t>
                      </a:r>
                    </a:p>
                  </a:txBody>
                  <a:tcPr marT="45717" marB="45717" anchor="ctr"/>
                </a:tc>
                <a:extLst>
                  <a:ext uri="{0D108BD9-81ED-4DB2-BD59-A6C34878D82A}">
                    <a16:rowId xmlns:a16="http://schemas.microsoft.com/office/drawing/2014/main" val="10003"/>
                  </a:ext>
                </a:extLst>
              </a:tr>
              <a:tr h="649461">
                <a:tc>
                  <a:txBody>
                    <a:bodyPr/>
                    <a:lstStyle/>
                    <a:p>
                      <a:r>
                        <a:rPr lang="en-US" sz="1800" b="1" dirty="0">
                          <a:latin typeface="Calibri" panose="020F0502020204030204" pitchFamily="34" charset="0"/>
                        </a:rPr>
                        <a:t>WHEN</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After Tribulation</a:t>
                      </a:r>
                    </a:p>
                  </a:txBody>
                  <a:tcPr marT="45717" marB="45717" anchor="ctr">
                    <a:solidFill>
                      <a:schemeClr val="tx2">
                        <a:lumMod val="20000"/>
                        <a:lumOff val="80000"/>
                      </a:schemeClr>
                    </a:solidFill>
                  </a:tcPr>
                </a:tc>
                <a:tc>
                  <a:txBody>
                    <a:bodyPr/>
                    <a:lstStyle/>
                    <a:p>
                      <a:r>
                        <a:rPr lang="en-US" sz="2000" b="1" dirty="0">
                          <a:latin typeface="Calibri" panose="020F0502020204030204" pitchFamily="34" charset="0"/>
                        </a:rPr>
                        <a:t>After Tribulation</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After rapture</a:t>
                      </a:r>
                    </a:p>
                  </a:txBody>
                  <a:tcPr marT="45717" marB="45717" anchor="ctr">
                    <a:solidFill>
                      <a:schemeClr val="accent5">
                        <a:lumMod val="60000"/>
                        <a:lumOff val="40000"/>
                      </a:schemeClr>
                    </a:solidFill>
                  </a:tcPr>
                </a:tc>
                <a:tc>
                  <a:txBody>
                    <a:bodyPr/>
                    <a:lstStyle/>
                    <a:p>
                      <a:r>
                        <a:rPr lang="en-US" sz="2000" b="1" dirty="0">
                          <a:latin typeface="Calibri" panose="020F0502020204030204" pitchFamily="34" charset="0"/>
                        </a:rPr>
                        <a:t>After Millennium</a:t>
                      </a:r>
                    </a:p>
                  </a:txBody>
                  <a:tcPr marT="45717" marB="45717" anchor="ctr"/>
                </a:tc>
                <a:extLst>
                  <a:ext uri="{0D108BD9-81ED-4DB2-BD59-A6C34878D82A}">
                    <a16:rowId xmlns:a16="http://schemas.microsoft.com/office/drawing/2014/main" val="10004"/>
                  </a:ext>
                </a:extLst>
              </a:tr>
              <a:tr h="927801">
                <a:tc>
                  <a:txBody>
                    <a:bodyPr/>
                    <a:lstStyle/>
                    <a:p>
                      <a:r>
                        <a:rPr lang="en-US" sz="1800" b="1" dirty="0">
                          <a:latin typeface="Calibri" panose="020F0502020204030204" pitchFamily="34" charset="0"/>
                        </a:rPr>
                        <a:t>PURPOSE</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Saved Gentiles enter kingdom</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Saved Jews enter kingdom</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Reward believers</a:t>
                      </a:r>
                    </a:p>
                  </a:txBody>
                  <a:tcPr marT="45717" marB="45717" anchor="ctr">
                    <a:solidFill>
                      <a:schemeClr val="accent5">
                        <a:lumMod val="20000"/>
                        <a:lumOff val="80000"/>
                      </a:schemeClr>
                    </a:solidFill>
                  </a:tcPr>
                </a:tc>
                <a:tc>
                  <a:txBody>
                    <a:bodyPr/>
                    <a:lstStyle/>
                    <a:p>
                      <a:r>
                        <a:rPr lang="en-US" sz="2000" b="1" dirty="0">
                          <a:latin typeface="Calibri" panose="020F0502020204030204" pitchFamily="34" charset="0"/>
                        </a:rPr>
                        <a:t>Degree of punishment in hell</a:t>
                      </a:r>
                    </a:p>
                  </a:txBody>
                  <a:tcPr marT="45717" marB="45717" anchor="ctr"/>
                </a:tc>
                <a:extLst>
                  <a:ext uri="{0D108BD9-81ED-4DB2-BD59-A6C34878D82A}">
                    <a16:rowId xmlns:a16="http://schemas.microsoft.com/office/drawing/2014/main" val="10005"/>
                  </a:ext>
                </a:extLst>
              </a:tr>
              <a:tr h="927801">
                <a:tc>
                  <a:txBody>
                    <a:bodyPr/>
                    <a:lstStyle/>
                    <a:p>
                      <a:r>
                        <a:rPr lang="en-US" sz="1800" b="1" dirty="0">
                          <a:latin typeface="Calibri" panose="020F0502020204030204" pitchFamily="34" charset="0"/>
                        </a:rPr>
                        <a:t>EVALUATION</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Treatment of Christ’s brethren</a:t>
                      </a:r>
                    </a:p>
                  </a:txBody>
                  <a:tcPr marT="45717" marB="45717" anchor="ctr">
                    <a:solidFill>
                      <a:schemeClr val="tx2">
                        <a:lumMod val="20000"/>
                        <a:lumOff val="80000"/>
                      </a:schemeClr>
                    </a:solidFill>
                  </a:tcPr>
                </a:tc>
                <a:tc>
                  <a:txBody>
                    <a:bodyPr/>
                    <a:lstStyle/>
                    <a:p>
                      <a:r>
                        <a:rPr lang="en-US" sz="2000" b="1" dirty="0">
                          <a:latin typeface="Calibri" panose="020F0502020204030204" pitchFamily="34" charset="0"/>
                        </a:rPr>
                        <a:t>Passing under shepherd’s rod</a:t>
                      </a:r>
                    </a:p>
                  </a:txBody>
                  <a:tcPr marT="45717" marB="45717" anchor="ctr"/>
                </a:tc>
                <a:tc>
                  <a:txBody>
                    <a:bodyPr/>
                    <a:lstStyle/>
                    <a:p>
                      <a:pPr marL="0" algn="l" defTabSz="914400" rtl="0" eaLnBrk="1" latinLnBrk="0" hangingPunct="1"/>
                      <a:r>
                        <a:rPr lang="en-US" sz="2000" b="1" kern="1200" dirty="0">
                          <a:solidFill>
                            <a:schemeClr val="dk1"/>
                          </a:solidFill>
                          <a:latin typeface="Calibri" panose="020F0502020204030204" pitchFamily="34" charset="0"/>
                          <a:ea typeface="+mn-ea"/>
                          <a:cs typeface="+mn-cs"/>
                        </a:rPr>
                        <a:t>Works taken through fire</a:t>
                      </a:r>
                    </a:p>
                  </a:txBody>
                  <a:tcPr marT="45717" marB="45717" anchor="ctr">
                    <a:solidFill>
                      <a:schemeClr val="accent5">
                        <a:lumMod val="60000"/>
                        <a:lumOff val="40000"/>
                      </a:schemeClr>
                    </a:solidFill>
                  </a:tcPr>
                </a:tc>
                <a:tc>
                  <a:txBody>
                    <a:bodyPr/>
                    <a:lstStyle/>
                    <a:p>
                      <a:r>
                        <a:rPr lang="en-US" sz="2000" b="1" dirty="0">
                          <a:latin typeface="Calibri" panose="020F0502020204030204" pitchFamily="34" charset="0"/>
                        </a:rPr>
                        <a:t>Not in the book; judged by books</a:t>
                      </a:r>
                    </a:p>
                  </a:txBody>
                  <a:tcPr marT="45717" marB="45717" anchor="ct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10164997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BCE21F9-F08B-4BF0-B672-7CBC5CDA2D6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15800" cy="6857999"/>
          </a:xfrm>
          <a:prstGeom prst="rect">
            <a:avLst/>
          </a:prstGeom>
        </p:spPr>
      </p:pic>
      <p:sp>
        <p:nvSpPr>
          <p:cNvPr id="134147" name="Rectangle 1"/>
          <p:cNvSpPr>
            <a:spLocks noChangeArrowheads="1"/>
          </p:cNvSpPr>
          <p:nvPr/>
        </p:nvSpPr>
        <p:spPr bwMode="auto">
          <a:xfrm>
            <a:off x="609600" y="0"/>
            <a:ext cx="10972800" cy="4739759"/>
          </a:xfrm>
          <a:prstGeom prst="rect">
            <a:avLst/>
          </a:prstGeom>
          <a:noFill/>
          <a:ln w="28575">
            <a:noFill/>
            <a:miter lim="800000"/>
            <a:headEnd/>
            <a:tailEnd/>
          </a:ln>
        </p:spPr>
        <p:txBody>
          <a:bodyPr wrap="square">
            <a:spAutoFit/>
          </a:bodyPr>
          <a:lstStyle/>
          <a:p>
            <a:pPr algn="ctr" eaLnBrk="1" hangingPunct="1">
              <a:spcAft>
                <a:spcPts val="1200"/>
              </a:spcAft>
              <a:defRPr/>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3:10-15</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10</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According to the grace of God which was given to me, like a wise master builder I laid a foundation, and another is building on it. But each man must be careful how he builds on it.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11</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 no man can lay a foundation other than the one which is laid, which is Jesus Christ.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12</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Now if any man builds on the foundation with gold, silver, precious stones, wood, hay, straw.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14</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If any man’s work which he …</a:t>
            </a:r>
          </a:p>
        </p:txBody>
      </p:sp>
    </p:spTree>
    <p:extLst>
      <p:ext uri="{BB962C8B-B14F-4D97-AF65-F5344CB8AC3E}">
        <p14:creationId xmlns:p14="http://schemas.microsoft.com/office/powerpoint/2010/main" val="22186752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DE60B59-A97D-4322-BE9C-037B5CEFEFD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1"/>
            <a:ext cx="12192000" cy="6857999"/>
          </a:xfrm>
          <a:prstGeom prst="rect">
            <a:avLst/>
          </a:prstGeom>
        </p:spPr>
      </p:pic>
      <p:sp>
        <p:nvSpPr>
          <p:cNvPr id="134147" name="Rectangle 1"/>
          <p:cNvSpPr>
            <a:spLocks noChangeArrowheads="1"/>
          </p:cNvSpPr>
          <p:nvPr/>
        </p:nvSpPr>
        <p:spPr bwMode="auto">
          <a:xfrm>
            <a:off x="685800" y="0"/>
            <a:ext cx="10820400" cy="2523768"/>
          </a:xfrm>
          <a:prstGeom prst="rect">
            <a:avLst/>
          </a:prstGeom>
          <a:noFill/>
          <a:ln w="28575">
            <a:noFill/>
            <a:miter lim="800000"/>
            <a:headEnd/>
            <a:tailEnd/>
          </a:ln>
        </p:spPr>
        <p:txBody>
          <a:bodyPr wrap="square">
            <a:spAutoFit/>
          </a:bodyPr>
          <a:lstStyle/>
          <a:p>
            <a:pPr algn="ctr" eaLnBrk="1" hangingPunct="1">
              <a:spcAft>
                <a:spcPts val="1200"/>
              </a:spcAft>
              <a:defRPr/>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4000" dirty="0">
                <a:solidFill>
                  <a:schemeClr val="tx2"/>
                </a:solidFill>
                <a:effectLst>
                  <a:outerShdw blurRad="38100" dist="38100" dir="2700000" algn="tl">
                    <a:srgbClr val="000000"/>
                  </a:outerShdw>
                </a:effectLst>
                <a:latin typeface="Calibri" panose="020F0502020204030204" pitchFamily="34" charset="0"/>
                <a:ea typeface="+mj-ea"/>
                <a:cs typeface="Calibri" panose="020F0502020204030204" pitchFamily="34" charset="0"/>
              </a:rPr>
              <a:t>1 Corinthians 3:10-15</a:t>
            </a:r>
          </a:p>
          <a:p>
            <a:pPr algn="just" eaLnBrk="1" hangingPunct="1">
              <a:defRPr/>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 .has built on it remains, he will receive a reward.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15</a:t>
            </a:r>
            <a:r>
              <a:rPr lang="en-US" sz="3600" b="1"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If any man’s work is burned up, he will suffer loss; but he himself will be saved, yet so as through fire.”</a:t>
            </a:r>
          </a:p>
        </p:txBody>
      </p:sp>
      <p:pic>
        <p:nvPicPr>
          <p:cNvPr id="3" name="Picture 2">
            <a:extLst>
              <a:ext uri="{FF2B5EF4-FFF2-40B4-BE49-F238E27FC236}">
                <a16:creationId xmlns:a16="http://schemas.microsoft.com/office/drawing/2014/main" id="{E84C497A-5CD2-498C-8745-D774F2F769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18660" y="2590800"/>
            <a:ext cx="2554681" cy="2286000"/>
          </a:xfrm>
          <a:prstGeom prst="rect">
            <a:avLst/>
          </a:prstGeom>
          <a:ln>
            <a:solidFill>
              <a:schemeClr val="tx1"/>
            </a:solidFill>
          </a:ln>
        </p:spPr>
      </p:pic>
    </p:spTree>
    <p:extLst>
      <p:ext uri="{BB962C8B-B14F-4D97-AF65-F5344CB8AC3E}">
        <p14:creationId xmlns:p14="http://schemas.microsoft.com/office/powerpoint/2010/main" val="37585417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a:extLst>
              <a:ext uri="{FF2B5EF4-FFF2-40B4-BE49-F238E27FC236}">
                <a16:creationId xmlns:a16="http://schemas.microsoft.com/office/drawing/2014/main" id="{0ECA24E3-0340-63EB-6DA2-01DB70BB0EAD}"/>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Unique Characteristics</a:t>
            </a:r>
          </a:p>
        </p:txBody>
      </p:sp>
      <p:sp>
        <p:nvSpPr>
          <p:cNvPr id="13315" name="Rectangle 3">
            <a:extLst>
              <a:ext uri="{FF2B5EF4-FFF2-40B4-BE49-F238E27FC236}">
                <a16:creationId xmlns:a16="http://schemas.microsoft.com/office/drawing/2014/main" id="{35327161-AA48-330B-9D66-0744D4A8A20A}"/>
              </a:ext>
            </a:extLst>
          </p:cNvPr>
          <p:cNvSpPr>
            <a:spLocks noGrp="1" noChangeArrowheads="1"/>
          </p:cNvSpPr>
          <p:nvPr>
            <p:ph type="body" idx="1"/>
          </p:nvPr>
        </p:nvSpPr>
        <p:spPr>
          <a:xfrm>
            <a:off x="914400" y="1600201"/>
            <a:ext cx="6553200" cy="3352800"/>
          </a:xfrm>
        </p:spPr>
        <p:txBody>
          <a:bodyPr/>
          <a:lstStyle/>
          <a:p>
            <a:pPr algn="just" eaLnBrk="1" hangingPunct="1">
              <a:spcBef>
                <a:spcPts val="0"/>
              </a:spcBef>
              <a:spcAft>
                <a:spcPts val="3600"/>
              </a:spcAft>
              <a:defRPr/>
            </a:pPr>
            <a:r>
              <a:rPr lang="en-US" dirty="0"/>
              <a:t>Every chapter ends with a reference to the Second Advent</a:t>
            </a:r>
          </a:p>
          <a:p>
            <a:pPr algn="just" eaLnBrk="1" hangingPunct="1">
              <a:spcBef>
                <a:spcPts val="0"/>
              </a:spcBef>
              <a:spcAft>
                <a:spcPts val="3600"/>
              </a:spcAft>
              <a:defRPr/>
            </a:pPr>
            <a:r>
              <a:rPr lang="en-US" dirty="0"/>
              <a:t>Small amount of time in between planting of the church and the first letter to the church</a:t>
            </a:r>
          </a:p>
        </p:txBody>
      </p:sp>
      <p:pic>
        <p:nvPicPr>
          <p:cNvPr id="4" name="Picture 3">
            <a:extLst>
              <a:ext uri="{FF2B5EF4-FFF2-40B4-BE49-F238E27FC236}">
                <a16:creationId xmlns:a16="http://schemas.microsoft.com/office/drawing/2014/main" id="{9F9266FB-E0F9-6AB4-4813-3DC53035D38A}"/>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3" name="Picture 2">
            <a:extLst>
              <a:ext uri="{FF2B5EF4-FFF2-40B4-BE49-F238E27FC236}">
                <a16:creationId xmlns:a16="http://schemas.microsoft.com/office/drawing/2014/main" id="{E20F4DD1-EA62-5206-5A2B-D2848B6E9F37}"/>
              </a:ext>
            </a:extLst>
          </p:cNvPr>
          <p:cNvPicPr>
            <a:picLocks noChangeAspect="1"/>
          </p:cNvPicPr>
          <p:nvPr/>
        </p:nvPicPr>
        <p:blipFill>
          <a:blip r:embed="rId3"/>
          <a:stretch>
            <a:fillRect/>
          </a:stretch>
        </p:blipFill>
        <p:spPr>
          <a:xfrm>
            <a:off x="8670061" y="1752600"/>
            <a:ext cx="2836139" cy="365760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3">
            <a:extLst>
              <a:ext uri="{FF2B5EF4-FFF2-40B4-BE49-F238E27FC236}">
                <a16:creationId xmlns:a16="http://schemas.microsoft.com/office/drawing/2014/main" id="{792F0276-4386-4B95-9DDD-8030CE304991}"/>
              </a:ext>
            </a:extLst>
          </p:cNvPr>
          <p:cNvSpPr>
            <a:spLocks noGrp="1" noChangeArrowheads="1"/>
          </p:cNvSpPr>
          <p:nvPr>
            <p:ph type="body" idx="1"/>
          </p:nvPr>
        </p:nvSpPr>
        <p:spPr>
          <a:xfrm>
            <a:off x="1981200" y="1447800"/>
            <a:ext cx="8458200" cy="4114800"/>
          </a:xfrm>
        </p:spPr>
        <p:txBody>
          <a:bodyPr/>
          <a:lstStyle/>
          <a:p>
            <a:pPr eaLnBrk="1" hangingPunct="1">
              <a:lnSpc>
                <a:spcPct val="200000"/>
              </a:lnSpc>
              <a:buFont typeface="Wingdings" panose="05000000000000000000" pitchFamily="2" charset="2"/>
              <a:buNone/>
              <a:defRPr/>
            </a:pPr>
            <a:endParaRPr lang="en-US" dirty="0"/>
          </a:p>
          <a:p>
            <a:pPr eaLnBrk="1" hangingPunct="1">
              <a:lnSpc>
                <a:spcPct val="90000"/>
              </a:lnSpc>
              <a:defRPr/>
            </a:pPr>
            <a:endParaRPr lang="en-US" dirty="0"/>
          </a:p>
        </p:txBody>
      </p:sp>
      <p:pic>
        <p:nvPicPr>
          <p:cNvPr id="64514" name="Picture 2">
            <a:extLst>
              <a:ext uri="{FF2B5EF4-FFF2-40B4-BE49-F238E27FC236}">
                <a16:creationId xmlns:a16="http://schemas.microsoft.com/office/drawing/2014/main" id="{4345A399-6E52-4C2B-B170-369722FC1463}"/>
              </a:ext>
            </a:extLst>
          </p:cNvPr>
          <p:cNvPicPr>
            <a:picLocks noChangeAspect="1" noChangeArrowheads="1"/>
          </p:cNvPicPr>
          <p:nvPr/>
        </p:nvPicPr>
        <p:blipFill>
          <a:blip r:embed="rId2" cstate="print"/>
          <a:srcRect/>
          <a:stretch>
            <a:fillRect/>
          </a:stretch>
        </p:blipFill>
        <p:spPr bwMode="auto">
          <a:xfrm>
            <a:off x="1318261" y="914400"/>
            <a:ext cx="9555479" cy="5029200"/>
          </a:xfrm>
          <a:prstGeom prst="rect">
            <a:avLst/>
          </a:prstGeom>
          <a:scene3d>
            <a:camera prst="isometricOffAxis1Right"/>
            <a:lightRig rig="threePt" dir="t"/>
          </a:scene3d>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9E1E480-8DB0-52CF-8608-8EE055199E66}"/>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Conclusion (5:25-28)</a:t>
            </a:r>
          </a:p>
        </p:txBody>
      </p:sp>
      <p:sp>
        <p:nvSpPr>
          <p:cNvPr id="35843" name="Rectangle 3">
            <a:extLst>
              <a:ext uri="{FF2B5EF4-FFF2-40B4-BE49-F238E27FC236}">
                <a16:creationId xmlns:a16="http://schemas.microsoft.com/office/drawing/2014/main" id="{BA62D945-DEE3-A60F-22AC-0B124398BBA9}"/>
              </a:ext>
            </a:extLst>
          </p:cNvPr>
          <p:cNvSpPr>
            <a:spLocks noGrp="1" noChangeArrowheads="1"/>
          </p:cNvSpPr>
          <p:nvPr>
            <p:ph type="body" idx="1"/>
          </p:nvPr>
        </p:nvSpPr>
        <p:spPr>
          <a:xfrm>
            <a:off x="2913857" y="1600200"/>
            <a:ext cx="6364287" cy="1635125"/>
          </a:xfrm>
        </p:spPr>
        <p:txBody>
          <a:bodyPr/>
          <a:lstStyle/>
          <a:p>
            <a:pPr marL="457200" indent="-457200" eaLnBrk="1" hangingPunct="1">
              <a:spcBef>
                <a:spcPts val="0"/>
              </a:spcBef>
              <a:spcAft>
                <a:spcPts val="2400"/>
              </a:spcAft>
              <a:defRPr/>
            </a:pPr>
            <a:r>
              <a:rPr lang="en-US" dirty="0"/>
              <a:t>Three personal requests (5:25-27)</a:t>
            </a:r>
          </a:p>
          <a:p>
            <a:pPr marL="457200" indent="-457200" eaLnBrk="1" hangingPunct="1">
              <a:spcBef>
                <a:spcPts val="0"/>
              </a:spcBef>
              <a:spcAft>
                <a:spcPts val="2400"/>
              </a:spcAft>
              <a:defRPr/>
            </a:pPr>
            <a:r>
              <a:rPr lang="en-US" dirty="0"/>
              <a:t>Benediction (5:28)</a:t>
            </a:r>
          </a:p>
        </p:txBody>
      </p:sp>
      <p:pic>
        <p:nvPicPr>
          <p:cNvPr id="4" name="Picture 3">
            <a:extLst>
              <a:ext uri="{FF2B5EF4-FFF2-40B4-BE49-F238E27FC236}">
                <a16:creationId xmlns:a16="http://schemas.microsoft.com/office/drawing/2014/main" id="{3D22BE0F-CB15-5965-14DC-D9F41E03076C}"/>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3" name="Picture 2">
            <a:extLst>
              <a:ext uri="{FF2B5EF4-FFF2-40B4-BE49-F238E27FC236}">
                <a16:creationId xmlns:a16="http://schemas.microsoft.com/office/drawing/2014/main" id="{3AC435DD-530C-6BE7-817E-E7CCCF504198}"/>
              </a:ext>
            </a:extLst>
          </p:cNvPr>
          <p:cNvPicPr>
            <a:picLocks noChangeAspect="1"/>
          </p:cNvPicPr>
          <p:nvPr/>
        </p:nvPicPr>
        <p:blipFill rotWithShape="1">
          <a:blip r:embed="rId3"/>
          <a:srcRect l="44666"/>
          <a:stretch/>
        </p:blipFill>
        <p:spPr>
          <a:xfrm>
            <a:off x="4519542" y="3200400"/>
            <a:ext cx="3152916" cy="3200400"/>
          </a:xfrm>
          <a:prstGeom prst="rect">
            <a:avLst/>
          </a:prstGeom>
          <a:ln>
            <a:solidFill>
              <a:schemeClr val="tx1"/>
            </a:solidFill>
          </a:ln>
        </p:spPr>
      </p:pic>
    </p:spTree>
    <p:extLst>
      <p:ext uri="{BB962C8B-B14F-4D97-AF65-F5344CB8AC3E}">
        <p14:creationId xmlns:p14="http://schemas.microsoft.com/office/powerpoint/2010/main" val="24711456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9E1E480-8DB0-52CF-8608-8EE055199E66}"/>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Conclusion (5:25-28)</a:t>
            </a:r>
          </a:p>
        </p:txBody>
      </p:sp>
      <p:sp>
        <p:nvSpPr>
          <p:cNvPr id="35843" name="Rectangle 3">
            <a:extLst>
              <a:ext uri="{FF2B5EF4-FFF2-40B4-BE49-F238E27FC236}">
                <a16:creationId xmlns:a16="http://schemas.microsoft.com/office/drawing/2014/main" id="{BA62D945-DEE3-A60F-22AC-0B124398BBA9}"/>
              </a:ext>
            </a:extLst>
          </p:cNvPr>
          <p:cNvSpPr>
            <a:spLocks noGrp="1" noChangeArrowheads="1"/>
          </p:cNvSpPr>
          <p:nvPr>
            <p:ph type="body" idx="1"/>
          </p:nvPr>
        </p:nvSpPr>
        <p:spPr>
          <a:xfrm>
            <a:off x="2913857" y="1600200"/>
            <a:ext cx="6364287" cy="1635125"/>
          </a:xfrm>
        </p:spPr>
        <p:txBody>
          <a:bodyPr/>
          <a:lstStyle/>
          <a:p>
            <a:pPr marL="457200" indent="-457200" eaLnBrk="1" hangingPunct="1">
              <a:spcBef>
                <a:spcPts val="0"/>
              </a:spcBef>
              <a:spcAft>
                <a:spcPts val="2400"/>
              </a:spcAft>
              <a:defRPr/>
            </a:pPr>
            <a:r>
              <a:rPr lang="en-US" b="1" u="sng" dirty="0">
                <a:solidFill>
                  <a:srgbClr val="FFFFCC"/>
                </a:solidFill>
              </a:rPr>
              <a:t>Three personal requests (5:25-27)</a:t>
            </a:r>
          </a:p>
          <a:p>
            <a:pPr marL="457200" indent="-457200" eaLnBrk="1" hangingPunct="1">
              <a:spcBef>
                <a:spcPts val="0"/>
              </a:spcBef>
              <a:spcAft>
                <a:spcPts val="2400"/>
              </a:spcAft>
              <a:defRPr/>
            </a:pPr>
            <a:r>
              <a:rPr lang="en-US" dirty="0"/>
              <a:t>Benediction (5:28)</a:t>
            </a:r>
          </a:p>
        </p:txBody>
      </p:sp>
      <p:pic>
        <p:nvPicPr>
          <p:cNvPr id="4" name="Picture 3">
            <a:extLst>
              <a:ext uri="{FF2B5EF4-FFF2-40B4-BE49-F238E27FC236}">
                <a16:creationId xmlns:a16="http://schemas.microsoft.com/office/drawing/2014/main" id="{3D22BE0F-CB15-5965-14DC-D9F41E03076C}"/>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2" name="Picture 1">
            <a:extLst>
              <a:ext uri="{FF2B5EF4-FFF2-40B4-BE49-F238E27FC236}">
                <a16:creationId xmlns:a16="http://schemas.microsoft.com/office/drawing/2014/main" id="{A4F171D6-0AD9-E3DB-9A6B-C75DCECA43CA}"/>
              </a:ext>
            </a:extLst>
          </p:cNvPr>
          <p:cNvPicPr>
            <a:picLocks noChangeAspect="1"/>
          </p:cNvPicPr>
          <p:nvPr/>
        </p:nvPicPr>
        <p:blipFill rotWithShape="1">
          <a:blip r:embed="rId3"/>
          <a:srcRect l="44666"/>
          <a:stretch/>
        </p:blipFill>
        <p:spPr>
          <a:xfrm>
            <a:off x="4519542" y="3200400"/>
            <a:ext cx="3152916" cy="3200400"/>
          </a:xfrm>
          <a:prstGeom prst="rect">
            <a:avLst/>
          </a:prstGeom>
          <a:ln>
            <a:solidFill>
              <a:schemeClr val="tx1"/>
            </a:solidFill>
          </a:ln>
        </p:spPr>
      </p:pic>
    </p:spTree>
    <p:extLst>
      <p:ext uri="{BB962C8B-B14F-4D97-AF65-F5344CB8AC3E}">
        <p14:creationId xmlns:p14="http://schemas.microsoft.com/office/powerpoint/2010/main" val="24548708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Personal Requests (5:25-27)</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3352800" y="1946275"/>
            <a:ext cx="5486399" cy="2397125"/>
          </a:xfrm>
        </p:spPr>
        <p:txBody>
          <a:bodyPr/>
          <a:lstStyle/>
          <a:p>
            <a:pPr marL="514350" indent="-514350" eaLnBrk="1" hangingPunct="1">
              <a:spcBef>
                <a:spcPts val="0"/>
              </a:spcBef>
              <a:spcAft>
                <a:spcPts val="2400"/>
              </a:spcAft>
              <a:buSzPct val="100000"/>
              <a:buFont typeface="+mj-lt"/>
              <a:buAutoNum type="arabicPeriod"/>
              <a:defRPr/>
            </a:pPr>
            <a:r>
              <a:rPr lang="en-US" dirty="0"/>
              <a:t>Prayer (5:25)</a:t>
            </a:r>
          </a:p>
          <a:p>
            <a:pPr marL="514350" indent="-514350" eaLnBrk="1" hangingPunct="1">
              <a:spcBef>
                <a:spcPts val="0"/>
              </a:spcBef>
              <a:spcAft>
                <a:spcPts val="2400"/>
              </a:spcAft>
              <a:buSzPct val="100000"/>
              <a:buFont typeface="+mj-lt"/>
              <a:buAutoNum type="arabicPeriod"/>
              <a:defRPr/>
            </a:pPr>
            <a:r>
              <a:rPr lang="en-US" dirty="0"/>
              <a:t>Greet the brethren (5:26)</a:t>
            </a:r>
          </a:p>
          <a:p>
            <a:pPr marL="514350" indent="-514350" eaLnBrk="1" hangingPunct="1">
              <a:spcBef>
                <a:spcPts val="0"/>
              </a:spcBef>
              <a:spcAft>
                <a:spcPts val="2400"/>
              </a:spcAft>
              <a:buSzPct val="100000"/>
              <a:buFont typeface="+mj-lt"/>
              <a:buAutoNum type="arabicPeriod"/>
              <a:defRPr/>
            </a:pPr>
            <a:r>
              <a:rPr lang="en-US" dirty="0"/>
              <a:t>Read the letter aloud (5:27)</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89180246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Personal Requests (5:25-27)</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3352800" y="1946275"/>
            <a:ext cx="5486399" cy="2397125"/>
          </a:xfrm>
        </p:spPr>
        <p:txBody>
          <a:bodyPr/>
          <a:lstStyle/>
          <a:p>
            <a:pPr marL="514350" indent="-514350" eaLnBrk="1" hangingPunct="1">
              <a:spcBef>
                <a:spcPts val="0"/>
              </a:spcBef>
              <a:spcAft>
                <a:spcPts val="2400"/>
              </a:spcAft>
              <a:buSzPct val="100000"/>
              <a:buFont typeface="+mj-lt"/>
              <a:buAutoNum type="arabicPeriod"/>
              <a:defRPr/>
            </a:pPr>
            <a:r>
              <a:rPr lang="en-US" b="1" u="sng" dirty="0">
                <a:solidFill>
                  <a:srgbClr val="FFFFCC"/>
                </a:solidFill>
              </a:rPr>
              <a:t>Prayer (5:25)</a:t>
            </a:r>
          </a:p>
          <a:p>
            <a:pPr marL="514350" indent="-514350" eaLnBrk="1" hangingPunct="1">
              <a:spcBef>
                <a:spcPts val="0"/>
              </a:spcBef>
              <a:spcAft>
                <a:spcPts val="2400"/>
              </a:spcAft>
              <a:buSzPct val="100000"/>
              <a:buFont typeface="+mj-lt"/>
              <a:buAutoNum type="arabicPeriod"/>
              <a:defRPr/>
            </a:pPr>
            <a:r>
              <a:rPr lang="en-US" dirty="0"/>
              <a:t>Greet the brethren (5:26)</a:t>
            </a:r>
          </a:p>
          <a:p>
            <a:pPr marL="514350" indent="-514350" eaLnBrk="1" hangingPunct="1">
              <a:spcBef>
                <a:spcPts val="0"/>
              </a:spcBef>
              <a:spcAft>
                <a:spcPts val="2400"/>
              </a:spcAft>
              <a:buSzPct val="100000"/>
              <a:buFont typeface="+mj-lt"/>
              <a:buAutoNum type="arabicPeriod"/>
              <a:defRPr/>
            </a:pPr>
            <a:r>
              <a:rPr lang="en-US" dirty="0"/>
              <a:t>Read the letter aloud (5:27)</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8257226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dirty="0"/>
              <a:t>Personal (1</a:t>
            </a:r>
            <a:r>
              <a:rPr lang="en-US" sz="2800" dirty="0">
                <a:cs typeface="Calibri" panose="020F0502020204030204" pitchFamily="34" charset="0"/>
              </a:rPr>
              <a:t>–3)</a:t>
            </a:r>
          </a:p>
          <a:p>
            <a:pPr lvl="1" eaLnBrk="1" hangingPunct="1">
              <a:spcBef>
                <a:spcPts val="0"/>
              </a:spcBef>
              <a:spcAft>
                <a:spcPts val="1800"/>
              </a:spcAft>
              <a:defRPr/>
            </a:pPr>
            <a:r>
              <a:rPr lang="en-US" sz="2800" dirty="0">
                <a:ea typeface="+mn-ea"/>
                <a:cs typeface="+mn-cs"/>
              </a:rPr>
              <a:t>Genuine conversion (1)</a:t>
            </a:r>
          </a:p>
          <a:p>
            <a:pPr lvl="1" eaLnBrk="1" hangingPunct="1">
              <a:spcBef>
                <a:spcPts val="0"/>
              </a:spcBef>
              <a:spcAft>
                <a:spcPts val="1800"/>
              </a:spcAft>
              <a:defRPr/>
            </a:pPr>
            <a:r>
              <a:rPr lang="en-US" sz="2800" dirty="0">
                <a:ea typeface="+mn-ea"/>
                <a:cs typeface="+mn-cs"/>
              </a:rPr>
              <a:t>Impure motives (2:1-16)</a:t>
            </a:r>
          </a:p>
          <a:p>
            <a:pPr lvl="1" eaLnBrk="1" hangingPunct="1">
              <a:spcBef>
                <a:spcPts val="0"/>
              </a:spcBef>
              <a:spcAft>
                <a:spcPts val="1800"/>
              </a:spcAft>
              <a:defRPr/>
            </a:pPr>
            <a:r>
              <a:rPr lang="en-US" sz="2800" dirty="0"/>
              <a:t>Lack of concern (2:17–3:13)</a:t>
            </a:r>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198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b="1" dirty="0">
                <a:solidFill>
                  <a:srgbClr val="FFFFCC"/>
                </a:solidFill>
              </a:rPr>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b="1" u="sng" dirty="0">
                <a:solidFill>
                  <a:srgbClr val="FFFFCC"/>
                </a:solidFill>
              </a:rPr>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0146322F-829F-2473-605D-07007BE0A095}"/>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8168224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Personal Requests (5:25-27)</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3352800" y="1946275"/>
            <a:ext cx="5486399" cy="2397125"/>
          </a:xfrm>
        </p:spPr>
        <p:txBody>
          <a:bodyPr/>
          <a:lstStyle/>
          <a:p>
            <a:pPr marL="514350" indent="-514350" eaLnBrk="1" hangingPunct="1">
              <a:spcBef>
                <a:spcPts val="0"/>
              </a:spcBef>
              <a:spcAft>
                <a:spcPts val="2400"/>
              </a:spcAft>
              <a:buSzPct val="100000"/>
              <a:buFont typeface="+mj-lt"/>
              <a:buAutoNum type="arabicPeriod"/>
              <a:defRPr/>
            </a:pPr>
            <a:r>
              <a:rPr lang="en-US" dirty="0"/>
              <a:t>Prayer (5:25)</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rPr>
              <a:t>Greet the brethren (5:26)</a:t>
            </a:r>
          </a:p>
          <a:p>
            <a:pPr marL="514350" indent="-514350" eaLnBrk="1" hangingPunct="1">
              <a:spcBef>
                <a:spcPts val="0"/>
              </a:spcBef>
              <a:spcAft>
                <a:spcPts val="2400"/>
              </a:spcAft>
              <a:buSzPct val="100000"/>
              <a:buFont typeface="+mj-lt"/>
              <a:buAutoNum type="arabicPeriod"/>
              <a:defRPr/>
            </a:pPr>
            <a:r>
              <a:rPr lang="en-US" dirty="0"/>
              <a:t>Read the letter aloud (5:27)</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59914227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a:extLst>
              <a:ext uri="{FF2B5EF4-FFF2-40B4-BE49-F238E27FC236}">
                <a16:creationId xmlns:a16="http://schemas.microsoft.com/office/drawing/2014/main" id="{FF4FD63A-FF18-8C7C-DEAE-55B9E978A81A}"/>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Three Personal Requests (5:25-27)</a:t>
            </a:r>
          </a:p>
        </p:txBody>
      </p:sp>
      <p:sp>
        <p:nvSpPr>
          <p:cNvPr id="34819" name="Rectangle 3">
            <a:extLst>
              <a:ext uri="{FF2B5EF4-FFF2-40B4-BE49-F238E27FC236}">
                <a16:creationId xmlns:a16="http://schemas.microsoft.com/office/drawing/2014/main" id="{10325761-ECC8-600E-A8D7-0725559DCBC5}"/>
              </a:ext>
            </a:extLst>
          </p:cNvPr>
          <p:cNvSpPr>
            <a:spLocks noGrp="1" noChangeArrowheads="1"/>
          </p:cNvSpPr>
          <p:nvPr>
            <p:ph type="body" idx="1"/>
          </p:nvPr>
        </p:nvSpPr>
        <p:spPr>
          <a:xfrm>
            <a:off x="3352800" y="1946275"/>
            <a:ext cx="5486399" cy="2397125"/>
          </a:xfrm>
        </p:spPr>
        <p:txBody>
          <a:bodyPr/>
          <a:lstStyle/>
          <a:p>
            <a:pPr marL="514350" indent="-514350" eaLnBrk="1" hangingPunct="1">
              <a:spcBef>
                <a:spcPts val="0"/>
              </a:spcBef>
              <a:spcAft>
                <a:spcPts val="2400"/>
              </a:spcAft>
              <a:buSzPct val="100000"/>
              <a:buFont typeface="+mj-lt"/>
              <a:buAutoNum type="arabicPeriod"/>
              <a:defRPr/>
            </a:pPr>
            <a:r>
              <a:rPr lang="en-US" dirty="0"/>
              <a:t>Prayer (5:25)</a:t>
            </a:r>
          </a:p>
          <a:p>
            <a:pPr marL="514350" indent="-514350" eaLnBrk="1" hangingPunct="1">
              <a:spcBef>
                <a:spcPts val="0"/>
              </a:spcBef>
              <a:spcAft>
                <a:spcPts val="2400"/>
              </a:spcAft>
              <a:buSzPct val="100000"/>
              <a:buFont typeface="+mj-lt"/>
              <a:buAutoNum type="arabicPeriod"/>
              <a:defRPr/>
            </a:pPr>
            <a:r>
              <a:rPr lang="en-US" dirty="0"/>
              <a:t>Greet the brethren (5:26)</a:t>
            </a:r>
          </a:p>
          <a:p>
            <a:pPr marL="514350" indent="-514350" eaLnBrk="1" hangingPunct="1">
              <a:spcBef>
                <a:spcPts val="0"/>
              </a:spcBef>
              <a:spcAft>
                <a:spcPts val="2400"/>
              </a:spcAft>
              <a:buSzPct val="100000"/>
              <a:buFont typeface="+mj-lt"/>
              <a:buAutoNum type="arabicPeriod"/>
              <a:defRPr/>
            </a:pPr>
            <a:r>
              <a:rPr lang="en-US" b="1" u="sng" dirty="0">
                <a:solidFill>
                  <a:srgbClr val="FFFFCC"/>
                </a:solidFill>
              </a:rPr>
              <a:t>Read the letter aloud (5:27)</a:t>
            </a:r>
          </a:p>
        </p:txBody>
      </p:sp>
      <p:pic>
        <p:nvPicPr>
          <p:cNvPr id="4" name="Picture 3">
            <a:extLst>
              <a:ext uri="{FF2B5EF4-FFF2-40B4-BE49-F238E27FC236}">
                <a16:creationId xmlns:a16="http://schemas.microsoft.com/office/drawing/2014/main" id="{19014345-D105-AA2F-A9D7-90695EADA450}"/>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39520424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E9D526-CB05-42DE-B04F-AB7AAA9053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3" name="Content Placeholder 2"/>
          <p:cNvSpPr>
            <a:spLocks noGrp="1"/>
          </p:cNvSpPr>
          <p:nvPr>
            <p:ph idx="1"/>
          </p:nvPr>
        </p:nvSpPr>
        <p:spPr>
          <a:xfrm>
            <a:off x="609600" y="0"/>
            <a:ext cx="10972800" cy="3048000"/>
          </a:xfrm>
        </p:spPr>
        <p:txBody>
          <a:bodyPr/>
          <a:lstStyle/>
          <a:p>
            <a:pPr algn="ctr" defTabSz="685800" eaLnBrk="1" hangingPunct="1">
              <a:spcBef>
                <a:spcPts val="0"/>
              </a:spcBef>
              <a:spcAft>
                <a:spcPts val="1200"/>
              </a:spcAft>
              <a:buClr>
                <a:schemeClr val="tx1"/>
              </a:buClr>
              <a:buNone/>
              <a:defRPr/>
            </a:pPr>
            <a:r>
              <a:rPr lang="en-US" sz="4000" kern="1200" dirty="0">
                <a:solidFill>
                  <a:schemeClr val="tx2"/>
                </a:solidFill>
                <a:ea typeface="+mj-ea"/>
                <a:cs typeface="Calibri" panose="020F0502020204030204" pitchFamily="34" charset="0"/>
              </a:rPr>
              <a:t>1 Timothy 4:13</a:t>
            </a:r>
          </a:p>
          <a:p>
            <a:pPr marL="0" indent="0" algn="just">
              <a:spcBef>
                <a:spcPts val="0"/>
              </a:spcBef>
              <a:buNone/>
            </a:pPr>
            <a:r>
              <a:rPr lang="en-US" sz="3600" dirty="0">
                <a:effectLst>
                  <a:outerShdw blurRad="38100" dist="38100" dir="2700000" algn="tl">
                    <a:srgbClr val="000000">
                      <a:alpha val="43137"/>
                    </a:srgbClr>
                  </a:outerShdw>
                </a:effectLst>
              </a:rPr>
              <a:t>“Until I come, give your attention to the public reading, to exhortation, and teaching.”</a:t>
            </a:r>
          </a:p>
        </p:txBody>
      </p:sp>
      <p:pic>
        <p:nvPicPr>
          <p:cNvPr id="6" name="Picture 5">
            <a:extLst>
              <a:ext uri="{FF2B5EF4-FFF2-40B4-BE49-F238E27FC236}">
                <a16:creationId xmlns:a16="http://schemas.microsoft.com/office/drawing/2014/main" id="{980B068D-3E25-4C28-8A41-3FB223D75AEF}"/>
              </a:ext>
            </a:extLst>
          </p:cNvPr>
          <p:cNvPicPr>
            <a:picLocks noChangeAspect="1"/>
          </p:cNvPicPr>
          <p:nvPr/>
        </p:nvPicPr>
        <p:blipFill>
          <a:blip r:embed="rId3"/>
          <a:stretch>
            <a:fillRect/>
          </a:stretch>
        </p:blipFill>
        <p:spPr>
          <a:xfrm>
            <a:off x="4648200" y="2209800"/>
            <a:ext cx="3267263" cy="2438400"/>
          </a:xfrm>
          <a:prstGeom prst="rect">
            <a:avLst/>
          </a:prstGeom>
          <a:ln>
            <a:solidFill>
              <a:schemeClr val="tx1"/>
            </a:solidFill>
          </a:ln>
        </p:spPr>
      </p:pic>
    </p:spTree>
    <p:extLst>
      <p:ext uri="{BB962C8B-B14F-4D97-AF65-F5344CB8AC3E}">
        <p14:creationId xmlns:p14="http://schemas.microsoft.com/office/powerpoint/2010/main" val="62755220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E9D526-CB05-42DE-B04F-AB7AAA9053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3" name="Content Placeholder 2"/>
          <p:cNvSpPr>
            <a:spLocks noGrp="1"/>
          </p:cNvSpPr>
          <p:nvPr>
            <p:ph idx="1"/>
          </p:nvPr>
        </p:nvSpPr>
        <p:spPr>
          <a:xfrm>
            <a:off x="609600" y="0"/>
            <a:ext cx="10972800" cy="3048000"/>
          </a:xfrm>
        </p:spPr>
        <p:txBody>
          <a:bodyPr/>
          <a:lstStyle/>
          <a:p>
            <a:pPr algn="ctr" defTabSz="685800" eaLnBrk="1" hangingPunct="1">
              <a:spcBef>
                <a:spcPts val="0"/>
              </a:spcBef>
              <a:spcAft>
                <a:spcPts val="1200"/>
              </a:spcAft>
              <a:buClr>
                <a:schemeClr val="tx1"/>
              </a:buClr>
              <a:buNone/>
              <a:defRPr/>
            </a:pPr>
            <a:r>
              <a:rPr lang="en-US" sz="4000" kern="1200" dirty="0">
                <a:solidFill>
                  <a:schemeClr val="tx2"/>
                </a:solidFill>
                <a:ea typeface="+mj-ea"/>
                <a:cs typeface="Calibri" panose="020F0502020204030204" pitchFamily="34" charset="0"/>
              </a:rPr>
              <a:t>2 Timothy 3:16-17</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aseline="30000" dirty="0">
                <a:effectLst/>
              </a:rPr>
              <a:t>16</a:t>
            </a:r>
            <a:r>
              <a:rPr lang="en-US" sz="3600" dirty="0">
                <a:effectLst>
                  <a:outerShdw blurRad="38100" dist="38100" dir="2700000" algn="tl">
                    <a:srgbClr val="000000">
                      <a:alpha val="43137"/>
                    </a:srgbClr>
                  </a:outerShdw>
                </a:effectLst>
              </a:rPr>
              <a:t> </a:t>
            </a:r>
            <a:r>
              <a:rPr lang="en-US" sz="3600" b="1" u="sng" dirty="0">
                <a:solidFill>
                  <a:srgbClr val="FFFFCC"/>
                </a:solidFill>
                <a:effectLst>
                  <a:outerShdw blurRad="38100" dist="38100" dir="2700000" algn="tl">
                    <a:srgbClr val="000000">
                      <a:alpha val="43137"/>
                    </a:srgbClr>
                  </a:outerShdw>
                </a:effectLst>
              </a:rPr>
              <a:t>All Scripture</a:t>
            </a:r>
            <a:r>
              <a:rPr lang="en-US" sz="3600" dirty="0">
                <a:effectLst>
                  <a:outerShdw blurRad="38100" dist="38100" dir="2700000" algn="tl">
                    <a:srgbClr val="000000">
                      <a:alpha val="43137"/>
                    </a:srgbClr>
                  </a:outerShdw>
                </a:effectLst>
              </a:rPr>
              <a:t> is </a:t>
            </a:r>
            <a:r>
              <a:rPr lang="en-US" sz="3600" b="1" u="sng" dirty="0">
                <a:solidFill>
                  <a:srgbClr val="FFFFCC"/>
                </a:solidFill>
                <a:effectLst>
                  <a:outerShdw blurRad="38100" dist="38100" dir="2700000" algn="tl">
                    <a:srgbClr val="000000">
                      <a:alpha val="43137"/>
                    </a:srgbClr>
                  </a:outerShdw>
                </a:effectLst>
              </a:rPr>
              <a:t>inspired by God [</a:t>
            </a:r>
            <a:r>
              <a:rPr lang="en-US" sz="3600" b="1" i="1" u="sng" dirty="0">
                <a:solidFill>
                  <a:srgbClr val="FFFFCC"/>
                </a:solidFill>
                <a:effectLst>
                  <a:outerShdw blurRad="38100" dist="38100" dir="2700000" algn="tl">
                    <a:srgbClr val="000000">
                      <a:alpha val="43137"/>
                    </a:srgbClr>
                  </a:outerShdw>
                </a:effectLst>
              </a:rPr>
              <a:t>theopneustos</a:t>
            </a:r>
            <a:r>
              <a:rPr lang="en-US" sz="3600" b="1" u="sng" dirty="0">
                <a:solidFill>
                  <a:srgbClr val="FFFFCC"/>
                </a:solidFill>
                <a:effectLst>
                  <a:outerShdw blurRad="38100" dist="38100" dir="2700000" algn="tl">
                    <a:srgbClr val="000000">
                      <a:alpha val="43137"/>
                    </a:srgbClr>
                  </a:outerShdw>
                </a:effectLst>
              </a:rPr>
              <a:t>]</a:t>
            </a:r>
            <a:r>
              <a:rPr lang="en-US" sz="3600" b="1" dirty="0">
                <a:solidFill>
                  <a:srgbClr val="FFFFCC"/>
                </a:solidFill>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and profitable for teaching, for reproof, for correction, for training in righteousness; </a:t>
            </a:r>
            <a:r>
              <a:rPr lang="en-US" sz="3600" baseline="30000" dirty="0">
                <a:effectLst/>
              </a:rPr>
              <a:t>17</a:t>
            </a:r>
            <a:r>
              <a:rPr lang="en-US" sz="3600" dirty="0">
                <a:effectLst>
                  <a:outerShdw blurRad="38100" dist="38100" dir="2700000" algn="tl">
                    <a:srgbClr val="000000">
                      <a:alpha val="43137"/>
                    </a:srgbClr>
                  </a:outerShdw>
                </a:effectLst>
              </a:rPr>
              <a:t> so that the man of God may be adequate, equipped for </a:t>
            </a:r>
            <a:r>
              <a:rPr lang="en-US" sz="3600" b="1" u="sng" dirty="0">
                <a:solidFill>
                  <a:srgbClr val="FFFFCC"/>
                </a:solidFill>
                <a:effectLst>
                  <a:outerShdw blurRad="38100" dist="38100" dir="2700000" algn="tl">
                    <a:srgbClr val="000000">
                      <a:alpha val="43137"/>
                    </a:srgbClr>
                  </a:outerShdw>
                </a:effectLst>
              </a:rPr>
              <a:t>every</a:t>
            </a:r>
            <a:r>
              <a:rPr lang="en-US" sz="3600" dirty="0">
                <a:effectLst>
                  <a:outerShdw blurRad="38100" dist="38100" dir="2700000" algn="tl">
                    <a:srgbClr val="000000">
                      <a:alpha val="43137"/>
                    </a:srgbClr>
                  </a:outerShdw>
                </a:effectLst>
              </a:rPr>
              <a:t> good work.”</a:t>
            </a:r>
          </a:p>
        </p:txBody>
      </p:sp>
      <p:pic>
        <p:nvPicPr>
          <p:cNvPr id="6" name="Picture 5">
            <a:extLst>
              <a:ext uri="{FF2B5EF4-FFF2-40B4-BE49-F238E27FC236}">
                <a16:creationId xmlns:a16="http://schemas.microsoft.com/office/drawing/2014/main" id="{980B068D-3E25-4C28-8A41-3FB223D75AEF}"/>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70777" y="3048000"/>
            <a:ext cx="2450447" cy="1828800"/>
          </a:xfrm>
          <a:prstGeom prst="rect">
            <a:avLst/>
          </a:prstGeom>
          <a:ln>
            <a:solidFill>
              <a:schemeClr val="tx1"/>
            </a:solidFill>
          </a:ln>
        </p:spPr>
      </p:pic>
    </p:spTree>
    <p:extLst>
      <p:ext uri="{BB962C8B-B14F-4D97-AF65-F5344CB8AC3E}">
        <p14:creationId xmlns:p14="http://schemas.microsoft.com/office/powerpoint/2010/main" val="19970189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D94D7F9-E989-476B-BDCE-94A3A279E1B6}"/>
              </a:ext>
            </a:extLst>
          </p:cNvPr>
          <p:cNvSpPr>
            <a:spLocks noGrp="1" noChangeArrowheads="1"/>
          </p:cNvSpPr>
          <p:nvPr>
            <p:ph type="title"/>
          </p:nvPr>
        </p:nvSpPr>
        <p:spPr>
          <a:xfrm>
            <a:off x="3842452" y="228600"/>
            <a:ext cx="4507096" cy="910844"/>
          </a:xfrm>
        </p:spPr>
        <p:txBody>
          <a:bodyPr/>
          <a:lstStyle/>
          <a:p>
            <a:pPr algn="ctr" eaLnBrk="1" hangingPunct="1">
              <a:spcAft>
                <a:spcPts val="600"/>
              </a:spcAft>
            </a:pPr>
            <a:r>
              <a:rPr lang="en-US" altLang="en-US" sz="3600" dirty="0">
                <a:effectLst>
                  <a:outerShdw blurRad="38100" dist="38100" dir="2700000" algn="tl">
                    <a:srgbClr val="000000">
                      <a:alpha val="43137"/>
                    </a:srgbClr>
                  </a:outerShdw>
                </a:effectLst>
                <a:cs typeface="Calibri" panose="020F0502020204030204" pitchFamily="34" charset="0"/>
              </a:rPr>
              <a:t>Emphasis of 2 Timothy</a:t>
            </a:r>
          </a:p>
        </p:txBody>
      </p:sp>
      <p:sp>
        <p:nvSpPr>
          <p:cNvPr id="47107" name="Rectangle 3">
            <a:extLst>
              <a:ext uri="{FF2B5EF4-FFF2-40B4-BE49-F238E27FC236}">
                <a16:creationId xmlns:a16="http://schemas.microsoft.com/office/drawing/2014/main" id="{4D2F977D-5119-45A5-A722-F4F14350F963}"/>
              </a:ext>
            </a:extLst>
          </p:cNvPr>
          <p:cNvSpPr>
            <a:spLocks noGrp="1" noChangeArrowheads="1"/>
          </p:cNvSpPr>
          <p:nvPr>
            <p:ph type="body" idx="1"/>
          </p:nvPr>
        </p:nvSpPr>
        <p:spPr>
          <a:xfrm>
            <a:off x="609600" y="1592579"/>
            <a:ext cx="10972800" cy="2750821"/>
          </a:xfrm>
        </p:spPr>
        <p:txBody>
          <a:bodyPr/>
          <a:lstStyle/>
          <a:p>
            <a:pPr marL="0" indent="0" algn="just" eaLnBrk="1" hangingPunct="1">
              <a:buNone/>
              <a:defRPr/>
            </a:pPr>
            <a:r>
              <a:rPr lang="en-US" b="1" dirty="0">
                <a:effectLst>
                  <a:outerShdw blurRad="38100" dist="38100" dir="2700000" algn="tl">
                    <a:srgbClr val="000000">
                      <a:alpha val="43137"/>
                    </a:srgbClr>
                  </a:outerShdw>
                </a:effectLst>
                <a:cs typeface="Calibri" panose="020F0502020204030204" pitchFamily="34" charset="0"/>
              </a:rPr>
              <a:t>“</a:t>
            </a:r>
            <a:r>
              <a:rPr lang="en-US" dirty="0">
                <a:effectLst>
                  <a:outerShdw blurRad="38100" dist="38100" dir="2700000" algn="tl">
                    <a:srgbClr val="000000">
                      <a:alpha val="43137"/>
                    </a:srgbClr>
                  </a:outerShdw>
                </a:effectLst>
                <a:cs typeface="Calibri" panose="020F0502020204030204" pitchFamily="34" charset="0"/>
              </a:rPr>
              <a:t>By my count, there are twenty-seven explicit commands given in the body of this letter. In 27 words Paul tells pastors what to focus on. You have to be blind to miss the thrust of Paul's instructions here, because </a:t>
            </a:r>
            <a:r>
              <a:rPr lang="en-US" i="1" dirty="0">
                <a:effectLst>
                  <a:outerShdw blurRad="38100" dist="38100" dir="2700000" algn="tl">
                    <a:srgbClr val="000000">
                      <a:alpha val="43137"/>
                    </a:srgbClr>
                  </a:outerShdw>
                </a:effectLst>
                <a:cs typeface="Calibri" panose="020F0502020204030204" pitchFamily="34" charset="0"/>
              </a:rPr>
              <a:t>eighteen</a:t>
            </a:r>
            <a:r>
              <a:rPr lang="en-US" dirty="0">
                <a:effectLst>
                  <a:outerShdw blurRad="38100" dist="38100" dir="2700000" algn="tl">
                    <a:srgbClr val="000000">
                      <a:alpha val="43137"/>
                    </a:srgbClr>
                  </a:outerShdw>
                </a:effectLst>
                <a:cs typeface="Calibri" panose="020F0502020204030204" pitchFamily="34" charset="0"/>
              </a:rPr>
              <a:t> of those commands--fully </a:t>
            </a:r>
            <a:r>
              <a:rPr lang="en-US" i="1" dirty="0">
                <a:effectLst>
                  <a:outerShdw blurRad="38100" dist="38100" dir="2700000" algn="tl">
                    <a:srgbClr val="000000">
                      <a:alpha val="43137"/>
                    </a:srgbClr>
                  </a:outerShdw>
                </a:effectLst>
                <a:cs typeface="Calibri" panose="020F0502020204030204" pitchFamily="34" charset="0"/>
              </a:rPr>
              <a:t>two-thirds</a:t>
            </a:r>
            <a:r>
              <a:rPr lang="en-US" dirty="0">
                <a:effectLst>
                  <a:outerShdw blurRad="38100" dist="38100" dir="2700000" algn="tl">
                    <a:srgbClr val="000000">
                      <a:alpha val="43137"/>
                    </a:srgbClr>
                  </a:outerShdw>
                </a:effectLst>
                <a:cs typeface="Calibri" panose="020F0502020204030204" pitchFamily="34" charset="0"/>
              </a:rPr>
              <a:t>--have to do with the ministry of the </a:t>
            </a:r>
            <a:r>
              <a:rPr lang="en-US" i="1" dirty="0">
                <a:effectLst>
                  <a:outerShdw blurRad="38100" dist="38100" dir="2700000" algn="tl">
                    <a:srgbClr val="000000">
                      <a:alpha val="43137"/>
                    </a:srgbClr>
                  </a:outerShdw>
                </a:effectLst>
                <a:cs typeface="Calibri" panose="020F0502020204030204" pitchFamily="34" charset="0"/>
              </a:rPr>
              <a:t>Word</a:t>
            </a:r>
            <a:r>
              <a:rPr lang="en-US" b="1" dirty="0">
                <a:effectLst>
                  <a:outerShdw blurRad="38100" dist="38100" dir="2700000" algn="tl">
                    <a:srgbClr val="000000">
                      <a:alpha val="43137"/>
                    </a:srgbClr>
                  </a:outerShdw>
                </a:effectLst>
                <a:cs typeface="Calibri" panose="020F0502020204030204" pitchFamily="34" charset="0"/>
              </a:rPr>
              <a:t>.”</a:t>
            </a:r>
            <a:endParaRPr lang="en-US" dirty="0">
              <a:effectLst>
                <a:outerShdw blurRad="38100" dist="38100" dir="2700000" algn="tl">
                  <a:srgbClr val="000000">
                    <a:alpha val="43137"/>
                  </a:srgbClr>
                </a:outerShdw>
              </a:effectLst>
              <a:cs typeface="Calibri" panose="020F0502020204030204" pitchFamily="34" charset="0"/>
            </a:endParaRPr>
          </a:p>
        </p:txBody>
      </p:sp>
      <p:sp>
        <p:nvSpPr>
          <p:cNvPr id="70660" name="TextBox 4">
            <a:extLst>
              <a:ext uri="{FF2B5EF4-FFF2-40B4-BE49-F238E27FC236}">
                <a16:creationId xmlns:a16="http://schemas.microsoft.com/office/drawing/2014/main" id="{58BE05B9-7F61-43D2-9BDE-623D91557237}"/>
              </a:ext>
            </a:extLst>
          </p:cNvPr>
          <p:cNvSpPr txBox="1">
            <a:spLocks noChangeArrowheads="1"/>
          </p:cNvSpPr>
          <p:nvPr/>
        </p:nvSpPr>
        <p:spPr bwMode="auto">
          <a:xfrm>
            <a:off x="1524000" y="6096001"/>
            <a:ext cx="91440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imes New Roman" panose="02020603050405020304" pitchFamily="18" charset="0"/>
                <a:cs typeface="Arial" panose="020B0604020202020204" pitchFamily="34" charset="0"/>
              </a:defRPr>
            </a:lvl1pPr>
            <a:lvl2pPr marL="742950" indent="-285750" eaLnBrk="0" hangingPunct="0">
              <a:defRPr sz="2400">
                <a:solidFill>
                  <a:schemeClr val="tx1"/>
                </a:solidFill>
                <a:latin typeface="Times New Roman" panose="02020603050405020304" pitchFamily="18" charset="0"/>
                <a:cs typeface="Arial" panose="020B0604020202020204" pitchFamily="34" charset="0"/>
              </a:defRPr>
            </a:lvl2pPr>
            <a:lvl3pPr marL="1143000" indent="-228600" eaLnBrk="0" hangingPunct="0">
              <a:defRPr sz="2400">
                <a:solidFill>
                  <a:schemeClr val="tx1"/>
                </a:solidFill>
                <a:latin typeface="Times New Roman" panose="02020603050405020304" pitchFamily="18" charset="0"/>
                <a:cs typeface="Arial" panose="020B0604020202020204" pitchFamily="34" charset="0"/>
              </a:defRPr>
            </a:lvl3pPr>
            <a:lvl4pPr marL="1600200" indent="-228600" eaLnBrk="0" hangingPunct="0">
              <a:defRPr sz="2400">
                <a:solidFill>
                  <a:schemeClr val="tx1"/>
                </a:solidFill>
                <a:latin typeface="Times New Roman" panose="02020603050405020304" pitchFamily="18" charset="0"/>
                <a:cs typeface="Arial" panose="020B0604020202020204" pitchFamily="34" charset="0"/>
              </a:defRPr>
            </a:lvl4pPr>
            <a:lvl5pPr marL="2057400" indent="-228600" eaLnBrk="0" hangingPunct="0">
              <a:defRPr sz="2400">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cs typeface="Arial" panose="020B0604020202020204" pitchFamily="34" charset="0"/>
              </a:defRPr>
            </a:lvl9pPr>
          </a:lstStyle>
          <a:p>
            <a:pPr algn="ctr" eaLnBrk="1" hangingPunct="1"/>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Daniel Wallace, “Crisis of the Word: A Message to Pastors or Would-be Pastors,” </a:t>
            </a:r>
          </a:p>
          <a:p>
            <a:pPr algn="ctr" eaLnBrk="1" hangingPunct="1"/>
            <a:r>
              <a:rPr lang="en-US" altLang="en-US" sz="18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Conservative Theological Journal</a:t>
            </a:r>
            <a:r>
              <a:rPr lang="en-US" alt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 no. 2 (August 1997): 108.</a:t>
            </a:r>
          </a:p>
        </p:txBody>
      </p:sp>
      <p:pic>
        <p:nvPicPr>
          <p:cNvPr id="70661" name="Picture 2">
            <a:extLst>
              <a:ext uri="{FF2B5EF4-FFF2-40B4-BE49-F238E27FC236}">
                <a16:creationId xmlns:a16="http://schemas.microsoft.com/office/drawing/2014/main" id="{A549F292-77A2-4855-B3DC-FEE656D619E0}"/>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21627" y="121920"/>
            <a:ext cx="826173" cy="1097280"/>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0355125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a:extLst>
              <a:ext uri="{FF2B5EF4-FFF2-40B4-BE49-F238E27FC236}">
                <a16:creationId xmlns:a16="http://schemas.microsoft.com/office/drawing/2014/main" id="{19E1E480-8DB0-52CF-8608-8EE055199E66}"/>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Conclusion (5:25-28)</a:t>
            </a:r>
          </a:p>
        </p:txBody>
      </p:sp>
      <p:sp>
        <p:nvSpPr>
          <p:cNvPr id="35843" name="Rectangle 3">
            <a:extLst>
              <a:ext uri="{FF2B5EF4-FFF2-40B4-BE49-F238E27FC236}">
                <a16:creationId xmlns:a16="http://schemas.microsoft.com/office/drawing/2014/main" id="{BA62D945-DEE3-A60F-22AC-0B124398BBA9}"/>
              </a:ext>
            </a:extLst>
          </p:cNvPr>
          <p:cNvSpPr>
            <a:spLocks noGrp="1" noChangeArrowheads="1"/>
          </p:cNvSpPr>
          <p:nvPr>
            <p:ph type="body" idx="1"/>
          </p:nvPr>
        </p:nvSpPr>
        <p:spPr>
          <a:xfrm>
            <a:off x="2913857" y="1600200"/>
            <a:ext cx="6364287" cy="1635125"/>
          </a:xfrm>
        </p:spPr>
        <p:txBody>
          <a:bodyPr/>
          <a:lstStyle/>
          <a:p>
            <a:pPr marL="457200" indent="-457200" eaLnBrk="1" hangingPunct="1">
              <a:spcBef>
                <a:spcPts val="0"/>
              </a:spcBef>
              <a:spcAft>
                <a:spcPts val="2400"/>
              </a:spcAft>
              <a:defRPr/>
            </a:pPr>
            <a:r>
              <a:rPr lang="en-US" dirty="0"/>
              <a:t>Three personal requests (5:25-27)</a:t>
            </a:r>
          </a:p>
          <a:p>
            <a:pPr marL="457200" indent="-457200" eaLnBrk="1" hangingPunct="1">
              <a:spcBef>
                <a:spcPts val="0"/>
              </a:spcBef>
              <a:spcAft>
                <a:spcPts val="2400"/>
              </a:spcAft>
              <a:defRPr/>
            </a:pPr>
            <a:r>
              <a:rPr lang="en-US" b="1" u="sng" dirty="0">
                <a:solidFill>
                  <a:srgbClr val="FFFFCC"/>
                </a:solidFill>
              </a:rPr>
              <a:t>Benediction (5:28)</a:t>
            </a:r>
          </a:p>
        </p:txBody>
      </p:sp>
      <p:pic>
        <p:nvPicPr>
          <p:cNvPr id="4" name="Picture 3">
            <a:extLst>
              <a:ext uri="{FF2B5EF4-FFF2-40B4-BE49-F238E27FC236}">
                <a16:creationId xmlns:a16="http://schemas.microsoft.com/office/drawing/2014/main" id="{3D22BE0F-CB15-5965-14DC-D9F41E03076C}"/>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3" name="Picture 2">
            <a:extLst>
              <a:ext uri="{FF2B5EF4-FFF2-40B4-BE49-F238E27FC236}">
                <a16:creationId xmlns:a16="http://schemas.microsoft.com/office/drawing/2014/main" id="{D8ADB4D4-B89C-8F6C-D8F4-CC697B8A65CD}"/>
              </a:ext>
            </a:extLst>
          </p:cNvPr>
          <p:cNvPicPr>
            <a:picLocks noChangeAspect="1"/>
          </p:cNvPicPr>
          <p:nvPr/>
        </p:nvPicPr>
        <p:blipFill rotWithShape="1">
          <a:blip r:embed="rId3"/>
          <a:srcRect l="44666"/>
          <a:stretch/>
        </p:blipFill>
        <p:spPr>
          <a:xfrm>
            <a:off x="4519542" y="3200400"/>
            <a:ext cx="3152916" cy="3200400"/>
          </a:xfrm>
          <a:prstGeom prst="rect">
            <a:avLst/>
          </a:prstGeom>
          <a:ln>
            <a:solidFill>
              <a:schemeClr val="tx1"/>
            </a:solidFill>
          </a:ln>
        </p:spPr>
      </p:pic>
    </p:spTree>
    <p:extLst>
      <p:ext uri="{BB962C8B-B14F-4D97-AF65-F5344CB8AC3E}">
        <p14:creationId xmlns:p14="http://schemas.microsoft.com/office/powerpoint/2010/main" val="37132792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0050" name="Title 1"/>
          <p:cNvSpPr>
            <a:spLocks noGrp="1"/>
          </p:cNvSpPr>
          <p:nvPr>
            <p:ph type="title" idx="4294967295"/>
          </p:nvPr>
        </p:nvSpPr>
        <p:spPr>
          <a:xfrm>
            <a:off x="2209800" y="2857500"/>
            <a:ext cx="7772400" cy="1143000"/>
          </a:xfrm>
        </p:spPr>
        <p:txBody>
          <a:bodyPr/>
          <a:lstStyle/>
          <a:p>
            <a:pPr algn="ctr"/>
            <a:r>
              <a:rPr lang="en-US" altLang="en-US" sz="600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42466020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a:extLst>
              <a:ext uri="{FF2B5EF4-FFF2-40B4-BE49-F238E27FC236}">
                <a16:creationId xmlns:a16="http://schemas.microsoft.com/office/drawing/2014/main" id="{98B6F140-77B7-F63C-3ABC-1232AF88A1C2}"/>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Message</a:t>
            </a:r>
          </a:p>
        </p:txBody>
      </p:sp>
      <p:sp>
        <p:nvSpPr>
          <p:cNvPr id="36867" name="Rectangle 3">
            <a:extLst>
              <a:ext uri="{FF2B5EF4-FFF2-40B4-BE49-F238E27FC236}">
                <a16:creationId xmlns:a16="http://schemas.microsoft.com/office/drawing/2014/main" id="{24A59A24-F7AE-34B8-B9E7-D5E357DFC02B}"/>
              </a:ext>
            </a:extLst>
          </p:cNvPr>
          <p:cNvSpPr>
            <a:spLocks noGrp="1" noChangeArrowheads="1"/>
          </p:cNvSpPr>
          <p:nvPr>
            <p:ph type="body" idx="1"/>
          </p:nvPr>
        </p:nvSpPr>
        <p:spPr>
          <a:xfrm>
            <a:off x="2266157" y="1600200"/>
            <a:ext cx="7659687" cy="1330325"/>
          </a:xfrm>
        </p:spPr>
        <p:txBody>
          <a:bodyPr/>
          <a:lstStyle/>
          <a:p>
            <a:pPr marL="457200" indent="-457200" eaLnBrk="1" hangingPunct="1">
              <a:spcBef>
                <a:spcPts val="0"/>
              </a:spcBef>
              <a:spcAft>
                <a:spcPts val="2400"/>
              </a:spcAft>
              <a:defRPr/>
            </a:pPr>
            <a:r>
              <a:rPr lang="en-US" dirty="0"/>
              <a:t>Continued growth in faith, hope, and love in view of the Lord’s imminent return</a:t>
            </a:r>
          </a:p>
        </p:txBody>
      </p:sp>
      <p:pic>
        <p:nvPicPr>
          <p:cNvPr id="4" name="Picture 3">
            <a:extLst>
              <a:ext uri="{FF2B5EF4-FFF2-40B4-BE49-F238E27FC236}">
                <a16:creationId xmlns:a16="http://schemas.microsoft.com/office/drawing/2014/main" id="{464E9EAB-A7A6-A878-6491-277AB0C97325}"/>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2" name="Picture 1">
            <a:extLst>
              <a:ext uri="{FF2B5EF4-FFF2-40B4-BE49-F238E27FC236}">
                <a16:creationId xmlns:a16="http://schemas.microsoft.com/office/drawing/2014/main" id="{2A5E1DF4-E6F7-B46C-0829-659EFA096E79}"/>
              </a:ext>
            </a:extLst>
          </p:cNvPr>
          <p:cNvPicPr>
            <a:picLocks noChangeAspect="1"/>
          </p:cNvPicPr>
          <p:nvPr/>
        </p:nvPicPr>
        <p:blipFill rotWithShape="1">
          <a:blip r:embed="rId3"/>
          <a:srcRect t="14074" b="14815"/>
          <a:stretch/>
        </p:blipFill>
        <p:spPr>
          <a:xfrm>
            <a:off x="4437459" y="3124200"/>
            <a:ext cx="3317083" cy="3200400"/>
          </a:xfrm>
          <a:prstGeom prst="rect">
            <a:avLst/>
          </a:prstGeom>
          <a:ln>
            <a:solidFill>
              <a:schemeClr val="tx1"/>
            </a:solidFill>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dirty="0"/>
              <a:t>Personal (1–3)</a:t>
            </a:r>
          </a:p>
          <a:p>
            <a:pPr lvl="1" eaLnBrk="1" hangingPunct="1">
              <a:spcBef>
                <a:spcPts val="0"/>
              </a:spcBef>
              <a:spcAft>
                <a:spcPts val="1800"/>
              </a:spcAft>
              <a:defRPr/>
            </a:pPr>
            <a:r>
              <a:rPr lang="en-US" sz="2800" dirty="0"/>
              <a:t>Genuine conversion (1)</a:t>
            </a:r>
          </a:p>
          <a:p>
            <a:pPr lvl="1" eaLnBrk="1" hangingPunct="1">
              <a:spcBef>
                <a:spcPts val="0"/>
              </a:spcBef>
              <a:spcAft>
                <a:spcPts val="1800"/>
              </a:spcAft>
              <a:defRPr/>
            </a:pPr>
            <a:r>
              <a:rPr lang="en-US" sz="2800" dirty="0"/>
              <a:t>Impure motives (2:1-16)</a:t>
            </a:r>
          </a:p>
          <a:p>
            <a:pPr lvl="1" eaLnBrk="1" hangingPunct="1">
              <a:spcBef>
                <a:spcPts val="0"/>
              </a:spcBef>
              <a:spcAft>
                <a:spcPts val="1800"/>
              </a:spcAft>
              <a:defRPr/>
            </a:pPr>
            <a:r>
              <a:rPr lang="en-US" sz="2800" dirty="0"/>
              <a:t>Lack of concern (2:17–3:13)</a:t>
            </a:r>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960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dirty="0"/>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dirty="0"/>
              <a:t>Progressive sanctification (5:16-28)</a:t>
            </a:r>
          </a:p>
        </p:txBody>
      </p:sp>
      <p:pic>
        <p:nvPicPr>
          <p:cNvPr id="5" name="Picture 4">
            <a:extLst>
              <a:ext uri="{FF2B5EF4-FFF2-40B4-BE49-F238E27FC236}">
                <a16:creationId xmlns:a16="http://schemas.microsoft.com/office/drawing/2014/main" id="{47CED1B4-1285-FD83-6796-85F110E1988A}"/>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6889108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57F6F8D7-75C5-A766-B8DA-80010E4ED515}"/>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Church Life</a:t>
            </a:r>
          </a:p>
        </p:txBody>
      </p:sp>
      <p:sp>
        <p:nvSpPr>
          <p:cNvPr id="33795" name="Rectangle 3">
            <a:extLst>
              <a:ext uri="{FF2B5EF4-FFF2-40B4-BE49-F238E27FC236}">
                <a16:creationId xmlns:a16="http://schemas.microsoft.com/office/drawing/2014/main" id="{08E0DC95-9011-1C34-0679-0562D88C946D}"/>
              </a:ext>
            </a:extLst>
          </p:cNvPr>
          <p:cNvSpPr>
            <a:spLocks noGrp="1" noChangeArrowheads="1"/>
          </p:cNvSpPr>
          <p:nvPr>
            <p:ph type="body" idx="1"/>
          </p:nvPr>
        </p:nvSpPr>
        <p:spPr>
          <a:xfrm>
            <a:off x="2647157" y="1600201"/>
            <a:ext cx="7182643" cy="1523999"/>
          </a:xfrm>
        </p:spPr>
        <p:txBody>
          <a:bodyPr/>
          <a:lstStyle/>
          <a:p>
            <a:pPr marL="457200" indent="-457200" eaLnBrk="1" hangingPunct="1">
              <a:spcBef>
                <a:spcPts val="0"/>
              </a:spcBef>
              <a:spcAft>
                <a:spcPts val="2400"/>
              </a:spcAft>
              <a:defRPr/>
            </a:pPr>
            <a:r>
              <a:rPr lang="en-US" dirty="0"/>
              <a:t>5:12-13 – Attitude toward leaders</a:t>
            </a:r>
          </a:p>
          <a:p>
            <a:pPr marL="457200" indent="-457200" eaLnBrk="1" hangingPunct="1">
              <a:spcBef>
                <a:spcPts val="0"/>
              </a:spcBef>
              <a:spcAft>
                <a:spcPts val="2400"/>
              </a:spcAft>
              <a:defRPr/>
            </a:pPr>
            <a:r>
              <a:rPr lang="en-US" dirty="0"/>
              <a:t>5:14-15 – Ministry toward one another</a:t>
            </a:r>
          </a:p>
        </p:txBody>
      </p:sp>
      <p:pic>
        <p:nvPicPr>
          <p:cNvPr id="4" name="Picture 3">
            <a:extLst>
              <a:ext uri="{FF2B5EF4-FFF2-40B4-BE49-F238E27FC236}">
                <a16:creationId xmlns:a16="http://schemas.microsoft.com/office/drawing/2014/main" id="{CFDC779B-EE9F-31AC-C085-C3AA292AE824}"/>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3" name="Picture 2">
            <a:extLst>
              <a:ext uri="{FF2B5EF4-FFF2-40B4-BE49-F238E27FC236}">
                <a16:creationId xmlns:a16="http://schemas.microsoft.com/office/drawing/2014/main" id="{B68E80DB-7BD0-45AB-143C-7B2BFBB9A07C}"/>
              </a:ext>
            </a:extLst>
          </p:cNvPr>
          <p:cNvPicPr>
            <a:picLocks noChangeAspect="1"/>
          </p:cNvPicPr>
          <p:nvPr/>
        </p:nvPicPr>
        <p:blipFill>
          <a:blip r:embed="rId3"/>
          <a:stretch>
            <a:fillRect/>
          </a:stretch>
        </p:blipFill>
        <p:spPr>
          <a:xfrm>
            <a:off x="4374073" y="3200400"/>
            <a:ext cx="3443854" cy="3200400"/>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57F6F8D7-75C5-A766-B8DA-80010E4ED515}"/>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Church Life</a:t>
            </a:r>
          </a:p>
        </p:txBody>
      </p:sp>
      <p:sp>
        <p:nvSpPr>
          <p:cNvPr id="33795" name="Rectangle 3">
            <a:extLst>
              <a:ext uri="{FF2B5EF4-FFF2-40B4-BE49-F238E27FC236}">
                <a16:creationId xmlns:a16="http://schemas.microsoft.com/office/drawing/2014/main" id="{08E0DC95-9011-1C34-0679-0562D88C946D}"/>
              </a:ext>
            </a:extLst>
          </p:cNvPr>
          <p:cNvSpPr>
            <a:spLocks noGrp="1" noChangeArrowheads="1"/>
          </p:cNvSpPr>
          <p:nvPr>
            <p:ph type="body" idx="1"/>
          </p:nvPr>
        </p:nvSpPr>
        <p:spPr>
          <a:xfrm>
            <a:off x="2647157" y="1600201"/>
            <a:ext cx="7182643" cy="1523999"/>
          </a:xfrm>
        </p:spPr>
        <p:txBody>
          <a:bodyPr/>
          <a:lstStyle/>
          <a:p>
            <a:pPr marL="457200" indent="-457200" eaLnBrk="1" hangingPunct="1">
              <a:spcBef>
                <a:spcPts val="0"/>
              </a:spcBef>
              <a:spcAft>
                <a:spcPts val="2400"/>
              </a:spcAft>
              <a:defRPr/>
            </a:pPr>
            <a:r>
              <a:rPr lang="en-US" b="1" u="sng" dirty="0">
                <a:solidFill>
                  <a:srgbClr val="FFFFCC"/>
                </a:solidFill>
              </a:rPr>
              <a:t>5:12-13 – Attitude toward leaders</a:t>
            </a:r>
          </a:p>
          <a:p>
            <a:pPr marL="457200" indent="-457200" eaLnBrk="1" hangingPunct="1">
              <a:spcBef>
                <a:spcPts val="0"/>
              </a:spcBef>
              <a:spcAft>
                <a:spcPts val="2400"/>
              </a:spcAft>
              <a:defRPr/>
            </a:pPr>
            <a:r>
              <a:rPr lang="en-US" dirty="0"/>
              <a:t>5:14-15 – Ministry toward one another</a:t>
            </a:r>
          </a:p>
        </p:txBody>
      </p:sp>
      <p:pic>
        <p:nvPicPr>
          <p:cNvPr id="4" name="Picture 3">
            <a:extLst>
              <a:ext uri="{FF2B5EF4-FFF2-40B4-BE49-F238E27FC236}">
                <a16:creationId xmlns:a16="http://schemas.microsoft.com/office/drawing/2014/main" id="{CFDC779B-EE9F-31AC-C085-C3AA292AE824}"/>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3" name="Picture 2">
            <a:extLst>
              <a:ext uri="{FF2B5EF4-FFF2-40B4-BE49-F238E27FC236}">
                <a16:creationId xmlns:a16="http://schemas.microsoft.com/office/drawing/2014/main" id="{5B98F241-4868-22C7-2DBD-3066DDD83A13}"/>
              </a:ext>
            </a:extLst>
          </p:cNvPr>
          <p:cNvPicPr>
            <a:picLocks noChangeAspect="1"/>
          </p:cNvPicPr>
          <p:nvPr/>
        </p:nvPicPr>
        <p:blipFill>
          <a:blip r:embed="rId3"/>
          <a:stretch>
            <a:fillRect/>
          </a:stretch>
        </p:blipFill>
        <p:spPr>
          <a:xfrm>
            <a:off x="4374073" y="3200400"/>
            <a:ext cx="3443854" cy="3200400"/>
          </a:xfrm>
          <a:prstGeom prst="rect">
            <a:avLst/>
          </a:prstGeom>
        </p:spPr>
      </p:pic>
    </p:spTree>
    <p:extLst>
      <p:ext uri="{BB962C8B-B14F-4D97-AF65-F5344CB8AC3E}">
        <p14:creationId xmlns:p14="http://schemas.microsoft.com/office/powerpoint/2010/main" val="25340021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BE9D526-CB05-42DE-B04F-AB7AAA90539F}"/>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12192000" cy="6857999"/>
          </a:xfrm>
          <a:prstGeom prst="rect">
            <a:avLst/>
          </a:prstGeom>
        </p:spPr>
      </p:pic>
      <p:sp>
        <p:nvSpPr>
          <p:cNvPr id="3" name="Content Placeholder 2"/>
          <p:cNvSpPr>
            <a:spLocks noGrp="1"/>
          </p:cNvSpPr>
          <p:nvPr>
            <p:ph idx="1"/>
          </p:nvPr>
        </p:nvSpPr>
        <p:spPr>
          <a:xfrm>
            <a:off x="609600" y="0"/>
            <a:ext cx="10972800" cy="3048000"/>
          </a:xfrm>
        </p:spPr>
        <p:txBody>
          <a:bodyPr/>
          <a:lstStyle/>
          <a:p>
            <a:pPr algn="ctr" defTabSz="685800" eaLnBrk="1" hangingPunct="1">
              <a:spcBef>
                <a:spcPts val="0"/>
              </a:spcBef>
              <a:spcAft>
                <a:spcPts val="1200"/>
              </a:spcAft>
              <a:buClr>
                <a:schemeClr val="tx1"/>
              </a:buClr>
              <a:buNone/>
              <a:defRPr/>
            </a:pPr>
            <a:r>
              <a:rPr lang="en-US" sz="4000" kern="1200" dirty="0">
                <a:solidFill>
                  <a:schemeClr val="tx2"/>
                </a:solidFill>
                <a:ea typeface="+mj-ea"/>
                <a:cs typeface="Calibri" panose="020F0502020204030204" pitchFamily="34" charset="0"/>
              </a:rPr>
              <a:t>2 Timothy 3:16-17</a:t>
            </a:r>
          </a:p>
          <a:p>
            <a:pPr marL="0" indent="0" algn="just">
              <a:spcBef>
                <a:spcPts val="0"/>
              </a:spcBef>
              <a:buNone/>
            </a:pPr>
            <a:r>
              <a:rPr lang="en-US" sz="3600" dirty="0">
                <a:effectLst>
                  <a:outerShdw blurRad="38100" dist="38100" dir="2700000" algn="tl">
                    <a:srgbClr val="000000">
                      <a:alpha val="43137"/>
                    </a:srgbClr>
                  </a:outerShdw>
                </a:effectLst>
              </a:rPr>
              <a:t>“</a:t>
            </a:r>
            <a:r>
              <a:rPr lang="en-US" sz="3600" b="1" u="sng" dirty="0">
                <a:solidFill>
                  <a:srgbClr val="FFFFCC"/>
                </a:solidFill>
                <a:effectLst>
                  <a:outerShdw blurRad="38100" dist="38100" dir="2700000" algn="tl">
                    <a:srgbClr val="000000">
                      <a:alpha val="43137"/>
                    </a:srgbClr>
                  </a:outerShdw>
                </a:effectLst>
              </a:rPr>
              <a:t>All Scripture</a:t>
            </a:r>
            <a:r>
              <a:rPr lang="en-US" sz="3600" dirty="0">
                <a:effectLst>
                  <a:outerShdw blurRad="38100" dist="38100" dir="2700000" algn="tl">
                    <a:srgbClr val="000000">
                      <a:alpha val="43137"/>
                    </a:srgbClr>
                  </a:outerShdw>
                </a:effectLst>
              </a:rPr>
              <a:t> is </a:t>
            </a:r>
            <a:r>
              <a:rPr lang="en-US" sz="3600" b="1" u="sng" dirty="0">
                <a:solidFill>
                  <a:srgbClr val="FFFFCC"/>
                </a:solidFill>
                <a:effectLst>
                  <a:outerShdw blurRad="38100" dist="38100" dir="2700000" algn="tl">
                    <a:srgbClr val="000000">
                      <a:alpha val="43137"/>
                    </a:srgbClr>
                  </a:outerShdw>
                </a:effectLst>
              </a:rPr>
              <a:t>inspired by God [</a:t>
            </a:r>
            <a:r>
              <a:rPr lang="en-US" sz="3600" b="1" i="1" u="sng" dirty="0">
                <a:solidFill>
                  <a:srgbClr val="FFFFCC"/>
                </a:solidFill>
                <a:effectLst>
                  <a:outerShdw blurRad="38100" dist="38100" dir="2700000" algn="tl">
                    <a:srgbClr val="000000">
                      <a:alpha val="43137"/>
                    </a:srgbClr>
                  </a:outerShdw>
                </a:effectLst>
              </a:rPr>
              <a:t>theopneustos</a:t>
            </a:r>
            <a:r>
              <a:rPr lang="en-US" sz="3600" b="1" u="sng" dirty="0">
                <a:solidFill>
                  <a:srgbClr val="FFFFCC"/>
                </a:solidFill>
                <a:effectLst>
                  <a:outerShdw blurRad="38100" dist="38100" dir="2700000" algn="tl">
                    <a:srgbClr val="000000">
                      <a:alpha val="43137"/>
                    </a:srgbClr>
                  </a:outerShdw>
                </a:effectLst>
              </a:rPr>
              <a:t>]</a:t>
            </a:r>
            <a:r>
              <a:rPr lang="en-US" sz="3600" b="1" dirty="0">
                <a:solidFill>
                  <a:srgbClr val="FFFFCC"/>
                </a:solidFill>
                <a:effectLst>
                  <a:outerShdw blurRad="38100" dist="38100" dir="2700000" algn="tl">
                    <a:srgbClr val="000000">
                      <a:alpha val="43137"/>
                    </a:srgbClr>
                  </a:outerShdw>
                </a:effectLst>
              </a:rPr>
              <a:t> </a:t>
            </a:r>
            <a:r>
              <a:rPr lang="en-US" sz="3600" dirty="0">
                <a:effectLst>
                  <a:outerShdw blurRad="38100" dist="38100" dir="2700000" algn="tl">
                    <a:srgbClr val="000000">
                      <a:alpha val="43137"/>
                    </a:srgbClr>
                  </a:outerShdw>
                </a:effectLst>
              </a:rPr>
              <a:t>and profitable for teaching, for reproof, for correction, for training in righteousness; so that the man of God may be adequate, equipped for every good work.”</a:t>
            </a:r>
          </a:p>
        </p:txBody>
      </p:sp>
      <p:pic>
        <p:nvPicPr>
          <p:cNvPr id="6" name="Picture 5">
            <a:extLst>
              <a:ext uri="{FF2B5EF4-FFF2-40B4-BE49-F238E27FC236}">
                <a16:creationId xmlns:a16="http://schemas.microsoft.com/office/drawing/2014/main" id="{980B068D-3E25-4C28-8A41-3FB223D75AEF}"/>
              </a:ext>
            </a:extLst>
          </p:cNvPr>
          <p:cNvPicPr>
            <a:picLocks noChangeAspect="1"/>
          </p:cNvPicPr>
          <p:nvPr/>
        </p:nvPicPr>
        <p:blipFill>
          <a:blip r:embed="rId3"/>
          <a:stretch>
            <a:fillRect/>
          </a:stretch>
        </p:blipFill>
        <p:spPr>
          <a:xfrm>
            <a:off x="4870777" y="3048000"/>
            <a:ext cx="2450447" cy="1828800"/>
          </a:xfrm>
          <a:prstGeom prst="rect">
            <a:avLst/>
          </a:prstGeom>
        </p:spPr>
      </p:pic>
    </p:spTree>
    <p:extLst>
      <p:ext uri="{BB962C8B-B14F-4D97-AF65-F5344CB8AC3E}">
        <p14:creationId xmlns:p14="http://schemas.microsoft.com/office/powerpoint/2010/main" val="1190013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a:extLst>
              <a:ext uri="{FF2B5EF4-FFF2-40B4-BE49-F238E27FC236}">
                <a16:creationId xmlns:a16="http://schemas.microsoft.com/office/drawing/2014/main" id="{57F6F8D7-75C5-A766-B8DA-80010E4ED515}"/>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Church Life</a:t>
            </a:r>
          </a:p>
        </p:txBody>
      </p:sp>
      <p:sp>
        <p:nvSpPr>
          <p:cNvPr id="33795" name="Rectangle 3">
            <a:extLst>
              <a:ext uri="{FF2B5EF4-FFF2-40B4-BE49-F238E27FC236}">
                <a16:creationId xmlns:a16="http://schemas.microsoft.com/office/drawing/2014/main" id="{08E0DC95-9011-1C34-0679-0562D88C946D}"/>
              </a:ext>
            </a:extLst>
          </p:cNvPr>
          <p:cNvSpPr>
            <a:spLocks noGrp="1" noChangeArrowheads="1"/>
          </p:cNvSpPr>
          <p:nvPr>
            <p:ph type="body" idx="1"/>
          </p:nvPr>
        </p:nvSpPr>
        <p:spPr>
          <a:xfrm>
            <a:off x="2647157" y="1600201"/>
            <a:ext cx="7258843" cy="1523999"/>
          </a:xfrm>
        </p:spPr>
        <p:txBody>
          <a:bodyPr/>
          <a:lstStyle/>
          <a:p>
            <a:pPr marL="457200" indent="-457200" eaLnBrk="1" hangingPunct="1">
              <a:spcBef>
                <a:spcPts val="0"/>
              </a:spcBef>
              <a:spcAft>
                <a:spcPts val="2400"/>
              </a:spcAft>
              <a:defRPr/>
            </a:pPr>
            <a:r>
              <a:rPr lang="en-US" dirty="0"/>
              <a:t>5:12-13 – Attitude toward leaders</a:t>
            </a:r>
          </a:p>
          <a:p>
            <a:pPr marL="457200" indent="-457200" eaLnBrk="1" hangingPunct="1">
              <a:spcBef>
                <a:spcPts val="0"/>
              </a:spcBef>
              <a:spcAft>
                <a:spcPts val="2400"/>
              </a:spcAft>
              <a:defRPr/>
            </a:pPr>
            <a:r>
              <a:rPr lang="en-US" b="1" u="sng" dirty="0">
                <a:solidFill>
                  <a:srgbClr val="FFFFCC"/>
                </a:solidFill>
              </a:rPr>
              <a:t>5:14-15 – Ministry toward one another</a:t>
            </a:r>
          </a:p>
        </p:txBody>
      </p:sp>
      <p:pic>
        <p:nvPicPr>
          <p:cNvPr id="4" name="Picture 3">
            <a:extLst>
              <a:ext uri="{FF2B5EF4-FFF2-40B4-BE49-F238E27FC236}">
                <a16:creationId xmlns:a16="http://schemas.microsoft.com/office/drawing/2014/main" id="{CFDC779B-EE9F-31AC-C085-C3AA292AE824}"/>
              </a:ext>
            </a:extLst>
          </p:cNvPr>
          <p:cNvPicPr>
            <a:picLocks noChangeAspect="1"/>
          </p:cNvPicPr>
          <p:nvPr/>
        </p:nvPicPr>
        <p:blipFill>
          <a:blip r:embed="rId2"/>
          <a:stretch>
            <a:fillRect/>
          </a:stretch>
        </p:blipFill>
        <p:spPr>
          <a:xfrm>
            <a:off x="10626852" y="104274"/>
            <a:ext cx="955548" cy="914400"/>
          </a:xfrm>
          <a:prstGeom prst="rect">
            <a:avLst/>
          </a:prstGeom>
        </p:spPr>
      </p:pic>
      <p:pic>
        <p:nvPicPr>
          <p:cNvPr id="3" name="Picture 2">
            <a:extLst>
              <a:ext uri="{FF2B5EF4-FFF2-40B4-BE49-F238E27FC236}">
                <a16:creationId xmlns:a16="http://schemas.microsoft.com/office/drawing/2014/main" id="{B8330134-3A7C-C754-4786-CE82150E136C}"/>
              </a:ext>
            </a:extLst>
          </p:cNvPr>
          <p:cNvPicPr>
            <a:picLocks noChangeAspect="1"/>
          </p:cNvPicPr>
          <p:nvPr/>
        </p:nvPicPr>
        <p:blipFill>
          <a:blip r:embed="rId3"/>
          <a:stretch>
            <a:fillRect/>
          </a:stretch>
        </p:blipFill>
        <p:spPr>
          <a:xfrm>
            <a:off x="4374073" y="3200400"/>
            <a:ext cx="3443854" cy="3200400"/>
          </a:xfrm>
          <a:prstGeom prst="rect">
            <a:avLst/>
          </a:prstGeom>
        </p:spPr>
      </p:pic>
    </p:spTree>
    <p:extLst>
      <p:ext uri="{BB962C8B-B14F-4D97-AF65-F5344CB8AC3E}">
        <p14:creationId xmlns:p14="http://schemas.microsoft.com/office/powerpoint/2010/main" val="177545638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1F545ADD-CC71-39E8-8846-1E89FB322114}"/>
              </a:ext>
            </a:extLst>
          </p:cNvPr>
          <p:cNvSpPr>
            <a:spLocks noGrp="1" noChangeArrowheads="1"/>
          </p:cNvSpPr>
          <p:nvPr>
            <p:ph type="title"/>
          </p:nvPr>
        </p:nvSpPr>
        <p:spPr>
          <a:xfrm>
            <a:off x="914400" y="228600"/>
            <a:ext cx="10363200" cy="914400"/>
          </a:xfrm>
        </p:spPr>
        <p:txBody>
          <a:bodyPr/>
          <a:lstStyle/>
          <a:p>
            <a:pPr algn="ctr" eaLnBrk="1" hangingPunct="1"/>
            <a:r>
              <a:rPr lang="en-US" altLang="en-US" sz="4000" dirty="0"/>
              <a:t>Structure</a:t>
            </a:r>
          </a:p>
        </p:txBody>
      </p:sp>
      <p:sp>
        <p:nvSpPr>
          <p:cNvPr id="10243" name="Rectangle 3">
            <a:extLst>
              <a:ext uri="{FF2B5EF4-FFF2-40B4-BE49-F238E27FC236}">
                <a16:creationId xmlns:a16="http://schemas.microsoft.com/office/drawing/2014/main" id="{954C290D-E23B-D080-54A1-8A99D9767884}"/>
              </a:ext>
            </a:extLst>
          </p:cNvPr>
          <p:cNvSpPr>
            <a:spLocks noGrp="1" noChangeArrowheads="1"/>
          </p:cNvSpPr>
          <p:nvPr>
            <p:ph type="body" idx="1"/>
          </p:nvPr>
        </p:nvSpPr>
        <p:spPr>
          <a:xfrm>
            <a:off x="609601" y="1638300"/>
            <a:ext cx="5105399" cy="3581400"/>
          </a:xfrm>
        </p:spPr>
        <p:txBody>
          <a:bodyPr/>
          <a:lstStyle/>
          <a:p>
            <a:pPr eaLnBrk="1" hangingPunct="1">
              <a:spcBef>
                <a:spcPts val="0"/>
              </a:spcBef>
              <a:spcAft>
                <a:spcPts val="1800"/>
              </a:spcAft>
              <a:defRPr/>
            </a:pPr>
            <a:r>
              <a:rPr lang="en-US" sz="2800" dirty="0"/>
              <a:t>Personal (1–3)</a:t>
            </a:r>
          </a:p>
          <a:p>
            <a:pPr lvl="1" eaLnBrk="1" hangingPunct="1">
              <a:spcBef>
                <a:spcPts val="0"/>
              </a:spcBef>
              <a:spcAft>
                <a:spcPts val="1800"/>
              </a:spcAft>
              <a:defRPr/>
            </a:pPr>
            <a:r>
              <a:rPr lang="en-US" sz="2800" dirty="0"/>
              <a:t>Genuine conversion (1)</a:t>
            </a:r>
          </a:p>
          <a:p>
            <a:pPr lvl="1" eaLnBrk="1" hangingPunct="1">
              <a:spcBef>
                <a:spcPts val="0"/>
              </a:spcBef>
              <a:spcAft>
                <a:spcPts val="1800"/>
              </a:spcAft>
              <a:defRPr/>
            </a:pPr>
            <a:r>
              <a:rPr lang="en-US" sz="2800" dirty="0"/>
              <a:t>Impure motives (2:1-16)</a:t>
            </a:r>
          </a:p>
          <a:p>
            <a:pPr lvl="1" eaLnBrk="1" hangingPunct="1">
              <a:spcBef>
                <a:spcPts val="0"/>
              </a:spcBef>
              <a:spcAft>
                <a:spcPts val="1800"/>
              </a:spcAft>
              <a:defRPr/>
            </a:pPr>
            <a:r>
              <a:rPr lang="en-US" sz="2800" dirty="0"/>
              <a:t>Lack of concern (2:17–3:13)</a:t>
            </a:r>
          </a:p>
        </p:txBody>
      </p:sp>
      <p:sp>
        <p:nvSpPr>
          <p:cNvPr id="4" name="Rectangle 3">
            <a:extLst>
              <a:ext uri="{FF2B5EF4-FFF2-40B4-BE49-F238E27FC236}">
                <a16:creationId xmlns:a16="http://schemas.microsoft.com/office/drawing/2014/main" id="{202C4FAC-8873-86F9-B17A-56D8DF49DDFF}"/>
              </a:ext>
            </a:extLst>
          </p:cNvPr>
          <p:cNvSpPr txBox="1">
            <a:spLocks noChangeArrowheads="1"/>
          </p:cNvSpPr>
          <p:nvPr/>
        </p:nvSpPr>
        <p:spPr bwMode="auto">
          <a:xfrm>
            <a:off x="5562600" y="1638300"/>
            <a:ext cx="6096000" cy="3581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eaLnBrk="1" hangingPunct="1">
              <a:lnSpc>
                <a:spcPct val="90000"/>
              </a:lnSpc>
              <a:spcBef>
                <a:spcPts val="0"/>
              </a:spcBef>
              <a:spcAft>
                <a:spcPts val="1800"/>
              </a:spcAft>
              <a:defRPr/>
            </a:pPr>
            <a:r>
              <a:rPr lang="en-US" sz="2800" b="1" dirty="0">
                <a:solidFill>
                  <a:srgbClr val="FFFFCC"/>
                </a:solidFill>
              </a:rPr>
              <a:t>Practical (4–5)</a:t>
            </a:r>
          </a:p>
          <a:p>
            <a:pPr lvl="1" eaLnBrk="1" hangingPunct="1">
              <a:lnSpc>
                <a:spcPct val="90000"/>
              </a:lnSpc>
              <a:spcBef>
                <a:spcPts val="0"/>
              </a:spcBef>
              <a:spcAft>
                <a:spcPts val="1800"/>
              </a:spcAft>
              <a:defRPr/>
            </a:pPr>
            <a:r>
              <a:rPr lang="en-US" sz="2800" dirty="0"/>
              <a:t>Immorality (4:1-8)</a:t>
            </a:r>
          </a:p>
          <a:p>
            <a:pPr lvl="1" eaLnBrk="1" hangingPunct="1">
              <a:lnSpc>
                <a:spcPct val="90000"/>
              </a:lnSpc>
              <a:spcBef>
                <a:spcPts val="0"/>
              </a:spcBef>
              <a:spcAft>
                <a:spcPts val="1800"/>
              </a:spcAft>
              <a:defRPr/>
            </a:pPr>
            <a:r>
              <a:rPr lang="en-US" sz="2800" dirty="0"/>
              <a:t>Laziness (4:9-12)</a:t>
            </a:r>
          </a:p>
          <a:p>
            <a:pPr lvl="1" eaLnBrk="1" hangingPunct="1">
              <a:lnSpc>
                <a:spcPct val="90000"/>
              </a:lnSpc>
              <a:spcBef>
                <a:spcPts val="0"/>
              </a:spcBef>
              <a:spcAft>
                <a:spcPts val="1800"/>
              </a:spcAft>
              <a:defRPr/>
            </a:pPr>
            <a:r>
              <a:rPr lang="en-US" sz="2800" dirty="0"/>
              <a:t>Eschatology (4:13–5:11)</a:t>
            </a:r>
          </a:p>
          <a:p>
            <a:pPr lvl="1" eaLnBrk="1" hangingPunct="1">
              <a:lnSpc>
                <a:spcPct val="90000"/>
              </a:lnSpc>
              <a:spcBef>
                <a:spcPts val="0"/>
              </a:spcBef>
              <a:spcAft>
                <a:spcPts val="1800"/>
              </a:spcAft>
              <a:defRPr/>
            </a:pPr>
            <a:r>
              <a:rPr lang="en-US" sz="2800" dirty="0"/>
              <a:t>Ministry imbalances (5:12-15)</a:t>
            </a:r>
          </a:p>
          <a:p>
            <a:pPr lvl="1" eaLnBrk="1" hangingPunct="1">
              <a:lnSpc>
                <a:spcPct val="90000"/>
              </a:lnSpc>
              <a:spcBef>
                <a:spcPts val="0"/>
              </a:spcBef>
              <a:spcAft>
                <a:spcPts val="1800"/>
              </a:spcAft>
              <a:defRPr/>
            </a:pPr>
            <a:r>
              <a:rPr lang="en-US" sz="2800" b="1" u="sng" dirty="0">
                <a:solidFill>
                  <a:srgbClr val="FFFFCC"/>
                </a:solidFill>
              </a:rPr>
              <a:t>Progressive sanctification (5:16-28)</a:t>
            </a:r>
          </a:p>
        </p:txBody>
      </p:sp>
      <p:pic>
        <p:nvPicPr>
          <p:cNvPr id="5" name="Picture 4">
            <a:extLst>
              <a:ext uri="{FF2B5EF4-FFF2-40B4-BE49-F238E27FC236}">
                <a16:creationId xmlns:a16="http://schemas.microsoft.com/office/drawing/2014/main" id="{47CED1B4-1285-FD83-6796-85F110E1988A}"/>
              </a:ext>
            </a:extLst>
          </p:cNvPr>
          <p:cNvPicPr>
            <a:picLocks noChangeAspect="1"/>
          </p:cNvPicPr>
          <p:nvPr/>
        </p:nvPicPr>
        <p:blipFill>
          <a:blip r:embed="rId2"/>
          <a:stretch>
            <a:fillRect/>
          </a:stretch>
        </p:blipFill>
        <p:spPr>
          <a:xfrm>
            <a:off x="10626852" y="104274"/>
            <a:ext cx="955548" cy="914400"/>
          </a:xfrm>
          <a:prstGeom prst="rect">
            <a:avLst/>
          </a:prstGeom>
        </p:spPr>
      </p:pic>
    </p:spTree>
    <p:extLst>
      <p:ext uri="{BB962C8B-B14F-4D97-AF65-F5344CB8AC3E}">
        <p14:creationId xmlns:p14="http://schemas.microsoft.com/office/powerpoint/2010/main" val="288615800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REVIOUS_ACTIVE_SLIDE" val="9037"/>
</p:tagLst>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4372</TotalTime>
  <Words>1533</Words>
  <Application>Microsoft Office PowerPoint</Application>
  <PresentationFormat>Widescreen</PresentationFormat>
  <Paragraphs>225</Paragraphs>
  <Slides>48</Slides>
  <Notes>1</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48</vt:i4>
      </vt:variant>
    </vt:vector>
  </HeadingPairs>
  <TitlesOfParts>
    <vt:vector size="53" baseType="lpstr">
      <vt:lpstr>Calibri</vt:lpstr>
      <vt:lpstr>Times New Roman</vt:lpstr>
      <vt:lpstr>Wingdings</vt:lpstr>
      <vt:lpstr>Azure</vt:lpstr>
      <vt:lpstr>1_Azure</vt:lpstr>
      <vt:lpstr>PowerPoint Presentation</vt:lpstr>
      <vt:lpstr>Structure</vt:lpstr>
      <vt:lpstr>Structure</vt:lpstr>
      <vt:lpstr>Structure</vt:lpstr>
      <vt:lpstr>Church Life</vt:lpstr>
      <vt:lpstr>Church Life</vt:lpstr>
      <vt:lpstr>PowerPoint Presentation</vt:lpstr>
      <vt:lpstr>Church Life</vt:lpstr>
      <vt:lpstr>Structure</vt:lpstr>
      <vt:lpstr>Practical Sanctification (5:16-24)</vt:lpstr>
      <vt:lpstr>PowerPoint Presentation</vt:lpstr>
      <vt:lpstr>Practical Sanctification (5:16-24)</vt:lpstr>
      <vt:lpstr>Three Positive Commands (5:16-18)</vt:lpstr>
      <vt:lpstr>Three Positive Commands (5:16-18)</vt:lpstr>
      <vt:lpstr>Three Positive Commands (5:16-18)</vt:lpstr>
      <vt:lpstr>Three Positive Commands (5:16-18)</vt:lpstr>
      <vt:lpstr>Practical Sanctification (5:16-24)</vt:lpstr>
      <vt:lpstr>Three Negative Commands (5:19-22)</vt:lpstr>
      <vt:lpstr>Three Negative Commands (5:19-22)</vt:lpstr>
      <vt:lpstr>Three Negative Commands (5:19-22)</vt:lpstr>
      <vt:lpstr>PowerPoint Presentation</vt:lpstr>
      <vt:lpstr>PowerPoint Presentation</vt:lpstr>
      <vt:lpstr>PowerPoint Presentation</vt:lpstr>
      <vt:lpstr>PowerPoint Presentation</vt:lpstr>
      <vt:lpstr>PowerPoint Presentation</vt:lpstr>
      <vt:lpstr>PowerPoint Presentation</vt:lpstr>
      <vt:lpstr>Three Negative Commands (5:19-22)</vt:lpstr>
      <vt:lpstr>Practical Sanctification (5:16-24)</vt:lpstr>
      <vt:lpstr>PowerPoint Presentation</vt:lpstr>
      <vt:lpstr>PowerPoint Presentation</vt:lpstr>
      <vt:lpstr>PowerPoint Presentation</vt:lpstr>
      <vt:lpstr>PowerPoint Presentation</vt:lpstr>
      <vt:lpstr>PowerPoint Presentation</vt:lpstr>
      <vt:lpstr>Unique Characteristics</vt:lpstr>
      <vt:lpstr>PowerPoint Presentation</vt:lpstr>
      <vt:lpstr>Conclusion (5:25-28)</vt:lpstr>
      <vt:lpstr>Conclusion (5:25-28)</vt:lpstr>
      <vt:lpstr>Three Personal Requests (5:25-27)</vt:lpstr>
      <vt:lpstr>Three Personal Requests (5:25-27)</vt:lpstr>
      <vt:lpstr>Three Personal Requests (5:25-27)</vt:lpstr>
      <vt:lpstr>Three Personal Requests (5:25-27)</vt:lpstr>
      <vt:lpstr>PowerPoint Presentation</vt:lpstr>
      <vt:lpstr>PowerPoint Presentation</vt:lpstr>
      <vt:lpstr>Emphasis of 2 Timothy</vt:lpstr>
      <vt:lpstr>Conclusion (5:25-28)</vt:lpstr>
      <vt:lpstr>Conclusion</vt:lpstr>
      <vt:lpstr>Message</vt:lpstr>
      <vt:lpstr>Structure</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 Thessalonians 025 - 5v12-22 - 16 X 9</dc:title>
  <dc:subject>1 Thessalonians</dc:subject>
  <dc:creator>A. Woods</dc:creator>
  <cp:lastModifiedBy>anne woods</cp:lastModifiedBy>
  <cp:revision>399</cp:revision>
  <cp:lastPrinted>2023-05-06T16:20:41Z</cp:lastPrinted>
  <dcterms:created xsi:type="dcterms:W3CDTF">2009-02-09T13:26:58Z</dcterms:created>
  <dcterms:modified xsi:type="dcterms:W3CDTF">2023-05-07T12:57:04Z</dcterms:modified>
</cp:coreProperties>
</file>