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5"/>
  </p:notesMasterIdLst>
  <p:handoutMasterIdLst>
    <p:handoutMasterId r:id="rId26"/>
  </p:handoutMasterIdLst>
  <p:sldIdLst>
    <p:sldId id="256" r:id="rId2"/>
    <p:sldId id="9365" r:id="rId3"/>
    <p:sldId id="9381" r:id="rId4"/>
    <p:sldId id="9558" r:id="rId5"/>
    <p:sldId id="1651" r:id="rId6"/>
    <p:sldId id="9608" r:id="rId7"/>
    <p:sldId id="9609" r:id="rId8"/>
    <p:sldId id="9559" r:id="rId9"/>
    <p:sldId id="5252" r:id="rId10"/>
    <p:sldId id="1503" r:id="rId11"/>
    <p:sldId id="5231" r:id="rId12"/>
    <p:sldId id="5224" r:id="rId13"/>
    <p:sldId id="5244" r:id="rId14"/>
    <p:sldId id="9560" r:id="rId15"/>
    <p:sldId id="891" r:id="rId16"/>
    <p:sldId id="9319" r:id="rId17"/>
    <p:sldId id="264" r:id="rId18"/>
    <p:sldId id="9619" r:id="rId19"/>
    <p:sldId id="9621" r:id="rId20"/>
    <p:sldId id="9622" r:id="rId21"/>
    <p:sldId id="988" r:id="rId22"/>
    <p:sldId id="8695" r:id="rId23"/>
    <p:sldId id="9554" r:id="rId24"/>
  </p:sldIdLst>
  <p:sldSz cx="12192000" cy="6858000"/>
  <p:notesSz cx="7315200" cy="9601200"/>
  <p:custDataLst>
    <p:tags r:id="rId2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04" d="100"/>
          <a:sy n="104" d="100"/>
        </p:scale>
        <p:origin x="25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019 Acts 2v45-47 </a:t>
            </a:r>
          </a:p>
          <a:p>
            <a:pPr>
              <a:defRPr/>
            </a:pPr>
            <a:r>
              <a:rPr lang="en-US" sz="1700" dirty="0"/>
              <a:t>04-19-2023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a:t>
            </a:fld>
            <a:endParaRPr lang="en-US" altLang="en-US" dirty="0"/>
          </a:p>
        </p:txBody>
      </p:sp>
    </p:spTree>
    <p:extLst>
      <p:ext uri="{BB962C8B-B14F-4D97-AF65-F5344CB8AC3E}">
        <p14:creationId xmlns:p14="http://schemas.microsoft.com/office/powerpoint/2010/main" val="248207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4/19/2023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21</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405158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 id="2147483714"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250.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876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03536911"/>
              </p:ext>
            </p:extLst>
          </p:nvPr>
        </p:nvGraphicFramePr>
        <p:xfrm>
          <a:off x="609600" y="670560"/>
          <a:ext cx="10972800" cy="55168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1520">
                <a:tc>
                  <a:txBody>
                    <a:bodyPr/>
                    <a:lstStyle/>
                    <a:p>
                      <a:r>
                        <a:rPr lang="en-US" sz="2800"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dirty="0">
                          <a:latin typeface="Calibri" panose="020F0502020204030204" pitchFamily="34" charset="0"/>
                          <a:cs typeface="Calibri" panose="020F0502020204030204" pitchFamily="34" charset="0"/>
                        </a:rPr>
                        <a:t>Isaiah 7:14</a:t>
                      </a:r>
                    </a:p>
                  </a:txBody>
                  <a:tcPr anchor="ctr"/>
                </a:tc>
                <a:tc>
                  <a:txBody>
                    <a:bodyPr/>
                    <a:lstStyle/>
                    <a:p>
                      <a:pPr algn="ctr"/>
                      <a:r>
                        <a:rPr lang="en-US" sz="28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1520">
                <a:tc>
                  <a:txBody>
                    <a:bodyPr/>
                    <a:lstStyle/>
                    <a:p>
                      <a:r>
                        <a:rPr lang="en-US" sz="2800" dirty="0">
                          <a:latin typeface="Calibri" panose="020F0502020204030204" pitchFamily="34" charset="0"/>
                          <a:cs typeface="Calibri" panose="020F0502020204030204" pitchFamily="34" charset="0"/>
                        </a:rPr>
                        <a:t>Place of Birth</a:t>
                      </a:r>
                    </a:p>
                  </a:txBody>
                  <a:tcPr anchor="ctr"/>
                </a:tc>
                <a:tc>
                  <a:txBody>
                    <a:bodyPr/>
                    <a:lstStyle/>
                    <a:p>
                      <a:pPr algn="ctr"/>
                      <a:r>
                        <a:rPr lang="en-US" sz="2800" dirty="0">
                          <a:latin typeface="Calibri" panose="020F0502020204030204" pitchFamily="34" charset="0"/>
                          <a:cs typeface="Calibri" panose="020F0502020204030204" pitchFamily="34" charset="0"/>
                        </a:rPr>
                        <a:t>Micah 5:2</a:t>
                      </a:r>
                    </a:p>
                  </a:txBody>
                  <a:tcPr anchor="ctr"/>
                </a:tc>
                <a:tc>
                  <a:txBody>
                    <a:bodyPr/>
                    <a:lstStyle/>
                    <a:p>
                      <a:pPr algn="ctr"/>
                      <a:r>
                        <a:rPr lang="en-US" sz="28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1520">
                <a:tc>
                  <a:txBody>
                    <a:bodyPr/>
                    <a:lstStyle/>
                    <a:p>
                      <a:r>
                        <a:rPr lang="en-US" sz="2800"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731520">
                <a:tc>
                  <a:txBody>
                    <a:bodyPr/>
                    <a:lstStyle/>
                    <a:p>
                      <a:r>
                        <a:rPr lang="en-US" sz="2800" dirty="0">
                          <a:latin typeface="Calibri" panose="020F0502020204030204" pitchFamily="34" charset="0"/>
                          <a:cs typeface="Calibri" panose="020F0502020204030204" pitchFamily="34" charset="0"/>
                        </a:rPr>
                        <a:t>Tribe</a:t>
                      </a:r>
                    </a:p>
                  </a:txBody>
                  <a:tcPr anchor="ctr"/>
                </a:tc>
                <a:tc>
                  <a:txBody>
                    <a:bodyPr/>
                    <a:lstStyle/>
                    <a:p>
                      <a:pPr algn="ctr"/>
                      <a:r>
                        <a:rPr lang="en-US" sz="2800" dirty="0">
                          <a:latin typeface="Calibri" panose="020F0502020204030204" pitchFamily="34" charset="0"/>
                          <a:cs typeface="Calibri" panose="020F0502020204030204" pitchFamily="34" charset="0"/>
                        </a:rPr>
                        <a:t>Genesis 49:10</a:t>
                      </a:r>
                    </a:p>
                  </a:txBody>
                  <a:tcPr anchor="ctr"/>
                </a:tc>
                <a:tc>
                  <a:txBody>
                    <a:bodyPr/>
                    <a:lstStyle/>
                    <a:p>
                      <a:pPr algn="ctr"/>
                      <a:r>
                        <a:rPr lang="en-US" sz="2800"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731520">
                <a:tc>
                  <a:txBody>
                    <a:bodyPr/>
                    <a:lstStyle/>
                    <a:p>
                      <a:r>
                        <a:rPr lang="en-US" sz="2800"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800" dirty="0">
                          <a:latin typeface="Calibri" panose="020F0502020204030204" pitchFamily="34" charset="0"/>
                          <a:cs typeface="Calibri" panose="020F0502020204030204" pitchFamily="34" charset="0"/>
                        </a:rPr>
                        <a:t>Dan. 9:25-26</a:t>
                      </a:r>
                    </a:p>
                  </a:txBody>
                  <a:tcPr anchor="ctr"/>
                </a:tc>
                <a:tc>
                  <a:txBody>
                    <a:bodyPr/>
                    <a:lstStyle/>
                    <a:p>
                      <a:pPr algn="ctr"/>
                      <a:r>
                        <a:rPr lang="en-US" sz="2800"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13116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4237215291"/>
              </p:ext>
            </p:extLst>
          </p:nvPr>
        </p:nvGraphicFramePr>
        <p:xfrm>
          <a:off x="609600" y="563880"/>
          <a:ext cx="10972800" cy="57302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OT Prophecies About Christ</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731520">
                <a:tc>
                  <a:txBody>
                    <a:bodyPr/>
                    <a:lstStyle/>
                    <a:p>
                      <a:r>
                        <a:rPr lang="en-US" sz="2800"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dirty="0">
                          <a:latin typeface="Calibri" panose="020F0502020204030204" pitchFamily="34" charset="0"/>
                          <a:cs typeface="Calibri" panose="020F0502020204030204" pitchFamily="34" charset="0"/>
                        </a:rPr>
                        <a:t>Isaiah 53:9</a:t>
                      </a:r>
                    </a:p>
                  </a:txBody>
                  <a:tcPr anchor="ctr"/>
                </a:tc>
                <a:tc>
                  <a:txBody>
                    <a:bodyPr/>
                    <a:lstStyle/>
                    <a:p>
                      <a:pPr algn="ctr"/>
                      <a:r>
                        <a:rPr lang="en-US" sz="28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731520">
                <a:tc>
                  <a:txBody>
                    <a:bodyPr/>
                    <a:lstStyle/>
                    <a:p>
                      <a:r>
                        <a:rPr lang="en-US" sz="2800" dirty="0">
                          <a:latin typeface="Calibri" panose="020F0502020204030204" pitchFamily="34" charset="0"/>
                          <a:cs typeface="Calibri" panose="020F0502020204030204" pitchFamily="34" charset="0"/>
                        </a:rPr>
                        <a:t>Pierced</a:t>
                      </a:r>
                    </a:p>
                  </a:txBody>
                  <a:tcPr anchor="ctr"/>
                </a:tc>
                <a:tc>
                  <a:txBody>
                    <a:bodyPr/>
                    <a:lstStyle/>
                    <a:p>
                      <a:pPr algn="ctr"/>
                      <a:r>
                        <a:rPr lang="en-US" sz="2800" dirty="0">
                          <a:latin typeface="Calibri" panose="020F0502020204030204" pitchFamily="34" charset="0"/>
                          <a:cs typeface="Calibri" panose="020F0502020204030204" pitchFamily="34" charset="0"/>
                        </a:rPr>
                        <a:t>Isaiah 53:5</a:t>
                      </a:r>
                    </a:p>
                  </a:txBody>
                  <a:tcPr anchor="ctr"/>
                </a:tc>
                <a:tc>
                  <a:txBody>
                    <a:bodyPr/>
                    <a:lstStyle/>
                    <a:p>
                      <a:pPr algn="ctr"/>
                      <a:r>
                        <a:rPr lang="en-US" sz="28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731520">
                <a:tc>
                  <a:txBody>
                    <a:bodyPr/>
                    <a:lstStyle/>
                    <a:p>
                      <a:r>
                        <a:rPr lang="en-US" sz="2800"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731520">
                <a:tc>
                  <a:txBody>
                    <a:bodyPr/>
                    <a:lstStyle/>
                    <a:p>
                      <a:r>
                        <a:rPr lang="en-US" sz="2800"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dirty="0">
                          <a:latin typeface="Calibri" panose="020F0502020204030204" pitchFamily="34" charset="0"/>
                          <a:cs typeface="Calibri" panose="020F0502020204030204" pitchFamily="34" charset="0"/>
                        </a:rPr>
                        <a:t>Psalm 22:18</a:t>
                      </a:r>
                    </a:p>
                  </a:txBody>
                  <a:tcPr anchor="ctr"/>
                </a:tc>
                <a:tc>
                  <a:txBody>
                    <a:bodyPr/>
                    <a:lstStyle/>
                    <a:p>
                      <a:pPr algn="ctr"/>
                      <a:r>
                        <a:rPr lang="en-US" sz="28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731520">
                <a:tc>
                  <a:txBody>
                    <a:bodyPr/>
                    <a:lstStyle/>
                    <a:p>
                      <a:r>
                        <a:rPr lang="en-US" sz="2800"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dirty="0">
                          <a:latin typeface="Calibri" panose="020F0502020204030204" pitchFamily="34" charset="0"/>
                          <a:cs typeface="Calibri" panose="020F0502020204030204" pitchFamily="34" charset="0"/>
                        </a:rPr>
                        <a:t>Isaiah 53:9</a:t>
                      </a:r>
                    </a:p>
                  </a:txBody>
                  <a:tcPr anchor="ctr"/>
                </a:tc>
                <a:tc>
                  <a:txBody>
                    <a:bodyPr/>
                    <a:lstStyle/>
                    <a:p>
                      <a:pPr algn="ctr"/>
                      <a:r>
                        <a:rPr lang="en-US" sz="28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5746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extLst>
              <p:ext uri="{D42A27DB-BD31-4B8C-83A1-F6EECF244321}">
                <p14:modId xmlns:p14="http://schemas.microsoft.com/office/powerpoint/2010/main" val="577429697"/>
              </p:ext>
            </p:extLst>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a:t>
            </a:r>
            <a:r>
              <a:rPr lang="en-US" sz="3200">
                <a:effectLst>
                  <a:outerShdw blurRad="38100" dist="38100" dir="2700000" algn="tl">
                    <a:srgbClr val="000000">
                      <a:alpha val="43137"/>
                    </a:srgbClr>
                  </a:outerShdw>
                </a:effectLst>
              </a:rPr>
              <a:t>1-4)</a:t>
            </a:r>
            <a:endParaRPr lang="en-US" sz="3200" dirty="0">
              <a:effectLst>
                <a:outerShdw blurRad="38100" dist="38100" dir="2700000" algn="tl">
                  <a:srgbClr val="000000">
                    <a:alpha val="43137"/>
                  </a:srgbClr>
                </a:outerShdw>
              </a:effectLst>
            </a:endParaRP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extLst>
              <p:ext uri="{D42A27DB-BD31-4B8C-83A1-F6EECF244321}">
                <p14:modId xmlns:p14="http://schemas.microsoft.com/office/powerpoint/2010/main" val="2810166591"/>
              </p:ext>
            </p:extLst>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228600"/>
            <a:ext cx="683343" cy="914400"/>
          </a:xfrm>
          <a:prstGeom prst="rect">
            <a:avLst/>
          </a:prstGeom>
        </p:spPr>
      </p:pic>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10"/>
          <a:stretch>
            <a:fillRect/>
          </a:stretch>
        </p:blipFill>
        <p:spPr>
          <a:xfrm>
            <a:off x="3620628" y="3505200"/>
            <a:ext cx="4950745" cy="27432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752600"/>
            <a:ext cx="77724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2334" y="137160"/>
            <a:ext cx="8907332" cy="658368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03EADA4-9478-CCA0-4D1C-5840BEDF8D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70400" y="3048000"/>
            <a:ext cx="32512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3395</TotalTime>
  <Words>1375</Words>
  <Application>Microsoft Office PowerPoint</Application>
  <PresentationFormat>Widescreen</PresentationFormat>
  <Paragraphs>210</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system-ui</vt:lpstr>
      <vt:lpstr>Wingdings</vt:lpstr>
      <vt:lpstr>Office Theme</vt:lpstr>
      <vt:lpstr>PowerPoint Presentation</vt:lpstr>
      <vt:lpstr>Acts 2 Chapter Summary</vt:lpstr>
      <vt:lpstr>PowerPoint Presentation</vt:lpstr>
      <vt:lpstr>Acts 2:42-47 Church</vt:lpstr>
      <vt:lpstr>PowerPoint Presentation</vt:lpstr>
      <vt:lpstr>PowerPoint Presentation</vt:lpstr>
      <vt:lpstr>PowerPoint Presentation</vt:lpstr>
      <vt:lpstr>Acts 2:42-47 Church</vt:lpstr>
      <vt:lpstr>PowerPoint Presentation</vt:lpstr>
      <vt:lpstr>PowerPoint Presentation</vt:lpstr>
      <vt:lpstr>PowerPoint Presentation</vt:lpstr>
      <vt:lpstr>PowerPoint Presentation</vt:lpstr>
      <vt:lpstr>PowerPoint Presentation</vt:lpstr>
      <vt:lpstr>Acts 2:42-47 Church</vt:lpstr>
      <vt:lpstr>PowerPoint Presentation</vt:lpstr>
      <vt:lpstr>Message</vt:lpstr>
      <vt:lpstr>Progress Reports</vt:lpstr>
      <vt:lpstr>PowerPoint Presentation</vt:lpstr>
      <vt:lpstr>PowerPoint Presentation</vt:lpstr>
      <vt:lpstr>PowerPoint Presentation</vt:lpstr>
      <vt:lpstr>Arnold Fruchtenbaum Arnold G. Fruchtenbaum, “Israel and the Church,” in Issues in Dispensationalism, ed. Wesley R. Willis and John R. Master (Chicago: Moody, 1994), 118.</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019 Acts 2v45-47</dc:title>
  <dc:subject>ACTS</dc:subject>
  <dc:creator>A. Woods</dc:creator>
  <cp:lastModifiedBy>Jim McGowan</cp:lastModifiedBy>
  <cp:revision>425</cp:revision>
  <cp:lastPrinted>2023-04-19T13:33:39Z</cp:lastPrinted>
  <dcterms:created xsi:type="dcterms:W3CDTF">2009-01-10T23:45:31Z</dcterms:created>
  <dcterms:modified xsi:type="dcterms:W3CDTF">2023-04-19T13:33:58Z</dcterms:modified>
</cp:coreProperties>
</file>