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8"/>
  </p:notesMasterIdLst>
  <p:handoutMasterIdLst>
    <p:handoutMasterId r:id="rId89"/>
  </p:handoutMasterIdLst>
  <p:sldIdLst>
    <p:sldId id="256" r:id="rId2"/>
    <p:sldId id="9304" r:id="rId3"/>
    <p:sldId id="9364" r:id="rId4"/>
    <p:sldId id="9581" r:id="rId5"/>
    <p:sldId id="9378" r:id="rId6"/>
    <p:sldId id="9365" r:id="rId7"/>
    <p:sldId id="9379" r:id="rId8"/>
    <p:sldId id="9380" r:id="rId9"/>
    <p:sldId id="9542" r:id="rId10"/>
    <p:sldId id="9543" r:id="rId11"/>
    <p:sldId id="9600" r:id="rId12"/>
    <p:sldId id="9544" r:id="rId13"/>
    <p:sldId id="9587" r:id="rId14"/>
    <p:sldId id="9613" r:id="rId15"/>
    <p:sldId id="9340" r:id="rId16"/>
    <p:sldId id="1116" r:id="rId17"/>
    <p:sldId id="9586" r:id="rId18"/>
    <p:sldId id="9339" r:id="rId19"/>
    <p:sldId id="9569" r:id="rId20"/>
    <p:sldId id="2751" r:id="rId21"/>
    <p:sldId id="2812" r:id="rId22"/>
    <p:sldId id="9588" r:id="rId23"/>
    <p:sldId id="9601" r:id="rId24"/>
    <p:sldId id="379" r:id="rId25"/>
    <p:sldId id="1490" r:id="rId26"/>
    <p:sldId id="1504" r:id="rId27"/>
    <p:sldId id="1503" r:id="rId28"/>
    <p:sldId id="1299" r:id="rId29"/>
    <p:sldId id="361" r:id="rId30"/>
    <p:sldId id="1474" r:id="rId31"/>
    <p:sldId id="1475" r:id="rId32"/>
    <p:sldId id="1476" r:id="rId33"/>
    <p:sldId id="9474" r:id="rId34"/>
    <p:sldId id="9589" r:id="rId35"/>
    <p:sldId id="856" r:id="rId36"/>
    <p:sldId id="342" r:id="rId37"/>
    <p:sldId id="6472" r:id="rId38"/>
    <p:sldId id="4453" r:id="rId39"/>
    <p:sldId id="553" r:id="rId40"/>
    <p:sldId id="536" r:id="rId41"/>
    <p:sldId id="6298" r:id="rId42"/>
    <p:sldId id="6292" r:id="rId43"/>
    <p:sldId id="9545" r:id="rId44"/>
    <p:sldId id="9590" r:id="rId45"/>
    <p:sldId id="7502" r:id="rId46"/>
    <p:sldId id="9602" r:id="rId47"/>
    <p:sldId id="9591" r:id="rId48"/>
    <p:sldId id="7379" r:id="rId49"/>
    <p:sldId id="9603" r:id="rId50"/>
    <p:sldId id="2957" r:id="rId51"/>
    <p:sldId id="2958" r:id="rId52"/>
    <p:sldId id="2952" r:id="rId53"/>
    <p:sldId id="2817" r:id="rId54"/>
    <p:sldId id="9546" r:id="rId55"/>
    <p:sldId id="452" r:id="rId56"/>
    <p:sldId id="9612" r:id="rId57"/>
    <p:sldId id="6057" r:id="rId58"/>
    <p:sldId id="9561" r:id="rId59"/>
    <p:sldId id="9319" r:id="rId60"/>
    <p:sldId id="264" r:id="rId61"/>
    <p:sldId id="9381" r:id="rId62"/>
    <p:sldId id="9547" r:id="rId63"/>
    <p:sldId id="9555" r:id="rId64"/>
    <p:sldId id="4566" r:id="rId65"/>
    <p:sldId id="9556" r:id="rId66"/>
    <p:sldId id="9592" r:id="rId67"/>
    <p:sldId id="497" r:id="rId68"/>
    <p:sldId id="3902" r:id="rId69"/>
    <p:sldId id="4203" r:id="rId70"/>
    <p:sldId id="4295" r:id="rId71"/>
    <p:sldId id="4294" r:id="rId72"/>
    <p:sldId id="4080" r:id="rId73"/>
    <p:sldId id="4296" r:id="rId74"/>
    <p:sldId id="9557" r:id="rId75"/>
    <p:sldId id="9605" r:id="rId76"/>
    <p:sldId id="9606" r:id="rId77"/>
    <p:sldId id="9607" r:id="rId78"/>
    <p:sldId id="9558" r:id="rId79"/>
    <p:sldId id="1651" r:id="rId80"/>
    <p:sldId id="9608" r:id="rId81"/>
    <p:sldId id="9609" r:id="rId82"/>
    <p:sldId id="9559" r:id="rId83"/>
    <p:sldId id="9560" r:id="rId84"/>
    <p:sldId id="891" r:id="rId85"/>
    <p:sldId id="8695" r:id="rId86"/>
    <p:sldId id="9554" r:id="rId87"/>
  </p:sldIdLst>
  <p:sldSz cx="12192000" cy="6858000"/>
  <p:notesSz cx="7315200" cy="9601200"/>
  <p:custDataLst>
    <p:tags r:id="rId9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676F8-1C54-40FF-A97A-4D1A67F65016}" v="5" dt="2023-02-22T23:45:47.63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60" d="100"/>
          <a:sy n="60" d="100"/>
        </p:scale>
        <p:origin x="8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02" y="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95"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916E8C7-D9A8-40F4-B7E1-35DAA7D8EDE5}"/>
    <pc:docChg chg="custSel addSld modSld">
      <pc:chgData name="Jim McGowan" userId="e2c7446dd3aca506" providerId="LiveId" clId="{3916E8C7-D9A8-40F4-B7E1-35DAA7D8EDE5}" dt="2023-02-16T02:03:07.231" v="23" actId="255"/>
      <pc:docMkLst>
        <pc:docMk/>
      </pc:docMkLst>
      <pc:sldChg chg="addSp delSp modSp mod">
        <pc:chgData name="Jim McGowan" userId="e2c7446dd3aca506" providerId="LiveId" clId="{3916E8C7-D9A8-40F4-B7E1-35DAA7D8EDE5}" dt="2023-02-16T01:59:04.947" v="3"/>
        <pc:sldMkLst>
          <pc:docMk/>
          <pc:sldMk cId="3465158759" sldId="4523"/>
        </pc:sldMkLst>
        <pc:picChg chg="del mod">
          <ac:chgData name="Jim McGowan" userId="e2c7446dd3aca506" providerId="LiveId" clId="{3916E8C7-D9A8-40F4-B7E1-35DAA7D8EDE5}" dt="2023-02-16T01:59:04.041" v="2" actId="478"/>
          <ac:picMkLst>
            <pc:docMk/>
            <pc:sldMk cId="3465158759" sldId="4523"/>
            <ac:picMk id="2" creationId="{3B8A2E19-F569-60DD-0D54-BC1E56DDD5E1}"/>
          </ac:picMkLst>
        </pc:picChg>
        <pc:picChg chg="add mod">
          <ac:chgData name="Jim McGowan" userId="e2c7446dd3aca506" providerId="LiveId" clId="{3916E8C7-D9A8-40F4-B7E1-35DAA7D8EDE5}" dt="2023-02-16T01:59:04.947" v="3"/>
          <ac:picMkLst>
            <pc:docMk/>
            <pc:sldMk cId="3465158759" sldId="4523"/>
            <ac:picMk id="4" creationId="{18CF1F49-C843-C897-5D00-C21D88EE17FE}"/>
          </ac:picMkLst>
        </pc:picChg>
      </pc:sldChg>
      <pc:sldChg chg="addSp modSp">
        <pc:chgData name="Jim McGowan" userId="e2c7446dd3aca506" providerId="LiveId" clId="{3916E8C7-D9A8-40F4-B7E1-35DAA7D8EDE5}" dt="2023-02-16T02:01:31.317" v="4"/>
        <pc:sldMkLst>
          <pc:docMk/>
          <pc:sldMk cId="2925209928" sldId="4525"/>
        </pc:sldMkLst>
        <pc:picChg chg="add mod">
          <ac:chgData name="Jim McGowan" userId="e2c7446dd3aca506" providerId="LiveId" clId="{3916E8C7-D9A8-40F4-B7E1-35DAA7D8EDE5}" dt="2023-02-16T02:01:31.317" v="4"/>
          <ac:picMkLst>
            <pc:docMk/>
            <pc:sldMk cId="2925209928" sldId="4525"/>
            <ac:picMk id="3" creationId="{9888790C-6017-B9A4-4366-88904807BD66}"/>
          </ac:picMkLst>
        </pc:picChg>
      </pc:sldChg>
      <pc:sldChg chg="delSp modSp new mod">
        <pc:chgData name="Jim McGowan" userId="e2c7446dd3aca506" providerId="LiveId" clId="{3916E8C7-D9A8-40F4-B7E1-35DAA7D8EDE5}" dt="2023-02-16T02:03:07.231" v="23" actId="255"/>
        <pc:sldMkLst>
          <pc:docMk/>
          <pc:sldMk cId="534632089" sldId="9617"/>
        </pc:sldMkLst>
        <pc:spChg chg="mod">
          <ac:chgData name="Jim McGowan" userId="e2c7446dd3aca506" providerId="LiveId" clId="{3916E8C7-D9A8-40F4-B7E1-35DAA7D8EDE5}" dt="2023-02-16T02:03:07.231" v="23" actId="255"/>
          <ac:spMkLst>
            <pc:docMk/>
            <pc:sldMk cId="534632089" sldId="9617"/>
            <ac:spMk id="2" creationId="{CC533079-1D68-F65E-6751-2189CDA9FE1B}"/>
          </ac:spMkLst>
        </pc:spChg>
        <pc:spChg chg="del">
          <ac:chgData name="Jim McGowan" userId="e2c7446dd3aca506" providerId="LiveId" clId="{3916E8C7-D9A8-40F4-B7E1-35DAA7D8EDE5}" dt="2023-02-16T02:02:24.001" v="6" actId="478"/>
          <ac:spMkLst>
            <pc:docMk/>
            <pc:sldMk cId="534632089" sldId="9617"/>
            <ac:spMk id="3" creationId="{4323BF46-2945-DD6C-A4A5-A034BCB94FE2}"/>
          </ac:spMkLst>
        </pc:spChg>
      </pc:sldChg>
    </pc:docChg>
  </pc:docChgLst>
  <pc:docChgLst>
    <pc:chgData name="Jim McGowan" userId="e2c7446dd3aca506" providerId="LiveId" clId="{0B90AA3F-A903-448D-A9BD-1DC7F43BF8E7}"/>
    <pc:docChg chg="custSel modSld">
      <pc:chgData name="Jim McGowan" userId="e2c7446dd3aca506" providerId="LiveId" clId="{0B90AA3F-A903-448D-A9BD-1DC7F43BF8E7}" dt="2023-02-16T01:51:42.493" v="9" actId="14734"/>
      <pc:docMkLst>
        <pc:docMk/>
      </pc:docMkLst>
      <pc:sldChg chg="modSp mod">
        <pc:chgData name="Jim McGowan" userId="e2c7446dd3aca506" providerId="LiveId" clId="{0B90AA3F-A903-448D-A9BD-1DC7F43BF8E7}" dt="2023-02-16T01:45:49.168" v="8" actId="12789"/>
        <pc:sldMkLst>
          <pc:docMk/>
          <pc:sldMk cId="0" sldId="282"/>
        </pc:sldMkLst>
        <pc:graphicFrameChg chg="mod modGraphic">
          <ac:chgData name="Jim McGowan" userId="e2c7446dd3aca506" providerId="LiveId" clId="{0B90AA3F-A903-448D-A9BD-1DC7F43BF8E7}" dt="2023-02-16T01:45:49.168" v="8" actId="12789"/>
          <ac:graphicFrameMkLst>
            <pc:docMk/>
            <pc:sldMk cId="0" sldId="282"/>
            <ac:graphicFrameMk id="4" creationId="{19B34C23-AE2A-427E-B954-D9A01A2C7D48}"/>
          </ac:graphicFrameMkLst>
        </pc:graphicFrameChg>
      </pc:sldChg>
      <pc:sldChg chg="modSp mod">
        <pc:chgData name="Jim McGowan" userId="e2c7446dd3aca506" providerId="LiveId" clId="{0B90AA3F-A903-448D-A9BD-1DC7F43BF8E7}" dt="2023-02-16T01:51:42.493" v="9" actId="14734"/>
        <pc:sldMkLst>
          <pc:docMk/>
          <pc:sldMk cId="196698269" sldId="4518"/>
        </pc:sldMkLst>
        <pc:graphicFrameChg chg="modGraphic">
          <ac:chgData name="Jim McGowan" userId="e2c7446dd3aca506" providerId="LiveId" clId="{0B90AA3F-A903-448D-A9BD-1DC7F43BF8E7}" dt="2023-02-16T01:51:42.493" v="9" actId="14734"/>
          <ac:graphicFrameMkLst>
            <pc:docMk/>
            <pc:sldMk cId="196698269" sldId="4518"/>
            <ac:graphicFrameMk id="3" creationId="{3386EFB9-830F-4A11-9069-29F8D8401807}"/>
          </ac:graphicFrameMkLst>
        </pc:graphicFrameChg>
      </pc:sldChg>
    </pc:docChg>
  </pc:docChgLst>
  <pc:docChgLst>
    <pc:chgData name="Jim McGowan" userId="e2c7446dd3aca506" providerId="LiveId" clId="{12B676F8-1C54-40FF-A97A-4D1A67F65016}"/>
    <pc:docChg chg="modSld">
      <pc:chgData name="Jim McGowan" userId="e2c7446dd3aca506" providerId="LiveId" clId="{12B676F8-1C54-40FF-A97A-4D1A67F65016}" dt="2023-02-22T23:47:06.826" v="45" actId="12788"/>
      <pc:docMkLst>
        <pc:docMk/>
      </pc:docMkLst>
      <pc:sldChg chg="modSp mod">
        <pc:chgData name="Jim McGowan" userId="e2c7446dd3aca506" providerId="LiveId" clId="{12B676F8-1C54-40FF-A97A-4D1A67F65016}" dt="2023-02-22T23:45:23.395" v="20" actId="12788"/>
        <pc:sldMkLst>
          <pc:docMk/>
          <pc:sldMk cId="3032829150" sldId="2806"/>
        </pc:sldMkLst>
        <pc:spChg chg="mod">
          <ac:chgData name="Jim McGowan" userId="e2c7446dd3aca506" providerId="LiveId" clId="{12B676F8-1C54-40FF-A97A-4D1A67F65016}" dt="2023-02-22T23:45:23.395" v="20" actId="12788"/>
          <ac:spMkLst>
            <pc:docMk/>
            <pc:sldMk cId="3032829150" sldId="2806"/>
            <ac:spMk id="16387" creationId="{00000000-0000-0000-0000-000000000000}"/>
          </ac:spMkLst>
        </pc:spChg>
        <pc:picChg chg="mod">
          <ac:chgData name="Jim McGowan" userId="e2c7446dd3aca506" providerId="LiveId" clId="{12B676F8-1C54-40FF-A97A-4D1A67F65016}" dt="2023-02-22T23:45:08.935" v="18" actId="1038"/>
          <ac:picMkLst>
            <pc:docMk/>
            <pc:sldMk cId="3032829150" sldId="2806"/>
            <ac:picMk id="29700" creationId="{00000000-0000-0000-0000-000000000000}"/>
          </ac:picMkLst>
        </pc:picChg>
      </pc:sldChg>
      <pc:sldChg chg="modSp mod">
        <pc:chgData name="Jim McGowan" userId="e2c7446dd3aca506" providerId="LiveId" clId="{12B676F8-1C54-40FF-A97A-4D1A67F65016}" dt="2023-02-22T23:45:47.637" v="39" actId="12788"/>
        <pc:sldMkLst>
          <pc:docMk/>
          <pc:sldMk cId="1434865493" sldId="2820"/>
        </pc:sldMkLst>
        <pc:spChg chg="mod">
          <ac:chgData name="Jim McGowan" userId="e2c7446dd3aca506" providerId="LiveId" clId="{12B676F8-1C54-40FF-A97A-4D1A67F65016}" dt="2023-02-22T23:45:47.637" v="39" actId="12788"/>
          <ac:spMkLst>
            <pc:docMk/>
            <pc:sldMk cId="1434865493" sldId="2820"/>
            <ac:spMk id="16387" creationId="{00000000-0000-0000-0000-000000000000}"/>
          </ac:spMkLst>
        </pc:spChg>
        <pc:picChg chg="mod">
          <ac:chgData name="Jim McGowan" userId="e2c7446dd3aca506" providerId="LiveId" clId="{12B676F8-1C54-40FF-A97A-4D1A67F65016}" dt="2023-02-22T23:45:32.796" v="36" actId="1037"/>
          <ac:picMkLst>
            <pc:docMk/>
            <pc:sldMk cId="1434865493" sldId="2820"/>
            <ac:picMk id="29700" creationId="{00000000-0000-0000-0000-000000000000}"/>
          </ac:picMkLst>
        </pc:picChg>
      </pc:sldChg>
      <pc:sldChg chg="modSp mod">
        <pc:chgData name="Jim McGowan" userId="e2c7446dd3aca506" providerId="LiveId" clId="{12B676F8-1C54-40FF-A97A-4D1A67F65016}" dt="2023-02-22T23:47:06.826" v="45" actId="12788"/>
        <pc:sldMkLst>
          <pc:docMk/>
          <pc:sldMk cId="2713880880" sldId="4814"/>
        </pc:sldMkLst>
        <pc:graphicFrameChg chg="mod modGraphic">
          <ac:chgData name="Jim McGowan" userId="e2c7446dd3aca506" providerId="LiveId" clId="{12B676F8-1C54-40FF-A97A-4D1A67F65016}" dt="2023-02-22T23:47:06.826" v="45" actId="12788"/>
          <ac:graphicFrameMkLst>
            <pc:docMk/>
            <pc:sldMk cId="2713880880" sldId="4814"/>
            <ac:graphicFrameMk id="4" creationId="{00000000-0000-0000-0000-000000000000}"/>
          </ac:graphicFrameMkLst>
        </pc:graphicFrameChg>
      </pc:sldChg>
      <pc:sldChg chg="modSp mod">
        <pc:chgData name="Jim McGowan" userId="e2c7446dd3aca506" providerId="LiveId" clId="{12B676F8-1C54-40FF-A97A-4D1A67F65016}" dt="2023-02-22T23:46:46.905" v="43" actId="255"/>
        <pc:sldMkLst>
          <pc:docMk/>
          <pc:sldMk cId="2712299007" sldId="9616"/>
        </pc:sldMkLst>
        <pc:graphicFrameChg chg="mod modGraphic">
          <ac:chgData name="Jim McGowan" userId="e2c7446dd3aca506" providerId="LiveId" clId="{12B676F8-1C54-40FF-A97A-4D1A67F65016}" dt="2023-02-22T23:46:46.905" v="43" actId="255"/>
          <ac:graphicFrameMkLst>
            <pc:docMk/>
            <pc:sldMk cId="2712299007" sldId="9616"/>
            <ac:graphicFrameMk id="4"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014 Acts 2v37-41 </a:t>
            </a:r>
          </a:p>
          <a:p>
            <a:pPr>
              <a:defRPr/>
            </a:pPr>
            <a:r>
              <a:rPr lang="en-US" sz="1700" dirty="0"/>
              <a:t>03-15-2023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84</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647152"/>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a:solidFill>
                  <a:srgbClr val="00FFFF"/>
                </a:solidFill>
                <a:effectLst>
                  <a:outerShdw blurRad="38100" dist="38100" dir="2700000" algn="tl">
                    <a:srgbClr val="000000">
                      <a:alpha val="43137"/>
                    </a:srgbClr>
                  </a:outerShdw>
                </a:effectLst>
                <a:cs typeface="Calibri" panose="020F0502020204030204" pitchFamily="34" charset="0"/>
              </a:rPr>
              <a:t>Acts 2:38</a:t>
            </a:r>
            <a:endPar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endParaRP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Peter said to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Do penance</a:t>
            </a:r>
            <a:r>
              <a:rPr lang="en-US" sz="3600" dirty="0">
                <a:effectLst>
                  <a:outerShdw blurRad="38100" dist="38100" dir="2700000" algn="tl">
                    <a:srgbClr val="000000">
                      <a:alpha val="43137"/>
                    </a:srgbClr>
                  </a:outerShdw>
                </a:effectLst>
                <a:cs typeface="Calibri" panose="020F0502020204030204" pitchFamily="34" charset="0"/>
              </a:rPr>
              <a:t>, and be baptized every one of you in the name of Jesus Christ, for the remission of your sins: and you shall receive the gift of the Holy Ghost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908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02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9315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908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01832442"/>
              </p:ext>
            </p:extLst>
          </p:nvPr>
        </p:nvGraphicFramePr>
        <p:xfrm>
          <a:off x="609600" y="228602"/>
          <a:ext cx="10972800" cy="6400796"/>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969820">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Transition from Public to Private Ministry</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78872">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0"/>
              </a:spcBef>
              <a:spcAft>
                <a:spcPts val="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6858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Poor Word Choices</a:t>
            </a:r>
          </a:p>
        </p:txBody>
      </p:sp>
      <p:sp>
        <p:nvSpPr>
          <p:cNvPr id="3" name="Content Placeholder 2"/>
          <p:cNvSpPr>
            <a:spLocks noGrp="1"/>
          </p:cNvSpPr>
          <p:nvPr>
            <p:ph idx="1"/>
          </p:nvPr>
        </p:nvSpPr>
        <p:spPr>
          <a:xfrm>
            <a:off x="609600" y="1943100"/>
            <a:ext cx="7467600" cy="2971800"/>
          </a:xfrm>
        </p:spPr>
        <p:txBody>
          <a:bodyPr/>
          <a:lstStyle/>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ABC method</a:t>
            </a:r>
            <a:r>
              <a:rPr lang="en-US" altLang="en-US" sz="3200" dirty="0"/>
              <a:t> – </a:t>
            </a:r>
            <a:r>
              <a:rPr lang="en-US" sz="3200" b="1" u="sng" dirty="0">
                <a:solidFill>
                  <a:srgbClr val="FFFFCC"/>
                </a:solidFill>
              </a:rPr>
              <a:t>A</a:t>
            </a:r>
            <a:r>
              <a:rPr lang="en-US" sz="3200" dirty="0"/>
              <a:t>dmit, </a:t>
            </a:r>
            <a:r>
              <a:rPr lang="en-US" sz="3200" b="1" u="sng" dirty="0">
                <a:solidFill>
                  <a:srgbClr val="FFFFCC"/>
                </a:solidFill>
              </a:rPr>
              <a:t>B</a:t>
            </a:r>
            <a:r>
              <a:rPr lang="en-US" sz="3200" dirty="0"/>
              <a:t>elieve, </a:t>
            </a:r>
            <a:r>
              <a:rPr lang="en-US" sz="3200" b="1" u="sng" dirty="0">
                <a:solidFill>
                  <a:srgbClr val="FFFFCC"/>
                </a:solidFill>
              </a:rPr>
              <a:t>Call</a:t>
            </a:r>
            <a:endParaRPr lang="en-US" sz="3200" dirty="0"/>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Miscellaneous poor word choices</a:t>
            </a:r>
            <a:r>
              <a:rPr lang="en-US" altLang="en-US" sz="3200" dirty="0"/>
              <a:t> – </a:t>
            </a:r>
            <a:r>
              <a:rPr lang="en-US" sz="3200" dirty="0"/>
              <a:t>confess, deny, yield, surrender, sorrow, make, ask, forsake, receive, accept, invite</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Negative influence of Charles Finney</a:t>
            </a:r>
          </a:p>
        </p:txBody>
      </p:sp>
      <p:pic>
        <p:nvPicPr>
          <p:cNvPr id="4" name="Picture 3"/>
          <p:cNvPicPr>
            <a:picLocks noChangeAspect="1"/>
          </p:cNvPicPr>
          <p:nvPr/>
        </p:nvPicPr>
        <p:blipFill>
          <a:blip r:embed="rId2"/>
          <a:stretch>
            <a:fillRect/>
          </a:stretch>
        </p:blipFill>
        <p:spPr>
          <a:xfrm>
            <a:off x="8626069" y="1600200"/>
            <a:ext cx="295633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8:29-30</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justified;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913645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a:stretch>
            <a:fillRect/>
          </a:stretch>
        </p:blipFill>
        <p:spPr>
          <a:xfrm>
            <a:off x="1883299" y="990389"/>
            <a:ext cx="8425402" cy="48772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877533"/>
            <a:ext cx="7924800" cy="3102935"/>
          </a:xfrm>
          <a:extLst>
            <a:ext uri="{909E8E84-426E-40DD-AFC4-6F175D3DCCD1}">
              <a14:hiddenFill xmlns:a14="http://schemas.microsoft.com/office/drawing/2010/main">
                <a:solidFill>
                  <a:srgbClr val="FFFFFF"/>
                </a:solidFill>
              </a14:hiddenFill>
            </a:ext>
          </a:extLst>
        </p:spPr>
        <p:txBody>
          <a:bodyPr/>
          <a:lstStyle/>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past: elected (Rom 9)</a:t>
            </a:r>
          </a:p>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present: rejected (Rom 10)</a:t>
            </a:r>
          </a:p>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0" y="1143000"/>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600" dirty="0"/>
              <a:t>“…because upwards of 150 passages of Scripture condition salvation upon </a:t>
            </a:r>
            <a:r>
              <a:rPr lang="en-US" altLang="en-US" sz="3600" b="1" u="sng" dirty="0">
                <a:solidFill>
                  <a:srgbClr val="FFFFCC"/>
                </a:solidFill>
              </a:rPr>
              <a:t>believing</a:t>
            </a:r>
            <a:r>
              <a:rPr lang="en-US" altLang="en-US" sz="3600" dirty="0"/>
              <a:t>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7842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about three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213580641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609600" y="1143000"/>
            <a:ext cx="10972800" cy="4953000"/>
          </a:xfrm>
        </p:spPr>
        <p:txBody>
          <a:bodyPr/>
          <a:lstStyle/>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John’s use of indefinite concepts elsewhere</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Revelation 20:3,8</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Exception to the “# of years” examples?</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Other numbers are taken literally</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Two witnesses (11:3), 7000 people (11:13), 4 Angels (7:1) 7 Angels (8:6),144,000 Jews (7:4), 42 months (11:2), 1260 days (11:3)</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Not always a symbolic interpretation</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r>
              <a:rPr lang="en-US" altLang="en-US" sz="3200">
                <a:effectLst>
                  <a:outerShdw blurRad="38100" dist="38100" dir="2700000" algn="tl">
                    <a:srgbClr val="000000">
                      <a:alpha val="43137"/>
                    </a:srgbClr>
                  </a:outerShdw>
                </a:effectLst>
              </a:rPr>
              <a:t>Acts 1:13, 15</a:t>
            </a:r>
            <a:r>
              <a:rPr lang="en-US" altLang="en-US" sz="3200" dirty="0">
                <a:effectLst>
                  <a:outerShdw blurRad="38100" dist="38100" dir="2700000" algn="tl">
                    <a:srgbClr val="000000">
                      <a:alpha val="43137"/>
                    </a:srgbClr>
                  </a:outerShdw>
                </a:effectLst>
              </a:rPr>
              <a:t>;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9967" y="2057400"/>
            <a:ext cx="3872066"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78489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a:t>
            </a:r>
            <a:r>
              <a:rPr lang="en-US" sz="2900" i="1" dirty="0">
                <a:effectLst>
                  <a:outerShdw blurRad="38100" dist="38100" dir="2700000" algn="tl">
                    <a:srgbClr val="000000">
                      <a:alpha val="43137"/>
                    </a:srgbClr>
                  </a:outerShdw>
                </a:effectLst>
              </a:rPr>
              <a:t>Adv. </a:t>
            </a:r>
            <a:r>
              <a:rPr lang="en-US" sz="2900" i="1" dirty="0" err="1">
                <a:effectLst>
                  <a:outerShdw blurRad="38100" dist="38100" dir="2700000" algn="tl">
                    <a:srgbClr val="000000">
                      <a:alpha val="43137"/>
                    </a:srgbClr>
                  </a:outerShdw>
                </a:effectLst>
              </a:rPr>
              <a:t>Haer</a:t>
            </a:r>
            <a:r>
              <a:rPr lang="en-US" sz="2900" i="1" dirty="0">
                <a:effectLst>
                  <a:outerShdw blurRad="38100" dist="38100" dir="2700000" algn="tl">
                    <a:srgbClr val="000000">
                      <a:alpha val="43137"/>
                    </a:srgbClr>
                  </a:outerShdw>
                </a:effectLst>
              </a:rPr>
              <a:t>. </a:t>
            </a:r>
            <a:r>
              <a:rPr lang="en-US" sz="2900" dirty="0">
                <a:effectLst>
                  <a:outerShdw blurRad="38100" dist="38100" dir="2700000" algn="tl">
                    <a:srgbClr val="000000">
                      <a:alpha val="43137"/>
                    </a:srgbClr>
                  </a:outerShdw>
                </a:effectLst>
              </a:rPr>
              <a:t>1. v. c. 6 § 1,) speaks of ‘many brethren’ whom he heard in the church having the gift of prophecy and of speaking in ‘diverse tongues’ (πα</a:t>
            </a:r>
            <a:r>
              <a:rPr lang="en-US" sz="2900" dirty="0" err="1">
                <a:effectLst>
                  <a:outerShdw blurRad="38100" dist="38100" dir="2700000" algn="tl">
                    <a:srgbClr val="000000">
                      <a:alpha val="43137"/>
                    </a:srgbClr>
                  </a:outerShdw>
                </a:effectLst>
              </a:rPr>
              <a:t>ντοδ</a:t>
            </a:r>
            <a:r>
              <a:rPr lang="en-US" sz="29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 . .</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“…diversities of tongues altogether peculiar, like those meant by Paul.” The latter is more probable.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himself had to learn the language of Gaul. Tertullian (</a:t>
            </a:r>
            <a:r>
              <a:rPr lang="en-US" sz="2900" i="1" dirty="0">
                <a:effectLst>
                  <a:outerShdw blurRad="38100" dist="38100" dir="2700000" algn="tl">
                    <a:srgbClr val="000000">
                      <a:alpha val="43137"/>
                    </a:srgbClr>
                  </a:outerShdw>
                </a:effectLst>
              </a:rPr>
              <a:t>Adv. Marc</a:t>
            </a:r>
            <a:r>
              <a:rPr lang="en-US" sz="2900" dirty="0">
                <a:effectLst>
                  <a:outerShdw blurRad="38100" dist="38100" dir="2700000" algn="tl">
                    <a:srgbClr val="000000">
                      <a:alpha val="43137"/>
                    </a:srgbClr>
                  </a:outerShdw>
                </a:effectLst>
              </a:rPr>
              <a:t>. V. 8; comp. </a:t>
            </a:r>
            <a:r>
              <a:rPr lang="en-US" sz="2900" i="1" dirty="0">
                <a:effectLst>
                  <a:outerShdw blurRad="38100" dist="38100" dir="2700000" algn="tl">
                    <a:srgbClr val="000000">
                      <a:alpha val="43137"/>
                    </a:srgbClr>
                  </a:outerShdw>
                </a:effectLst>
              </a:rPr>
              <a:t>De Anima</a:t>
            </a:r>
            <a:r>
              <a:rPr lang="en-US" sz="2900" dirty="0">
                <a:effectLst>
                  <a:outerShdw blurRad="38100" dist="38100" dir="2700000" algn="tl">
                    <a:srgbClr val="000000">
                      <a:alpha val="43137"/>
                    </a:srgbClr>
                  </a:outerShdw>
                </a:effectLst>
              </a:rPr>
              <a:t>,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371600"/>
            <a:ext cx="10972800" cy="5181600"/>
          </a:xfrm>
        </p:spPr>
        <p:txBody>
          <a:bodyPr/>
          <a:lstStyle/>
          <a:p>
            <a:pPr marL="0" indent="0" algn="just" eaLnBrk="1" hangingPunct="1">
              <a:lnSpc>
                <a:spcPct val="100000"/>
              </a:lnSpc>
              <a:buNone/>
              <a:defRPr/>
            </a:pPr>
            <a:r>
              <a:rPr lang="en-US" sz="3000" dirty="0">
                <a:effectLst>
                  <a:outerShdw blurRad="38100" dist="38100" dir="2700000" algn="tl">
                    <a:srgbClr val="000000">
                      <a:alpha val="43137"/>
                    </a:srgbClr>
                  </a:outerShdw>
                </a:effectLst>
              </a:rPr>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2" name="Picture 6">
            <a:extLst>
              <a:ext uri="{FF2B5EF4-FFF2-40B4-BE49-F238E27FC236}">
                <a16:creationId xmlns:a16="http://schemas.microsoft.com/office/drawing/2014/main" id="{90D56DC2-61DC-32D8-C4C8-4F612BA8CD18}"/>
              </a:ext>
            </a:extLst>
          </p:cNvPr>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07C83B-80AB-DB9E-C4D4-547639D664B4}"/>
              </a:ext>
            </a:extLst>
          </p:cNvPr>
          <p:cNvSpPr txBox="1"/>
          <p:nvPr/>
        </p:nvSpPr>
        <p:spPr>
          <a:xfrm>
            <a:off x="2286000" y="219670"/>
            <a:ext cx="76200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vol. 5, Systematic Theology (Grand Rapids, MI: Kregel Publications, 1993), 158.</a:t>
            </a:r>
          </a:p>
        </p:txBody>
      </p:sp>
    </p:spTree>
    <p:extLst>
      <p:ext uri="{BB962C8B-B14F-4D97-AF65-F5344CB8AC3E}">
        <p14:creationId xmlns:p14="http://schemas.microsoft.com/office/powerpoint/2010/main" val="3150180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752600"/>
            <a:ext cx="7620000" cy="4419600"/>
          </a:xfrm>
        </p:spPr>
        <p:txBody>
          <a:bodyPr/>
          <a:lstStyle/>
          <a:p>
            <a:pPr marL="0" indent="0" algn="just" eaLnBrk="1" hangingPunct="1">
              <a:lnSpc>
                <a:spcPct val="100000"/>
              </a:lnSpc>
              <a:spcBef>
                <a:spcPts val="0"/>
              </a:spcBef>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905000"/>
            <a:ext cx="2743200" cy="2743200"/>
          </a:xfrm>
          <a:prstGeom prst="rect">
            <a:avLst/>
          </a:prstGeom>
          <a:noFill/>
          <a:ln>
            <a:solidFill>
              <a:schemeClr val="tx1"/>
            </a:solidFill>
          </a:ln>
        </p:spPr>
      </p:pic>
      <p:sp>
        <p:nvSpPr>
          <p:cNvPr id="4" name="TextBox 3">
            <a:extLst>
              <a:ext uri="{FF2B5EF4-FFF2-40B4-BE49-F238E27FC236}">
                <a16:creationId xmlns:a16="http://schemas.microsoft.com/office/drawing/2014/main" id="{7C7DB968-6454-5843-BF6E-8F88E402263C}"/>
              </a:ext>
            </a:extLst>
          </p:cNvPr>
          <p:cNvSpPr txBox="1"/>
          <p:nvPr/>
        </p:nvSpPr>
        <p:spPr>
          <a:xfrm>
            <a:off x="609600" y="246727"/>
            <a:ext cx="109728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John Adams</a:t>
            </a:r>
          </a:p>
          <a:p>
            <a:pPr algn="ctr"/>
            <a:r>
              <a:rPr lang="en-US" dirty="0">
                <a:effectLst>
                  <a:outerShdw blurRad="38100" dist="38100" dir="2700000" algn="tl">
                    <a:srgbClr val="000000">
                      <a:alpha val="43137"/>
                    </a:srgbClr>
                  </a:outerShdw>
                </a:effectLst>
              </a:rPr>
              <a:t>John Adams, </a:t>
            </a:r>
            <a:r>
              <a:rPr lang="en-US" i="1" dirty="0">
                <a:effectLst>
                  <a:outerShdw blurRad="38100" dist="38100" dir="2700000" algn="tl">
                    <a:srgbClr val="000000">
                      <a:alpha val="43137"/>
                    </a:srgbClr>
                  </a:outerShdw>
                </a:effectLst>
              </a:rPr>
              <a:t>A </a:t>
            </a:r>
            <a:r>
              <a:rPr lang="en-US" i="1" dirty="0" err="1">
                <a:effectLst>
                  <a:outerShdw blurRad="38100" dist="38100" dir="2700000" algn="tl">
                    <a:srgbClr val="000000">
                      <a:alpha val="43137"/>
                    </a:srgbClr>
                  </a:outerShdw>
                </a:effectLst>
              </a:rPr>
              <a:t>Defence</a:t>
            </a:r>
            <a:r>
              <a:rPr lang="en-US" i="1" dirty="0">
                <a:effectLst>
                  <a:outerShdw blurRad="38100" dist="38100" dir="2700000" algn="tl">
                    <a:srgbClr val="000000">
                      <a:alpha val="43137"/>
                    </a:srgbClr>
                  </a:outerShdw>
                </a:effectLst>
              </a:rPr>
              <a:t> of the Constitutions of Government of the United States of America</a:t>
            </a:r>
            <a:r>
              <a:rPr lang="en-US" dirty="0">
                <a:effectLst>
                  <a:outerShdw blurRad="38100" dist="38100" dir="2700000" algn="tl">
                    <a:srgbClr val="000000">
                      <a:alpha val="43137"/>
                    </a:srgbClr>
                  </a:outerShdw>
                </a:effectLst>
              </a:rPr>
              <a:t>, 3 vols., American Constitutional and Legal History, ed. Leonard W. Levy (London: Dilly, 1787; reprint, NY: Da Capo, 1971), 3:217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2802</TotalTime>
  <Words>5040</Words>
  <Application>Microsoft Office PowerPoint</Application>
  <PresentationFormat>Widescreen</PresentationFormat>
  <Paragraphs>349</Paragraphs>
  <Slides>86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Calibri Light</vt:lpstr>
      <vt:lpstr>Courier New</vt:lpstr>
      <vt:lpstr>system-ui</vt:lpstr>
      <vt:lpstr>Wingdings</vt:lpstr>
      <vt:lpstr>Office Theme</vt:lpstr>
      <vt:lpstr>PowerPoint Presentation</vt:lpstr>
      <vt:lpstr>Acts 1 Chapter Summary</vt:lpstr>
      <vt:lpstr>Acts 2 Chapter Summary</vt:lpstr>
      <vt:lpstr>PowerPoint Presentation</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Poor Word Choices</vt:lpstr>
      <vt:lpstr>PowerPoint Presentation</vt:lpstr>
      <vt:lpstr>PowerPoint Presentation</vt:lpstr>
      <vt:lpstr>Romans Outline</vt:lpstr>
      <vt:lpstr>PowerPoint Presentation</vt:lpstr>
      <vt:lpstr>V. Sovereignty (Rom 9–11)</vt:lpstr>
      <vt:lpstr>Lewis Sperry Chafer, vol. 7, Systematic Theology (Grand Rapids, MI: Kregel Publications, 1993), 265-66.</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Reasons for Understanding 1000 Literally</vt:lpstr>
      <vt:lpstr>PowerPoint Presentation</vt:lpstr>
      <vt:lpstr>Message</vt:lpstr>
      <vt:lpstr>Progress Reports</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014 Acts 2v37-41</dc:title>
  <dc:subject>ACTS</dc:subject>
  <dc:creator>A. Woods</dc:creator>
  <cp:lastModifiedBy>anne woods</cp:lastModifiedBy>
  <cp:revision>372</cp:revision>
  <cp:lastPrinted>2023-03-01T15:05:12Z</cp:lastPrinted>
  <dcterms:created xsi:type="dcterms:W3CDTF">2009-01-10T23:45:31Z</dcterms:created>
  <dcterms:modified xsi:type="dcterms:W3CDTF">2023-03-15T18:54:33Z</dcterms:modified>
</cp:coreProperties>
</file>