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47" r:id="rId2"/>
  </p:sldMasterIdLst>
  <p:notesMasterIdLst>
    <p:notesMasterId r:id="rId36"/>
  </p:notesMasterIdLst>
  <p:handoutMasterIdLst>
    <p:handoutMasterId r:id="rId37"/>
  </p:handoutMasterIdLst>
  <p:sldIdLst>
    <p:sldId id="9037" r:id="rId3"/>
    <p:sldId id="9288" r:id="rId4"/>
    <p:sldId id="9289" r:id="rId5"/>
    <p:sldId id="277" r:id="rId6"/>
    <p:sldId id="9286" r:id="rId7"/>
    <p:sldId id="9373" r:id="rId8"/>
    <p:sldId id="9376" r:id="rId9"/>
    <p:sldId id="9393" r:id="rId10"/>
    <p:sldId id="9394" r:id="rId11"/>
    <p:sldId id="8974" r:id="rId12"/>
    <p:sldId id="9395" r:id="rId13"/>
    <p:sldId id="9360" r:id="rId14"/>
    <p:sldId id="9396" r:id="rId15"/>
    <p:sldId id="9359" r:id="rId16"/>
    <p:sldId id="9374" r:id="rId17"/>
    <p:sldId id="9381" r:id="rId18"/>
    <p:sldId id="9397" r:id="rId19"/>
    <p:sldId id="8993" r:id="rId20"/>
    <p:sldId id="9398" r:id="rId21"/>
    <p:sldId id="9399" r:id="rId22"/>
    <p:sldId id="9400" r:id="rId23"/>
    <p:sldId id="623" r:id="rId24"/>
    <p:sldId id="9401" r:id="rId25"/>
    <p:sldId id="9375" r:id="rId26"/>
    <p:sldId id="9387" r:id="rId27"/>
    <p:sldId id="9402" r:id="rId28"/>
    <p:sldId id="9391" r:id="rId29"/>
    <p:sldId id="9403" r:id="rId30"/>
    <p:sldId id="8695" r:id="rId31"/>
    <p:sldId id="9350" r:id="rId32"/>
    <p:sldId id="9363" r:id="rId33"/>
    <p:sldId id="9390" r:id="rId34"/>
    <p:sldId id="9392" r:id="rId35"/>
  </p:sldIdLst>
  <p:sldSz cx="12192000" cy="6858000"/>
  <p:notesSz cx="7315200" cy="96012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66CC"/>
    <a:srgbClr val="3366FF"/>
    <a:srgbClr val="3399FF"/>
    <a:srgbClr val="0066FF"/>
    <a:srgbClr val="333399"/>
    <a:srgbClr val="003399"/>
    <a:srgbClr val="000099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3" autoAdjust="0"/>
    <p:restoredTop sz="96208" autoAdjust="0"/>
  </p:normalViewPr>
  <p:slideViewPr>
    <p:cSldViewPr>
      <p:cViewPr>
        <p:scale>
          <a:sx n="100" d="100"/>
          <a:sy n="100" d="100"/>
        </p:scale>
        <p:origin x="485" y="18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643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71258B56-FEFC-4F1B-B8F5-11A8442702A7}"/>
    <pc:docChg chg="modSld">
      <pc:chgData name="Jim McGowan" userId="e2c7446dd3aca506" providerId="LiveId" clId="{71258B56-FEFC-4F1B-B8F5-11A8442702A7}" dt="2023-02-05T16:06:43.926" v="1" actId="12788"/>
      <pc:docMkLst>
        <pc:docMk/>
      </pc:docMkLst>
      <pc:sldChg chg="modSp mod">
        <pc:chgData name="Jim McGowan" userId="e2c7446dd3aca506" providerId="LiveId" clId="{71258B56-FEFC-4F1B-B8F5-11A8442702A7}" dt="2023-02-05T16:06:43.926" v="1" actId="12788"/>
        <pc:sldMkLst>
          <pc:docMk/>
          <pc:sldMk cId="3704861725" sldId="2296"/>
        </pc:sldMkLst>
        <pc:picChg chg="mod">
          <ac:chgData name="Jim McGowan" userId="e2c7446dd3aca506" providerId="LiveId" clId="{71258B56-FEFC-4F1B-B8F5-11A8442702A7}" dt="2023-02-05T16:06:43.926" v="1" actId="12788"/>
          <ac:picMkLst>
            <pc:docMk/>
            <pc:sldMk cId="3704861725" sldId="2296"/>
            <ac:picMk id="4" creationId="{84018357-21B8-4430-9867-2DCDFDDC5A34}"/>
          </ac:picMkLst>
        </pc:picChg>
      </pc:sldChg>
    </pc:docChg>
  </pc:docChgLst>
  <pc:docChgLst>
    <pc:chgData name="Jim McGowan" userId="e2c7446dd3aca506" providerId="LiveId" clId="{56FEBB30-C382-4AEC-9AD1-A08CEB2474E0}"/>
    <pc:docChg chg="custSel addSld modSld">
      <pc:chgData name="Jim McGowan" userId="e2c7446dd3aca506" providerId="LiveId" clId="{56FEBB30-C382-4AEC-9AD1-A08CEB2474E0}" dt="2023-01-29T16:48:22.894" v="37" actId="12789"/>
      <pc:docMkLst>
        <pc:docMk/>
      </pc:docMkLst>
      <pc:sldChg chg="modSp mod">
        <pc:chgData name="Jim McGowan" userId="e2c7446dd3aca506" providerId="LiveId" clId="{56FEBB30-C382-4AEC-9AD1-A08CEB2474E0}" dt="2023-01-29T16:29:48.610" v="17" actId="115"/>
        <pc:sldMkLst>
          <pc:docMk/>
          <pc:sldMk cId="0" sldId="2595"/>
        </pc:sldMkLst>
        <pc:spChg chg="mod">
          <ac:chgData name="Jim McGowan" userId="e2c7446dd3aca506" providerId="LiveId" clId="{56FEBB30-C382-4AEC-9AD1-A08CEB2474E0}" dt="2023-01-29T16:29:48.610" v="17" actId="115"/>
          <ac:spMkLst>
            <pc:docMk/>
            <pc:sldMk cId="0" sldId="2595"/>
            <ac:spMk id="6" creationId="{B26729D2-66B6-4C03-8002-98465833BF64}"/>
          </ac:spMkLst>
        </pc:spChg>
      </pc:sldChg>
      <pc:sldChg chg="modSp mod">
        <pc:chgData name="Jim McGowan" userId="e2c7446dd3aca506" providerId="LiveId" clId="{56FEBB30-C382-4AEC-9AD1-A08CEB2474E0}" dt="2023-01-29T16:20:27.854" v="14" actId="12788"/>
        <pc:sldMkLst>
          <pc:docMk/>
          <pc:sldMk cId="1565857845" sldId="9043"/>
        </pc:sldMkLst>
        <pc:picChg chg="mod">
          <ac:chgData name="Jim McGowan" userId="e2c7446dd3aca506" providerId="LiveId" clId="{56FEBB30-C382-4AEC-9AD1-A08CEB2474E0}" dt="2023-01-29T16:20:27.854" v="14" actId="12788"/>
          <ac:picMkLst>
            <pc:docMk/>
            <pc:sldMk cId="1565857845" sldId="9043"/>
            <ac:picMk id="6" creationId="{1C212462-3D02-4139-B7F0-B0625A095071}"/>
          </ac:picMkLst>
        </pc:picChg>
      </pc:sldChg>
      <pc:sldChg chg="delSp modSp new mod">
        <pc:chgData name="Jim McGowan" userId="e2c7446dd3aca506" providerId="LiveId" clId="{56FEBB30-C382-4AEC-9AD1-A08CEB2474E0}" dt="2023-01-29T16:48:22.894" v="37" actId="12789"/>
        <pc:sldMkLst>
          <pc:docMk/>
          <pc:sldMk cId="133239566" sldId="9372"/>
        </pc:sldMkLst>
        <pc:spChg chg="mod">
          <ac:chgData name="Jim McGowan" userId="e2c7446dd3aca506" providerId="LiveId" clId="{56FEBB30-C382-4AEC-9AD1-A08CEB2474E0}" dt="2023-01-29T16:48:22.894" v="37" actId="12789"/>
          <ac:spMkLst>
            <pc:docMk/>
            <pc:sldMk cId="133239566" sldId="9372"/>
            <ac:spMk id="2" creationId="{B2730594-E792-6F3D-A6A0-8CDD86722DB0}"/>
          </ac:spMkLst>
        </pc:spChg>
        <pc:spChg chg="del">
          <ac:chgData name="Jim McGowan" userId="e2c7446dd3aca506" providerId="LiveId" clId="{56FEBB30-C382-4AEC-9AD1-A08CEB2474E0}" dt="2023-01-29T16:47:54.617" v="19" actId="478"/>
          <ac:spMkLst>
            <pc:docMk/>
            <pc:sldMk cId="133239566" sldId="9372"/>
            <ac:spMk id="3" creationId="{34621B27-9B15-706C-3250-15976C3127B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E025-F79B-D980-D6D8-08AA4A259FD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441" y="9018505"/>
            <a:ext cx="3413760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953" tIns="51478" rIns="102953" bIns="51478" numCol="1" anchor="b" anchorCtr="0" compatLnSpc="1">
            <a:prstTxWarp prst="textNoShape">
              <a:avLst/>
            </a:prstTxWarp>
          </a:bodyPr>
          <a:lstStyle>
            <a:lvl1pPr algn="r" defTabSz="972087">
              <a:defRPr sz="15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BE0F7B-497B-F23F-240C-FD382E68CDF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6066"/>
            <a:ext cx="3413760" cy="5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957" tIns="56981" rIns="113957" bIns="56981" numCol="1" anchor="b" anchorCtr="0" compatLnSpc="1">
            <a:prstTxWarp prst="textNoShape">
              <a:avLst/>
            </a:prstTxWarp>
          </a:bodyPr>
          <a:lstStyle>
            <a:lvl1pPr defTabSz="1077620" eaLnBrk="1" hangingPunct="1">
              <a:defRPr sz="17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AAB6E4B6-5EA3-5C2B-84EE-FA51B1A3E3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20355" y="126426"/>
            <a:ext cx="4362172" cy="833695"/>
          </a:xfrm>
          <a:prstGeom prst="rect">
            <a:avLst/>
          </a:prstGeom>
        </p:spPr>
        <p:txBody>
          <a:bodyPr vert="horz" lIns="124995" tIns="62497" rIns="124995" bIns="62497" rtlCol="0"/>
          <a:lstStyle>
            <a:lvl1pPr algn="ctr">
              <a:defRPr sz="18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700" dirty="0"/>
              <a:t>Dr. Andy Woods</a:t>
            </a:r>
          </a:p>
          <a:p>
            <a:pPr>
              <a:defRPr/>
            </a:pPr>
            <a:r>
              <a:rPr lang="en-US" sz="1700" dirty="0"/>
              <a:t>1 Thessalonians 015 – 4v9-12  </a:t>
            </a:r>
          </a:p>
          <a:p>
            <a:pPr>
              <a:defRPr/>
            </a:pPr>
            <a:r>
              <a:rPr lang="en-US" sz="1700" dirty="0"/>
              <a:t>02-12-2023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49868-2573-475A-8413-D96967CA2DC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7F31C-C88B-4A9A-92AC-2711558A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0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5424-D4B9-4AFD-9B49-AB165923F98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0FC55-0BAD-43BF-987D-0DE1CFD4C3F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6, 2016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44BD1-1A97-425C-AC14-6516E3D12D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2E3AE8F-71A5-4BA8-A4DE-8174B071DAB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Soteriolgy Session 01</a:t>
            </a:r>
          </a:p>
        </p:txBody>
      </p:sp>
    </p:spTree>
    <p:extLst>
      <p:ext uri="{BB962C8B-B14F-4D97-AF65-F5344CB8AC3E}">
        <p14:creationId xmlns:p14="http://schemas.microsoft.com/office/powerpoint/2010/main" val="112572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ABD3E3B-3F01-71A8-A32C-3CA6DA60DC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4780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49A45BB-C457-F6D8-3594-71547BEB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26E55BBB-2F69-27CF-9FF4-30BDC62E9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9C1DFFA4-FAAE-5944-9B2C-5D29AAA9C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E55F635-D077-4E6A-8913-8888E88BF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83D3EEF0-45E4-8969-D77C-E16C2D955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E328EC4-8F89-DD2C-2FE9-E508C38C4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8BE09188-5390-EAF6-57B9-C2415A513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A0445F5C-0750-EFA3-4200-2D94A5E4A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DCEDFE4-2E1C-3D89-CC79-918FB9FF0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790EA320-70BC-F23E-849E-AE481F1D2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CA6D4BF-D8C1-ED65-08AE-3121782C3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F0BE34C5-0E8B-9DE7-1468-D54957223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BB11FB3-6139-1A10-C8B1-FAD725CBF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A652A6F-8369-0431-F82F-0AC3A3D4B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569F5F3-ECCB-BDA9-DE57-7AF5C2548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2B0FA4D3-913B-CDA0-C007-729D0A937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3A7C69FB-17FA-E555-0C8B-736599179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376A8028-39E1-277B-C809-42111C36A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1271234A-93C0-071C-4EDA-CFE20E258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7F6F3685-DC1F-7EF6-9F9B-915E90745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56B1DB56-1812-C55A-F6BE-7C7992EA1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8B389011-A0A9-F550-CC60-41EAC850F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3AE53A26-1F16-A696-4D10-3F8C820DE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0CCCF225-AEE1-3129-CDA0-10888B611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A115FB83-9698-357F-9DAC-D4350112A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A8D9E61C-DE7B-4FAF-ABA4-5C4AD471D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0A09BCA-F748-2D99-F54F-FE66FB7E6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89CA1EF7-280A-F850-8404-94C903FA4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E904D2B4-5FE2-880B-878C-7A7B9DEF9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80282C76-9D0D-6431-185D-CBB9F479A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53EDA3DA-F524-3675-8B8D-DEE4CD9BD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89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286000"/>
            <a:ext cx="103632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85344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F991F424-C427-B59A-BE7F-5A6F2FBFAAC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F9A501D-C645-ED4C-1F7A-AE47E4CC7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65FC91F7-0537-DC0D-0A84-3ECE3A5F4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DD11C9-9D93-433D-92D4-D7F971B2E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76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FFE69FE-4E88-4964-81C6-3AAF7914F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21ECABFE-E5EF-B2AA-0E9D-3C32A91AD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5482993-8BFD-96CF-EEB2-36A72577A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8E3B8E-5B4B-47EC-ABA3-AFB2C55B0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43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3917" y="609601"/>
            <a:ext cx="2599267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9601"/>
            <a:ext cx="7596717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177E2276-340F-FC1C-4E82-5D64F191D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5E6817BE-7DE2-CE82-D8A7-9C6491C4D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5223E12C-DEA5-5E67-97A2-CC0A0D93D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7DF588-C10E-41FF-B296-E6932DE32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24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E0B6ECDF-5AD1-A6B7-4493-C8832E98C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865A068F-0DFE-48DC-A887-27049B999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F33045A4-1D10-CDD3-FD0A-02B8A36A7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1C071-BEF5-4080-BBA9-3688134E6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981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81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8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32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5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62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49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8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5937EF32-3A73-9E49-F8D3-769DEEA4C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66D13BAB-CCC8-9908-0E69-4E65EF742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B896BD1-1021-301F-9518-E7A85D1A5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7200EB-991A-4FE1-91DB-C9F6DE8B1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7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71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72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3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9BC1-B281-4A15-B06D-83A57A1F2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0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FBE2-C716-4B6E-8688-39C69791537F}" type="datetimeFigureOut">
              <a:rPr lang="en-US"/>
              <a:pPr>
                <a:defRPr/>
              </a:pPr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64DC-FAB6-449B-97D0-DE092BD3C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6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A5CC-2907-4BF9-824D-5877B2E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26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D671D-A2A5-4CD9-8A9B-1F7FC052D772}" type="datetime1">
              <a:rPr lang="en-US"/>
              <a:pPr>
                <a:defRPr/>
              </a:pPr>
              <a:t>2/11/2023</a:t>
            </a:fld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45A4-3805-48A4-AA47-434E5CC7F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91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9550C-4842-44BB-ABB1-FF2905F89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73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6BFA-0DE7-4BE2-97C4-13B184514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350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38D0F-AF1C-4AFB-8987-872321CF8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F7235A3-BD51-1D0D-6A40-B4EE136F3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7EB1D6E-ACB1-9323-44A7-5F03367CA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E5D8DE6C-B1E9-5CDC-5121-025F8CAAE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7244FE-3536-43D2-B673-EDB4061C6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34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70D892-2506-5E33-0376-D02C52F52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0F157F0-DFFA-FE53-A99B-F9D245B85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FFFA34E0-AAB2-8AD3-8695-0580B6F9D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0E2EA2-9CE6-4C73-B271-57490F731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3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4A56C7CA-64A8-D8AB-8C56-7B59A47FA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DAC97FC5-7DE4-4504-4379-D095F0A324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E0EA6888-75FB-407B-E137-7C0DA5783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68F61C-35DC-4B79-9FA1-3558FF7CE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08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1DD59262-0348-DB43-7E7B-92C258FB2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DC22EFCA-0ADF-73AB-718F-D6C475624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F69623EC-8E66-C2A1-C82E-50446D4197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B5554-FA75-4E86-A13A-CDAF27C31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90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715473E0-5559-F804-9090-F45FB0048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BBCA76AE-2E28-9F8A-5EE6-0B80A070F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CEE71234-54C8-57CA-D690-3C02F8B4A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AF59A2-8ADD-4864-9BFD-7BF621015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61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67BBBC5D-39C0-E83A-5F26-88A169227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3F80C0-AA45-72F0-A4B7-DCADBFCA1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D097DFC1-5EF0-A826-3C29-6B3F7C405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2669C9-D97E-449C-B1B0-CABC96403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7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5796B415-E482-0ABA-87A0-CF66D8817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208D26D7-8F88-895C-B231-C63EC1D067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4FDBDD0-D3A8-D202-0F4C-75688DA28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F2AD91-684D-4D77-AE4F-2CFFE84A6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91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98F0CD2-8E28-0196-2B26-040A583C648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47800" cy="6854825"/>
            <a:chOff x="0" y="0"/>
            <a:chExt cx="684" cy="4318"/>
          </a:xfrm>
        </p:grpSpPr>
        <p:sp>
          <p:nvSpPr>
            <p:cNvPr id="37891" name="Rectangle 3">
              <a:extLst>
                <a:ext uri="{FF2B5EF4-FFF2-40B4-BE49-F238E27FC236}">
                  <a16:creationId xmlns:a16="http://schemas.microsoft.com/office/drawing/2014/main" id="{BB28B39A-E552-3243-F67E-DA1887026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FCB39ADA-4387-5DD4-28D3-9480AB72F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8B0C6602-F639-5FF2-13F4-62EAD51D1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03D73D7-C1C9-1F9F-9156-897E51A52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0984B52C-C345-1619-72BA-35241F7FF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FC40FBFC-9328-2626-2A2A-843732ADD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17E796C2-EC83-41DF-32FE-84200B6E8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FC65B5C8-ADB8-A9DF-EB80-09996DBE7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DDBAF225-8136-E87B-5E24-DCDE94C12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5BC7E8EF-8C04-A673-7ED5-22EA9BA09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575602DD-0195-2369-8B20-1FD7CB5DD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355A6B12-CEA4-7A4B-B26B-C37BD9D49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C5B6AD59-D9AD-A619-2310-146068F4F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8DF078F1-3624-65E0-F813-01653BA1F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E7FFD1C5-5065-2213-A7B8-F31B102BF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474C445E-6488-B759-B05E-A0A0748DF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8FC28E01-3CA8-64CF-53B6-1D77F3C8D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B2EF0E4F-38F2-2617-D353-7A8B3F4B0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69CD4C2E-0864-CB18-2D98-6CE2A0B3E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E4414374-1987-AEB8-AC5F-39138DB4E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87D23D71-082D-405F-8DFB-580E20211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30E38449-3B1A-762A-2A09-87BD60464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12C6C5D3-B6BA-69C8-1A1D-D1448CF15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FF76EB3-BCEA-B27F-CFF0-C9C8FC723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2F758DF3-4D4C-0233-EF2C-D41F3FC47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B1A45B67-BE29-966A-BA20-798AEE868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26C85B8-E762-C0D3-8900-C8552716E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16A85AA8-9E00-93D6-4CA4-056F304D8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FC4DA4F8-F364-FC0A-66C6-A42931313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534B785-AB1C-68C7-47CA-274FC621D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C6A67BE9-9829-C337-9ED4-C84175EF3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422AEB7-F477-5522-3120-A38F7B07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7923" name="Rectangle 35">
            <a:extLst>
              <a:ext uri="{FF2B5EF4-FFF2-40B4-BE49-F238E27FC236}">
                <a16:creationId xmlns:a16="http://schemas.microsoft.com/office/drawing/2014/main" id="{7576B130-125F-A0FC-67DD-9C3B36684B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924" name="Rectangle 36">
            <a:extLst>
              <a:ext uri="{FF2B5EF4-FFF2-40B4-BE49-F238E27FC236}">
                <a16:creationId xmlns:a16="http://schemas.microsoft.com/office/drawing/2014/main" id="{AF845C94-12CA-E9B2-4CAF-C37AF5A423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925" name="Rectangle 37">
            <a:extLst>
              <a:ext uri="{FF2B5EF4-FFF2-40B4-BE49-F238E27FC236}">
                <a16:creationId xmlns:a16="http://schemas.microsoft.com/office/drawing/2014/main" id="{65C1B6AF-2BB9-6F77-3A5B-ED41E3F9E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A036BE-C698-4817-B8F4-7690D465CCD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7926" name="Rectangle 38">
            <a:extLst>
              <a:ext uri="{FF2B5EF4-FFF2-40B4-BE49-F238E27FC236}">
                <a16:creationId xmlns:a16="http://schemas.microsoft.com/office/drawing/2014/main" id="{26638F89-1808-5990-DF77-B55C8ED61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6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07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9C1E47E-A244-4BEC-A489-9879E1058E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4432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2362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Andy Woods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Senior Pastor – Sugar Land Bible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President – Chafer Theological Seminary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1C9DD5-DAD3-475F-944B-639177036F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245395"/>
            <a:ext cx="913733" cy="1371600"/>
          </a:xfrm>
          <a:prstGeom prst="rect">
            <a:avLst/>
          </a:prstGeom>
        </p:spPr>
      </p:pic>
      <p:pic>
        <p:nvPicPr>
          <p:cNvPr id="4" name="Picture 3" descr="A picture containing text, nature, cloud&#10;&#10;Description automatically generated">
            <a:extLst>
              <a:ext uri="{FF2B5EF4-FFF2-40B4-BE49-F238E27FC236}">
                <a16:creationId xmlns:a16="http://schemas.microsoft.com/office/drawing/2014/main" id="{8CF67377-A97C-A301-B0CE-6C20FB982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57200"/>
            <a:ext cx="8128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2A88D-A347-4000-8512-01EE1A316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7" y="137160"/>
            <a:ext cx="8734067" cy="6583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773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I. General Command to Love (4:9-10)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24100" y="1858169"/>
            <a:ext cx="7543800" cy="3141662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Love the brethren (9a)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 pre-known commandment (9b)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Practiced toward the Macedonians (10a)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Always room for improvement (10b)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9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9E9A81-823B-45AC-A273-A4ADCF033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72" y="137160"/>
            <a:ext cx="8784456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409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I. General Command to Love (4:9-10)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24100" y="1858169"/>
            <a:ext cx="7543800" cy="3141662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Love the brethren (9a)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 pre-known commandment (9b)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Practiced toward the Macedonians (10a)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Always room for improvement (10b)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7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09600" y="762040"/>
          <a:ext cx="10972800" cy="53339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784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en-US" sz="40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Three Tenses of Salvation</a:t>
                      </a:r>
                      <a:endParaRPr lang="en-US" sz="400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753307"/>
                  </a:ext>
                </a:extLst>
              </a:tr>
              <a:tr h="10667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32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7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7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28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5B1F67-48CC-F9F8-7A92-26024C695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Positive Command (4:9-12)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8C0F71-37CA-9190-81E1-0AF7A390C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357" y="1752600"/>
            <a:ext cx="8269287" cy="4114800"/>
          </a:xfrm>
        </p:spPr>
        <p:txBody>
          <a:bodyPr/>
          <a:lstStyle/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/>
              <a:t>General Command to love (4:9-10)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Specifics on how to love (4:11)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/>
              <a:t>Results (4:12)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988D7-E1E0-2E7B-FACF-EB2E6D3A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0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II. Specifics on how to Love (4:11)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543800" cy="41910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Aspiration (11a)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Quiet life (11b)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Mind your own business (11c)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Work with your hands (11d)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Apostolic authority (11e)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37B6F7-6387-0163-8230-08F655F2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01" y="1940052"/>
            <a:ext cx="4511964" cy="29778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570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II. Specifics on how to Love (4:11)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543800" cy="41910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Aspiration (11a)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Quiet life (11b)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Mind your own business (11c)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Work with your hands (11d)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Apostolic authority (11e)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37B6F7-6387-0163-8230-08F655F2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01" y="1940052"/>
            <a:ext cx="4511964" cy="29778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903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0420" y="1600200"/>
            <a:ext cx="8221980" cy="25908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4:11: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(RSB:NASB1995U): 4:11 make it your ambition, or aspire. The Greek word is used only here and in Rom. 15:20 and 2 Cor. 5:9. The problems mentioned in 2 Thess. 3:11–12 gave rise to these exhortations.”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9445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35A2161-C72B-09E8-C49C-72B46FC12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9900" y="228600"/>
            <a:ext cx="6172200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Charles Ryrie</a:t>
            </a:r>
            <a:br>
              <a:rPr lang="en-US" sz="3600" dirty="0"/>
            </a:br>
            <a:r>
              <a:rPr lang="en-US" sz="2000" i="1" dirty="0">
                <a:solidFill>
                  <a:schemeClr val="tx1"/>
                </a:solidFill>
              </a:rPr>
              <a:t>Ryrie Study Bible, </a:t>
            </a:r>
            <a:r>
              <a:rPr lang="en-US" sz="2000" dirty="0">
                <a:solidFill>
                  <a:schemeClr val="tx1"/>
                </a:solidFill>
              </a:rPr>
              <a:t>page 1485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E9BCFC-979C-0B47-5B5B-C265D3B56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1600200"/>
            <a:ext cx="24993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50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II. Specifics on how to Love (4:11)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543800" cy="41910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Aspiration (11a)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Quiet life (11b)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Mind your own business (11c)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Work with your hands (11d)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Apostolic authority (11e)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37B6F7-6387-0163-8230-08F655F2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01" y="1940052"/>
            <a:ext cx="4511964" cy="29778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008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5E2C15E-7BA6-5307-FDAD-A3935DACD47A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600200"/>
          <a:ext cx="7239000" cy="35661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47175349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4163398497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THESSALONIANS 1-3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THESSALONIANS 4-5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5717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bg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 Experience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bg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Practical Exhortation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3506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bg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Looking Back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bg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Looking Forward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396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607D159-1E0C-F52A-9C5C-FF8A688F1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061" y="1600200"/>
            <a:ext cx="283613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4EA9C-41DB-479A-E80E-9719B2B8D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04261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II. Specifics on how to Love (4:11)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543800" cy="41910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Aspiration (11a)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Quiet life (11b)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Mind your own business (11c)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Work with your hands (11d)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Apostolic authority (11e)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37B6F7-6387-0163-8230-08F655F2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01" y="1940052"/>
            <a:ext cx="4511964" cy="29778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436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II. Specifics on how to Love (4:11)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543800" cy="41910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Aspiration (11a)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Quiet life (11b)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Mind your own business (11c)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Work with your hands (11d)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Apostolic authority (11e)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37B6F7-6387-0163-8230-08F655F2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01" y="1940052"/>
            <a:ext cx="4511964" cy="29778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909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37AAC-9601-462B-A46E-9F3FDBACCD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4701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en-US" sz="2025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7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Genesis 3:17-19a</a:t>
            </a:r>
          </a:p>
          <a:p>
            <a:pPr algn="just">
              <a:defRPr/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to Adam He said, “Because you have listened to the voice of your wife, and have eaten from the tree about which I commanded you, saying, ‘You shall not eat from it’; Cursed is the ground because of you; In toil you will eat of it All the days of your life.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“Both thorns and thistles it shall grow for you; And you will eat the plants of the field;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By the sweat of your face You will eat bread...”</a:t>
            </a:r>
          </a:p>
        </p:txBody>
      </p:sp>
    </p:spTree>
    <p:extLst>
      <p:ext uri="{BB962C8B-B14F-4D97-AF65-F5344CB8AC3E}">
        <p14:creationId xmlns:p14="http://schemas.microsoft.com/office/powerpoint/2010/main" val="2323510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II. Specifics on how to Love (4:11)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543800" cy="41910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Aspiration (11a)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Quiet life (11b)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Mind your own business (11c)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Work with your hands (11d)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Apostolic authority (11e)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37B6F7-6387-0163-8230-08F655F2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01" y="1940052"/>
            <a:ext cx="4511964" cy="29778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1466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5B1F67-48CC-F9F8-7A92-26024C695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Positive Command (4:9-12)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8C0F71-37CA-9190-81E1-0AF7A390C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357" y="1752600"/>
            <a:ext cx="8269287" cy="4114800"/>
          </a:xfrm>
        </p:spPr>
        <p:txBody>
          <a:bodyPr/>
          <a:lstStyle/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/>
              <a:t>General Command to love (4:9-10)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/>
              <a:t>Specifics on how to love (4:11)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Results (4:12)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988D7-E1E0-2E7B-FACF-EB2E6D3A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III. Results (4:12)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2268538"/>
            <a:ext cx="7010400" cy="2320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Proper testimony to unbelievers (12a)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Lack of need (12b)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09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III. Results (4:12)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2268538"/>
            <a:ext cx="7162800" cy="2320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Proper testimony to unbelievers (12a)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Lack of need (12b)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99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600200"/>
            <a:ext cx="8214360" cy="14478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(RSB:NASB1995U): 4:12 outsiders. I.e., non-Christians.”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9445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35A2161-C72B-09E8-C49C-72B46FC12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9900" y="228600"/>
            <a:ext cx="6172200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Charles Ryrie</a:t>
            </a:r>
            <a:br>
              <a:rPr lang="en-US" sz="3600" dirty="0"/>
            </a:br>
            <a:r>
              <a:rPr lang="en-US" sz="2000" i="1" dirty="0">
                <a:solidFill>
                  <a:schemeClr val="tx1"/>
                </a:solidFill>
              </a:rPr>
              <a:t>Ryrie Study Bible, </a:t>
            </a:r>
            <a:r>
              <a:rPr lang="en-US" sz="2000" dirty="0">
                <a:solidFill>
                  <a:schemeClr val="tx1"/>
                </a:solidFill>
              </a:rPr>
              <a:t>page 1485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9AC546-9E27-0633-140B-48C10317A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1600200"/>
            <a:ext cx="24993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06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III. Results (4:12)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2268538"/>
            <a:ext cx="7010400" cy="2320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Proper testimony to unbelievers (12a)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Lack of need (12b)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79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4660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F545ADD-CC71-39E8-8846-1E89FB322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Structure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54C290D-E23B-D080-54A1-8A99D9767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1" y="1638300"/>
            <a:ext cx="5105399" cy="3581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Personal (1</a:t>
            </a:r>
            <a:r>
              <a:rPr lang="en-US" sz="2800" dirty="0">
                <a:cs typeface="Calibri" panose="020F0502020204030204" pitchFamily="34" charset="0"/>
              </a:rPr>
              <a:t>–3)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a typeface="+mn-ea"/>
                <a:cs typeface="+mn-cs"/>
              </a:rPr>
              <a:t>Genuine conversion (1)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a typeface="+mn-ea"/>
                <a:cs typeface="+mn-cs"/>
              </a:rPr>
              <a:t>Impure motives (2:1-16)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Lack of concern (2:17–3:13)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C4FAC-8873-86F9-B17A-56D8DF49D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38300"/>
            <a:ext cx="601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dirty="0">
                <a:solidFill>
                  <a:srgbClr val="FFFFCC"/>
                </a:solidFill>
              </a:rPr>
              <a:t>Practical (4–5)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Immorality (4:1-8)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Laziness (4:9-12)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Eschatology (4:13–5:11)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Ministry imbalances (5:12-15)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Progressive sanctification (5:16-28)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6322F-829F-2473-605D-07007BE0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38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A801FCC-9901-1A8C-6603-EE6F7FEC2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Christian Living (4:1-12)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9DA9E4-6334-51A3-D831-E7A803EA7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6157" y="1946275"/>
            <a:ext cx="7792243" cy="24733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General conduct (4:1-2)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Negative command: sexual sin (4:3-8)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Positive command: brotherly love (4:9-12)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7BE44-0FB5-0D8E-A1D0-2EFAB3B2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54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F545ADD-CC71-39E8-8846-1E89FB322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Structure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54C290D-E23B-D080-54A1-8A99D9767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1" y="1638300"/>
            <a:ext cx="5105399" cy="3581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Personal (1</a:t>
            </a:r>
            <a:r>
              <a:rPr lang="en-US" sz="2800" dirty="0">
                <a:cs typeface="Calibri" panose="020F0502020204030204" pitchFamily="34" charset="0"/>
              </a:rPr>
              <a:t>–3)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a typeface="+mn-ea"/>
                <a:cs typeface="+mn-cs"/>
              </a:rPr>
              <a:t>Genuine conversion (1)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a typeface="+mn-ea"/>
                <a:cs typeface="+mn-cs"/>
              </a:rPr>
              <a:t>Impure motives (2:1-16)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Lack of concern (2:17–3:13)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C4FAC-8873-86F9-B17A-56D8DF49D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38300"/>
            <a:ext cx="601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dirty="0">
                <a:solidFill>
                  <a:srgbClr val="FFFFCC"/>
                </a:solidFill>
              </a:rPr>
              <a:t>Practical (4–5)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Immorality (4:1-8)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Laziness (4:9-12)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Eschatology (4:13–5:11)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Ministry imbalances (5:12-15)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Progressive sanctification (5:16-28)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6322F-829F-2473-605D-07007BE0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5B1F67-48CC-F9F8-7A92-26024C695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Positive Command (4:9-12)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8C0F71-37CA-9190-81E1-0AF7A390C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357" y="1752600"/>
            <a:ext cx="8269287" cy="4114800"/>
          </a:xfrm>
        </p:spPr>
        <p:txBody>
          <a:bodyPr/>
          <a:lstStyle/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/>
              <a:t>General Command to love (4:9-10)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/>
              <a:t>Specifics on how to love (4:11)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/>
              <a:t>Results (4:12)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988D7-E1E0-2E7B-FACF-EB2E6D3A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46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F545ADD-CC71-39E8-8846-1E89FB322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Structure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54C290D-E23B-D080-54A1-8A99D9767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1" y="1638300"/>
            <a:ext cx="5105399" cy="3581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Personal (1</a:t>
            </a:r>
            <a:r>
              <a:rPr lang="en-US" sz="2800" dirty="0">
                <a:cs typeface="Calibri" panose="020F0502020204030204" pitchFamily="34" charset="0"/>
              </a:rPr>
              <a:t>–3)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a typeface="+mn-ea"/>
                <a:cs typeface="+mn-cs"/>
              </a:rPr>
              <a:t>Genuine conversion (1)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a typeface="+mn-ea"/>
                <a:cs typeface="+mn-cs"/>
              </a:rPr>
              <a:t>Impure motives (2:1-16)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Lack of concern (2:17–3:13)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C4FAC-8873-86F9-B17A-56D8DF49D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38300"/>
            <a:ext cx="601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dirty="0">
                <a:solidFill>
                  <a:srgbClr val="FFFFCC"/>
                </a:solidFill>
              </a:rPr>
              <a:t>Practical (4–5)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Immorality (4:1-8)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Laziness (4:9-12)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Eschatology (4:13–5:11)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Ministry imbalances (5:12-15)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Progressive sanctification (5:16-28)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6322F-829F-2473-605D-07007BE0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2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A801FCC-9901-1A8C-6603-EE6F7FEC2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Christian Living (4:1-12)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9DA9E4-6334-51A3-D831-E7A803EA7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6157" y="1946275"/>
            <a:ext cx="7868443" cy="24733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General conduct (4:1-2)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Negative command: sexual sin (4:3-8)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Positive command: brotherly love (4:9-12)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7BE44-0FB5-0D8E-A1D0-2EFAB3B2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5B1F67-48CC-F9F8-7A92-26024C695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Positive Command (4:9-12)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8C0F71-37CA-9190-81E1-0AF7A390C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357" y="1752600"/>
            <a:ext cx="8269287" cy="4114800"/>
          </a:xfrm>
        </p:spPr>
        <p:txBody>
          <a:bodyPr/>
          <a:lstStyle/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/>
              <a:t>General Command to love (4:9-10)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/>
              <a:t>Specifics on how to love (4:11)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/>
              <a:t>Results (4:12)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988D7-E1E0-2E7B-FACF-EB2E6D3A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3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5B1F67-48CC-F9F8-7A92-26024C695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Positive Command (4:9-12)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8C0F71-37CA-9190-81E1-0AF7A390C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357" y="1752600"/>
            <a:ext cx="8269287" cy="4114800"/>
          </a:xfrm>
        </p:spPr>
        <p:txBody>
          <a:bodyPr/>
          <a:lstStyle/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General Command to love (4:9-10)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/>
              <a:t>Specifics on how to love (4:11)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/>
              <a:t>Results (4:12)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988D7-E1E0-2E7B-FACF-EB2E6D3A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I. General Command to Love (4:9-10)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24100" y="1858169"/>
            <a:ext cx="7543800" cy="3141662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Love the brethren (9a)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 pre-known commandment (9b)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Practiced toward the Macedonians (10a)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Always room for improvement (10b)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I. General Command to Love (4:9-10)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24100" y="1858169"/>
            <a:ext cx="7543800" cy="3141662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Love the brethren (9a)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 pre-known commandment (9b)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Practiced toward the Macedonians (10a)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Always room for improvement (10b)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0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I. General Command to Love (4:9-10)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24100" y="1858169"/>
            <a:ext cx="7543800" cy="3141662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Love the brethren (9a)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A pre-known commandment (9b)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Practiced toward the Macedonians (10a)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Always room for improvement (10b)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972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8695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2956</TotalTime>
  <Words>1036</Words>
  <Application>Microsoft Office PowerPoint</Application>
  <PresentationFormat>Widescreen</PresentationFormat>
  <Paragraphs>169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Times New Roman</vt:lpstr>
      <vt:lpstr>Wingdings</vt:lpstr>
      <vt:lpstr>Azure</vt:lpstr>
      <vt:lpstr>1_Azure</vt:lpstr>
      <vt:lpstr>PowerPoint Presentation</vt:lpstr>
      <vt:lpstr>Structure</vt:lpstr>
      <vt:lpstr>Structure</vt:lpstr>
      <vt:lpstr>Christian Living (4:1-12)</vt:lpstr>
      <vt:lpstr>Positive Command (4:9-12)</vt:lpstr>
      <vt:lpstr>Positive Command (4:9-12)</vt:lpstr>
      <vt:lpstr>I. General Command to Love (4:9-10)</vt:lpstr>
      <vt:lpstr>I. General Command to Love (4:9-10)</vt:lpstr>
      <vt:lpstr>I. General Command to Love (4:9-10)</vt:lpstr>
      <vt:lpstr>PowerPoint Presentation</vt:lpstr>
      <vt:lpstr>I. General Command to Love (4:9-10)</vt:lpstr>
      <vt:lpstr>PowerPoint Presentation</vt:lpstr>
      <vt:lpstr>I. General Command to Love (4:9-10)</vt:lpstr>
      <vt:lpstr>PowerPoint Presentation</vt:lpstr>
      <vt:lpstr>Positive Command (4:9-12)</vt:lpstr>
      <vt:lpstr>II. Specifics on how to Love (4:11)</vt:lpstr>
      <vt:lpstr>II. Specifics on how to Love (4:11)</vt:lpstr>
      <vt:lpstr>Charles Ryrie Ryrie Study Bible, page 1485</vt:lpstr>
      <vt:lpstr>II. Specifics on how to Love (4:11)</vt:lpstr>
      <vt:lpstr>II. Specifics on how to Love (4:11)</vt:lpstr>
      <vt:lpstr>II. Specifics on how to Love (4:11)</vt:lpstr>
      <vt:lpstr>PowerPoint Presentation</vt:lpstr>
      <vt:lpstr>II. Specifics on how to Love (4:11)</vt:lpstr>
      <vt:lpstr>Positive Command (4:9-12)</vt:lpstr>
      <vt:lpstr>III. Results (4:12)</vt:lpstr>
      <vt:lpstr>III. Results (4:12)</vt:lpstr>
      <vt:lpstr>Charles Ryrie Ryrie Study Bible, page 1485</vt:lpstr>
      <vt:lpstr>III. Results (4:12)</vt:lpstr>
      <vt:lpstr>Conclusion</vt:lpstr>
      <vt:lpstr>Christian Living (4:1-12)</vt:lpstr>
      <vt:lpstr>Structure</vt:lpstr>
      <vt:lpstr>Positive Command (4:9-12)</vt:lpstr>
      <vt:lpstr>Structure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Thessalonians 015 - 4v9-12 - 16 X 9</dc:title>
  <dc:subject>1 Thessalonians</dc:subject>
  <dc:creator>A. Woods</dc:creator>
  <cp:lastModifiedBy>Jim McGowan</cp:lastModifiedBy>
  <cp:revision>271</cp:revision>
  <cp:lastPrinted>2023-02-04T15:33:49Z</cp:lastPrinted>
  <dcterms:created xsi:type="dcterms:W3CDTF">2009-02-09T13:26:58Z</dcterms:created>
  <dcterms:modified xsi:type="dcterms:W3CDTF">2023-02-12T00:36:59Z</dcterms:modified>
</cp:coreProperties>
</file>