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747" r:id="rId2"/>
  </p:sldMasterIdLst>
  <p:notesMasterIdLst>
    <p:notesMasterId r:id="rId51"/>
  </p:notesMasterIdLst>
  <p:handoutMasterIdLst>
    <p:handoutMasterId r:id="rId52"/>
  </p:handoutMasterIdLst>
  <p:sldIdLst>
    <p:sldId id="9037" r:id="rId3"/>
    <p:sldId id="292" r:id="rId4"/>
    <p:sldId id="266" r:id="rId5"/>
    <p:sldId id="9031" r:id="rId6"/>
    <p:sldId id="9073" r:id="rId7"/>
    <p:sldId id="259" r:id="rId8"/>
    <p:sldId id="1102" r:id="rId9"/>
    <p:sldId id="9282" r:id="rId10"/>
    <p:sldId id="9283" r:id="rId11"/>
    <p:sldId id="580" r:id="rId12"/>
    <p:sldId id="7286" r:id="rId13"/>
    <p:sldId id="2874" r:id="rId14"/>
    <p:sldId id="312" r:id="rId15"/>
    <p:sldId id="3866" r:id="rId16"/>
    <p:sldId id="3867" r:id="rId17"/>
    <p:sldId id="9284" r:id="rId18"/>
    <p:sldId id="9285" r:id="rId19"/>
    <p:sldId id="9075" r:id="rId20"/>
    <p:sldId id="9290" r:id="rId21"/>
    <p:sldId id="282" r:id="rId22"/>
    <p:sldId id="5715" r:id="rId23"/>
    <p:sldId id="5714" r:id="rId24"/>
    <p:sldId id="434" r:id="rId25"/>
    <p:sldId id="3822" r:id="rId26"/>
    <p:sldId id="3823" r:id="rId27"/>
    <p:sldId id="3824" r:id="rId28"/>
    <p:sldId id="9286" r:id="rId29"/>
    <p:sldId id="271" r:id="rId30"/>
    <p:sldId id="9338" r:id="rId31"/>
    <p:sldId id="1232" r:id="rId32"/>
    <p:sldId id="5358" r:id="rId33"/>
    <p:sldId id="9339" r:id="rId34"/>
    <p:sldId id="9341" r:id="rId35"/>
    <p:sldId id="9340" r:id="rId36"/>
    <p:sldId id="315" r:id="rId37"/>
    <p:sldId id="6497" r:id="rId38"/>
    <p:sldId id="5053" r:id="rId39"/>
    <p:sldId id="6543" r:id="rId40"/>
    <p:sldId id="9337" r:id="rId41"/>
    <p:sldId id="4645" r:id="rId42"/>
    <p:sldId id="9035" r:id="rId43"/>
    <p:sldId id="267" r:id="rId44"/>
    <p:sldId id="9043" r:id="rId45"/>
    <p:sldId id="9342" r:id="rId46"/>
    <p:sldId id="8695" r:id="rId47"/>
    <p:sldId id="9287" r:id="rId48"/>
    <p:sldId id="9288" r:id="rId49"/>
    <p:sldId id="9289" r:id="rId50"/>
  </p:sldIdLst>
  <p:sldSz cx="12192000" cy="6858000"/>
  <p:notesSz cx="7315200" cy="9601200"/>
  <p:custDataLst>
    <p:tags r:id="rId53"/>
  </p:custDataLst>
  <p:defaultTextStyle>
    <a:defPPr>
      <a:defRPr lang="en-US"/>
    </a:defPPr>
    <a:lvl1pPr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1pPr>
    <a:lvl2pPr marL="4572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2pPr>
    <a:lvl3pPr marL="9144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3pPr>
    <a:lvl4pPr marL="13716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4pPr>
    <a:lvl5pPr marL="1828800" algn="l" rtl="0" eaLnBrk="0" fontAlgn="base" hangingPunct="0">
      <a:spcBef>
        <a:spcPct val="0"/>
      </a:spcBef>
      <a:spcAft>
        <a:spcPct val="0"/>
      </a:spcAft>
      <a:defRPr sz="2400" kern="1200">
        <a:solidFill>
          <a:schemeClr val="tx1"/>
        </a:solidFill>
        <a:latin typeface="Times New Roman" panose="02020603050405020304" pitchFamily="18" charset="0"/>
        <a:ea typeface="+mn-ea"/>
        <a:cs typeface="+mn-cs"/>
      </a:defRPr>
    </a:lvl5pPr>
    <a:lvl6pPr marL="2286000" algn="l" defTabSz="914400" rtl="0" eaLnBrk="1" latinLnBrk="0" hangingPunct="1">
      <a:defRPr sz="2400" kern="1200">
        <a:solidFill>
          <a:schemeClr val="tx1"/>
        </a:solidFill>
        <a:latin typeface="Times New Roman" panose="02020603050405020304" pitchFamily="18" charset="0"/>
        <a:ea typeface="+mn-ea"/>
        <a:cs typeface="+mn-cs"/>
      </a:defRPr>
    </a:lvl6pPr>
    <a:lvl7pPr marL="2743200" algn="l" defTabSz="914400" rtl="0" eaLnBrk="1" latinLnBrk="0" hangingPunct="1">
      <a:defRPr sz="2400" kern="1200">
        <a:solidFill>
          <a:schemeClr val="tx1"/>
        </a:solidFill>
        <a:latin typeface="Times New Roman" panose="02020603050405020304" pitchFamily="18" charset="0"/>
        <a:ea typeface="+mn-ea"/>
        <a:cs typeface="+mn-cs"/>
      </a:defRPr>
    </a:lvl7pPr>
    <a:lvl8pPr marL="3200400" algn="l" defTabSz="914400" rtl="0" eaLnBrk="1" latinLnBrk="0" hangingPunct="1">
      <a:defRPr sz="2400" kern="1200">
        <a:solidFill>
          <a:schemeClr val="tx1"/>
        </a:solidFill>
        <a:latin typeface="Times New Roman" panose="02020603050405020304" pitchFamily="18" charset="0"/>
        <a:ea typeface="+mn-ea"/>
        <a:cs typeface="+mn-cs"/>
      </a:defRPr>
    </a:lvl8pPr>
    <a:lvl9pPr marL="3657600" algn="l" defTabSz="914400" rtl="0" eaLnBrk="1" latinLnBrk="0" hangingPunct="1">
      <a:defRPr sz="2400" kern="1200">
        <a:solidFill>
          <a:schemeClr val="tx1"/>
        </a:solidFill>
        <a:latin typeface="Times New Roman" panose="0202060305040502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3366CC"/>
    <a:srgbClr val="3366FF"/>
    <a:srgbClr val="3399FF"/>
    <a:srgbClr val="0066FF"/>
    <a:srgbClr val="333399"/>
    <a:srgbClr val="003399"/>
    <a:srgbClr val="000099"/>
    <a:srgbClr val="0000CC"/>
    <a:srgbClr val="00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23" autoAdjust="0"/>
    <p:restoredTop sz="96208" autoAdjust="0"/>
  </p:normalViewPr>
  <p:slideViewPr>
    <p:cSldViewPr>
      <p:cViewPr varScale="1">
        <p:scale>
          <a:sx n="58" d="100"/>
          <a:sy n="58" d="100"/>
        </p:scale>
        <p:origin x="108" y="1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4162" y="6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gs" Target="tags/tag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9DAAE025-F79B-D980-D6D8-08AA4A259FD0}"/>
              </a:ext>
            </a:extLst>
          </p:cNvPr>
          <p:cNvSpPr>
            <a:spLocks noGrp="1" noChangeArrowheads="1"/>
          </p:cNvSpPr>
          <p:nvPr>
            <p:ph type="sldNum" sz="quarter" idx="3"/>
          </p:nvPr>
        </p:nvSpPr>
        <p:spPr bwMode="auto">
          <a:xfrm>
            <a:off x="3901441" y="9018505"/>
            <a:ext cx="3413760" cy="502685"/>
          </a:xfrm>
          <a:prstGeom prst="rect">
            <a:avLst/>
          </a:prstGeom>
          <a:noFill/>
          <a:ln w="9525">
            <a:noFill/>
            <a:miter lim="800000"/>
            <a:headEnd/>
            <a:tailEnd/>
          </a:ln>
        </p:spPr>
        <p:txBody>
          <a:bodyPr vert="horz" wrap="square" lIns="102953" tIns="51478" rIns="102953" bIns="51478" numCol="1" anchor="b" anchorCtr="0" compatLnSpc="1">
            <a:prstTxWarp prst="textNoShape">
              <a:avLst/>
            </a:prstTxWarp>
          </a:bodyPr>
          <a:lstStyle>
            <a:lvl1pPr algn="r" defTabSz="972087">
              <a:defRPr sz="1500"/>
            </a:lvl1pPr>
          </a:lstStyle>
          <a:p>
            <a:fld id="{416C2B2E-E9D7-4230-8EE4-F98D0B6BB14D}" type="slidenum">
              <a:rPr lang="en-US" altLang="en-US">
                <a:latin typeface="Calibri" panose="020F0502020204030204" pitchFamily="34" charset="0"/>
              </a:rPr>
              <a:pPr/>
              <a:t>‹#›</a:t>
            </a:fld>
            <a:endParaRPr lang="en-US" altLang="en-US" dirty="0">
              <a:latin typeface="Calibri" panose="020F0502020204030204" pitchFamily="34" charset="0"/>
            </a:endParaRPr>
          </a:p>
        </p:txBody>
      </p:sp>
      <p:sp>
        <p:nvSpPr>
          <p:cNvPr id="7" name="Rectangle 4">
            <a:extLst>
              <a:ext uri="{FF2B5EF4-FFF2-40B4-BE49-F238E27FC236}">
                <a16:creationId xmlns:a16="http://schemas.microsoft.com/office/drawing/2014/main" id="{96BE0F7B-497B-F23F-240C-FD382E68CDF6}"/>
              </a:ext>
            </a:extLst>
          </p:cNvPr>
          <p:cNvSpPr>
            <a:spLocks noGrp="1" noChangeArrowheads="1"/>
          </p:cNvSpPr>
          <p:nvPr>
            <p:ph type="ftr" sz="quarter" idx="2"/>
          </p:nvPr>
        </p:nvSpPr>
        <p:spPr bwMode="auto">
          <a:xfrm>
            <a:off x="0" y="8976066"/>
            <a:ext cx="3413760" cy="545124"/>
          </a:xfrm>
          <a:prstGeom prst="rect">
            <a:avLst/>
          </a:prstGeom>
          <a:noFill/>
          <a:ln w="9525">
            <a:noFill/>
            <a:miter lim="800000"/>
            <a:headEnd/>
            <a:tailEnd/>
          </a:ln>
        </p:spPr>
        <p:txBody>
          <a:bodyPr vert="horz" wrap="square" lIns="113957" tIns="56981" rIns="113957" bIns="56981" numCol="1" anchor="b" anchorCtr="0" compatLnSpc="1">
            <a:prstTxWarp prst="textNoShape">
              <a:avLst/>
            </a:prstTxWarp>
          </a:bodyPr>
          <a:lstStyle>
            <a:lvl1pPr defTabSz="1077620" eaLnBrk="1" hangingPunct="1">
              <a:defRPr sz="1700">
                <a:latin typeface="Times New Roman" pitchFamily="18" charset="0"/>
                <a:cs typeface="Arial" charset="0"/>
              </a:defRPr>
            </a:lvl1pPr>
          </a:lstStyle>
          <a:p>
            <a:pPr>
              <a:defRPr/>
            </a:pPr>
            <a:r>
              <a:rPr lang="en-US" dirty="0">
                <a:latin typeface="Calibri" panose="020F0502020204030204" pitchFamily="34" charset="0"/>
              </a:rPr>
              <a:t>Sugar Land Bible Church</a:t>
            </a:r>
          </a:p>
        </p:txBody>
      </p:sp>
      <p:sp>
        <p:nvSpPr>
          <p:cNvPr id="8" name="Header Placeholder 1">
            <a:extLst>
              <a:ext uri="{FF2B5EF4-FFF2-40B4-BE49-F238E27FC236}">
                <a16:creationId xmlns:a16="http://schemas.microsoft.com/office/drawing/2014/main" id="{AAB6E4B6-5EA3-5C2B-84EE-FA51B1A3E3A3}"/>
              </a:ext>
            </a:extLst>
          </p:cNvPr>
          <p:cNvSpPr>
            <a:spLocks noGrp="1"/>
          </p:cNvSpPr>
          <p:nvPr>
            <p:ph type="hdr" sz="quarter"/>
          </p:nvPr>
        </p:nvSpPr>
        <p:spPr>
          <a:xfrm>
            <a:off x="1720355" y="126426"/>
            <a:ext cx="4362172" cy="833695"/>
          </a:xfrm>
          <a:prstGeom prst="rect">
            <a:avLst/>
          </a:prstGeom>
        </p:spPr>
        <p:txBody>
          <a:bodyPr vert="horz" lIns="124995" tIns="62497" rIns="124995" bIns="62497" rtlCol="0"/>
          <a:lstStyle>
            <a:lvl1pPr algn="ctr">
              <a:defRPr sz="1800" dirty="0">
                <a:latin typeface="Calibri" panose="020F0502020204030204" pitchFamily="34" charset="0"/>
                <a:cs typeface="Calibri" panose="020F0502020204030204" pitchFamily="34" charset="0"/>
              </a:defRPr>
            </a:lvl1pPr>
          </a:lstStyle>
          <a:p>
            <a:pPr>
              <a:defRPr/>
            </a:pPr>
            <a:r>
              <a:rPr lang="en-US" sz="1700" dirty="0"/>
              <a:t>Dr. Andy Woods</a:t>
            </a:r>
          </a:p>
          <a:p>
            <a:pPr>
              <a:defRPr/>
            </a:pPr>
            <a:r>
              <a:rPr lang="en-US" sz="1700" dirty="0"/>
              <a:t>1 Thessalonians 009 – 2v14-19  </a:t>
            </a:r>
          </a:p>
          <a:p>
            <a:pPr>
              <a:defRPr/>
            </a:pPr>
            <a:r>
              <a:rPr lang="en-US" sz="1700" dirty="0"/>
              <a:t>12-11-2022</a:t>
            </a: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C2E49868-2573-475A-8413-D96967CA2DCE}" type="datetimeFigureOut">
              <a:rPr lang="en-US" smtClean="0"/>
              <a:t>1/14/2023</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D0E7F31C-C88B-4A9A-92AC-2711558A100B}" type="slidenum">
              <a:rPr lang="en-US" smtClean="0"/>
              <a:t>‹#›</a:t>
            </a:fld>
            <a:endParaRPr lang="en-US"/>
          </a:p>
        </p:txBody>
      </p:sp>
    </p:spTree>
    <p:extLst>
      <p:ext uri="{BB962C8B-B14F-4D97-AF65-F5344CB8AC3E}">
        <p14:creationId xmlns:p14="http://schemas.microsoft.com/office/powerpoint/2010/main" val="14339098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E5424-D4B9-4AFD-9B49-AB165923F980}" type="slidenum">
              <a:rPr lang="en-US" altLang="en-US" smtClean="0"/>
              <a:pPr/>
              <a:t>10</a:t>
            </a:fld>
            <a:endParaRPr lang="en-US" altLang="en-US"/>
          </a:p>
        </p:txBody>
      </p:sp>
      <p:sp>
        <p:nvSpPr>
          <p:cNvPr id="5" name="Date Placeholder 4">
            <a:extLst>
              <a:ext uri="{FF2B5EF4-FFF2-40B4-BE49-F238E27FC236}">
                <a16:creationId xmlns:a16="http://schemas.microsoft.com/office/drawing/2014/main" id="{4E80FC55-0BAD-43BF-987D-0DE1CFD4C3F9}"/>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E8144BD1-1A97-425C-AC14-6516E3D12DC0}"/>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22E3AE8F-71A5-4BA8-A4DE-8174B071DAB5}"/>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576720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0E5424-D4B9-4AFD-9B49-AB165923F980}" type="slidenum">
              <a:rPr lang="en-US" altLang="en-US" smtClean="0"/>
              <a:pPr/>
              <a:t>19</a:t>
            </a:fld>
            <a:endParaRPr lang="en-US" altLang="en-US"/>
          </a:p>
        </p:txBody>
      </p:sp>
      <p:sp>
        <p:nvSpPr>
          <p:cNvPr id="5" name="Date Placeholder 4">
            <a:extLst>
              <a:ext uri="{FF2B5EF4-FFF2-40B4-BE49-F238E27FC236}">
                <a16:creationId xmlns:a16="http://schemas.microsoft.com/office/drawing/2014/main" id="{4E80FC55-0BAD-43BF-987D-0DE1CFD4C3F9}"/>
              </a:ext>
            </a:extLst>
          </p:cNvPr>
          <p:cNvSpPr>
            <a:spLocks noGrp="1"/>
          </p:cNvSpPr>
          <p:nvPr>
            <p:ph type="dt" idx="11"/>
          </p:nvPr>
        </p:nvSpPr>
        <p:spPr/>
        <p:txBody>
          <a:bodyPr/>
          <a:lstStyle/>
          <a:p>
            <a:pPr>
              <a:defRPr/>
            </a:pPr>
            <a:r>
              <a:rPr lang="en-US"/>
              <a:t>January 6, 2016</a:t>
            </a:r>
          </a:p>
        </p:txBody>
      </p:sp>
      <p:sp>
        <p:nvSpPr>
          <p:cNvPr id="6" name="Footer Placeholder 5">
            <a:extLst>
              <a:ext uri="{FF2B5EF4-FFF2-40B4-BE49-F238E27FC236}">
                <a16:creationId xmlns:a16="http://schemas.microsoft.com/office/drawing/2014/main" id="{E8144BD1-1A97-425C-AC14-6516E3D12DC0}"/>
              </a:ext>
            </a:extLst>
          </p:cNvPr>
          <p:cNvSpPr>
            <a:spLocks noGrp="1"/>
          </p:cNvSpPr>
          <p:nvPr>
            <p:ph type="ftr" sz="quarter" idx="12"/>
          </p:nvPr>
        </p:nvSpPr>
        <p:spPr/>
        <p:txBody>
          <a:bodyPr/>
          <a:lstStyle/>
          <a:p>
            <a:pPr>
              <a:defRPr/>
            </a:pPr>
            <a:r>
              <a:rPr lang="en-US"/>
              <a:t>Sugar Land Bible Church</a:t>
            </a:r>
          </a:p>
        </p:txBody>
      </p:sp>
      <p:sp>
        <p:nvSpPr>
          <p:cNvPr id="7" name="Header Placeholder 6">
            <a:extLst>
              <a:ext uri="{FF2B5EF4-FFF2-40B4-BE49-F238E27FC236}">
                <a16:creationId xmlns:a16="http://schemas.microsoft.com/office/drawing/2014/main" id="{22E3AE8F-71A5-4BA8-A4DE-8174B071DAB5}"/>
              </a:ext>
            </a:extLst>
          </p:cNvPr>
          <p:cNvSpPr>
            <a:spLocks noGrp="1"/>
          </p:cNvSpPr>
          <p:nvPr>
            <p:ph type="hdr" sz="quarter" idx="13"/>
          </p:nvPr>
        </p:nvSpPr>
        <p:spPr/>
        <p:txBody>
          <a:bodyPr/>
          <a:lstStyle/>
          <a:p>
            <a:pPr>
              <a:defRPr/>
            </a:pPr>
            <a:r>
              <a:rPr lang="en-US"/>
              <a:t>Dr. Andy Woods - Soteriolgy Session 01</a:t>
            </a:r>
          </a:p>
        </p:txBody>
      </p:sp>
    </p:spTree>
    <p:extLst>
      <p:ext uri="{BB962C8B-B14F-4D97-AF65-F5344CB8AC3E}">
        <p14:creationId xmlns:p14="http://schemas.microsoft.com/office/powerpoint/2010/main" val="576720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ABD3E3B-3F01-71A8-A32C-3CA6DA60DCA9}"/>
              </a:ext>
            </a:extLst>
          </p:cNvPr>
          <p:cNvGrpSpPr>
            <a:grpSpLocks/>
          </p:cNvGrpSpPr>
          <p:nvPr/>
        </p:nvGrpSpPr>
        <p:grpSpPr bwMode="auto">
          <a:xfrm>
            <a:off x="0" y="0"/>
            <a:ext cx="1447800" cy="6854825"/>
            <a:chOff x="0" y="0"/>
            <a:chExt cx="684" cy="4318"/>
          </a:xfrm>
        </p:grpSpPr>
        <p:sp>
          <p:nvSpPr>
            <p:cNvPr id="5" name="Rectangle 3">
              <a:extLst>
                <a:ext uri="{FF2B5EF4-FFF2-40B4-BE49-F238E27FC236}">
                  <a16:creationId xmlns:a16="http://schemas.microsoft.com/office/drawing/2014/main" id="{749A45BB-C457-F6D8-3594-71547BEBF7A7}"/>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6" name="Group 4">
              <a:extLst>
                <a:ext uri="{FF2B5EF4-FFF2-40B4-BE49-F238E27FC236}">
                  <a16:creationId xmlns:a16="http://schemas.microsoft.com/office/drawing/2014/main" id="{26E55BBB-2F69-27CF-9FF4-30BDC62E9072}"/>
                </a:ext>
              </a:extLst>
            </p:cNvPr>
            <p:cNvGrpSpPr>
              <a:grpSpLocks/>
            </p:cNvGrpSpPr>
            <p:nvPr/>
          </p:nvGrpSpPr>
          <p:grpSpPr bwMode="auto">
            <a:xfrm>
              <a:off x="48" y="103"/>
              <a:ext cx="96" cy="4126"/>
              <a:chOff x="48" y="103"/>
              <a:chExt cx="96" cy="4126"/>
            </a:xfrm>
          </p:grpSpPr>
          <p:sp>
            <p:nvSpPr>
              <p:cNvPr id="7" name="Rectangle 5">
                <a:extLst>
                  <a:ext uri="{FF2B5EF4-FFF2-40B4-BE49-F238E27FC236}">
                    <a16:creationId xmlns:a16="http://schemas.microsoft.com/office/drawing/2014/main" id="{9C1DFFA4-FAAE-5944-9B2C-5D29AAA9CEF5}"/>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8" name="Rectangle 6">
                <a:extLst>
                  <a:ext uri="{FF2B5EF4-FFF2-40B4-BE49-F238E27FC236}">
                    <a16:creationId xmlns:a16="http://schemas.microsoft.com/office/drawing/2014/main" id="{7E55F635-D077-4E6A-8913-8888E88BFFA9}"/>
                  </a:ext>
                </a:extLst>
              </p:cNvPr>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9" name="Rectangle 7">
                <a:extLst>
                  <a:ext uri="{FF2B5EF4-FFF2-40B4-BE49-F238E27FC236}">
                    <a16:creationId xmlns:a16="http://schemas.microsoft.com/office/drawing/2014/main" id="{83D3EEF0-45E4-8969-D77C-E16C2D955590}"/>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 name="Rectangle 8">
                <a:extLst>
                  <a:ext uri="{FF2B5EF4-FFF2-40B4-BE49-F238E27FC236}">
                    <a16:creationId xmlns:a16="http://schemas.microsoft.com/office/drawing/2014/main" id="{CE328EC4-8F89-DD2C-2FE9-E508C38C4980}"/>
                  </a:ext>
                </a:extLst>
              </p:cNvPr>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1" name="Rectangle 9">
                <a:extLst>
                  <a:ext uri="{FF2B5EF4-FFF2-40B4-BE49-F238E27FC236}">
                    <a16:creationId xmlns:a16="http://schemas.microsoft.com/office/drawing/2014/main" id="{8BE09188-5390-EAF6-57B9-C2415A513649}"/>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2" name="Rectangle 10">
                <a:extLst>
                  <a:ext uri="{FF2B5EF4-FFF2-40B4-BE49-F238E27FC236}">
                    <a16:creationId xmlns:a16="http://schemas.microsoft.com/office/drawing/2014/main" id="{A0445F5C-0750-EFA3-4200-2D94A5E4A325}"/>
                  </a:ext>
                </a:extLst>
              </p:cNvPr>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3" name="Rectangle 11">
                <a:extLst>
                  <a:ext uri="{FF2B5EF4-FFF2-40B4-BE49-F238E27FC236}">
                    <a16:creationId xmlns:a16="http://schemas.microsoft.com/office/drawing/2014/main" id="{ADCEDFE4-2E1C-3D89-CC79-918FB9FF0504}"/>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4" name="Rectangle 12">
                <a:extLst>
                  <a:ext uri="{FF2B5EF4-FFF2-40B4-BE49-F238E27FC236}">
                    <a16:creationId xmlns:a16="http://schemas.microsoft.com/office/drawing/2014/main" id="{790EA320-70BC-F23E-849E-AE481F1D2837}"/>
                  </a:ext>
                </a:extLst>
              </p:cNvPr>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5" name="Rectangle 13">
                <a:extLst>
                  <a:ext uri="{FF2B5EF4-FFF2-40B4-BE49-F238E27FC236}">
                    <a16:creationId xmlns:a16="http://schemas.microsoft.com/office/drawing/2014/main" id="{6CA6D4BF-D8C1-ED65-08AE-3121782C3DF0}"/>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6" name="Rectangle 14">
                <a:extLst>
                  <a:ext uri="{FF2B5EF4-FFF2-40B4-BE49-F238E27FC236}">
                    <a16:creationId xmlns:a16="http://schemas.microsoft.com/office/drawing/2014/main" id="{F0BE34C5-0E8B-9DE7-1468-D54957223823}"/>
                  </a:ext>
                </a:extLst>
              </p:cNvPr>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7" name="Rectangle 15">
                <a:extLst>
                  <a:ext uri="{FF2B5EF4-FFF2-40B4-BE49-F238E27FC236}">
                    <a16:creationId xmlns:a16="http://schemas.microsoft.com/office/drawing/2014/main" id="{2BB11FB3-6139-1A10-C8B1-FAD725CBF201}"/>
                  </a:ext>
                </a:extLst>
              </p:cNvPr>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8" name="Rectangle 16">
                <a:extLst>
                  <a:ext uri="{FF2B5EF4-FFF2-40B4-BE49-F238E27FC236}">
                    <a16:creationId xmlns:a16="http://schemas.microsoft.com/office/drawing/2014/main" id="{0A652A6F-8369-0431-F82F-0AC3A3D4B5D1}"/>
                  </a:ext>
                </a:extLst>
              </p:cNvPr>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9" name="Rectangle 17">
                <a:extLst>
                  <a:ext uri="{FF2B5EF4-FFF2-40B4-BE49-F238E27FC236}">
                    <a16:creationId xmlns:a16="http://schemas.microsoft.com/office/drawing/2014/main" id="{E569F5F3-ECCB-BDA9-DE57-7AF5C2548C87}"/>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0" name="Rectangle 18">
                <a:extLst>
                  <a:ext uri="{FF2B5EF4-FFF2-40B4-BE49-F238E27FC236}">
                    <a16:creationId xmlns:a16="http://schemas.microsoft.com/office/drawing/2014/main" id="{2B0FA4D3-913B-CDA0-C007-729D0A937ABA}"/>
                  </a:ext>
                </a:extLst>
              </p:cNvPr>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1" name="Rectangle 19">
                <a:extLst>
                  <a:ext uri="{FF2B5EF4-FFF2-40B4-BE49-F238E27FC236}">
                    <a16:creationId xmlns:a16="http://schemas.microsoft.com/office/drawing/2014/main" id="{3A7C69FB-17FA-E555-0C8B-73659917943C}"/>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2" name="Rectangle 20">
                <a:extLst>
                  <a:ext uri="{FF2B5EF4-FFF2-40B4-BE49-F238E27FC236}">
                    <a16:creationId xmlns:a16="http://schemas.microsoft.com/office/drawing/2014/main" id="{376A8028-39E1-277B-C809-42111C36A819}"/>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3" name="Rectangle 21">
                <a:extLst>
                  <a:ext uri="{FF2B5EF4-FFF2-40B4-BE49-F238E27FC236}">
                    <a16:creationId xmlns:a16="http://schemas.microsoft.com/office/drawing/2014/main" id="{1271234A-93C0-071C-4EDA-CFE20E258524}"/>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4" name="Rectangle 22">
                <a:extLst>
                  <a:ext uri="{FF2B5EF4-FFF2-40B4-BE49-F238E27FC236}">
                    <a16:creationId xmlns:a16="http://schemas.microsoft.com/office/drawing/2014/main" id="{7F6F3685-DC1F-7EF6-9F9B-915E90745E06}"/>
                  </a:ext>
                </a:extLst>
              </p:cNvPr>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5" name="Rectangle 23">
                <a:extLst>
                  <a:ext uri="{FF2B5EF4-FFF2-40B4-BE49-F238E27FC236}">
                    <a16:creationId xmlns:a16="http://schemas.microsoft.com/office/drawing/2014/main" id="{56B1DB56-1812-C55A-F6BE-7C7992EA1686}"/>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6" name="Rectangle 24">
                <a:extLst>
                  <a:ext uri="{FF2B5EF4-FFF2-40B4-BE49-F238E27FC236}">
                    <a16:creationId xmlns:a16="http://schemas.microsoft.com/office/drawing/2014/main" id="{8B389011-A0A9-F550-CC60-41EAC850FA05}"/>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7" name="Rectangle 25">
                <a:extLst>
                  <a:ext uri="{FF2B5EF4-FFF2-40B4-BE49-F238E27FC236}">
                    <a16:creationId xmlns:a16="http://schemas.microsoft.com/office/drawing/2014/main" id="{3AE53A26-1F16-A696-4D10-3F8C820DE855}"/>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8" name="Rectangle 26">
                <a:extLst>
                  <a:ext uri="{FF2B5EF4-FFF2-40B4-BE49-F238E27FC236}">
                    <a16:creationId xmlns:a16="http://schemas.microsoft.com/office/drawing/2014/main" id="{0CCCF225-AEE1-3129-CDA0-10888B611BC8}"/>
                  </a:ext>
                </a:extLst>
              </p:cNvPr>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29" name="Rectangle 27">
                <a:extLst>
                  <a:ext uri="{FF2B5EF4-FFF2-40B4-BE49-F238E27FC236}">
                    <a16:creationId xmlns:a16="http://schemas.microsoft.com/office/drawing/2014/main" id="{A115FB83-9698-357F-9DAC-D4350112AAD7}"/>
                  </a:ext>
                </a:extLst>
              </p:cNvPr>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0" name="Rectangle 28">
                <a:extLst>
                  <a:ext uri="{FF2B5EF4-FFF2-40B4-BE49-F238E27FC236}">
                    <a16:creationId xmlns:a16="http://schemas.microsoft.com/office/drawing/2014/main" id="{A8D9E61C-DE7B-4FAF-ABA4-5C4AD471DD75}"/>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1" name="Rectangle 29">
                <a:extLst>
                  <a:ext uri="{FF2B5EF4-FFF2-40B4-BE49-F238E27FC236}">
                    <a16:creationId xmlns:a16="http://schemas.microsoft.com/office/drawing/2014/main" id="{20A09BCA-F748-2D99-F54F-FE66FB7E615D}"/>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2" name="Rectangle 30">
                <a:extLst>
                  <a:ext uri="{FF2B5EF4-FFF2-40B4-BE49-F238E27FC236}">
                    <a16:creationId xmlns:a16="http://schemas.microsoft.com/office/drawing/2014/main" id="{89CA1EF7-280A-F850-8404-94C903FA4250}"/>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3" name="Rectangle 31">
                <a:extLst>
                  <a:ext uri="{FF2B5EF4-FFF2-40B4-BE49-F238E27FC236}">
                    <a16:creationId xmlns:a16="http://schemas.microsoft.com/office/drawing/2014/main" id="{E904D2B4-5FE2-880B-878C-7A7B9DEF9F82}"/>
                  </a:ext>
                </a:extLst>
              </p:cNvPr>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4" name="Rectangle 32">
                <a:extLst>
                  <a:ext uri="{FF2B5EF4-FFF2-40B4-BE49-F238E27FC236}">
                    <a16:creationId xmlns:a16="http://schemas.microsoft.com/office/drawing/2014/main" id="{80282C76-9D0D-6431-185D-CBB9F479A4E8}"/>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35" name="Rectangle 33">
                <a:extLst>
                  <a:ext uri="{FF2B5EF4-FFF2-40B4-BE49-F238E27FC236}">
                    <a16:creationId xmlns:a16="http://schemas.microsoft.com/office/drawing/2014/main" id="{53EDA3DA-F524-3675-8B8D-DEE4CD9BD548}"/>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38946" name="Rectangle 34"/>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p>
        </p:txBody>
      </p:sp>
      <p:sp>
        <p:nvSpPr>
          <p:cNvPr id="38947" name="Rectangle 35"/>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p>
        </p:txBody>
      </p:sp>
      <p:sp>
        <p:nvSpPr>
          <p:cNvPr id="36" name="Rectangle 36">
            <a:extLst>
              <a:ext uri="{FF2B5EF4-FFF2-40B4-BE49-F238E27FC236}">
                <a16:creationId xmlns:a16="http://schemas.microsoft.com/office/drawing/2014/main" id="{F991F424-C427-B59A-BE7F-5A6F2FBFAAC8}"/>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a:extLst>
              <a:ext uri="{FF2B5EF4-FFF2-40B4-BE49-F238E27FC236}">
                <a16:creationId xmlns:a16="http://schemas.microsoft.com/office/drawing/2014/main" id="{FF9A501D-C645-ED4C-1F7A-AE47E4CC7823}"/>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a:extLst>
              <a:ext uri="{FF2B5EF4-FFF2-40B4-BE49-F238E27FC236}">
                <a16:creationId xmlns:a16="http://schemas.microsoft.com/office/drawing/2014/main" id="{65FC91F7-0537-DC0D-0A84-3ECE3A5F461E}"/>
              </a:ext>
            </a:extLst>
          </p:cNvPr>
          <p:cNvSpPr>
            <a:spLocks noGrp="1" noChangeArrowheads="1"/>
          </p:cNvSpPr>
          <p:nvPr>
            <p:ph type="sldNum" sz="quarter" idx="12"/>
          </p:nvPr>
        </p:nvSpPr>
        <p:spPr/>
        <p:txBody>
          <a:bodyPr/>
          <a:lstStyle>
            <a:lvl1pPr>
              <a:defRPr smtClean="0">
                <a:solidFill>
                  <a:srgbClr val="FFFFFF"/>
                </a:solidFill>
              </a:defRPr>
            </a:lvl1pPr>
          </a:lstStyle>
          <a:p>
            <a:pPr>
              <a:defRPr/>
            </a:pPr>
            <a:fld id="{28DD11C9-9D93-433D-92D4-D7F971B2E0EC}" type="slidenum">
              <a:rPr lang="en-US" altLang="en-US"/>
              <a:pPr>
                <a:defRPr/>
              </a:pPr>
              <a:t>‹#›</a:t>
            </a:fld>
            <a:endParaRPr lang="en-US" altLang="en-US"/>
          </a:p>
        </p:txBody>
      </p:sp>
    </p:spTree>
    <p:extLst>
      <p:ext uri="{BB962C8B-B14F-4D97-AF65-F5344CB8AC3E}">
        <p14:creationId xmlns:p14="http://schemas.microsoft.com/office/powerpoint/2010/main" val="678765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4FFE69FE-4E88-4964-81C6-3AAF7914F21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21ECABFE-E5EF-B2AA-0E9D-3C32A91AD6CD}"/>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65482993-8BFD-96CF-EEB2-36A72577A554}"/>
              </a:ext>
            </a:extLst>
          </p:cNvPr>
          <p:cNvSpPr>
            <a:spLocks noGrp="1" noChangeArrowheads="1"/>
          </p:cNvSpPr>
          <p:nvPr>
            <p:ph type="sldNum" sz="quarter" idx="12"/>
          </p:nvPr>
        </p:nvSpPr>
        <p:spPr/>
        <p:txBody>
          <a:bodyPr/>
          <a:lstStyle>
            <a:lvl1pPr>
              <a:defRPr smtClean="0"/>
            </a:lvl1pPr>
          </a:lstStyle>
          <a:p>
            <a:pPr>
              <a:defRPr/>
            </a:pPr>
            <a:fld id="{B68E3B8E-5B4B-47EC-ABA3-AFB2C55B035D}" type="slidenum">
              <a:rPr lang="en-US" altLang="en-US"/>
              <a:pPr>
                <a:defRPr/>
              </a:pPr>
              <a:t>‹#›</a:t>
            </a:fld>
            <a:endParaRPr lang="en-US" altLang="en-US"/>
          </a:p>
        </p:txBody>
      </p:sp>
    </p:spTree>
    <p:extLst>
      <p:ext uri="{BB962C8B-B14F-4D97-AF65-F5344CB8AC3E}">
        <p14:creationId xmlns:p14="http://schemas.microsoft.com/office/powerpoint/2010/main" val="21754357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177E2276-340F-FC1C-4E82-5D64F191D5B4}"/>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5E6817BE-7DE2-CE82-D8A7-9C6491C4DBD6}"/>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5223E12C-DEA5-5E67-97A2-CC0A0D93DD03}"/>
              </a:ext>
            </a:extLst>
          </p:cNvPr>
          <p:cNvSpPr>
            <a:spLocks noGrp="1" noChangeArrowheads="1"/>
          </p:cNvSpPr>
          <p:nvPr>
            <p:ph type="sldNum" sz="quarter" idx="12"/>
          </p:nvPr>
        </p:nvSpPr>
        <p:spPr/>
        <p:txBody>
          <a:bodyPr/>
          <a:lstStyle>
            <a:lvl1pPr>
              <a:defRPr smtClean="0"/>
            </a:lvl1pPr>
          </a:lstStyle>
          <a:p>
            <a:pPr>
              <a:defRPr/>
            </a:pPr>
            <a:fld id="{097DF588-C10E-41FF-B296-E6932DE3291F}" type="slidenum">
              <a:rPr lang="en-US" altLang="en-US"/>
              <a:pPr>
                <a:defRPr/>
              </a:pPr>
              <a:t>‹#›</a:t>
            </a:fld>
            <a:endParaRPr lang="en-US" altLang="en-US"/>
          </a:p>
        </p:txBody>
      </p:sp>
    </p:spTree>
    <p:extLst>
      <p:ext uri="{BB962C8B-B14F-4D97-AF65-F5344CB8AC3E}">
        <p14:creationId xmlns:p14="http://schemas.microsoft.com/office/powerpoint/2010/main" val="24872452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Rectangle 35">
            <a:extLst>
              <a:ext uri="{FF2B5EF4-FFF2-40B4-BE49-F238E27FC236}">
                <a16:creationId xmlns:a16="http://schemas.microsoft.com/office/drawing/2014/main" id="{E0B6ECDF-5AD1-A6B7-4493-C8832E98CC7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865A068F-0DFE-48DC-A887-27049B999827}"/>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F33045A4-1D10-CDD3-FD0A-02B8A36A7412}"/>
              </a:ext>
            </a:extLst>
          </p:cNvPr>
          <p:cNvSpPr>
            <a:spLocks noGrp="1" noChangeArrowheads="1"/>
          </p:cNvSpPr>
          <p:nvPr>
            <p:ph type="sldNum" sz="quarter" idx="12"/>
          </p:nvPr>
        </p:nvSpPr>
        <p:spPr/>
        <p:txBody>
          <a:bodyPr/>
          <a:lstStyle>
            <a:lvl1pPr>
              <a:defRPr smtClean="0"/>
            </a:lvl1pPr>
          </a:lstStyle>
          <a:p>
            <a:pPr>
              <a:defRPr/>
            </a:pPr>
            <a:fld id="{9D71C071-BEF5-4080-BBA9-3688134E6BF9}" type="slidenum">
              <a:rPr lang="en-US" altLang="en-US"/>
              <a:pPr>
                <a:defRPr/>
              </a:pPr>
              <a:t>‹#›</a:t>
            </a:fld>
            <a:endParaRPr lang="en-US" altLang="en-US"/>
          </a:p>
        </p:txBody>
      </p:sp>
    </p:spTree>
    <p:extLst>
      <p:ext uri="{BB962C8B-B14F-4D97-AF65-F5344CB8AC3E}">
        <p14:creationId xmlns:p14="http://schemas.microsoft.com/office/powerpoint/2010/main" val="12959817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endParaRPr lang="en-US" altLang="en-US" sz="4400" dirty="0">
              <a:solidFill>
                <a:schemeClr val="tx2"/>
              </a:solidFill>
            </a:endParaRPr>
          </a:p>
        </p:txBody>
      </p:sp>
      <p:sp>
        <p:nvSpPr>
          <p:cNvPr id="3" name="Rectangle 3"/>
          <p:cNvSpPr>
            <a:spLocks noGrp="1" noChangeArrowheads="1"/>
          </p:cNvSpPr>
          <p:nvPr/>
        </p:nvSpPr>
        <p:spPr bwMode="auto">
          <a:xfrm>
            <a:off x="1559984" y="1946275"/>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spcBef>
                <a:spcPct val="20000"/>
              </a:spcBef>
              <a:buClr>
                <a:schemeClr val="tx2"/>
              </a:buClr>
              <a:buSzPct val="75000"/>
              <a:buFont typeface="Wingdings" panose="05000000000000000000" pitchFamily="2" charset="2"/>
              <a:buChar char="n"/>
            </a:pPr>
            <a:endParaRPr lang="en-US" altLang="en-US" sz="3200" dirty="0"/>
          </a:p>
        </p:txBody>
      </p:sp>
    </p:spTree>
    <p:extLst>
      <p:ext uri="{BB962C8B-B14F-4D97-AF65-F5344CB8AC3E}">
        <p14:creationId xmlns:p14="http://schemas.microsoft.com/office/powerpoint/2010/main" val="4918502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a:lstStyle/>
          <a:p>
            <a:pPr lvl="0"/>
            <a:endParaRPr lang="en-US" noProof="0" dirty="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dirty="0"/>
          </a:p>
        </p:txBody>
      </p:sp>
      <p:sp>
        <p:nvSpPr>
          <p:cNvPr id="6" name="Rectangle 36"/>
          <p:cNvSpPr>
            <a:spLocks noGrp="1" noChangeArrowheads="1"/>
          </p:cNvSpPr>
          <p:nvPr>
            <p:ph type="ftr" sz="quarter" idx="11"/>
          </p:nvPr>
        </p:nvSpPr>
        <p:spPr/>
        <p:txBody>
          <a:bodyPr/>
          <a:lstStyle>
            <a:lvl1pPr>
              <a:defRPr/>
            </a:lvl1pPr>
          </a:lstStyle>
          <a:p>
            <a:pPr>
              <a:defRPr/>
            </a:pPr>
            <a:endParaRPr lang="en-US" dirty="0"/>
          </a:p>
        </p:txBody>
      </p:sp>
      <p:sp>
        <p:nvSpPr>
          <p:cNvPr id="7" name="Rectangle 37"/>
          <p:cNvSpPr>
            <a:spLocks noGrp="1" noChangeArrowheads="1"/>
          </p:cNvSpPr>
          <p:nvPr>
            <p:ph type="sldNum" sz="quarter" idx="12"/>
          </p:nvPr>
        </p:nvSpPr>
        <p:spPr/>
        <p:txBody>
          <a:bodyPr/>
          <a:lstStyle>
            <a:lvl1pPr>
              <a:defRPr smtClean="0"/>
            </a:lvl1pPr>
          </a:lstStyle>
          <a:p>
            <a:pPr>
              <a:defRPr/>
            </a:pPr>
            <a:fld id="{2E6AC120-5AD1-4F3C-9026-490E77274D1D}" type="slidenum">
              <a:rPr lang="en-US" altLang="en-US"/>
              <a:pPr>
                <a:defRPr/>
              </a:pPr>
              <a:t>‹#›</a:t>
            </a:fld>
            <a:endParaRPr lang="en-US" altLang="en-US" dirty="0"/>
          </a:p>
        </p:txBody>
      </p:sp>
    </p:spTree>
    <p:extLst>
      <p:ext uri="{BB962C8B-B14F-4D97-AF65-F5344CB8AC3E}">
        <p14:creationId xmlns:p14="http://schemas.microsoft.com/office/powerpoint/2010/main" val="38863828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471841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8673231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9446580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38162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02349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a:extLst>
              <a:ext uri="{FF2B5EF4-FFF2-40B4-BE49-F238E27FC236}">
                <a16:creationId xmlns:a16="http://schemas.microsoft.com/office/drawing/2014/main" id="{5937EF32-3A73-9E49-F8D3-769DEEA4CDE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66D13BAB-CCC8-9908-0E69-4E65EF742A59}"/>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AB896BD1-1021-301F-9518-E7A85D1A5FAF}"/>
              </a:ext>
            </a:extLst>
          </p:cNvPr>
          <p:cNvSpPr>
            <a:spLocks noGrp="1" noChangeArrowheads="1"/>
          </p:cNvSpPr>
          <p:nvPr>
            <p:ph type="sldNum" sz="quarter" idx="12"/>
          </p:nvPr>
        </p:nvSpPr>
        <p:spPr/>
        <p:txBody>
          <a:bodyPr/>
          <a:lstStyle>
            <a:lvl1pPr>
              <a:defRPr smtClean="0"/>
            </a:lvl1pPr>
          </a:lstStyle>
          <a:p>
            <a:pPr>
              <a:defRPr/>
            </a:pPr>
            <a:fld id="{C07200EB-991A-4FE1-91DB-C9F6DE8B1E46}" type="slidenum">
              <a:rPr lang="en-US" altLang="en-US"/>
              <a:pPr>
                <a:defRPr/>
              </a:pPr>
              <a:t>‹#›</a:t>
            </a:fld>
            <a:endParaRPr lang="en-US" altLang="en-US"/>
          </a:p>
        </p:txBody>
      </p:sp>
    </p:spTree>
    <p:extLst>
      <p:ext uri="{BB962C8B-B14F-4D97-AF65-F5344CB8AC3E}">
        <p14:creationId xmlns:p14="http://schemas.microsoft.com/office/powerpoint/2010/main" val="3936678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86382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36671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830721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w="9525">
            <a:noFill/>
            <a:miter lim="800000"/>
            <a:headEnd/>
            <a:tailEnd/>
          </a:ln>
        </p:spPr>
        <p:txBody>
          <a:bodyPr lIns="92075" tIns="46038" rIns="92075" bIns="46038" anchor="ctr"/>
          <a:lstStyle/>
          <a:p>
            <a:pPr eaLnBrk="0" hangingPunct="0">
              <a:defRPr/>
            </a:pPr>
            <a:endParaRPr lang="en-US" sz="4400" dirty="0">
              <a:solidFill>
                <a:schemeClr val="tx2"/>
              </a:solidFill>
              <a:latin typeface="Calibri" panose="020F0502020204030204" pitchFamily="34" charset="0"/>
              <a:cs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w="9525">
            <a:noFill/>
            <a:miter lim="800000"/>
            <a:headEnd/>
            <a:tailEnd/>
          </a:ln>
        </p:spPr>
        <p:txBody>
          <a:bodyPr/>
          <a:lstStyle/>
          <a:p>
            <a:pPr marL="342900" indent="-342900" eaLnBrk="0" hangingPunct="0">
              <a:spcBef>
                <a:spcPct val="20000"/>
              </a:spcBef>
              <a:buClr>
                <a:schemeClr val="tx2"/>
              </a:buClr>
              <a:buSzPct val="75000"/>
              <a:buFont typeface="Wingdings" pitchFamily="2" charset="2"/>
              <a:buChar char="n"/>
              <a:defRPr/>
            </a:pPr>
            <a:endParaRPr lang="en-US" sz="3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43432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33519BC1-B281-4A15-B06D-83A57A1F2AEF}" type="slidenum">
              <a:rPr lang="en-US"/>
              <a:pPr>
                <a:defRPr/>
              </a:pPr>
              <a:t>‹#›</a:t>
            </a:fld>
            <a:endParaRPr lang="en-US" dirty="0"/>
          </a:p>
        </p:txBody>
      </p:sp>
    </p:spTree>
    <p:extLst>
      <p:ext uri="{BB962C8B-B14F-4D97-AF65-F5344CB8AC3E}">
        <p14:creationId xmlns:p14="http://schemas.microsoft.com/office/powerpoint/2010/main" val="1238809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A791FBE2-C716-4B6E-8688-39C69791537F}" type="datetimeFigureOut">
              <a:rPr lang="en-US"/>
              <a:pPr>
                <a:defRPr/>
              </a:pPr>
              <a:t>1/14/2023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38A64DC-FAB6-449B-97D0-DE092BD3C765}" type="slidenum">
              <a:rPr lang="en-US"/>
              <a:pPr>
                <a:defRPr/>
              </a:pPr>
              <a:t>‹#›</a:t>
            </a:fld>
            <a:endParaRPr lang="en-US"/>
          </a:p>
        </p:txBody>
      </p:sp>
    </p:spTree>
    <p:extLst>
      <p:ext uri="{BB962C8B-B14F-4D97-AF65-F5344CB8AC3E}">
        <p14:creationId xmlns:p14="http://schemas.microsoft.com/office/powerpoint/2010/main" val="9929964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lipArt Placeholder 2"/>
          <p:cNvSpPr>
            <a:spLocks noGrp="1"/>
          </p:cNvSpPr>
          <p:nvPr>
            <p:ph type="clipArt" sz="half" idx="1"/>
          </p:nvPr>
        </p:nvSpPr>
        <p:spPr>
          <a:xfrm>
            <a:off x="1559984" y="1946275"/>
            <a:ext cx="5080000" cy="4114800"/>
          </a:xfrm>
        </p:spPr>
        <p:txBody>
          <a:bodyPr rtlCol="0">
            <a:normAutofit/>
          </a:bodyPr>
          <a:lstStyle/>
          <a:p>
            <a:pPr lvl="0"/>
            <a:endParaRPr lang="en-US" noProof="0"/>
          </a:p>
        </p:txBody>
      </p:sp>
      <p:sp>
        <p:nvSpPr>
          <p:cNvPr id="4" name="Text Placeholder 3"/>
          <p:cNvSpPr>
            <a:spLocks noGrp="1"/>
          </p:cNvSpPr>
          <p:nvPr>
            <p:ph type="body" sz="half" idx="2"/>
          </p:nvPr>
        </p:nvSpPr>
        <p:spPr>
          <a:xfrm>
            <a:off x="6843184" y="1946275"/>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p:txBody>
          <a:bodyPr/>
          <a:lstStyle>
            <a:lvl1pPr>
              <a:defRPr/>
            </a:lvl1pPr>
          </a:lstStyle>
          <a:p>
            <a:pPr>
              <a:defRPr/>
            </a:pPr>
            <a:endParaRPr lang="en-US"/>
          </a:p>
        </p:txBody>
      </p:sp>
      <p:sp>
        <p:nvSpPr>
          <p:cNvPr id="6" name="Rectangle 36"/>
          <p:cNvSpPr>
            <a:spLocks noGrp="1" noChangeArrowheads="1"/>
          </p:cNvSpPr>
          <p:nvPr>
            <p:ph type="ftr" sz="quarter" idx="11"/>
          </p:nvPr>
        </p:nvSpPr>
        <p:spPr/>
        <p:txBody>
          <a:bodyPr/>
          <a:lstStyle>
            <a:lvl1pPr>
              <a:defRPr/>
            </a:lvl1pPr>
          </a:lstStyle>
          <a:p>
            <a:pPr>
              <a:defRPr/>
            </a:pPr>
            <a:endParaRPr lang="en-US"/>
          </a:p>
        </p:txBody>
      </p:sp>
      <p:sp>
        <p:nvSpPr>
          <p:cNvPr id="7" name="Rectangle 37"/>
          <p:cNvSpPr>
            <a:spLocks noGrp="1" noChangeArrowheads="1"/>
          </p:cNvSpPr>
          <p:nvPr>
            <p:ph type="sldNum" sz="quarter" idx="12"/>
          </p:nvPr>
        </p:nvSpPr>
        <p:spPr/>
        <p:txBody>
          <a:bodyPr/>
          <a:lstStyle>
            <a:lvl1pPr>
              <a:defRPr/>
            </a:lvl1pPr>
          </a:lstStyle>
          <a:p>
            <a:pPr>
              <a:defRPr/>
            </a:pPr>
            <a:fld id="{BD85A5CC-2907-4BF9-824D-5877B2E017CA}" type="slidenum">
              <a:rPr lang="en-US"/>
              <a:pPr>
                <a:defRPr/>
              </a:pPr>
              <a:t>‹#›</a:t>
            </a:fld>
            <a:endParaRPr lang="en-US"/>
          </a:p>
        </p:txBody>
      </p:sp>
    </p:spTree>
    <p:extLst>
      <p:ext uri="{BB962C8B-B14F-4D97-AF65-F5344CB8AC3E}">
        <p14:creationId xmlns:p14="http://schemas.microsoft.com/office/powerpoint/2010/main" val="10036268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a:ln/>
        </p:spPr>
        <p:txBody>
          <a:bodyPr/>
          <a:lstStyle>
            <a:lvl1pPr>
              <a:defRPr/>
            </a:lvl1pPr>
          </a:lstStyle>
          <a:p>
            <a:pPr>
              <a:defRPr/>
            </a:pPr>
            <a:fld id="{DF3D671D-A2A5-4CD9-8A9B-1F7FC052D772}" type="datetime1">
              <a:rPr lang="en-US"/>
              <a:pPr>
                <a:defRPr/>
              </a:pPr>
              <a:t>1/14/2023</a:t>
            </a:fld>
            <a:endParaRPr lang="en-US"/>
          </a:p>
        </p:txBody>
      </p:sp>
      <p:sp>
        <p:nvSpPr>
          <p:cNvPr id="4" name="Rectangle 1030"/>
          <p:cNvSpPr>
            <a:spLocks noGrp="1" noChangeArrowheads="1"/>
          </p:cNvSpPr>
          <p:nvPr>
            <p:ph type="ftr" sz="quarter" idx="11"/>
          </p:nvPr>
        </p:nvSpPr>
        <p:spPr>
          <a:ln/>
        </p:spPr>
        <p:txBody>
          <a:bodyPr/>
          <a:lstStyle>
            <a:lvl1pPr>
              <a:defRPr/>
            </a:lvl1pPr>
          </a:lstStyle>
          <a:p>
            <a:pPr>
              <a:defRPr/>
            </a:pPr>
            <a:r>
              <a:rPr lang="en-US"/>
              <a:t>DANIEL</a:t>
            </a:r>
          </a:p>
        </p:txBody>
      </p:sp>
      <p:sp>
        <p:nvSpPr>
          <p:cNvPr id="5" name="Rectangle 1031"/>
          <p:cNvSpPr>
            <a:spLocks noGrp="1" noChangeArrowheads="1"/>
          </p:cNvSpPr>
          <p:nvPr>
            <p:ph type="sldNum" sz="quarter" idx="12"/>
          </p:nvPr>
        </p:nvSpPr>
        <p:spPr>
          <a:ln/>
        </p:spPr>
        <p:txBody>
          <a:bodyPr/>
          <a:lstStyle>
            <a:lvl1pPr>
              <a:defRPr/>
            </a:lvl1pPr>
          </a:lstStyle>
          <a:p>
            <a:pPr>
              <a:defRPr/>
            </a:pPr>
            <a:fld id="{92FA45A4-3805-48A4-AA47-434E5CC7F107}" type="slidenum">
              <a:rPr lang="en-US"/>
              <a:pPr>
                <a:defRPr/>
              </a:pPr>
              <a:t>‹#›</a:t>
            </a:fld>
            <a:endParaRPr lang="en-US"/>
          </a:p>
        </p:txBody>
      </p:sp>
    </p:spTree>
    <p:extLst>
      <p:ext uri="{BB962C8B-B14F-4D97-AF65-F5344CB8AC3E}">
        <p14:creationId xmlns:p14="http://schemas.microsoft.com/office/powerpoint/2010/main" val="381439173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dgm">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SmartArt Placeholder 2"/>
          <p:cNvSpPr>
            <a:spLocks noGrp="1"/>
          </p:cNvSpPr>
          <p:nvPr>
            <p:ph type="dgm" idx="1"/>
          </p:nvPr>
        </p:nvSpPr>
        <p:spPr>
          <a:xfrm>
            <a:off x="1524000" y="1981200"/>
            <a:ext cx="10363200" cy="4114800"/>
          </a:xfrm>
        </p:spPr>
        <p:txBody>
          <a:bodyPr/>
          <a:lstStyle/>
          <a:p>
            <a:pPr lvl="0"/>
            <a:endParaRPr lang="en-US" noProof="0"/>
          </a:p>
        </p:txBody>
      </p:sp>
      <p:sp>
        <p:nvSpPr>
          <p:cNvPr id="4" name="Rectangle 36"/>
          <p:cNvSpPr>
            <a:spLocks noGrp="1" noChangeArrowheads="1"/>
          </p:cNvSpPr>
          <p:nvPr>
            <p:ph type="dt" sz="half" idx="10"/>
          </p:nvPr>
        </p:nvSpPr>
        <p:spPr/>
        <p:txBody>
          <a:bodyPr/>
          <a:lstStyle>
            <a:lvl1pPr>
              <a:defRPr/>
            </a:lvl1pPr>
          </a:lstStyle>
          <a:p>
            <a:pPr>
              <a:defRPr/>
            </a:pPr>
            <a:endParaRPr lang="en-US"/>
          </a:p>
        </p:txBody>
      </p:sp>
      <p:sp>
        <p:nvSpPr>
          <p:cNvPr id="5" name="Rectangle 37"/>
          <p:cNvSpPr>
            <a:spLocks noGrp="1" noChangeArrowheads="1"/>
          </p:cNvSpPr>
          <p:nvPr>
            <p:ph type="ftr" sz="quarter" idx="11"/>
          </p:nvPr>
        </p:nvSpPr>
        <p:spPr/>
        <p:txBody>
          <a:bodyPr/>
          <a:lstStyle>
            <a:lvl1pPr>
              <a:defRPr/>
            </a:lvl1pPr>
          </a:lstStyle>
          <a:p>
            <a:pPr>
              <a:defRPr/>
            </a:pPr>
            <a:endParaRPr lang="en-US"/>
          </a:p>
        </p:txBody>
      </p:sp>
      <p:sp>
        <p:nvSpPr>
          <p:cNvPr id="6" name="Rectangle 38"/>
          <p:cNvSpPr>
            <a:spLocks noGrp="1" noChangeArrowheads="1"/>
          </p:cNvSpPr>
          <p:nvPr>
            <p:ph type="sldNum" sz="quarter" idx="12"/>
          </p:nvPr>
        </p:nvSpPr>
        <p:spPr/>
        <p:txBody>
          <a:bodyPr/>
          <a:lstStyle>
            <a:lvl1pPr>
              <a:defRPr/>
            </a:lvl1pPr>
          </a:lstStyle>
          <a:p>
            <a:fld id="{32F9550C-4842-44BB-ABB1-FF2905F89024}" type="slidenum">
              <a:rPr lang="en-US" altLang="en-US"/>
              <a:pPr/>
              <a:t>‹#›</a:t>
            </a:fld>
            <a:endParaRPr lang="en-US" altLang="en-US"/>
          </a:p>
        </p:txBody>
      </p:sp>
    </p:spTree>
    <p:extLst>
      <p:ext uri="{BB962C8B-B14F-4D97-AF65-F5344CB8AC3E}">
        <p14:creationId xmlns:p14="http://schemas.microsoft.com/office/powerpoint/2010/main" val="132437308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8128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812800" y="1981200"/>
            <a:ext cx="10363200" cy="4114800"/>
          </a:xfrm>
        </p:spPr>
        <p:txBody>
          <a:bodyPr/>
          <a:lstStyle/>
          <a:p>
            <a:pPr lvl="0"/>
            <a:endParaRPr lang="en-US" noProof="0"/>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pPr>
              <a:defRPr/>
            </a:pPr>
            <a:fld id="{6B196BFA-0DE7-4BE2-97C4-13B184514A8C}" type="slidenum">
              <a:rPr lang="en-US" altLang="en-US"/>
              <a:pPr>
                <a:defRPr/>
              </a:pPr>
              <a:t>‹#›</a:t>
            </a:fld>
            <a:endParaRPr lang="en-US" altLang="en-US"/>
          </a:p>
        </p:txBody>
      </p:sp>
    </p:spTree>
    <p:extLst>
      <p:ext uri="{BB962C8B-B14F-4D97-AF65-F5344CB8AC3E}">
        <p14:creationId xmlns:p14="http://schemas.microsoft.com/office/powerpoint/2010/main" val="2612350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a:extLst>
              <a:ext uri="{FF2B5EF4-FFF2-40B4-BE49-F238E27FC236}">
                <a16:creationId xmlns:a16="http://schemas.microsoft.com/office/drawing/2014/main" id="{4F7235A3-BD51-1D0D-6A40-B4EE136F3D7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36">
            <a:extLst>
              <a:ext uri="{FF2B5EF4-FFF2-40B4-BE49-F238E27FC236}">
                <a16:creationId xmlns:a16="http://schemas.microsoft.com/office/drawing/2014/main" id="{F7EB1D6E-ACB1-9323-44A7-5F03367CA353}"/>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37">
            <a:extLst>
              <a:ext uri="{FF2B5EF4-FFF2-40B4-BE49-F238E27FC236}">
                <a16:creationId xmlns:a16="http://schemas.microsoft.com/office/drawing/2014/main" id="{E5D8DE6C-B1E9-5CDC-5121-025F8CAAEF50}"/>
              </a:ext>
            </a:extLst>
          </p:cNvPr>
          <p:cNvSpPr>
            <a:spLocks noGrp="1" noChangeArrowheads="1"/>
          </p:cNvSpPr>
          <p:nvPr>
            <p:ph type="sldNum" sz="quarter" idx="12"/>
          </p:nvPr>
        </p:nvSpPr>
        <p:spPr/>
        <p:txBody>
          <a:bodyPr/>
          <a:lstStyle>
            <a:lvl1pPr>
              <a:defRPr smtClean="0"/>
            </a:lvl1pPr>
          </a:lstStyle>
          <a:p>
            <a:pPr>
              <a:defRPr/>
            </a:pPr>
            <a:fld id="{D27244FE-3536-43D2-B673-EDB4061C6948}" type="slidenum">
              <a:rPr lang="en-US" altLang="en-US"/>
              <a:pPr>
                <a:defRPr/>
              </a:pPr>
              <a:t>‹#›</a:t>
            </a:fld>
            <a:endParaRPr lang="en-US" altLang="en-US"/>
          </a:p>
        </p:txBody>
      </p:sp>
    </p:spTree>
    <p:extLst>
      <p:ext uri="{BB962C8B-B14F-4D97-AF65-F5344CB8AC3E}">
        <p14:creationId xmlns:p14="http://schemas.microsoft.com/office/powerpoint/2010/main" val="68634844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smtClean="0"/>
            </a:lvl1pPr>
          </a:lstStyle>
          <a:p>
            <a:pPr>
              <a:defRPr/>
            </a:pPr>
            <a:fld id="{A7638D0F-AF1C-4AFB-8987-872321CF80B4}" type="slidenum">
              <a:rPr lang="en-US" altLang="en-US"/>
              <a:pPr>
                <a:defRPr/>
              </a:pPr>
              <a:t>‹#›</a:t>
            </a:fld>
            <a:endParaRPr lang="en-US" altLang="en-US"/>
          </a:p>
        </p:txBody>
      </p:sp>
    </p:spTree>
    <p:extLst>
      <p:ext uri="{BB962C8B-B14F-4D97-AF65-F5344CB8AC3E}">
        <p14:creationId xmlns:p14="http://schemas.microsoft.com/office/powerpoint/2010/main" val="30983693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a:extLst>
              <a:ext uri="{FF2B5EF4-FFF2-40B4-BE49-F238E27FC236}">
                <a16:creationId xmlns:a16="http://schemas.microsoft.com/office/drawing/2014/main" id="{2F70D892-2506-5E33-0376-D02C52F5229C}"/>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D0F157F0-DFFA-FE53-A99B-F9D245B8575E}"/>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FFFA34E0-AAB2-8AD3-8695-0580B6F9D2F0}"/>
              </a:ext>
            </a:extLst>
          </p:cNvPr>
          <p:cNvSpPr>
            <a:spLocks noGrp="1" noChangeArrowheads="1"/>
          </p:cNvSpPr>
          <p:nvPr>
            <p:ph type="sldNum" sz="quarter" idx="12"/>
          </p:nvPr>
        </p:nvSpPr>
        <p:spPr/>
        <p:txBody>
          <a:bodyPr/>
          <a:lstStyle>
            <a:lvl1pPr>
              <a:defRPr smtClean="0"/>
            </a:lvl1pPr>
          </a:lstStyle>
          <a:p>
            <a:pPr>
              <a:defRPr/>
            </a:pPr>
            <a:fld id="{790E2EA2-9CE6-4C73-B271-57490F731DCA}" type="slidenum">
              <a:rPr lang="en-US" altLang="en-US"/>
              <a:pPr>
                <a:defRPr/>
              </a:pPr>
              <a:t>‹#›</a:t>
            </a:fld>
            <a:endParaRPr lang="en-US" altLang="en-US"/>
          </a:p>
        </p:txBody>
      </p:sp>
    </p:spTree>
    <p:extLst>
      <p:ext uri="{BB962C8B-B14F-4D97-AF65-F5344CB8AC3E}">
        <p14:creationId xmlns:p14="http://schemas.microsoft.com/office/powerpoint/2010/main" val="224134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a:extLst>
              <a:ext uri="{FF2B5EF4-FFF2-40B4-BE49-F238E27FC236}">
                <a16:creationId xmlns:a16="http://schemas.microsoft.com/office/drawing/2014/main" id="{4A56C7CA-64A8-D8AB-8C56-7B59A47FA322}"/>
              </a:ext>
            </a:extLst>
          </p:cNvPr>
          <p:cNvSpPr>
            <a:spLocks noGrp="1" noChangeArrowheads="1"/>
          </p:cNvSpPr>
          <p:nvPr>
            <p:ph type="dt" sz="half" idx="10"/>
          </p:nvPr>
        </p:nvSpPr>
        <p:spPr/>
        <p:txBody>
          <a:bodyPr/>
          <a:lstStyle>
            <a:lvl1pPr>
              <a:defRPr/>
            </a:lvl1pPr>
          </a:lstStyle>
          <a:p>
            <a:pPr>
              <a:defRPr/>
            </a:pPr>
            <a:endParaRPr lang="en-US"/>
          </a:p>
        </p:txBody>
      </p:sp>
      <p:sp>
        <p:nvSpPr>
          <p:cNvPr id="8" name="Rectangle 36">
            <a:extLst>
              <a:ext uri="{FF2B5EF4-FFF2-40B4-BE49-F238E27FC236}">
                <a16:creationId xmlns:a16="http://schemas.microsoft.com/office/drawing/2014/main" id="{DAC97FC5-7DE4-4504-4379-D095F0A3240B}"/>
              </a:ext>
            </a:extLst>
          </p:cNvPr>
          <p:cNvSpPr>
            <a:spLocks noGrp="1" noChangeArrowheads="1"/>
          </p:cNvSpPr>
          <p:nvPr>
            <p:ph type="ftr" sz="quarter" idx="11"/>
          </p:nvPr>
        </p:nvSpPr>
        <p:spPr/>
        <p:txBody>
          <a:bodyPr/>
          <a:lstStyle>
            <a:lvl1pPr>
              <a:defRPr/>
            </a:lvl1pPr>
          </a:lstStyle>
          <a:p>
            <a:pPr>
              <a:defRPr/>
            </a:pPr>
            <a:endParaRPr lang="en-US"/>
          </a:p>
        </p:txBody>
      </p:sp>
      <p:sp>
        <p:nvSpPr>
          <p:cNvPr id="9" name="Rectangle 37">
            <a:extLst>
              <a:ext uri="{FF2B5EF4-FFF2-40B4-BE49-F238E27FC236}">
                <a16:creationId xmlns:a16="http://schemas.microsoft.com/office/drawing/2014/main" id="{E0EA6888-75FB-407B-E137-7C0DA57838B5}"/>
              </a:ext>
            </a:extLst>
          </p:cNvPr>
          <p:cNvSpPr>
            <a:spLocks noGrp="1" noChangeArrowheads="1"/>
          </p:cNvSpPr>
          <p:nvPr>
            <p:ph type="sldNum" sz="quarter" idx="12"/>
          </p:nvPr>
        </p:nvSpPr>
        <p:spPr/>
        <p:txBody>
          <a:bodyPr/>
          <a:lstStyle>
            <a:lvl1pPr>
              <a:defRPr smtClean="0"/>
            </a:lvl1pPr>
          </a:lstStyle>
          <a:p>
            <a:pPr>
              <a:defRPr/>
            </a:pPr>
            <a:fld id="{E668F61C-35DC-4B79-9FA1-3558FF7CE09B}" type="slidenum">
              <a:rPr lang="en-US" altLang="en-US"/>
              <a:pPr>
                <a:defRPr/>
              </a:pPr>
              <a:t>‹#›</a:t>
            </a:fld>
            <a:endParaRPr lang="en-US" altLang="en-US"/>
          </a:p>
        </p:txBody>
      </p:sp>
    </p:spTree>
    <p:extLst>
      <p:ext uri="{BB962C8B-B14F-4D97-AF65-F5344CB8AC3E}">
        <p14:creationId xmlns:p14="http://schemas.microsoft.com/office/powerpoint/2010/main" val="21180879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a:extLst>
              <a:ext uri="{FF2B5EF4-FFF2-40B4-BE49-F238E27FC236}">
                <a16:creationId xmlns:a16="http://schemas.microsoft.com/office/drawing/2014/main" id="{1DD59262-0348-DB43-7E7B-92C258FB255F}"/>
              </a:ext>
            </a:extLst>
          </p:cNvPr>
          <p:cNvSpPr>
            <a:spLocks noGrp="1" noChangeArrowheads="1"/>
          </p:cNvSpPr>
          <p:nvPr>
            <p:ph type="dt" sz="half" idx="10"/>
          </p:nvPr>
        </p:nvSpPr>
        <p:spPr/>
        <p:txBody>
          <a:bodyPr/>
          <a:lstStyle>
            <a:lvl1pPr>
              <a:defRPr/>
            </a:lvl1pPr>
          </a:lstStyle>
          <a:p>
            <a:pPr>
              <a:defRPr/>
            </a:pPr>
            <a:endParaRPr lang="en-US"/>
          </a:p>
        </p:txBody>
      </p:sp>
      <p:sp>
        <p:nvSpPr>
          <p:cNvPr id="4" name="Rectangle 36">
            <a:extLst>
              <a:ext uri="{FF2B5EF4-FFF2-40B4-BE49-F238E27FC236}">
                <a16:creationId xmlns:a16="http://schemas.microsoft.com/office/drawing/2014/main" id="{DC22EFCA-0ADF-73AB-718F-D6C4756242E6}"/>
              </a:ext>
            </a:extLst>
          </p:cNvPr>
          <p:cNvSpPr>
            <a:spLocks noGrp="1" noChangeArrowheads="1"/>
          </p:cNvSpPr>
          <p:nvPr>
            <p:ph type="ftr" sz="quarter" idx="11"/>
          </p:nvPr>
        </p:nvSpPr>
        <p:spPr/>
        <p:txBody>
          <a:bodyPr/>
          <a:lstStyle>
            <a:lvl1pPr>
              <a:defRPr/>
            </a:lvl1pPr>
          </a:lstStyle>
          <a:p>
            <a:pPr>
              <a:defRPr/>
            </a:pPr>
            <a:endParaRPr lang="en-US"/>
          </a:p>
        </p:txBody>
      </p:sp>
      <p:sp>
        <p:nvSpPr>
          <p:cNvPr id="5" name="Rectangle 37">
            <a:extLst>
              <a:ext uri="{FF2B5EF4-FFF2-40B4-BE49-F238E27FC236}">
                <a16:creationId xmlns:a16="http://schemas.microsoft.com/office/drawing/2014/main" id="{F69623EC-8E66-C2A1-C82E-50446D4197C9}"/>
              </a:ext>
            </a:extLst>
          </p:cNvPr>
          <p:cNvSpPr>
            <a:spLocks noGrp="1" noChangeArrowheads="1"/>
          </p:cNvSpPr>
          <p:nvPr>
            <p:ph type="sldNum" sz="quarter" idx="12"/>
          </p:nvPr>
        </p:nvSpPr>
        <p:spPr/>
        <p:txBody>
          <a:bodyPr/>
          <a:lstStyle>
            <a:lvl1pPr>
              <a:defRPr smtClean="0"/>
            </a:lvl1pPr>
          </a:lstStyle>
          <a:p>
            <a:pPr>
              <a:defRPr/>
            </a:pPr>
            <a:fld id="{9E6B5554-FA75-4E86-A13A-CDAF27C31F27}" type="slidenum">
              <a:rPr lang="en-US" altLang="en-US"/>
              <a:pPr>
                <a:defRPr/>
              </a:pPr>
              <a:t>‹#›</a:t>
            </a:fld>
            <a:endParaRPr lang="en-US" altLang="en-US"/>
          </a:p>
        </p:txBody>
      </p:sp>
    </p:spTree>
    <p:extLst>
      <p:ext uri="{BB962C8B-B14F-4D97-AF65-F5344CB8AC3E}">
        <p14:creationId xmlns:p14="http://schemas.microsoft.com/office/powerpoint/2010/main" val="94990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a:extLst>
              <a:ext uri="{FF2B5EF4-FFF2-40B4-BE49-F238E27FC236}">
                <a16:creationId xmlns:a16="http://schemas.microsoft.com/office/drawing/2014/main" id="{715473E0-5559-F804-9090-F45FB0048C80}"/>
              </a:ext>
            </a:extLst>
          </p:cNvPr>
          <p:cNvSpPr>
            <a:spLocks noGrp="1" noChangeArrowheads="1"/>
          </p:cNvSpPr>
          <p:nvPr>
            <p:ph type="dt" sz="half" idx="10"/>
          </p:nvPr>
        </p:nvSpPr>
        <p:spPr/>
        <p:txBody>
          <a:bodyPr/>
          <a:lstStyle>
            <a:lvl1pPr>
              <a:defRPr/>
            </a:lvl1pPr>
          </a:lstStyle>
          <a:p>
            <a:pPr>
              <a:defRPr/>
            </a:pPr>
            <a:endParaRPr lang="en-US"/>
          </a:p>
        </p:txBody>
      </p:sp>
      <p:sp>
        <p:nvSpPr>
          <p:cNvPr id="3" name="Rectangle 36">
            <a:extLst>
              <a:ext uri="{FF2B5EF4-FFF2-40B4-BE49-F238E27FC236}">
                <a16:creationId xmlns:a16="http://schemas.microsoft.com/office/drawing/2014/main" id="{BBCA76AE-2E28-9F8A-5EE6-0B80A070F22A}"/>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37">
            <a:extLst>
              <a:ext uri="{FF2B5EF4-FFF2-40B4-BE49-F238E27FC236}">
                <a16:creationId xmlns:a16="http://schemas.microsoft.com/office/drawing/2014/main" id="{CEE71234-54C8-57CA-D690-3C02F8B4A3A1}"/>
              </a:ext>
            </a:extLst>
          </p:cNvPr>
          <p:cNvSpPr>
            <a:spLocks noGrp="1" noChangeArrowheads="1"/>
          </p:cNvSpPr>
          <p:nvPr>
            <p:ph type="sldNum" sz="quarter" idx="12"/>
          </p:nvPr>
        </p:nvSpPr>
        <p:spPr/>
        <p:txBody>
          <a:bodyPr/>
          <a:lstStyle>
            <a:lvl1pPr>
              <a:defRPr smtClean="0"/>
            </a:lvl1pPr>
          </a:lstStyle>
          <a:p>
            <a:pPr>
              <a:defRPr/>
            </a:pPr>
            <a:fld id="{51AF59A2-8ADD-4864-9BFD-7BF621015B14}" type="slidenum">
              <a:rPr lang="en-US" altLang="en-US"/>
              <a:pPr>
                <a:defRPr/>
              </a:pPr>
              <a:t>‹#›</a:t>
            </a:fld>
            <a:endParaRPr lang="en-US" altLang="en-US"/>
          </a:p>
        </p:txBody>
      </p:sp>
    </p:spTree>
    <p:extLst>
      <p:ext uri="{BB962C8B-B14F-4D97-AF65-F5344CB8AC3E}">
        <p14:creationId xmlns:p14="http://schemas.microsoft.com/office/powerpoint/2010/main" val="8086112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67BBBC5D-39C0-E83A-5F26-88A169227C25}"/>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B53F80C0-AA45-72F0-A4B7-DCADBFCA120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D097DFC1-5EF0-A826-3C29-6B3F7C405E72}"/>
              </a:ext>
            </a:extLst>
          </p:cNvPr>
          <p:cNvSpPr>
            <a:spLocks noGrp="1" noChangeArrowheads="1"/>
          </p:cNvSpPr>
          <p:nvPr>
            <p:ph type="sldNum" sz="quarter" idx="12"/>
          </p:nvPr>
        </p:nvSpPr>
        <p:spPr/>
        <p:txBody>
          <a:bodyPr/>
          <a:lstStyle>
            <a:lvl1pPr>
              <a:defRPr smtClean="0"/>
            </a:lvl1pPr>
          </a:lstStyle>
          <a:p>
            <a:pPr>
              <a:defRPr/>
            </a:pPr>
            <a:fld id="{632669C9-D97E-449C-B1B0-CABC96403C34}" type="slidenum">
              <a:rPr lang="en-US" altLang="en-US"/>
              <a:pPr>
                <a:defRPr/>
              </a:pPr>
              <a:t>‹#›</a:t>
            </a:fld>
            <a:endParaRPr lang="en-US" altLang="en-US"/>
          </a:p>
        </p:txBody>
      </p:sp>
    </p:spTree>
    <p:extLst>
      <p:ext uri="{BB962C8B-B14F-4D97-AF65-F5344CB8AC3E}">
        <p14:creationId xmlns:p14="http://schemas.microsoft.com/office/powerpoint/2010/main" val="30837196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a:extLst>
              <a:ext uri="{FF2B5EF4-FFF2-40B4-BE49-F238E27FC236}">
                <a16:creationId xmlns:a16="http://schemas.microsoft.com/office/drawing/2014/main" id="{5796B415-E482-0ABA-87A0-CF66D8817476}"/>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36">
            <a:extLst>
              <a:ext uri="{FF2B5EF4-FFF2-40B4-BE49-F238E27FC236}">
                <a16:creationId xmlns:a16="http://schemas.microsoft.com/office/drawing/2014/main" id="{208D26D7-8F88-895C-B231-C63EC1D06704}"/>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37">
            <a:extLst>
              <a:ext uri="{FF2B5EF4-FFF2-40B4-BE49-F238E27FC236}">
                <a16:creationId xmlns:a16="http://schemas.microsoft.com/office/drawing/2014/main" id="{34FDBDD0-D3A8-D202-0F4C-75688DA285CE}"/>
              </a:ext>
            </a:extLst>
          </p:cNvPr>
          <p:cNvSpPr>
            <a:spLocks noGrp="1" noChangeArrowheads="1"/>
          </p:cNvSpPr>
          <p:nvPr>
            <p:ph type="sldNum" sz="quarter" idx="12"/>
          </p:nvPr>
        </p:nvSpPr>
        <p:spPr/>
        <p:txBody>
          <a:bodyPr/>
          <a:lstStyle>
            <a:lvl1pPr>
              <a:defRPr smtClean="0"/>
            </a:lvl1pPr>
          </a:lstStyle>
          <a:p>
            <a:pPr>
              <a:defRPr/>
            </a:pPr>
            <a:fld id="{95F2AD91-684D-4D77-AE4F-2CFFE84A6A71}" type="slidenum">
              <a:rPr lang="en-US" altLang="en-US"/>
              <a:pPr>
                <a:defRPr/>
              </a:pPr>
              <a:t>‹#›</a:t>
            </a:fld>
            <a:endParaRPr lang="en-US" altLang="en-US"/>
          </a:p>
        </p:txBody>
      </p:sp>
    </p:spTree>
    <p:extLst>
      <p:ext uri="{BB962C8B-B14F-4D97-AF65-F5344CB8AC3E}">
        <p14:creationId xmlns:p14="http://schemas.microsoft.com/office/powerpoint/2010/main" val="149991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598F0CD2-8E28-0196-2B26-040A583C6489}"/>
              </a:ext>
            </a:extLst>
          </p:cNvPr>
          <p:cNvGrpSpPr>
            <a:grpSpLocks/>
          </p:cNvGrpSpPr>
          <p:nvPr/>
        </p:nvGrpSpPr>
        <p:grpSpPr bwMode="auto">
          <a:xfrm>
            <a:off x="0" y="0"/>
            <a:ext cx="1447800" cy="6854825"/>
            <a:chOff x="0" y="0"/>
            <a:chExt cx="684" cy="4318"/>
          </a:xfrm>
        </p:grpSpPr>
        <p:sp>
          <p:nvSpPr>
            <p:cNvPr id="37891" name="Rectangle 3">
              <a:extLst>
                <a:ext uri="{FF2B5EF4-FFF2-40B4-BE49-F238E27FC236}">
                  <a16:creationId xmlns:a16="http://schemas.microsoft.com/office/drawing/2014/main" id="{BB28B39A-E552-3243-F67E-DA18870268C3}"/>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1" hangingPunct="1">
                <a:defRPr/>
              </a:pPr>
              <a:endParaRPr lang="en-US" dirty="0">
                <a:latin typeface="Calibri" panose="020F0502020204030204" pitchFamily="34" charset="0"/>
              </a:endParaRPr>
            </a:p>
          </p:txBody>
        </p:sp>
        <p:grpSp>
          <p:nvGrpSpPr>
            <p:cNvPr id="1033" name="Group 4">
              <a:extLst>
                <a:ext uri="{FF2B5EF4-FFF2-40B4-BE49-F238E27FC236}">
                  <a16:creationId xmlns:a16="http://schemas.microsoft.com/office/drawing/2014/main" id="{FCB39ADA-4387-5DD4-28D3-9480AB72F3D7}"/>
                </a:ext>
              </a:extLst>
            </p:cNvPr>
            <p:cNvGrpSpPr>
              <a:grpSpLocks/>
            </p:cNvGrpSpPr>
            <p:nvPr/>
          </p:nvGrpSpPr>
          <p:grpSpPr bwMode="auto">
            <a:xfrm>
              <a:off x="48" y="102"/>
              <a:ext cx="96" cy="4128"/>
              <a:chOff x="48" y="102"/>
              <a:chExt cx="96" cy="4128"/>
            </a:xfrm>
          </p:grpSpPr>
          <p:sp>
            <p:nvSpPr>
              <p:cNvPr id="1034" name="Rectangle 5">
                <a:extLst>
                  <a:ext uri="{FF2B5EF4-FFF2-40B4-BE49-F238E27FC236}">
                    <a16:creationId xmlns:a16="http://schemas.microsoft.com/office/drawing/2014/main" id="{8B0C6602-F639-5FF2-13F4-62EAD51D1696}"/>
                  </a:ext>
                </a:extLst>
              </p:cNvPr>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5" name="Rectangle 6">
                <a:extLst>
                  <a:ext uri="{FF2B5EF4-FFF2-40B4-BE49-F238E27FC236}">
                    <a16:creationId xmlns:a16="http://schemas.microsoft.com/office/drawing/2014/main" id="{803D73D7-C1C9-1F9F-9156-897E51A52E20}"/>
                  </a:ext>
                </a:extLst>
              </p:cNvPr>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6" name="Rectangle 7">
                <a:extLst>
                  <a:ext uri="{FF2B5EF4-FFF2-40B4-BE49-F238E27FC236}">
                    <a16:creationId xmlns:a16="http://schemas.microsoft.com/office/drawing/2014/main" id="{0984B52C-C345-1619-72BA-35241F7FF4AC}"/>
                  </a:ext>
                </a:extLst>
              </p:cNvPr>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7" name="Rectangle 8">
                <a:extLst>
                  <a:ext uri="{FF2B5EF4-FFF2-40B4-BE49-F238E27FC236}">
                    <a16:creationId xmlns:a16="http://schemas.microsoft.com/office/drawing/2014/main" id="{FC40FBFC-9328-2626-2A2A-843732ADD5EC}"/>
                  </a:ext>
                </a:extLst>
              </p:cNvPr>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8" name="Rectangle 9">
                <a:extLst>
                  <a:ext uri="{FF2B5EF4-FFF2-40B4-BE49-F238E27FC236}">
                    <a16:creationId xmlns:a16="http://schemas.microsoft.com/office/drawing/2014/main" id="{17E796C2-EC83-41DF-32FE-84200B6E8EE0}"/>
                  </a:ext>
                </a:extLst>
              </p:cNvPr>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39" name="Rectangle 10">
                <a:extLst>
                  <a:ext uri="{FF2B5EF4-FFF2-40B4-BE49-F238E27FC236}">
                    <a16:creationId xmlns:a16="http://schemas.microsoft.com/office/drawing/2014/main" id="{FC65B5C8-ADB8-A9DF-EB80-09996DBE7228}"/>
                  </a:ext>
                </a:extLst>
              </p:cNvPr>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0" name="Rectangle 11">
                <a:extLst>
                  <a:ext uri="{FF2B5EF4-FFF2-40B4-BE49-F238E27FC236}">
                    <a16:creationId xmlns:a16="http://schemas.microsoft.com/office/drawing/2014/main" id="{DDBAF225-8136-E87B-5E24-DCDE94C12983}"/>
                  </a:ext>
                </a:extLst>
              </p:cNvPr>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1" name="Rectangle 12">
                <a:extLst>
                  <a:ext uri="{FF2B5EF4-FFF2-40B4-BE49-F238E27FC236}">
                    <a16:creationId xmlns:a16="http://schemas.microsoft.com/office/drawing/2014/main" id="{5BC7E8EF-8C04-A673-7ED5-22EA9BA090D7}"/>
                  </a:ext>
                </a:extLst>
              </p:cNvPr>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2" name="Rectangle 13">
                <a:extLst>
                  <a:ext uri="{FF2B5EF4-FFF2-40B4-BE49-F238E27FC236}">
                    <a16:creationId xmlns:a16="http://schemas.microsoft.com/office/drawing/2014/main" id="{575602DD-0195-2369-8B20-1FD7CB5DD906}"/>
                  </a:ext>
                </a:extLst>
              </p:cNvPr>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3" name="Rectangle 14">
                <a:extLst>
                  <a:ext uri="{FF2B5EF4-FFF2-40B4-BE49-F238E27FC236}">
                    <a16:creationId xmlns:a16="http://schemas.microsoft.com/office/drawing/2014/main" id="{355A6B12-CEA4-7A4B-B26B-C37BD9D490E2}"/>
                  </a:ext>
                </a:extLst>
              </p:cNvPr>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4" name="Rectangle 15">
                <a:extLst>
                  <a:ext uri="{FF2B5EF4-FFF2-40B4-BE49-F238E27FC236}">
                    <a16:creationId xmlns:a16="http://schemas.microsoft.com/office/drawing/2014/main" id="{C5B6AD59-D9AD-A619-2310-146068F4F69F}"/>
                  </a:ext>
                </a:extLst>
              </p:cNvPr>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5" name="Rectangle 16">
                <a:extLst>
                  <a:ext uri="{FF2B5EF4-FFF2-40B4-BE49-F238E27FC236}">
                    <a16:creationId xmlns:a16="http://schemas.microsoft.com/office/drawing/2014/main" id="{8DF078F1-3624-65E0-F813-01653BA1FBF5}"/>
                  </a:ext>
                </a:extLst>
              </p:cNvPr>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6" name="Rectangle 17">
                <a:extLst>
                  <a:ext uri="{FF2B5EF4-FFF2-40B4-BE49-F238E27FC236}">
                    <a16:creationId xmlns:a16="http://schemas.microsoft.com/office/drawing/2014/main" id="{E7FFD1C5-5065-2213-A7B8-F31B102BF8B3}"/>
                  </a:ext>
                </a:extLst>
              </p:cNvPr>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7" name="Rectangle 18">
                <a:extLst>
                  <a:ext uri="{FF2B5EF4-FFF2-40B4-BE49-F238E27FC236}">
                    <a16:creationId xmlns:a16="http://schemas.microsoft.com/office/drawing/2014/main" id="{474C445E-6488-B759-B05E-A0A0748DF769}"/>
                  </a:ext>
                </a:extLst>
              </p:cNvPr>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8" name="Rectangle 19">
                <a:extLst>
                  <a:ext uri="{FF2B5EF4-FFF2-40B4-BE49-F238E27FC236}">
                    <a16:creationId xmlns:a16="http://schemas.microsoft.com/office/drawing/2014/main" id="{8FC28E01-3CA8-64CF-53B6-1D77F3C8DD8B}"/>
                  </a:ext>
                </a:extLst>
              </p:cNvPr>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49" name="Rectangle 20">
                <a:extLst>
                  <a:ext uri="{FF2B5EF4-FFF2-40B4-BE49-F238E27FC236}">
                    <a16:creationId xmlns:a16="http://schemas.microsoft.com/office/drawing/2014/main" id="{B2EF0E4F-38F2-2617-D353-7A8B3F4B0E7A}"/>
                  </a:ext>
                </a:extLst>
              </p:cNvPr>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0" name="Rectangle 21">
                <a:extLst>
                  <a:ext uri="{FF2B5EF4-FFF2-40B4-BE49-F238E27FC236}">
                    <a16:creationId xmlns:a16="http://schemas.microsoft.com/office/drawing/2014/main" id="{69CD4C2E-0864-CB18-2D98-6CE2A0B3E97C}"/>
                  </a:ext>
                </a:extLst>
              </p:cNvPr>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1" name="Rectangle 22">
                <a:extLst>
                  <a:ext uri="{FF2B5EF4-FFF2-40B4-BE49-F238E27FC236}">
                    <a16:creationId xmlns:a16="http://schemas.microsoft.com/office/drawing/2014/main" id="{E4414374-1987-AEB8-AC5F-39138DB4EEF4}"/>
                  </a:ext>
                </a:extLst>
              </p:cNvPr>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2" name="Rectangle 23">
                <a:extLst>
                  <a:ext uri="{FF2B5EF4-FFF2-40B4-BE49-F238E27FC236}">
                    <a16:creationId xmlns:a16="http://schemas.microsoft.com/office/drawing/2014/main" id="{87D23D71-082D-405F-8DFB-580E202116B8}"/>
                  </a:ext>
                </a:extLst>
              </p:cNvPr>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3" name="Rectangle 24">
                <a:extLst>
                  <a:ext uri="{FF2B5EF4-FFF2-40B4-BE49-F238E27FC236}">
                    <a16:creationId xmlns:a16="http://schemas.microsoft.com/office/drawing/2014/main" id="{30E38449-3B1A-762A-2A09-87BD60464194}"/>
                  </a:ext>
                </a:extLst>
              </p:cNvPr>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4" name="Rectangle 25">
                <a:extLst>
                  <a:ext uri="{FF2B5EF4-FFF2-40B4-BE49-F238E27FC236}">
                    <a16:creationId xmlns:a16="http://schemas.microsoft.com/office/drawing/2014/main" id="{12C6C5D3-B6BA-69C8-1A1D-D1448CF1581D}"/>
                  </a:ext>
                </a:extLst>
              </p:cNvPr>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5" name="Rectangle 26">
                <a:extLst>
                  <a:ext uri="{FF2B5EF4-FFF2-40B4-BE49-F238E27FC236}">
                    <a16:creationId xmlns:a16="http://schemas.microsoft.com/office/drawing/2014/main" id="{FFF76EB3-BCEA-B27F-CFF0-C9C8FC7236E5}"/>
                  </a:ext>
                </a:extLst>
              </p:cNvPr>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6" name="Rectangle 27">
                <a:extLst>
                  <a:ext uri="{FF2B5EF4-FFF2-40B4-BE49-F238E27FC236}">
                    <a16:creationId xmlns:a16="http://schemas.microsoft.com/office/drawing/2014/main" id="{2F758DF3-4D4C-0233-EF2C-D41F3FC477C9}"/>
                  </a:ext>
                </a:extLst>
              </p:cNvPr>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7" name="Rectangle 28">
                <a:extLst>
                  <a:ext uri="{FF2B5EF4-FFF2-40B4-BE49-F238E27FC236}">
                    <a16:creationId xmlns:a16="http://schemas.microsoft.com/office/drawing/2014/main" id="{B1A45B67-BE29-966A-BA20-798AEE868A1F}"/>
                  </a:ext>
                </a:extLst>
              </p:cNvPr>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8" name="Rectangle 29">
                <a:extLst>
                  <a:ext uri="{FF2B5EF4-FFF2-40B4-BE49-F238E27FC236}">
                    <a16:creationId xmlns:a16="http://schemas.microsoft.com/office/drawing/2014/main" id="{B26C85B8-E762-C0D3-8900-C8552716E4B7}"/>
                  </a:ext>
                </a:extLst>
              </p:cNvPr>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59" name="Rectangle 30">
                <a:extLst>
                  <a:ext uri="{FF2B5EF4-FFF2-40B4-BE49-F238E27FC236}">
                    <a16:creationId xmlns:a16="http://schemas.microsoft.com/office/drawing/2014/main" id="{16A85AA8-9E00-93D6-4CA4-056F304D84D3}"/>
                  </a:ext>
                </a:extLst>
              </p:cNvPr>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0" name="Rectangle 31">
                <a:extLst>
                  <a:ext uri="{FF2B5EF4-FFF2-40B4-BE49-F238E27FC236}">
                    <a16:creationId xmlns:a16="http://schemas.microsoft.com/office/drawing/2014/main" id="{FC4DA4F8-F364-FC0A-66C6-A42931313429}"/>
                  </a:ext>
                </a:extLst>
              </p:cNvPr>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1" name="Rectangle 32">
                <a:extLst>
                  <a:ext uri="{FF2B5EF4-FFF2-40B4-BE49-F238E27FC236}">
                    <a16:creationId xmlns:a16="http://schemas.microsoft.com/office/drawing/2014/main" id="{7534B785-AB1C-68C7-47CA-274FC621DEB2}"/>
                  </a:ext>
                </a:extLst>
              </p:cNvPr>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sp>
            <p:nvSpPr>
              <p:cNvPr id="1062" name="Rectangle 33">
                <a:extLst>
                  <a:ext uri="{FF2B5EF4-FFF2-40B4-BE49-F238E27FC236}">
                    <a16:creationId xmlns:a16="http://schemas.microsoft.com/office/drawing/2014/main" id="{C6A67BE9-9829-C337-9ED4-C84175EF3930}"/>
                  </a:ext>
                </a:extLst>
              </p:cNvPr>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dirty="0">
                  <a:latin typeface="Calibri" panose="020F0502020204030204" pitchFamily="34" charset="0"/>
                </a:endParaRPr>
              </a:p>
            </p:txBody>
          </p:sp>
        </p:grpSp>
      </p:grpSp>
      <p:sp>
        <p:nvSpPr>
          <p:cNvPr id="1027" name="Rectangle 34">
            <a:extLst>
              <a:ext uri="{FF2B5EF4-FFF2-40B4-BE49-F238E27FC236}">
                <a16:creationId xmlns:a16="http://schemas.microsoft.com/office/drawing/2014/main" id="{8422AEB7-F477-5522-3120-A38F7B0705EF}"/>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37923" name="Rectangle 35">
            <a:extLst>
              <a:ext uri="{FF2B5EF4-FFF2-40B4-BE49-F238E27FC236}">
                <a16:creationId xmlns:a16="http://schemas.microsoft.com/office/drawing/2014/main" id="{7576B130-125F-A0FC-67DD-9C3B36684BD0}"/>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defRPr>
            </a:lvl1pPr>
          </a:lstStyle>
          <a:p>
            <a:pPr>
              <a:defRPr/>
            </a:pPr>
            <a:endParaRPr lang="en-US" dirty="0"/>
          </a:p>
        </p:txBody>
      </p:sp>
      <p:sp>
        <p:nvSpPr>
          <p:cNvPr id="37924" name="Rectangle 36">
            <a:extLst>
              <a:ext uri="{FF2B5EF4-FFF2-40B4-BE49-F238E27FC236}">
                <a16:creationId xmlns:a16="http://schemas.microsoft.com/office/drawing/2014/main" id="{AF845C94-12CA-E9B2-4CAF-C37AF5A423D9}"/>
              </a:ext>
            </a:extLst>
          </p:cNvPr>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defRPr>
            </a:lvl1pPr>
          </a:lstStyle>
          <a:p>
            <a:pPr>
              <a:defRPr/>
            </a:pPr>
            <a:endParaRPr lang="en-US" dirty="0"/>
          </a:p>
        </p:txBody>
      </p:sp>
      <p:sp>
        <p:nvSpPr>
          <p:cNvPr id="37925" name="Rectangle 37">
            <a:extLst>
              <a:ext uri="{FF2B5EF4-FFF2-40B4-BE49-F238E27FC236}">
                <a16:creationId xmlns:a16="http://schemas.microsoft.com/office/drawing/2014/main" id="{65C1B6AF-2BB9-6F77-3A5B-ED41E3F9E63F}"/>
              </a:ext>
            </a:extLst>
          </p:cNvPr>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smtClean="0">
                <a:latin typeface="Calibri" panose="020F0502020204030204" pitchFamily="34" charset="0"/>
              </a:defRPr>
            </a:lvl1pPr>
          </a:lstStyle>
          <a:p>
            <a:pPr>
              <a:defRPr/>
            </a:pPr>
            <a:fld id="{65A036BE-C698-4817-B8F4-7690D465CCD6}" type="slidenum">
              <a:rPr lang="en-US" altLang="en-US" smtClean="0"/>
              <a:pPr>
                <a:defRPr/>
              </a:pPr>
              <a:t>‹#›</a:t>
            </a:fld>
            <a:endParaRPr lang="en-US" altLang="en-US" dirty="0"/>
          </a:p>
        </p:txBody>
      </p:sp>
      <p:sp>
        <p:nvSpPr>
          <p:cNvPr id="37926" name="Rectangle 38">
            <a:extLst>
              <a:ext uri="{FF2B5EF4-FFF2-40B4-BE49-F238E27FC236}">
                <a16:creationId xmlns:a16="http://schemas.microsoft.com/office/drawing/2014/main" id="{26638F89-1808-5990-DF77-B55C8ED61663}"/>
              </a:ext>
            </a:extLst>
          </p:cNvPr>
          <p:cNvSpPr>
            <a:spLocks noGrp="1" noChangeArrowheads="1"/>
          </p:cNvSpPr>
          <p:nvPr>
            <p:ph type="body" idx="1"/>
          </p:nvPr>
        </p:nvSpPr>
        <p:spPr bwMode="auto">
          <a:xfrm>
            <a:off x="1560513"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 id="2147483746" r:id="rId12"/>
    <p:sldLayoutId id="2147483764" r:id="rId13"/>
    <p:sldLayoutId id="2147483765" r:id="rId14"/>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3074" name="Group 2"/>
          <p:cNvGrpSpPr>
            <a:grpSpLocks/>
          </p:cNvGrpSpPr>
          <p:nvPr/>
        </p:nvGrpSpPr>
        <p:grpSpPr bwMode="auto">
          <a:xfrm>
            <a:off x="0" y="3"/>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nvGrpSpPr>
            <p:cNvPr id="3081"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w="9525">
                <a:noFill/>
                <a:miter lim="800000"/>
                <a:headEnd/>
                <a:tailEnd/>
              </a:ln>
            </p:spPr>
            <p:txBody>
              <a:bodyPr wrap="none" anchor="ctr"/>
              <a:lstStyle/>
              <a:p>
                <a:pPr>
                  <a:defRPr/>
                </a:pPr>
                <a:endParaRPr lang="en-US" sz="2400" dirty="0">
                  <a:latin typeface="Calibri" panose="020F0502020204030204" pitchFamily="34" charset="0"/>
                  <a:cs typeface="Calibri" panose="020F0502020204030204" pitchFamily="34" charset="0"/>
                </a:endParaRPr>
              </a:p>
            </p:txBody>
          </p:sp>
        </p:grpSp>
      </p:grpSp>
      <p:sp>
        <p:nvSpPr>
          <p:cNvPr id="3075" name="Rectangle 34"/>
          <p:cNvSpPr>
            <a:spLocks noGrp="1" noChangeArrowheads="1"/>
          </p:cNvSpPr>
          <p:nvPr>
            <p:ph type="title"/>
          </p:nvPr>
        </p:nvSpPr>
        <p:spPr bwMode="auto">
          <a:xfrm>
            <a:off x="1524000" y="609600"/>
            <a:ext cx="10363200" cy="11430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cs typeface="+mn-cs"/>
              </a:defRPr>
            </a:lvl1pPr>
          </a:lstStyle>
          <a:p>
            <a:pPr>
              <a:defRPr/>
            </a:pPr>
            <a:fld id="{29C1E47E-A244-4BEC-A489-9879E1058E1B}" type="slidenum">
              <a:rPr lang="en-US" smtClean="0"/>
              <a:pPr>
                <a:defRPr/>
              </a:pPr>
              <a:t>‹#›</a:t>
            </a:fld>
            <a:endParaRPr 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05443242"/>
      </p:ext>
    </p:extLst>
  </p:cSld>
  <p:clrMap bg1="dk2" tx1="lt1" bg2="dk1" tx2="lt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 id="2147483759" r:id="rId12"/>
    <p:sldLayoutId id="2147483760" r:id="rId13"/>
    <p:sldLayoutId id="2147483761" r:id="rId14"/>
    <p:sldLayoutId id="2147483762" r:id="rId15"/>
    <p:sldLayoutId id="2147483763" r:id="rId16"/>
  </p:sldLayoutIdLst>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B9CDD187-4665-4441-9CE9-61C16AFDD123}"/>
              </a:ext>
            </a:extLst>
          </p:cNvPr>
          <p:cNvSpPr txBox="1">
            <a:spLocks/>
          </p:cNvSpPr>
          <p:nvPr/>
        </p:nvSpPr>
        <p:spPr bwMode="auto">
          <a:xfrm>
            <a:off x="2362200" y="5257800"/>
            <a:ext cx="7467600" cy="15240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marL="0" indent="0" algn="ctr" rtl="0" eaLnBrk="0" fontAlgn="base" hangingPunct="0">
              <a:spcBef>
                <a:spcPct val="20000"/>
              </a:spcBef>
              <a:spcAft>
                <a:spcPct val="0"/>
              </a:spcAft>
              <a:buClr>
                <a:schemeClr val="tx2"/>
              </a:buClr>
              <a:buSzPct val="75000"/>
              <a:buFont typeface="Wingdings" pitchFamily="2" charset="2"/>
              <a:buNone/>
              <a:defRPr sz="3200">
                <a:solidFill>
                  <a:srgbClr val="FFFFFF"/>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3200" b="0" i="0" u="none" strike="noStrike" kern="0" cap="none" spc="0" normalizeH="0" baseline="0" noProof="0" dirty="0">
                <a:ln>
                  <a:noFill/>
                </a:ln>
                <a:solidFill>
                  <a:srgbClr val="FFFFCC"/>
                </a:solidFill>
                <a:effectLst>
                  <a:outerShdw blurRad="38100" dist="38100" dir="2700000" algn="tl">
                    <a:srgbClr val="000000">
                      <a:alpha val="43137"/>
                    </a:srgbClr>
                  </a:outerShdw>
                </a:effectLst>
                <a:uLnTx/>
                <a:uFillTx/>
                <a:latin typeface="Calibri" panose="020F0502020204030204" pitchFamily="34" charset="0"/>
                <a:ea typeface="+mn-ea"/>
                <a:cs typeface="+mn-cs"/>
              </a:rPr>
              <a:t>Dr. Andy Woods</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Senior Pastor – Sugar Land Bible Church</a:t>
            </a:r>
          </a:p>
          <a:p>
            <a:pPr marL="0" marR="0" lvl="0" indent="0" algn="ctr" defTabSz="914400" rtl="0" eaLnBrk="1" fontAlgn="base" latinLnBrk="0" hangingPunct="1">
              <a:lnSpc>
                <a:spcPct val="100000"/>
              </a:lnSpc>
              <a:spcBef>
                <a:spcPct val="20000"/>
              </a:spcBef>
              <a:spcAft>
                <a:spcPct val="0"/>
              </a:spcAft>
              <a:buClr>
                <a:srgbClr val="00FFFF"/>
              </a:buClr>
              <a:buSzPct val="75000"/>
              <a:buFont typeface="Wingdings" pitchFamily="2" charset="2"/>
              <a:buNone/>
              <a:tabLst/>
              <a:defRPr/>
            </a:pPr>
            <a:r>
              <a:rPr kumimoji="0" lang="en-US" altLang="en-US" sz="2000" b="0" i="0"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Calibri" panose="020F0502020204030204" pitchFamily="34" charset="0"/>
                <a:ea typeface="+mn-ea"/>
                <a:cs typeface="+mn-cs"/>
              </a:rPr>
              <a:t>President – Chafer Theological Seminary</a:t>
            </a:r>
          </a:p>
        </p:txBody>
      </p:sp>
      <p:pic>
        <p:nvPicPr>
          <p:cNvPr id="7" name="Picture 6">
            <a:extLst>
              <a:ext uri="{FF2B5EF4-FFF2-40B4-BE49-F238E27FC236}">
                <a16:creationId xmlns:a16="http://schemas.microsoft.com/office/drawing/2014/main" id="{1F1C9DD5-DAD3-475F-944B-639177036F1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9600" y="5245395"/>
            <a:ext cx="913733" cy="1371600"/>
          </a:xfrm>
          <a:prstGeom prst="rect">
            <a:avLst/>
          </a:prstGeom>
        </p:spPr>
      </p:pic>
      <p:pic>
        <p:nvPicPr>
          <p:cNvPr id="4" name="Picture 3" descr="A picture containing text, nature, cloud&#10;&#10;Description automatically generated">
            <a:extLst>
              <a:ext uri="{FF2B5EF4-FFF2-40B4-BE49-F238E27FC236}">
                <a16:creationId xmlns:a16="http://schemas.microsoft.com/office/drawing/2014/main" id="{8CF67377-A97C-A301-B0CE-6C20FB982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000" y="457200"/>
            <a:ext cx="8128000" cy="4572000"/>
          </a:xfrm>
          <a:prstGeom prst="rect">
            <a:avLst/>
          </a:prstGeom>
          <a:ln>
            <a:solidFill>
              <a:schemeClr val="tx1"/>
            </a:solid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438400" y="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nvPr>
        </p:nvGraphicFramePr>
        <p:xfrm>
          <a:off x="381000" y="1143000"/>
          <a:ext cx="11201400" cy="4419601"/>
        </p:xfrm>
        <a:graphic>
          <a:graphicData uri="http://schemas.openxmlformats.org/drawingml/2006/table">
            <a:tbl>
              <a:tblPr>
                <a:tableStyleId>{16D9F66E-5EB9-4882-86FB-DCBF35E3C3E4}</a:tableStyleId>
              </a:tblPr>
              <a:tblGrid>
                <a:gridCol w="3318933">
                  <a:extLst>
                    <a:ext uri="{9D8B030D-6E8A-4147-A177-3AD203B41FA5}">
                      <a16:colId xmlns:a16="http://schemas.microsoft.com/office/drawing/2014/main" val="20000"/>
                    </a:ext>
                  </a:extLst>
                </a:gridCol>
                <a:gridCol w="2592917">
                  <a:extLst>
                    <a:ext uri="{9D8B030D-6E8A-4147-A177-3AD203B41FA5}">
                      <a16:colId xmlns:a16="http://schemas.microsoft.com/office/drawing/2014/main" val="20001"/>
                    </a:ext>
                  </a:extLst>
                </a:gridCol>
                <a:gridCol w="2800350">
                  <a:extLst>
                    <a:ext uri="{9D8B030D-6E8A-4147-A177-3AD203B41FA5}">
                      <a16:colId xmlns:a16="http://schemas.microsoft.com/office/drawing/2014/main" val="20002"/>
                    </a:ext>
                  </a:extLst>
                </a:gridCol>
                <a:gridCol w="2489200">
                  <a:extLst>
                    <a:ext uri="{9D8B030D-6E8A-4147-A177-3AD203B41FA5}">
                      <a16:colId xmlns:a16="http://schemas.microsoft.com/office/drawing/2014/main" val="20003"/>
                    </a:ext>
                  </a:extLst>
                </a:gridCol>
              </a:tblGrid>
              <a:tr h="811649">
                <a:tc>
                  <a:txBody>
                    <a:bodyPr/>
                    <a:lstStyle/>
                    <a:p>
                      <a:pPr algn="ctr"/>
                      <a:r>
                        <a:rPr lang="en-US" sz="3200" b="1" dirty="0">
                          <a:latin typeface="Calibri" pitchFamily="34" charset="0"/>
                          <a:cs typeface="Calibri" pitchFamily="34" charset="0"/>
                        </a:rPr>
                        <a:t>Phase</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Justification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u="none" dirty="0">
                          <a:latin typeface="Calibri" pitchFamily="34" charset="0"/>
                          <a:cs typeface="Calibri" pitchFamily="34" charset="0"/>
                        </a:rPr>
                        <a:t>Sanctification</a:t>
                      </a:r>
                      <a:endParaRPr lang="en-US" sz="3200" b="1" u="none"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Glorification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extLst>
                  <a:ext uri="{0D108BD9-81ED-4DB2-BD59-A6C34878D82A}">
                    <a16:rowId xmlns:a16="http://schemas.microsoft.com/office/drawing/2014/main" val="10000"/>
                  </a:ext>
                </a:extLst>
              </a:tr>
              <a:tr h="873207">
                <a:tc>
                  <a:txBody>
                    <a:bodyPr/>
                    <a:lstStyle/>
                    <a:p>
                      <a:pPr algn="ctr"/>
                      <a:r>
                        <a:rPr lang="en-US" sz="3200" b="1" dirty="0">
                          <a:latin typeface="Calibri" pitchFamily="34" charset="0"/>
                          <a:cs typeface="Calibri" pitchFamily="34" charset="0"/>
                        </a:rPr>
                        <a:t>Tense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Past</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Present</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Future</a:t>
                      </a:r>
                    </a:p>
                  </a:txBody>
                  <a:tcPr marT="45712" marB="45712" anchor="ctr">
                    <a:solidFill>
                      <a:schemeClr val="tx1"/>
                    </a:solidFill>
                  </a:tcPr>
                </a:tc>
                <a:extLst>
                  <a:ext uri="{0D108BD9-81ED-4DB2-BD59-A6C34878D82A}">
                    <a16:rowId xmlns:a16="http://schemas.microsoft.com/office/drawing/2014/main" val="10001"/>
                  </a:ext>
                </a:extLst>
              </a:tr>
              <a:tr h="1126207">
                <a:tc>
                  <a:txBody>
                    <a:bodyPr/>
                    <a:lstStyle/>
                    <a:p>
                      <a:pPr algn="ctr"/>
                      <a:r>
                        <a:rPr lang="en-US" sz="3200" b="1" dirty="0">
                          <a:latin typeface="Calibri" pitchFamily="34" charset="0"/>
                          <a:cs typeface="Calibri" pitchFamily="34" charset="0"/>
                        </a:rPr>
                        <a:t>Saved from sin’s:</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Penalty</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Power</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Presence</a:t>
                      </a:r>
                    </a:p>
                  </a:txBody>
                  <a:tcPr marT="45712" marB="45712" anchor="ctr">
                    <a:solidFill>
                      <a:schemeClr val="tx1"/>
                    </a:solidFill>
                  </a:tcPr>
                </a:tc>
                <a:extLst>
                  <a:ext uri="{0D108BD9-81ED-4DB2-BD59-A6C34878D82A}">
                    <a16:rowId xmlns:a16="http://schemas.microsoft.com/office/drawing/2014/main" val="10002"/>
                  </a:ext>
                </a:extLst>
              </a:tr>
              <a:tr h="1608538">
                <a:tc>
                  <a:txBody>
                    <a:bodyPr/>
                    <a:lstStyle/>
                    <a:p>
                      <a:pPr algn="ctr"/>
                      <a:r>
                        <a:rPr lang="en-US" sz="3200" b="1" dirty="0">
                          <a:latin typeface="Calibri" pitchFamily="34" charset="0"/>
                          <a:cs typeface="Calibri" pitchFamily="34" charset="0"/>
                        </a:rPr>
                        <a:t>Scripture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Eph 2:8-9; Titus 3:5</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Philip 2:12</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Rom 5:10</a:t>
                      </a:r>
                    </a:p>
                  </a:txBody>
                  <a:tcPr marT="45712" marB="45712" anchor="ctr">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689560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77FCB7-E68F-46E2-B18E-73090F64F619}"/>
              </a:ext>
            </a:extLst>
          </p:cNvPr>
          <p:cNvPicPr>
            <a:picLocks noChangeAspect="1"/>
          </p:cNvPicPr>
          <p:nvPr/>
        </p:nvPicPr>
        <p:blipFill>
          <a:blip r:embed="rId2"/>
          <a:stretch>
            <a:fillRect/>
          </a:stretch>
        </p:blipFill>
        <p:spPr>
          <a:xfrm>
            <a:off x="0" y="1"/>
            <a:ext cx="12192000" cy="6857999"/>
          </a:xfrm>
          <a:prstGeom prst="rect">
            <a:avLst/>
          </a:prstGeom>
        </p:spPr>
      </p:pic>
      <p:sp>
        <p:nvSpPr>
          <p:cNvPr id="13" name="Rectangle 3"/>
          <p:cNvSpPr txBox="1">
            <a:spLocks/>
          </p:cNvSpPr>
          <p:nvPr/>
        </p:nvSpPr>
        <p:spPr bwMode="auto">
          <a:xfrm>
            <a:off x="609600" y="0"/>
            <a:ext cx="10972800" cy="4724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marL="0" indent="0" algn="ctr" defTabSz="685800">
              <a:spcBef>
                <a:spcPct val="0"/>
              </a:spcBef>
              <a:spcAft>
                <a:spcPts val="1200"/>
              </a:spcAft>
              <a:buNone/>
              <a:defRPr/>
            </a:pPr>
            <a:r>
              <a:rPr lang="en-US" altLang="en-US" sz="4000" dirty="0">
                <a:solidFill>
                  <a:schemeClr val="tx2"/>
                </a:solidFill>
                <a:ea typeface="+mj-ea"/>
                <a:cs typeface="Calibri" panose="020F0502020204030204" pitchFamily="34" charset="0"/>
              </a:rPr>
              <a:t>2 Timothy 2:11-13</a:t>
            </a:r>
          </a:p>
          <a:p>
            <a:pPr marL="0" indent="0" algn="just">
              <a:spcBef>
                <a:spcPct val="0"/>
              </a:spcBef>
              <a:buClrTx/>
              <a:buSzTx/>
              <a:buNone/>
            </a:pPr>
            <a:r>
              <a:rPr lang="en-US" altLang="en-US" sz="3600" dirty="0">
                <a:effectLst>
                  <a:outerShdw blurRad="38100" dist="38100" dir="2700000" algn="tl">
                    <a:srgbClr val="000000">
                      <a:alpha val="43137"/>
                    </a:srgbClr>
                  </a:outerShdw>
                </a:effectLst>
                <a:cs typeface="Arial" panose="020B0604020202020204" pitchFamily="34" charset="0"/>
              </a:rPr>
              <a:t>“</a:t>
            </a:r>
            <a:r>
              <a:rPr lang="en-US" sz="3600" dirty="0">
                <a:effectLst>
                  <a:outerShdw blurRad="38100" dist="38100" dir="2700000" algn="tl">
                    <a:srgbClr val="000000">
                      <a:alpha val="43137"/>
                    </a:srgbClr>
                  </a:outerShdw>
                </a:effectLst>
              </a:rPr>
              <a:t>It is a trustworthy statement: For if we died with Him, we will also live with Him; </a:t>
            </a:r>
            <a:r>
              <a:rPr lang="en-US" sz="3600" baseline="30000" dirty="0">
                <a:effectLst>
                  <a:outerShdw blurRad="38100" dist="38100" dir="2700000" algn="tl">
                    <a:srgbClr val="000000">
                      <a:alpha val="43137"/>
                    </a:srgbClr>
                  </a:outerShdw>
                </a:effectLst>
              </a:rPr>
              <a:t>12 </a:t>
            </a:r>
            <a:r>
              <a:rPr lang="en-US" sz="3600" dirty="0">
                <a:effectLst>
                  <a:outerShdw blurRad="38100" dist="38100" dir="2700000" algn="tl">
                    <a:srgbClr val="000000">
                      <a:alpha val="43137"/>
                    </a:srgbClr>
                  </a:outerShdw>
                </a:effectLst>
              </a:rPr>
              <a:t>If we endure, we will also reign with Him; If we deny Him, He also will deny us; </a:t>
            </a:r>
            <a:r>
              <a:rPr lang="en-US" sz="3600" baseline="30000" dirty="0">
                <a:effectLst>
                  <a:outerShdw blurRad="38100" dist="38100" dir="2700000" algn="tl">
                    <a:srgbClr val="000000">
                      <a:alpha val="43137"/>
                    </a:srgbClr>
                  </a:outerShdw>
                </a:effectLst>
              </a:rPr>
              <a:t>13 </a:t>
            </a:r>
            <a:r>
              <a:rPr lang="en-US" sz="3600" b="1" u="sng" dirty="0">
                <a:solidFill>
                  <a:srgbClr val="FFFFCC"/>
                </a:solidFill>
                <a:effectLst>
                  <a:outerShdw blurRad="38100" dist="38100" dir="2700000" algn="tl">
                    <a:srgbClr val="000000">
                      <a:alpha val="43137"/>
                    </a:srgbClr>
                  </a:outerShdw>
                </a:effectLst>
              </a:rPr>
              <a:t>If we are faithless</a:t>
            </a:r>
            <a:r>
              <a:rPr lang="en-US" sz="3600" dirty="0">
                <a:effectLst>
                  <a:outerShdw blurRad="38100" dist="38100" dir="2700000" algn="tl">
                    <a:srgbClr val="000000">
                      <a:alpha val="43137"/>
                    </a:srgbClr>
                  </a:outerShdw>
                </a:effectLst>
              </a:rPr>
              <a:t>, He remains faithful, for He cannot deny Himself.</a:t>
            </a:r>
            <a:r>
              <a:rPr lang="en-US" altLang="en-US" sz="3600" dirty="0">
                <a:effectLst>
                  <a:outerShdw blurRad="38100" dist="38100" dir="2700000" algn="tl">
                    <a:srgbClr val="000000">
                      <a:alpha val="43137"/>
                    </a:srgbClr>
                  </a:outerShdw>
                </a:effectLst>
                <a:cs typeface="Arial" panose="020B0604020202020204" pitchFamily="34" charset="0"/>
              </a:rPr>
              <a:t>”</a:t>
            </a:r>
          </a:p>
        </p:txBody>
      </p:sp>
      <p:pic>
        <p:nvPicPr>
          <p:cNvPr id="1028" name="Picture 4" descr="Rejected by Your Family Because You Love Jesus? | Fresh Manna – Bible  Devotions By Tim Burt">
            <a:extLst>
              <a:ext uri="{FF2B5EF4-FFF2-40B4-BE49-F238E27FC236}">
                <a16:creationId xmlns:a16="http://schemas.microsoft.com/office/drawing/2014/main" id="{6813A84C-0C29-4FF4-949F-33A23A18DF4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555" b="13889"/>
          <a:stretch/>
        </p:blipFill>
        <p:spPr bwMode="auto">
          <a:xfrm>
            <a:off x="4920524" y="3352800"/>
            <a:ext cx="2350953" cy="1463040"/>
          </a:xfrm>
          <a:prstGeom prst="rect">
            <a:avLst/>
          </a:prstGeom>
          <a:solidFill>
            <a:schemeClr val="tx1"/>
          </a:solidFill>
          <a:ln w="57150">
            <a:solidFill>
              <a:srgbClr val="C00000"/>
            </a:solidFill>
          </a:ln>
        </p:spPr>
      </p:pic>
    </p:spTree>
    <p:extLst>
      <p:ext uri="{BB962C8B-B14F-4D97-AF65-F5344CB8AC3E}">
        <p14:creationId xmlns:p14="http://schemas.microsoft.com/office/powerpoint/2010/main" val="3424269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BF22D8-B6B0-4101-9038-0068046950E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1600200" y="76201"/>
            <a:ext cx="8991600" cy="2846933"/>
          </a:xfrm>
          <a:prstGeom prst="rect">
            <a:avLst/>
          </a:prstGeom>
          <a:noFill/>
          <a:ln w="28575">
            <a:noFill/>
            <a:miter lim="800000"/>
            <a:headEnd/>
            <a:tailEnd/>
          </a:ln>
        </p:spPr>
        <p:txBody>
          <a:bodyPr wrap="square">
            <a:spAutoFit/>
          </a:bodyPr>
          <a:lstStyle/>
          <a:p>
            <a:pPr algn="ctr" fontAlgn="auto">
              <a:spcBef>
                <a:spcPts val="0"/>
              </a:spcBef>
              <a:spcAft>
                <a:spcPts val="1200"/>
              </a:spcAft>
              <a:defRPr/>
            </a:pPr>
            <a:r>
              <a:rPr lang="en-US" altLang="en-US" sz="44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Galatians 3:3</a:t>
            </a:r>
          </a:p>
          <a:p>
            <a:pPr algn="just" eaLnBrk="1" fontAlgn="auto" hangingPunct="1">
              <a:spcBef>
                <a:spcPts val="600"/>
              </a:spcBef>
              <a:spcAft>
                <a:spcPts val="600"/>
              </a:spcAft>
              <a:defRPr/>
            </a:pPr>
            <a:r>
              <a:rPr lang="en-US" altLang="en-US" sz="4000" kern="0" dirty="0">
                <a:latin typeface="Calibri" panose="020F0502020204030204" pitchFamily="34" charset="0"/>
              </a:rPr>
              <a:t>“</a:t>
            </a:r>
            <a:r>
              <a:rPr lang="en-US" sz="4000" dirty="0">
                <a:latin typeface="Calibri" panose="020F0502020204030204" pitchFamily="34" charset="0"/>
              </a:rPr>
              <a:t>Are you so foolish? Having begun by the Spirit, are you now being </a:t>
            </a:r>
            <a:r>
              <a:rPr lang="en-US" sz="4000" b="1" u="sng" dirty="0">
                <a:solidFill>
                  <a:srgbClr val="FFFFCC"/>
                </a:solidFill>
                <a:effectLst>
                  <a:outerShdw blurRad="38100" dist="38100" dir="2700000" algn="tl">
                    <a:srgbClr val="000000"/>
                  </a:outerShdw>
                </a:effectLst>
                <a:latin typeface="Calibri" panose="020F0502020204030204" pitchFamily="34" charset="0"/>
              </a:rPr>
              <a:t>perfected by the flesh</a:t>
            </a:r>
            <a:r>
              <a:rPr lang="en-US" sz="4000" dirty="0">
                <a:latin typeface="Calibri" panose="020F0502020204030204" pitchFamily="34" charset="0"/>
              </a:rPr>
              <a:t>?”</a:t>
            </a:r>
            <a:endParaRPr lang="en-US" altLang="en-US" sz="4000" kern="0" dirty="0">
              <a:latin typeface="Calibri" panose="020F0502020204030204" pitchFamily="34" charset="0"/>
            </a:endParaRPr>
          </a:p>
        </p:txBody>
      </p:sp>
      <p:pic>
        <p:nvPicPr>
          <p:cNvPr id="3" name="Picture 2">
            <a:extLst>
              <a:ext uri="{FF2B5EF4-FFF2-40B4-BE49-F238E27FC236}">
                <a16:creationId xmlns:a16="http://schemas.microsoft.com/office/drawing/2014/main" id="{1624EC2F-CFD3-4E71-AE0D-EE3783DA723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64489" y="2971800"/>
            <a:ext cx="3663025" cy="1371600"/>
          </a:xfrm>
          <a:prstGeom prst="rect">
            <a:avLst/>
          </a:prstGeom>
        </p:spPr>
      </p:pic>
    </p:spTree>
    <p:extLst>
      <p:ext uri="{BB962C8B-B14F-4D97-AF65-F5344CB8AC3E}">
        <p14:creationId xmlns:p14="http://schemas.microsoft.com/office/powerpoint/2010/main" val="18667586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a:extLst>
              <a:ext uri="{FF2B5EF4-FFF2-40B4-BE49-F238E27FC236}">
                <a16:creationId xmlns:a16="http://schemas.microsoft.com/office/drawing/2014/main" id="{A7D52A90-EE3C-6C17-4E4F-9D68ECCC053C}"/>
              </a:ext>
            </a:extLst>
          </p:cNvPr>
          <p:cNvSpPr>
            <a:spLocks noChangeArrowheads="1"/>
          </p:cNvSpPr>
          <p:nvPr/>
        </p:nvSpPr>
        <p:spPr bwMode="auto">
          <a:xfrm>
            <a:off x="609600" y="2204859"/>
            <a:ext cx="10972800"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algn="just" eaLnBrk="1" hangingPunct="1">
              <a:spcBef>
                <a:spcPct val="0"/>
              </a:spcBef>
              <a:buClrTx/>
              <a:buSzTx/>
              <a:buFontTx/>
              <a:buNone/>
            </a:pPr>
            <a:r>
              <a:rPr lang="en-US" altLang="en-US" dirty="0">
                <a:latin typeface="Calibri" panose="020F0502020204030204" pitchFamily="34" charset="0"/>
              </a:rPr>
              <a:t>“Many trusted in His name; i.e., because of the manner in which his power was displayed they accepted him as a great prophet and perhaps even as the Messiah. This, however, is not the same as saying that they surrendered their hearts to him. </a:t>
            </a:r>
            <a:r>
              <a:rPr lang="en-US" altLang="en-US" b="1" u="sng" dirty="0">
                <a:solidFill>
                  <a:srgbClr val="FFFFCC"/>
                </a:solidFill>
                <a:latin typeface="Calibri" panose="020F0502020204030204" pitchFamily="34" charset="0"/>
              </a:rPr>
              <a:t>Not all faith is saving faith</a:t>
            </a:r>
            <a:r>
              <a:rPr lang="en-US" altLang="en-US" dirty="0">
                <a:latin typeface="Calibri" panose="020F0502020204030204" pitchFamily="34" charset="0"/>
              </a:rPr>
              <a:t>...”</a:t>
            </a:r>
          </a:p>
        </p:txBody>
      </p:sp>
      <p:sp>
        <p:nvSpPr>
          <p:cNvPr id="5" name="TextBox 4">
            <a:extLst>
              <a:ext uri="{FF2B5EF4-FFF2-40B4-BE49-F238E27FC236}">
                <a16:creationId xmlns:a16="http://schemas.microsoft.com/office/drawing/2014/main" id="{831F0FE1-F635-8431-9DE1-A50884112A81}"/>
              </a:ext>
            </a:extLst>
          </p:cNvPr>
          <p:cNvSpPr txBox="1"/>
          <p:nvPr/>
        </p:nvSpPr>
        <p:spPr>
          <a:xfrm>
            <a:off x="1524000" y="228600"/>
            <a:ext cx="9143999" cy="1200329"/>
          </a:xfrm>
          <a:prstGeom prst="rect">
            <a:avLst/>
          </a:prstGeom>
          <a:noFill/>
        </p:spPr>
        <p:txBody>
          <a:bodyPr wrap="square">
            <a:spAutoFit/>
          </a:bodyPr>
          <a:lstStyle/>
          <a:p>
            <a:pPr marL="0" lvl="8" algn="ctr" eaLnBrk="1" hangingPunct="1">
              <a:spcBef>
                <a:spcPct val="0"/>
              </a:spcBef>
              <a:buClrTx/>
              <a:buSzTx/>
              <a:buNone/>
            </a:pPr>
            <a:r>
              <a:rPr lang="en-US" altLang="en-US" sz="3600" dirty="0">
                <a:solidFill>
                  <a:schemeClr val="tx2"/>
                </a:solidFill>
                <a:latin typeface="Calibri" panose="020F0502020204030204" pitchFamily="34" charset="0"/>
                <a:ea typeface="+mj-ea"/>
                <a:cs typeface="+mj-cs"/>
              </a:rPr>
              <a:t>William Hendriksen</a:t>
            </a:r>
          </a:p>
          <a:p>
            <a:pPr marL="0" lvl="8" algn="ctr" eaLnBrk="1" hangingPunct="1">
              <a:spcBef>
                <a:spcPct val="0"/>
              </a:spcBef>
              <a:buClrTx/>
              <a:buSzTx/>
              <a:buNone/>
            </a:pPr>
            <a:r>
              <a:rPr lang="en-US" altLang="en-US" sz="1800" i="1" dirty="0">
                <a:latin typeface="Calibri" panose="020F0502020204030204" pitchFamily="34" charset="0"/>
              </a:rPr>
              <a:t>A Commentary on the Gospel of John</a:t>
            </a:r>
            <a:r>
              <a:rPr lang="en-US" altLang="en-US" sz="1800" dirty="0">
                <a:latin typeface="Calibri" panose="020F0502020204030204" pitchFamily="34" charset="0"/>
              </a:rPr>
              <a:t>, 3d ed. </a:t>
            </a:r>
          </a:p>
          <a:p>
            <a:pPr marL="0" lvl="8" algn="ctr" eaLnBrk="1" hangingPunct="1">
              <a:spcBef>
                <a:spcPct val="0"/>
              </a:spcBef>
              <a:buClrTx/>
              <a:buSzTx/>
              <a:buNone/>
            </a:pPr>
            <a:r>
              <a:rPr lang="en-US" altLang="en-US" sz="1800" dirty="0">
                <a:latin typeface="Calibri" panose="020F0502020204030204" pitchFamily="34" charset="0"/>
              </a:rPr>
              <a:t>(London: Banner of Truth Trust, 1964), p. 127.</a:t>
            </a:r>
          </a:p>
        </p:txBody>
      </p:sp>
      <p:pic>
        <p:nvPicPr>
          <p:cNvPr id="3" name="Picture 2">
            <a:extLst>
              <a:ext uri="{FF2B5EF4-FFF2-40B4-BE49-F238E27FC236}">
                <a16:creationId xmlns:a16="http://schemas.microsoft.com/office/drawing/2014/main" id="{5EFCC8D3-18EB-E145-C185-10E9D2FDC2AA}"/>
              </a:ext>
            </a:extLst>
          </p:cNvPr>
          <p:cNvPicPr>
            <a:picLocks noChangeAspect="1"/>
          </p:cNvPicPr>
          <p:nvPr/>
        </p:nvPicPr>
        <p:blipFill>
          <a:blip r:embed="rId2"/>
          <a:stretch>
            <a:fillRect/>
          </a:stretch>
        </p:blipFill>
        <p:spPr>
          <a:xfrm>
            <a:off x="609600" y="121920"/>
            <a:ext cx="886349" cy="109728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a:extLst>
              <a:ext uri="{FF2B5EF4-FFF2-40B4-BE49-F238E27FC236}">
                <a16:creationId xmlns:a16="http://schemas.microsoft.com/office/drawing/2014/main" id="{CF261B92-72B1-E40D-4B04-FE38D1D04079}"/>
              </a:ext>
            </a:extLst>
          </p:cNvPr>
          <p:cNvPicPr>
            <a:picLocks noChangeAspect="1"/>
          </p:cNvPicPr>
          <p:nvPr/>
        </p:nvPicPr>
        <p:blipFill>
          <a:blip r:embed="rId3"/>
          <a:stretch>
            <a:fillRect/>
          </a:stretch>
        </p:blipFill>
        <p:spPr>
          <a:xfrm>
            <a:off x="10626852" y="104274"/>
            <a:ext cx="955548" cy="9144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BCE21F9-F08B-4BF0-B672-7CBC5CDA2D6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495300" y="0"/>
            <a:ext cx="11201400" cy="4090351"/>
          </a:xfrm>
          <a:prstGeom prst="rect">
            <a:avLst/>
          </a:prstGeom>
          <a:noFill/>
          <a:ln w="28575">
            <a:noFill/>
            <a:miter lim="800000"/>
            <a:headEnd/>
            <a:tailEnd/>
          </a:ln>
        </p:spPr>
        <p:txBody>
          <a:bodyPr wrap="square">
            <a:spAutoFit/>
          </a:bodyPr>
          <a:lstStyle/>
          <a:p>
            <a:pPr algn="ctr" eaLnBrk="1" hangingPunct="1">
              <a:spcAft>
                <a:spcPts val="24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3:10-15</a:t>
            </a:r>
          </a:p>
          <a:p>
            <a:pPr algn="just" eaLnBrk="1" hangingPunct="1">
              <a:defRPr/>
            </a:pPr>
            <a:r>
              <a:rPr lang="en-US" sz="333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33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10 </a:t>
            </a:r>
            <a:r>
              <a:rPr lang="en-US" sz="333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According to the grace of God which was given to me, like a wise master builder I laid a foundation, and another is building on it. But each man must be careful how he builds on it. </a:t>
            </a:r>
            <a:r>
              <a:rPr lang="en-US" sz="333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11 </a:t>
            </a:r>
            <a:r>
              <a:rPr lang="en-US" sz="333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no man can lay a foundation other than the one which is laid, which is Jesus Christ. </a:t>
            </a:r>
            <a:r>
              <a:rPr lang="en-US" sz="333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12 </a:t>
            </a:r>
            <a:r>
              <a:rPr lang="en-US" sz="333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if any man builds on the foundation with gold, silver, precious stones, wood, hay, straw…”</a:t>
            </a:r>
          </a:p>
        </p:txBody>
      </p:sp>
    </p:spTree>
    <p:extLst>
      <p:ext uri="{BB962C8B-B14F-4D97-AF65-F5344CB8AC3E}">
        <p14:creationId xmlns:p14="http://schemas.microsoft.com/office/powerpoint/2010/main" val="22186752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DE60B59-A97D-4322-BE9C-037B5CEFEF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571500" y="0"/>
            <a:ext cx="11049000" cy="3108543"/>
          </a:xfrm>
          <a:prstGeom prst="rect">
            <a:avLst/>
          </a:prstGeom>
          <a:noFill/>
          <a:ln w="28575">
            <a:noFill/>
            <a:miter lim="800000"/>
            <a:headEnd/>
            <a:tailEnd/>
          </a:ln>
        </p:spPr>
        <p:txBody>
          <a:bodyPr wrap="square">
            <a:spAutoFit/>
          </a:bodyPr>
          <a:lstStyle/>
          <a:p>
            <a:pPr algn="ctr" eaLnBrk="1" hangingPunct="1">
              <a:spcAft>
                <a:spcPts val="2400"/>
              </a:spcAft>
              <a:defRPr/>
            </a:pP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Corinthians 3:10-15</a:t>
            </a:r>
          </a:p>
          <a:p>
            <a:pPr algn="just" eaLnBrk="1" hangingPunct="1">
              <a:defRPr/>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which he has built on it remains, he will receive a reward.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If any man’s work is burned up, he will suffer loss; but he himself will be saved, yet so as through fire.”</a:t>
            </a:r>
          </a:p>
        </p:txBody>
      </p:sp>
      <p:pic>
        <p:nvPicPr>
          <p:cNvPr id="3" name="Picture 2">
            <a:extLst>
              <a:ext uri="{FF2B5EF4-FFF2-40B4-BE49-F238E27FC236}">
                <a16:creationId xmlns:a16="http://schemas.microsoft.com/office/drawing/2014/main" id="{E84C497A-5CD2-498C-8745-D774F2F7698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21727" y="2743200"/>
            <a:ext cx="2348546" cy="2101543"/>
          </a:xfrm>
          <a:prstGeom prst="rect">
            <a:avLst/>
          </a:prstGeom>
        </p:spPr>
      </p:pic>
    </p:spTree>
    <p:extLst>
      <p:ext uri="{BB962C8B-B14F-4D97-AF65-F5344CB8AC3E}">
        <p14:creationId xmlns:p14="http://schemas.microsoft.com/office/powerpoint/2010/main" val="37585417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33">
            <a:extLst>
              <a:ext uri="{FF2B5EF4-FFF2-40B4-BE49-F238E27FC236}">
                <a16:creationId xmlns:a16="http://schemas.microsoft.com/office/drawing/2014/main" id="{10401107-C96D-1DBE-0671-4AF3166B843C}"/>
              </a:ext>
            </a:extLst>
          </p:cNvPr>
          <p:cNvGraphicFramePr>
            <a:graphicFrameLocks noGrp="1"/>
          </p:cNvGraphicFramePr>
          <p:nvPr/>
        </p:nvGraphicFramePr>
        <p:xfrm>
          <a:off x="609600" y="228616"/>
          <a:ext cx="10972800" cy="6400768"/>
        </p:xfrm>
        <a:graphic>
          <a:graphicData uri="http://schemas.openxmlformats.org/drawingml/2006/table">
            <a:tbl>
              <a:tblPr>
                <a:tableStyleId>{284E427A-3D55-4303-BF80-6455036E1DE7}</a:tableStyleId>
              </a:tblPr>
              <a:tblGrid>
                <a:gridCol w="4114800">
                  <a:extLst>
                    <a:ext uri="{9D8B030D-6E8A-4147-A177-3AD203B41FA5}">
                      <a16:colId xmlns:a16="http://schemas.microsoft.com/office/drawing/2014/main" val="361372177"/>
                    </a:ext>
                  </a:extLst>
                </a:gridCol>
                <a:gridCol w="27432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2"/>
                    </a:ext>
                  </a:extLst>
                </a:gridCol>
              </a:tblGrid>
              <a:tr h="640080">
                <a:tc gridSpan="3">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SCRIPTURE’S FIVE CROWNS </a:t>
                      </a:r>
                      <a:br>
                        <a:rPr lang="en-US" altLang="en-US" sz="28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altLang="en-US" sz="2400" b="0" u="none"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(Rev 4:10: 3:11; 2 John 8)</a:t>
                      </a:r>
                      <a:endParaRPr lang="en-US" sz="2400" b="0" u="none"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altLang="en-US" sz="36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SCRIPTURE’S FIVE CROWNS </a:t>
                      </a:r>
                      <a:br>
                        <a:rPr lang="en-US" altLang="en-US" sz="2800" b="0"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br>
                      <a:r>
                        <a:rPr lang="en-US" altLang="en-US" sz="2400" b="0" u="none"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(Rev 4:10: 3:11; 2 John 8)</a:t>
                      </a:r>
                      <a:endParaRPr lang="en-US" sz="2400" b="0" u="none" kern="1200" dirty="0">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endParaRPr kumimoji="0" lang="en-US" sz="2400" b="1" i="0" u="sng" strike="noStrike" cap="none" normalizeH="0" baseline="0" dirty="0">
                        <a:ln>
                          <a:noFill/>
                        </a:ln>
                        <a:solidFill>
                          <a:schemeClr val="bg1"/>
                        </a:solidFill>
                        <a:effectLst/>
                        <a:latin typeface="Calibri" panose="020F0502020204030204" pitchFamily="34" charset="0"/>
                        <a:cs typeface="Arial" panose="020B060402020202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50000"/>
                      </a:schemeClr>
                    </a:solidFill>
                  </a:tcPr>
                </a:tc>
                <a:extLst>
                  <a:ext uri="{0D108BD9-81ED-4DB2-BD59-A6C34878D82A}">
                    <a16:rowId xmlns:a16="http://schemas.microsoft.com/office/drawing/2014/main" val="4048066298"/>
                  </a:ext>
                </a:extLst>
              </a:tr>
              <a:tr h="7315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Scripture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Crown</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lang="en-US" sz="3200" b="1" u="none" kern="1200"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Purpose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extLst>
                  <a:ext uri="{0D108BD9-81ED-4DB2-BD59-A6C34878D82A}">
                    <a16:rowId xmlns:a16="http://schemas.microsoft.com/office/drawing/2014/main" val="10000"/>
                  </a:ext>
                </a:extLst>
              </a:tr>
              <a:tr h="73152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457200" marR="0" lvl="0" indent="-457200" algn="l" defTabSz="914400" rtl="0" eaLnBrk="1" fontAlgn="base" latinLnBrk="0" hangingPunct="1">
                        <a:lnSpc>
                          <a:spcPct val="100000"/>
                        </a:lnSpc>
                        <a:spcBef>
                          <a:spcPct val="20000"/>
                        </a:spcBef>
                        <a:spcAft>
                          <a:spcPct val="0"/>
                        </a:spcAft>
                        <a:buClr>
                          <a:srgbClr val="FFFFCC"/>
                        </a:buClr>
                        <a:buSzPct val="100000"/>
                        <a:buFont typeface="+mj-lt"/>
                        <a:buAutoNum type="arabicPeriod"/>
                        <a:tabLst/>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 Cor. 9:24-27</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1"/>
                        </a:buClr>
                        <a:buSzPct val="100000"/>
                        <a:buFont typeface="+mj-lt"/>
                        <a:buNone/>
                        <a:tabLst/>
                      </a:pPr>
                      <a:r>
                        <a:rPr kumimoji="0" lang="en-US" sz="3200" b="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Incorruptible</a:t>
                      </a:r>
                      <a:endParaRPr kumimoji="0" lang="en-US" sz="32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Gaining mastery over the flesh</a:t>
                      </a:r>
                      <a:endParaRPr kumimoji="0" lang="en-US" sz="3200" b="0" i="0" u="none" strike="noStrike"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extLst>
                  <a:ext uri="{0D108BD9-81ED-4DB2-BD59-A6C34878D82A}">
                    <a16:rowId xmlns:a16="http://schemas.microsoft.com/office/drawing/2014/main" val="10001"/>
                  </a:ext>
                </a:extLst>
              </a:tr>
              <a:tr h="73152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457200" marR="0" lvl="0" indent="-457200" algn="l" defTabSz="914400" rtl="0" eaLnBrk="1" fontAlgn="base" latinLnBrk="0" hangingPunct="1">
                        <a:lnSpc>
                          <a:spcPct val="100000"/>
                        </a:lnSpc>
                        <a:spcBef>
                          <a:spcPct val="20000"/>
                        </a:spcBef>
                        <a:spcAft>
                          <a:spcPct val="0"/>
                        </a:spcAft>
                        <a:buClr>
                          <a:srgbClr val="FFFFCC"/>
                        </a:buClr>
                        <a:buSzPct val="100000"/>
                        <a:buFont typeface="+mj-lt"/>
                        <a:buAutoNum type="arabicPeriod" startAt="2"/>
                        <a:tabLst/>
                        <a:defRPr/>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 Thess. 2:19-20</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1"/>
                        </a:buClr>
                        <a:buSzPct val="100000"/>
                        <a:buFont typeface="+mj-lt"/>
                        <a:buNone/>
                        <a:tabLst/>
                        <a:defRPr/>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Rejoicing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Soul winning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extLst>
                  <a:ext uri="{0D108BD9-81ED-4DB2-BD59-A6C34878D82A}">
                    <a16:rowId xmlns:a16="http://schemas.microsoft.com/office/drawing/2014/main" val="970665879"/>
                  </a:ext>
                </a:extLst>
              </a:tr>
              <a:tr h="73152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457200" marR="0" lvl="0" indent="-457200" algn="l" defTabSz="914400" rtl="0" eaLnBrk="1" fontAlgn="base" latinLnBrk="0" hangingPunct="1">
                        <a:lnSpc>
                          <a:spcPct val="100000"/>
                        </a:lnSpc>
                        <a:spcBef>
                          <a:spcPct val="20000"/>
                        </a:spcBef>
                        <a:spcAft>
                          <a:spcPct val="0"/>
                        </a:spcAft>
                        <a:buClr>
                          <a:srgbClr val="FFFFCC"/>
                        </a:buClr>
                        <a:buSzPct val="100000"/>
                        <a:buFont typeface="+mj-lt"/>
                        <a:buAutoNum type="arabicPeriod" startAt="3"/>
                        <a:tabLst/>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Jas. 1:12; Rev. 2:10</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1"/>
                        </a:buClr>
                        <a:buSzPct val="100000"/>
                        <a:buFont typeface="+mj-lt"/>
                        <a:buNone/>
                        <a:tabLst/>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Life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Enduring trials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extLst>
                  <a:ext uri="{0D108BD9-81ED-4DB2-BD59-A6C34878D82A}">
                    <a16:rowId xmlns:a16="http://schemas.microsoft.com/office/drawing/2014/main" val="10002"/>
                  </a:ext>
                </a:extLst>
              </a:tr>
              <a:tr h="73152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457200" marR="0" lvl="0" indent="-457200" algn="l" defTabSz="914400" rtl="0" eaLnBrk="1" fontAlgn="base" latinLnBrk="0" hangingPunct="1">
                        <a:lnSpc>
                          <a:spcPct val="100000"/>
                        </a:lnSpc>
                        <a:spcBef>
                          <a:spcPct val="20000"/>
                        </a:spcBef>
                        <a:spcAft>
                          <a:spcPct val="0"/>
                        </a:spcAft>
                        <a:buClr>
                          <a:srgbClr val="FFFFCC"/>
                        </a:buClr>
                        <a:buSzPct val="100000"/>
                        <a:buFont typeface="+mj-lt"/>
                        <a:buAutoNum type="arabicPeriod" startAt="4"/>
                        <a:tabLst/>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 Pet. 5:2-4</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1"/>
                        </a:buClr>
                        <a:buSzPct val="100000"/>
                        <a:buFont typeface="+mj-lt"/>
                        <a:buNone/>
                        <a:tabLst/>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Glory</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Shepherding God’s people</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extLst>
                  <a:ext uri="{0D108BD9-81ED-4DB2-BD59-A6C34878D82A}">
                    <a16:rowId xmlns:a16="http://schemas.microsoft.com/office/drawing/2014/main" val="10003"/>
                  </a:ext>
                </a:extLst>
              </a:tr>
              <a:tr h="731520">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457200" marR="0" lvl="0" indent="-457200" algn="l" defTabSz="914400" rtl="0" eaLnBrk="1" fontAlgn="base" latinLnBrk="0" hangingPunct="1">
                        <a:lnSpc>
                          <a:spcPct val="100000"/>
                        </a:lnSpc>
                        <a:spcBef>
                          <a:spcPct val="20000"/>
                        </a:spcBef>
                        <a:spcAft>
                          <a:spcPct val="0"/>
                        </a:spcAft>
                        <a:buClr>
                          <a:srgbClr val="FFFFCC"/>
                        </a:buClr>
                        <a:buSzPct val="100000"/>
                        <a:buFont typeface="+mj-lt"/>
                        <a:buAutoNum type="arabicPeriod" startAt="5"/>
                        <a:tabLst/>
                        <a:defRPr/>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2 Tim. 4:8</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0" marR="0" lvl="0" indent="0" algn="ctr" defTabSz="914400" rtl="0" eaLnBrk="1" fontAlgn="base" latinLnBrk="0" hangingPunct="1">
                        <a:lnSpc>
                          <a:spcPct val="100000"/>
                        </a:lnSpc>
                        <a:spcBef>
                          <a:spcPct val="20000"/>
                        </a:spcBef>
                        <a:spcAft>
                          <a:spcPct val="0"/>
                        </a:spcAft>
                        <a:buClr>
                          <a:schemeClr val="tx1"/>
                        </a:buClr>
                        <a:buSzPct val="100000"/>
                        <a:buFont typeface="+mj-lt"/>
                        <a:buNone/>
                        <a:tabLst/>
                        <a:defRPr/>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Righteousness</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tc>
                  <a:txBody>
                    <a:bodyPr/>
                    <a:lstStyle>
                      <a:lvl1pPr marL="0" algn="l" defTabSz="914400" rtl="0" eaLnBrk="1" latinLnBrk="0" hangingPunct="1">
                        <a:defRPr sz="1800" kern="1200">
                          <a:solidFill>
                            <a:schemeClr val="tx1"/>
                          </a:solidFill>
                          <a:latin typeface="Times New Roman"/>
                        </a:defRPr>
                      </a:lvl1pPr>
                      <a:lvl2pPr marL="457200" algn="l" defTabSz="914400" rtl="0" eaLnBrk="1" latinLnBrk="0" hangingPunct="1">
                        <a:defRPr sz="1800" kern="1200">
                          <a:solidFill>
                            <a:schemeClr val="tx1"/>
                          </a:solidFill>
                          <a:latin typeface="Times New Roman"/>
                        </a:defRPr>
                      </a:lvl2pPr>
                      <a:lvl3pPr marL="914400" algn="l" defTabSz="914400" rtl="0" eaLnBrk="1" latinLnBrk="0" hangingPunct="1">
                        <a:defRPr sz="1800" kern="1200">
                          <a:solidFill>
                            <a:schemeClr val="tx1"/>
                          </a:solidFill>
                          <a:latin typeface="Times New Roman"/>
                        </a:defRPr>
                      </a:lvl3pPr>
                      <a:lvl4pPr marL="1371600" algn="l" defTabSz="914400" rtl="0" eaLnBrk="1" latinLnBrk="0" hangingPunct="1">
                        <a:defRPr sz="1800" kern="1200">
                          <a:solidFill>
                            <a:schemeClr val="tx1"/>
                          </a:solidFill>
                          <a:latin typeface="Times New Roman"/>
                        </a:defRPr>
                      </a:lvl4pPr>
                      <a:lvl5pPr marL="1828800" algn="l" defTabSz="914400" rtl="0" eaLnBrk="1" latinLnBrk="0" hangingPunct="1">
                        <a:defRPr sz="1800" kern="1200">
                          <a:solidFill>
                            <a:schemeClr val="tx1"/>
                          </a:solidFill>
                          <a:latin typeface="Times New Roman"/>
                        </a:defRPr>
                      </a:lvl5pPr>
                      <a:lvl6pPr marL="2286000" algn="l" defTabSz="914400" rtl="0" eaLnBrk="1" latinLnBrk="0" hangingPunct="1">
                        <a:defRPr sz="1800" kern="1200">
                          <a:solidFill>
                            <a:schemeClr val="tx1"/>
                          </a:solidFill>
                          <a:latin typeface="Times New Roman"/>
                        </a:defRPr>
                      </a:lvl6pPr>
                      <a:lvl7pPr marL="2743200" algn="l" defTabSz="914400" rtl="0" eaLnBrk="1" latinLnBrk="0" hangingPunct="1">
                        <a:defRPr sz="1800" kern="1200">
                          <a:solidFill>
                            <a:schemeClr val="tx1"/>
                          </a:solidFill>
                          <a:latin typeface="Times New Roman"/>
                        </a:defRPr>
                      </a:lvl7pPr>
                      <a:lvl8pPr marL="3200400" algn="l" defTabSz="914400" rtl="0" eaLnBrk="1" latinLnBrk="0" hangingPunct="1">
                        <a:defRPr sz="1800" kern="1200">
                          <a:solidFill>
                            <a:schemeClr val="tx1"/>
                          </a:solidFill>
                          <a:latin typeface="Times New Roman"/>
                        </a:defRPr>
                      </a:lvl8pPr>
                      <a:lvl9pPr marL="3657600" algn="l" defTabSz="914400" rtl="0" eaLnBrk="1" latinLnBrk="0" hangingPunct="1">
                        <a:defRPr sz="1800" kern="1200">
                          <a:solidFill>
                            <a:schemeClr val="tx1"/>
                          </a:solidFill>
                          <a:latin typeface="Times New Roman"/>
                        </a:defRPr>
                      </a:lvl9pPr>
                    </a:lstStyle>
                    <a:p>
                      <a:pPr marL="228600" marR="0" lvl="0" indent="0" algn="l"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3200" b="0" u="none" strike="noStrike" kern="1200" cap="none" normalizeH="0" baseline="0" dirty="0">
                          <a:ln>
                            <a:noFill/>
                          </a:ln>
                          <a:solidFill>
                            <a:schemeClr val="tx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Longing for His appearing</a:t>
                      </a:r>
                    </a:p>
                  </a:txBody>
                  <a:tcPr marT="45716" marB="4571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366CC"/>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280269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F77BCF2-F406-496E-BFF1-4852D410115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134147" name="Rectangle 1"/>
          <p:cNvSpPr>
            <a:spLocks noChangeArrowheads="1"/>
          </p:cNvSpPr>
          <p:nvPr/>
        </p:nvSpPr>
        <p:spPr bwMode="auto">
          <a:xfrm>
            <a:off x="609600" y="0"/>
            <a:ext cx="10972800" cy="4955203"/>
          </a:xfrm>
          <a:prstGeom prst="rect">
            <a:avLst/>
          </a:prstGeom>
          <a:noFill/>
          <a:ln w="28575">
            <a:noFill/>
            <a:miter lim="800000"/>
            <a:headEnd/>
            <a:tailEnd/>
          </a:ln>
        </p:spPr>
        <p:txBody>
          <a:bodyPr wrap="square">
            <a:spAutoFit/>
          </a:bodyPr>
          <a:lstStyle/>
          <a:p>
            <a:pPr algn="ctr" eaLnBrk="1" hangingPunct="1">
              <a:spcAft>
                <a:spcPts val="1200"/>
              </a:spcAft>
              <a:defRPr/>
            </a:pPr>
            <a:r>
              <a:rPr lang="en-US" sz="3600" baseline="30000" dirty="0">
                <a:latin typeface="Calibri" panose="020F0502020204030204" pitchFamily="34" charset="0"/>
              </a:rPr>
              <a:t> </a:t>
            </a:r>
            <a:r>
              <a:rPr lang="en-US" sz="40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rPr>
              <a:t>1 Corinthians 9:24-27</a:t>
            </a:r>
            <a:endParaRPr lang="en-US" sz="4400" dirty="0">
              <a:solidFill>
                <a:schemeClr val="tx2">
                  <a:satMod val="200000"/>
                </a:schemeClr>
              </a:solidFill>
              <a:effectLst>
                <a:outerShdw blurRad="38100" dist="38100" dir="2700000" algn="tl">
                  <a:srgbClr val="000000">
                    <a:alpha val="43137"/>
                  </a:srgbClr>
                </a:outerShdw>
              </a:effectLst>
              <a:latin typeface="Calibri" panose="020F0502020204030204" pitchFamily="34" charset="0"/>
              <a:ea typeface="+mj-ea"/>
              <a:cs typeface="+mj-cs"/>
            </a:endParaRPr>
          </a:p>
          <a:p>
            <a:pPr algn="just" eaLnBrk="1" hangingPunct="1">
              <a:defRPr/>
            </a:pPr>
            <a:r>
              <a:rPr lang="en-US" sz="3200" dirty="0">
                <a:latin typeface="Calibri" panose="020F0502020204030204" pitchFamily="34" charset="0"/>
              </a:rPr>
              <a:t>“</a:t>
            </a:r>
            <a:r>
              <a:rPr lang="en-US" sz="3200" baseline="30000" dirty="0">
                <a:latin typeface="Calibri" panose="020F0502020204030204" pitchFamily="34" charset="0"/>
              </a:rPr>
              <a:t>24</a:t>
            </a:r>
            <a:r>
              <a:rPr lang="en-US" sz="3200" dirty="0">
                <a:latin typeface="Calibri" panose="020F0502020204030204" pitchFamily="34" charset="0"/>
              </a:rPr>
              <a:t> Do you not know that those who run in a race all run, but </a:t>
            </a:r>
            <a:r>
              <a:rPr lang="en-US" sz="3200" i="1" dirty="0">
                <a:latin typeface="Calibri" panose="020F0502020204030204" pitchFamily="34" charset="0"/>
              </a:rPr>
              <a:t>only</a:t>
            </a:r>
            <a:r>
              <a:rPr lang="en-US" sz="3200" dirty="0">
                <a:latin typeface="Calibri" panose="020F0502020204030204" pitchFamily="34" charset="0"/>
              </a:rPr>
              <a:t> one receives the prize? Run in such a way that you may win. </a:t>
            </a:r>
            <a:r>
              <a:rPr lang="en-US" sz="3200" baseline="30000" dirty="0">
                <a:latin typeface="Calibri" panose="020F0502020204030204" pitchFamily="34" charset="0"/>
              </a:rPr>
              <a:t>25 </a:t>
            </a:r>
            <a:r>
              <a:rPr lang="en-US" sz="3200" dirty="0">
                <a:latin typeface="Calibri" panose="020F0502020204030204" pitchFamily="34" charset="0"/>
              </a:rPr>
              <a:t>Everyone who competes in the games exercises self-control in all things. They then </a:t>
            </a:r>
            <a:r>
              <a:rPr lang="en-US" sz="3200" i="1" dirty="0">
                <a:latin typeface="Calibri" panose="020F0502020204030204" pitchFamily="34" charset="0"/>
              </a:rPr>
              <a:t>do it</a:t>
            </a:r>
            <a:r>
              <a:rPr lang="en-US" sz="3200" dirty="0">
                <a:latin typeface="Calibri" panose="020F0502020204030204" pitchFamily="34" charset="0"/>
              </a:rPr>
              <a:t> to receive a perishable wreath, but we an imperishable. </a:t>
            </a:r>
            <a:r>
              <a:rPr lang="en-US" sz="3200" baseline="30000" dirty="0">
                <a:latin typeface="Calibri" panose="020F0502020204030204" pitchFamily="34" charset="0"/>
              </a:rPr>
              <a:t>26 </a:t>
            </a:r>
            <a:r>
              <a:rPr lang="en-US" sz="3200" dirty="0">
                <a:latin typeface="Calibri" panose="020F0502020204030204" pitchFamily="34" charset="0"/>
              </a:rPr>
              <a:t>Therefore I run in such a way, as not without aim; I box in such a way, as not beating the air; </a:t>
            </a:r>
            <a:r>
              <a:rPr lang="en-US" sz="3200" baseline="30000" dirty="0">
                <a:latin typeface="Calibri" panose="020F0502020204030204" pitchFamily="34" charset="0"/>
              </a:rPr>
              <a:t>27 </a:t>
            </a:r>
            <a:r>
              <a:rPr lang="en-US" sz="3200" dirty="0">
                <a:latin typeface="Calibri" panose="020F0502020204030204" pitchFamily="34" charset="0"/>
              </a:rPr>
              <a:t>but I discipline my body and make it my slave, so that, after I have preached to others, I myself will not be disqualified.”</a:t>
            </a:r>
          </a:p>
        </p:txBody>
      </p:sp>
    </p:spTree>
    <p:extLst>
      <p:ext uri="{BB962C8B-B14F-4D97-AF65-F5344CB8AC3E}">
        <p14:creationId xmlns:p14="http://schemas.microsoft.com/office/powerpoint/2010/main" val="2842189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752600"/>
            <a:ext cx="8269287" cy="4114800"/>
          </a:xfrm>
        </p:spPr>
        <p:txBody>
          <a:bodyPr/>
          <a:lstStyle/>
          <a:p>
            <a:pPr marL="514350" indent="-514350" eaLnBrk="1" hangingPunct="1">
              <a:spcBef>
                <a:spcPts val="0"/>
              </a:spcBef>
              <a:spcAft>
                <a:spcPts val="2400"/>
              </a:spcAft>
              <a:buSzPct val="100000"/>
              <a:buFont typeface="+mj-lt"/>
              <a:buAutoNum type="arabicPeriod"/>
              <a:defRPr/>
            </a:pPr>
            <a:r>
              <a:rPr lang="en-US" dirty="0"/>
              <a:t>Paul’s plan to visit (2:17-18)</a:t>
            </a:r>
          </a:p>
          <a:p>
            <a:pPr marL="514350" indent="-514350" eaLnBrk="1" hangingPunct="1">
              <a:spcBef>
                <a:spcPts val="0"/>
              </a:spcBef>
              <a:spcAft>
                <a:spcPts val="2400"/>
              </a:spcAft>
              <a:buSzPct val="100000"/>
              <a:buFont typeface="+mj-lt"/>
              <a:buAutoNum type="arabicPeriod"/>
              <a:defRPr/>
            </a:pPr>
            <a:r>
              <a:rPr lang="en-US" dirty="0"/>
              <a:t>Paul’s concern for their glorification (2:19-20)</a:t>
            </a:r>
          </a:p>
          <a:p>
            <a:pPr marL="514350" indent="-514350" eaLnBrk="1" hangingPunct="1">
              <a:spcBef>
                <a:spcPts val="0"/>
              </a:spcBef>
              <a:spcAft>
                <a:spcPts val="2400"/>
              </a:spcAft>
              <a:buSzPct val="100000"/>
              <a:buFont typeface="+mj-lt"/>
              <a:buAutoNum type="arabicPeriod"/>
              <a:defRPr/>
            </a:pPr>
            <a:r>
              <a:rPr lang="en-US" dirty="0"/>
              <a:t>Timothy’s visit (3:1-5)</a:t>
            </a:r>
          </a:p>
          <a:p>
            <a:pPr marL="514350" indent="-514350" eaLnBrk="1" hangingPunct="1">
              <a:spcBef>
                <a:spcPts val="0"/>
              </a:spcBef>
              <a:spcAft>
                <a:spcPts val="2400"/>
              </a:spcAft>
              <a:buSzPct val="100000"/>
              <a:buFont typeface="+mj-lt"/>
              <a:buAutoNum type="arabicPeriod"/>
              <a:defRPr/>
            </a:pPr>
            <a:r>
              <a:rPr lang="en-US" b="1" u="sng" dirty="0">
                <a:solidFill>
                  <a:srgbClr val="FFFFCC"/>
                </a:solidFill>
              </a:rPr>
              <a:t>Relief at Timothy’s report (3:6-10)</a:t>
            </a:r>
          </a:p>
          <a:p>
            <a:pPr marL="514350" indent="-514350" eaLnBrk="1" hangingPunct="1">
              <a:spcBef>
                <a:spcPts val="0"/>
              </a:spcBef>
              <a:spcAft>
                <a:spcPts val="2400"/>
              </a:spcAft>
              <a:buSzPct val="100000"/>
              <a:buFont typeface="+mj-lt"/>
              <a:buAutoNum type="arabicPeriod"/>
              <a:defRPr/>
            </a:pPr>
            <a:r>
              <a:rPr lang="en-US" dirty="0"/>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9237293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idx="4294967295"/>
          </p:nvPr>
        </p:nvSpPr>
        <p:spPr>
          <a:xfrm>
            <a:off x="2438400" y="0"/>
            <a:ext cx="7772400" cy="1143000"/>
          </a:xfrm>
        </p:spPr>
        <p:txBody>
          <a:bodyPr vert="horz" wrap="square" lIns="92075" tIns="46038" rIns="92075" bIns="46038" numCol="1" anchor="ctr" anchorCtr="0" compatLnSpc="1">
            <a:prstTxWarp prst="textNoShape">
              <a:avLst/>
            </a:prstTxWarp>
          </a:bodyPr>
          <a:lstStyle/>
          <a:p>
            <a:pPr algn="ctr">
              <a:defRPr/>
            </a:pPr>
            <a:r>
              <a:rPr lang="en-US" altLang="en-US" dirty="0">
                <a:solidFill>
                  <a:srgbClr val="00FFFF"/>
                </a:solidFill>
                <a:effectLst>
                  <a:outerShdw blurRad="38100" dist="38100" dir="2700000" algn="tl">
                    <a:srgbClr val="000000">
                      <a:alpha val="43137"/>
                    </a:srgbClr>
                  </a:outerShdw>
                </a:effectLst>
              </a:rPr>
              <a:t>Three Tenses of Salvation</a:t>
            </a:r>
          </a:p>
        </p:txBody>
      </p:sp>
      <p:graphicFrame>
        <p:nvGraphicFramePr>
          <p:cNvPr id="4" name="Content Placeholder 3"/>
          <p:cNvGraphicFramePr>
            <a:graphicFrameLocks noGrp="1"/>
          </p:cNvGraphicFramePr>
          <p:nvPr>
            <p:ph idx="4294967295"/>
          </p:nvPr>
        </p:nvGraphicFramePr>
        <p:xfrm>
          <a:off x="381000" y="1143000"/>
          <a:ext cx="11201400" cy="4419601"/>
        </p:xfrm>
        <a:graphic>
          <a:graphicData uri="http://schemas.openxmlformats.org/drawingml/2006/table">
            <a:tbl>
              <a:tblPr>
                <a:tableStyleId>{16D9F66E-5EB9-4882-86FB-DCBF35E3C3E4}</a:tableStyleId>
              </a:tblPr>
              <a:tblGrid>
                <a:gridCol w="3318933">
                  <a:extLst>
                    <a:ext uri="{9D8B030D-6E8A-4147-A177-3AD203B41FA5}">
                      <a16:colId xmlns:a16="http://schemas.microsoft.com/office/drawing/2014/main" val="20000"/>
                    </a:ext>
                  </a:extLst>
                </a:gridCol>
                <a:gridCol w="2592917">
                  <a:extLst>
                    <a:ext uri="{9D8B030D-6E8A-4147-A177-3AD203B41FA5}">
                      <a16:colId xmlns:a16="http://schemas.microsoft.com/office/drawing/2014/main" val="20001"/>
                    </a:ext>
                  </a:extLst>
                </a:gridCol>
                <a:gridCol w="2800350">
                  <a:extLst>
                    <a:ext uri="{9D8B030D-6E8A-4147-A177-3AD203B41FA5}">
                      <a16:colId xmlns:a16="http://schemas.microsoft.com/office/drawing/2014/main" val="20002"/>
                    </a:ext>
                  </a:extLst>
                </a:gridCol>
                <a:gridCol w="2489200">
                  <a:extLst>
                    <a:ext uri="{9D8B030D-6E8A-4147-A177-3AD203B41FA5}">
                      <a16:colId xmlns:a16="http://schemas.microsoft.com/office/drawing/2014/main" val="20003"/>
                    </a:ext>
                  </a:extLst>
                </a:gridCol>
              </a:tblGrid>
              <a:tr h="811649">
                <a:tc>
                  <a:txBody>
                    <a:bodyPr/>
                    <a:lstStyle/>
                    <a:p>
                      <a:pPr algn="ctr"/>
                      <a:r>
                        <a:rPr lang="en-US" sz="3200" b="1" dirty="0">
                          <a:latin typeface="Calibri" pitchFamily="34" charset="0"/>
                          <a:cs typeface="Calibri" pitchFamily="34" charset="0"/>
                        </a:rPr>
                        <a:t>Phase</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Justification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u="none" dirty="0">
                          <a:latin typeface="Calibri" pitchFamily="34" charset="0"/>
                          <a:cs typeface="Calibri" pitchFamily="34" charset="0"/>
                        </a:rPr>
                        <a:t>Sanctification</a:t>
                      </a:r>
                      <a:endParaRPr lang="en-US" sz="3200" b="1" u="none" dirty="0">
                        <a:solidFill>
                          <a:srgbClr val="FFFF00"/>
                        </a:solidFill>
                        <a:latin typeface="Calibri" pitchFamily="34" charset="0"/>
                        <a:cs typeface="Calibri" pitchFamily="34" charset="0"/>
                      </a:endParaRPr>
                    </a:p>
                  </a:txBody>
                  <a:tcPr marT="45712" marB="45712" anchor="ctr">
                    <a:solidFill>
                      <a:schemeClr val="tx1"/>
                    </a:solidFill>
                  </a:tcPr>
                </a:tc>
                <a:tc>
                  <a:txBody>
                    <a:bodyPr/>
                    <a:lstStyle/>
                    <a:p>
                      <a:pPr algn="ctr"/>
                      <a:r>
                        <a:rPr lang="en-US" sz="3200" b="1" dirty="0">
                          <a:latin typeface="Calibri" pitchFamily="34" charset="0"/>
                          <a:cs typeface="Calibri" pitchFamily="34" charset="0"/>
                        </a:rPr>
                        <a:t>Glorification</a:t>
                      </a:r>
                      <a:endParaRPr lang="en-US" sz="3200" b="1" dirty="0">
                        <a:solidFill>
                          <a:srgbClr val="FFFF00"/>
                        </a:solidFill>
                        <a:latin typeface="Calibri" pitchFamily="34" charset="0"/>
                        <a:cs typeface="Calibri" pitchFamily="34" charset="0"/>
                      </a:endParaRPr>
                    </a:p>
                  </a:txBody>
                  <a:tcPr marT="45712" marB="45712" anchor="ctr">
                    <a:solidFill>
                      <a:schemeClr val="tx1"/>
                    </a:solidFill>
                  </a:tcPr>
                </a:tc>
                <a:extLst>
                  <a:ext uri="{0D108BD9-81ED-4DB2-BD59-A6C34878D82A}">
                    <a16:rowId xmlns:a16="http://schemas.microsoft.com/office/drawing/2014/main" val="10000"/>
                  </a:ext>
                </a:extLst>
              </a:tr>
              <a:tr h="873207">
                <a:tc>
                  <a:txBody>
                    <a:bodyPr/>
                    <a:lstStyle/>
                    <a:p>
                      <a:pPr algn="ctr"/>
                      <a:r>
                        <a:rPr lang="en-US" sz="3200" b="1" dirty="0">
                          <a:latin typeface="Calibri" pitchFamily="34" charset="0"/>
                          <a:cs typeface="Calibri" pitchFamily="34" charset="0"/>
                        </a:rPr>
                        <a:t>Tense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Past</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Present</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Future</a:t>
                      </a:r>
                    </a:p>
                  </a:txBody>
                  <a:tcPr marT="45712" marB="45712" anchor="ctr">
                    <a:solidFill>
                      <a:schemeClr val="tx1"/>
                    </a:solidFill>
                  </a:tcPr>
                </a:tc>
                <a:extLst>
                  <a:ext uri="{0D108BD9-81ED-4DB2-BD59-A6C34878D82A}">
                    <a16:rowId xmlns:a16="http://schemas.microsoft.com/office/drawing/2014/main" val="10001"/>
                  </a:ext>
                </a:extLst>
              </a:tr>
              <a:tr h="1126207">
                <a:tc>
                  <a:txBody>
                    <a:bodyPr/>
                    <a:lstStyle/>
                    <a:p>
                      <a:pPr algn="ctr"/>
                      <a:r>
                        <a:rPr lang="en-US" sz="3200" b="1" dirty="0">
                          <a:latin typeface="Calibri" pitchFamily="34" charset="0"/>
                          <a:cs typeface="Calibri" pitchFamily="34" charset="0"/>
                        </a:rPr>
                        <a:t>Saved from sin’s:</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Penalty</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Power</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Presence</a:t>
                      </a:r>
                    </a:p>
                  </a:txBody>
                  <a:tcPr marT="45712" marB="45712" anchor="ctr">
                    <a:solidFill>
                      <a:schemeClr val="tx1"/>
                    </a:solidFill>
                  </a:tcPr>
                </a:tc>
                <a:extLst>
                  <a:ext uri="{0D108BD9-81ED-4DB2-BD59-A6C34878D82A}">
                    <a16:rowId xmlns:a16="http://schemas.microsoft.com/office/drawing/2014/main" val="10002"/>
                  </a:ext>
                </a:extLst>
              </a:tr>
              <a:tr h="1608538">
                <a:tc>
                  <a:txBody>
                    <a:bodyPr/>
                    <a:lstStyle/>
                    <a:p>
                      <a:pPr algn="ctr"/>
                      <a:r>
                        <a:rPr lang="en-US" sz="3200" b="1" dirty="0">
                          <a:latin typeface="Calibri" pitchFamily="34" charset="0"/>
                          <a:cs typeface="Calibri" pitchFamily="34" charset="0"/>
                        </a:rPr>
                        <a:t>Scripture</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Eph 2:8-9; Titus 3:5</a:t>
                      </a:r>
                    </a:p>
                  </a:txBody>
                  <a:tcPr marT="45712" marB="45712" anchor="ctr">
                    <a:solidFill>
                      <a:schemeClr val="tx1"/>
                    </a:solidFill>
                  </a:tcPr>
                </a:tc>
                <a:tc>
                  <a:txBody>
                    <a:bodyPr/>
                    <a:lstStyle/>
                    <a:p>
                      <a:pPr algn="ctr"/>
                      <a:r>
                        <a:rPr lang="en-US" sz="3200" b="1" u="none" dirty="0">
                          <a:solidFill>
                            <a:srgbClr val="C00000"/>
                          </a:solidFill>
                          <a:latin typeface="Calibri" pitchFamily="34" charset="0"/>
                          <a:cs typeface="Calibri" pitchFamily="34" charset="0"/>
                        </a:rPr>
                        <a:t>Philip 2:12</a:t>
                      </a:r>
                    </a:p>
                  </a:txBody>
                  <a:tcPr marT="45712" marB="45712" anchor="ctr">
                    <a:solidFill>
                      <a:schemeClr val="tx1"/>
                    </a:solidFill>
                  </a:tcPr>
                </a:tc>
                <a:tc>
                  <a:txBody>
                    <a:bodyPr/>
                    <a:lstStyle/>
                    <a:p>
                      <a:pPr algn="ctr"/>
                      <a:r>
                        <a:rPr lang="en-US" sz="3200" b="1" dirty="0">
                          <a:solidFill>
                            <a:srgbClr val="C00000"/>
                          </a:solidFill>
                          <a:latin typeface="Calibri" pitchFamily="34" charset="0"/>
                          <a:cs typeface="Calibri" pitchFamily="34" charset="0"/>
                        </a:rPr>
                        <a:t>Rom 5:10</a:t>
                      </a:r>
                    </a:p>
                  </a:txBody>
                  <a:tcPr marT="45712" marB="45712" anchor="ctr">
                    <a:solidFill>
                      <a:schemeClr val="tx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2929085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7D1F20F1-5C25-1907-A402-4CC684CB6455}"/>
              </a:ext>
            </a:extLst>
          </p:cNvPr>
          <p:cNvSpPr>
            <a:spLocks noGrp="1" noChangeArrowheads="1"/>
          </p:cNvSpPr>
          <p:nvPr>
            <p:ph type="title"/>
          </p:nvPr>
        </p:nvSpPr>
        <p:spPr>
          <a:xfrm>
            <a:off x="914400" y="228600"/>
            <a:ext cx="10363200" cy="838200"/>
          </a:xfrm>
        </p:spPr>
        <p:txBody>
          <a:bodyPr/>
          <a:lstStyle/>
          <a:p>
            <a:pPr algn="ctr" eaLnBrk="1" hangingPunct="1"/>
            <a:r>
              <a:rPr lang="en-US" altLang="en-US" sz="4000" dirty="0"/>
              <a:t>Introductory Matters</a:t>
            </a:r>
          </a:p>
        </p:txBody>
      </p:sp>
      <p:graphicFrame>
        <p:nvGraphicFramePr>
          <p:cNvPr id="5" name="Table 5">
            <a:extLst>
              <a:ext uri="{FF2B5EF4-FFF2-40B4-BE49-F238E27FC236}">
                <a16:creationId xmlns:a16="http://schemas.microsoft.com/office/drawing/2014/main" id="{486E064E-667D-25BF-C874-23939810A56D}"/>
              </a:ext>
            </a:extLst>
          </p:cNvPr>
          <p:cNvGraphicFramePr>
            <a:graphicFrameLocks noGrp="1"/>
          </p:cNvGraphicFramePr>
          <p:nvPr>
            <p:extLst>
              <p:ext uri="{D42A27DB-BD31-4B8C-83A1-F6EECF244321}">
                <p14:modId xmlns:p14="http://schemas.microsoft.com/office/powerpoint/2010/main" val="1215075952"/>
              </p:ext>
            </p:extLst>
          </p:nvPr>
        </p:nvGraphicFramePr>
        <p:xfrm>
          <a:off x="975360" y="1371600"/>
          <a:ext cx="10241280" cy="4572000"/>
        </p:xfrm>
        <a:graphic>
          <a:graphicData uri="http://schemas.openxmlformats.org/drawingml/2006/table">
            <a:tbl>
              <a:tblPr firstRow="1" bandRow="1">
                <a:tableStyleId>{5940675A-B579-460E-94D1-54222C63F5DA}</a:tableStyleId>
              </a:tblPr>
              <a:tblGrid>
                <a:gridCol w="4206240">
                  <a:extLst>
                    <a:ext uri="{9D8B030D-6E8A-4147-A177-3AD203B41FA5}">
                      <a16:colId xmlns:a16="http://schemas.microsoft.com/office/drawing/2014/main" val="1535100101"/>
                    </a:ext>
                  </a:extLst>
                </a:gridCol>
                <a:gridCol w="1828800">
                  <a:extLst>
                    <a:ext uri="{9D8B030D-6E8A-4147-A177-3AD203B41FA5}">
                      <a16:colId xmlns:a16="http://schemas.microsoft.com/office/drawing/2014/main" val="223714573"/>
                    </a:ext>
                  </a:extLst>
                </a:gridCol>
                <a:gridCol w="4206240">
                  <a:extLst>
                    <a:ext uri="{9D8B030D-6E8A-4147-A177-3AD203B41FA5}">
                      <a16:colId xmlns:a16="http://schemas.microsoft.com/office/drawing/2014/main" val="2735129495"/>
                    </a:ext>
                  </a:extLst>
                </a:gridCol>
              </a:tblGrid>
              <a:tr h="914400">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Authorship</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Occasion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164737651"/>
                  </a:ext>
                </a:extLst>
              </a:tr>
              <a:tr h="914400">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Recipients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rtl="0" eaLnBrk="1" fontAlgn="base" hangingPunct="1">
                        <a:spcBef>
                          <a:spcPts val="0"/>
                        </a:spcBef>
                        <a:spcAft>
                          <a:spcPts val="3600"/>
                        </a:spcAft>
                        <a:buClr>
                          <a:schemeClr val="tx2"/>
                        </a:buClr>
                        <a:buSzPct val="75000"/>
                        <a:buFont typeface="Wingdings" panose="05000000000000000000" pitchFamily="2" charset="2"/>
                        <a:buChar char="n"/>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Structure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635044558"/>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Place of writing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Unique characteristics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364260810"/>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Date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Purpose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00988564"/>
                  </a:ext>
                </a:extLst>
              </a:tr>
              <a:tr h="914400">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r>
                        <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rPr>
                        <a:t>Audience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marR="0" lvl="0" indent="-342900" algn="l" defTabSz="914400" rtl="0" eaLnBrk="1" fontAlgn="base" latinLnBrk="0" hangingPunct="1">
                        <a:lnSpc>
                          <a:spcPct val="100000"/>
                        </a:lnSpc>
                        <a:spcBef>
                          <a:spcPts val="0"/>
                        </a:spcBef>
                        <a:spcAft>
                          <a:spcPts val="3600"/>
                        </a:spcAft>
                        <a:buClr>
                          <a:schemeClr val="tx2"/>
                        </a:buClr>
                        <a:buSzPct val="75000"/>
                        <a:buFont typeface="Wingdings" panose="05000000000000000000" pitchFamily="2" charset="2"/>
                        <a:buChar char="n"/>
                        <a:tabLst/>
                        <a:defRPr/>
                      </a:pPr>
                      <a:endParaRPr lang="en-US" sz="3200" dirty="0">
                        <a:solidFill>
                          <a:schemeClr val="tx1"/>
                        </a:solidFill>
                        <a:effectLst>
                          <a:outerShdw blurRad="38100" dist="38100" dir="2700000" algn="tl">
                            <a:srgbClr val="000000"/>
                          </a:outerShdw>
                        </a:effectLst>
                        <a:latin typeface="Calibri" panose="020F050202020403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42900" indent="-342900" algn="l" defTabSz="914400" rtl="0" eaLnBrk="1" fontAlgn="base" latinLnBrk="0" hangingPunct="1">
                        <a:spcBef>
                          <a:spcPts val="0"/>
                        </a:spcBef>
                        <a:spcAft>
                          <a:spcPts val="3600"/>
                        </a:spcAft>
                        <a:buClr>
                          <a:schemeClr val="tx2"/>
                        </a:buClr>
                        <a:buSzPct val="75000"/>
                        <a:buFont typeface="Wingdings" panose="05000000000000000000" pitchFamily="2" charset="2"/>
                        <a:buChar char="n"/>
                        <a:defRPr/>
                      </a:pPr>
                      <a:r>
                        <a:rPr lang="en-US" sz="3200" kern="1200" dirty="0">
                          <a:solidFill>
                            <a:schemeClr val="tx1"/>
                          </a:solidFill>
                          <a:effectLst>
                            <a:outerShdw blurRad="38100" dist="38100" dir="2700000" algn="tl">
                              <a:srgbClr val="000000"/>
                            </a:outerShdw>
                          </a:effectLst>
                          <a:latin typeface="Calibri" panose="020F0502020204030204" pitchFamily="34" charset="0"/>
                          <a:ea typeface="+mn-ea"/>
                          <a:cs typeface="+mn-cs"/>
                        </a:rPr>
                        <a:t>Message</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21658093"/>
                  </a:ext>
                </a:extLst>
              </a:tr>
            </a:tbl>
          </a:graphicData>
        </a:graphic>
      </p:graphicFrame>
      <p:pic>
        <p:nvPicPr>
          <p:cNvPr id="4" name="Picture 3">
            <a:extLst>
              <a:ext uri="{FF2B5EF4-FFF2-40B4-BE49-F238E27FC236}">
                <a16:creationId xmlns:a16="http://schemas.microsoft.com/office/drawing/2014/main" id="{3E475D7B-4742-D9BA-4513-8FAFF084FD63}"/>
              </a:ext>
            </a:extLst>
          </p:cNvPr>
          <p:cNvPicPr>
            <a:picLocks noChangeAspect="1"/>
          </p:cNvPicPr>
          <p:nvPr/>
        </p:nvPicPr>
        <p:blipFill>
          <a:blip r:embed="rId2"/>
          <a:stretch>
            <a:fillRect/>
          </a:stretch>
        </p:blipFill>
        <p:spPr>
          <a:xfrm>
            <a:off x="10626852" y="104274"/>
            <a:ext cx="955548" cy="9144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5" name="Rectangle 21">
            <a:extLst>
              <a:ext uri="{FF2B5EF4-FFF2-40B4-BE49-F238E27FC236}">
                <a16:creationId xmlns:a16="http://schemas.microsoft.com/office/drawing/2014/main" id="{F7F091DB-B027-4638-B327-FFDA9CF3359C}"/>
              </a:ext>
            </a:extLst>
          </p:cNvPr>
          <p:cNvSpPr>
            <a:spLocks noGrp="1" noChangeArrowheads="1"/>
          </p:cNvSpPr>
          <p:nvPr>
            <p:ph type="title" idx="4294967295"/>
          </p:nvPr>
        </p:nvSpPr>
        <p:spPr>
          <a:xfrm>
            <a:off x="2209800" y="228600"/>
            <a:ext cx="7772400" cy="1143000"/>
          </a:xfrm>
        </p:spPr>
        <p:txBody>
          <a:bodyPr/>
          <a:lstStyle/>
          <a:p>
            <a:pPr algn="ctr">
              <a:defRPr/>
            </a:pPr>
            <a:r>
              <a:rPr lang="en-US" altLang="en-US" sz="3600" dirty="0">
                <a:effectLst>
                  <a:outerShdw blurRad="38100" dist="38100" dir="2700000" algn="tl">
                    <a:srgbClr val="000000">
                      <a:alpha val="43137"/>
                    </a:srgbClr>
                  </a:outerShdw>
                </a:effectLst>
              </a:rPr>
              <a:t>PORTRAIT OF GROWTH</a:t>
            </a:r>
            <a:br>
              <a:rPr lang="en-US" altLang="en-US" sz="3600" dirty="0">
                <a:effectLst>
                  <a:outerShdw blurRad="38100" dist="38100" dir="2700000" algn="tl">
                    <a:srgbClr val="000000">
                      <a:alpha val="43137"/>
                    </a:srgbClr>
                  </a:outerShdw>
                </a:effectLst>
              </a:rPr>
            </a:br>
            <a:r>
              <a:rPr lang="en-US" altLang="en-US" sz="2800" kern="1200" dirty="0">
                <a:solidFill>
                  <a:schemeClr val="tx1"/>
                </a:solidFill>
                <a:effectLst>
                  <a:outerShdw blurRad="38100" dist="38100" dir="2700000" algn="tl">
                    <a:srgbClr val="000000">
                      <a:alpha val="43137"/>
                    </a:srgbClr>
                  </a:outerShdw>
                </a:effectLst>
              </a:rPr>
              <a:t>1:5-7 </a:t>
            </a:r>
          </a:p>
        </p:txBody>
      </p:sp>
      <p:pic>
        <p:nvPicPr>
          <p:cNvPr id="2" name="Picture 1">
            <a:extLst>
              <a:ext uri="{FF2B5EF4-FFF2-40B4-BE49-F238E27FC236}">
                <a16:creationId xmlns:a16="http://schemas.microsoft.com/office/drawing/2014/main" id="{5240861B-CE2D-4FC8-9428-4CE5AD9F31E6}"/>
              </a:ext>
            </a:extLst>
          </p:cNvPr>
          <p:cNvPicPr>
            <a:picLocks noChangeAspect="1"/>
          </p:cNvPicPr>
          <p:nvPr/>
        </p:nvPicPr>
        <p:blipFill>
          <a:blip r:embed="rId2"/>
          <a:stretch>
            <a:fillRect/>
          </a:stretch>
        </p:blipFill>
        <p:spPr>
          <a:xfrm>
            <a:off x="2139353" y="1447801"/>
            <a:ext cx="7913294" cy="4993057"/>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A6754D5-C847-932E-6C83-83D95E7A4554}"/>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393954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Peter 1:5-7</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faith supply moral excellence,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moral excellence, knowledge,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knowledge, self-control,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self-control, perseverance,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perseverance, godliness,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godliness, brotherly kindness,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brotherly kindness,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love</a:t>
            </a:r>
            <a:r>
              <a:rPr lang="en-US" sz="3400" dirty="0">
                <a:effectLst>
                  <a:outerShdw blurRad="38100" dist="38100" dir="2700000" algn="tl">
                    <a:srgbClr val="000000">
                      <a:alpha val="43137"/>
                    </a:srgbClr>
                  </a:outerShdw>
                </a:effectLst>
                <a:latin typeface="Calibri" panose="020F0502020204030204" pitchFamily="34" charset="0"/>
              </a:rPr>
              <a:t>. </a:t>
            </a:r>
          </a:p>
        </p:txBody>
      </p:sp>
    </p:spTree>
    <p:extLst>
      <p:ext uri="{BB962C8B-B14F-4D97-AF65-F5344CB8AC3E}">
        <p14:creationId xmlns:p14="http://schemas.microsoft.com/office/powerpoint/2010/main" val="13336801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A14EA5-9E30-0371-5015-D878F20B07B8}"/>
              </a:ext>
            </a:extLst>
          </p:cNvPr>
          <p:cNvPicPr>
            <a:picLocks noChangeAspect="1"/>
          </p:cNvPicPr>
          <p:nvPr/>
        </p:nvPicPr>
        <p:blipFill>
          <a:blip r:embed="rId2"/>
          <a:stretch>
            <a:fillRect/>
          </a:stretch>
        </p:blipFill>
        <p:spPr>
          <a:xfrm>
            <a:off x="0" y="0"/>
            <a:ext cx="12192000" cy="6857999"/>
          </a:xfrm>
          <a:prstGeom prst="rect">
            <a:avLst/>
          </a:prstGeom>
        </p:spPr>
      </p:pic>
      <p:sp>
        <p:nvSpPr>
          <p:cNvPr id="38914" name="Rectangle 3">
            <a:extLst>
              <a:ext uri="{FF2B5EF4-FFF2-40B4-BE49-F238E27FC236}">
                <a16:creationId xmlns:a16="http://schemas.microsoft.com/office/drawing/2014/main" id="{72F1D0A4-B466-40F2-9DC5-B2CC8E1FF1BA}"/>
              </a:ext>
            </a:extLst>
          </p:cNvPr>
          <p:cNvSpPr>
            <a:spLocks noChangeArrowheads="1"/>
          </p:cNvSpPr>
          <p:nvPr/>
        </p:nvSpPr>
        <p:spPr bwMode="auto">
          <a:xfrm>
            <a:off x="609600" y="1"/>
            <a:ext cx="10972800" cy="3939540"/>
          </a:xfrm>
          <a:prstGeom prst="rect">
            <a:avLst/>
          </a:prstGeom>
          <a:noFill/>
          <a:ln>
            <a:noFill/>
          </a:ln>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lnSpc>
                <a:spcPct val="90000"/>
              </a:lnSpc>
              <a:spcBef>
                <a:spcPts val="0"/>
              </a:spcBef>
              <a:spcAft>
                <a:spcPts val="1200"/>
              </a:spcAft>
              <a:buClr>
                <a:srgbClr val="00FFFF"/>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2 Peter 1:5-7</a:t>
            </a:r>
          </a:p>
          <a:p>
            <a:pPr algn="just">
              <a:spcBef>
                <a:spcPts val="0"/>
              </a:spcBef>
              <a:spcAft>
                <a:spcPts val="0"/>
              </a:spcAft>
            </a:pPr>
            <a:r>
              <a:rPr lang="en-US" sz="3400" baseline="30000" dirty="0">
                <a:effectLst>
                  <a:outerShdw blurRad="38100" dist="38100" dir="2700000" algn="tl">
                    <a:srgbClr val="000000">
                      <a:alpha val="43137"/>
                    </a:srgbClr>
                  </a:outerShdw>
                </a:effectLst>
                <a:latin typeface="Calibri" panose="020F0502020204030204" pitchFamily="34" charset="0"/>
              </a:rPr>
              <a:t>5</a:t>
            </a:r>
            <a:r>
              <a:rPr lang="en-US" sz="3400" dirty="0">
                <a:effectLst>
                  <a:outerShdw blurRad="38100" dist="38100" dir="2700000" algn="tl">
                    <a:srgbClr val="000000">
                      <a:alpha val="43137"/>
                    </a:srgbClr>
                  </a:outerShdw>
                </a:effectLst>
                <a:latin typeface="Calibri" panose="020F0502020204030204" pitchFamily="34" charset="0"/>
              </a:rPr>
              <a:t> Now for this very reason also, applying all diligence, in your faith supply moral excellence,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moral excellence, knowledge, </a:t>
            </a:r>
            <a:r>
              <a:rPr lang="en-US" sz="3400" baseline="30000" dirty="0">
                <a:effectLst>
                  <a:outerShdw blurRad="38100" dist="38100" dir="2700000" algn="tl">
                    <a:srgbClr val="000000">
                      <a:alpha val="43137"/>
                    </a:srgbClr>
                  </a:outerShdw>
                </a:effectLst>
                <a:latin typeface="Calibri" panose="020F0502020204030204" pitchFamily="34" charset="0"/>
              </a:rPr>
              <a:t>6</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knowledge, self-control,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self-control, perseverance,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perseverance, godliness, </a:t>
            </a:r>
            <a:r>
              <a:rPr lang="en-US" sz="3400" baseline="30000" dirty="0">
                <a:effectLst>
                  <a:outerShdw blurRad="38100" dist="38100" dir="2700000" algn="tl">
                    <a:srgbClr val="000000">
                      <a:alpha val="43137"/>
                    </a:srgbClr>
                  </a:outerShdw>
                </a:effectLst>
                <a:latin typeface="Calibri" panose="020F0502020204030204" pitchFamily="34" charset="0"/>
              </a:rPr>
              <a:t>7</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godliness, </a:t>
            </a:r>
            <a:r>
              <a:rPr lang="en-US" sz="3400" b="1" u="sng" kern="0" dirty="0">
                <a:solidFill>
                  <a:srgbClr val="FFFFCC"/>
                </a:solidFill>
                <a:effectLst>
                  <a:outerShdw blurRad="38100" dist="38100" dir="2700000" algn="tl">
                    <a:srgbClr val="000000">
                      <a:alpha val="43137"/>
                    </a:srgbClr>
                  </a:outerShdw>
                </a:effectLst>
                <a:latin typeface="Calibri" panose="020F0502020204030204" pitchFamily="34" charset="0"/>
                <a:cs typeface="+mn-cs"/>
              </a:rPr>
              <a:t>brotherly kindness</a:t>
            </a:r>
            <a:r>
              <a:rPr lang="en-US" sz="3400" dirty="0">
                <a:effectLst>
                  <a:outerShdw blurRad="38100" dist="38100" dir="2700000" algn="tl">
                    <a:srgbClr val="000000">
                      <a:alpha val="43137"/>
                    </a:srgbClr>
                  </a:outerShdw>
                </a:effectLst>
                <a:latin typeface="Calibri" panose="020F0502020204030204" pitchFamily="34" charset="0"/>
              </a:rPr>
              <a:t>, and in </a:t>
            </a:r>
            <a:r>
              <a:rPr lang="en-US" sz="3400" i="1" dirty="0">
                <a:effectLst>
                  <a:outerShdw blurRad="38100" dist="38100" dir="2700000" algn="tl">
                    <a:srgbClr val="000000">
                      <a:alpha val="43137"/>
                    </a:srgbClr>
                  </a:outerShdw>
                </a:effectLst>
                <a:latin typeface="Calibri" panose="020F0502020204030204" pitchFamily="34" charset="0"/>
              </a:rPr>
              <a:t>your</a:t>
            </a:r>
            <a:r>
              <a:rPr lang="en-US" sz="3400" dirty="0">
                <a:effectLst>
                  <a:outerShdw blurRad="38100" dist="38100" dir="2700000" algn="tl">
                    <a:srgbClr val="000000">
                      <a:alpha val="43137"/>
                    </a:srgbClr>
                  </a:outerShdw>
                </a:effectLst>
                <a:latin typeface="Calibri" panose="020F0502020204030204" pitchFamily="34" charset="0"/>
              </a:rPr>
              <a:t> brotherly kindness, love. </a:t>
            </a:r>
          </a:p>
        </p:txBody>
      </p:sp>
    </p:spTree>
    <p:extLst>
      <p:ext uri="{BB962C8B-B14F-4D97-AF65-F5344CB8AC3E}">
        <p14:creationId xmlns:p14="http://schemas.microsoft.com/office/powerpoint/2010/main" val="1863296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30186"/>
            <a:ext cx="12192000" cy="6797629"/>
          </a:xfrm>
          <a:prstGeom prst="rect">
            <a:avLst/>
          </a:prstGeom>
        </p:spPr>
      </p:pic>
      <p:sp>
        <p:nvSpPr>
          <p:cNvPr id="134147" name="Rectangle 1"/>
          <p:cNvSpPr>
            <a:spLocks noChangeArrowheads="1"/>
          </p:cNvSpPr>
          <p:nvPr/>
        </p:nvSpPr>
        <p:spPr bwMode="auto">
          <a:xfrm>
            <a:off x="228600" y="322744"/>
            <a:ext cx="11734800" cy="4616648"/>
          </a:xfrm>
          <a:prstGeom prst="rect">
            <a:avLst/>
          </a:prstGeom>
          <a:noFill/>
          <a:ln w="28575">
            <a:noFill/>
            <a:miter lim="800000"/>
            <a:headEnd/>
            <a:tailEnd/>
          </a:ln>
        </p:spPr>
        <p:txBody>
          <a:bodyPr wrap="square">
            <a:spAutoFit/>
          </a:bodyPr>
          <a:lstStyle/>
          <a:p>
            <a:pPr algn="ctr">
              <a:spcBef>
                <a:spcPts val="600"/>
              </a:spcBef>
              <a:spcAft>
                <a:spcPts val="600"/>
              </a:spcAft>
            </a:pPr>
            <a:r>
              <a:rPr lang="en-US" altLang="en-US" sz="4400" b="1"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mj-cs"/>
              </a:rPr>
              <a:t>1 Peter 5:8 (NASB)</a:t>
            </a:r>
          </a:p>
          <a:p>
            <a:pPr algn="just">
              <a:spcBef>
                <a:spcPts val="600"/>
              </a:spcBef>
              <a:spcAft>
                <a:spcPts val="600"/>
              </a:spcAft>
            </a:pPr>
            <a:r>
              <a:rPr lang="en-US" altLang="en-US" sz="4000" kern="0" dirty="0">
                <a:latin typeface="Calibri" panose="020F0502020204030204" pitchFamily="34" charset="0"/>
              </a:rPr>
              <a:t>“</a:t>
            </a:r>
            <a:r>
              <a:rPr lang="en-US" altLang="en-US" sz="3200" b="1" baseline="30000" dirty="0">
                <a:latin typeface="system-ui"/>
              </a:rPr>
              <a:t>8</a:t>
            </a:r>
            <a:r>
              <a:rPr lang="en-US" altLang="en-US" sz="4000" kern="0" dirty="0">
                <a:latin typeface="Calibri" panose="020F0502020204030204" pitchFamily="34" charset="0"/>
              </a:rPr>
              <a:t> </a:t>
            </a:r>
            <a:r>
              <a:rPr lang="en-US" sz="4000" dirty="0">
                <a:latin typeface="Calibri" panose="020F0502020204030204" pitchFamily="34" charset="0"/>
              </a:rPr>
              <a:t>Be of sober </a:t>
            </a:r>
            <a:r>
              <a:rPr lang="en-US" sz="4000" i="1" dirty="0">
                <a:latin typeface="Calibri" panose="020F0502020204030204" pitchFamily="34" charset="0"/>
              </a:rPr>
              <a:t>spirit</a:t>
            </a:r>
            <a:r>
              <a:rPr lang="en-US" sz="4000" dirty="0">
                <a:latin typeface="Calibri" panose="020F0502020204030204" pitchFamily="34" charset="0"/>
              </a:rPr>
              <a:t>, be on the alert. Your </a:t>
            </a:r>
            <a:r>
              <a:rPr lang="en-US" sz="4000" b="1" u="sng" dirty="0">
                <a:solidFill>
                  <a:srgbClr val="FFFFCC"/>
                </a:solidFill>
                <a:latin typeface="Calibri" panose="020F0502020204030204" pitchFamily="34" charset="0"/>
              </a:rPr>
              <a:t>adversary</a:t>
            </a:r>
            <a:r>
              <a:rPr lang="en-US" sz="4000" dirty="0">
                <a:latin typeface="Calibri" panose="020F0502020204030204" pitchFamily="34" charset="0"/>
              </a:rPr>
              <a:t>, the devil, prowls around like a roaring lion, seeking someone to devour.</a:t>
            </a:r>
            <a:r>
              <a:rPr lang="en-US" sz="3200" b="1" i="0" baseline="30000" dirty="0">
                <a:solidFill>
                  <a:srgbClr val="000000"/>
                </a:solidFill>
                <a:effectLst/>
                <a:latin typeface="system-ui"/>
              </a:rPr>
              <a:t> </a:t>
            </a:r>
            <a:r>
              <a:rPr lang="en-US" sz="3200" b="1" i="0" baseline="30000" dirty="0">
                <a:effectLst/>
                <a:latin typeface="system-ui"/>
              </a:rPr>
              <a:t>9</a:t>
            </a:r>
            <a:r>
              <a:rPr lang="en-US" sz="3200" b="1" i="0" baseline="30000" dirty="0">
                <a:solidFill>
                  <a:srgbClr val="000000"/>
                </a:solidFill>
                <a:effectLst/>
                <a:latin typeface="system-ui"/>
              </a:rPr>
              <a:t> </a:t>
            </a:r>
            <a:r>
              <a:rPr lang="en-US" sz="4000" dirty="0">
                <a:latin typeface="Calibri" panose="020F0502020204030204" pitchFamily="34" charset="0"/>
              </a:rPr>
              <a:t>But </a:t>
            </a:r>
            <a:r>
              <a:rPr lang="en-US" sz="4000" b="1" u="sng" dirty="0">
                <a:solidFill>
                  <a:srgbClr val="FFFFCC"/>
                </a:solidFill>
                <a:latin typeface="Calibri" panose="020F0502020204030204" pitchFamily="34" charset="0"/>
              </a:rPr>
              <a:t>resist him, firm in your faith</a:t>
            </a:r>
            <a:r>
              <a:rPr lang="en-US" sz="4000" dirty="0">
                <a:latin typeface="Calibri" panose="020F0502020204030204" pitchFamily="34" charset="0"/>
              </a:rPr>
              <a:t>, knowing that the same experiences of suffering are being accomplished by your brethren who are in the world.”</a:t>
            </a:r>
          </a:p>
        </p:txBody>
      </p:sp>
    </p:spTree>
    <p:extLst>
      <p:ext uri="{BB962C8B-B14F-4D97-AF65-F5344CB8AC3E}">
        <p14:creationId xmlns:p14="http://schemas.microsoft.com/office/powerpoint/2010/main" val="1024920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524000" y="1"/>
            <a:ext cx="914400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12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He gave some as apostles, and some as prophets, and some as evangelists, and some as pastors and teachers,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12</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for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equipping</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of the saints for the work of service, to the building up of the body of Christ;”</a:t>
            </a:r>
          </a:p>
        </p:txBody>
      </p:sp>
    </p:spTree>
    <p:extLst>
      <p:ext uri="{BB962C8B-B14F-4D97-AF65-F5344CB8AC3E}">
        <p14:creationId xmlns:p14="http://schemas.microsoft.com/office/powerpoint/2010/main" val="2809125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524000" y="0"/>
            <a:ext cx="91440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12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until we all attain to the unity of the faith, and of the knowledge of the Son of God, to a mature man, to the measure of the stature which belongs to the fullness of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As a result, we are no longer to be children, tossed here and there by waves and carried about by every wind of doctrine, by the trickery of men, by craftiness in deceitful scheming;”</a:t>
            </a:r>
          </a:p>
        </p:txBody>
      </p:sp>
    </p:spTree>
    <p:extLst>
      <p:ext uri="{BB962C8B-B14F-4D97-AF65-F5344CB8AC3E}">
        <p14:creationId xmlns:p14="http://schemas.microsoft.com/office/powerpoint/2010/main" val="35348503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63DB5AD-318D-4238-9958-5A1F60F1292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1524000" y="0"/>
            <a:ext cx="914400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defTabSz="685800">
              <a:spcAft>
                <a:spcPts val="1200"/>
              </a:spcAft>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Ephesians 4:11-16</a:t>
            </a:r>
          </a:p>
          <a:p>
            <a:pPr algn="just">
              <a:spcAft>
                <a:spcPts val="1200"/>
              </a:spcAft>
            </a:pP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speaking the truth in love, we are to grow up in all aspects into Him who is the head, even Christ, </a:t>
            </a:r>
            <a:r>
              <a:rPr lang="en-US" sz="32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a:t>
            </a:r>
            <a:r>
              <a:rPr lang="en-US" sz="32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2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whom the whole body, being fitted and held together by what every joint supplies, according to the proper working of each individual part, causes the growth of the body for the building up of itself in love.”</a:t>
            </a:r>
          </a:p>
        </p:txBody>
      </p:sp>
    </p:spTree>
    <p:extLst>
      <p:ext uri="{BB962C8B-B14F-4D97-AF65-F5344CB8AC3E}">
        <p14:creationId xmlns:p14="http://schemas.microsoft.com/office/powerpoint/2010/main" val="35640324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752600"/>
            <a:ext cx="8269287" cy="4114800"/>
          </a:xfrm>
        </p:spPr>
        <p:txBody>
          <a:bodyPr/>
          <a:lstStyle/>
          <a:p>
            <a:pPr marL="514350" indent="-514350" eaLnBrk="1" hangingPunct="1">
              <a:spcBef>
                <a:spcPts val="0"/>
              </a:spcBef>
              <a:spcAft>
                <a:spcPts val="2400"/>
              </a:spcAft>
              <a:buSzPct val="100000"/>
              <a:buFont typeface="+mj-lt"/>
              <a:buAutoNum type="arabicPeriod"/>
              <a:defRPr/>
            </a:pPr>
            <a:r>
              <a:rPr lang="en-US" dirty="0"/>
              <a:t>Paul’s plan to visit (2:17-18)</a:t>
            </a:r>
          </a:p>
          <a:p>
            <a:pPr marL="514350" indent="-514350" eaLnBrk="1" hangingPunct="1">
              <a:spcBef>
                <a:spcPts val="0"/>
              </a:spcBef>
              <a:spcAft>
                <a:spcPts val="2400"/>
              </a:spcAft>
              <a:buSzPct val="100000"/>
              <a:buFont typeface="+mj-lt"/>
              <a:buAutoNum type="arabicPeriod"/>
              <a:defRPr/>
            </a:pPr>
            <a:r>
              <a:rPr lang="en-US" dirty="0"/>
              <a:t>Paul’s concern for their glorification (2:19-20)</a:t>
            </a:r>
          </a:p>
          <a:p>
            <a:pPr marL="514350" indent="-514350" eaLnBrk="1" hangingPunct="1">
              <a:spcBef>
                <a:spcPts val="0"/>
              </a:spcBef>
              <a:spcAft>
                <a:spcPts val="2400"/>
              </a:spcAft>
              <a:buSzPct val="100000"/>
              <a:buFont typeface="+mj-lt"/>
              <a:buAutoNum type="arabicPeriod"/>
              <a:defRPr/>
            </a:pPr>
            <a:r>
              <a:rPr lang="en-US" dirty="0"/>
              <a:t>Timothy’s visit (3:1-5)</a:t>
            </a:r>
          </a:p>
          <a:p>
            <a:pPr marL="514350" indent="-514350" eaLnBrk="1" hangingPunct="1">
              <a:spcBef>
                <a:spcPts val="0"/>
              </a:spcBef>
              <a:spcAft>
                <a:spcPts val="2400"/>
              </a:spcAft>
              <a:buSzPct val="100000"/>
              <a:buFont typeface="+mj-lt"/>
              <a:buAutoNum type="arabicPeriod"/>
              <a:defRPr/>
            </a:pPr>
            <a:r>
              <a:rPr lang="en-US" dirty="0"/>
              <a:t>Relief at Timothy’s report (3:6-10)</a:t>
            </a:r>
          </a:p>
          <a:p>
            <a:pPr marL="514350" indent="-514350" eaLnBrk="1" hangingPunct="1">
              <a:spcBef>
                <a:spcPts val="0"/>
              </a:spcBef>
              <a:spcAft>
                <a:spcPts val="2400"/>
              </a:spcAft>
              <a:buSzPct val="100000"/>
              <a:buFont typeface="+mj-lt"/>
              <a:buAutoNum type="arabicPeriod"/>
              <a:defRPr/>
            </a:pPr>
            <a:r>
              <a:rPr lang="en-US" b="1" u="sng" dirty="0">
                <a:solidFill>
                  <a:srgbClr val="FFFFCC"/>
                </a:solidFill>
              </a:rPr>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39969365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EB2036A-2BB5-D8FF-0E45-B015E7D620CE}"/>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5. Paul’s Prayer (3:11-13)</a:t>
            </a:r>
          </a:p>
        </p:txBody>
      </p:sp>
      <p:sp>
        <p:nvSpPr>
          <p:cNvPr id="17411" name="Rectangle 3">
            <a:extLst>
              <a:ext uri="{FF2B5EF4-FFF2-40B4-BE49-F238E27FC236}">
                <a16:creationId xmlns:a16="http://schemas.microsoft.com/office/drawing/2014/main" id="{12C5BFFC-1569-22C1-C010-A5DFA3FBF056}"/>
              </a:ext>
            </a:extLst>
          </p:cNvPr>
          <p:cNvSpPr>
            <a:spLocks noGrp="1" noChangeArrowheads="1"/>
          </p:cNvSpPr>
          <p:nvPr>
            <p:ph type="body" idx="1"/>
          </p:nvPr>
        </p:nvSpPr>
        <p:spPr>
          <a:xfrm>
            <a:off x="1066800" y="1946275"/>
            <a:ext cx="7754145" cy="4114800"/>
          </a:xfrm>
        </p:spPr>
        <p:txBody>
          <a:bodyPr/>
          <a:lstStyle/>
          <a:p>
            <a:pPr marL="514350" indent="-514350" eaLnBrk="1" hangingPunct="1">
              <a:spcBef>
                <a:spcPts val="0"/>
              </a:spcBef>
              <a:spcAft>
                <a:spcPts val="3600"/>
              </a:spcAft>
              <a:buFont typeface="+mj-lt"/>
              <a:buAutoNum type="alphaUcPeriod"/>
              <a:defRPr/>
            </a:pPr>
            <a:r>
              <a:rPr lang="en-US" sz="3600" dirty="0"/>
              <a:t>Return to them (11)</a:t>
            </a:r>
          </a:p>
          <a:p>
            <a:pPr marL="514350" indent="-514350" eaLnBrk="1" hangingPunct="1">
              <a:spcBef>
                <a:spcPts val="0"/>
              </a:spcBef>
              <a:spcAft>
                <a:spcPts val="3600"/>
              </a:spcAft>
              <a:buFont typeface="+mj-lt"/>
              <a:buAutoNum type="alphaUcPeriod"/>
              <a:defRPr/>
            </a:pPr>
            <a:r>
              <a:rPr lang="en-US" sz="3600" dirty="0"/>
              <a:t>Progressive sanctification (12)</a:t>
            </a:r>
          </a:p>
          <a:p>
            <a:pPr marL="514350" indent="-514350" eaLnBrk="1" hangingPunct="1">
              <a:spcBef>
                <a:spcPts val="0"/>
              </a:spcBef>
              <a:spcAft>
                <a:spcPts val="3600"/>
              </a:spcAft>
              <a:buFont typeface="+mj-lt"/>
              <a:buAutoNum type="alphaUcPeriod"/>
              <a:defRPr/>
            </a:pPr>
            <a:r>
              <a:rPr lang="en-US" sz="3600" dirty="0"/>
              <a:t>Blamelessness at the Bema (13)</a:t>
            </a:r>
          </a:p>
          <a:p>
            <a:pPr marL="0" indent="0" eaLnBrk="1" hangingPunct="1">
              <a:spcBef>
                <a:spcPts val="0"/>
              </a:spcBef>
              <a:spcAft>
                <a:spcPts val="3600"/>
              </a:spcAft>
              <a:buNone/>
              <a:defRPr/>
            </a:pPr>
            <a:endParaRPr lang="en-US" dirty="0"/>
          </a:p>
        </p:txBody>
      </p:sp>
      <p:pic>
        <p:nvPicPr>
          <p:cNvPr id="4" name="Picture 3">
            <a:extLst>
              <a:ext uri="{FF2B5EF4-FFF2-40B4-BE49-F238E27FC236}">
                <a16:creationId xmlns:a16="http://schemas.microsoft.com/office/drawing/2014/main" id="{AC26C85E-192E-6874-89EC-F58F49D5C0E0}"/>
              </a:ext>
            </a:extLst>
          </p:cNvPr>
          <p:cNvPicPr>
            <a:picLocks noChangeAspect="1"/>
          </p:cNvPicPr>
          <p:nvPr/>
        </p:nvPicPr>
        <p:blipFill>
          <a:blip r:embed="rId2"/>
          <a:stretch>
            <a:fillRect/>
          </a:stretch>
        </p:blipFill>
        <p:spPr>
          <a:xfrm>
            <a:off x="8229600" y="2133600"/>
            <a:ext cx="3344418" cy="3200400"/>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EB2036A-2BB5-D8FF-0E45-B015E7D620CE}"/>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5. Paul’s Prayer (3:11-13)</a:t>
            </a:r>
          </a:p>
        </p:txBody>
      </p:sp>
      <p:sp>
        <p:nvSpPr>
          <p:cNvPr id="17411" name="Rectangle 3">
            <a:extLst>
              <a:ext uri="{FF2B5EF4-FFF2-40B4-BE49-F238E27FC236}">
                <a16:creationId xmlns:a16="http://schemas.microsoft.com/office/drawing/2014/main" id="{12C5BFFC-1569-22C1-C010-A5DFA3FBF056}"/>
              </a:ext>
            </a:extLst>
          </p:cNvPr>
          <p:cNvSpPr>
            <a:spLocks noGrp="1" noChangeArrowheads="1"/>
          </p:cNvSpPr>
          <p:nvPr>
            <p:ph type="body" idx="1"/>
          </p:nvPr>
        </p:nvSpPr>
        <p:spPr>
          <a:xfrm>
            <a:off x="1066800" y="1946275"/>
            <a:ext cx="7754145" cy="4114800"/>
          </a:xfrm>
        </p:spPr>
        <p:txBody>
          <a:bodyPr/>
          <a:lstStyle/>
          <a:p>
            <a:pPr marL="514350" indent="-514350" eaLnBrk="1" hangingPunct="1">
              <a:spcBef>
                <a:spcPts val="0"/>
              </a:spcBef>
              <a:spcAft>
                <a:spcPts val="3600"/>
              </a:spcAft>
              <a:buFont typeface="+mj-lt"/>
              <a:buAutoNum type="alphaUcPeriod"/>
              <a:defRPr/>
            </a:pPr>
            <a:r>
              <a:rPr lang="en-US" sz="3600" b="1" u="sng" dirty="0">
                <a:solidFill>
                  <a:srgbClr val="FFFFCC"/>
                </a:solidFill>
              </a:rPr>
              <a:t>Return to them (11)</a:t>
            </a:r>
          </a:p>
          <a:p>
            <a:pPr marL="514350" indent="-514350" eaLnBrk="1" hangingPunct="1">
              <a:spcBef>
                <a:spcPts val="0"/>
              </a:spcBef>
              <a:spcAft>
                <a:spcPts val="3600"/>
              </a:spcAft>
              <a:buFont typeface="+mj-lt"/>
              <a:buAutoNum type="alphaUcPeriod"/>
              <a:defRPr/>
            </a:pPr>
            <a:r>
              <a:rPr lang="en-US" sz="3600" dirty="0"/>
              <a:t>Progressive sanctification (12)</a:t>
            </a:r>
          </a:p>
          <a:p>
            <a:pPr marL="514350" indent="-514350" eaLnBrk="1" hangingPunct="1">
              <a:spcBef>
                <a:spcPts val="0"/>
              </a:spcBef>
              <a:spcAft>
                <a:spcPts val="3600"/>
              </a:spcAft>
              <a:buFont typeface="+mj-lt"/>
              <a:buAutoNum type="alphaUcPeriod"/>
              <a:defRPr/>
            </a:pPr>
            <a:r>
              <a:rPr lang="en-US" sz="3600" dirty="0"/>
              <a:t>Blamelessness at the Bema (13)</a:t>
            </a:r>
          </a:p>
          <a:p>
            <a:pPr marL="0" indent="0" eaLnBrk="1" hangingPunct="1">
              <a:spcBef>
                <a:spcPts val="0"/>
              </a:spcBef>
              <a:spcAft>
                <a:spcPts val="3600"/>
              </a:spcAft>
              <a:buNone/>
              <a:defRPr/>
            </a:pPr>
            <a:endParaRPr lang="en-US" dirty="0"/>
          </a:p>
        </p:txBody>
      </p:sp>
      <p:pic>
        <p:nvPicPr>
          <p:cNvPr id="4" name="Picture 3">
            <a:extLst>
              <a:ext uri="{FF2B5EF4-FFF2-40B4-BE49-F238E27FC236}">
                <a16:creationId xmlns:a16="http://schemas.microsoft.com/office/drawing/2014/main" id="{AC26C85E-192E-6874-89EC-F58F49D5C0E0}"/>
              </a:ext>
            </a:extLst>
          </p:cNvPr>
          <p:cNvPicPr>
            <a:picLocks noChangeAspect="1"/>
          </p:cNvPicPr>
          <p:nvPr/>
        </p:nvPicPr>
        <p:blipFill>
          <a:blip r:embed="rId2"/>
          <a:stretch>
            <a:fillRect/>
          </a:stretch>
        </p:blipFill>
        <p:spPr>
          <a:xfrm>
            <a:off x="8229600" y="2133600"/>
            <a:ext cx="3344418" cy="3200400"/>
          </a:xfrm>
          <a:prstGeom prst="rect">
            <a:avLst/>
          </a:prstGeom>
        </p:spPr>
      </p:pic>
    </p:spTree>
    <p:extLst>
      <p:ext uri="{BB962C8B-B14F-4D97-AF65-F5344CB8AC3E}">
        <p14:creationId xmlns:p14="http://schemas.microsoft.com/office/powerpoint/2010/main" val="916376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extLst>
              <p:ext uri="{D42A27DB-BD31-4B8C-83A1-F6EECF244321}">
                <p14:modId xmlns:p14="http://schemas.microsoft.com/office/powerpoint/2010/main" val="735910678"/>
              </p:ext>
            </p:extLst>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3">
            <a:extLst>
              <a:ext uri="{FF2B5EF4-FFF2-40B4-BE49-F238E27FC236}">
                <a16:creationId xmlns:a16="http://schemas.microsoft.com/office/drawing/2014/main" id="{1E8B7BC3-D1ED-4068-815F-290A6412406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400460" y="1143000"/>
            <a:ext cx="539108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4BFAD3E5-2FDF-4DB2-BB8B-8BFFD3C9F0F2}"/>
              </a:ext>
            </a:extLst>
          </p:cNvPr>
          <p:cNvSpPr>
            <a:spLocks noGrp="1" noChangeArrowheads="1"/>
          </p:cNvSpPr>
          <p:nvPr>
            <p:ph type="title"/>
          </p:nvPr>
        </p:nvSpPr>
        <p:spPr>
          <a:xfrm>
            <a:off x="2209800" y="228600"/>
            <a:ext cx="7772400" cy="914400"/>
          </a:xfrm>
        </p:spPr>
        <p:txBody>
          <a:bodyPr/>
          <a:lstStyle/>
          <a:p>
            <a:pPr algn="ctr" eaLnBrk="1" hangingPunct="1"/>
            <a:r>
              <a:rPr lang="en-US" altLang="en-US" sz="4000" dirty="0">
                <a:effectLst>
                  <a:outerShdw blurRad="38100" dist="38100" dir="2700000" algn="tl">
                    <a:srgbClr val="000000">
                      <a:alpha val="43137"/>
                    </a:srgbClr>
                  </a:outerShdw>
                </a:effectLst>
              </a:rPr>
              <a:t>To Emphasize Christ’s Eternality</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AAA499D-909E-4431-96CC-F43227F40C5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sp>
        <p:nvSpPr>
          <p:cNvPr id="5" name="TextBox 4">
            <a:extLst>
              <a:ext uri="{FF2B5EF4-FFF2-40B4-BE49-F238E27FC236}">
                <a16:creationId xmlns:a16="http://schemas.microsoft.com/office/drawing/2014/main" id="{0787D6A1-3E96-426C-96CD-5F0F91836FA5}"/>
              </a:ext>
            </a:extLst>
          </p:cNvPr>
          <p:cNvSpPr txBox="1"/>
          <p:nvPr/>
        </p:nvSpPr>
        <p:spPr>
          <a:xfrm>
            <a:off x="609600" y="0"/>
            <a:ext cx="10972800" cy="5114221"/>
          </a:xfrm>
          <a:prstGeom prst="rect">
            <a:avLst/>
          </a:prstGeom>
          <a:noFill/>
        </p:spPr>
        <p:txBody>
          <a:bodyPr wrap="square">
            <a:spAutoFit/>
          </a:bodyPr>
          <a:lstStyle/>
          <a:p>
            <a:pPr marL="0" marR="0" algn="ctr" defTabSz="685800">
              <a:spcAft>
                <a:spcPts val="1200"/>
              </a:spcAft>
              <a:buClr>
                <a:schemeClr val="tx1"/>
              </a:buClr>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mj-cs"/>
              </a:rPr>
              <a:t>Ezekiel 28:13, 15</a:t>
            </a:r>
          </a:p>
          <a:p>
            <a:pPr marL="0" marR="0" algn="just">
              <a:spcBef>
                <a:spcPts val="0"/>
              </a:spcBef>
              <a:spcAft>
                <a:spcPts val="0"/>
              </a:spcAft>
            </a:pPr>
            <a:r>
              <a:rPr lang="en-US" sz="3400" u="none" strike="noStrike" baseline="30000" dirty="0">
                <a:effectLst>
                  <a:outerShdw blurRad="38100" dist="38100" dir="2700000" algn="tl">
                    <a:srgbClr val="000000">
                      <a:alpha val="43137"/>
                    </a:srgbClr>
                  </a:outerShdw>
                </a:effectLst>
                <a:latin typeface="Calibri" panose="020F0502020204030204" pitchFamily="34" charset="0"/>
              </a:rPr>
              <a:t>13</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in Eden, the garden of God; Every precious stone was your covering: The ruby, the topaz and the diamond; The beryl, the onyx and the jasper; The lapis lazuli, the turquoise and the emerald; And the gold, the workmanship of your settings and sockets, Was in you. On the day that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They were prepared… </a:t>
            </a:r>
            <a:r>
              <a:rPr lang="en-US" sz="3400" u="none" strike="noStrike" baseline="30000" dirty="0">
                <a:effectLst>
                  <a:outerShdw blurRad="38100" dist="38100" dir="2700000" algn="tl">
                    <a:srgbClr val="000000">
                      <a:alpha val="43137"/>
                    </a:srgbClr>
                  </a:outerShdw>
                </a:effectLst>
                <a:latin typeface="Calibri" panose="020F0502020204030204" pitchFamily="34" charset="0"/>
              </a:rPr>
              <a:t>15</a:t>
            </a:r>
            <a:r>
              <a:rPr lang="en-US" sz="3400" u="none" strike="noStrike" dirty="0">
                <a:effectLst>
                  <a:outerShdw blurRad="38100" dist="38100" dir="2700000" algn="tl">
                    <a:srgbClr val="000000">
                      <a:alpha val="43137"/>
                    </a:srgbClr>
                  </a:outerShdw>
                </a:effectLst>
                <a:latin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rPr>
              <a:t>“You were blameless in your ways From the day you were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rPr>
              <a:t>created</a:t>
            </a:r>
            <a:r>
              <a:rPr lang="en-US" sz="3400" dirty="0">
                <a:effectLst>
                  <a:outerShdw blurRad="38100" dist="38100" dir="2700000" algn="tl">
                    <a:srgbClr val="000000">
                      <a:alpha val="43137"/>
                    </a:srgbClr>
                  </a:outerShdw>
                </a:effectLst>
                <a:latin typeface="Calibri" panose="020F0502020204030204" pitchFamily="34" charset="0"/>
              </a:rPr>
              <a:t> Until unrighteousness was found in you. </a:t>
            </a:r>
          </a:p>
        </p:txBody>
      </p:sp>
    </p:spTree>
    <p:extLst>
      <p:ext uri="{BB962C8B-B14F-4D97-AF65-F5344CB8AC3E}">
        <p14:creationId xmlns:p14="http://schemas.microsoft.com/office/powerpoint/2010/main" val="2794414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EB2036A-2BB5-D8FF-0E45-B015E7D620CE}"/>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5. Paul’s Prayer (3:11-13)</a:t>
            </a:r>
          </a:p>
        </p:txBody>
      </p:sp>
      <p:sp>
        <p:nvSpPr>
          <p:cNvPr id="17411" name="Rectangle 3">
            <a:extLst>
              <a:ext uri="{FF2B5EF4-FFF2-40B4-BE49-F238E27FC236}">
                <a16:creationId xmlns:a16="http://schemas.microsoft.com/office/drawing/2014/main" id="{12C5BFFC-1569-22C1-C010-A5DFA3FBF056}"/>
              </a:ext>
            </a:extLst>
          </p:cNvPr>
          <p:cNvSpPr>
            <a:spLocks noGrp="1" noChangeArrowheads="1"/>
          </p:cNvSpPr>
          <p:nvPr>
            <p:ph type="body" idx="1"/>
          </p:nvPr>
        </p:nvSpPr>
        <p:spPr>
          <a:xfrm>
            <a:off x="1066800" y="1946275"/>
            <a:ext cx="7754145" cy="4114800"/>
          </a:xfrm>
        </p:spPr>
        <p:txBody>
          <a:bodyPr/>
          <a:lstStyle/>
          <a:p>
            <a:pPr marL="514350" indent="-514350" eaLnBrk="1" hangingPunct="1">
              <a:spcBef>
                <a:spcPts val="0"/>
              </a:spcBef>
              <a:spcAft>
                <a:spcPts val="3600"/>
              </a:spcAft>
              <a:buFont typeface="+mj-lt"/>
              <a:buAutoNum type="alphaUcPeriod"/>
              <a:defRPr/>
            </a:pPr>
            <a:r>
              <a:rPr lang="en-US" sz="3600" dirty="0"/>
              <a:t>Return to them (11)</a:t>
            </a:r>
          </a:p>
          <a:p>
            <a:pPr marL="514350" indent="-514350" eaLnBrk="1" hangingPunct="1">
              <a:spcBef>
                <a:spcPts val="0"/>
              </a:spcBef>
              <a:spcAft>
                <a:spcPts val="3600"/>
              </a:spcAft>
              <a:buFont typeface="+mj-lt"/>
              <a:buAutoNum type="alphaUcPeriod"/>
              <a:defRPr/>
            </a:pPr>
            <a:r>
              <a:rPr lang="en-US" sz="3600" b="1" u="sng" dirty="0">
                <a:solidFill>
                  <a:srgbClr val="FFFFCC"/>
                </a:solidFill>
              </a:rPr>
              <a:t>Progressive sanctification (12)</a:t>
            </a:r>
          </a:p>
          <a:p>
            <a:pPr marL="514350" indent="-514350" eaLnBrk="1" hangingPunct="1">
              <a:spcBef>
                <a:spcPts val="0"/>
              </a:spcBef>
              <a:spcAft>
                <a:spcPts val="3600"/>
              </a:spcAft>
              <a:buFont typeface="+mj-lt"/>
              <a:buAutoNum type="alphaUcPeriod"/>
              <a:defRPr/>
            </a:pPr>
            <a:r>
              <a:rPr lang="en-US" sz="3600" dirty="0"/>
              <a:t>Blamelessness at the Bema (13)</a:t>
            </a:r>
          </a:p>
          <a:p>
            <a:pPr marL="0" indent="0" eaLnBrk="1" hangingPunct="1">
              <a:spcBef>
                <a:spcPts val="0"/>
              </a:spcBef>
              <a:spcAft>
                <a:spcPts val="3600"/>
              </a:spcAft>
              <a:buNone/>
              <a:defRPr/>
            </a:pPr>
            <a:endParaRPr lang="en-US" dirty="0"/>
          </a:p>
        </p:txBody>
      </p:sp>
      <p:pic>
        <p:nvPicPr>
          <p:cNvPr id="4" name="Picture 3">
            <a:extLst>
              <a:ext uri="{FF2B5EF4-FFF2-40B4-BE49-F238E27FC236}">
                <a16:creationId xmlns:a16="http://schemas.microsoft.com/office/drawing/2014/main" id="{AC26C85E-192E-6874-89EC-F58F49D5C0E0}"/>
              </a:ext>
            </a:extLst>
          </p:cNvPr>
          <p:cNvPicPr>
            <a:picLocks noChangeAspect="1"/>
          </p:cNvPicPr>
          <p:nvPr/>
        </p:nvPicPr>
        <p:blipFill>
          <a:blip r:embed="rId2"/>
          <a:stretch>
            <a:fillRect/>
          </a:stretch>
        </p:blipFill>
        <p:spPr>
          <a:xfrm>
            <a:off x="8229600" y="2133600"/>
            <a:ext cx="3344418" cy="3200400"/>
          </a:xfrm>
          <a:prstGeom prst="rect">
            <a:avLst/>
          </a:prstGeom>
        </p:spPr>
      </p:pic>
    </p:spTree>
    <p:extLst>
      <p:ext uri="{BB962C8B-B14F-4D97-AF65-F5344CB8AC3E}">
        <p14:creationId xmlns:p14="http://schemas.microsoft.com/office/powerpoint/2010/main" val="16412135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u="sng" dirty="0">
                <a:solidFill>
                  <a:srgbClr val="FFFFCC"/>
                </a:solidFill>
              </a:rPr>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43163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7EB2036A-2BB5-D8FF-0E45-B015E7D620CE}"/>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5. Paul’s Prayer (3:11-13)</a:t>
            </a:r>
          </a:p>
        </p:txBody>
      </p:sp>
      <p:sp>
        <p:nvSpPr>
          <p:cNvPr id="17411" name="Rectangle 3">
            <a:extLst>
              <a:ext uri="{FF2B5EF4-FFF2-40B4-BE49-F238E27FC236}">
                <a16:creationId xmlns:a16="http://schemas.microsoft.com/office/drawing/2014/main" id="{12C5BFFC-1569-22C1-C010-A5DFA3FBF056}"/>
              </a:ext>
            </a:extLst>
          </p:cNvPr>
          <p:cNvSpPr>
            <a:spLocks noGrp="1" noChangeArrowheads="1"/>
          </p:cNvSpPr>
          <p:nvPr>
            <p:ph type="body" idx="1"/>
          </p:nvPr>
        </p:nvSpPr>
        <p:spPr>
          <a:xfrm>
            <a:off x="1066800" y="1946275"/>
            <a:ext cx="7754145" cy="4114800"/>
          </a:xfrm>
        </p:spPr>
        <p:txBody>
          <a:bodyPr/>
          <a:lstStyle/>
          <a:p>
            <a:pPr marL="514350" indent="-514350" eaLnBrk="1" hangingPunct="1">
              <a:spcBef>
                <a:spcPts val="0"/>
              </a:spcBef>
              <a:spcAft>
                <a:spcPts val="3600"/>
              </a:spcAft>
              <a:buFont typeface="+mj-lt"/>
              <a:buAutoNum type="alphaUcPeriod"/>
              <a:defRPr/>
            </a:pPr>
            <a:r>
              <a:rPr lang="en-US" sz="3600" dirty="0"/>
              <a:t>Return to them (11)</a:t>
            </a:r>
          </a:p>
          <a:p>
            <a:pPr marL="514350" indent="-514350" eaLnBrk="1" hangingPunct="1">
              <a:spcBef>
                <a:spcPts val="0"/>
              </a:spcBef>
              <a:spcAft>
                <a:spcPts val="3600"/>
              </a:spcAft>
              <a:buFont typeface="+mj-lt"/>
              <a:buAutoNum type="alphaUcPeriod"/>
              <a:defRPr/>
            </a:pPr>
            <a:r>
              <a:rPr lang="en-US" sz="3600" dirty="0"/>
              <a:t>Progressive sanctification (12)</a:t>
            </a:r>
          </a:p>
          <a:p>
            <a:pPr marL="514350" indent="-514350" eaLnBrk="1" hangingPunct="1">
              <a:spcBef>
                <a:spcPts val="0"/>
              </a:spcBef>
              <a:spcAft>
                <a:spcPts val="3600"/>
              </a:spcAft>
              <a:buFont typeface="+mj-lt"/>
              <a:buAutoNum type="alphaUcPeriod"/>
              <a:defRPr/>
            </a:pPr>
            <a:r>
              <a:rPr lang="en-US" sz="3600" b="1" u="sng" dirty="0">
                <a:solidFill>
                  <a:srgbClr val="FFFFCC"/>
                </a:solidFill>
              </a:rPr>
              <a:t>Blamelessness at the Bema (13)</a:t>
            </a:r>
          </a:p>
          <a:p>
            <a:pPr marL="0" indent="0" eaLnBrk="1" hangingPunct="1">
              <a:spcBef>
                <a:spcPts val="0"/>
              </a:spcBef>
              <a:spcAft>
                <a:spcPts val="3600"/>
              </a:spcAft>
              <a:buNone/>
              <a:defRPr/>
            </a:pPr>
            <a:endParaRPr lang="en-US" dirty="0"/>
          </a:p>
        </p:txBody>
      </p:sp>
      <p:pic>
        <p:nvPicPr>
          <p:cNvPr id="4" name="Picture 3">
            <a:extLst>
              <a:ext uri="{FF2B5EF4-FFF2-40B4-BE49-F238E27FC236}">
                <a16:creationId xmlns:a16="http://schemas.microsoft.com/office/drawing/2014/main" id="{AC26C85E-192E-6874-89EC-F58F49D5C0E0}"/>
              </a:ext>
            </a:extLst>
          </p:cNvPr>
          <p:cNvPicPr>
            <a:picLocks noChangeAspect="1"/>
          </p:cNvPicPr>
          <p:nvPr/>
        </p:nvPicPr>
        <p:blipFill>
          <a:blip r:embed="rId2"/>
          <a:stretch>
            <a:fillRect/>
          </a:stretch>
        </p:blipFill>
        <p:spPr>
          <a:xfrm>
            <a:off x="8229600" y="2133600"/>
            <a:ext cx="3344418" cy="3200400"/>
          </a:xfrm>
          <a:prstGeom prst="rect">
            <a:avLst/>
          </a:prstGeom>
        </p:spPr>
      </p:pic>
    </p:spTree>
    <p:extLst>
      <p:ext uri="{BB962C8B-B14F-4D97-AF65-F5344CB8AC3E}">
        <p14:creationId xmlns:p14="http://schemas.microsoft.com/office/powerpoint/2010/main" val="36919763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DE6223D9-4FD5-7F26-D1DD-7D36DBECD263}"/>
              </a:ext>
            </a:extLst>
          </p:cNvPr>
          <p:cNvSpPr>
            <a:spLocks noGrp="1" noChangeArrowheads="1"/>
          </p:cNvSpPr>
          <p:nvPr>
            <p:ph type="title"/>
          </p:nvPr>
        </p:nvSpPr>
        <p:spPr>
          <a:xfrm>
            <a:off x="2667000" y="304800"/>
            <a:ext cx="7772400" cy="1143000"/>
          </a:xfrm>
        </p:spPr>
        <p:txBody>
          <a:bodyPr/>
          <a:lstStyle/>
          <a:p>
            <a:r>
              <a:rPr lang="en-US" altLang="en-US"/>
              <a:t>First Missionary Journey</a:t>
            </a:r>
          </a:p>
        </p:txBody>
      </p:sp>
      <p:pic>
        <p:nvPicPr>
          <p:cNvPr id="33795" name="Picture 3">
            <a:extLst>
              <a:ext uri="{FF2B5EF4-FFF2-40B4-BE49-F238E27FC236}">
                <a16:creationId xmlns:a16="http://schemas.microsoft.com/office/drawing/2014/main" id="{1BAAD559-BFF9-7AD5-6316-2E3DADA4B5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6880" y="137160"/>
            <a:ext cx="8778240" cy="65836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E2746BBD-7FE4-6A3B-2E17-3E91B43FB48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7" name="Rectangle 1"/>
          <p:cNvSpPr>
            <a:spLocks noChangeArrowheads="1"/>
          </p:cNvSpPr>
          <p:nvPr/>
        </p:nvSpPr>
        <p:spPr bwMode="auto">
          <a:xfrm>
            <a:off x="609600" y="1"/>
            <a:ext cx="10972800" cy="2462213"/>
          </a:xfrm>
          <a:prstGeom prst="rect">
            <a:avLst/>
          </a:prstGeom>
          <a:noFill/>
          <a:ln w="28575">
            <a:noFill/>
            <a:miter lim="800000"/>
            <a:headEnd/>
            <a:tailEnd/>
          </a:ln>
        </p:spPr>
        <p:txBody>
          <a:bodyPr wrap="square">
            <a:spAutoFit/>
          </a:bodyPr>
          <a:lstStyle/>
          <a:p>
            <a:pPr algn="ctr" defTabSz="685800">
              <a:lnSpc>
                <a:spcPct val="90000"/>
              </a:lnSpc>
              <a:spcBef>
                <a:spcPts val="0"/>
              </a:spcBef>
              <a:spcAft>
                <a:spcPts val="1200"/>
              </a:spcAft>
              <a:buClr>
                <a:schemeClr val="tx2"/>
              </a:buClr>
              <a:buSzPct val="75000"/>
              <a:defRPr/>
            </a:pPr>
            <a:r>
              <a:rPr lang="en-US" altLang="en-US" sz="4000" dirty="0">
                <a:solidFill>
                  <a:schemeClr val="tx2"/>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1 Peter 1:15-16</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15</a:t>
            </a:r>
            <a:r>
              <a:rPr lang="en-US" sz="3600" b="1"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like the Holy One who called you, be holy yourselves also in all your behavior;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16</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because it is written,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You shall be holy, for I am holy</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pic>
        <p:nvPicPr>
          <p:cNvPr id="1026" name="Picture 2" descr="The Doctrine of Holiness">
            <a:extLst>
              <a:ext uri="{FF2B5EF4-FFF2-40B4-BE49-F238E27FC236}">
                <a16:creationId xmlns:a16="http://schemas.microsoft.com/office/drawing/2014/main" id="{A26427BE-D39F-4351-8C0B-2783FC27D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800" y="2726531"/>
            <a:ext cx="3962400" cy="207406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7218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C40435E-C3A2-4487-B980-9D40B7DF1B5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134147" name="Rectangle 1"/>
          <p:cNvSpPr>
            <a:spLocks noChangeArrowheads="1"/>
          </p:cNvSpPr>
          <p:nvPr/>
        </p:nvSpPr>
        <p:spPr bwMode="auto">
          <a:xfrm>
            <a:off x="609600" y="1"/>
            <a:ext cx="10972800" cy="4185761"/>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2 Peter 3:10-11</a:t>
            </a:r>
          </a:p>
          <a:p>
            <a:pPr algn="just"/>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10</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But the day of the Lord will come like a thief, in which the heavens will pass away with a roar and the elements will be destroyed with intense heat, and the earth and its works will be burned up.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11</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Since all these things are to be destroyed in this way,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what sort of people ought you to be in holy conduct and godliness</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775607324"/>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3"/>
          <p:cNvSpPr>
            <a:spLocks noGrp="1" noChangeArrowheads="1"/>
          </p:cNvSpPr>
          <p:nvPr>
            <p:ph type="body" idx="1"/>
          </p:nvPr>
        </p:nvSpPr>
        <p:spPr>
          <a:xfrm>
            <a:off x="609600" y="1600200"/>
            <a:ext cx="8229600" cy="3733800"/>
          </a:xfrm>
        </p:spPr>
        <p:txBody>
          <a:bodyPr/>
          <a:lstStyle/>
          <a:p>
            <a:pPr marL="0" indent="0" algn="just">
              <a:buNone/>
              <a:defRPr/>
            </a:pPr>
            <a:r>
              <a:rPr lang="en-US" i="1" dirty="0">
                <a:effectLst>
                  <a:outerShdw blurRad="38100" dist="38100" dir="2700000" algn="tl">
                    <a:srgbClr val="000000">
                      <a:alpha val="43137"/>
                    </a:srgbClr>
                  </a:outerShdw>
                </a:effectLst>
              </a:rPr>
              <a:t>“</a:t>
            </a:r>
            <a:r>
              <a:rPr lang="en-US" dirty="0">
                <a:effectLst>
                  <a:outerShdw blurRad="38100" dist="38100" dir="2700000" algn="tl">
                    <a:srgbClr val="000000">
                      <a:alpha val="43137"/>
                    </a:srgbClr>
                  </a:outerShdw>
                </a:effectLst>
              </a:rPr>
              <a:t>A short time ago, I took occasion to go through the New Testament to mark each reference to the coming of the Lord Jesus Christ and to observe the use made of that teaching about His coming. I was struck a new with the fact that almost </a:t>
            </a:r>
            <a:r>
              <a:rPr lang="en-US" b="1" u="sng" dirty="0">
                <a:solidFill>
                  <a:srgbClr val="FFFFCC"/>
                </a:solidFill>
                <a:effectLst>
                  <a:outerShdw blurRad="38100" dist="38100" dir="2700000" algn="tl">
                    <a:srgbClr val="000000">
                      <a:alpha val="43137"/>
                    </a:srgbClr>
                  </a:outerShdw>
                </a:effectLst>
              </a:rPr>
              <a:t>without exception, when the coming of Christ is mentioned in the New Testament, it is followed by an exhortation to godliness and holy living</a:t>
            </a:r>
            <a:r>
              <a:rPr lang="en-US" i="1" dirty="0">
                <a:effectLst>
                  <a:outerShdw blurRad="38100" dist="38100" dir="2700000" algn="tl">
                    <a:srgbClr val="000000">
                      <a:alpha val="43137"/>
                    </a:srgbClr>
                  </a:outerShdw>
                </a:effectLst>
              </a:rPr>
              <a:t>.”</a:t>
            </a:r>
          </a:p>
        </p:txBody>
      </p:sp>
      <p:sp>
        <p:nvSpPr>
          <p:cNvPr id="5" name="Rectangle 2">
            <a:extLst>
              <a:ext uri="{FF2B5EF4-FFF2-40B4-BE49-F238E27FC236}">
                <a16:creationId xmlns:a16="http://schemas.microsoft.com/office/drawing/2014/main" id="{A0401013-4710-4009-B81E-20A988E3B87B}"/>
              </a:ext>
            </a:extLst>
          </p:cNvPr>
          <p:cNvSpPr txBox="1">
            <a:spLocks noChangeArrowheads="1"/>
          </p:cNvSpPr>
          <p:nvPr/>
        </p:nvSpPr>
        <p:spPr bwMode="auto">
          <a:xfrm>
            <a:off x="3067050" y="228600"/>
            <a:ext cx="6057900" cy="1143000"/>
          </a:xfrm>
          <a:prstGeom prst="rect">
            <a:avLst/>
          </a:prstGeom>
          <a:noFill/>
          <a:ln w="9525">
            <a:noFill/>
            <a:miter lim="800000"/>
            <a:headEnd/>
            <a:tailEnd/>
          </a:ln>
        </p:spPr>
        <p:txBody>
          <a:bodyPr vert="horz" wrap="square" lIns="69056" tIns="34529" rIns="69056" bIns="34529"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algn="ctr" eaLnBrk="1" hangingPunct="1">
              <a:spcAft>
                <a:spcPts val="600"/>
              </a:spcAft>
            </a:pPr>
            <a:r>
              <a:rPr lang="en-US" sz="4000" dirty="0">
                <a:effectLst>
                  <a:outerShdw blurRad="38100" dist="38100" dir="2700000" algn="tl">
                    <a:srgbClr val="000000"/>
                  </a:outerShdw>
                </a:effectLst>
                <a:ea typeface="+mn-ea"/>
                <a:cs typeface="Arial" charset="0"/>
              </a:rPr>
              <a:t>J. Dwight Pentecost</a:t>
            </a:r>
          </a:p>
          <a:p>
            <a:pPr algn="ctr" eaLnBrk="1" hangingPunct="1"/>
            <a:r>
              <a:rPr lang="en-US" sz="1800" kern="0" dirty="0">
                <a:solidFill>
                  <a:schemeClr val="tx1"/>
                </a:solidFill>
                <a:effectLst>
                  <a:outerShdw blurRad="38100" dist="38100" dir="2700000" algn="tl">
                    <a:srgbClr val="000000">
                      <a:alpha val="43137"/>
                    </a:srgbClr>
                  </a:outerShdw>
                </a:effectLst>
              </a:rPr>
              <a:t>Prophecy For Today, Page 20</a:t>
            </a:r>
          </a:p>
        </p:txBody>
      </p:sp>
      <p:pic>
        <p:nvPicPr>
          <p:cNvPr id="2" name="Picture 1">
            <a:extLst>
              <a:ext uri="{FF2B5EF4-FFF2-40B4-BE49-F238E27FC236}">
                <a16:creationId xmlns:a16="http://schemas.microsoft.com/office/drawing/2014/main" id="{39B8F7F3-7B77-5697-4604-8D3F3E221906}"/>
              </a:ext>
            </a:extLst>
          </p:cNvPr>
          <p:cNvPicPr>
            <a:picLocks noChangeAspect="1"/>
          </p:cNvPicPr>
          <p:nvPr/>
        </p:nvPicPr>
        <p:blipFill>
          <a:blip r:embed="rId2"/>
          <a:stretch>
            <a:fillRect/>
          </a:stretch>
        </p:blipFill>
        <p:spPr>
          <a:xfrm>
            <a:off x="9113520" y="1828800"/>
            <a:ext cx="2468880" cy="3657600"/>
          </a:xfrm>
          <a:prstGeom prst="rect">
            <a:avLst/>
          </a:prstGeom>
          <a:ln>
            <a:solidFill>
              <a:schemeClr val="tx1"/>
            </a:solidFill>
          </a:ln>
        </p:spPr>
      </p:pic>
      <p:pic>
        <p:nvPicPr>
          <p:cNvPr id="3" name="Picture 2">
            <a:extLst>
              <a:ext uri="{FF2B5EF4-FFF2-40B4-BE49-F238E27FC236}">
                <a16:creationId xmlns:a16="http://schemas.microsoft.com/office/drawing/2014/main" id="{5119B24A-A272-8A09-B274-CF34F4933829}"/>
              </a:ext>
            </a:extLst>
          </p:cNvPr>
          <p:cNvPicPr>
            <a:picLocks noChangeAspect="1"/>
          </p:cNvPicPr>
          <p:nvPr/>
        </p:nvPicPr>
        <p:blipFill>
          <a:blip r:embed="rId3"/>
          <a:stretch>
            <a:fillRect/>
          </a:stretch>
        </p:blipFill>
        <p:spPr>
          <a:xfrm>
            <a:off x="685800" y="121920"/>
            <a:ext cx="1423983" cy="914400"/>
          </a:xfrm>
          <a:prstGeom prst="rect">
            <a:avLst/>
          </a:prstGeom>
          <a:ln>
            <a:solidFill>
              <a:schemeClr val="tx1"/>
            </a:solidFill>
          </a:ln>
        </p:spPr>
      </p:pic>
    </p:spTree>
    <p:extLst>
      <p:ext uri="{BB962C8B-B14F-4D97-AF65-F5344CB8AC3E}">
        <p14:creationId xmlns:p14="http://schemas.microsoft.com/office/powerpoint/2010/main" val="27859483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524000" y="228600"/>
            <a:ext cx="9144000" cy="914400"/>
          </a:xfrm>
        </p:spPr>
        <p:txBody>
          <a:bodyPr/>
          <a:lstStyle/>
          <a:p>
            <a:pPr algn="ctr" eaLnBrk="1" hangingPunct="1"/>
            <a:r>
              <a:rPr lang="en-US" sz="4000" dirty="0">
                <a:effectLst>
                  <a:outerShdw blurRad="38100" dist="38100" dir="2700000" algn="tl">
                    <a:srgbClr val="000000">
                      <a:alpha val="43137"/>
                    </a:srgbClr>
                  </a:outerShdw>
                </a:effectLst>
                <a:cs typeface="Calibri" panose="020F0502020204030204" pitchFamily="34" charset="0"/>
              </a:rPr>
              <a:t>Biblical Prophecy: Importance</a:t>
            </a:r>
          </a:p>
        </p:txBody>
      </p:sp>
      <p:sp>
        <p:nvSpPr>
          <p:cNvPr id="50179" name="Rectangle 3"/>
          <p:cNvSpPr>
            <a:spLocks noGrp="1" noChangeArrowheads="1"/>
          </p:cNvSpPr>
          <p:nvPr>
            <p:ph type="body" idx="1"/>
          </p:nvPr>
        </p:nvSpPr>
        <p:spPr>
          <a:xfrm>
            <a:off x="2826933" y="1371600"/>
            <a:ext cx="6538137" cy="2286002"/>
          </a:xfrm>
        </p:spPr>
        <p:txBody>
          <a:bodyPr/>
          <a:lstStyle/>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27% of Scripture was prophetic at the time it was written</a:t>
            </a:r>
          </a:p>
          <a:p>
            <a:pPr marL="461963" indent="-461963" eaLnBrk="1" hangingPunct="1">
              <a:spcBef>
                <a:spcPts val="0"/>
              </a:spcBef>
              <a:spcAft>
                <a:spcPts val="2400"/>
              </a:spcAft>
              <a:defRPr/>
            </a:pPr>
            <a:r>
              <a:rPr lang="en-US" sz="3600" dirty="0">
                <a:effectLst>
                  <a:outerShdw blurRad="38100" dist="38100" dir="2700000" algn="tl">
                    <a:srgbClr val="000000">
                      <a:alpha val="43137"/>
                    </a:srgbClr>
                  </a:outerShdw>
                </a:effectLst>
              </a:rPr>
              <a:t>2 Peter 1:19</a:t>
            </a:r>
          </a:p>
        </p:txBody>
      </p:sp>
      <p:pic>
        <p:nvPicPr>
          <p:cNvPr id="2" name="Picture 1">
            <a:extLst>
              <a:ext uri="{FF2B5EF4-FFF2-40B4-BE49-F238E27FC236}">
                <a16:creationId xmlns:a16="http://schemas.microsoft.com/office/drawing/2014/main" id="{2E576EF5-0A02-4B04-B8FB-2D1A32C4B33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182141" y="3810000"/>
            <a:ext cx="3827721" cy="2743200"/>
          </a:xfrm>
          <a:prstGeom prst="rect">
            <a:avLst/>
          </a:prstGeom>
          <a:ln>
            <a:solidFill>
              <a:schemeClr val="tx1"/>
            </a:solidFill>
          </a:ln>
        </p:spPr>
      </p:pic>
    </p:spTree>
    <p:extLst>
      <p:ext uri="{BB962C8B-B14F-4D97-AF65-F5344CB8AC3E}">
        <p14:creationId xmlns:p14="http://schemas.microsoft.com/office/powerpoint/2010/main" val="34752430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dirty="0">
                <a:solidFill>
                  <a:srgbClr val="FFFFCC"/>
                </a:solidFill>
              </a:rPr>
              <a:t>Personal (1</a:t>
            </a:r>
            <a:r>
              <a:rPr lang="en-US" sz="2800" b="1" dirty="0">
                <a:solidFill>
                  <a:srgbClr val="FFFFCC"/>
                </a:solidFill>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b="1" u="sng" dirty="0">
                <a:solidFill>
                  <a:srgbClr val="FFFFCC"/>
                </a:solidFill>
              </a:rPr>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29836609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spcBef>
                <a:spcPts val="0"/>
              </a:spcBef>
              <a:buNone/>
            </a:pP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"But we do not want you to be uninformed, brethren, about those who are asleep, so that you will not grieve as do the rest who have no hope.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if we believe that Jesus died and rose again, even so God will bring with Him those who have fallen asleep in Jesus.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15 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this we say to you by the word of the Lord,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that we who are alive and remain until the coming of the Lord, will not precede those who have fallen asleep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16 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For the Lord Himself will descend from . . .</a:t>
            </a:r>
          </a:p>
        </p:txBody>
      </p:sp>
    </p:spTree>
    <p:extLst>
      <p:ext uri="{BB962C8B-B14F-4D97-AF65-F5344CB8AC3E}">
        <p14:creationId xmlns:p14="http://schemas.microsoft.com/office/powerpoint/2010/main" val="247447314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D8777A-4407-D8DD-20BD-1B7A6F4A637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9939" name="Rectangle 3"/>
          <p:cNvSpPr>
            <a:spLocks noGrp="1"/>
          </p:cNvSpPr>
          <p:nvPr>
            <p:ph type="body" sz="half" idx="2"/>
          </p:nvPr>
        </p:nvSpPr>
        <p:spPr>
          <a:xfrm>
            <a:off x="609599" y="0"/>
            <a:ext cx="10972799" cy="5105400"/>
          </a:xfrm>
        </p:spPr>
        <p:txBody>
          <a:bodyPr/>
          <a:lstStyle/>
          <a:p>
            <a:pPr marL="0" indent="0" algn="ctr">
              <a:spcBef>
                <a:spcPts val="0"/>
              </a:spcBef>
              <a:spcAft>
                <a:spcPts val="1200"/>
              </a:spcAft>
              <a:buNone/>
            </a:pPr>
            <a:r>
              <a:rPr 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1 Thessalonians 4:13-18</a:t>
            </a:r>
          </a:p>
          <a:p>
            <a:pPr marL="0" indent="0" algn="just">
              <a:spcBef>
                <a:spcPts val="0"/>
              </a:spcBef>
              <a:buNone/>
            </a:pP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 .heaven with a shout, with the voice of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archangel and with the trumpet of God, and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the dead in Christ will rise first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17 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we who are alive and remain will be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caught up</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1" u="sng" dirty="0">
                <a:solidFill>
                  <a:srgbClr val="FFFFCC"/>
                </a:solidFill>
                <a:effectLst>
                  <a:outerShdw blurRad="38100" dist="38100" dir="2700000" algn="tl">
                    <a:srgbClr val="000000">
                      <a:alpha val="43137"/>
                    </a:srgbClr>
                  </a:outerShdw>
                </a:effectLst>
                <a:cs typeface="Calibri" panose="020F0502020204030204" pitchFamily="34" charset="0"/>
              </a:rPr>
              <a:t>together with them in the clouds</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to meet the Lord in the air, and so we shall always be with the Lord.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18 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Therefore comfort one another with these words."</a:t>
            </a:r>
          </a:p>
        </p:txBody>
      </p:sp>
    </p:spTree>
    <p:extLst>
      <p:ext uri="{BB962C8B-B14F-4D97-AF65-F5344CB8AC3E}">
        <p14:creationId xmlns:p14="http://schemas.microsoft.com/office/powerpoint/2010/main" val="17058750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0ECA24E3-0340-63EB-6DA2-01DB70BB0EAD}"/>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Unique Characteristics</a:t>
            </a:r>
          </a:p>
        </p:txBody>
      </p:sp>
      <p:sp>
        <p:nvSpPr>
          <p:cNvPr id="13315" name="Rectangle 3">
            <a:extLst>
              <a:ext uri="{FF2B5EF4-FFF2-40B4-BE49-F238E27FC236}">
                <a16:creationId xmlns:a16="http://schemas.microsoft.com/office/drawing/2014/main" id="{35327161-AA48-330B-9D66-0744D4A8A20A}"/>
              </a:ext>
            </a:extLst>
          </p:cNvPr>
          <p:cNvSpPr>
            <a:spLocks noGrp="1" noChangeArrowheads="1"/>
          </p:cNvSpPr>
          <p:nvPr>
            <p:ph type="body" idx="1"/>
          </p:nvPr>
        </p:nvSpPr>
        <p:spPr>
          <a:xfrm>
            <a:off x="914400" y="1946275"/>
            <a:ext cx="6553200" cy="3006725"/>
          </a:xfrm>
        </p:spPr>
        <p:txBody>
          <a:bodyPr/>
          <a:lstStyle/>
          <a:p>
            <a:pPr algn="just" eaLnBrk="1" hangingPunct="1">
              <a:spcBef>
                <a:spcPts val="0"/>
              </a:spcBef>
              <a:spcAft>
                <a:spcPts val="3600"/>
              </a:spcAft>
              <a:defRPr/>
            </a:pPr>
            <a:r>
              <a:rPr lang="en-US" dirty="0"/>
              <a:t>Every chapter ends with a reference to the Second Advent</a:t>
            </a:r>
          </a:p>
          <a:p>
            <a:pPr algn="just" eaLnBrk="1" hangingPunct="1">
              <a:spcBef>
                <a:spcPts val="0"/>
              </a:spcBef>
              <a:spcAft>
                <a:spcPts val="3600"/>
              </a:spcAft>
              <a:defRPr/>
            </a:pPr>
            <a:r>
              <a:rPr lang="en-US" dirty="0"/>
              <a:t>Small amount of time in between planting of the church and the first letter to the church</a:t>
            </a:r>
          </a:p>
        </p:txBody>
      </p:sp>
      <p:pic>
        <p:nvPicPr>
          <p:cNvPr id="4" name="Picture 3">
            <a:extLst>
              <a:ext uri="{FF2B5EF4-FFF2-40B4-BE49-F238E27FC236}">
                <a16:creationId xmlns:a16="http://schemas.microsoft.com/office/drawing/2014/main" id="{9F9266FB-E0F9-6AB4-4813-3DC53035D38A}"/>
              </a:ext>
            </a:extLst>
          </p:cNvPr>
          <p:cNvPicPr>
            <a:picLocks noChangeAspect="1"/>
          </p:cNvPicPr>
          <p:nvPr/>
        </p:nvPicPr>
        <p:blipFill>
          <a:blip r:embed="rId2"/>
          <a:stretch>
            <a:fillRect/>
          </a:stretch>
        </p:blipFill>
        <p:spPr>
          <a:xfrm>
            <a:off x="10626852" y="104274"/>
            <a:ext cx="955548" cy="914400"/>
          </a:xfrm>
          <a:prstGeom prst="rect">
            <a:avLst/>
          </a:prstGeom>
        </p:spPr>
      </p:pic>
      <p:pic>
        <p:nvPicPr>
          <p:cNvPr id="3" name="Picture 2">
            <a:extLst>
              <a:ext uri="{FF2B5EF4-FFF2-40B4-BE49-F238E27FC236}">
                <a16:creationId xmlns:a16="http://schemas.microsoft.com/office/drawing/2014/main" id="{E20F4DD1-EA62-5206-5A2B-D2848B6E9F37}"/>
              </a:ext>
            </a:extLst>
          </p:cNvPr>
          <p:cNvPicPr>
            <a:picLocks noChangeAspect="1"/>
          </p:cNvPicPr>
          <p:nvPr/>
        </p:nvPicPr>
        <p:blipFill>
          <a:blip r:embed="rId3"/>
          <a:stretch>
            <a:fillRect/>
          </a:stretch>
        </p:blipFill>
        <p:spPr>
          <a:xfrm>
            <a:off x="783028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181A323-982F-4D83-B7B8-35CDBE08E1A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9939" name="Rectangle 3"/>
          <p:cNvSpPr>
            <a:spLocks noGrp="1"/>
          </p:cNvSpPr>
          <p:nvPr>
            <p:ph type="body" sz="half" idx="2"/>
          </p:nvPr>
        </p:nvSpPr>
        <p:spPr>
          <a:xfrm>
            <a:off x="647701" y="0"/>
            <a:ext cx="10896599" cy="3276600"/>
          </a:xfrm>
        </p:spPr>
        <p:txBody>
          <a:bodyPr/>
          <a:lstStyle/>
          <a:p>
            <a:pPr marL="0" indent="0" algn="ctr" defTabSz="514350" eaLnBrk="1" fontAlgn="auto" hangingPunct="1">
              <a:spcBef>
                <a:spcPts val="0"/>
              </a:spcBef>
              <a:spcAft>
                <a:spcPts val="1200"/>
              </a:spcAft>
              <a:buNone/>
              <a:defRPr/>
            </a:pPr>
            <a:r>
              <a:rPr lang="en-US" sz="4000" kern="1200" dirty="0">
                <a:solidFill>
                  <a:schemeClr val="tx2"/>
                </a:solidFill>
                <a:ea typeface="+mj-ea"/>
                <a:cs typeface="Calibri" panose="020F0502020204030204" pitchFamily="34" charset="0"/>
              </a:rPr>
              <a:t>1 Thessalonians 1:10</a:t>
            </a:r>
          </a:p>
          <a:p>
            <a:pPr marL="0" indent="0" algn="just">
              <a:spcBef>
                <a:spcPts val="0"/>
              </a:spcBef>
              <a:buNone/>
            </a:pPr>
            <a:r>
              <a:rPr lang="en-US" sz="3600" baseline="30000" dirty="0">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and to wait for His Son from heaven, whom He raised from the dead, that is Jesus, who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rescues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rhyomai</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us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from (</a:t>
            </a:r>
            <a:r>
              <a:rPr lang="en-US" sz="3600" b="1" i="1" u="sng" dirty="0">
                <a:solidFill>
                  <a:srgbClr val="FFFFCC"/>
                </a:solidFill>
                <a:effectLst>
                  <a:outerShdw blurRad="38100" dist="38100" dir="2700000" algn="tl">
                    <a:srgbClr val="000000">
                      <a:alpha val="43137"/>
                    </a:srgbClr>
                  </a:outerShdw>
                </a:effectLst>
                <a:cs typeface="Calibri" panose="020F0502020204030204" pitchFamily="34" charset="0"/>
              </a:rPr>
              <a:t>ek</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wrath (</a:t>
            </a:r>
            <a:r>
              <a:rPr lang="en-US" sz="3600" b="1" i="1" u="sng" dirty="0" err="1">
                <a:solidFill>
                  <a:srgbClr val="FFFFCC"/>
                </a:solidFill>
                <a:effectLst>
                  <a:outerShdw blurRad="38100" dist="38100" dir="2700000" algn="tl">
                    <a:srgbClr val="000000">
                      <a:alpha val="43137"/>
                    </a:srgbClr>
                  </a:outerShdw>
                </a:effectLst>
                <a:cs typeface="Calibri" panose="020F0502020204030204" pitchFamily="34" charset="0"/>
              </a:rPr>
              <a:t>orgē</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t>
            </a:r>
            <a:r>
              <a:rPr lang="en-US" sz="3600" dirty="0">
                <a:effectLst>
                  <a:outerShdw blurRad="38100" dist="38100" dir="2700000" algn="tl">
                    <a:srgbClr val="000000">
                      <a:alpha val="43137"/>
                    </a:srgbClr>
                  </a:outerShdw>
                </a:effectLst>
                <a:cs typeface="Calibri" panose="020F0502020204030204" pitchFamily="34" charset="0"/>
              </a:rPr>
              <a:t> to come..”</a:t>
            </a:r>
          </a:p>
        </p:txBody>
      </p:sp>
      <p:pic>
        <p:nvPicPr>
          <p:cNvPr id="6" name="Picture 5">
            <a:extLst>
              <a:ext uri="{FF2B5EF4-FFF2-40B4-BE49-F238E27FC236}">
                <a16:creationId xmlns:a16="http://schemas.microsoft.com/office/drawing/2014/main" id="{1C212462-3D02-4139-B7F0-B0625A09507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041920" y="3048000"/>
            <a:ext cx="4108160" cy="2011680"/>
          </a:xfrm>
          <a:prstGeom prst="rect">
            <a:avLst/>
          </a:prstGeom>
        </p:spPr>
      </p:pic>
    </p:spTree>
    <p:extLst>
      <p:ext uri="{BB962C8B-B14F-4D97-AF65-F5344CB8AC3E}">
        <p14:creationId xmlns:p14="http://schemas.microsoft.com/office/powerpoint/2010/main" val="1565857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b="1" u="sng" kern="1200" dirty="0">
                <a:solidFill>
                  <a:srgbClr val="FFFFCC"/>
                </a:solidFill>
              </a:rPr>
              <a:t>Personal (1–3)</a:t>
            </a:r>
          </a:p>
          <a:p>
            <a:pPr lvl="1" eaLnBrk="1" hangingPunct="1">
              <a:spcBef>
                <a:spcPts val="0"/>
              </a:spcBef>
              <a:spcAft>
                <a:spcPts val="1800"/>
              </a:spcAft>
              <a:defRPr/>
            </a:pPr>
            <a:r>
              <a:rPr lang="en-US" sz="2800" b="1" dirty="0">
                <a:solidFill>
                  <a:srgbClr val="FFFFCC"/>
                </a:solidFill>
                <a:ea typeface="+mn-ea"/>
                <a:cs typeface="+mn-cs"/>
              </a:rPr>
              <a:t>Genuine conversion (1)</a:t>
            </a:r>
          </a:p>
          <a:p>
            <a:pPr lvl="1" eaLnBrk="1" hangingPunct="1">
              <a:spcBef>
                <a:spcPts val="0"/>
              </a:spcBef>
              <a:spcAft>
                <a:spcPts val="1800"/>
              </a:spcAft>
              <a:defRPr/>
            </a:pPr>
            <a:r>
              <a:rPr lang="en-US" sz="2800" b="1" dirty="0">
                <a:solidFill>
                  <a:srgbClr val="FFFFCC"/>
                </a:solidFill>
                <a:ea typeface="+mn-ea"/>
                <a:cs typeface="+mn-cs"/>
              </a:rPr>
              <a:t>Impure motives (2:1-16)</a:t>
            </a:r>
          </a:p>
          <a:p>
            <a:pPr lvl="1" eaLnBrk="1" hangingPunct="1">
              <a:spcBef>
                <a:spcPts val="0"/>
              </a:spcBef>
              <a:spcAft>
                <a:spcPts val="1800"/>
              </a:spcAft>
              <a:defRPr/>
            </a:pPr>
            <a:r>
              <a:rPr lang="en-US" sz="2800" b="1" dirty="0">
                <a:solidFill>
                  <a:srgbClr val="FFFFCC"/>
                </a:solidFill>
              </a:rPr>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dirty="0"/>
              <a:t>Practical (4–5)</a:t>
            </a:r>
          </a:p>
          <a:p>
            <a:pPr lvl="1" eaLnBrk="1" hangingPunct="1">
              <a:lnSpc>
                <a:spcPct val="90000"/>
              </a:lnSpc>
              <a:spcBef>
                <a:spcPts val="0"/>
              </a:spcBef>
              <a:spcAft>
                <a:spcPts val="1800"/>
              </a:spcAft>
              <a:defRPr/>
            </a:pPr>
            <a:r>
              <a:rPr lang="en-US" sz="2800" dirty="0"/>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4910931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a:effectLst>
                  <a:outerShdw blurRad="38100" dist="38100" dir="2700000" algn="tl">
                    <a:srgbClr val="000000">
                      <a:alpha val="43137"/>
                    </a:srgbClr>
                  </a:outerShdw>
                </a:effectLst>
              </a:rPr>
              <a:t>Conclusion</a:t>
            </a:r>
          </a:p>
        </p:txBody>
      </p:sp>
    </p:spTree>
    <p:extLst>
      <p:ext uri="{BB962C8B-B14F-4D97-AF65-F5344CB8AC3E}">
        <p14:creationId xmlns:p14="http://schemas.microsoft.com/office/powerpoint/2010/main" val="42466020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752600"/>
            <a:ext cx="8269287" cy="4114800"/>
          </a:xfrm>
        </p:spPr>
        <p:txBody>
          <a:bodyPr/>
          <a:lstStyle/>
          <a:p>
            <a:pPr marL="514350" indent="-514350" eaLnBrk="1" hangingPunct="1">
              <a:spcBef>
                <a:spcPts val="0"/>
              </a:spcBef>
              <a:spcAft>
                <a:spcPts val="2400"/>
              </a:spcAft>
              <a:buSzPct val="100000"/>
              <a:buFont typeface="+mj-lt"/>
              <a:buAutoNum type="arabicPeriod"/>
              <a:defRPr/>
            </a:pPr>
            <a:r>
              <a:rPr lang="en-US" dirty="0"/>
              <a:t>Paul’s plan to visit (2:17-18)</a:t>
            </a:r>
          </a:p>
          <a:p>
            <a:pPr marL="514350" indent="-514350" eaLnBrk="1" hangingPunct="1">
              <a:spcBef>
                <a:spcPts val="0"/>
              </a:spcBef>
              <a:spcAft>
                <a:spcPts val="2400"/>
              </a:spcAft>
              <a:buSzPct val="100000"/>
              <a:buFont typeface="+mj-lt"/>
              <a:buAutoNum type="arabicPeriod"/>
              <a:defRPr/>
            </a:pPr>
            <a:r>
              <a:rPr lang="en-US" dirty="0"/>
              <a:t>Paul’s concern for their glorification (2:19-20)</a:t>
            </a:r>
          </a:p>
          <a:p>
            <a:pPr marL="514350" indent="-514350" eaLnBrk="1" hangingPunct="1">
              <a:spcBef>
                <a:spcPts val="0"/>
              </a:spcBef>
              <a:spcAft>
                <a:spcPts val="2400"/>
              </a:spcAft>
              <a:buSzPct val="100000"/>
              <a:buFont typeface="+mj-lt"/>
              <a:buAutoNum type="arabicPeriod"/>
              <a:defRPr/>
            </a:pPr>
            <a:r>
              <a:rPr lang="en-US" dirty="0"/>
              <a:t>Timothy’s visit (3:1-5)</a:t>
            </a:r>
          </a:p>
          <a:p>
            <a:pPr marL="514350" indent="-514350" eaLnBrk="1" hangingPunct="1">
              <a:spcBef>
                <a:spcPts val="0"/>
              </a:spcBef>
              <a:spcAft>
                <a:spcPts val="2400"/>
              </a:spcAft>
              <a:buSzPct val="100000"/>
              <a:buFont typeface="+mj-lt"/>
              <a:buAutoNum type="arabicPeriod"/>
              <a:defRPr/>
            </a:pPr>
            <a:r>
              <a:rPr lang="en-US" dirty="0"/>
              <a:t>Relief at Timothy’s report (3:6-10)</a:t>
            </a:r>
          </a:p>
          <a:p>
            <a:pPr marL="514350" indent="-514350" eaLnBrk="1" hangingPunct="1">
              <a:spcBef>
                <a:spcPts val="0"/>
              </a:spcBef>
              <a:spcAft>
                <a:spcPts val="2400"/>
              </a:spcAft>
              <a:buSzPct val="100000"/>
              <a:buFont typeface="+mj-lt"/>
              <a:buAutoNum type="arabicPeriod"/>
              <a:defRPr/>
            </a:pPr>
            <a:r>
              <a:rPr lang="en-US" dirty="0"/>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69771859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7" name="Table 4">
            <a:extLst>
              <a:ext uri="{FF2B5EF4-FFF2-40B4-BE49-F238E27FC236}">
                <a16:creationId xmlns:a16="http://schemas.microsoft.com/office/drawing/2014/main" id="{65E2C15E-7BA6-5307-FDAD-A3935DACD47A}"/>
              </a:ext>
            </a:extLst>
          </p:cNvPr>
          <p:cNvGraphicFramePr>
            <a:graphicFrameLocks noGrp="1"/>
          </p:cNvGraphicFramePr>
          <p:nvPr/>
        </p:nvGraphicFramePr>
        <p:xfrm>
          <a:off x="685800" y="1600200"/>
          <a:ext cx="7239000" cy="3566160"/>
        </p:xfrm>
        <a:graphic>
          <a:graphicData uri="http://schemas.openxmlformats.org/drawingml/2006/table">
            <a:tbl>
              <a:tblPr firstRow="1" bandRow="1">
                <a:tableStyleId>{E8B1032C-EA38-4F05-BA0D-38AFFFC7BED3}</a:tableStyleId>
              </a:tblPr>
              <a:tblGrid>
                <a:gridCol w="3619500">
                  <a:extLst>
                    <a:ext uri="{9D8B030D-6E8A-4147-A177-3AD203B41FA5}">
                      <a16:colId xmlns:a16="http://schemas.microsoft.com/office/drawing/2014/main" val="2471753490"/>
                    </a:ext>
                  </a:extLst>
                </a:gridCol>
                <a:gridCol w="3619500">
                  <a:extLst>
                    <a:ext uri="{9D8B030D-6E8A-4147-A177-3AD203B41FA5}">
                      <a16:colId xmlns:a16="http://schemas.microsoft.com/office/drawing/2014/main" val="4163398497"/>
                    </a:ext>
                  </a:extLst>
                </a:gridCol>
              </a:tblGrid>
              <a:tr h="1188720">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1 THESSALONIANS 1-3</a:t>
                      </a:r>
                      <a:endParaRPr kumimoji="0" lang="en-US" sz="2800" b="1" i="0" u="none" strike="noStrike"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75000"/>
                        <a:buFont typeface="Wingdings" pitchFamily="2" charset="2"/>
                        <a:buNone/>
                        <a:tabLst/>
                      </a:pPr>
                      <a:r>
                        <a:rPr kumimoji="0" lang="en-US" sz="2800" b="1"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1 THESSALONIANS 4-5</a:t>
                      </a:r>
                      <a:endParaRPr kumimoji="0" lang="en-US" sz="2800" b="1" i="0" u="none" strike="noStrike"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lumMod val="85000"/>
                      </a:schemeClr>
                    </a:solidFill>
                  </a:tcPr>
                </a:tc>
                <a:extLst>
                  <a:ext uri="{0D108BD9-81ED-4DB2-BD59-A6C34878D82A}">
                    <a16:rowId xmlns:a16="http://schemas.microsoft.com/office/drawing/2014/main" val="175045717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Personal Experience</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Practical Exhortation</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2844135064"/>
                  </a:ext>
                </a:extLst>
              </a:tr>
              <a:tr h="1188720">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rPr>
                        <a:t>Looking Back</a:t>
                      </a:r>
                      <a:endParaRPr kumimoji="0" lang="en-US" sz="2800" b="1" i="0" u="none" strike="noStrike" kern="1200" cap="none" normalizeH="0" baseline="0" dirty="0">
                        <a:ln>
                          <a:noFill/>
                        </a:ln>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tc>
                  <a:txBody>
                    <a:bodyPr/>
                    <a:lstStyle/>
                    <a:p>
                      <a:pPr marL="287338" marR="0" lvl="0" indent="-287338" algn="l" defTabSz="914400" rtl="0" eaLnBrk="1" fontAlgn="base" latinLnBrk="0" hangingPunct="1">
                        <a:lnSpc>
                          <a:spcPct val="100000"/>
                        </a:lnSpc>
                        <a:spcBef>
                          <a:spcPts val="0"/>
                        </a:spcBef>
                        <a:spcAft>
                          <a:spcPts val="1800"/>
                        </a:spcAft>
                        <a:buClr>
                          <a:schemeClr val="bg2"/>
                        </a:buClr>
                        <a:buSzPct val="100000"/>
                        <a:buFont typeface="Wingdings" panose="05000000000000000000" pitchFamily="2" charset="2"/>
                        <a:buChar char="§"/>
                        <a:tabLst/>
                        <a:defRPr/>
                      </a:pPr>
                      <a:r>
                        <a:rPr kumimoji="0" lang="en-US" sz="2800" b="1"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rPr>
                        <a:t>Looking Forward</a:t>
                      </a:r>
                      <a:endParaRPr kumimoji="0" lang="en-US" sz="2800" b="1" i="0" u="none" strike="noStrike" kern="1200" cap="none" normalizeH="0" baseline="0" dirty="0">
                        <a:ln>
                          <a:noFill/>
                        </a:ln>
                        <a:solidFill>
                          <a:srgbClr val="0000CC"/>
                        </a:solidFill>
                        <a:effectLst/>
                        <a:latin typeface="Calibri" panose="020F0502020204030204" pitchFamily="34" charset="0"/>
                        <a:ea typeface="Calibri" panose="020F0502020204030204" pitchFamily="34" charset="0"/>
                        <a:cs typeface="Calibri" panose="020F0502020204030204" pitchFamily="34" charset="0"/>
                      </a:endParaRPr>
                    </a:p>
                  </a:txBody>
                  <a:tcPr anchor="ctr" horzOverflow="overflow">
                    <a:solidFill>
                      <a:schemeClr val="tx1"/>
                    </a:solidFill>
                  </a:tcPr>
                </a:tc>
                <a:extLst>
                  <a:ext uri="{0D108BD9-81ED-4DB2-BD59-A6C34878D82A}">
                    <a16:rowId xmlns:a16="http://schemas.microsoft.com/office/drawing/2014/main" val="1311439648"/>
                  </a:ext>
                </a:extLst>
              </a:tr>
            </a:tbl>
          </a:graphicData>
        </a:graphic>
      </p:graphicFrame>
      <p:pic>
        <p:nvPicPr>
          <p:cNvPr id="2" name="Picture 1">
            <a:extLst>
              <a:ext uri="{FF2B5EF4-FFF2-40B4-BE49-F238E27FC236}">
                <a16:creationId xmlns:a16="http://schemas.microsoft.com/office/drawing/2014/main" id="{3607D159-1E0C-F52A-9C5C-FF8A688F1725}"/>
              </a:ext>
            </a:extLst>
          </p:cNvPr>
          <p:cNvPicPr>
            <a:picLocks noChangeAspect="1"/>
          </p:cNvPicPr>
          <p:nvPr/>
        </p:nvPicPr>
        <p:blipFill>
          <a:blip r:embed="rId2"/>
          <a:stretch>
            <a:fillRect/>
          </a:stretch>
        </p:blipFill>
        <p:spPr>
          <a:xfrm>
            <a:off x="8670061" y="1600200"/>
            <a:ext cx="2836139" cy="3657600"/>
          </a:xfrm>
          <a:prstGeom prst="rect">
            <a:avLst/>
          </a:prstGeom>
          <a:solidFill>
            <a:srgbClr val="FFFFFF">
              <a:shade val="85000"/>
            </a:srgbClr>
          </a:solidFill>
          <a:ln w="28575"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a:extLst>
              <a:ext uri="{FF2B5EF4-FFF2-40B4-BE49-F238E27FC236}">
                <a16:creationId xmlns:a16="http://schemas.microsoft.com/office/drawing/2014/main" id="{49C4EA9C-41DB-479A-E80E-9719B2B8D8FF}"/>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Tree>
    <p:extLst>
      <p:ext uri="{BB962C8B-B14F-4D97-AF65-F5344CB8AC3E}">
        <p14:creationId xmlns:p14="http://schemas.microsoft.com/office/powerpoint/2010/main" val="20426166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1F545ADD-CC71-39E8-8846-1E89FB322114}"/>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Structure</a:t>
            </a:r>
          </a:p>
        </p:txBody>
      </p:sp>
      <p:sp>
        <p:nvSpPr>
          <p:cNvPr id="10243" name="Rectangle 3">
            <a:extLst>
              <a:ext uri="{FF2B5EF4-FFF2-40B4-BE49-F238E27FC236}">
                <a16:creationId xmlns:a16="http://schemas.microsoft.com/office/drawing/2014/main" id="{954C290D-E23B-D080-54A1-8A99D9767884}"/>
              </a:ext>
            </a:extLst>
          </p:cNvPr>
          <p:cNvSpPr>
            <a:spLocks noGrp="1" noChangeArrowheads="1"/>
          </p:cNvSpPr>
          <p:nvPr>
            <p:ph type="body" idx="1"/>
          </p:nvPr>
        </p:nvSpPr>
        <p:spPr>
          <a:xfrm>
            <a:off x="609601" y="1638300"/>
            <a:ext cx="5105399" cy="3581400"/>
          </a:xfrm>
        </p:spPr>
        <p:txBody>
          <a:bodyPr/>
          <a:lstStyle/>
          <a:p>
            <a:pPr eaLnBrk="1" hangingPunct="1">
              <a:spcBef>
                <a:spcPts val="0"/>
              </a:spcBef>
              <a:spcAft>
                <a:spcPts val="1800"/>
              </a:spcAft>
              <a:defRPr/>
            </a:pPr>
            <a:r>
              <a:rPr lang="en-US" sz="2800" dirty="0"/>
              <a:t>Personal (1</a:t>
            </a:r>
            <a:r>
              <a:rPr lang="en-US" sz="2800" dirty="0">
                <a:cs typeface="Calibri" panose="020F0502020204030204" pitchFamily="34" charset="0"/>
              </a:rPr>
              <a:t>–3)</a:t>
            </a:r>
          </a:p>
          <a:p>
            <a:pPr lvl="1" eaLnBrk="1" hangingPunct="1">
              <a:spcBef>
                <a:spcPts val="0"/>
              </a:spcBef>
              <a:spcAft>
                <a:spcPts val="1800"/>
              </a:spcAft>
              <a:defRPr/>
            </a:pPr>
            <a:r>
              <a:rPr lang="en-US" sz="2800" dirty="0">
                <a:ea typeface="+mn-ea"/>
                <a:cs typeface="+mn-cs"/>
              </a:rPr>
              <a:t>Genuine conversion (1)</a:t>
            </a:r>
          </a:p>
          <a:p>
            <a:pPr lvl="1" eaLnBrk="1" hangingPunct="1">
              <a:spcBef>
                <a:spcPts val="0"/>
              </a:spcBef>
              <a:spcAft>
                <a:spcPts val="1800"/>
              </a:spcAft>
              <a:defRPr/>
            </a:pPr>
            <a:r>
              <a:rPr lang="en-US" sz="2800" dirty="0">
                <a:ea typeface="+mn-ea"/>
                <a:cs typeface="+mn-cs"/>
              </a:rPr>
              <a:t>Impure motives (2:1-16)</a:t>
            </a:r>
          </a:p>
          <a:p>
            <a:pPr lvl="1" eaLnBrk="1" hangingPunct="1">
              <a:spcBef>
                <a:spcPts val="0"/>
              </a:spcBef>
              <a:spcAft>
                <a:spcPts val="1800"/>
              </a:spcAft>
              <a:defRPr/>
            </a:pPr>
            <a:r>
              <a:rPr lang="en-US" sz="2800" dirty="0"/>
              <a:t>Lack of concern (2:17–3:13)</a:t>
            </a:r>
          </a:p>
        </p:txBody>
      </p:sp>
      <p:sp>
        <p:nvSpPr>
          <p:cNvPr id="4" name="Rectangle 3">
            <a:extLst>
              <a:ext uri="{FF2B5EF4-FFF2-40B4-BE49-F238E27FC236}">
                <a16:creationId xmlns:a16="http://schemas.microsoft.com/office/drawing/2014/main" id="{202C4FAC-8873-86F9-B17A-56D8DF49DDFF}"/>
              </a:ext>
            </a:extLst>
          </p:cNvPr>
          <p:cNvSpPr txBox="1">
            <a:spLocks noChangeArrowheads="1"/>
          </p:cNvSpPr>
          <p:nvPr/>
        </p:nvSpPr>
        <p:spPr bwMode="auto">
          <a:xfrm>
            <a:off x="5562600" y="1638300"/>
            <a:ext cx="6019800" cy="3581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a:lstStyle>
          <a:p>
            <a:pPr eaLnBrk="1" hangingPunct="1">
              <a:lnSpc>
                <a:spcPct val="90000"/>
              </a:lnSpc>
              <a:spcBef>
                <a:spcPts val="0"/>
              </a:spcBef>
              <a:spcAft>
                <a:spcPts val="1800"/>
              </a:spcAft>
              <a:defRPr/>
            </a:pPr>
            <a:r>
              <a:rPr lang="en-US" sz="2800" b="1" dirty="0">
                <a:solidFill>
                  <a:srgbClr val="FFFFCC"/>
                </a:solidFill>
              </a:rPr>
              <a:t>Practical (4–5)</a:t>
            </a:r>
          </a:p>
          <a:p>
            <a:pPr lvl="1" eaLnBrk="1" hangingPunct="1">
              <a:lnSpc>
                <a:spcPct val="90000"/>
              </a:lnSpc>
              <a:spcBef>
                <a:spcPts val="0"/>
              </a:spcBef>
              <a:spcAft>
                <a:spcPts val="1800"/>
              </a:spcAft>
              <a:defRPr/>
            </a:pPr>
            <a:r>
              <a:rPr lang="en-US" sz="2800" b="1" u="sng" dirty="0">
                <a:solidFill>
                  <a:srgbClr val="FFFFCC"/>
                </a:solidFill>
              </a:rPr>
              <a:t>Immorality (4:1-8)</a:t>
            </a:r>
          </a:p>
          <a:p>
            <a:pPr lvl="1" eaLnBrk="1" hangingPunct="1">
              <a:lnSpc>
                <a:spcPct val="90000"/>
              </a:lnSpc>
              <a:spcBef>
                <a:spcPts val="0"/>
              </a:spcBef>
              <a:spcAft>
                <a:spcPts val="1800"/>
              </a:spcAft>
              <a:defRPr/>
            </a:pPr>
            <a:r>
              <a:rPr lang="en-US" sz="2800" dirty="0"/>
              <a:t>Laziness (4:9-12)</a:t>
            </a:r>
          </a:p>
          <a:p>
            <a:pPr lvl="1" eaLnBrk="1" hangingPunct="1">
              <a:lnSpc>
                <a:spcPct val="90000"/>
              </a:lnSpc>
              <a:spcBef>
                <a:spcPts val="0"/>
              </a:spcBef>
              <a:spcAft>
                <a:spcPts val="1800"/>
              </a:spcAft>
              <a:defRPr/>
            </a:pPr>
            <a:r>
              <a:rPr lang="en-US" sz="2800" dirty="0"/>
              <a:t>Eschatology (4:13–5:11)</a:t>
            </a:r>
          </a:p>
          <a:p>
            <a:pPr lvl="1" eaLnBrk="1" hangingPunct="1">
              <a:lnSpc>
                <a:spcPct val="90000"/>
              </a:lnSpc>
              <a:spcBef>
                <a:spcPts val="0"/>
              </a:spcBef>
              <a:spcAft>
                <a:spcPts val="1800"/>
              </a:spcAft>
              <a:defRPr/>
            </a:pPr>
            <a:r>
              <a:rPr lang="en-US" sz="2800" dirty="0"/>
              <a:t>Ministry imbalances (5:12-15)</a:t>
            </a:r>
          </a:p>
          <a:p>
            <a:pPr lvl="1" eaLnBrk="1" hangingPunct="1">
              <a:lnSpc>
                <a:spcPct val="90000"/>
              </a:lnSpc>
              <a:spcBef>
                <a:spcPts val="0"/>
              </a:spcBef>
              <a:spcAft>
                <a:spcPts val="1800"/>
              </a:spcAft>
              <a:defRPr/>
            </a:pPr>
            <a:r>
              <a:rPr lang="en-US" sz="2800" dirty="0"/>
              <a:t>Progressive sanctification (5:16-28)</a:t>
            </a:r>
          </a:p>
        </p:txBody>
      </p:sp>
      <p:pic>
        <p:nvPicPr>
          <p:cNvPr id="5" name="Picture 4">
            <a:extLst>
              <a:ext uri="{FF2B5EF4-FFF2-40B4-BE49-F238E27FC236}">
                <a16:creationId xmlns:a16="http://schemas.microsoft.com/office/drawing/2014/main" id="{0146322F-829F-2473-605D-07007BE0A095}"/>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19958385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DA5B1F67-48CC-F9F8-7A92-26024C695C69}"/>
              </a:ext>
            </a:extLst>
          </p:cNvPr>
          <p:cNvSpPr>
            <a:spLocks noGrp="1" noChangeArrowheads="1"/>
          </p:cNvSpPr>
          <p:nvPr>
            <p:ph type="title"/>
          </p:nvPr>
        </p:nvSpPr>
        <p:spPr>
          <a:xfrm>
            <a:off x="914400" y="228600"/>
            <a:ext cx="10363200" cy="1143000"/>
          </a:xfrm>
        </p:spPr>
        <p:txBody>
          <a:bodyPr/>
          <a:lstStyle/>
          <a:p>
            <a:pPr algn="ctr" eaLnBrk="1" hangingPunct="1"/>
            <a:r>
              <a:rPr lang="en-US" altLang="en-US" sz="4000" dirty="0"/>
              <a:t>Lack of Concern? (2:17–3:13)</a:t>
            </a:r>
          </a:p>
        </p:txBody>
      </p:sp>
      <p:sp>
        <p:nvSpPr>
          <p:cNvPr id="20483" name="Rectangle 3">
            <a:extLst>
              <a:ext uri="{FF2B5EF4-FFF2-40B4-BE49-F238E27FC236}">
                <a16:creationId xmlns:a16="http://schemas.microsoft.com/office/drawing/2014/main" id="{4D8C0F71-37CA-9190-81E1-0AF7A390CD09}"/>
              </a:ext>
            </a:extLst>
          </p:cNvPr>
          <p:cNvSpPr>
            <a:spLocks noGrp="1" noChangeArrowheads="1"/>
          </p:cNvSpPr>
          <p:nvPr>
            <p:ph type="body" idx="1"/>
          </p:nvPr>
        </p:nvSpPr>
        <p:spPr>
          <a:xfrm>
            <a:off x="1961357" y="1752600"/>
            <a:ext cx="8269287" cy="4114800"/>
          </a:xfrm>
        </p:spPr>
        <p:txBody>
          <a:bodyPr/>
          <a:lstStyle/>
          <a:p>
            <a:pPr marL="514350" indent="-514350" eaLnBrk="1" hangingPunct="1">
              <a:spcBef>
                <a:spcPts val="0"/>
              </a:spcBef>
              <a:spcAft>
                <a:spcPts val="2400"/>
              </a:spcAft>
              <a:buSzPct val="100000"/>
              <a:buFont typeface="+mj-lt"/>
              <a:buAutoNum type="arabicPeriod"/>
              <a:defRPr/>
            </a:pPr>
            <a:r>
              <a:rPr lang="en-US" dirty="0"/>
              <a:t>Paul’s plan to visit (2:17-18)</a:t>
            </a:r>
          </a:p>
          <a:p>
            <a:pPr marL="514350" indent="-514350" eaLnBrk="1" hangingPunct="1">
              <a:spcBef>
                <a:spcPts val="0"/>
              </a:spcBef>
              <a:spcAft>
                <a:spcPts val="2400"/>
              </a:spcAft>
              <a:buSzPct val="100000"/>
              <a:buFont typeface="+mj-lt"/>
              <a:buAutoNum type="arabicPeriod"/>
              <a:defRPr/>
            </a:pPr>
            <a:r>
              <a:rPr lang="en-US" dirty="0"/>
              <a:t>Paul’s concern for their glorification (2:19-20)</a:t>
            </a:r>
          </a:p>
          <a:p>
            <a:pPr marL="514350" indent="-514350" eaLnBrk="1" hangingPunct="1">
              <a:spcBef>
                <a:spcPts val="0"/>
              </a:spcBef>
              <a:spcAft>
                <a:spcPts val="2400"/>
              </a:spcAft>
              <a:buSzPct val="100000"/>
              <a:buFont typeface="+mj-lt"/>
              <a:buAutoNum type="arabicPeriod"/>
              <a:defRPr/>
            </a:pPr>
            <a:r>
              <a:rPr lang="en-US" b="1" u="sng" dirty="0">
                <a:solidFill>
                  <a:srgbClr val="FFFFCC"/>
                </a:solidFill>
              </a:rPr>
              <a:t>Timothy’s visit (3:1-5)</a:t>
            </a:r>
          </a:p>
          <a:p>
            <a:pPr marL="514350" indent="-514350" eaLnBrk="1" hangingPunct="1">
              <a:spcBef>
                <a:spcPts val="0"/>
              </a:spcBef>
              <a:spcAft>
                <a:spcPts val="2400"/>
              </a:spcAft>
              <a:buSzPct val="100000"/>
              <a:buFont typeface="+mj-lt"/>
              <a:buAutoNum type="arabicPeriod"/>
              <a:defRPr/>
            </a:pPr>
            <a:r>
              <a:rPr lang="en-US" dirty="0"/>
              <a:t>Relief at Timothy’s report (3:6-10)</a:t>
            </a:r>
          </a:p>
          <a:p>
            <a:pPr marL="514350" indent="-514350" eaLnBrk="1" hangingPunct="1">
              <a:spcBef>
                <a:spcPts val="0"/>
              </a:spcBef>
              <a:spcAft>
                <a:spcPts val="2400"/>
              </a:spcAft>
              <a:buSzPct val="100000"/>
              <a:buFont typeface="+mj-lt"/>
              <a:buAutoNum type="arabicPeriod"/>
              <a:defRPr/>
            </a:pPr>
            <a:r>
              <a:rPr lang="en-US" dirty="0"/>
              <a:t>Paul’s prayer (3:11-13)</a:t>
            </a:r>
          </a:p>
        </p:txBody>
      </p:sp>
      <p:pic>
        <p:nvPicPr>
          <p:cNvPr id="4" name="Picture 3">
            <a:extLst>
              <a:ext uri="{FF2B5EF4-FFF2-40B4-BE49-F238E27FC236}">
                <a16:creationId xmlns:a16="http://schemas.microsoft.com/office/drawing/2014/main" id="{002988D7-E1E0-2E7B-FACF-EB2E6D3A4FCF}"/>
              </a:ext>
            </a:extLst>
          </p:cNvPr>
          <p:cNvPicPr>
            <a:picLocks noChangeAspect="1"/>
          </p:cNvPicPr>
          <p:nvPr/>
        </p:nvPicPr>
        <p:blipFill>
          <a:blip r:embed="rId2"/>
          <a:stretch>
            <a:fillRect/>
          </a:stretch>
        </p:blipFill>
        <p:spPr>
          <a:xfrm>
            <a:off x="10626852" y="104274"/>
            <a:ext cx="955548" cy="914400"/>
          </a:xfrm>
          <a:prstGeom prst="rect">
            <a:avLst/>
          </a:prstGeom>
        </p:spPr>
      </p:pic>
    </p:spTree>
    <p:extLst>
      <p:ext uri="{BB962C8B-B14F-4D97-AF65-F5344CB8AC3E}">
        <p14:creationId xmlns:p14="http://schemas.microsoft.com/office/powerpoint/2010/main" val="4025062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45768B7B-6C81-1CD4-CA24-3267707A5F76}"/>
              </a:ext>
            </a:extLst>
          </p:cNvPr>
          <p:cNvSpPr>
            <a:spLocks noGrp="1" noChangeArrowheads="1"/>
          </p:cNvSpPr>
          <p:nvPr>
            <p:ph type="title"/>
          </p:nvPr>
        </p:nvSpPr>
        <p:spPr>
          <a:xfrm>
            <a:off x="2667000" y="228600"/>
            <a:ext cx="7772400" cy="1143000"/>
          </a:xfrm>
        </p:spPr>
        <p:txBody>
          <a:bodyPr/>
          <a:lstStyle/>
          <a:p>
            <a:pPr eaLnBrk="1" hangingPunct="1"/>
            <a:r>
              <a:rPr lang="en-US" altLang="en-US"/>
              <a:t>Second Missionary Journey</a:t>
            </a:r>
          </a:p>
        </p:txBody>
      </p:sp>
      <p:pic>
        <p:nvPicPr>
          <p:cNvPr id="21507" name="Picture 3">
            <a:extLst>
              <a:ext uri="{FF2B5EF4-FFF2-40B4-BE49-F238E27FC236}">
                <a16:creationId xmlns:a16="http://schemas.microsoft.com/office/drawing/2014/main" id="{CD2D45E6-6F79-C286-A8AA-6206AF8F8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228600"/>
            <a:ext cx="8534400"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31ACA90F-8759-9E5D-1F9F-8A39144CF501}"/>
              </a:ext>
            </a:extLst>
          </p:cNvPr>
          <p:cNvPicPr>
            <a:picLocks noChangeAspect="1"/>
          </p:cNvPicPr>
          <p:nvPr/>
        </p:nvPicPr>
        <p:blipFill>
          <a:blip r:embed="rId3"/>
          <a:stretch>
            <a:fillRect/>
          </a:stretch>
        </p:blipFill>
        <p:spPr>
          <a:xfrm>
            <a:off x="2819400" y="865717"/>
            <a:ext cx="2359917" cy="1011766"/>
          </a:xfrm>
          <a:prstGeom prst="rect">
            <a:avLst/>
          </a:prstGeom>
        </p:spPr>
      </p:pic>
      <p:pic>
        <p:nvPicPr>
          <p:cNvPr id="2" name="Picture 1">
            <a:extLst>
              <a:ext uri="{FF2B5EF4-FFF2-40B4-BE49-F238E27FC236}">
                <a16:creationId xmlns:a16="http://schemas.microsoft.com/office/drawing/2014/main" id="{D46E2317-82AD-1B73-4B5A-0E883E163B43}"/>
              </a:ext>
            </a:extLst>
          </p:cNvPr>
          <p:cNvPicPr>
            <a:picLocks noChangeAspect="1"/>
          </p:cNvPicPr>
          <p:nvPr/>
        </p:nvPicPr>
        <p:blipFill>
          <a:blip r:embed="rId3"/>
          <a:stretch>
            <a:fillRect/>
          </a:stretch>
        </p:blipFill>
        <p:spPr>
          <a:xfrm>
            <a:off x="2362200" y="2413654"/>
            <a:ext cx="2359917" cy="1011766"/>
          </a:xfrm>
          <a:prstGeom prst="rect">
            <a:avLst/>
          </a:prstGeom>
        </p:spPr>
      </p:pic>
    </p:spTree>
    <p:extLst>
      <p:ext uri="{BB962C8B-B14F-4D97-AF65-F5344CB8AC3E}">
        <p14:creationId xmlns:p14="http://schemas.microsoft.com/office/powerpoint/2010/main" val="3427647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2209800" y="228600"/>
            <a:ext cx="7772400" cy="914400"/>
          </a:xfrm>
        </p:spPr>
        <p:txBody>
          <a:bodyPr/>
          <a:lstStyle/>
          <a:p>
            <a:pPr algn="ctr" eaLnBrk="1" hangingPunct="1"/>
            <a:r>
              <a:rPr lang="en-US" altLang="en-US" sz="3600" dirty="0">
                <a:effectLst>
                  <a:outerShdw blurRad="38100" dist="38100" dir="2700000" algn="tl">
                    <a:srgbClr val="000000">
                      <a:alpha val="43137"/>
                    </a:srgbClr>
                  </a:outerShdw>
                </a:effectLst>
                <a:cs typeface="Calibri" panose="020F0502020204030204" pitchFamily="34" charset="0"/>
              </a:rPr>
              <a:t>Pretribulationism is not Escapism</a:t>
            </a:r>
          </a:p>
        </p:txBody>
      </p:sp>
      <p:sp>
        <p:nvSpPr>
          <p:cNvPr id="24579" name="Rectangle 3"/>
          <p:cNvSpPr>
            <a:spLocks noGrp="1" noChangeArrowheads="1"/>
          </p:cNvSpPr>
          <p:nvPr>
            <p:ph idx="1"/>
          </p:nvPr>
        </p:nvSpPr>
        <p:spPr>
          <a:xfrm>
            <a:off x="3169047" y="1143000"/>
            <a:ext cx="5853906" cy="3276600"/>
          </a:xfrm>
        </p:spPr>
        <p:txBody>
          <a:bodyPr/>
          <a:lstStyle/>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Trials (John 16:33)</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Man’s wrath (2 Tim 3:12)</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Satan’s wrath (Eph 6:11-12)</a:t>
            </a:r>
          </a:p>
          <a:p>
            <a:pPr marL="457200" indent="-457200" eaLnBrk="1" hangingPunct="1">
              <a:spcBef>
                <a:spcPts val="0"/>
              </a:spcBef>
              <a:spcAft>
                <a:spcPts val="2400"/>
              </a:spcAft>
              <a:defRPr/>
            </a:pPr>
            <a:r>
              <a:rPr lang="en-US"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World’s wrath (John 15:18-19)</a:t>
            </a:r>
          </a:p>
        </p:txBody>
      </p:sp>
      <p:pic>
        <p:nvPicPr>
          <p:cNvPr id="3" name="Picture 2">
            <a:extLst>
              <a:ext uri="{FF2B5EF4-FFF2-40B4-BE49-F238E27FC236}">
                <a16:creationId xmlns:a16="http://schemas.microsoft.com/office/drawing/2014/main" id="{ECE47CF4-9503-4283-BB31-E930D9C82C7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76864" y="4648200"/>
            <a:ext cx="5438272" cy="1828800"/>
          </a:xfrm>
          <a:prstGeom prst="rect">
            <a:avLst/>
          </a:prstGeom>
          <a:ln>
            <a:solidFill>
              <a:schemeClr val="tx1"/>
            </a:solid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Bef>
                <a:spcPts val="0"/>
              </a:spcBef>
              <a:spcAft>
                <a:spcPts val="1200"/>
              </a:spcAft>
            </a:pPr>
            <a:r>
              <a:rPr lang="en-US" altLang="en-US" sz="4000" dirty="0">
                <a:solidFill>
                  <a:srgbClr val="00FFFF"/>
                </a:solidFill>
                <a:effectLst>
                  <a:outerShdw blurRad="38100" dist="38100" dir="2700000" algn="tl">
                    <a:srgbClr val="000000">
                      <a:alpha val="43137"/>
                    </a:srgbClr>
                  </a:outerShdw>
                </a:effectLst>
                <a:latin typeface="Calibri" panose="020F0502020204030204" pitchFamily="34" charset="0"/>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54772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89529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3867"/>
</p:tagLst>
</file>

<file path=ppt/theme/theme1.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Office\Templates\Presentation Designs\Azure.pot</Template>
  <TotalTime>2392</TotalTime>
  <Words>2184</Words>
  <Application>Microsoft Office PowerPoint</Application>
  <PresentationFormat>Widescreen</PresentationFormat>
  <Paragraphs>232</Paragraphs>
  <Slides>48</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48</vt:i4>
      </vt:variant>
    </vt:vector>
  </HeadingPairs>
  <TitlesOfParts>
    <vt:vector size="54" baseType="lpstr">
      <vt:lpstr>Calibri</vt:lpstr>
      <vt:lpstr>system-ui</vt:lpstr>
      <vt:lpstr>Times New Roman</vt:lpstr>
      <vt:lpstr>Wingdings</vt:lpstr>
      <vt:lpstr>Azure</vt:lpstr>
      <vt:lpstr>1_Azure</vt:lpstr>
      <vt:lpstr>PowerPoint Presentation</vt:lpstr>
      <vt:lpstr>Introductory Matters</vt:lpstr>
      <vt:lpstr>Structure</vt:lpstr>
      <vt:lpstr>Structure</vt:lpstr>
      <vt:lpstr>Lack of Concern? (2:17–3:13)</vt:lpstr>
      <vt:lpstr>Second Missionary Journey</vt:lpstr>
      <vt:lpstr>Pretribulationism is not Escapism</vt:lpstr>
      <vt:lpstr>PowerPoint Presentation</vt:lpstr>
      <vt:lpstr>PowerPoint Presentation</vt:lpstr>
      <vt:lpstr>Three Tenses of Salvation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Lack of Concern? (2:17–3:13)</vt:lpstr>
      <vt:lpstr>Three Tenses of Salvation</vt:lpstr>
      <vt:lpstr>PORTRAIT OF GROWTH 1:5-7 </vt:lpstr>
      <vt:lpstr>PowerPoint Presentation</vt:lpstr>
      <vt:lpstr>PowerPoint Presentation</vt:lpstr>
      <vt:lpstr>PowerPoint Presentation</vt:lpstr>
      <vt:lpstr>PowerPoint Presentation</vt:lpstr>
      <vt:lpstr>PowerPoint Presentation</vt:lpstr>
      <vt:lpstr>PowerPoint Presentation</vt:lpstr>
      <vt:lpstr>Lack of Concern? (2:17–3:13)</vt:lpstr>
      <vt:lpstr>5. Paul’s Prayer (3:11-13)</vt:lpstr>
      <vt:lpstr>5. Paul’s Prayer (3:11-13)</vt:lpstr>
      <vt:lpstr>To Emphasize Christ’s Eternality</vt:lpstr>
      <vt:lpstr>PowerPoint Presentation</vt:lpstr>
      <vt:lpstr>5. Paul’s Prayer (3:11-13)</vt:lpstr>
      <vt:lpstr>Structure</vt:lpstr>
      <vt:lpstr>5. Paul’s Prayer (3:11-13)</vt:lpstr>
      <vt:lpstr>First Missionary Journey</vt:lpstr>
      <vt:lpstr>PowerPoint Presentation</vt:lpstr>
      <vt:lpstr>PowerPoint Presentation</vt:lpstr>
      <vt:lpstr>PowerPoint Presentation</vt:lpstr>
      <vt:lpstr>Biblical Prophecy: Importance</vt:lpstr>
      <vt:lpstr>PowerPoint Presentation</vt:lpstr>
      <vt:lpstr>PowerPoint Presentation</vt:lpstr>
      <vt:lpstr>Unique Characteristics</vt:lpstr>
      <vt:lpstr>PowerPoint Presentation</vt:lpstr>
      <vt:lpstr>Structure</vt:lpstr>
      <vt:lpstr>Conclusion</vt:lpstr>
      <vt:lpstr>Lack of Concern? (2:17–3:13)</vt:lpstr>
      <vt:lpstr>Structure</vt:lpstr>
      <vt:lpstr>Structure</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Thessalonians 011 - 3v4-13 -10-X-9</dc:title>
  <dc:subject>1 Thessalonians</dc:subject>
  <dc:creator>A. Woods</dc:creator>
  <cp:lastModifiedBy>anne woods</cp:lastModifiedBy>
  <cp:revision>223</cp:revision>
  <cp:lastPrinted>2022-12-11T13:30:44Z</cp:lastPrinted>
  <dcterms:created xsi:type="dcterms:W3CDTF">2009-02-09T13:26:58Z</dcterms:created>
  <dcterms:modified xsi:type="dcterms:W3CDTF">2023-01-14T17:52:57Z</dcterms:modified>
</cp:coreProperties>
</file>