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263" r:id="rId3"/>
    <p:sldId id="264" r:id="rId4"/>
    <p:sldId id="294" r:id="rId5"/>
    <p:sldId id="295" r:id="rId6"/>
    <p:sldId id="268" r:id="rId7"/>
    <p:sldId id="269" r:id="rId8"/>
    <p:sldId id="289" r:id="rId9"/>
    <p:sldId id="297" r:id="rId10"/>
    <p:sldId id="285" r:id="rId11"/>
    <p:sldId id="290" r:id="rId12"/>
    <p:sldId id="298" r:id="rId13"/>
    <p:sldId id="300" r:id="rId14"/>
    <p:sldId id="288" r:id="rId15"/>
    <p:sldId id="301" r:id="rId16"/>
    <p:sldId id="305" r:id="rId17"/>
    <p:sldId id="312" r:id="rId18"/>
    <p:sldId id="313" r:id="rId19"/>
    <p:sldId id="308" r:id="rId20"/>
    <p:sldId id="309" r:id="rId21"/>
    <p:sldId id="310" r:id="rId22"/>
    <p:sldId id="314" r:id="rId23"/>
    <p:sldId id="293" r:id="rId24"/>
    <p:sldId id="315" r:id="rId25"/>
    <p:sldId id="307" r:id="rId26"/>
    <p:sldId id="317" r:id="rId27"/>
    <p:sldId id="306" r:id="rId28"/>
    <p:sldId id="316" r:id="rId29"/>
    <p:sldId id="318" r:id="rId30"/>
    <p:sldId id="31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021BEC-26BE-4459-8962-083946D21688}" v="403" dt="2023-01-08T05:19:16.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70" d="100"/>
          <a:sy n="70" d="100"/>
        </p:scale>
        <p:origin x="72" y="17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Morris" userId="b27f8b3fe71fb418" providerId="LiveId" clId="{AA021BEC-26BE-4459-8962-083946D21688}"/>
    <pc:docChg chg="undo redo custSel addSld delSld modSld sldOrd modMainMaster">
      <pc:chgData name="Gabriel Morris" userId="b27f8b3fe71fb418" providerId="LiveId" clId="{AA021BEC-26BE-4459-8962-083946D21688}" dt="2023-01-08T05:18:57.368" v="4597" actId="20577"/>
      <pc:docMkLst>
        <pc:docMk/>
      </pc:docMkLst>
      <pc:sldChg chg="delSp mod">
        <pc:chgData name="Gabriel Morris" userId="b27f8b3fe71fb418" providerId="LiveId" clId="{AA021BEC-26BE-4459-8962-083946D21688}" dt="2023-01-04T21:13:37.924" v="0" actId="478"/>
        <pc:sldMkLst>
          <pc:docMk/>
          <pc:sldMk cId="1006045951" sldId="258"/>
        </pc:sldMkLst>
        <pc:spChg chg="del">
          <ac:chgData name="Gabriel Morris" userId="b27f8b3fe71fb418" providerId="LiveId" clId="{AA021BEC-26BE-4459-8962-083946D21688}" dt="2023-01-04T21:13:37.924" v="0" actId="478"/>
          <ac:spMkLst>
            <pc:docMk/>
            <pc:sldMk cId="1006045951" sldId="258"/>
            <ac:spMk id="4" creationId="{68CFFD48-331A-3707-7614-962C5DE1C6EE}"/>
          </ac:spMkLst>
        </pc:spChg>
      </pc:sldChg>
      <pc:sldChg chg="modSp mod">
        <pc:chgData name="Gabriel Morris" userId="b27f8b3fe71fb418" providerId="LiveId" clId="{AA021BEC-26BE-4459-8962-083946D21688}" dt="2023-01-04T21:14:03.537" v="2" actId="20577"/>
        <pc:sldMkLst>
          <pc:docMk/>
          <pc:sldMk cId="3387813704" sldId="259"/>
        </pc:sldMkLst>
        <pc:spChg chg="mod">
          <ac:chgData name="Gabriel Morris" userId="b27f8b3fe71fb418" providerId="LiveId" clId="{AA021BEC-26BE-4459-8962-083946D21688}" dt="2023-01-04T21:14:03.537" v="2" actId="20577"/>
          <ac:spMkLst>
            <pc:docMk/>
            <pc:sldMk cId="3387813704" sldId="259"/>
            <ac:spMk id="2" creationId="{2A4165DF-8524-F65B-D8E9-CFFEA1ED4D92}"/>
          </ac:spMkLst>
        </pc:spChg>
      </pc:sldChg>
      <pc:sldChg chg="modSp mod">
        <pc:chgData name="Gabriel Morris" userId="b27f8b3fe71fb418" providerId="LiveId" clId="{AA021BEC-26BE-4459-8962-083946D21688}" dt="2023-01-04T21:17:30.845" v="11" actId="6549"/>
        <pc:sldMkLst>
          <pc:docMk/>
          <pc:sldMk cId="908949264" sldId="260"/>
        </pc:sldMkLst>
        <pc:spChg chg="mod">
          <ac:chgData name="Gabriel Morris" userId="b27f8b3fe71fb418" providerId="LiveId" clId="{AA021BEC-26BE-4459-8962-083946D21688}" dt="2023-01-04T21:17:30.845" v="11" actId="6549"/>
          <ac:spMkLst>
            <pc:docMk/>
            <pc:sldMk cId="908949264" sldId="260"/>
            <ac:spMk id="2" creationId="{2A4165DF-8524-F65B-D8E9-CFFEA1ED4D92}"/>
          </ac:spMkLst>
        </pc:spChg>
      </pc:sldChg>
      <pc:sldChg chg="del">
        <pc:chgData name="Gabriel Morris" userId="b27f8b3fe71fb418" providerId="LiveId" clId="{AA021BEC-26BE-4459-8962-083946D21688}" dt="2023-01-04T21:17:15.687" v="5" actId="47"/>
        <pc:sldMkLst>
          <pc:docMk/>
          <pc:sldMk cId="2128695723" sldId="261"/>
        </pc:sldMkLst>
      </pc:sldChg>
      <pc:sldChg chg="new del ord">
        <pc:chgData name="Gabriel Morris" userId="b27f8b3fe71fb418" providerId="LiveId" clId="{AA021BEC-26BE-4459-8962-083946D21688}" dt="2023-01-04T21:18:55.050" v="18" actId="47"/>
        <pc:sldMkLst>
          <pc:docMk/>
          <pc:sldMk cId="2286445364" sldId="261"/>
        </pc:sldMkLst>
      </pc:sldChg>
      <pc:sldChg chg="del">
        <pc:chgData name="Gabriel Morris" userId="b27f8b3fe71fb418" providerId="LiveId" clId="{AA021BEC-26BE-4459-8962-083946D21688}" dt="2023-01-04T21:17:17.749" v="6" actId="47"/>
        <pc:sldMkLst>
          <pc:docMk/>
          <pc:sldMk cId="1344947793" sldId="262"/>
        </pc:sldMkLst>
      </pc:sldChg>
      <pc:sldChg chg="new del">
        <pc:chgData name="Gabriel Morris" userId="b27f8b3fe71fb418" providerId="LiveId" clId="{AA021BEC-26BE-4459-8962-083946D21688}" dt="2023-01-04T21:18:36.592" v="14" actId="47"/>
        <pc:sldMkLst>
          <pc:docMk/>
          <pc:sldMk cId="3648287339" sldId="262"/>
        </pc:sldMkLst>
      </pc:sldChg>
      <pc:sldChg chg="addSp delSp modSp new del mod ord">
        <pc:chgData name="Gabriel Morris" userId="b27f8b3fe71fb418" providerId="LiveId" clId="{AA021BEC-26BE-4459-8962-083946D21688}" dt="2023-01-08T00:40:20.681" v="4404" actId="47"/>
        <pc:sldMkLst>
          <pc:docMk/>
          <pc:sldMk cId="3775167245" sldId="262"/>
        </pc:sldMkLst>
        <pc:spChg chg="mod">
          <ac:chgData name="Gabriel Morris" userId="b27f8b3fe71fb418" providerId="LiveId" clId="{AA021BEC-26BE-4459-8962-083946D21688}" dt="2023-01-07T18:47:09.382" v="3106" actId="20577"/>
          <ac:spMkLst>
            <pc:docMk/>
            <pc:sldMk cId="3775167245" sldId="262"/>
            <ac:spMk id="2" creationId="{05762BF0-8F56-27F9-74E1-3BB3AFBE949D}"/>
          </ac:spMkLst>
        </pc:spChg>
        <pc:spChg chg="mod">
          <ac:chgData name="Gabriel Morris" userId="b27f8b3fe71fb418" providerId="LiveId" clId="{AA021BEC-26BE-4459-8962-083946D21688}" dt="2023-01-07T18:19:10.346" v="3103" actId="207"/>
          <ac:spMkLst>
            <pc:docMk/>
            <pc:sldMk cId="3775167245" sldId="262"/>
            <ac:spMk id="3" creationId="{CEE7BEE2-856E-AA76-9E75-AC90BA49AF87}"/>
          </ac:spMkLst>
        </pc:spChg>
        <pc:spChg chg="mod">
          <ac:chgData name="Gabriel Morris" userId="b27f8b3fe71fb418" providerId="LiveId" clId="{AA021BEC-26BE-4459-8962-083946D21688}" dt="2023-01-06T04:07:26.573" v="2518"/>
          <ac:spMkLst>
            <pc:docMk/>
            <pc:sldMk cId="3775167245" sldId="262"/>
            <ac:spMk id="4" creationId="{CC3F24D9-57BD-130A-56DB-D9BF433A47FE}"/>
          </ac:spMkLst>
        </pc:spChg>
        <pc:picChg chg="add del ord">
          <ac:chgData name="Gabriel Morris" userId="b27f8b3fe71fb418" providerId="LiveId" clId="{AA021BEC-26BE-4459-8962-083946D21688}" dt="2023-01-07T18:58:29.756" v="3340" actId="21"/>
          <ac:picMkLst>
            <pc:docMk/>
            <pc:sldMk cId="3775167245" sldId="262"/>
            <ac:picMk id="6" creationId="{D32F5B60-4C75-7A7E-B3D8-17A6FFFD435F}"/>
          </ac:picMkLst>
        </pc:picChg>
      </pc:sldChg>
      <pc:sldChg chg="del">
        <pc:chgData name="Gabriel Morris" userId="b27f8b3fe71fb418" providerId="LiveId" clId="{AA021BEC-26BE-4459-8962-083946D21688}" dt="2023-01-04T21:17:20.069" v="7" actId="47"/>
        <pc:sldMkLst>
          <pc:docMk/>
          <pc:sldMk cId="2729444277" sldId="263"/>
        </pc:sldMkLst>
      </pc:sldChg>
      <pc:sldChg chg="addSp delSp modSp mod">
        <pc:chgData name="Gabriel Morris" userId="b27f8b3fe71fb418" providerId="LiveId" clId="{AA021BEC-26BE-4459-8962-083946D21688}" dt="2023-01-06T22:40:57.714" v="2822"/>
        <pc:sldMkLst>
          <pc:docMk/>
          <pc:sldMk cId="3844967405" sldId="263"/>
        </pc:sldMkLst>
        <pc:spChg chg="mod">
          <ac:chgData name="Gabriel Morris" userId="b27f8b3fe71fb418" providerId="LiveId" clId="{AA021BEC-26BE-4459-8962-083946D21688}" dt="2023-01-06T22:40:57.714" v="2822"/>
          <ac:spMkLst>
            <pc:docMk/>
            <pc:sldMk cId="3844967405" sldId="263"/>
            <ac:spMk id="3" creationId="{C5BFB961-51C5-991A-403F-CB5BE02DA237}"/>
          </ac:spMkLst>
        </pc:spChg>
        <pc:spChg chg="add del mod">
          <ac:chgData name="Gabriel Morris" userId="b27f8b3fe71fb418" providerId="LiveId" clId="{AA021BEC-26BE-4459-8962-083946D21688}" dt="2023-01-05T04:14:19.959" v="681"/>
          <ac:spMkLst>
            <pc:docMk/>
            <pc:sldMk cId="3844967405" sldId="263"/>
            <ac:spMk id="5" creationId="{F9E8EF74-65C6-A00C-BA57-6F8E84C33705}"/>
          </ac:spMkLst>
        </pc:spChg>
      </pc:sldChg>
      <pc:sldChg chg="modSp mod ord">
        <pc:chgData name="Gabriel Morris" userId="b27f8b3fe71fb418" providerId="LiveId" clId="{AA021BEC-26BE-4459-8962-083946D21688}" dt="2023-01-06T04:28:45.799" v="2614" actId="20577"/>
        <pc:sldMkLst>
          <pc:docMk/>
          <pc:sldMk cId="1858947726" sldId="264"/>
        </pc:sldMkLst>
        <pc:spChg chg="mod">
          <ac:chgData name="Gabriel Morris" userId="b27f8b3fe71fb418" providerId="LiveId" clId="{AA021BEC-26BE-4459-8962-083946D21688}" dt="2023-01-06T04:28:45.799" v="2614" actId="20577"/>
          <ac:spMkLst>
            <pc:docMk/>
            <pc:sldMk cId="1858947726" sldId="264"/>
            <ac:spMk id="3" creationId="{C5BFB961-51C5-991A-403F-CB5BE02DA237}"/>
          </ac:spMkLst>
        </pc:spChg>
      </pc:sldChg>
      <pc:sldChg chg="modSp add del mod">
        <pc:chgData name="Gabriel Morris" userId="b27f8b3fe71fb418" providerId="LiveId" clId="{AA021BEC-26BE-4459-8962-083946D21688}" dt="2023-01-05T05:29:39.304" v="897" actId="47"/>
        <pc:sldMkLst>
          <pc:docMk/>
          <pc:sldMk cId="986638149" sldId="265"/>
        </pc:sldMkLst>
        <pc:spChg chg="mod">
          <ac:chgData name="Gabriel Morris" userId="b27f8b3fe71fb418" providerId="LiveId" clId="{AA021BEC-26BE-4459-8962-083946D21688}" dt="2023-01-05T04:34:48.935" v="841" actId="255"/>
          <ac:spMkLst>
            <pc:docMk/>
            <pc:sldMk cId="986638149" sldId="265"/>
            <ac:spMk id="2" creationId="{E563EA4E-0A22-22A6-4831-CAAA3D4E7B27}"/>
          </ac:spMkLst>
        </pc:spChg>
        <pc:spChg chg="mod">
          <ac:chgData name="Gabriel Morris" userId="b27f8b3fe71fb418" providerId="LiveId" clId="{AA021BEC-26BE-4459-8962-083946D21688}" dt="2023-01-04T23:42:27.883" v="36" actId="207"/>
          <ac:spMkLst>
            <pc:docMk/>
            <pc:sldMk cId="986638149" sldId="265"/>
            <ac:spMk id="3" creationId="{C5BFB961-51C5-991A-403F-CB5BE02DA237}"/>
          </ac:spMkLst>
        </pc:spChg>
      </pc:sldChg>
      <pc:sldChg chg="modSp add del mod">
        <pc:chgData name="Gabriel Morris" userId="b27f8b3fe71fb418" providerId="LiveId" clId="{AA021BEC-26BE-4459-8962-083946D21688}" dt="2023-01-05T05:29:49.756" v="898" actId="47"/>
        <pc:sldMkLst>
          <pc:docMk/>
          <pc:sldMk cId="146457978" sldId="266"/>
        </pc:sldMkLst>
        <pc:spChg chg="mod">
          <ac:chgData name="Gabriel Morris" userId="b27f8b3fe71fb418" providerId="LiveId" clId="{AA021BEC-26BE-4459-8962-083946D21688}" dt="2023-01-05T04:27:57.932" v="811" actId="207"/>
          <ac:spMkLst>
            <pc:docMk/>
            <pc:sldMk cId="146457978" sldId="266"/>
            <ac:spMk id="3" creationId="{C5BFB961-51C5-991A-403F-CB5BE02DA237}"/>
          </ac:spMkLst>
        </pc:spChg>
      </pc:sldChg>
      <pc:sldChg chg="add del replId">
        <pc:chgData name="Gabriel Morris" userId="b27f8b3fe71fb418" providerId="LiveId" clId="{AA021BEC-26BE-4459-8962-083946D21688}" dt="2023-01-05T05:29:49.756" v="898" actId="47"/>
        <pc:sldMkLst>
          <pc:docMk/>
          <pc:sldMk cId="405978308" sldId="267"/>
        </pc:sldMkLst>
      </pc:sldChg>
      <pc:sldChg chg="addSp delSp modSp new mod ord setBg modAnim">
        <pc:chgData name="Gabriel Morris" userId="b27f8b3fe71fb418" providerId="LiveId" clId="{AA021BEC-26BE-4459-8962-083946D21688}" dt="2023-01-08T03:39:39.722" v="4583"/>
        <pc:sldMkLst>
          <pc:docMk/>
          <pc:sldMk cId="3970069509" sldId="268"/>
        </pc:sldMkLst>
        <pc:spChg chg="mod">
          <ac:chgData name="Gabriel Morris" userId="b27f8b3fe71fb418" providerId="LiveId" clId="{AA021BEC-26BE-4459-8962-083946D21688}" dt="2023-01-05T04:35:15.943" v="844" actId="403"/>
          <ac:spMkLst>
            <pc:docMk/>
            <pc:sldMk cId="3970069509" sldId="268"/>
            <ac:spMk id="2" creationId="{9397177C-61C8-E9BA-FE13-F403FE8E959C}"/>
          </ac:spMkLst>
        </pc:spChg>
        <pc:spChg chg="mod">
          <ac:chgData name="Gabriel Morris" userId="b27f8b3fe71fb418" providerId="LiveId" clId="{AA021BEC-26BE-4459-8962-083946D21688}" dt="2023-01-05T20:12:20.031" v="2099" actId="27636"/>
          <ac:spMkLst>
            <pc:docMk/>
            <pc:sldMk cId="3970069509" sldId="268"/>
            <ac:spMk id="3" creationId="{051C8E0F-E5AD-3853-7A68-93A0C4A40789}"/>
          </ac:spMkLst>
        </pc:spChg>
        <pc:spChg chg="del">
          <ac:chgData name="Gabriel Morris" userId="b27f8b3fe71fb418" providerId="LiveId" clId="{AA021BEC-26BE-4459-8962-083946D21688}" dt="2023-01-04T23:47:25.350" v="58" actId="478"/>
          <ac:spMkLst>
            <pc:docMk/>
            <pc:sldMk cId="3970069509" sldId="268"/>
            <ac:spMk id="4" creationId="{9F17C220-930E-0FD2-C9BE-B59AC24496A8}"/>
          </ac:spMkLst>
        </pc:spChg>
        <pc:spChg chg="mod ord">
          <ac:chgData name="Gabriel Morris" userId="b27f8b3fe71fb418" providerId="LiveId" clId="{AA021BEC-26BE-4459-8962-083946D21688}" dt="2023-01-05T00:01:09.293" v="445" actId="1076"/>
          <ac:spMkLst>
            <pc:docMk/>
            <pc:sldMk cId="3970069509" sldId="268"/>
            <ac:spMk id="5" creationId="{6F8A2F00-FFCA-44F9-3F30-2E89F5C51117}"/>
          </ac:spMkLst>
        </pc:spChg>
        <pc:spChg chg="add del">
          <ac:chgData name="Gabriel Morris" userId="b27f8b3fe71fb418" providerId="LiveId" clId="{AA021BEC-26BE-4459-8962-083946D21688}" dt="2023-01-04T23:59:01.329" v="400" actId="26606"/>
          <ac:spMkLst>
            <pc:docMk/>
            <pc:sldMk cId="3970069509" sldId="268"/>
            <ac:spMk id="11" creationId="{F13C74B1-5B17-4795-BED0-7140497B445A}"/>
          </ac:spMkLst>
        </pc:spChg>
        <pc:spChg chg="add del">
          <ac:chgData name="Gabriel Morris" userId="b27f8b3fe71fb418" providerId="LiveId" clId="{AA021BEC-26BE-4459-8962-083946D21688}" dt="2023-01-04T23:56:27.748" v="359" actId="26606"/>
          <ac:spMkLst>
            <pc:docMk/>
            <pc:sldMk cId="3970069509" sldId="268"/>
            <ac:spMk id="12" creationId="{F94AA2BD-2E3F-4B1D-8127-5744B8115311}"/>
          </ac:spMkLst>
        </pc:spChg>
        <pc:spChg chg="add del">
          <ac:chgData name="Gabriel Morris" userId="b27f8b3fe71fb418" providerId="LiveId" clId="{AA021BEC-26BE-4459-8962-083946D21688}" dt="2023-01-04T23:59:01.329" v="400" actId="26606"/>
          <ac:spMkLst>
            <pc:docMk/>
            <pc:sldMk cId="3970069509" sldId="268"/>
            <ac:spMk id="13" creationId="{D4974D33-8DC5-464E-8C6D-BE58F0669C17}"/>
          </ac:spMkLst>
        </pc:spChg>
        <pc:spChg chg="add del">
          <ac:chgData name="Gabriel Morris" userId="b27f8b3fe71fb418" providerId="LiveId" clId="{AA021BEC-26BE-4459-8962-083946D21688}" dt="2023-01-04T23:56:27.748" v="359" actId="26606"/>
          <ac:spMkLst>
            <pc:docMk/>
            <pc:sldMk cId="3970069509" sldId="268"/>
            <ac:spMk id="14" creationId="{4BD02261-2DC8-4AA8-9E16-7751AE892445}"/>
          </ac:spMkLst>
        </pc:spChg>
        <pc:spChg chg="add del">
          <ac:chgData name="Gabriel Morris" userId="b27f8b3fe71fb418" providerId="LiveId" clId="{AA021BEC-26BE-4459-8962-083946D21688}" dt="2023-01-04T23:59:06.092" v="402" actId="26606"/>
          <ac:spMkLst>
            <pc:docMk/>
            <pc:sldMk cId="3970069509" sldId="268"/>
            <ac:spMk id="15" creationId="{45D37F4E-DDB4-456B-97E0-9937730A039F}"/>
          </ac:spMkLst>
        </pc:spChg>
        <pc:spChg chg="add del">
          <ac:chgData name="Gabriel Morris" userId="b27f8b3fe71fb418" providerId="LiveId" clId="{AA021BEC-26BE-4459-8962-083946D21688}" dt="2023-01-04T23:56:27.748" v="359" actId="26606"/>
          <ac:spMkLst>
            <pc:docMk/>
            <pc:sldMk cId="3970069509" sldId="268"/>
            <ac:spMk id="16" creationId="{3D752CF2-2291-40B5-B462-C17B174C10BC}"/>
          </ac:spMkLst>
        </pc:spChg>
        <pc:spChg chg="add del">
          <ac:chgData name="Gabriel Morris" userId="b27f8b3fe71fb418" providerId="LiveId" clId="{AA021BEC-26BE-4459-8962-083946D21688}" dt="2023-01-04T23:59:06.092" v="402" actId="26606"/>
          <ac:spMkLst>
            <pc:docMk/>
            <pc:sldMk cId="3970069509" sldId="268"/>
            <ac:spMk id="17" creationId="{B2DD41CD-8F47-4F56-AD12-4E2FF7696987}"/>
          </ac:spMkLst>
        </pc:spChg>
        <pc:spChg chg="add del">
          <ac:chgData name="Gabriel Morris" userId="b27f8b3fe71fb418" providerId="LiveId" clId="{AA021BEC-26BE-4459-8962-083946D21688}" dt="2023-01-04T23:58:38.487" v="394" actId="26606"/>
          <ac:spMkLst>
            <pc:docMk/>
            <pc:sldMk cId="3970069509" sldId="268"/>
            <ac:spMk id="18" creationId="{F13C74B1-5B17-4795-BED0-7140497B445A}"/>
          </ac:spMkLst>
        </pc:spChg>
        <pc:spChg chg="add del">
          <ac:chgData name="Gabriel Morris" userId="b27f8b3fe71fb418" providerId="LiveId" clId="{AA021BEC-26BE-4459-8962-083946D21688}" dt="2023-01-04T23:58:38.487" v="394" actId="26606"/>
          <ac:spMkLst>
            <pc:docMk/>
            <pc:sldMk cId="3970069509" sldId="268"/>
            <ac:spMk id="19" creationId="{D4974D33-8DC5-464E-8C6D-BE58F0669C17}"/>
          </ac:spMkLst>
        </pc:spChg>
        <pc:spChg chg="add del">
          <ac:chgData name="Gabriel Morris" userId="b27f8b3fe71fb418" providerId="LiveId" clId="{AA021BEC-26BE-4459-8962-083946D21688}" dt="2023-01-04T23:59:13.683" v="404" actId="26606"/>
          <ac:spMkLst>
            <pc:docMk/>
            <pc:sldMk cId="3970069509" sldId="268"/>
            <ac:spMk id="20" creationId="{23E547B5-89CF-4EC0-96DE-25771AED0799}"/>
          </ac:spMkLst>
        </pc:spChg>
        <pc:spChg chg="add del">
          <ac:chgData name="Gabriel Morris" userId="b27f8b3fe71fb418" providerId="LiveId" clId="{AA021BEC-26BE-4459-8962-083946D21688}" dt="2023-01-04T23:59:13.683" v="404" actId="26606"/>
          <ac:spMkLst>
            <pc:docMk/>
            <pc:sldMk cId="3970069509" sldId="268"/>
            <ac:spMk id="21" creationId="{3F0B8CEB-8279-4E5E-A0CE-1FC9F71736F2}"/>
          </ac:spMkLst>
        </pc:spChg>
        <pc:spChg chg="add del">
          <ac:chgData name="Gabriel Morris" userId="b27f8b3fe71fb418" providerId="LiveId" clId="{AA021BEC-26BE-4459-8962-083946D21688}" dt="2023-01-04T23:59:23.246" v="409" actId="26606"/>
          <ac:spMkLst>
            <pc:docMk/>
            <pc:sldMk cId="3970069509" sldId="268"/>
            <ac:spMk id="22" creationId="{C13237C8-E62C-4F0D-A318-BD6FB6C2D138}"/>
          </ac:spMkLst>
        </pc:spChg>
        <pc:spChg chg="add del">
          <ac:chgData name="Gabriel Morris" userId="b27f8b3fe71fb418" providerId="LiveId" clId="{AA021BEC-26BE-4459-8962-083946D21688}" dt="2023-01-04T23:59:19.648" v="406" actId="26606"/>
          <ac:spMkLst>
            <pc:docMk/>
            <pc:sldMk cId="3970069509" sldId="268"/>
            <ac:spMk id="23" creationId="{D009D6D5-DAC2-4A8B-A17A-E206B9012D09}"/>
          </ac:spMkLst>
        </pc:spChg>
        <pc:spChg chg="add del">
          <ac:chgData name="Gabriel Morris" userId="b27f8b3fe71fb418" providerId="LiveId" clId="{AA021BEC-26BE-4459-8962-083946D21688}" dt="2023-01-04T23:59:23.246" v="409" actId="26606"/>
          <ac:spMkLst>
            <pc:docMk/>
            <pc:sldMk cId="3970069509" sldId="268"/>
            <ac:spMk id="24" creationId="{19C9EAEA-39D0-4B0E-A0EB-51E7B26740B1}"/>
          </ac:spMkLst>
        </pc:spChg>
        <pc:spChg chg="add del">
          <ac:chgData name="Gabriel Morris" userId="b27f8b3fe71fb418" providerId="LiveId" clId="{AA021BEC-26BE-4459-8962-083946D21688}" dt="2023-01-04T23:59:23.246" v="409" actId="26606"/>
          <ac:spMkLst>
            <pc:docMk/>
            <pc:sldMk cId="3970069509" sldId="268"/>
            <ac:spMk id="25" creationId="{201CC55D-ED54-4C5C-95E6-10947BD1103B}"/>
          </ac:spMkLst>
        </pc:spChg>
        <pc:spChg chg="add del">
          <ac:chgData name="Gabriel Morris" userId="b27f8b3fe71fb418" providerId="LiveId" clId="{AA021BEC-26BE-4459-8962-083946D21688}" dt="2023-01-04T23:59:23.246" v="409" actId="26606"/>
          <ac:spMkLst>
            <pc:docMk/>
            <pc:sldMk cId="3970069509" sldId="268"/>
            <ac:spMk id="29" creationId="{3873B707-463F-40B0-8227-E8CC6C67EB25}"/>
          </ac:spMkLst>
        </pc:spChg>
        <pc:spChg chg="add del">
          <ac:chgData name="Gabriel Morris" userId="b27f8b3fe71fb418" providerId="LiveId" clId="{AA021BEC-26BE-4459-8962-083946D21688}" dt="2023-01-04T23:59:25.140" v="411" actId="26606"/>
          <ac:spMkLst>
            <pc:docMk/>
            <pc:sldMk cId="3970069509" sldId="268"/>
            <ac:spMk id="31" creationId="{79BB35BC-D5C2-4C8B-A22A-A71E6191913B}"/>
          </ac:spMkLst>
        </pc:spChg>
        <pc:spChg chg="add del">
          <ac:chgData name="Gabriel Morris" userId="b27f8b3fe71fb418" providerId="LiveId" clId="{AA021BEC-26BE-4459-8962-083946D21688}" dt="2023-01-04T23:59:29.875" v="413" actId="26606"/>
          <ac:spMkLst>
            <pc:docMk/>
            <pc:sldMk cId="3970069509" sldId="268"/>
            <ac:spMk id="33" creationId="{59264BFD-360D-430E-B593-7BC0D00FBDEE}"/>
          </ac:spMkLst>
        </pc:spChg>
        <pc:spChg chg="add del">
          <ac:chgData name="Gabriel Morris" userId="b27f8b3fe71fb418" providerId="LiveId" clId="{AA021BEC-26BE-4459-8962-083946D21688}" dt="2023-01-04T23:59:29.875" v="413" actId="26606"/>
          <ac:spMkLst>
            <pc:docMk/>
            <pc:sldMk cId="3970069509" sldId="268"/>
            <ac:spMk id="37" creationId="{F249C1C3-EBDE-4C27-BD12-A6AE40A4DBC7}"/>
          </ac:spMkLst>
        </pc:spChg>
        <pc:spChg chg="add del">
          <ac:chgData name="Gabriel Morris" userId="b27f8b3fe71fb418" providerId="LiveId" clId="{AA021BEC-26BE-4459-8962-083946D21688}" dt="2023-01-04T23:59:36.336" v="415" actId="26606"/>
          <ac:spMkLst>
            <pc:docMk/>
            <pc:sldMk cId="3970069509" sldId="268"/>
            <ac:spMk id="39" creationId="{2C61293E-6EBE-43EF-A52C-9BEBFD7679D4}"/>
          </ac:spMkLst>
        </pc:spChg>
        <pc:spChg chg="add del">
          <ac:chgData name="Gabriel Morris" userId="b27f8b3fe71fb418" providerId="LiveId" clId="{AA021BEC-26BE-4459-8962-083946D21688}" dt="2023-01-04T23:59:36.336" v="415" actId="26606"/>
          <ac:spMkLst>
            <pc:docMk/>
            <pc:sldMk cId="3970069509" sldId="268"/>
            <ac:spMk id="40" creationId="{21540236-BFD5-4A9D-8840-4703E7F76825}"/>
          </ac:spMkLst>
        </pc:spChg>
        <pc:spChg chg="add del">
          <ac:chgData name="Gabriel Morris" userId="b27f8b3fe71fb418" providerId="LiveId" clId="{AA021BEC-26BE-4459-8962-083946D21688}" dt="2023-01-04T23:59:42.274" v="419" actId="26606"/>
          <ac:spMkLst>
            <pc:docMk/>
            <pc:sldMk cId="3970069509" sldId="268"/>
            <ac:spMk id="44" creationId="{7B831B6F-405A-4B47-B9BB-5CA88F285844}"/>
          </ac:spMkLst>
        </pc:spChg>
        <pc:spChg chg="add del">
          <ac:chgData name="Gabriel Morris" userId="b27f8b3fe71fb418" providerId="LiveId" clId="{AA021BEC-26BE-4459-8962-083946D21688}" dt="2023-01-04T23:59:42.274" v="419" actId="26606"/>
          <ac:spMkLst>
            <pc:docMk/>
            <pc:sldMk cId="3970069509" sldId="268"/>
            <ac:spMk id="45" creationId="{953EE71A-6488-4203-A7C4-77102FD0DCCA}"/>
          </ac:spMkLst>
        </pc:spChg>
        <pc:grpChg chg="add del">
          <ac:chgData name="Gabriel Morris" userId="b27f8b3fe71fb418" providerId="LiveId" clId="{AA021BEC-26BE-4459-8962-083946D21688}" dt="2023-01-04T23:59:23.246" v="409" actId="26606"/>
          <ac:grpSpMkLst>
            <pc:docMk/>
            <pc:sldMk cId="3970069509" sldId="268"/>
            <ac:grpSpMk id="26" creationId="{1DE889C7-FAD6-4397-98E2-05D503484459}"/>
          </ac:grpSpMkLst>
        </pc:grpChg>
        <pc:grpChg chg="add del">
          <ac:chgData name="Gabriel Morris" userId="b27f8b3fe71fb418" providerId="LiveId" clId="{AA021BEC-26BE-4459-8962-083946D21688}" dt="2023-01-04T23:59:29.875" v="413" actId="26606"/>
          <ac:grpSpMkLst>
            <pc:docMk/>
            <pc:sldMk cId="3970069509" sldId="268"/>
            <ac:grpSpMk id="34" creationId="{A4538145-ACBA-40C0-AFBD-DE742723D579}"/>
          </ac:grpSpMkLst>
        </pc:grpChg>
        <pc:picChg chg="add del mod">
          <ac:chgData name="Gabriel Morris" userId="b27f8b3fe71fb418" providerId="LiveId" clId="{AA021BEC-26BE-4459-8962-083946D21688}" dt="2023-01-04T23:58:41.844" v="395" actId="22"/>
          <ac:picMkLst>
            <pc:docMk/>
            <pc:sldMk cId="3970069509" sldId="268"/>
            <ac:picMk id="7" creationId="{CBB58AEB-1F29-AC8A-B0E9-EA2E42719833}"/>
          </ac:picMkLst>
        </pc:picChg>
        <pc:picChg chg="add mod ord">
          <ac:chgData name="Gabriel Morris" userId="b27f8b3fe71fb418" providerId="LiveId" clId="{AA021BEC-26BE-4459-8962-083946D21688}" dt="2023-01-04T23:59:44.801" v="422" actId="26606"/>
          <ac:picMkLst>
            <pc:docMk/>
            <pc:sldMk cId="3970069509" sldId="268"/>
            <ac:picMk id="9" creationId="{1D187EB1-1E52-C2E9-50D4-966E952F398C}"/>
          </ac:picMkLst>
        </pc:picChg>
        <pc:cxnChg chg="add del">
          <ac:chgData name="Gabriel Morris" userId="b27f8b3fe71fb418" providerId="LiveId" clId="{AA021BEC-26BE-4459-8962-083946D21688}" dt="2023-01-04T23:59:38.628" v="417" actId="26606"/>
          <ac:cxnSpMkLst>
            <pc:docMk/>
            <pc:sldMk cId="3970069509" sldId="268"/>
            <ac:cxnSpMk id="42" creationId="{A7F400EE-A8A5-48AF-B4D6-291B52C6F0B0}"/>
          </ac:cxnSpMkLst>
        </pc:cxnChg>
      </pc:sldChg>
      <pc:sldChg chg="addSp delSp modSp new mod setBg">
        <pc:chgData name="Gabriel Morris" userId="b27f8b3fe71fb418" providerId="LiveId" clId="{AA021BEC-26BE-4459-8962-083946D21688}" dt="2023-01-05T20:10:01.576" v="2078" actId="1076"/>
        <pc:sldMkLst>
          <pc:docMk/>
          <pc:sldMk cId="2078937022" sldId="269"/>
        </pc:sldMkLst>
        <pc:spChg chg="del mod ord">
          <ac:chgData name="Gabriel Morris" userId="b27f8b3fe71fb418" providerId="LiveId" clId="{AA021BEC-26BE-4459-8962-083946D21688}" dt="2023-01-05T04:08:45.395" v="607" actId="478"/>
          <ac:spMkLst>
            <pc:docMk/>
            <pc:sldMk cId="2078937022" sldId="269"/>
            <ac:spMk id="2" creationId="{7438CC3F-0EF1-0F15-F9AB-33968ACCBD85}"/>
          </ac:spMkLst>
        </pc:spChg>
        <pc:spChg chg="add mod">
          <ac:chgData name="Gabriel Morris" userId="b27f8b3fe71fb418" providerId="LiveId" clId="{AA021BEC-26BE-4459-8962-083946D21688}" dt="2023-01-05T04:15:30.462" v="690" actId="1076"/>
          <ac:spMkLst>
            <pc:docMk/>
            <pc:sldMk cId="2078937022" sldId="269"/>
            <ac:spMk id="6" creationId="{CB1BC9A1-B650-9444-8307-C7088D6FD6FE}"/>
          </ac:spMkLst>
        </pc:spChg>
        <pc:spChg chg="add">
          <ac:chgData name="Gabriel Morris" userId="b27f8b3fe71fb418" providerId="LiveId" clId="{AA021BEC-26BE-4459-8962-083946D21688}" dt="2023-01-05T04:08:26.748" v="602" actId="26606"/>
          <ac:spMkLst>
            <pc:docMk/>
            <pc:sldMk cId="2078937022" sldId="269"/>
            <ac:spMk id="7" creationId="{42A4FC2C-047E-45A5-965D-8E1E3BF09BC6}"/>
          </ac:spMkLst>
        </pc:spChg>
        <pc:spChg chg="add del">
          <ac:chgData name="Gabriel Morris" userId="b27f8b3fe71fb418" providerId="LiveId" clId="{AA021BEC-26BE-4459-8962-083946D21688}" dt="2023-01-05T04:03:54.691" v="593" actId="26606"/>
          <ac:spMkLst>
            <pc:docMk/>
            <pc:sldMk cId="2078937022" sldId="269"/>
            <ac:spMk id="8" creationId="{42A4FC2C-047E-45A5-965D-8E1E3BF09BC6}"/>
          </ac:spMkLst>
        </pc:spChg>
        <pc:spChg chg="add mod">
          <ac:chgData name="Gabriel Morris" userId="b27f8b3fe71fb418" providerId="LiveId" clId="{AA021BEC-26BE-4459-8962-083946D21688}" dt="2023-01-05T04:24:27.574" v="803" actId="1035"/>
          <ac:spMkLst>
            <pc:docMk/>
            <pc:sldMk cId="2078937022" sldId="269"/>
            <ac:spMk id="9" creationId="{3BAD6253-1A82-4FDE-0A2D-A7D71BAA6887}"/>
          </ac:spMkLst>
        </pc:spChg>
        <pc:spChg chg="add del">
          <ac:chgData name="Gabriel Morris" userId="b27f8b3fe71fb418" providerId="LiveId" clId="{AA021BEC-26BE-4459-8962-083946D21688}" dt="2023-01-05T04:03:57.877" v="595" actId="26606"/>
          <ac:spMkLst>
            <pc:docMk/>
            <pc:sldMk cId="2078937022" sldId="269"/>
            <ac:spMk id="10" creationId="{B670DBD5-770C-4383-9F54-5B86E86BD5BB}"/>
          </ac:spMkLst>
        </pc:spChg>
        <pc:spChg chg="add mod">
          <ac:chgData name="Gabriel Morris" userId="b27f8b3fe71fb418" providerId="LiveId" clId="{AA021BEC-26BE-4459-8962-083946D21688}" dt="2023-01-05T04:15:37.312" v="692" actId="1076"/>
          <ac:spMkLst>
            <pc:docMk/>
            <pc:sldMk cId="2078937022" sldId="269"/>
            <ac:spMk id="11" creationId="{3543B348-8882-5E5C-5930-C1B91A36F609}"/>
          </ac:spMkLst>
        </pc:spChg>
        <pc:spChg chg="add del">
          <ac:chgData name="Gabriel Morris" userId="b27f8b3fe71fb418" providerId="LiveId" clId="{AA021BEC-26BE-4459-8962-083946D21688}" dt="2023-01-05T04:05:04.146" v="599" actId="26606"/>
          <ac:spMkLst>
            <pc:docMk/>
            <pc:sldMk cId="2078937022" sldId="269"/>
            <ac:spMk id="12" creationId="{42A4FC2C-047E-45A5-965D-8E1E3BF09BC6}"/>
          </ac:spMkLst>
        </pc:spChg>
        <pc:spChg chg="add mod">
          <ac:chgData name="Gabriel Morris" userId="b27f8b3fe71fb418" providerId="LiveId" clId="{AA021BEC-26BE-4459-8962-083946D21688}" dt="2023-01-05T04:12:18.376" v="668" actId="207"/>
          <ac:spMkLst>
            <pc:docMk/>
            <pc:sldMk cId="2078937022" sldId="269"/>
            <ac:spMk id="13" creationId="{BF6E4764-0837-E141-4808-02B08BE2C501}"/>
          </ac:spMkLst>
        </pc:spChg>
        <pc:spChg chg="add mod">
          <ac:chgData name="Gabriel Morris" userId="b27f8b3fe71fb418" providerId="LiveId" clId="{AA021BEC-26BE-4459-8962-083946D21688}" dt="2023-01-05T04:13:07.173" v="671" actId="1076"/>
          <ac:spMkLst>
            <pc:docMk/>
            <pc:sldMk cId="2078937022" sldId="269"/>
            <ac:spMk id="14" creationId="{AEE4AA3C-11C8-DE1A-DE1E-EA92FC6DFA92}"/>
          </ac:spMkLst>
        </pc:spChg>
        <pc:spChg chg="add del mod">
          <ac:chgData name="Gabriel Morris" userId="b27f8b3fe71fb418" providerId="LiveId" clId="{AA021BEC-26BE-4459-8962-083946D21688}" dt="2023-01-05T04:26:25.913" v="808" actId="207"/>
          <ac:spMkLst>
            <pc:docMk/>
            <pc:sldMk cId="2078937022" sldId="269"/>
            <ac:spMk id="15" creationId="{74D5BA63-78FD-5110-4D63-B8B3E28A48C3}"/>
          </ac:spMkLst>
        </pc:spChg>
        <pc:spChg chg="add mod">
          <ac:chgData name="Gabriel Morris" userId="b27f8b3fe71fb418" providerId="LiveId" clId="{AA021BEC-26BE-4459-8962-083946D21688}" dt="2023-01-05T04:13:39.949" v="675" actId="1076"/>
          <ac:spMkLst>
            <pc:docMk/>
            <pc:sldMk cId="2078937022" sldId="269"/>
            <ac:spMk id="16" creationId="{D52763C3-1D3A-0251-E159-C4FE72A2F840}"/>
          </ac:spMkLst>
        </pc:spChg>
        <pc:spChg chg="add del mod">
          <ac:chgData name="Gabriel Morris" userId="b27f8b3fe71fb418" providerId="LiveId" clId="{AA021BEC-26BE-4459-8962-083946D21688}" dt="2023-01-05T04:15:00.952" v="684" actId="478"/>
          <ac:spMkLst>
            <pc:docMk/>
            <pc:sldMk cId="2078937022" sldId="269"/>
            <ac:spMk id="17" creationId="{A681D074-A93B-E304-B77D-31D222E8545D}"/>
          </ac:spMkLst>
        </pc:spChg>
        <pc:spChg chg="add mod">
          <ac:chgData name="Gabriel Morris" userId="b27f8b3fe71fb418" providerId="LiveId" clId="{AA021BEC-26BE-4459-8962-083946D21688}" dt="2023-01-05T04:17:02.061" v="717" actId="1076"/>
          <ac:spMkLst>
            <pc:docMk/>
            <pc:sldMk cId="2078937022" sldId="269"/>
            <ac:spMk id="18" creationId="{A23E8D5F-2449-7939-5E32-5A70C1B92C5C}"/>
          </ac:spMkLst>
        </pc:spChg>
        <pc:spChg chg="add del">
          <ac:chgData name="Gabriel Morris" userId="b27f8b3fe71fb418" providerId="LiveId" clId="{AA021BEC-26BE-4459-8962-083946D21688}" dt="2023-01-05T04:26:16.903" v="806" actId="11529"/>
          <ac:spMkLst>
            <pc:docMk/>
            <pc:sldMk cId="2078937022" sldId="269"/>
            <ac:spMk id="19" creationId="{E3CBFAA6-4A64-AB0B-2F10-A90BDDEE2A02}"/>
          </ac:spMkLst>
        </pc:spChg>
        <pc:spChg chg="add mod">
          <ac:chgData name="Gabriel Morris" userId="b27f8b3fe71fb418" providerId="LiveId" clId="{AA021BEC-26BE-4459-8962-083946D21688}" dt="2023-01-05T20:10:01.576" v="2078" actId="1076"/>
          <ac:spMkLst>
            <pc:docMk/>
            <pc:sldMk cId="2078937022" sldId="269"/>
            <ac:spMk id="20" creationId="{E954A49D-4E0A-86B6-5D44-BA39383B765F}"/>
          </ac:spMkLst>
        </pc:spChg>
        <pc:picChg chg="add del mod">
          <ac:chgData name="Gabriel Morris" userId="b27f8b3fe71fb418" providerId="LiveId" clId="{AA021BEC-26BE-4459-8962-083946D21688}" dt="2023-01-05T04:05:13.737" v="600" actId="478"/>
          <ac:picMkLst>
            <pc:docMk/>
            <pc:sldMk cId="2078937022" sldId="269"/>
            <ac:picMk id="3" creationId="{2D9A34C6-EDAF-4BAB-7FA7-59269BD35A4D}"/>
          </ac:picMkLst>
        </pc:picChg>
        <pc:picChg chg="add del mod">
          <ac:chgData name="Gabriel Morris" userId="b27f8b3fe71fb418" providerId="LiveId" clId="{AA021BEC-26BE-4459-8962-083946D21688}" dt="2023-01-05T04:26:29.629" v="810" actId="1076"/>
          <ac:picMkLst>
            <pc:docMk/>
            <pc:sldMk cId="2078937022" sldId="269"/>
            <ac:picMk id="5" creationId="{69A0389D-C9C5-6A73-A4AE-DE614C936E9D}"/>
          </ac:picMkLst>
        </pc:picChg>
      </pc:sldChg>
      <pc:sldChg chg="add del">
        <pc:chgData name="Gabriel Morris" userId="b27f8b3fe71fb418" providerId="LiveId" clId="{AA021BEC-26BE-4459-8962-083946D21688}" dt="2023-01-05T05:29:49.756" v="898" actId="47"/>
        <pc:sldMkLst>
          <pc:docMk/>
          <pc:sldMk cId="937550678" sldId="270"/>
        </pc:sldMkLst>
      </pc:sldChg>
      <pc:sldChg chg="add del">
        <pc:chgData name="Gabriel Morris" userId="b27f8b3fe71fb418" providerId="LiveId" clId="{AA021BEC-26BE-4459-8962-083946D21688}" dt="2023-01-05T05:29:49.756" v="898" actId="47"/>
        <pc:sldMkLst>
          <pc:docMk/>
          <pc:sldMk cId="1974758567" sldId="271"/>
        </pc:sldMkLst>
      </pc:sldChg>
      <pc:sldChg chg="add del">
        <pc:chgData name="Gabriel Morris" userId="b27f8b3fe71fb418" providerId="LiveId" clId="{AA021BEC-26BE-4459-8962-083946D21688}" dt="2023-01-05T05:29:49.756" v="898" actId="47"/>
        <pc:sldMkLst>
          <pc:docMk/>
          <pc:sldMk cId="4240278637" sldId="272"/>
        </pc:sldMkLst>
      </pc:sldChg>
      <pc:sldChg chg="modSp add del mod">
        <pc:chgData name="Gabriel Morris" userId="b27f8b3fe71fb418" providerId="LiveId" clId="{AA021BEC-26BE-4459-8962-083946D21688}" dt="2023-01-06T04:43:06.173" v="2618" actId="47"/>
        <pc:sldMkLst>
          <pc:docMk/>
          <pc:sldMk cId="2964786145" sldId="273"/>
        </pc:sldMkLst>
        <pc:spChg chg="mod">
          <ac:chgData name="Gabriel Morris" userId="b27f8b3fe71fb418" providerId="LiveId" clId="{AA021BEC-26BE-4459-8962-083946D21688}" dt="2023-01-06T00:20:33.116" v="2412" actId="113"/>
          <ac:spMkLst>
            <pc:docMk/>
            <pc:sldMk cId="2964786145" sldId="273"/>
            <ac:spMk id="3" creationId="{C5BFB961-51C5-991A-403F-CB5BE02DA237}"/>
          </ac:spMkLst>
        </pc:spChg>
      </pc:sldChg>
      <pc:sldChg chg="modSp add del mod ord">
        <pc:chgData name="Gabriel Morris" userId="b27f8b3fe71fb418" providerId="LiveId" clId="{AA021BEC-26BE-4459-8962-083946D21688}" dt="2023-01-06T04:45:14.387" v="2639" actId="47"/>
        <pc:sldMkLst>
          <pc:docMk/>
          <pc:sldMk cId="4002804862" sldId="274"/>
        </pc:sldMkLst>
        <pc:spChg chg="mod">
          <ac:chgData name="Gabriel Morris" userId="b27f8b3fe71fb418" providerId="LiveId" clId="{AA021BEC-26BE-4459-8962-083946D21688}" dt="2023-01-06T01:23:58.301" v="2436" actId="113"/>
          <ac:spMkLst>
            <pc:docMk/>
            <pc:sldMk cId="4002804862" sldId="274"/>
            <ac:spMk id="3" creationId="{C5BFB961-51C5-991A-403F-CB5BE02DA237}"/>
          </ac:spMkLst>
        </pc:spChg>
      </pc:sldChg>
      <pc:sldChg chg="modSp add del mod">
        <pc:chgData name="Gabriel Morris" userId="b27f8b3fe71fb418" providerId="LiveId" clId="{AA021BEC-26BE-4459-8962-083946D21688}" dt="2023-01-05T17:54:08.711" v="1842" actId="47"/>
        <pc:sldMkLst>
          <pc:docMk/>
          <pc:sldMk cId="3085961266" sldId="275"/>
        </pc:sldMkLst>
        <pc:spChg chg="mod">
          <ac:chgData name="Gabriel Morris" userId="b27f8b3fe71fb418" providerId="LiveId" clId="{AA021BEC-26BE-4459-8962-083946D21688}" dt="2023-01-05T05:32:19.846" v="906" actId="207"/>
          <ac:spMkLst>
            <pc:docMk/>
            <pc:sldMk cId="3085961266" sldId="275"/>
            <ac:spMk id="3" creationId="{C5BFB961-51C5-991A-403F-CB5BE02DA237}"/>
          </ac:spMkLst>
        </pc:spChg>
      </pc:sldChg>
      <pc:sldChg chg="modSp add del mod">
        <pc:chgData name="Gabriel Morris" userId="b27f8b3fe71fb418" providerId="LiveId" clId="{AA021BEC-26BE-4459-8962-083946D21688}" dt="2023-01-05T17:54:08.711" v="1842" actId="47"/>
        <pc:sldMkLst>
          <pc:docMk/>
          <pc:sldMk cId="4293360866" sldId="276"/>
        </pc:sldMkLst>
        <pc:spChg chg="mod">
          <ac:chgData name="Gabriel Morris" userId="b27f8b3fe71fb418" providerId="LiveId" clId="{AA021BEC-26BE-4459-8962-083946D21688}" dt="2023-01-05T05:32:23.941" v="907" actId="207"/>
          <ac:spMkLst>
            <pc:docMk/>
            <pc:sldMk cId="4293360866" sldId="276"/>
            <ac:spMk id="3" creationId="{C5BFB961-51C5-991A-403F-CB5BE02DA237}"/>
          </ac:spMkLst>
        </pc:spChg>
      </pc:sldChg>
      <pc:sldChg chg="modSp add del mod replId">
        <pc:chgData name="Gabriel Morris" userId="b27f8b3fe71fb418" providerId="LiveId" clId="{AA021BEC-26BE-4459-8962-083946D21688}" dt="2023-01-05T17:54:08.711" v="1842" actId="47"/>
        <pc:sldMkLst>
          <pc:docMk/>
          <pc:sldMk cId="3010878928" sldId="277"/>
        </pc:sldMkLst>
        <pc:spChg chg="mod">
          <ac:chgData name="Gabriel Morris" userId="b27f8b3fe71fb418" providerId="LiveId" clId="{AA021BEC-26BE-4459-8962-083946D21688}" dt="2023-01-05T05:32:28.137" v="908" actId="207"/>
          <ac:spMkLst>
            <pc:docMk/>
            <pc:sldMk cId="3010878928" sldId="277"/>
            <ac:spMk id="3" creationId="{C5BFB961-51C5-991A-403F-CB5BE02DA237}"/>
          </ac:spMkLst>
        </pc:spChg>
      </pc:sldChg>
      <pc:sldChg chg="modSp add del mod">
        <pc:chgData name="Gabriel Morris" userId="b27f8b3fe71fb418" providerId="LiveId" clId="{AA021BEC-26BE-4459-8962-083946D21688}" dt="2023-01-05T17:54:08.711" v="1842" actId="47"/>
        <pc:sldMkLst>
          <pc:docMk/>
          <pc:sldMk cId="1305072434" sldId="278"/>
        </pc:sldMkLst>
        <pc:spChg chg="mod">
          <ac:chgData name="Gabriel Morris" userId="b27f8b3fe71fb418" providerId="LiveId" clId="{AA021BEC-26BE-4459-8962-083946D21688}" dt="2023-01-05T05:32:32.059" v="909" actId="207"/>
          <ac:spMkLst>
            <pc:docMk/>
            <pc:sldMk cId="1305072434" sldId="278"/>
            <ac:spMk id="3" creationId="{C5BFB961-51C5-991A-403F-CB5BE02DA237}"/>
          </ac:spMkLst>
        </pc:spChg>
      </pc:sldChg>
      <pc:sldChg chg="add del replId">
        <pc:chgData name="Gabriel Morris" userId="b27f8b3fe71fb418" providerId="LiveId" clId="{AA021BEC-26BE-4459-8962-083946D21688}" dt="2023-01-05T05:32:49.777" v="910" actId="47"/>
        <pc:sldMkLst>
          <pc:docMk/>
          <pc:sldMk cId="1827283341" sldId="279"/>
        </pc:sldMkLst>
      </pc:sldChg>
      <pc:sldChg chg="modSp add del mod">
        <pc:chgData name="Gabriel Morris" userId="b27f8b3fe71fb418" providerId="LiveId" clId="{AA021BEC-26BE-4459-8962-083946D21688}" dt="2023-01-06T04:48:20.593" v="2658" actId="47"/>
        <pc:sldMkLst>
          <pc:docMk/>
          <pc:sldMk cId="3106526442" sldId="279"/>
        </pc:sldMkLst>
        <pc:spChg chg="mod">
          <ac:chgData name="Gabriel Morris" userId="b27f8b3fe71fb418" providerId="LiveId" clId="{AA021BEC-26BE-4459-8962-083946D21688}" dt="2023-01-05T05:33:44.660" v="916" actId="207"/>
          <ac:spMkLst>
            <pc:docMk/>
            <pc:sldMk cId="3106526442" sldId="279"/>
            <ac:spMk id="3" creationId="{C5BFB961-51C5-991A-403F-CB5BE02DA237}"/>
          </ac:spMkLst>
        </pc:spChg>
      </pc:sldChg>
      <pc:sldChg chg="modSp add del mod">
        <pc:chgData name="Gabriel Morris" userId="b27f8b3fe71fb418" providerId="LiveId" clId="{AA021BEC-26BE-4459-8962-083946D21688}" dt="2023-01-05T17:54:15.262" v="1843" actId="47"/>
        <pc:sldMkLst>
          <pc:docMk/>
          <pc:sldMk cId="3899873694" sldId="280"/>
        </pc:sldMkLst>
        <pc:spChg chg="mod">
          <ac:chgData name="Gabriel Morris" userId="b27f8b3fe71fb418" providerId="LiveId" clId="{AA021BEC-26BE-4459-8962-083946D21688}" dt="2023-01-05T05:33:49.390" v="917" actId="207"/>
          <ac:spMkLst>
            <pc:docMk/>
            <pc:sldMk cId="3899873694" sldId="280"/>
            <ac:spMk id="3" creationId="{C5BFB961-51C5-991A-403F-CB5BE02DA237}"/>
          </ac:spMkLst>
        </pc:spChg>
      </pc:sldChg>
      <pc:sldChg chg="modSp add del mod replId">
        <pc:chgData name="Gabriel Morris" userId="b27f8b3fe71fb418" providerId="LiveId" clId="{AA021BEC-26BE-4459-8962-083946D21688}" dt="2023-01-05T17:54:15.262" v="1843" actId="47"/>
        <pc:sldMkLst>
          <pc:docMk/>
          <pc:sldMk cId="1465548228" sldId="281"/>
        </pc:sldMkLst>
        <pc:spChg chg="mod">
          <ac:chgData name="Gabriel Morris" userId="b27f8b3fe71fb418" providerId="LiveId" clId="{AA021BEC-26BE-4459-8962-083946D21688}" dt="2023-01-05T05:33:54.278" v="918" actId="207"/>
          <ac:spMkLst>
            <pc:docMk/>
            <pc:sldMk cId="1465548228" sldId="281"/>
            <ac:spMk id="3" creationId="{C5BFB961-51C5-991A-403F-CB5BE02DA237}"/>
          </ac:spMkLst>
        </pc:spChg>
      </pc:sldChg>
      <pc:sldChg chg="modSp add del mod">
        <pc:chgData name="Gabriel Morris" userId="b27f8b3fe71fb418" providerId="LiveId" clId="{AA021BEC-26BE-4459-8962-083946D21688}" dt="2023-01-05T17:54:15.262" v="1843" actId="47"/>
        <pc:sldMkLst>
          <pc:docMk/>
          <pc:sldMk cId="2800722984" sldId="282"/>
        </pc:sldMkLst>
        <pc:spChg chg="mod">
          <ac:chgData name="Gabriel Morris" userId="b27f8b3fe71fb418" providerId="LiveId" clId="{AA021BEC-26BE-4459-8962-083946D21688}" dt="2023-01-05T05:34:12.416" v="920" actId="207"/>
          <ac:spMkLst>
            <pc:docMk/>
            <pc:sldMk cId="2800722984" sldId="282"/>
            <ac:spMk id="3" creationId="{C5BFB961-51C5-991A-403F-CB5BE02DA237}"/>
          </ac:spMkLst>
        </pc:spChg>
      </pc:sldChg>
      <pc:sldChg chg="modSp add del mod replId">
        <pc:chgData name="Gabriel Morris" userId="b27f8b3fe71fb418" providerId="LiveId" clId="{AA021BEC-26BE-4459-8962-083946D21688}" dt="2023-01-05T17:54:15.262" v="1843" actId="47"/>
        <pc:sldMkLst>
          <pc:docMk/>
          <pc:sldMk cId="3396977815" sldId="283"/>
        </pc:sldMkLst>
        <pc:spChg chg="mod">
          <ac:chgData name="Gabriel Morris" userId="b27f8b3fe71fb418" providerId="LiveId" clId="{AA021BEC-26BE-4459-8962-083946D21688}" dt="2023-01-05T05:34:16.514" v="921" actId="207"/>
          <ac:spMkLst>
            <pc:docMk/>
            <pc:sldMk cId="3396977815" sldId="283"/>
            <ac:spMk id="3" creationId="{C5BFB961-51C5-991A-403F-CB5BE02DA237}"/>
          </ac:spMkLst>
        </pc:spChg>
      </pc:sldChg>
      <pc:sldChg chg="modSp add del mod">
        <pc:chgData name="Gabriel Morris" userId="b27f8b3fe71fb418" providerId="LiveId" clId="{AA021BEC-26BE-4459-8962-083946D21688}" dt="2023-01-05T17:54:15.262" v="1843" actId="47"/>
        <pc:sldMkLst>
          <pc:docMk/>
          <pc:sldMk cId="1435453803" sldId="284"/>
        </pc:sldMkLst>
        <pc:spChg chg="mod">
          <ac:chgData name="Gabriel Morris" userId="b27f8b3fe71fb418" providerId="LiveId" clId="{AA021BEC-26BE-4459-8962-083946D21688}" dt="2023-01-05T05:34:20.359" v="922" actId="207"/>
          <ac:spMkLst>
            <pc:docMk/>
            <pc:sldMk cId="1435453803" sldId="284"/>
            <ac:spMk id="3" creationId="{C5BFB961-51C5-991A-403F-CB5BE02DA237}"/>
          </ac:spMkLst>
        </pc:spChg>
      </pc:sldChg>
      <pc:sldChg chg="addSp delSp modSp new mod">
        <pc:chgData name="Gabriel Morris" userId="b27f8b3fe71fb418" providerId="LiveId" clId="{AA021BEC-26BE-4459-8962-083946D21688}" dt="2023-01-08T05:18:57.368" v="4597" actId="20577"/>
        <pc:sldMkLst>
          <pc:docMk/>
          <pc:sldMk cId="2160458121" sldId="285"/>
        </pc:sldMkLst>
        <pc:spChg chg="mod">
          <ac:chgData name="Gabriel Morris" userId="b27f8b3fe71fb418" providerId="LiveId" clId="{AA021BEC-26BE-4459-8962-083946D21688}" dt="2023-01-06T01:15:33.769" v="2426" actId="1036"/>
          <ac:spMkLst>
            <pc:docMk/>
            <pc:sldMk cId="2160458121" sldId="285"/>
            <ac:spMk id="2" creationId="{E6991819-7F60-916B-237C-FF8B5174197B}"/>
          </ac:spMkLst>
        </pc:spChg>
        <pc:graphicFrameChg chg="add mod modGraphic">
          <ac:chgData name="Gabriel Morris" userId="b27f8b3fe71fb418" providerId="LiveId" clId="{AA021BEC-26BE-4459-8962-083946D21688}" dt="2023-01-08T05:18:57.368" v="4597" actId="20577"/>
          <ac:graphicFrameMkLst>
            <pc:docMk/>
            <pc:sldMk cId="2160458121" sldId="285"/>
            <ac:graphicFrameMk id="3" creationId="{3E300DA0-FD68-AC12-3A96-028DD32B08AE}"/>
          </ac:graphicFrameMkLst>
        </pc:graphicFrameChg>
        <pc:picChg chg="add del mod ord modCrop">
          <ac:chgData name="Gabriel Morris" userId="b27f8b3fe71fb418" providerId="LiveId" clId="{AA021BEC-26BE-4459-8962-083946D21688}" dt="2023-01-05T17:13:42.008" v="1747" actId="478"/>
          <ac:picMkLst>
            <pc:docMk/>
            <pc:sldMk cId="2160458121" sldId="285"/>
            <ac:picMk id="5" creationId="{72D725FD-E346-4A24-B49B-C420533BFC72}"/>
          </ac:picMkLst>
        </pc:picChg>
      </pc:sldChg>
      <pc:sldChg chg="add del replId">
        <pc:chgData name="Gabriel Morris" userId="b27f8b3fe71fb418" providerId="LiveId" clId="{AA021BEC-26BE-4459-8962-083946D21688}" dt="2023-01-05T05:34:36.588" v="923" actId="47"/>
        <pc:sldMkLst>
          <pc:docMk/>
          <pc:sldMk cId="2335406083" sldId="285"/>
        </pc:sldMkLst>
      </pc:sldChg>
      <pc:sldChg chg="modSp add del mod">
        <pc:chgData name="Gabriel Morris" userId="b27f8b3fe71fb418" providerId="LiveId" clId="{AA021BEC-26BE-4459-8962-083946D21688}" dt="2023-01-06T04:44:46.182" v="2635" actId="47"/>
        <pc:sldMkLst>
          <pc:docMk/>
          <pc:sldMk cId="4207455239" sldId="286"/>
        </pc:sldMkLst>
        <pc:spChg chg="mod">
          <ac:chgData name="Gabriel Morris" userId="b27f8b3fe71fb418" providerId="LiveId" clId="{AA021BEC-26BE-4459-8962-083946D21688}" dt="2023-01-06T01:24:04.495" v="2437" actId="113"/>
          <ac:spMkLst>
            <pc:docMk/>
            <pc:sldMk cId="4207455239" sldId="286"/>
            <ac:spMk id="3" creationId="{C5BFB961-51C5-991A-403F-CB5BE02DA237}"/>
          </ac:spMkLst>
        </pc:spChg>
      </pc:sldChg>
      <pc:sldChg chg="modSp add del mod ord">
        <pc:chgData name="Gabriel Morris" userId="b27f8b3fe71fb418" providerId="LiveId" clId="{AA021BEC-26BE-4459-8962-083946D21688}" dt="2023-01-06T01:25:11.524" v="2438" actId="47"/>
        <pc:sldMkLst>
          <pc:docMk/>
          <pc:sldMk cId="1937647988" sldId="287"/>
        </pc:sldMkLst>
        <pc:spChg chg="mod">
          <ac:chgData name="Gabriel Morris" userId="b27f8b3fe71fb418" providerId="LiveId" clId="{AA021BEC-26BE-4459-8962-083946D21688}" dt="2023-01-06T00:19:45.172" v="2410" actId="20577"/>
          <ac:spMkLst>
            <pc:docMk/>
            <pc:sldMk cId="1937647988" sldId="287"/>
            <ac:spMk id="3" creationId="{C5BFB961-51C5-991A-403F-CB5BE02DA237}"/>
          </ac:spMkLst>
        </pc:spChg>
      </pc:sldChg>
      <pc:sldChg chg="addSp delSp modSp new mod ord setBg">
        <pc:chgData name="Gabriel Morris" userId="b27f8b3fe71fb418" providerId="LiveId" clId="{AA021BEC-26BE-4459-8962-083946D21688}" dt="2023-01-08T04:09:31.026" v="4587" actId="1076"/>
        <pc:sldMkLst>
          <pc:docMk/>
          <pc:sldMk cId="1823214849" sldId="288"/>
        </pc:sldMkLst>
        <pc:spChg chg="mod">
          <ac:chgData name="Gabriel Morris" userId="b27f8b3fe71fb418" providerId="LiveId" clId="{AA021BEC-26BE-4459-8962-083946D21688}" dt="2023-01-06T04:08:22.424" v="2530" actId="1076"/>
          <ac:spMkLst>
            <pc:docMk/>
            <pc:sldMk cId="1823214849" sldId="288"/>
            <ac:spMk id="2" creationId="{542A7C41-BA65-890E-C310-99812D0D4678}"/>
          </ac:spMkLst>
        </pc:spChg>
        <pc:spChg chg="mod">
          <ac:chgData name="Gabriel Morris" userId="b27f8b3fe71fb418" providerId="LiveId" clId="{AA021BEC-26BE-4459-8962-083946D21688}" dt="2023-01-08T04:09:31.026" v="4587" actId="1076"/>
          <ac:spMkLst>
            <pc:docMk/>
            <pc:sldMk cId="1823214849" sldId="288"/>
            <ac:spMk id="3" creationId="{A607242A-1645-16FF-75D9-9A4F8E42292F}"/>
          </ac:spMkLst>
        </pc:spChg>
        <pc:spChg chg="mod ord">
          <ac:chgData name="Gabriel Morris" userId="b27f8b3fe71fb418" providerId="LiveId" clId="{AA021BEC-26BE-4459-8962-083946D21688}" dt="2023-01-06T04:08:10.625" v="2529" actId="404"/>
          <ac:spMkLst>
            <pc:docMk/>
            <pc:sldMk cId="1823214849" sldId="288"/>
            <ac:spMk id="4" creationId="{A3242D92-F170-A43A-F3FF-8D214C37EF5D}"/>
          </ac:spMkLst>
        </pc:spChg>
        <pc:picChg chg="add del mod ord">
          <ac:chgData name="Gabriel Morris" userId="b27f8b3fe71fb418" providerId="LiveId" clId="{AA021BEC-26BE-4459-8962-083946D21688}" dt="2023-01-05T19:48:31.197" v="2047" actId="478"/>
          <ac:picMkLst>
            <pc:docMk/>
            <pc:sldMk cId="1823214849" sldId="288"/>
            <ac:picMk id="6" creationId="{3CEF8336-DC30-1A7E-5893-806A435CBE54}"/>
          </ac:picMkLst>
        </pc:picChg>
        <pc:picChg chg="add del mod">
          <ac:chgData name="Gabriel Morris" userId="b27f8b3fe71fb418" providerId="LiveId" clId="{AA021BEC-26BE-4459-8962-083946D21688}" dt="2023-01-06T04:05:48.110" v="2501" actId="478"/>
          <ac:picMkLst>
            <pc:docMk/>
            <pc:sldMk cId="1823214849" sldId="288"/>
            <ac:picMk id="8" creationId="{4BDBA8DF-9E9E-3C7B-5AA9-8585A4509D06}"/>
          </ac:picMkLst>
        </pc:picChg>
        <pc:picChg chg="add mod">
          <ac:chgData name="Gabriel Morris" userId="b27f8b3fe71fb418" providerId="LiveId" clId="{AA021BEC-26BE-4459-8962-083946D21688}" dt="2023-01-06T04:10:51.956" v="2566" actId="14100"/>
          <ac:picMkLst>
            <pc:docMk/>
            <pc:sldMk cId="1823214849" sldId="288"/>
            <ac:picMk id="10" creationId="{C7611F83-9E4E-8F51-4C3C-A809C67E9821}"/>
          </ac:picMkLst>
        </pc:picChg>
      </pc:sldChg>
      <pc:sldChg chg="new del">
        <pc:chgData name="Gabriel Morris" userId="b27f8b3fe71fb418" providerId="LiveId" clId="{AA021BEC-26BE-4459-8962-083946D21688}" dt="2023-01-05T19:36:27.365" v="1966" actId="47"/>
        <pc:sldMkLst>
          <pc:docMk/>
          <pc:sldMk cId="2795620903" sldId="288"/>
        </pc:sldMkLst>
      </pc:sldChg>
      <pc:sldChg chg="modSp add ord modAnim">
        <pc:chgData name="Gabriel Morris" userId="b27f8b3fe71fb418" providerId="LiveId" clId="{AA021BEC-26BE-4459-8962-083946D21688}" dt="2023-01-08T01:12:33.834" v="4500"/>
        <pc:sldMkLst>
          <pc:docMk/>
          <pc:sldMk cId="2489086833" sldId="289"/>
        </pc:sldMkLst>
        <pc:spChg chg="mod">
          <ac:chgData name="Gabriel Morris" userId="b27f8b3fe71fb418" providerId="LiveId" clId="{AA021BEC-26BE-4459-8962-083946D21688}" dt="2023-01-08T01:12:33.834" v="4500"/>
          <ac:spMkLst>
            <pc:docMk/>
            <pc:sldMk cId="2489086833" sldId="289"/>
            <ac:spMk id="5" creationId="{6F8A2F00-FFCA-44F9-3F30-2E89F5C51117}"/>
          </ac:spMkLst>
        </pc:spChg>
      </pc:sldChg>
      <pc:sldChg chg="addSp delSp modSp new mod">
        <pc:chgData name="Gabriel Morris" userId="b27f8b3fe71fb418" providerId="LiveId" clId="{AA021BEC-26BE-4459-8962-083946D21688}" dt="2023-01-06T01:28:35.568" v="2458" actId="14100"/>
        <pc:sldMkLst>
          <pc:docMk/>
          <pc:sldMk cId="4184465727" sldId="290"/>
        </pc:sldMkLst>
        <pc:spChg chg="del mod">
          <ac:chgData name="Gabriel Morris" userId="b27f8b3fe71fb418" providerId="LiveId" clId="{AA021BEC-26BE-4459-8962-083946D21688}" dt="2023-01-05T21:02:27.655" v="2362"/>
          <ac:spMkLst>
            <pc:docMk/>
            <pc:sldMk cId="4184465727" sldId="290"/>
            <ac:spMk id="2" creationId="{D962F301-6CE9-EAF4-FC39-748C8B37A861}"/>
          </ac:spMkLst>
        </pc:spChg>
        <pc:spChg chg="add mod">
          <ac:chgData name="Gabriel Morris" userId="b27f8b3fe71fb418" providerId="LiveId" clId="{AA021BEC-26BE-4459-8962-083946D21688}" dt="2023-01-05T21:02:38.083" v="2364" actId="1076"/>
          <ac:spMkLst>
            <pc:docMk/>
            <pc:sldMk cId="4184465727" sldId="290"/>
            <ac:spMk id="4" creationId="{00DC48FC-2055-9645-B8FB-0E13616FA6A4}"/>
          </ac:spMkLst>
        </pc:spChg>
        <pc:graphicFrameChg chg="add mod modGraphic">
          <ac:chgData name="Gabriel Morris" userId="b27f8b3fe71fb418" providerId="LiveId" clId="{AA021BEC-26BE-4459-8962-083946D21688}" dt="2023-01-06T01:28:29.294" v="2456" actId="14734"/>
          <ac:graphicFrameMkLst>
            <pc:docMk/>
            <pc:sldMk cId="4184465727" sldId="290"/>
            <ac:graphicFrameMk id="3" creationId="{4344A671-4240-44C8-CDB0-8F5F8A40DA66}"/>
          </ac:graphicFrameMkLst>
        </pc:graphicFrameChg>
        <pc:picChg chg="add mod">
          <ac:chgData name="Gabriel Morris" userId="b27f8b3fe71fb418" providerId="LiveId" clId="{AA021BEC-26BE-4459-8962-083946D21688}" dt="2023-01-06T01:28:35.568" v="2458" actId="14100"/>
          <ac:picMkLst>
            <pc:docMk/>
            <pc:sldMk cId="4184465727" sldId="290"/>
            <ac:picMk id="6" creationId="{32EFF7C3-44A3-3DA5-4A43-86C5808A6CC7}"/>
          </ac:picMkLst>
        </pc:picChg>
      </pc:sldChg>
      <pc:sldChg chg="modSp add del mod ord">
        <pc:chgData name="Gabriel Morris" userId="b27f8b3fe71fb418" providerId="LiveId" clId="{AA021BEC-26BE-4459-8962-083946D21688}" dt="2023-01-06T04:45:55.220" v="2645" actId="47"/>
        <pc:sldMkLst>
          <pc:docMk/>
          <pc:sldMk cId="1560318833" sldId="291"/>
        </pc:sldMkLst>
        <pc:spChg chg="mod">
          <ac:chgData name="Gabriel Morris" userId="b27f8b3fe71fb418" providerId="LiveId" clId="{AA021BEC-26BE-4459-8962-083946D21688}" dt="2023-01-06T01:23:37.145" v="2435" actId="113"/>
          <ac:spMkLst>
            <pc:docMk/>
            <pc:sldMk cId="1560318833" sldId="291"/>
            <ac:spMk id="3" creationId="{C5BFB961-51C5-991A-403F-CB5BE02DA237}"/>
          </ac:spMkLst>
        </pc:spChg>
      </pc:sldChg>
      <pc:sldChg chg="modSp add del mod">
        <pc:chgData name="Gabriel Morris" userId="b27f8b3fe71fb418" providerId="LiveId" clId="{AA021BEC-26BE-4459-8962-083946D21688}" dt="2023-01-06T04:47:58.797" v="2656" actId="47"/>
        <pc:sldMkLst>
          <pc:docMk/>
          <pc:sldMk cId="363009264" sldId="292"/>
        </pc:sldMkLst>
        <pc:spChg chg="mod">
          <ac:chgData name="Gabriel Morris" userId="b27f8b3fe71fb418" providerId="LiveId" clId="{AA021BEC-26BE-4459-8962-083946D21688}" dt="2023-01-06T01:23:25.168" v="2434" actId="113"/>
          <ac:spMkLst>
            <pc:docMk/>
            <pc:sldMk cId="363009264" sldId="292"/>
            <ac:spMk id="3" creationId="{C5BFB961-51C5-991A-403F-CB5BE02DA237}"/>
          </ac:spMkLst>
        </pc:spChg>
      </pc:sldChg>
      <pc:sldChg chg="new del">
        <pc:chgData name="Gabriel Morris" userId="b27f8b3fe71fb418" providerId="LiveId" clId="{AA021BEC-26BE-4459-8962-083946D21688}" dt="2023-01-06T04:02:42.237" v="2460" actId="47"/>
        <pc:sldMkLst>
          <pc:docMk/>
          <pc:sldMk cId="739303968" sldId="293"/>
        </pc:sldMkLst>
      </pc:sldChg>
      <pc:sldChg chg="add ord">
        <pc:chgData name="Gabriel Morris" userId="b27f8b3fe71fb418" providerId="LiveId" clId="{AA021BEC-26BE-4459-8962-083946D21688}" dt="2023-01-07T19:10:44.238" v="3516"/>
        <pc:sldMkLst>
          <pc:docMk/>
          <pc:sldMk cId="3797523556" sldId="293"/>
        </pc:sldMkLst>
      </pc:sldChg>
      <pc:sldChg chg="modSp add mod ord">
        <pc:chgData name="Gabriel Morris" userId="b27f8b3fe71fb418" providerId="LiveId" clId="{AA021BEC-26BE-4459-8962-083946D21688}" dt="2023-01-06T22:40:47.313" v="2800"/>
        <pc:sldMkLst>
          <pc:docMk/>
          <pc:sldMk cId="3908899429" sldId="294"/>
        </pc:sldMkLst>
        <pc:spChg chg="mod">
          <ac:chgData name="Gabriel Morris" userId="b27f8b3fe71fb418" providerId="LiveId" clId="{AA021BEC-26BE-4459-8962-083946D21688}" dt="2023-01-06T22:40:47.313" v="2800"/>
          <ac:spMkLst>
            <pc:docMk/>
            <pc:sldMk cId="3908899429" sldId="294"/>
            <ac:spMk id="3" creationId="{C5BFB961-51C5-991A-403F-CB5BE02DA237}"/>
          </ac:spMkLst>
        </pc:spChg>
      </pc:sldChg>
      <pc:sldChg chg="modSp add mod">
        <pc:chgData name="Gabriel Morris" userId="b27f8b3fe71fb418" providerId="LiveId" clId="{AA021BEC-26BE-4459-8962-083946D21688}" dt="2023-01-06T22:40:40.666" v="2778"/>
        <pc:sldMkLst>
          <pc:docMk/>
          <pc:sldMk cId="2286227018" sldId="295"/>
        </pc:sldMkLst>
        <pc:spChg chg="mod">
          <ac:chgData name="Gabriel Morris" userId="b27f8b3fe71fb418" providerId="LiveId" clId="{AA021BEC-26BE-4459-8962-083946D21688}" dt="2023-01-06T22:40:40.666" v="2778"/>
          <ac:spMkLst>
            <pc:docMk/>
            <pc:sldMk cId="2286227018" sldId="295"/>
            <ac:spMk id="3" creationId="{C5BFB961-51C5-991A-403F-CB5BE02DA237}"/>
          </ac:spMkLst>
        </pc:spChg>
      </pc:sldChg>
      <pc:sldChg chg="modSp add del mod ord">
        <pc:chgData name="Gabriel Morris" userId="b27f8b3fe71fb418" providerId="LiveId" clId="{AA021BEC-26BE-4459-8962-083946D21688}" dt="2023-01-08T03:56:09.999" v="4586" actId="47"/>
        <pc:sldMkLst>
          <pc:docMk/>
          <pc:sldMk cId="1298709584" sldId="296"/>
        </pc:sldMkLst>
        <pc:spChg chg="mod">
          <ac:chgData name="Gabriel Morris" userId="b27f8b3fe71fb418" providerId="LiveId" clId="{AA021BEC-26BE-4459-8962-083946D21688}" dt="2023-01-06T22:40:32.332" v="2756"/>
          <ac:spMkLst>
            <pc:docMk/>
            <pc:sldMk cId="1298709584" sldId="296"/>
            <ac:spMk id="3" creationId="{C5BFB961-51C5-991A-403F-CB5BE02DA237}"/>
          </ac:spMkLst>
        </pc:spChg>
      </pc:sldChg>
      <pc:sldChg chg="modSp add mod ord">
        <pc:chgData name="Gabriel Morris" userId="b27f8b3fe71fb418" providerId="LiveId" clId="{AA021BEC-26BE-4459-8962-083946D21688}" dt="2023-01-06T22:40:22.878" v="2734" actId="20577"/>
        <pc:sldMkLst>
          <pc:docMk/>
          <pc:sldMk cId="2242300521" sldId="297"/>
        </pc:sldMkLst>
        <pc:spChg chg="mod">
          <ac:chgData name="Gabriel Morris" userId="b27f8b3fe71fb418" providerId="LiveId" clId="{AA021BEC-26BE-4459-8962-083946D21688}" dt="2023-01-06T22:40:22.878" v="2734" actId="20577"/>
          <ac:spMkLst>
            <pc:docMk/>
            <pc:sldMk cId="2242300521" sldId="297"/>
            <ac:spMk id="3" creationId="{C5BFB961-51C5-991A-403F-CB5BE02DA237}"/>
          </ac:spMkLst>
        </pc:spChg>
      </pc:sldChg>
      <pc:sldChg chg="modSp add mod ord">
        <pc:chgData name="Gabriel Morris" userId="b27f8b3fe71fb418" providerId="LiveId" clId="{AA021BEC-26BE-4459-8962-083946D21688}" dt="2023-01-06T22:40:13.340" v="2732" actId="20577"/>
        <pc:sldMkLst>
          <pc:docMk/>
          <pc:sldMk cId="2032088262" sldId="298"/>
        </pc:sldMkLst>
        <pc:spChg chg="mod">
          <ac:chgData name="Gabriel Morris" userId="b27f8b3fe71fb418" providerId="LiveId" clId="{AA021BEC-26BE-4459-8962-083946D21688}" dt="2023-01-06T22:40:13.340" v="2732" actId="20577"/>
          <ac:spMkLst>
            <pc:docMk/>
            <pc:sldMk cId="2032088262" sldId="298"/>
            <ac:spMk id="3" creationId="{C5BFB961-51C5-991A-403F-CB5BE02DA237}"/>
          </ac:spMkLst>
        </pc:spChg>
      </pc:sldChg>
      <pc:sldChg chg="add del ord">
        <pc:chgData name="Gabriel Morris" userId="b27f8b3fe71fb418" providerId="LiveId" clId="{AA021BEC-26BE-4459-8962-083946D21688}" dt="2023-01-06T04:48:18.462" v="2657" actId="47"/>
        <pc:sldMkLst>
          <pc:docMk/>
          <pc:sldMk cId="2940999026" sldId="299"/>
        </pc:sldMkLst>
      </pc:sldChg>
      <pc:sldChg chg="modSp add mod">
        <pc:chgData name="Gabriel Morris" userId="b27f8b3fe71fb418" providerId="LiveId" clId="{AA021BEC-26BE-4459-8962-083946D21688}" dt="2023-01-06T04:47:33.749" v="2653" actId="207"/>
        <pc:sldMkLst>
          <pc:docMk/>
          <pc:sldMk cId="1071749294" sldId="300"/>
        </pc:sldMkLst>
        <pc:spChg chg="mod">
          <ac:chgData name="Gabriel Morris" userId="b27f8b3fe71fb418" providerId="LiveId" clId="{AA021BEC-26BE-4459-8962-083946D21688}" dt="2023-01-06T04:47:33.749" v="2653" actId="207"/>
          <ac:spMkLst>
            <pc:docMk/>
            <pc:sldMk cId="1071749294" sldId="300"/>
            <ac:spMk id="3" creationId="{C5BFB961-51C5-991A-403F-CB5BE02DA237}"/>
          </ac:spMkLst>
        </pc:spChg>
      </pc:sldChg>
      <pc:sldChg chg="modSp add mod ord">
        <pc:chgData name="Gabriel Morris" userId="b27f8b3fe71fb418" providerId="LiveId" clId="{AA021BEC-26BE-4459-8962-083946D21688}" dt="2023-01-06T22:40:01.851" v="2730" actId="207"/>
        <pc:sldMkLst>
          <pc:docMk/>
          <pc:sldMk cId="4097820593" sldId="301"/>
        </pc:sldMkLst>
        <pc:spChg chg="mod">
          <ac:chgData name="Gabriel Morris" userId="b27f8b3fe71fb418" providerId="LiveId" clId="{AA021BEC-26BE-4459-8962-083946D21688}" dt="2023-01-06T22:40:01.851" v="2730" actId="207"/>
          <ac:spMkLst>
            <pc:docMk/>
            <pc:sldMk cId="4097820593" sldId="301"/>
            <ac:spMk id="3" creationId="{C5BFB961-51C5-991A-403F-CB5BE02DA237}"/>
          </ac:spMkLst>
        </pc:spChg>
      </pc:sldChg>
      <pc:sldChg chg="new del">
        <pc:chgData name="Gabriel Morris" userId="b27f8b3fe71fb418" providerId="LiveId" clId="{AA021BEC-26BE-4459-8962-083946D21688}" dt="2023-01-06T22:54:02.464" v="2825" actId="47"/>
        <pc:sldMkLst>
          <pc:docMk/>
          <pc:sldMk cId="3837834344" sldId="302"/>
        </pc:sldMkLst>
      </pc:sldChg>
      <pc:sldChg chg="addSp delSp modSp new del mod">
        <pc:chgData name="Gabriel Morris" userId="b27f8b3fe71fb418" providerId="LiveId" clId="{AA021BEC-26BE-4459-8962-083946D21688}" dt="2023-01-08T01:45:13.150" v="4518" actId="47"/>
        <pc:sldMkLst>
          <pc:docMk/>
          <pc:sldMk cId="1327833032" sldId="303"/>
        </pc:sldMkLst>
        <pc:spChg chg="mod">
          <ac:chgData name="Gabriel Morris" userId="b27f8b3fe71fb418" providerId="LiveId" clId="{AA021BEC-26BE-4459-8962-083946D21688}" dt="2023-01-06T22:54:30.957" v="2846" actId="115"/>
          <ac:spMkLst>
            <pc:docMk/>
            <pc:sldMk cId="1327833032" sldId="303"/>
            <ac:spMk id="2" creationId="{EF0F84E0-54FC-4132-BEFC-F1D4AEE720AA}"/>
          </ac:spMkLst>
        </pc:spChg>
        <pc:spChg chg="mod">
          <ac:chgData name="Gabriel Morris" userId="b27f8b3fe71fb418" providerId="LiveId" clId="{AA021BEC-26BE-4459-8962-083946D21688}" dt="2023-01-06T22:56:04.182" v="2878" actId="14100"/>
          <ac:spMkLst>
            <pc:docMk/>
            <pc:sldMk cId="1327833032" sldId="303"/>
            <ac:spMk id="3" creationId="{B445E498-E79F-C26B-F24D-9FBCFE238866}"/>
          </ac:spMkLst>
        </pc:spChg>
        <pc:spChg chg="add mod">
          <ac:chgData name="Gabriel Morris" userId="b27f8b3fe71fb418" providerId="LiveId" clId="{AA021BEC-26BE-4459-8962-083946D21688}" dt="2023-01-06T22:56:44.673" v="2899" actId="20577"/>
          <ac:spMkLst>
            <pc:docMk/>
            <pc:sldMk cId="1327833032" sldId="303"/>
            <ac:spMk id="4" creationId="{D41366F4-6692-6C25-2C87-51B587DCB6A6}"/>
          </ac:spMkLst>
        </pc:spChg>
        <pc:spChg chg="add del mod">
          <ac:chgData name="Gabriel Morris" userId="b27f8b3fe71fb418" providerId="LiveId" clId="{AA021BEC-26BE-4459-8962-083946D21688}" dt="2023-01-06T22:55:08.476" v="2863"/>
          <ac:spMkLst>
            <pc:docMk/>
            <pc:sldMk cId="1327833032" sldId="303"/>
            <ac:spMk id="6" creationId="{8DCD0124-F65C-C52C-0535-F56B70DAA214}"/>
          </ac:spMkLst>
        </pc:spChg>
      </pc:sldChg>
      <pc:sldChg chg="add del">
        <pc:chgData name="Gabriel Morris" userId="b27f8b3fe71fb418" providerId="LiveId" clId="{AA021BEC-26BE-4459-8962-083946D21688}" dt="2023-01-08T01:45:10.498" v="4517" actId="47"/>
        <pc:sldMkLst>
          <pc:docMk/>
          <pc:sldMk cId="2532368382" sldId="304"/>
        </pc:sldMkLst>
      </pc:sldChg>
      <pc:sldChg chg="delSp modSp add mod ord modAnim">
        <pc:chgData name="Gabriel Morris" userId="b27f8b3fe71fb418" providerId="LiveId" clId="{AA021BEC-26BE-4459-8962-083946D21688}" dt="2023-01-08T01:45:45.615" v="4522" actId="478"/>
        <pc:sldMkLst>
          <pc:docMk/>
          <pc:sldMk cId="4247932332" sldId="305"/>
        </pc:sldMkLst>
        <pc:spChg chg="mod">
          <ac:chgData name="Gabriel Morris" userId="b27f8b3fe71fb418" providerId="LiveId" clId="{AA021BEC-26BE-4459-8962-083946D21688}" dt="2023-01-07T19:11:19.294" v="3562" actId="20577"/>
          <ac:spMkLst>
            <pc:docMk/>
            <pc:sldMk cId="4247932332" sldId="305"/>
            <ac:spMk id="2" creationId="{05762BF0-8F56-27F9-74E1-3BB3AFBE949D}"/>
          </ac:spMkLst>
        </pc:spChg>
        <pc:spChg chg="mod">
          <ac:chgData name="Gabriel Morris" userId="b27f8b3fe71fb418" providerId="LiveId" clId="{AA021BEC-26BE-4459-8962-083946D21688}" dt="2023-01-08T00:39:50.877" v="4396" actId="113"/>
          <ac:spMkLst>
            <pc:docMk/>
            <pc:sldMk cId="4247932332" sldId="305"/>
            <ac:spMk id="3" creationId="{CEE7BEE2-856E-AA76-9E75-AC90BA49AF87}"/>
          </ac:spMkLst>
        </pc:spChg>
        <pc:spChg chg="del mod">
          <ac:chgData name="Gabriel Morris" userId="b27f8b3fe71fb418" providerId="LiveId" clId="{AA021BEC-26BE-4459-8962-083946D21688}" dt="2023-01-08T01:45:45.615" v="4522" actId="478"/>
          <ac:spMkLst>
            <pc:docMk/>
            <pc:sldMk cId="4247932332" sldId="305"/>
            <ac:spMk id="4" creationId="{CC3F24D9-57BD-130A-56DB-D9BF433A47FE}"/>
          </ac:spMkLst>
        </pc:spChg>
      </pc:sldChg>
      <pc:sldChg chg="addSp delSp modSp new mod ord">
        <pc:chgData name="Gabriel Morris" userId="b27f8b3fe71fb418" providerId="LiveId" clId="{AA021BEC-26BE-4459-8962-083946D21688}" dt="2023-01-08T01:14:44.424" v="4512"/>
        <pc:sldMkLst>
          <pc:docMk/>
          <pc:sldMk cId="1809930469" sldId="306"/>
        </pc:sldMkLst>
        <pc:spChg chg="del">
          <ac:chgData name="Gabriel Morris" userId="b27f8b3fe71fb418" providerId="LiveId" clId="{AA021BEC-26BE-4459-8962-083946D21688}" dt="2023-01-07T18:47:21.661" v="3108" actId="478"/>
          <ac:spMkLst>
            <pc:docMk/>
            <pc:sldMk cId="1809930469" sldId="306"/>
            <ac:spMk id="2" creationId="{B490A5A2-6F73-7B5F-FE71-C513E2CD9680}"/>
          </ac:spMkLst>
        </pc:spChg>
        <pc:spChg chg="mod">
          <ac:chgData name="Gabriel Morris" userId="b27f8b3fe71fb418" providerId="LiveId" clId="{AA021BEC-26BE-4459-8962-083946D21688}" dt="2023-01-07T18:47:58.620" v="3136" actId="403"/>
          <ac:spMkLst>
            <pc:docMk/>
            <pc:sldMk cId="1809930469" sldId="306"/>
            <ac:spMk id="3" creationId="{AFA56A50-9D69-054E-E1B0-38C58BE2624D}"/>
          </ac:spMkLst>
        </pc:spChg>
        <pc:spChg chg="mod">
          <ac:chgData name="Gabriel Morris" userId="b27f8b3fe71fb418" providerId="LiveId" clId="{AA021BEC-26BE-4459-8962-083946D21688}" dt="2023-01-07T19:52:21.182" v="3827" actId="113"/>
          <ac:spMkLst>
            <pc:docMk/>
            <pc:sldMk cId="1809930469" sldId="306"/>
            <ac:spMk id="4" creationId="{B1B9F9A7-F9B4-41BA-D77C-E9446E8E42F1}"/>
          </ac:spMkLst>
        </pc:spChg>
        <pc:spChg chg="mod">
          <ac:chgData name="Gabriel Morris" userId="b27f8b3fe71fb418" providerId="LiveId" clId="{AA021BEC-26BE-4459-8962-083946D21688}" dt="2023-01-07T18:48:05.448" v="3141" actId="403"/>
          <ac:spMkLst>
            <pc:docMk/>
            <pc:sldMk cId="1809930469" sldId="306"/>
            <ac:spMk id="5" creationId="{36218EFF-90A3-FBAF-6836-592A224C8965}"/>
          </ac:spMkLst>
        </pc:spChg>
        <pc:spChg chg="mod">
          <ac:chgData name="Gabriel Morris" userId="b27f8b3fe71fb418" providerId="LiveId" clId="{AA021BEC-26BE-4459-8962-083946D21688}" dt="2023-01-07T19:52:25.214" v="3829" actId="113"/>
          <ac:spMkLst>
            <pc:docMk/>
            <pc:sldMk cId="1809930469" sldId="306"/>
            <ac:spMk id="6" creationId="{12D98A57-2146-9D71-20E2-C99CBD586A47}"/>
          </ac:spMkLst>
        </pc:spChg>
        <pc:spChg chg="del">
          <ac:chgData name="Gabriel Morris" userId="b27f8b3fe71fb418" providerId="LiveId" clId="{AA021BEC-26BE-4459-8962-083946D21688}" dt="2023-01-08T01:12:45.327" v="4501"/>
          <ac:spMkLst>
            <pc:docMk/>
            <pc:sldMk cId="1809930469" sldId="306"/>
            <ac:spMk id="7" creationId="{B62BB0EE-DF1D-7143-7929-9A6A86C26FCF}"/>
          </ac:spMkLst>
        </pc:spChg>
        <pc:spChg chg="add mod">
          <ac:chgData name="Gabriel Morris" userId="b27f8b3fe71fb418" providerId="LiveId" clId="{AA021BEC-26BE-4459-8962-083946D21688}" dt="2023-01-08T01:13:07.862" v="4503" actId="207"/>
          <ac:spMkLst>
            <pc:docMk/>
            <pc:sldMk cId="1809930469" sldId="306"/>
            <ac:spMk id="19" creationId="{F3AD068A-7F6F-C31D-242C-DD7ABC5E47CD}"/>
          </ac:spMkLst>
        </pc:spChg>
        <pc:picChg chg="add del mod">
          <ac:chgData name="Gabriel Morris" userId="b27f8b3fe71fb418" providerId="LiveId" clId="{AA021BEC-26BE-4459-8962-083946D21688}" dt="2023-01-07T18:54:15.384" v="3184" actId="478"/>
          <ac:picMkLst>
            <pc:docMk/>
            <pc:sldMk cId="1809930469" sldId="306"/>
            <ac:picMk id="13" creationId="{7442412E-065C-FDB0-F855-485305A6728A}"/>
          </ac:picMkLst>
        </pc:picChg>
        <pc:picChg chg="add del mod ord modCrop">
          <ac:chgData name="Gabriel Morris" userId="b27f8b3fe71fb418" providerId="LiveId" clId="{AA021BEC-26BE-4459-8962-083946D21688}" dt="2023-01-07T18:57:09.064" v="3337" actId="478"/>
          <ac:picMkLst>
            <pc:docMk/>
            <pc:sldMk cId="1809930469" sldId="306"/>
            <ac:picMk id="15" creationId="{8AF564CE-F83B-F7A8-D23E-5CB2A250374D}"/>
          </ac:picMkLst>
        </pc:picChg>
        <pc:picChg chg="add del mod ord modCrop">
          <ac:chgData name="Gabriel Morris" userId="b27f8b3fe71fb418" providerId="LiveId" clId="{AA021BEC-26BE-4459-8962-083946D21688}" dt="2023-01-08T01:09:02.107" v="4444" actId="478"/>
          <ac:picMkLst>
            <pc:docMk/>
            <pc:sldMk cId="1809930469" sldId="306"/>
            <ac:picMk id="16" creationId="{A8EA91E1-6149-12E1-19E9-EF2EFAFE5922}"/>
          </ac:picMkLst>
        </pc:picChg>
        <pc:picChg chg="add mod ord modCrop">
          <ac:chgData name="Gabriel Morris" userId="b27f8b3fe71fb418" providerId="LiveId" clId="{AA021BEC-26BE-4459-8962-083946D21688}" dt="2023-01-08T01:12:08.123" v="4499" actId="29295"/>
          <ac:picMkLst>
            <pc:docMk/>
            <pc:sldMk cId="1809930469" sldId="306"/>
            <ac:picMk id="18" creationId="{11F04B6D-585C-B0AA-A7D0-1009B4F78D2F}"/>
          </ac:picMkLst>
        </pc:picChg>
        <pc:cxnChg chg="add mod">
          <ac:chgData name="Gabriel Morris" userId="b27f8b3fe71fb418" providerId="LiveId" clId="{AA021BEC-26BE-4459-8962-083946D21688}" dt="2023-01-07T18:51:08.578" v="3176" actId="208"/>
          <ac:cxnSpMkLst>
            <pc:docMk/>
            <pc:sldMk cId="1809930469" sldId="306"/>
            <ac:cxnSpMk id="9" creationId="{6E15F90F-00B9-7A56-0CAD-C0DEEB788437}"/>
          </ac:cxnSpMkLst>
        </pc:cxnChg>
        <pc:cxnChg chg="add mod">
          <ac:chgData name="Gabriel Morris" userId="b27f8b3fe71fb418" providerId="LiveId" clId="{AA021BEC-26BE-4459-8962-083946D21688}" dt="2023-01-07T18:51:26.744" v="3178" actId="208"/>
          <ac:cxnSpMkLst>
            <pc:docMk/>
            <pc:sldMk cId="1809930469" sldId="306"/>
            <ac:cxnSpMk id="11" creationId="{D82A5E58-FD73-121F-DF19-BDA53246A8D2}"/>
          </ac:cxnSpMkLst>
        </pc:cxnChg>
      </pc:sldChg>
      <pc:sldChg chg="addSp delSp modSp new add del mod ord setBg setClrOvrMap">
        <pc:chgData name="Gabriel Morris" userId="b27f8b3fe71fb418" providerId="LiveId" clId="{AA021BEC-26BE-4459-8962-083946D21688}" dt="2023-01-08T01:17:55.341" v="4516"/>
        <pc:sldMkLst>
          <pc:docMk/>
          <pc:sldMk cId="1970087224" sldId="307"/>
        </pc:sldMkLst>
        <pc:spChg chg="del mod ord">
          <ac:chgData name="Gabriel Morris" userId="b27f8b3fe71fb418" providerId="LiveId" clId="{AA021BEC-26BE-4459-8962-083946D21688}" dt="2023-01-07T19:08:13.898" v="3460" actId="478"/>
          <ac:spMkLst>
            <pc:docMk/>
            <pc:sldMk cId="1970087224" sldId="307"/>
            <ac:spMk id="2" creationId="{CBCB604C-A4EB-0C67-FD83-B593FA85FAF5}"/>
          </ac:spMkLst>
        </pc:spChg>
        <pc:spChg chg="add del mod">
          <ac:chgData name="Gabriel Morris" userId="b27f8b3fe71fb418" providerId="LiveId" clId="{AA021BEC-26BE-4459-8962-083946D21688}" dt="2023-01-07T19:09:53.488" v="3514" actId="478"/>
          <ac:spMkLst>
            <pc:docMk/>
            <pc:sldMk cId="1970087224" sldId="307"/>
            <ac:spMk id="7" creationId="{2C6E1F91-2063-7AC9-8644-1D2168BDF2A8}"/>
          </ac:spMkLst>
        </pc:spChg>
        <pc:spChg chg="add del">
          <ac:chgData name="Gabriel Morris" userId="b27f8b3fe71fb418" providerId="LiveId" clId="{AA021BEC-26BE-4459-8962-083946D21688}" dt="2023-01-07T19:08:02.056" v="3459" actId="26606"/>
          <ac:spMkLst>
            <pc:docMk/>
            <pc:sldMk cId="1970087224" sldId="307"/>
            <ac:spMk id="8" creationId="{42A4FC2C-047E-45A5-965D-8E1E3BF09BC6}"/>
          </ac:spMkLst>
        </pc:spChg>
        <pc:spChg chg="add del">
          <ac:chgData name="Gabriel Morris" userId="b27f8b3fe71fb418" providerId="LiveId" clId="{AA021BEC-26BE-4459-8962-083946D21688}" dt="2023-01-07T19:06:15.599" v="3448" actId="26606"/>
          <ac:spMkLst>
            <pc:docMk/>
            <pc:sldMk cId="1970087224" sldId="307"/>
            <ac:spMk id="9" creationId="{F3060C83-F051-4F0E-ABAD-AA0DFC48B218}"/>
          </ac:spMkLst>
        </pc:spChg>
        <pc:spChg chg="add del">
          <ac:chgData name="Gabriel Morris" userId="b27f8b3fe71fb418" providerId="LiveId" clId="{AA021BEC-26BE-4459-8962-083946D21688}" dt="2023-01-07T19:06:15.599" v="3448" actId="26606"/>
          <ac:spMkLst>
            <pc:docMk/>
            <pc:sldMk cId="1970087224" sldId="307"/>
            <ac:spMk id="11" creationId="{83C98ABE-055B-441F-B07E-44F97F083C39}"/>
          </ac:spMkLst>
        </pc:spChg>
        <pc:spChg chg="add del">
          <ac:chgData name="Gabriel Morris" userId="b27f8b3fe71fb418" providerId="LiveId" clId="{AA021BEC-26BE-4459-8962-083946D21688}" dt="2023-01-07T19:06:15.599" v="3448" actId="26606"/>
          <ac:spMkLst>
            <pc:docMk/>
            <pc:sldMk cId="1970087224" sldId="307"/>
            <ac:spMk id="13" creationId="{29FDB030-9B49-4CED-8CCD-4D99382388AC}"/>
          </ac:spMkLst>
        </pc:spChg>
        <pc:spChg chg="add del">
          <ac:chgData name="Gabriel Morris" userId="b27f8b3fe71fb418" providerId="LiveId" clId="{AA021BEC-26BE-4459-8962-083946D21688}" dt="2023-01-07T19:06:15.599" v="3448" actId="26606"/>
          <ac:spMkLst>
            <pc:docMk/>
            <pc:sldMk cId="1970087224" sldId="307"/>
            <ac:spMk id="15" creationId="{3783CA14-24A1-485C-8B30-D6A5D87987AD}"/>
          </ac:spMkLst>
        </pc:spChg>
        <pc:spChg chg="add del">
          <ac:chgData name="Gabriel Morris" userId="b27f8b3fe71fb418" providerId="LiveId" clId="{AA021BEC-26BE-4459-8962-083946D21688}" dt="2023-01-07T19:06:15.599" v="3448" actId="26606"/>
          <ac:spMkLst>
            <pc:docMk/>
            <pc:sldMk cId="1970087224" sldId="307"/>
            <ac:spMk id="17" creationId="{9A97C86A-04D6-40F7-AE84-31AB43E6A846}"/>
          </ac:spMkLst>
        </pc:spChg>
        <pc:spChg chg="add del">
          <ac:chgData name="Gabriel Morris" userId="b27f8b3fe71fb418" providerId="LiveId" clId="{AA021BEC-26BE-4459-8962-083946D21688}" dt="2023-01-07T19:06:15.599" v="3448" actId="26606"/>
          <ac:spMkLst>
            <pc:docMk/>
            <pc:sldMk cId="1970087224" sldId="307"/>
            <ac:spMk id="19" creationId="{FF9F2414-84E8-453E-B1F3-389FDE8192D9}"/>
          </ac:spMkLst>
        </pc:spChg>
        <pc:spChg chg="add del">
          <ac:chgData name="Gabriel Morris" userId="b27f8b3fe71fb418" providerId="LiveId" clId="{AA021BEC-26BE-4459-8962-083946D21688}" dt="2023-01-07T19:06:15.599" v="3448" actId="26606"/>
          <ac:spMkLst>
            <pc:docMk/>
            <pc:sldMk cId="1970087224" sldId="307"/>
            <ac:spMk id="21" creationId="{3ECA69A1-7536-43AC-85EF-C7106179F5ED}"/>
          </ac:spMkLst>
        </pc:spChg>
        <pc:spChg chg="add del">
          <ac:chgData name="Gabriel Morris" userId="b27f8b3fe71fb418" providerId="LiveId" clId="{AA021BEC-26BE-4459-8962-083946D21688}" dt="2023-01-07T19:06:18.441" v="3450" actId="26606"/>
          <ac:spMkLst>
            <pc:docMk/>
            <pc:sldMk cId="1970087224" sldId="307"/>
            <ac:spMk id="23" creationId="{3B432D73-5C38-474F-AF96-A3228731BF36}"/>
          </ac:spMkLst>
        </pc:spChg>
        <pc:picChg chg="add del mod">
          <ac:chgData name="Gabriel Morris" userId="b27f8b3fe71fb418" providerId="LiveId" clId="{AA021BEC-26BE-4459-8962-083946D21688}" dt="2023-01-07T19:07:45.877" v="3456" actId="22"/>
          <ac:picMkLst>
            <pc:docMk/>
            <pc:sldMk cId="1970087224" sldId="307"/>
            <ac:picMk id="4" creationId="{1EB28572-B68F-3076-A364-BAC5B6413879}"/>
          </ac:picMkLst>
        </pc:picChg>
        <pc:picChg chg="add mod">
          <ac:chgData name="Gabriel Morris" userId="b27f8b3fe71fb418" providerId="LiveId" clId="{AA021BEC-26BE-4459-8962-083946D21688}" dt="2023-01-07T19:08:22.094" v="3462" actId="1076"/>
          <ac:picMkLst>
            <pc:docMk/>
            <pc:sldMk cId="1970087224" sldId="307"/>
            <ac:picMk id="6" creationId="{158E5B47-D1B9-9765-C10A-E89FF640CAF3}"/>
          </ac:picMkLst>
        </pc:picChg>
      </pc:sldChg>
      <pc:sldChg chg="addSp delSp modSp new mod ord setBg setClrOvrMap">
        <pc:chgData name="Gabriel Morris" userId="b27f8b3fe71fb418" providerId="LiveId" clId="{AA021BEC-26BE-4459-8962-083946D21688}" dt="2023-01-08T00:01:06.989" v="4067" actId="478"/>
        <pc:sldMkLst>
          <pc:docMk/>
          <pc:sldMk cId="1702948680" sldId="308"/>
        </pc:sldMkLst>
        <pc:spChg chg="mod ord">
          <ac:chgData name="Gabriel Morris" userId="b27f8b3fe71fb418" providerId="LiveId" clId="{AA021BEC-26BE-4459-8962-083946D21688}" dt="2023-01-07T23:59:02.573" v="4059" actId="1076"/>
          <ac:spMkLst>
            <pc:docMk/>
            <pc:sldMk cId="1702948680" sldId="308"/>
            <ac:spMk id="2" creationId="{8EEBE421-C469-DA15-B134-1A21394C38A1}"/>
          </ac:spMkLst>
        </pc:spChg>
        <pc:spChg chg="add del">
          <ac:chgData name="Gabriel Morris" userId="b27f8b3fe71fb418" providerId="LiveId" clId="{AA021BEC-26BE-4459-8962-083946D21688}" dt="2023-01-07T23:58:12.861" v="4052" actId="26606"/>
          <ac:spMkLst>
            <pc:docMk/>
            <pc:sldMk cId="1702948680" sldId="308"/>
            <ac:spMk id="9" creationId="{E559D998-AB6C-46E1-B394-118E9A1E2D62}"/>
          </ac:spMkLst>
        </pc:spChg>
        <pc:spChg chg="add del">
          <ac:chgData name="Gabriel Morris" userId="b27f8b3fe71fb418" providerId="LiveId" clId="{AA021BEC-26BE-4459-8962-083946D21688}" dt="2023-01-07T23:57:31.023" v="4042" actId="26606"/>
          <ac:spMkLst>
            <pc:docMk/>
            <pc:sldMk cId="1702948680" sldId="308"/>
            <ac:spMk id="11" creationId="{569BBA9B-8F4E-4D2B-BEFA-41A475443377}"/>
          </ac:spMkLst>
        </pc:spChg>
        <pc:spChg chg="add del">
          <ac:chgData name="Gabriel Morris" userId="b27f8b3fe71fb418" providerId="LiveId" clId="{AA021BEC-26BE-4459-8962-083946D21688}" dt="2023-01-07T23:57:31.023" v="4042" actId="26606"/>
          <ac:spMkLst>
            <pc:docMk/>
            <pc:sldMk cId="1702948680" sldId="308"/>
            <ac:spMk id="12" creationId="{851012D1-8033-40B1-9EC0-91390FFC7403}"/>
          </ac:spMkLst>
        </pc:spChg>
        <pc:spChg chg="add del">
          <ac:chgData name="Gabriel Morris" userId="b27f8b3fe71fb418" providerId="LiveId" clId="{AA021BEC-26BE-4459-8962-083946D21688}" dt="2023-01-07T23:57:31.023" v="4042" actId="26606"/>
          <ac:spMkLst>
            <pc:docMk/>
            <pc:sldMk cId="1702948680" sldId="308"/>
            <ac:spMk id="13" creationId="{2E80C965-DB6D-4F81-9E9E-B027384D0BD6}"/>
          </ac:spMkLst>
        </pc:spChg>
        <pc:spChg chg="add del">
          <ac:chgData name="Gabriel Morris" userId="b27f8b3fe71fb418" providerId="LiveId" clId="{AA021BEC-26BE-4459-8962-083946D21688}" dt="2023-01-07T23:57:06.790" v="4034" actId="26606"/>
          <ac:spMkLst>
            <pc:docMk/>
            <pc:sldMk cId="1702948680" sldId="308"/>
            <ac:spMk id="14" creationId="{569BBA9B-8F4E-4D2B-BEFA-41A475443377}"/>
          </ac:spMkLst>
        </pc:spChg>
        <pc:spChg chg="add del">
          <ac:chgData name="Gabriel Morris" userId="b27f8b3fe71fb418" providerId="LiveId" clId="{AA021BEC-26BE-4459-8962-083946D21688}" dt="2023-01-07T23:57:31.023" v="4042" actId="26606"/>
          <ac:spMkLst>
            <pc:docMk/>
            <pc:sldMk cId="1702948680" sldId="308"/>
            <ac:spMk id="15" creationId="{D291F021-C45C-4D44-A2B8-A789E386CC42}"/>
          </ac:spMkLst>
        </pc:spChg>
        <pc:spChg chg="add del">
          <ac:chgData name="Gabriel Morris" userId="b27f8b3fe71fb418" providerId="LiveId" clId="{AA021BEC-26BE-4459-8962-083946D21688}" dt="2023-01-07T23:57:06.790" v="4034" actId="26606"/>
          <ac:spMkLst>
            <pc:docMk/>
            <pc:sldMk cId="1702948680" sldId="308"/>
            <ac:spMk id="16" creationId="{851012D1-8033-40B1-9EC0-91390FFC7403}"/>
          </ac:spMkLst>
        </pc:spChg>
        <pc:spChg chg="add del">
          <ac:chgData name="Gabriel Morris" userId="b27f8b3fe71fb418" providerId="LiveId" clId="{AA021BEC-26BE-4459-8962-083946D21688}" dt="2023-01-07T23:57:06.790" v="4034" actId="26606"/>
          <ac:spMkLst>
            <pc:docMk/>
            <pc:sldMk cId="1702948680" sldId="308"/>
            <ac:spMk id="18" creationId="{2E80C965-DB6D-4F81-9E9E-B027384D0BD6}"/>
          </ac:spMkLst>
        </pc:spChg>
        <pc:spChg chg="add del mod">
          <ac:chgData name="Gabriel Morris" userId="b27f8b3fe71fb418" providerId="LiveId" clId="{AA021BEC-26BE-4459-8962-083946D21688}" dt="2023-01-08T00:01:06.989" v="4067" actId="478"/>
          <ac:spMkLst>
            <pc:docMk/>
            <pc:sldMk cId="1702948680" sldId="308"/>
            <ac:spMk id="19" creationId="{AF2347E3-98E9-FE94-A1B2-FEA8DB9A2ECE}"/>
          </ac:spMkLst>
        </pc:spChg>
        <pc:spChg chg="add del">
          <ac:chgData name="Gabriel Morris" userId="b27f8b3fe71fb418" providerId="LiveId" clId="{AA021BEC-26BE-4459-8962-083946D21688}" dt="2023-01-07T23:57:06.790" v="4034" actId="26606"/>
          <ac:spMkLst>
            <pc:docMk/>
            <pc:sldMk cId="1702948680" sldId="308"/>
            <ac:spMk id="20" creationId="{D291F021-C45C-4D44-A2B8-A789E386CC42}"/>
          </ac:spMkLst>
        </pc:spChg>
        <pc:spChg chg="add del">
          <ac:chgData name="Gabriel Morris" userId="b27f8b3fe71fb418" providerId="LiveId" clId="{AA021BEC-26BE-4459-8962-083946D21688}" dt="2023-01-07T23:57:45.093" v="4046" actId="26606"/>
          <ac:spMkLst>
            <pc:docMk/>
            <pc:sldMk cId="1702948680" sldId="308"/>
            <ac:spMk id="22" creationId="{359427B8-4D04-499B-ADC4-C02F51AE0A82}"/>
          </ac:spMkLst>
        </pc:spChg>
        <pc:spChg chg="add del">
          <ac:chgData name="Gabriel Morris" userId="b27f8b3fe71fb418" providerId="LiveId" clId="{AA021BEC-26BE-4459-8962-083946D21688}" dt="2023-01-07T23:57:45.093" v="4046" actId="26606"/>
          <ac:spMkLst>
            <pc:docMk/>
            <pc:sldMk cId="1702948680" sldId="308"/>
            <ac:spMk id="24" creationId="{0724758F-AE3C-4CC9-B58A-FF0B12987A45}"/>
          </ac:spMkLst>
        </pc:spChg>
        <pc:spChg chg="add del">
          <ac:chgData name="Gabriel Morris" userId="b27f8b3fe71fb418" providerId="LiveId" clId="{AA021BEC-26BE-4459-8962-083946D21688}" dt="2023-01-07T23:57:58.116" v="4048" actId="26606"/>
          <ac:spMkLst>
            <pc:docMk/>
            <pc:sldMk cId="1702948680" sldId="308"/>
            <ac:spMk id="26" creationId="{206E56BB-C8E6-4F70-B8BF-921C4912D6DE}"/>
          </ac:spMkLst>
        </pc:spChg>
        <pc:spChg chg="add del">
          <ac:chgData name="Gabriel Morris" userId="b27f8b3fe71fb418" providerId="LiveId" clId="{AA021BEC-26BE-4459-8962-083946D21688}" dt="2023-01-07T23:57:58.116" v="4048" actId="26606"/>
          <ac:spMkLst>
            <pc:docMk/>
            <pc:sldMk cId="1702948680" sldId="308"/>
            <ac:spMk id="27" creationId="{99643316-AB20-4DD1-8578-B5D7F033C0A3}"/>
          </ac:spMkLst>
        </pc:spChg>
        <pc:spChg chg="add del">
          <ac:chgData name="Gabriel Morris" userId="b27f8b3fe71fb418" providerId="LiveId" clId="{AA021BEC-26BE-4459-8962-083946D21688}" dt="2023-01-07T23:58:02.668" v="4050" actId="26606"/>
          <ac:spMkLst>
            <pc:docMk/>
            <pc:sldMk cId="1702948680" sldId="308"/>
            <ac:spMk id="29" creationId="{216BB327-7AA9-4EC5-815F-9D8E6BC53E34}"/>
          </ac:spMkLst>
        </pc:spChg>
        <pc:spChg chg="add del">
          <ac:chgData name="Gabriel Morris" userId="b27f8b3fe71fb418" providerId="LiveId" clId="{AA021BEC-26BE-4459-8962-083946D21688}" dt="2023-01-07T23:58:12.861" v="4052" actId="26606"/>
          <ac:spMkLst>
            <pc:docMk/>
            <pc:sldMk cId="1702948680" sldId="308"/>
            <ac:spMk id="31" creationId="{940F20C4-574D-4AD1-A244-96E69925EC90}"/>
          </ac:spMkLst>
        </pc:spChg>
        <pc:grpChg chg="add del">
          <ac:chgData name="Gabriel Morris" userId="b27f8b3fe71fb418" providerId="LiveId" clId="{AA021BEC-26BE-4459-8962-083946D21688}" dt="2023-01-07T23:58:12.861" v="4052" actId="26606"/>
          <ac:grpSpMkLst>
            <pc:docMk/>
            <pc:sldMk cId="1702948680" sldId="308"/>
            <ac:grpSpMk id="32" creationId="{9A7CC453-6F47-4427-B67D-37E65A92C553}"/>
          </ac:grpSpMkLst>
        </pc:grpChg>
        <pc:picChg chg="add del mod">
          <ac:chgData name="Gabriel Morris" userId="b27f8b3fe71fb418" providerId="LiveId" clId="{AA021BEC-26BE-4459-8962-083946D21688}" dt="2023-01-07T23:56:46.686" v="4031" actId="478"/>
          <ac:picMkLst>
            <pc:docMk/>
            <pc:sldMk cId="1702948680" sldId="308"/>
            <ac:picMk id="4" creationId="{746F3FAC-7E73-C462-0F9E-12229D41087B}"/>
          </ac:picMkLst>
        </pc:picChg>
        <pc:picChg chg="add del mod">
          <ac:chgData name="Gabriel Morris" userId="b27f8b3fe71fb418" providerId="LiveId" clId="{AA021BEC-26BE-4459-8962-083946D21688}" dt="2023-01-07T23:57:08.275" v="4035" actId="22"/>
          <ac:picMkLst>
            <pc:docMk/>
            <pc:sldMk cId="1702948680" sldId="308"/>
            <ac:picMk id="6" creationId="{E989E063-8AB4-EE60-A860-38FC86B21551}"/>
          </ac:picMkLst>
        </pc:picChg>
        <pc:picChg chg="add del mod">
          <ac:chgData name="Gabriel Morris" userId="b27f8b3fe71fb418" providerId="LiveId" clId="{AA021BEC-26BE-4459-8962-083946D21688}" dt="2023-01-07T23:57:31.598" v="4043" actId="22"/>
          <ac:picMkLst>
            <pc:docMk/>
            <pc:sldMk cId="1702948680" sldId="308"/>
            <ac:picMk id="8" creationId="{161FC64D-E6FB-9C74-FC6D-D08EE535A850}"/>
          </ac:picMkLst>
        </pc:picChg>
        <pc:picChg chg="add mod ord modCrop">
          <ac:chgData name="Gabriel Morris" userId="b27f8b3fe71fb418" providerId="LiveId" clId="{AA021BEC-26BE-4459-8962-083946D21688}" dt="2023-01-07T23:58:58.939" v="4058" actId="171"/>
          <ac:picMkLst>
            <pc:docMk/>
            <pc:sldMk cId="1702948680" sldId="308"/>
            <ac:picMk id="17" creationId="{9039016D-6464-8FD7-ECD4-F0120B00A70F}"/>
          </ac:picMkLst>
        </pc:picChg>
      </pc:sldChg>
      <pc:sldChg chg="addSp delSp modSp add mod modTransition">
        <pc:chgData name="Gabriel Morris" userId="b27f8b3fe71fb418" providerId="LiveId" clId="{AA021BEC-26BE-4459-8962-083946D21688}" dt="2023-01-08T00:13:53.655" v="4292" actId="6549"/>
        <pc:sldMkLst>
          <pc:docMk/>
          <pc:sldMk cId="244757711" sldId="309"/>
        </pc:sldMkLst>
        <pc:spChg chg="mod">
          <ac:chgData name="Gabriel Morris" userId="b27f8b3fe71fb418" providerId="LiveId" clId="{AA021BEC-26BE-4459-8962-083946D21688}" dt="2023-01-08T00:08:46.241" v="4216" actId="1076"/>
          <ac:spMkLst>
            <pc:docMk/>
            <pc:sldMk cId="244757711" sldId="309"/>
            <ac:spMk id="2" creationId="{8EEBE421-C469-DA15-B134-1A21394C38A1}"/>
          </ac:spMkLst>
        </pc:spChg>
        <pc:spChg chg="add mod ord">
          <ac:chgData name="Gabriel Morris" userId="b27f8b3fe71fb418" providerId="LiveId" clId="{AA021BEC-26BE-4459-8962-083946D21688}" dt="2023-01-08T00:13:10.465" v="4285" actId="207"/>
          <ac:spMkLst>
            <pc:docMk/>
            <pc:sldMk cId="244757711" sldId="309"/>
            <ac:spMk id="3" creationId="{AA978987-F34C-F80B-6FD7-40C3403A1998}"/>
          </ac:spMkLst>
        </pc:spChg>
        <pc:spChg chg="add mod">
          <ac:chgData name="Gabriel Morris" userId="b27f8b3fe71fb418" providerId="LiveId" clId="{AA021BEC-26BE-4459-8962-083946D21688}" dt="2023-01-08T00:08:38.950" v="4215" actId="27636"/>
          <ac:spMkLst>
            <pc:docMk/>
            <pc:sldMk cId="244757711" sldId="309"/>
            <ac:spMk id="4" creationId="{B27F7017-FE8C-3628-C066-393DEF0BE68C}"/>
          </ac:spMkLst>
        </pc:spChg>
        <pc:spChg chg="add del mod">
          <ac:chgData name="Gabriel Morris" userId="b27f8b3fe71fb418" providerId="LiveId" clId="{AA021BEC-26BE-4459-8962-083946D21688}" dt="2023-01-08T00:07:42.790" v="4195" actId="478"/>
          <ac:spMkLst>
            <pc:docMk/>
            <pc:sldMk cId="244757711" sldId="309"/>
            <ac:spMk id="5" creationId="{0E91E8BF-5405-15B2-D3A5-128CAD6E22FC}"/>
          </ac:spMkLst>
        </pc:spChg>
        <pc:spChg chg="mod">
          <ac:chgData name="Gabriel Morris" userId="b27f8b3fe71fb418" providerId="LiveId" clId="{AA021BEC-26BE-4459-8962-083946D21688}" dt="2023-01-08T00:13:53.655" v="4292" actId="6549"/>
          <ac:spMkLst>
            <pc:docMk/>
            <pc:sldMk cId="244757711" sldId="309"/>
            <ac:spMk id="19" creationId="{AF2347E3-98E9-FE94-A1B2-FEA8DB9A2ECE}"/>
          </ac:spMkLst>
        </pc:spChg>
        <pc:picChg chg="mod">
          <ac:chgData name="Gabriel Morris" userId="b27f8b3fe71fb418" providerId="LiveId" clId="{AA021BEC-26BE-4459-8962-083946D21688}" dt="2023-01-08T00:01:46.051" v="4154"/>
          <ac:picMkLst>
            <pc:docMk/>
            <pc:sldMk cId="244757711" sldId="309"/>
            <ac:picMk id="17" creationId="{9039016D-6464-8FD7-ECD4-F0120B00A70F}"/>
          </ac:picMkLst>
        </pc:picChg>
      </pc:sldChg>
      <pc:sldChg chg="addSp delSp modSp add mod">
        <pc:chgData name="Gabriel Morris" userId="b27f8b3fe71fb418" providerId="LiveId" clId="{AA021BEC-26BE-4459-8962-083946D21688}" dt="2023-01-08T00:13:40.155" v="4289" actId="313"/>
        <pc:sldMkLst>
          <pc:docMk/>
          <pc:sldMk cId="2792001264" sldId="310"/>
        </pc:sldMkLst>
        <pc:spChg chg="mod">
          <ac:chgData name="Gabriel Morris" userId="b27f8b3fe71fb418" providerId="LiveId" clId="{AA021BEC-26BE-4459-8962-083946D21688}" dt="2023-01-08T00:13:18.631" v="4287" actId="207"/>
          <ac:spMkLst>
            <pc:docMk/>
            <pc:sldMk cId="2792001264" sldId="310"/>
            <ac:spMk id="3" creationId="{AA978987-F34C-F80B-6FD7-40C3403A1998}"/>
          </ac:spMkLst>
        </pc:spChg>
        <pc:spChg chg="add del mod">
          <ac:chgData name="Gabriel Morris" userId="b27f8b3fe71fb418" providerId="LiveId" clId="{AA021BEC-26BE-4459-8962-083946D21688}" dt="2023-01-08T00:13:40.155" v="4289" actId="313"/>
          <ac:spMkLst>
            <pc:docMk/>
            <pc:sldMk cId="2792001264" sldId="310"/>
            <ac:spMk id="19" creationId="{AF2347E3-98E9-FE94-A1B2-FEA8DB9A2ECE}"/>
          </ac:spMkLst>
        </pc:spChg>
      </pc:sldChg>
      <pc:sldChg chg="addSp delSp modSp add del mod ord modTransition addAnim delAnim modAnim">
        <pc:chgData name="Gabriel Morris" userId="b27f8b3fe71fb418" providerId="LiveId" clId="{AA021BEC-26BE-4459-8962-083946D21688}" dt="2023-01-08T00:32:55.242" v="4383" actId="47"/>
        <pc:sldMkLst>
          <pc:docMk/>
          <pc:sldMk cId="1148389077" sldId="311"/>
        </pc:sldMkLst>
        <pc:spChg chg="del mod">
          <ac:chgData name="Gabriel Morris" userId="b27f8b3fe71fb418" providerId="LiveId" clId="{AA021BEC-26BE-4459-8962-083946D21688}" dt="2023-01-08T00:32:51.974" v="4382" actId="478"/>
          <ac:spMkLst>
            <pc:docMk/>
            <pc:sldMk cId="1148389077" sldId="311"/>
            <ac:spMk id="3" creationId="{CEE7BEE2-856E-AA76-9E75-AC90BA49AF87}"/>
          </ac:spMkLst>
        </pc:spChg>
        <pc:spChg chg="add del mod">
          <ac:chgData name="Gabriel Morris" userId="b27f8b3fe71fb418" providerId="LiveId" clId="{AA021BEC-26BE-4459-8962-083946D21688}" dt="2023-01-08T00:30:00.588" v="4357"/>
          <ac:spMkLst>
            <pc:docMk/>
            <pc:sldMk cId="1148389077" sldId="311"/>
            <ac:spMk id="5" creationId="{3F9BA0D0-743D-1920-FA28-B122439668BF}"/>
          </ac:spMkLst>
        </pc:spChg>
        <pc:spChg chg="add mod">
          <ac:chgData name="Gabriel Morris" userId="b27f8b3fe71fb418" providerId="LiveId" clId="{AA021BEC-26BE-4459-8962-083946D21688}" dt="2023-01-08T00:32:51.974" v="4382" actId="478"/>
          <ac:spMkLst>
            <pc:docMk/>
            <pc:sldMk cId="1148389077" sldId="311"/>
            <ac:spMk id="7" creationId="{94BE0EAB-CE71-1758-0D44-DFF1AFB5095A}"/>
          </ac:spMkLst>
        </pc:spChg>
      </pc:sldChg>
      <pc:sldChg chg="addSp delSp modSp new mod setBg">
        <pc:chgData name="Gabriel Morris" userId="b27f8b3fe71fb418" providerId="LiveId" clId="{AA021BEC-26BE-4459-8962-083946D21688}" dt="2023-01-08T00:19:25.920" v="4336"/>
        <pc:sldMkLst>
          <pc:docMk/>
          <pc:sldMk cId="38411297" sldId="312"/>
        </pc:sldMkLst>
        <pc:spChg chg="mod ord">
          <ac:chgData name="Gabriel Morris" userId="b27f8b3fe71fb418" providerId="LiveId" clId="{AA021BEC-26BE-4459-8962-083946D21688}" dt="2023-01-08T00:19:25.920" v="4336"/>
          <ac:spMkLst>
            <pc:docMk/>
            <pc:sldMk cId="38411297" sldId="312"/>
            <ac:spMk id="2" creationId="{52233DD1-032E-1FA4-9DC3-3B0259BCF52F}"/>
          </ac:spMkLst>
        </pc:spChg>
        <pc:spChg chg="add del">
          <ac:chgData name="Gabriel Morris" userId="b27f8b3fe71fb418" providerId="LiveId" clId="{AA021BEC-26BE-4459-8962-083946D21688}" dt="2023-01-08T00:18:05.782" v="4310" actId="26606"/>
          <ac:spMkLst>
            <pc:docMk/>
            <pc:sldMk cId="38411297" sldId="312"/>
            <ac:spMk id="11" creationId="{569BBA9B-8F4E-4D2B-BEFA-41A475443377}"/>
          </ac:spMkLst>
        </pc:spChg>
        <pc:spChg chg="add del">
          <ac:chgData name="Gabriel Morris" userId="b27f8b3fe71fb418" providerId="LiveId" clId="{AA021BEC-26BE-4459-8962-083946D21688}" dt="2023-01-08T00:18:05.782" v="4310" actId="26606"/>
          <ac:spMkLst>
            <pc:docMk/>
            <pc:sldMk cId="38411297" sldId="312"/>
            <ac:spMk id="13" creationId="{851012D1-8033-40B1-9EC0-91390FFC7403}"/>
          </ac:spMkLst>
        </pc:spChg>
        <pc:spChg chg="add del">
          <ac:chgData name="Gabriel Morris" userId="b27f8b3fe71fb418" providerId="LiveId" clId="{AA021BEC-26BE-4459-8962-083946D21688}" dt="2023-01-08T00:18:05.782" v="4310" actId="26606"/>
          <ac:spMkLst>
            <pc:docMk/>
            <pc:sldMk cId="38411297" sldId="312"/>
            <ac:spMk id="15" creationId="{2E80C965-DB6D-4F81-9E9E-B027384D0BD6}"/>
          </ac:spMkLst>
        </pc:spChg>
        <pc:spChg chg="add del">
          <ac:chgData name="Gabriel Morris" userId="b27f8b3fe71fb418" providerId="LiveId" clId="{AA021BEC-26BE-4459-8962-083946D21688}" dt="2023-01-08T00:18:05.782" v="4310" actId="26606"/>
          <ac:spMkLst>
            <pc:docMk/>
            <pc:sldMk cId="38411297" sldId="312"/>
            <ac:spMk id="17" creationId="{D291F021-C45C-4D44-A2B8-A789E386CC42}"/>
          </ac:spMkLst>
        </pc:spChg>
        <pc:picChg chg="add del mod">
          <ac:chgData name="Gabriel Morris" userId="b27f8b3fe71fb418" providerId="LiveId" clId="{AA021BEC-26BE-4459-8962-083946D21688}" dt="2023-01-08T00:17:00.289" v="4301" actId="478"/>
          <ac:picMkLst>
            <pc:docMk/>
            <pc:sldMk cId="38411297" sldId="312"/>
            <ac:picMk id="4" creationId="{F6949B60-0799-55A0-808D-8CB5703A6783}"/>
          </ac:picMkLst>
        </pc:picChg>
        <pc:picChg chg="add mod ord modCrop">
          <ac:chgData name="Gabriel Morris" userId="b27f8b3fe71fb418" providerId="LiveId" clId="{AA021BEC-26BE-4459-8962-083946D21688}" dt="2023-01-08T00:19:00.228" v="4318" actId="171"/>
          <ac:picMkLst>
            <pc:docMk/>
            <pc:sldMk cId="38411297" sldId="312"/>
            <ac:picMk id="6" creationId="{CD0C830A-A77A-581B-945F-D06A15C48760}"/>
          </ac:picMkLst>
        </pc:picChg>
      </pc:sldChg>
      <pc:sldChg chg="addSp delSp modSp add mod">
        <pc:chgData name="Gabriel Morris" userId="b27f8b3fe71fb418" providerId="LiveId" clId="{AA021BEC-26BE-4459-8962-083946D21688}" dt="2023-01-08T00:24:26.298" v="4345" actId="732"/>
        <pc:sldMkLst>
          <pc:docMk/>
          <pc:sldMk cId="2362622965" sldId="313"/>
        </pc:sldMkLst>
        <pc:picChg chg="add mod modCrop">
          <ac:chgData name="Gabriel Morris" userId="b27f8b3fe71fb418" providerId="LiveId" clId="{AA021BEC-26BE-4459-8962-083946D21688}" dt="2023-01-08T00:24:26.298" v="4345" actId="732"/>
          <ac:picMkLst>
            <pc:docMk/>
            <pc:sldMk cId="2362622965" sldId="313"/>
            <ac:picMk id="4" creationId="{E9570B41-F2FA-AD17-0AAE-6D97A4E17F4A}"/>
          </ac:picMkLst>
        </pc:picChg>
        <pc:picChg chg="del">
          <ac:chgData name="Gabriel Morris" userId="b27f8b3fe71fb418" providerId="LiveId" clId="{AA021BEC-26BE-4459-8962-083946D21688}" dt="2023-01-08T00:23:57.539" v="4338" actId="478"/>
          <ac:picMkLst>
            <pc:docMk/>
            <pc:sldMk cId="2362622965" sldId="313"/>
            <ac:picMk id="6" creationId="{CD0C830A-A77A-581B-945F-D06A15C48760}"/>
          </ac:picMkLst>
        </pc:picChg>
      </pc:sldChg>
      <pc:sldChg chg="addSp delSp modSp add mod modTransition modAnim">
        <pc:chgData name="Gabriel Morris" userId="b27f8b3fe71fb418" providerId="LiveId" clId="{AA021BEC-26BE-4459-8962-083946D21688}" dt="2023-01-08T01:45:42.029" v="4521" actId="478"/>
        <pc:sldMkLst>
          <pc:docMk/>
          <pc:sldMk cId="395287320" sldId="314"/>
        </pc:sldMkLst>
        <pc:spChg chg="mod">
          <ac:chgData name="Gabriel Morris" userId="b27f8b3fe71fb418" providerId="LiveId" clId="{AA021BEC-26BE-4459-8962-083946D21688}" dt="2023-01-08T00:33:38.067" v="4386"/>
          <ac:spMkLst>
            <pc:docMk/>
            <pc:sldMk cId="395287320" sldId="314"/>
            <ac:spMk id="2" creationId="{05762BF0-8F56-27F9-74E1-3BB3AFBE949D}"/>
          </ac:spMkLst>
        </pc:spChg>
        <pc:spChg chg="mod">
          <ac:chgData name="Gabriel Morris" userId="b27f8b3fe71fb418" providerId="LiveId" clId="{AA021BEC-26BE-4459-8962-083946D21688}" dt="2023-01-08T00:39:56.559" v="4397" actId="113"/>
          <ac:spMkLst>
            <pc:docMk/>
            <pc:sldMk cId="395287320" sldId="314"/>
            <ac:spMk id="3" creationId="{CEE7BEE2-856E-AA76-9E75-AC90BA49AF87}"/>
          </ac:spMkLst>
        </pc:spChg>
        <pc:spChg chg="del mod">
          <ac:chgData name="Gabriel Morris" userId="b27f8b3fe71fb418" providerId="LiveId" clId="{AA021BEC-26BE-4459-8962-083946D21688}" dt="2023-01-08T01:45:42.029" v="4521" actId="478"/>
          <ac:spMkLst>
            <pc:docMk/>
            <pc:sldMk cId="395287320" sldId="314"/>
            <ac:spMk id="4" creationId="{CC3F24D9-57BD-130A-56DB-D9BF433A47FE}"/>
          </ac:spMkLst>
        </pc:spChg>
        <pc:spChg chg="add del mod">
          <ac:chgData name="Gabriel Morris" userId="b27f8b3fe71fb418" providerId="LiveId" clId="{AA021BEC-26BE-4459-8962-083946D21688}" dt="2023-01-08T00:32:39.393" v="4379"/>
          <ac:spMkLst>
            <pc:docMk/>
            <pc:sldMk cId="395287320" sldId="314"/>
            <ac:spMk id="5" creationId="{6E3D4D04-2545-3201-2C92-1D699C0986DD}"/>
          </ac:spMkLst>
        </pc:spChg>
        <pc:spChg chg="add del mod">
          <ac:chgData name="Gabriel Morris" userId="b27f8b3fe71fb418" providerId="LiveId" clId="{AA021BEC-26BE-4459-8962-083946D21688}" dt="2023-01-08T00:33:38.067" v="4386"/>
          <ac:spMkLst>
            <pc:docMk/>
            <pc:sldMk cId="395287320" sldId="314"/>
            <ac:spMk id="6" creationId="{4BB434A6-EC25-5664-324A-786AEAD2011E}"/>
          </ac:spMkLst>
        </pc:spChg>
        <pc:spChg chg="add del mod">
          <ac:chgData name="Gabriel Morris" userId="b27f8b3fe71fb418" providerId="LiveId" clId="{AA021BEC-26BE-4459-8962-083946D21688}" dt="2023-01-08T00:33:38.067" v="4386"/>
          <ac:spMkLst>
            <pc:docMk/>
            <pc:sldMk cId="395287320" sldId="314"/>
            <ac:spMk id="7" creationId="{D041B602-C745-4B25-1A56-42173C0785D1}"/>
          </ac:spMkLst>
        </pc:spChg>
        <pc:spChg chg="add del mod">
          <ac:chgData name="Gabriel Morris" userId="b27f8b3fe71fb418" providerId="LiveId" clId="{AA021BEC-26BE-4459-8962-083946D21688}" dt="2023-01-08T00:33:38.067" v="4386"/>
          <ac:spMkLst>
            <pc:docMk/>
            <pc:sldMk cId="395287320" sldId="314"/>
            <ac:spMk id="8" creationId="{B289EF83-1C25-33A6-15EC-3A38897EFD91}"/>
          </ac:spMkLst>
        </pc:spChg>
      </pc:sldChg>
      <pc:sldChg chg="delSp modSp add mod ord modAnim">
        <pc:chgData name="Gabriel Morris" userId="b27f8b3fe71fb418" providerId="LiveId" clId="{AA021BEC-26BE-4459-8962-083946D21688}" dt="2023-01-08T01:45:39.469" v="4520" actId="478"/>
        <pc:sldMkLst>
          <pc:docMk/>
          <pc:sldMk cId="3401013540" sldId="315"/>
        </pc:sldMkLst>
        <pc:spChg chg="mod">
          <ac:chgData name="Gabriel Morris" userId="b27f8b3fe71fb418" providerId="LiveId" clId="{AA021BEC-26BE-4459-8962-083946D21688}" dt="2023-01-08T00:40:02.755" v="4398" actId="113"/>
          <ac:spMkLst>
            <pc:docMk/>
            <pc:sldMk cId="3401013540" sldId="315"/>
            <ac:spMk id="3" creationId="{CEE7BEE2-856E-AA76-9E75-AC90BA49AF87}"/>
          </ac:spMkLst>
        </pc:spChg>
        <pc:spChg chg="del">
          <ac:chgData name="Gabriel Morris" userId="b27f8b3fe71fb418" providerId="LiveId" clId="{AA021BEC-26BE-4459-8962-083946D21688}" dt="2023-01-08T01:45:39.469" v="4520" actId="478"/>
          <ac:spMkLst>
            <pc:docMk/>
            <pc:sldMk cId="3401013540" sldId="315"/>
            <ac:spMk id="4" creationId="{CC3F24D9-57BD-130A-56DB-D9BF433A47FE}"/>
          </ac:spMkLst>
        </pc:spChg>
      </pc:sldChg>
      <pc:sldChg chg="delSp modSp add mod ord">
        <pc:chgData name="Gabriel Morris" userId="b27f8b3fe71fb418" providerId="LiveId" clId="{AA021BEC-26BE-4459-8962-083946D21688}" dt="2023-01-08T03:08:06.177" v="4578" actId="20577"/>
        <pc:sldMkLst>
          <pc:docMk/>
          <pc:sldMk cId="3847673811" sldId="316"/>
        </pc:sldMkLst>
        <pc:spChg chg="mod">
          <ac:chgData name="Gabriel Morris" userId="b27f8b3fe71fb418" providerId="LiveId" clId="{AA021BEC-26BE-4459-8962-083946D21688}" dt="2023-01-08T03:08:06.177" v="4578" actId="20577"/>
          <ac:spMkLst>
            <pc:docMk/>
            <pc:sldMk cId="3847673811" sldId="316"/>
            <ac:spMk id="3" creationId="{CEE7BEE2-856E-AA76-9E75-AC90BA49AF87}"/>
          </ac:spMkLst>
        </pc:spChg>
        <pc:spChg chg="del">
          <ac:chgData name="Gabriel Morris" userId="b27f8b3fe71fb418" providerId="LiveId" clId="{AA021BEC-26BE-4459-8962-083946D21688}" dt="2023-01-08T01:45:37.306" v="4519" actId="478"/>
          <ac:spMkLst>
            <pc:docMk/>
            <pc:sldMk cId="3847673811" sldId="316"/>
            <ac:spMk id="4" creationId="{CC3F24D9-57BD-130A-56DB-D9BF433A47FE}"/>
          </ac:spMkLst>
        </pc:spChg>
      </pc:sldChg>
      <pc:sldChg chg="modSp add mod">
        <pc:chgData name="Gabriel Morris" userId="b27f8b3fe71fb418" providerId="LiveId" clId="{AA021BEC-26BE-4459-8962-083946D21688}" dt="2023-01-08T01:14:33.882" v="4510" actId="113"/>
        <pc:sldMkLst>
          <pc:docMk/>
          <pc:sldMk cId="1833148004" sldId="317"/>
        </pc:sldMkLst>
        <pc:spChg chg="mod">
          <ac:chgData name="Gabriel Morris" userId="b27f8b3fe71fb418" providerId="LiveId" clId="{AA021BEC-26BE-4459-8962-083946D21688}" dt="2023-01-08T01:14:29.786" v="4509" actId="113"/>
          <ac:spMkLst>
            <pc:docMk/>
            <pc:sldMk cId="1833148004" sldId="317"/>
            <ac:spMk id="4" creationId="{B1B9F9A7-F9B4-41BA-D77C-E9446E8E42F1}"/>
          </ac:spMkLst>
        </pc:spChg>
        <pc:spChg chg="mod">
          <ac:chgData name="Gabriel Morris" userId="b27f8b3fe71fb418" providerId="LiveId" clId="{AA021BEC-26BE-4459-8962-083946D21688}" dt="2023-01-08T01:14:33.882" v="4510" actId="113"/>
          <ac:spMkLst>
            <pc:docMk/>
            <pc:sldMk cId="1833148004" sldId="317"/>
            <ac:spMk id="6" creationId="{12D98A57-2146-9D71-20E2-C99CBD586A47}"/>
          </ac:spMkLst>
        </pc:spChg>
      </pc:sldChg>
      <pc:sldChg chg="new del">
        <pc:chgData name="Gabriel Morris" userId="b27f8b3fe71fb418" providerId="LiveId" clId="{AA021BEC-26BE-4459-8962-083946D21688}" dt="2023-01-08T02:59:11.950" v="4524" actId="47"/>
        <pc:sldMkLst>
          <pc:docMk/>
          <pc:sldMk cId="463888648" sldId="318"/>
        </pc:sldMkLst>
      </pc:sldChg>
      <pc:sldChg chg="modSp add mod ord">
        <pc:chgData name="Gabriel Morris" userId="b27f8b3fe71fb418" providerId="LiveId" clId="{AA021BEC-26BE-4459-8962-083946D21688}" dt="2023-01-08T03:02:42.475" v="4563" actId="113"/>
        <pc:sldMkLst>
          <pc:docMk/>
          <pc:sldMk cId="1405343617" sldId="318"/>
        </pc:sldMkLst>
        <pc:spChg chg="mod">
          <ac:chgData name="Gabriel Morris" userId="b27f8b3fe71fb418" providerId="LiveId" clId="{AA021BEC-26BE-4459-8962-083946D21688}" dt="2023-01-08T03:02:42.475" v="4563" actId="113"/>
          <ac:spMkLst>
            <pc:docMk/>
            <pc:sldMk cId="1405343617" sldId="318"/>
            <ac:spMk id="3" creationId="{C5BFB961-51C5-991A-403F-CB5BE02DA237}"/>
          </ac:spMkLst>
        </pc:spChg>
      </pc:sldChg>
      <pc:sldChg chg="add ord">
        <pc:chgData name="Gabriel Morris" userId="b27f8b3fe71fb418" providerId="LiveId" clId="{AA021BEC-26BE-4459-8962-083946D21688}" dt="2023-01-08T03:08:40.892" v="4581"/>
        <pc:sldMkLst>
          <pc:docMk/>
          <pc:sldMk cId="4216315405" sldId="319"/>
        </pc:sldMkLst>
      </pc:sldChg>
      <pc:sldChg chg="addSp delSp modSp new del mod setBg">
        <pc:chgData name="Gabriel Morris" userId="b27f8b3fe71fb418" providerId="LiveId" clId="{AA021BEC-26BE-4459-8962-083946D21688}" dt="2023-01-08T04:26:57.210" v="4596" actId="47"/>
        <pc:sldMkLst>
          <pc:docMk/>
          <pc:sldMk cId="485490527" sldId="320"/>
        </pc:sldMkLst>
        <pc:spChg chg="del mod ord">
          <ac:chgData name="Gabriel Morris" userId="b27f8b3fe71fb418" providerId="LiveId" clId="{AA021BEC-26BE-4459-8962-083946D21688}" dt="2023-01-08T04:24:04.459" v="4595" actId="478"/>
          <ac:spMkLst>
            <pc:docMk/>
            <pc:sldMk cId="485490527" sldId="320"/>
            <ac:spMk id="2" creationId="{76FD2F61-706C-14B0-D06B-7BEF30F8C808}"/>
          </ac:spMkLst>
        </pc:spChg>
        <pc:spChg chg="add del">
          <ac:chgData name="Gabriel Morris" userId="b27f8b3fe71fb418" providerId="LiveId" clId="{AA021BEC-26BE-4459-8962-083946D21688}" dt="2023-01-08T04:23:56.807" v="4591" actId="26606"/>
          <ac:spMkLst>
            <pc:docMk/>
            <pc:sldMk cId="485490527" sldId="320"/>
            <ac:spMk id="8" creationId="{42A4FC2C-047E-45A5-965D-8E1E3BF09BC6}"/>
          </ac:spMkLst>
        </pc:spChg>
        <pc:spChg chg="add del">
          <ac:chgData name="Gabriel Morris" userId="b27f8b3fe71fb418" providerId="LiveId" clId="{AA021BEC-26BE-4459-8962-083946D21688}" dt="2023-01-08T04:24:00.911" v="4593" actId="26606"/>
          <ac:spMkLst>
            <pc:docMk/>
            <pc:sldMk cId="485490527" sldId="320"/>
            <ac:spMk id="10" creationId="{851012D1-8033-40B1-9EC0-91390FFC7403}"/>
          </ac:spMkLst>
        </pc:spChg>
        <pc:spChg chg="add del">
          <ac:chgData name="Gabriel Morris" userId="b27f8b3fe71fb418" providerId="LiveId" clId="{AA021BEC-26BE-4459-8962-083946D21688}" dt="2023-01-08T04:24:00.911" v="4593" actId="26606"/>
          <ac:spMkLst>
            <pc:docMk/>
            <pc:sldMk cId="485490527" sldId="320"/>
            <ac:spMk id="11" creationId="{569BBA9B-8F4E-4D2B-BEFA-41A475443377}"/>
          </ac:spMkLst>
        </pc:spChg>
        <pc:spChg chg="add del">
          <ac:chgData name="Gabriel Morris" userId="b27f8b3fe71fb418" providerId="LiveId" clId="{AA021BEC-26BE-4459-8962-083946D21688}" dt="2023-01-08T04:24:00.911" v="4593" actId="26606"/>
          <ac:spMkLst>
            <pc:docMk/>
            <pc:sldMk cId="485490527" sldId="320"/>
            <ac:spMk id="12" creationId="{2E80C965-DB6D-4F81-9E9E-B027384D0BD6}"/>
          </ac:spMkLst>
        </pc:spChg>
        <pc:spChg chg="add del">
          <ac:chgData name="Gabriel Morris" userId="b27f8b3fe71fb418" providerId="LiveId" clId="{AA021BEC-26BE-4459-8962-083946D21688}" dt="2023-01-08T04:24:00.911" v="4593" actId="26606"/>
          <ac:spMkLst>
            <pc:docMk/>
            <pc:sldMk cId="485490527" sldId="320"/>
            <ac:spMk id="14" creationId="{D291F021-C45C-4D44-A2B8-A789E386CC42}"/>
          </ac:spMkLst>
        </pc:spChg>
        <pc:spChg chg="add">
          <ac:chgData name="Gabriel Morris" userId="b27f8b3fe71fb418" providerId="LiveId" clId="{AA021BEC-26BE-4459-8962-083946D21688}" dt="2023-01-08T04:24:00.914" v="4594" actId="26606"/>
          <ac:spMkLst>
            <pc:docMk/>
            <pc:sldMk cId="485490527" sldId="320"/>
            <ac:spMk id="16" creationId="{42A4FC2C-047E-45A5-965D-8E1E3BF09BC6}"/>
          </ac:spMkLst>
        </pc:spChg>
        <pc:picChg chg="add mod">
          <ac:chgData name="Gabriel Morris" userId="b27f8b3fe71fb418" providerId="LiveId" clId="{AA021BEC-26BE-4459-8962-083946D21688}" dt="2023-01-08T04:24:00.914" v="4594" actId="26606"/>
          <ac:picMkLst>
            <pc:docMk/>
            <pc:sldMk cId="485490527" sldId="320"/>
            <ac:picMk id="3" creationId="{A291A562-8C31-B8B7-2EDB-0FFE07928FF4}"/>
          </ac:picMkLst>
        </pc:picChg>
      </pc:sldChg>
      <pc:sldMasterChg chg="modSp mod modSldLayout">
        <pc:chgData name="Gabriel Morris" userId="b27f8b3fe71fb418" providerId="LiveId" clId="{AA021BEC-26BE-4459-8962-083946D21688}" dt="2023-01-04T21:34:05.524" v="31" actId="2711"/>
        <pc:sldMasterMkLst>
          <pc:docMk/>
          <pc:sldMasterMk cId="224175386" sldId="2147483648"/>
        </pc:sldMasterMkLst>
        <pc:spChg chg="mod">
          <ac:chgData name="Gabriel Morris" userId="b27f8b3fe71fb418" providerId="LiveId" clId="{AA021BEC-26BE-4459-8962-083946D21688}" dt="2023-01-04T21:34:05.524" v="31" actId="2711"/>
          <ac:spMkLst>
            <pc:docMk/>
            <pc:sldMasterMk cId="224175386" sldId="2147483648"/>
            <ac:spMk id="2" creationId="{13550221-CAC6-8B30-9BD6-1557AF07AE10}"/>
          </ac:spMkLst>
        </pc:spChg>
        <pc:spChg chg="mod">
          <ac:chgData name="Gabriel Morris" userId="b27f8b3fe71fb418" providerId="LiveId" clId="{AA021BEC-26BE-4459-8962-083946D21688}" dt="2023-01-04T21:32:57.109" v="28" actId="1076"/>
          <ac:spMkLst>
            <pc:docMk/>
            <pc:sldMasterMk cId="224175386" sldId="2147483648"/>
            <ac:spMk id="3" creationId="{C42F15DD-4698-A3FE-ADF7-F27C634EBC39}"/>
          </ac:spMkLst>
        </pc:spChg>
        <pc:spChg chg="mod">
          <ac:chgData name="Gabriel Morris" userId="b27f8b3fe71fb418" providerId="LiveId" clId="{AA021BEC-26BE-4459-8962-083946D21688}" dt="2023-01-04T21:33:08.521" v="30" actId="14100"/>
          <ac:spMkLst>
            <pc:docMk/>
            <pc:sldMasterMk cId="224175386" sldId="2147483648"/>
            <ac:spMk id="5" creationId="{0F79A36C-D31F-17F5-7405-CFE5769E072E}"/>
          </ac:spMkLst>
        </pc:spChg>
        <pc:spChg chg="mod">
          <ac:chgData name="Gabriel Morris" userId="b27f8b3fe71fb418" providerId="LiveId" clId="{AA021BEC-26BE-4459-8962-083946D21688}" dt="2023-01-04T21:32:50.871" v="27" actId="1076"/>
          <ac:spMkLst>
            <pc:docMk/>
            <pc:sldMasterMk cId="224175386" sldId="2147483648"/>
            <ac:spMk id="9" creationId="{146C680A-A4E9-CF94-8EAF-287402746E9D}"/>
          </ac:spMkLst>
        </pc:spChg>
        <pc:sldLayoutChg chg="modSp mod">
          <pc:chgData name="Gabriel Morris" userId="b27f8b3fe71fb418" providerId="LiveId" clId="{AA021BEC-26BE-4459-8962-083946D21688}" dt="2023-01-04T21:15:18.124" v="4" actId="1076"/>
          <pc:sldLayoutMkLst>
            <pc:docMk/>
            <pc:sldMasterMk cId="224175386" sldId="2147483648"/>
            <pc:sldLayoutMk cId="1417981507" sldId="2147483650"/>
          </pc:sldLayoutMkLst>
          <pc:spChg chg="mod">
            <ac:chgData name="Gabriel Morris" userId="b27f8b3fe71fb418" providerId="LiveId" clId="{AA021BEC-26BE-4459-8962-083946D21688}" dt="2023-01-04T21:15:18.124" v="4" actId="1076"/>
            <ac:spMkLst>
              <pc:docMk/>
              <pc:sldMasterMk cId="224175386" sldId="2147483648"/>
              <pc:sldLayoutMk cId="1417981507" sldId="2147483650"/>
              <ac:spMk id="2" creationId="{22811FD5-94D9-3133-1E2C-5AFBF1D9C8D9}"/>
            </ac:spMkLst>
          </pc:spChg>
          <pc:spChg chg="mod">
            <ac:chgData name="Gabriel Morris" userId="b27f8b3fe71fb418" providerId="LiveId" clId="{AA021BEC-26BE-4459-8962-083946D21688}" dt="2023-01-04T21:15:11.890" v="3" actId="1076"/>
            <ac:spMkLst>
              <pc:docMk/>
              <pc:sldMasterMk cId="224175386" sldId="2147483648"/>
              <pc:sldLayoutMk cId="1417981507" sldId="2147483650"/>
              <ac:spMk id="3" creationId="{2993B873-D3A3-49F3-4049-2E983D6B94BF}"/>
            </ac:spMkLst>
          </pc:spChg>
        </pc:sldLayoutChg>
      </pc:sldMasterChg>
    </pc:docChg>
  </pc:docChgLst>
  <pc:docChgLst>
    <pc:chgData name="Gabriel Morris" userId="b27f8b3fe71fb418" providerId="LiveId" clId="{7958C128-59AE-44C3-AFF7-CD03E0FFF508}"/>
    <pc:docChg chg="undo redo custSel addSld delSld modSld modMainMaster">
      <pc:chgData name="Gabriel Morris" userId="b27f8b3fe71fb418" providerId="LiveId" clId="{7958C128-59AE-44C3-AFF7-CD03E0FFF508}" dt="2023-01-04T22:33:49.650" v="1228" actId="47"/>
      <pc:docMkLst>
        <pc:docMk/>
      </pc:docMkLst>
      <pc:sldChg chg="delSp modSp del mod">
        <pc:chgData name="Gabriel Morris" userId="b27f8b3fe71fb418" providerId="LiveId" clId="{7958C128-59AE-44C3-AFF7-CD03E0FFF508}" dt="2023-01-04T22:30:49.720" v="830" actId="47"/>
        <pc:sldMkLst>
          <pc:docMk/>
          <pc:sldMk cId="3387813704" sldId="259"/>
        </pc:sldMkLst>
        <pc:spChg chg="mod">
          <ac:chgData name="Gabriel Morris" userId="b27f8b3fe71fb418" providerId="LiveId" clId="{7958C128-59AE-44C3-AFF7-CD03E0FFF508}" dt="2023-01-03T21:39:00.005" v="80" actId="242"/>
          <ac:spMkLst>
            <pc:docMk/>
            <pc:sldMk cId="3387813704" sldId="259"/>
            <ac:spMk id="2" creationId="{2A4165DF-8524-F65B-D8E9-CFFEA1ED4D92}"/>
          </ac:spMkLst>
        </pc:spChg>
        <pc:spChg chg="mod">
          <ac:chgData name="Gabriel Morris" userId="b27f8b3fe71fb418" providerId="LiveId" clId="{7958C128-59AE-44C3-AFF7-CD03E0FFF508}" dt="2023-01-04T22:06:26.324" v="509" actId="113"/>
          <ac:spMkLst>
            <pc:docMk/>
            <pc:sldMk cId="3387813704" sldId="259"/>
            <ac:spMk id="3" creationId="{C38F5895-3068-5B15-2387-6A7EF3A14DBF}"/>
          </ac:spMkLst>
        </pc:spChg>
        <pc:spChg chg="del">
          <ac:chgData name="Gabriel Morris" userId="b27f8b3fe71fb418" providerId="LiveId" clId="{7958C128-59AE-44C3-AFF7-CD03E0FFF508}" dt="2023-01-03T21:50:09.069" v="392"/>
          <ac:spMkLst>
            <pc:docMk/>
            <pc:sldMk cId="3387813704" sldId="259"/>
            <ac:spMk id="4" creationId="{77A47B71-F15B-AECB-8EDE-7E5BC1751BD7}"/>
          </ac:spMkLst>
        </pc:spChg>
        <pc:spChg chg="mod">
          <ac:chgData name="Gabriel Morris" userId="b27f8b3fe71fb418" providerId="LiveId" clId="{7958C128-59AE-44C3-AFF7-CD03E0FFF508}" dt="2023-01-03T22:08:47.568" v="464" actId="207"/>
          <ac:spMkLst>
            <pc:docMk/>
            <pc:sldMk cId="3387813704" sldId="259"/>
            <ac:spMk id="5" creationId="{80AC40CC-5D77-715C-4B0A-E0FF261F2486}"/>
          </ac:spMkLst>
        </pc:spChg>
      </pc:sldChg>
      <pc:sldChg chg="addSp delSp modSp add del mod">
        <pc:chgData name="Gabriel Morris" userId="b27f8b3fe71fb418" providerId="LiveId" clId="{7958C128-59AE-44C3-AFF7-CD03E0FFF508}" dt="2023-01-04T22:33:49.650" v="1228" actId="47"/>
        <pc:sldMkLst>
          <pc:docMk/>
          <pc:sldMk cId="908949264" sldId="260"/>
        </pc:sldMkLst>
        <pc:spChg chg="mod">
          <ac:chgData name="Gabriel Morris" userId="b27f8b3fe71fb418" providerId="LiveId" clId="{7958C128-59AE-44C3-AFF7-CD03E0FFF508}" dt="2023-01-03T22:09:11.291" v="466" actId="15"/>
          <ac:spMkLst>
            <pc:docMk/>
            <pc:sldMk cId="908949264" sldId="260"/>
            <ac:spMk id="3" creationId="{C38F5895-3068-5B15-2387-6A7EF3A14DBF}"/>
          </ac:spMkLst>
        </pc:spChg>
        <pc:spChg chg="del">
          <ac:chgData name="Gabriel Morris" userId="b27f8b3fe71fb418" providerId="LiveId" clId="{7958C128-59AE-44C3-AFF7-CD03E0FFF508}" dt="2023-01-03T21:51:38.287" v="461" actId="478"/>
          <ac:spMkLst>
            <pc:docMk/>
            <pc:sldMk cId="908949264" sldId="260"/>
            <ac:spMk id="4" creationId="{AA1BA17D-75EF-565D-F9AB-86F045B9158D}"/>
          </ac:spMkLst>
        </pc:spChg>
        <pc:spChg chg="add mod">
          <ac:chgData name="Gabriel Morris" userId="b27f8b3fe71fb418" providerId="LiveId" clId="{7958C128-59AE-44C3-AFF7-CD03E0FFF508}" dt="2023-01-03T22:08:29.986" v="463" actId="207"/>
          <ac:spMkLst>
            <pc:docMk/>
            <pc:sldMk cId="908949264" sldId="260"/>
            <ac:spMk id="5" creationId="{91904246-D296-4596-BA53-C8D85DD0A1D2}"/>
          </ac:spMkLst>
        </pc:spChg>
      </pc:sldChg>
      <pc:sldChg chg="new">
        <pc:chgData name="Gabriel Morris" userId="b27f8b3fe71fb418" providerId="LiveId" clId="{7958C128-59AE-44C3-AFF7-CD03E0FFF508}" dt="2023-01-03T22:55:02.914" v="467" actId="680"/>
        <pc:sldMkLst>
          <pc:docMk/>
          <pc:sldMk cId="2128695723" sldId="261"/>
        </pc:sldMkLst>
      </pc:sldChg>
      <pc:sldChg chg="new">
        <pc:chgData name="Gabriel Morris" userId="b27f8b3fe71fb418" providerId="LiveId" clId="{7958C128-59AE-44C3-AFF7-CD03E0FFF508}" dt="2023-01-03T22:55:08.074" v="468" actId="680"/>
        <pc:sldMkLst>
          <pc:docMk/>
          <pc:sldMk cId="1344947793" sldId="262"/>
        </pc:sldMkLst>
      </pc:sldChg>
      <pc:sldChg chg="new">
        <pc:chgData name="Gabriel Morris" userId="b27f8b3fe71fb418" providerId="LiveId" clId="{7958C128-59AE-44C3-AFF7-CD03E0FFF508}" dt="2023-01-03T22:55:18.689" v="469" actId="680"/>
        <pc:sldMkLst>
          <pc:docMk/>
          <pc:sldMk cId="2729444277" sldId="263"/>
        </pc:sldMkLst>
      </pc:sldChg>
      <pc:sldChg chg="modSp new mod">
        <pc:chgData name="Gabriel Morris" userId="b27f8b3fe71fb418" providerId="LiveId" clId="{7958C128-59AE-44C3-AFF7-CD03E0FFF508}" dt="2023-01-04T22:30:39.524" v="829" actId="20577"/>
        <pc:sldMkLst>
          <pc:docMk/>
          <pc:sldMk cId="3844967405" sldId="263"/>
        </pc:sldMkLst>
        <pc:spChg chg="mod">
          <ac:chgData name="Gabriel Morris" userId="b27f8b3fe71fb418" providerId="LiveId" clId="{7958C128-59AE-44C3-AFF7-CD03E0FFF508}" dt="2023-01-04T22:28:30.247" v="568" actId="113"/>
          <ac:spMkLst>
            <pc:docMk/>
            <pc:sldMk cId="3844967405" sldId="263"/>
            <ac:spMk id="2" creationId="{E563EA4E-0A22-22A6-4831-CAAA3D4E7B27}"/>
          </ac:spMkLst>
        </pc:spChg>
        <pc:spChg chg="mod">
          <ac:chgData name="Gabriel Morris" userId="b27f8b3fe71fb418" providerId="LiveId" clId="{7958C128-59AE-44C3-AFF7-CD03E0FFF508}" dt="2023-01-04T22:30:39.524" v="829" actId="20577"/>
          <ac:spMkLst>
            <pc:docMk/>
            <pc:sldMk cId="3844967405" sldId="263"/>
            <ac:spMk id="3" creationId="{C5BFB961-51C5-991A-403F-CB5BE02DA237}"/>
          </ac:spMkLst>
        </pc:spChg>
      </pc:sldChg>
      <pc:sldChg chg="modSp add mod">
        <pc:chgData name="Gabriel Morris" userId="b27f8b3fe71fb418" providerId="LiveId" clId="{7958C128-59AE-44C3-AFF7-CD03E0FFF508}" dt="2023-01-04T22:33:22.070" v="1227" actId="20577"/>
        <pc:sldMkLst>
          <pc:docMk/>
          <pc:sldMk cId="1858947726" sldId="264"/>
        </pc:sldMkLst>
        <pc:spChg chg="mod">
          <ac:chgData name="Gabriel Morris" userId="b27f8b3fe71fb418" providerId="LiveId" clId="{7958C128-59AE-44C3-AFF7-CD03E0FFF508}" dt="2023-01-04T22:33:22.070" v="1227" actId="20577"/>
          <ac:spMkLst>
            <pc:docMk/>
            <pc:sldMk cId="1858947726" sldId="264"/>
            <ac:spMk id="3" creationId="{C5BFB961-51C5-991A-403F-CB5BE02DA237}"/>
          </ac:spMkLst>
        </pc:spChg>
      </pc:sldChg>
      <pc:sldMasterChg chg="modSp mod">
        <pc:chgData name="Gabriel Morris" userId="b27f8b3fe71fb418" providerId="LiveId" clId="{7958C128-59AE-44C3-AFF7-CD03E0FFF508}" dt="2023-01-04T22:27:52.812" v="565" actId="12"/>
        <pc:sldMasterMkLst>
          <pc:docMk/>
          <pc:sldMasterMk cId="224175386" sldId="2147483648"/>
        </pc:sldMasterMkLst>
        <pc:spChg chg="mod">
          <ac:chgData name="Gabriel Morris" userId="b27f8b3fe71fb418" providerId="LiveId" clId="{7958C128-59AE-44C3-AFF7-CD03E0FFF508}" dt="2023-01-04T22:26:59.981" v="559" actId="255"/>
          <ac:spMkLst>
            <pc:docMk/>
            <pc:sldMasterMk cId="224175386" sldId="2147483648"/>
            <ac:spMk id="2" creationId="{13550221-CAC6-8B30-9BD6-1557AF07AE10}"/>
          </ac:spMkLst>
        </pc:spChg>
        <pc:spChg chg="mod">
          <ac:chgData name="Gabriel Morris" userId="b27f8b3fe71fb418" providerId="LiveId" clId="{7958C128-59AE-44C3-AFF7-CD03E0FFF508}" dt="2023-01-04T22:27:52.812" v="565" actId="12"/>
          <ac:spMkLst>
            <pc:docMk/>
            <pc:sldMasterMk cId="224175386" sldId="2147483648"/>
            <ac:spMk id="3" creationId="{C42F15DD-4698-A3FE-ADF7-F27C634EBC39}"/>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C25A9-E0CF-4401-B900-FB17FBFF9F3D}" type="datetimeFigureOut">
              <a:rPr lang="en-US" smtClean="0"/>
              <a:t>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9A64F-18C8-4245-AB88-4DB148FCCE8B}" type="slidenum">
              <a:rPr lang="en-US" smtClean="0"/>
              <a:t>‹#›</a:t>
            </a:fld>
            <a:endParaRPr lang="en-US" dirty="0"/>
          </a:p>
        </p:txBody>
      </p:sp>
    </p:spTree>
    <p:extLst>
      <p:ext uri="{BB962C8B-B14F-4D97-AF65-F5344CB8AC3E}">
        <p14:creationId xmlns:p14="http://schemas.microsoft.com/office/powerpoint/2010/main" val="56476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620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1/4/2023</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1657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1/4/2023</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0926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1/4/2023</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98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1/4/2023</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22982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1/4/2023</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08088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1/4/2023</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4127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1/4/2023</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93002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1/4/2023</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78886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1/4/2023</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26126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1/4/2023</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27151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1/4/2023</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224175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991819-7F60-916B-237C-FF8B5174197B}"/>
              </a:ext>
            </a:extLst>
          </p:cNvPr>
          <p:cNvSpPr>
            <a:spLocks noGrp="1"/>
          </p:cNvSpPr>
          <p:nvPr>
            <p:ph type="ftr" sz="quarter" idx="11"/>
          </p:nvPr>
        </p:nvSpPr>
        <p:spPr>
          <a:xfrm>
            <a:off x="184991" y="6507092"/>
            <a:ext cx="9474648" cy="365125"/>
          </a:xfrm>
        </p:spPr>
        <p:txBody>
          <a:bodyPr/>
          <a:lstStyle/>
          <a:p>
            <a:r>
              <a:rPr lang="en-US" dirty="0"/>
              <a:t>Chart adapted from John H. Walton, Chronological and Background Charts of the Old Testament (Grand Rapids, MI: Zondervan Academic, 2019), 31.</a:t>
            </a:r>
          </a:p>
        </p:txBody>
      </p:sp>
      <p:graphicFrame>
        <p:nvGraphicFramePr>
          <p:cNvPr id="3" name="Table 3">
            <a:extLst>
              <a:ext uri="{FF2B5EF4-FFF2-40B4-BE49-F238E27FC236}">
                <a16:creationId xmlns:a16="http://schemas.microsoft.com/office/drawing/2014/main" id="{3E300DA0-FD68-AC12-3A96-028DD32B08AE}"/>
              </a:ext>
            </a:extLst>
          </p:cNvPr>
          <p:cNvGraphicFramePr>
            <a:graphicFrameLocks noGrp="1"/>
          </p:cNvGraphicFramePr>
          <p:nvPr>
            <p:extLst>
              <p:ext uri="{D42A27DB-BD31-4B8C-83A1-F6EECF244321}">
                <p14:modId xmlns:p14="http://schemas.microsoft.com/office/powerpoint/2010/main" val="2095813131"/>
              </p:ext>
            </p:extLst>
          </p:nvPr>
        </p:nvGraphicFramePr>
        <p:xfrm>
          <a:off x="0" y="0"/>
          <a:ext cx="12192000" cy="6390972"/>
        </p:xfrm>
        <a:graphic>
          <a:graphicData uri="http://schemas.openxmlformats.org/drawingml/2006/table">
            <a:tbl>
              <a:tblPr firstRow="1" bandRow="1">
                <a:tableStyleId>{5C22544A-7EE6-4342-B048-85BDC9FD1C3A}</a:tableStyleId>
              </a:tblPr>
              <a:tblGrid>
                <a:gridCol w="3542363">
                  <a:extLst>
                    <a:ext uri="{9D8B030D-6E8A-4147-A177-3AD203B41FA5}">
                      <a16:colId xmlns:a16="http://schemas.microsoft.com/office/drawing/2014/main" val="2958389056"/>
                    </a:ext>
                  </a:extLst>
                </a:gridCol>
                <a:gridCol w="2953164">
                  <a:extLst>
                    <a:ext uri="{9D8B030D-6E8A-4147-A177-3AD203B41FA5}">
                      <a16:colId xmlns:a16="http://schemas.microsoft.com/office/drawing/2014/main" val="3322627032"/>
                    </a:ext>
                  </a:extLst>
                </a:gridCol>
                <a:gridCol w="1436223">
                  <a:extLst>
                    <a:ext uri="{9D8B030D-6E8A-4147-A177-3AD203B41FA5}">
                      <a16:colId xmlns:a16="http://schemas.microsoft.com/office/drawing/2014/main" val="981878492"/>
                    </a:ext>
                  </a:extLst>
                </a:gridCol>
                <a:gridCol w="4260250">
                  <a:extLst>
                    <a:ext uri="{9D8B030D-6E8A-4147-A177-3AD203B41FA5}">
                      <a16:colId xmlns:a16="http://schemas.microsoft.com/office/drawing/2014/main" val="3462716292"/>
                    </a:ext>
                  </a:extLst>
                </a:gridCol>
              </a:tblGrid>
              <a:tr h="634789">
                <a:tc>
                  <a:txBody>
                    <a:bodyPr/>
                    <a:lstStyle/>
                    <a:p>
                      <a:pPr algn="ctr"/>
                      <a:r>
                        <a:rPr lang="en-US" sz="2000" dirty="0">
                          <a:solidFill>
                            <a:srgbClr val="FFFF00"/>
                          </a:solidFill>
                        </a:rPr>
                        <a:t>THE KINGS OF ISRAEL, NORTHERN KINGDOM</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APPROXIMATE DATE</a:t>
                      </a:r>
                    </a:p>
                    <a:p>
                      <a:pPr algn="ctr"/>
                      <a:endParaRPr lang="en-US" sz="1700" dirty="0"/>
                    </a:p>
                  </a:txBody>
                  <a:tcPr marL="84996" marR="84996" marT="42498" marB="42498"/>
                </a:tc>
                <a:tc>
                  <a:txBody>
                    <a:bodyPr/>
                    <a:lstStyle/>
                    <a:p>
                      <a:pPr algn="ctr"/>
                      <a:r>
                        <a:rPr lang="en-US" sz="1700" dirty="0"/>
                        <a:t>FATHER</a:t>
                      </a:r>
                    </a:p>
                  </a:txBody>
                  <a:tcPr marL="84996" marR="84996" marT="42498" marB="42498"/>
                </a:tc>
                <a:tc>
                  <a:txBody>
                    <a:bodyPr/>
                    <a:lstStyle/>
                    <a:p>
                      <a:pPr algn="ctr"/>
                      <a:r>
                        <a:rPr lang="en-US" sz="1700" dirty="0"/>
                        <a:t>HOW ACCESSION WAS GAINED</a:t>
                      </a:r>
                    </a:p>
                  </a:txBody>
                  <a:tcPr marL="84996" marR="84996" marT="42498" marB="42498"/>
                </a:tc>
                <a:extLst>
                  <a:ext uri="{0D108BD9-81ED-4DB2-BD59-A6C34878D82A}">
                    <a16:rowId xmlns:a16="http://schemas.microsoft.com/office/drawing/2014/main" val="3275082814"/>
                  </a:ext>
                </a:extLst>
              </a:tr>
              <a:tr h="506904">
                <a:tc>
                  <a:txBody>
                    <a:bodyPr/>
                    <a:lstStyle/>
                    <a:p>
                      <a:r>
                        <a:rPr lang="en-US" sz="1400" b="1" dirty="0"/>
                        <a:t>Jeroboam I  </a:t>
                      </a:r>
                    </a:p>
                    <a:p>
                      <a:r>
                        <a:rPr lang="en-US" sz="1400" b="1" dirty="0"/>
                        <a:t>Nadab</a:t>
                      </a:r>
                    </a:p>
                  </a:txBody>
                  <a:tcPr marL="84996" marR="84996" marT="42498" marB="42498"/>
                </a:tc>
                <a:tc>
                  <a:txBody>
                    <a:bodyPr/>
                    <a:lstStyle/>
                    <a:p>
                      <a:pPr algn="ctr"/>
                      <a:r>
                        <a:rPr lang="en-US" sz="1400" b="1" dirty="0"/>
                        <a:t>931-910</a:t>
                      </a:r>
                    </a:p>
                    <a:p>
                      <a:pPr algn="ctr"/>
                      <a:r>
                        <a:rPr lang="en-US" sz="1400" b="1" dirty="0"/>
                        <a:t>910-909</a:t>
                      </a:r>
                    </a:p>
                  </a:txBody>
                  <a:tcPr marL="84996" marR="84996" marT="42498" marB="42498"/>
                </a:tc>
                <a:tc>
                  <a:txBody>
                    <a:bodyPr/>
                    <a:lstStyle/>
                    <a:p>
                      <a:pPr algn="ctr"/>
                      <a:r>
                        <a:rPr lang="en-US" sz="1400" b="1" dirty="0"/>
                        <a:t>Nebat</a:t>
                      </a:r>
                    </a:p>
                    <a:p>
                      <a:pPr algn="ctr"/>
                      <a:r>
                        <a:rPr lang="en-US" sz="1400" b="1" dirty="0"/>
                        <a:t>Jeroboam</a:t>
                      </a:r>
                    </a:p>
                  </a:txBody>
                  <a:tcPr marL="84996" marR="84996" marT="42498" marB="42498"/>
                </a:tc>
                <a:tc>
                  <a:txBody>
                    <a:bodyPr/>
                    <a:lstStyle/>
                    <a:p>
                      <a:pPr algn="ctr"/>
                      <a:r>
                        <a:rPr lang="en-US" sz="1400" b="1" dirty="0"/>
                        <a:t>Chosen by the people</a:t>
                      </a:r>
                    </a:p>
                    <a:p>
                      <a:pPr algn="ctr"/>
                      <a:r>
                        <a:rPr lang="en-US" sz="1400" b="1" dirty="0"/>
                        <a:t>Inherited</a:t>
                      </a:r>
                    </a:p>
                  </a:txBody>
                  <a:tcPr marL="84996" marR="84996" marT="42498" marB="42498"/>
                </a:tc>
                <a:extLst>
                  <a:ext uri="{0D108BD9-81ED-4DB2-BD59-A6C34878D82A}">
                    <a16:rowId xmlns:a16="http://schemas.microsoft.com/office/drawing/2014/main" val="3164124748"/>
                  </a:ext>
                </a:extLst>
              </a:tr>
              <a:tr h="348644">
                <a:tc>
                  <a:txBody>
                    <a:bodyPr/>
                    <a:lstStyle/>
                    <a:p>
                      <a:r>
                        <a:rPr lang="en-US" sz="1400" b="1" dirty="0"/>
                        <a:t>Baasha</a:t>
                      </a:r>
                    </a:p>
                  </a:txBody>
                  <a:tcPr marL="84996" marR="84996" marT="42498" marB="42498"/>
                </a:tc>
                <a:tc>
                  <a:txBody>
                    <a:bodyPr/>
                    <a:lstStyle/>
                    <a:p>
                      <a:pPr algn="ctr"/>
                      <a:r>
                        <a:rPr lang="en-US" sz="1400" b="1" dirty="0"/>
                        <a:t>909-886</a:t>
                      </a:r>
                    </a:p>
                  </a:txBody>
                  <a:tcPr marL="84996" marR="84996" marT="42498" marB="42498"/>
                </a:tc>
                <a:tc>
                  <a:txBody>
                    <a:bodyPr/>
                    <a:lstStyle/>
                    <a:p>
                      <a:pPr algn="ctr"/>
                      <a:r>
                        <a:rPr lang="en-US" sz="1400" b="1" dirty="0"/>
                        <a:t>Common</a:t>
                      </a:r>
                    </a:p>
                  </a:txBody>
                  <a:tcPr marL="84996" marR="84996" marT="42498" marB="42498"/>
                </a:tc>
                <a:tc>
                  <a:txBody>
                    <a:bodyPr/>
                    <a:lstStyle/>
                    <a:p>
                      <a:pPr algn="ctr"/>
                      <a:r>
                        <a:rPr lang="en-US" sz="1400" b="1" dirty="0"/>
                        <a:t>Assassinated</a:t>
                      </a:r>
                    </a:p>
                  </a:txBody>
                  <a:tcPr marL="84996" marR="84996" marT="42498" marB="42498"/>
                </a:tc>
                <a:extLst>
                  <a:ext uri="{0D108BD9-81ED-4DB2-BD59-A6C34878D82A}">
                    <a16:rowId xmlns:a16="http://schemas.microsoft.com/office/drawing/2014/main" val="361578712"/>
                  </a:ext>
                </a:extLst>
              </a:tr>
              <a:tr h="506904">
                <a:tc>
                  <a:txBody>
                    <a:bodyPr/>
                    <a:lstStyle/>
                    <a:p>
                      <a:r>
                        <a:rPr lang="en-US" sz="1400" b="1" dirty="0"/>
                        <a:t>Elah</a:t>
                      </a:r>
                    </a:p>
                    <a:p>
                      <a:r>
                        <a:rPr lang="en-US" sz="1400" b="1" dirty="0"/>
                        <a:t>Zimri</a:t>
                      </a:r>
                    </a:p>
                  </a:txBody>
                  <a:tcPr marL="84996" marR="84996" marT="42498" marB="42498"/>
                </a:tc>
                <a:tc>
                  <a:txBody>
                    <a:bodyPr/>
                    <a:lstStyle/>
                    <a:p>
                      <a:pPr algn="ctr"/>
                      <a:r>
                        <a:rPr lang="en-US" sz="1400" b="1" dirty="0"/>
                        <a:t>886-885</a:t>
                      </a:r>
                    </a:p>
                    <a:p>
                      <a:pPr algn="ctr"/>
                      <a:r>
                        <a:rPr lang="en-US" sz="1400" b="1" dirty="0"/>
                        <a:t>885</a:t>
                      </a:r>
                    </a:p>
                  </a:txBody>
                  <a:tcPr marL="84996" marR="84996" marT="42498" marB="42498"/>
                </a:tc>
                <a:tc>
                  <a:txBody>
                    <a:bodyPr/>
                    <a:lstStyle/>
                    <a:p>
                      <a:pPr algn="ctr"/>
                      <a:r>
                        <a:rPr lang="en-US" sz="1400" b="1" dirty="0"/>
                        <a:t>Baasha</a:t>
                      </a:r>
                    </a:p>
                    <a:p>
                      <a:pPr algn="ctr"/>
                      <a:r>
                        <a:rPr lang="en-US" sz="1400" b="1" dirty="0"/>
                        <a:t>Common</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p>
                      <a:pPr algn="ctr"/>
                      <a:endParaRPr lang="en-US" sz="1400" b="1" dirty="0"/>
                    </a:p>
                  </a:txBody>
                  <a:tcPr marL="84996" marR="84996" marT="42498" marB="42498"/>
                </a:tc>
                <a:extLst>
                  <a:ext uri="{0D108BD9-81ED-4DB2-BD59-A6C34878D82A}">
                    <a16:rowId xmlns:a16="http://schemas.microsoft.com/office/drawing/2014/main" val="3528888578"/>
                  </a:ext>
                </a:extLst>
              </a:tr>
              <a:tr h="348644">
                <a:tc>
                  <a:txBody>
                    <a:bodyPr/>
                    <a:lstStyle/>
                    <a:p>
                      <a:r>
                        <a:rPr lang="en-US" sz="1400" b="1" dirty="0"/>
                        <a:t>Omri</a:t>
                      </a:r>
                    </a:p>
                  </a:txBody>
                  <a:tcPr marL="84996" marR="84996" marT="42498" marB="42498"/>
                </a:tc>
                <a:tc>
                  <a:txBody>
                    <a:bodyPr/>
                    <a:lstStyle/>
                    <a:p>
                      <a:pPr algn="ctr"/>
                      <a:r>
                        <a:rPr lang="en-US" sz="1400" b="1" dirty="0"/>
                        <a:t>885-874</a:t>
                      </a:r>
                    </a:p>
                  </a:txBody>
                  <a:tcPr marL="84996" marR="84996" marT="42498" marB="42498"/>
                </a:tc>
                <a:tc>
                  <a:txBody>
                    <a:bodyPr/>
                    <a:lstStyle/>
                    <a:p>
                      <a:pPr algn="ctr"/>
                      <a:r>
                        <a:rPr lang="en-US" sz="1400" b="1" dirty="0"/>
                        <a:t>Common</a:t>
                      </a:r>
                    </a:p>
                  </a:txBody>
                  <a:tcPr marL="84996" marR="84996" marT="42498" marB="42498"/>
                </a:tc>
                <a:tc>
                  <a:txBody>
                    <a:bodyPr/>
                    <a:lstStyle/>
                    <a:p>
                      <a:pPr algn="ctr"/>
                      <a:r>
                        <a:rPr lang="en-US" sz="1400" b="1" dirty="0"/>
                        <a:t>Declared so by army</a:t>
                      </a:r>
                    </a:p>
                  </a:txBody>
                  <a:tcPr marL="84996" marR="84996" marT="42498" marB="42498"/>
                </a:tc>
                <a:extLst>
                  <a:ext uri="{0D108BD9-81ED-4DB2-BD59-A6C34878D82A}">
                    <a16:rowId xmlns:a16="http://schemas.microsoft.com/office/drawing/2014/main" val="518640509"/>
                  </a:ext>
                </a:extLst>
              </a:tr>
              <a:tr h="506904">
                <a:tc>
                  <a:txBody>
                    <a:bodyPr/>
                    <a:lstStyle/>
                    <a:p>
                      <a:r>
                        <a:rPr lang="en-US" sz="1400" b="1" dirty="0"/>
                        <a:t>Ahab</a:t>
                      </a:r>
                    </a:p>
                    <a:p>
                      <a:r>
                        <a:rPr lang="en-US" sz="1400" b="1" dirty="0"/>
                        <a:t>Ahazia</a:t>
                      </a:r>
                    </a:p>
                  </a:txBody>
                  <a:tcPr marL="84996" marR="84996" marT="42498" marB="42498"/>
                </a:tc>
                <a:tc>
                  <a:txBody>
                    <a:bodyPr/>
                    <a:lstStyle/>
                    <a:p>
                      <a:pPr algn="ctr"/>
                      <a:r>
                        <a:rPr lang="en-US" sz="1400" b="1" dirty="0"/>
                        <a:t>874-853</a:t>
                      </a:r>
                    </a:p>
                    <a:p>
                      <a:pPr algn="ctr"/>
                      <a:r>
                        <a:rPr lang="en-US" sz="1400" b="1" dirty="0"/>
                        <a:t>853-852</a:t>
                      </a:r>
                    </a:p>
                  </a:txBody>
                  <a:tcPr marL="84996" marR="84996" marT="42498" marB="42498"/>
                </a:tc>
                <a:tc>
                  <a:txBody>
                    <a:bodyPr/>
                    <a:lstStyle/>
                    <a:p>
                      <a:pPr algn="ctr"/>
                      <a:r>
                        <a:rPr lang="en-US" sz="1400" b="1" dirty="0"/>
                        <a:t>Omri</a:t>
                      </a:r>
                    </a:p>
                    <a:p>
                      <a:pPr algn="ctr"/>
                      <a:r>
                        <a:rPr lang="en-US" sz="1400" b="1" dirty="0"/>
                        <a:t>Ahab</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2398057774"/>
                  </a:ext>
                </a:extLst>
              </a:tr>
              <a:tr h="348644">
                <a:tc>
                  <a:txBody>
                    <a:bodyPr/>
                    <a:lstStyle/>
                    <a:p>
                      <a:r>
                        <a:rPr lang="en-US" sz="1400" b="1" dirty="0"/>
                        <a:t>Jehoram</a:t>
                      </a:r>
                    </a:p>
                  </a:txBody>
                  <a:tcPr marL="84996" marR="84996" marT="42498" marB="42498"/>
                </a:tc>
                <a:tc>
                  <a:txBody>
                    <a:bodyPr/>
                    <a:lstStyle/>
                    <a:p>
                      <a:pPr algn="ctr"/>
                      <a:r>
                        <a:rPr lang="en-US" sz="1400" b="1" dirty="0"/>
                        <a:t>852-841</a:t>
                      </a:r>
                    </a:p>
                  </a:txBody>
                  <a:tcPr marL="84996" marR="84996" marT="42498" marB="42498"/>
                </a:tc>
                <a:tc>
                  <a:txBody>
                    <a:bodyPr/>
                    <a:lstStyle/>
                    <a:p>
                      <a:pPr algn="ctr"/>
                      <a:r>
                        <a:rPr lang="en-US" sz="1400" b="1" dirty="0"/>
                        <a:t>Ahab</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2672655876"/>
                  </a:ext>
                </a:extLst>
              </a:tr>
              <a:tr h="348644">
                <a:tc>
                  <a:txBody>
                    <a:bodyPr/>
                    <a:lstStyle/>
                    <a:p>
                      <a:r>
                        <a:rPr lang="en-US" sz="1400" b="1" dirty="0"/>
                        <a:t>Jehu</a:t>
                      </a:r>
                    </a:p>
                  </a:txBody>
                  <a:tcPr marL="84996" marR="84996" marT="42498" marB="42498"/>
                </a:tc>
                <a:tc>
                  <a:txBody>
                    <a:bodyPr/>
                    <a:lstStyle/>
                    <a:p>
                      <a:pPr algn="ctr"/>
                      <a:r>
                        <a:rPr lang="en-US" sz="1400" b="1" dirty="0"/>
                        <a:t>841-814</a:t>
                      </a:r>
                    </a:p>
                  </a:txBody>
                  <a:tcPr marL="84996" marR="84996" marT="42498" marB="42498"/>
                </a:tc>
                <a:tc>
                  <a:txBody>
                    <a:bodyPr/>
                    <a:lstStyle/>
                    <a:p>
                      <a:pPr algn="ctr"/>
                      <a:r>
                        <a:rPr lang="en-US" sz="1400" b="1" dirty="0"/>
                        <a:t>Nimshi</a:t>
                      </a:r>
                    </a:p>
                  </a:txBody>
                  <a:tcPr marL="84996" marR="84996" marT="42498" marB="42498"/>
                </a:tc>
                <a:tc>
                  <a:txBody>
                    <a:bodyPr/>
                    <a:lstStyle/>
                    <a:p>
                      <a:pPr algn="ctr"/>
                      <a:r>
                        <a:rPr lang="en-US" sz="1400" b="1" dirty="0"/>
                        <a:t>Assassinated</a:t>
                      </a:r>
                    </a:p>
                  </a:txBody>
                  <a:tcPr marL="84996" marR="84996" marT="42498" marB="42498"/>
                </a:tc>
                <a:extLst>
                  <a:ext uri="{0D108BD9-81ED-4DB2-BD59-A6C34878D82A}">
                    <a16:rowId xmlns:a16="http://schemas.microsoft.com/office/drawing/2014/main" val="1899772708"/>
                  </a:ext>
                </a:extLst>
              </a:tr>
              <a:tr h="348644">
                <a:tc>
                  <a:txBody>
                    <a:bodyPr/>
                    <a:lstStyle/>
                    <a:p>
                      <a:r>
                        <a:rPr lang="en-US" sz="1400" b="1" dirty="0"/>
                        <a:t>Jehoahaz</a:t>
                      </a:r>
                    </a:p>
                  </a:txBody>
                  <a:tcPr marL="84996" marR="84996" marT="42498" marB="42498"/>
                </a:tc>
                <a:tc>
                  <a:txBody>
                    <a:bodyPr/>
                    <a:lstStyle/>
                    <a:p>
                      <a:pPr algn="ctr"/>
                      <a:r>
                        <a:rPr lang="en-US" sz="1400" b="1" dirty="0"/>
                        <a:t>814-798</a:t>
                      </a:r>
                    </a:p>
                  </a:txBody>
                  <a:tcPr marL="84996" marR="84996" marT="42498" marB="42498"/>
                </a:tc>
                <a:tc>
                  <a:txBody>
                    <a:bodyPr/>
                    <a:lstStyle/>
                    <a:p>
                      <a:pPr algn="ctr"/>
                      <a:r>
                        <a:rPr lang="en-US" sz="1400" b="1" dirty="0"/>
                        <a:t>Jehu</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3908104373"/>
                  </a:ext>
                </a:extLst>
              </a:tr>
              <a:tr h="348644">
                <a:tc>
                  <a:txBody>
                    <a:bodyPr/>
                    <a:lstStyle/>
                    <a:p>
                      <a:r>
                        <a:rPr lang="en-US" sz="1400" b="1" dirty="0"/>
                        <a:t>Jehoash</a:t>
                      </a:r>
                    </a:p>
                  </a:txBody>
                  <a:tcPr marL="84996" marR="84996" marT="42498" marB="42498">
                    <a:lnB w="12700" cmpd="sng">
                      <a:noFill/>
                    </a:lnB>
                  </a:tcPr>
                </a:tc>
                <a:tc>
                  <a:txBody>
                    <a:bodyPr/>
                    <a:lstStyle/>
                    <a:p>
                      <a:pPr algn="ctr"/>
                      <a:r>
                        <a:rPr lang="en-US" sz="1400" b="1" dirty="0"/>
                        <a:t>798-782</a:t>
                      </a:r>
                    </a:p>
                  </a:txBody>
                  <a:tcPr marL="84996" marR="84996" marT="42498" marB="42498">
                    <a:lnB w="12700" cmpd="sng">
                      <a:noFill/>
                    </a:lnB>
                  </a:tcPr>
                </a:tc>
                <a:tc>
                  <a:txBody>
                    <a:bodyPr/>
                    <a:lstStyle/>
                    <a:p>
                      <a:pPr algn="ctr"/>
                      <a:r>
                        <a:rPr lang="en-US" sz="1400" b="1" dirty="0"/>
                        <a:t>Jehoahaz</a:t>
                      </a:r>
                    </a:p>
                  </a:txBody>
                  <a:tcPr marL="84996" marR="84996" marT="42498" marB="42498">
                    <a:lnB w="12700" cmpd="sng">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lnB w="12700" cmpd="sng">
                      <a:noFill/>
                    </a:lnB>
                  </a:tcPr>
                </a:tc>
                <a:extLst>
                  <a:ext uri="{0D108BD9-81ED-4DB2-BD59-A6C34878D82A}">
                    <a16:rowId xmlns:a16="http://schemas.microsoft.com/office/drawing/2014/main" val="531460899"/>
                  </a:ext>
                </a:extLst>
              </a:tr>
              <a:tr h="348644">
                <a:tc>
                  <a:txBody>
                    <a:bodyPr/>
                    <a:lstStyle/>
                    <a:p>
                      <a:r>
                        <a:rPr lang="en-US" sz="1400" b="1" dirty="0">
                          <a:solidFill>
                            <a:srgbClr val="FFFF00"/>
                          </a:solidFill>
                        </a:rPr>
                        <a:t>Jeroboam II</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algn="ctr"/>
                      <a:r>
                        <a:rPr lang="en-US" sz="1400" b="1" dirty="0">
                          <a:solidFill>
                            <a:srgbClr val="FFFF00"/>
                          </a:solidFill>
                        </a:rPr>
                        <a:t>793-753</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algn="ctr"/>
                      <a:r>
                        <a:rPr lang="en-US" sz="1400" b="1" dirty="0">
                          <a:solidFill>
                            <a:srgbClr val="FFFF00"/>
                          </a:solidFill>
                        </a:rPr>
                        <a:t>Jehoash</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00"/>
                          </a:solidFill>
                        </a:rPr>
                        <a:t>Inherited</a:t>
                      </a:r>
                    </a:p>
                  </a:txBody>
                  <a:tcPr marL="84996" marR="84996" marT="42498" marB="4249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16022040"/>
                  </a:ext>
                </a:extLst>
              </a:tr>
              <a:tr h="348644">
                <a:tc>
                  <a:txBody>
                    <a:bodyPr/>
                    <a:lstStyle/>
                    <a:p>
                      <a:r>
                        <a:rPr lang="en-US" sz="1400" b="1" dirty="0"/>
                        <a:t>Zechariah</a:t>
                      </a:r>
                    </a:p>
                  </a:txBody>
                  <a:tcPr marL="84996" marR="84996" marT="42498" marB="42498">
                    <a:lnT w="12700" cmpd="sng">
                      <a:noFill/>
                    </a:lnT>
                  </a:tcPr>
                </a:tc>
                <a:tc>
                  <a:txBody>
                    <a:bodyPr/>
                    <a:lstStyle/>
                    <a:p>
                      <a:pPr algn="ctr"/>
                      <a:r>
                        <a:rPr lang="en-US" sz="1400" b="1" dirty="0"/>
                        <a:t>753-752</a:t>
                      </a:r>
                    </a:p>
                  </a:txBody>
                  <a:tcPr marL="84996" marR="84996" marT="42498" marB="42498">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Jeroboam II</a:t>
                      </a:r>
                    </a:p>
                  </a:txBody>
                  <a:tcPr marL="84996" marR="84996" marT="42498" marB="42498">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lnT w="12700" cmpd="sng">
                      <a:noFill/>
                    </a:lnT>
                  </a:tcPr>
                </a:tc>
                <a:extLst>
                  <a:ext uri="{0D108BD9-81ED-4DB2-BD59-A6C34878D82A}">
                    <a16:rowId xmlns:a16="http://schemas.microsoft.com/office/drawing/2014/main" val="660000846"/>
                  </a:ext>
                </a:extLst>
              </a:tr>
              <a:tr h="506904">
                <a:tc>
                  <a:txBody>
                    <a:bodyPr/>
                    <a:lstStyle/>
                    <a:p>
                      <a:r>
                        <a:rPr lang="en-US" sz="1400" b="1" dirty="0"/>
                        <a:t>Shallum</a:t>
                      </a:r>
                    </a:p>
                    <a:p>
                      <a:r>
                        <a:rPr lang="en-US" sz="1400" b="1" dirty="0"/>
                        <a:t>Menahem</a:t>
                      </a:r>
                    </a:p>
                  </a:txBody>
                  <a:tcPr marL="84996" marR="84996" marT="42498" marB="42498"/>
                </a:tc>
                <a:tc>
                  <a:txBody>
                    <a:bodyPr/>
                    <a:lstStyle/>
                    <a:p>
                      <a:pPr algn="ctr"/>
                      <a:r>
                        <a:rPr lang="en-US" sz="1400" b="1" dirty="0"/>
                        <a:t>752</a:t>
                      </a:r>
                    </a:p>
                    <a:p>
                      <a:pPr algn="ctr"/>
                      <a:r>
                        <a:rPr lang="en-US" sz="1400" b="1" dirty="0"/>
                        <a:t>752-742</a:t>
                      </a:r>
                    </a:p>
                  </a:txBody>
                  <a:tcPr marL="84996" marR="84996" marT="42498" marB="42498"/>
                </a:tc>
                <a:tc>
                  <a:txBody>
                    <a:bodyPr/>
                    <a:lstStyle/>
                    <a:p>
                      <a:pPr algn="ctr"/>
                      <a:r>
                        <a:rPr lang="en-US" sz="1400" b="1" dirty="0"/>
                        <a:t>Jabesh</a:t>
                      </a:r>
                    </a:p>
                    <a:p>
                      <a:pPr algn="ctr"/>
                      <a:r>
                        <a:rPr lang="en-US" sz="1400" b="1" dirty="0"/>
                        <a:t>Gadi</a:t>
                      </a:r>
                    </a:p>
                  </a:txBody>
                  <a:tcPr marL="84996" marR="84996" marT="42498" marB="42498"/>
                </a:tc>
                <a:tc>
                  <a:txBody>
                    <a:bodyPr/>
                    <a:lstStyle/>
                    <a:p>
                      <a:pPr algn="ctr"/>
                      <a:r>
                        <a:rPr lang="en-US" sz="1400" b="1" dirty="0"/>
                        <a:t>Assassinated</a:t>
                      </a:r>
                    </a:p>
                    <a:p>
                      <a:pPr algn="ctr"/>
                      <a:r>
                        <a:rPr lang="en-US" sz="1400" b="1" dirty="0"/>
                        <a:t>Assassinated</a:t>
                      </a:r>
                    </a:p>
                  </a:txBody>
                  <a:tcPr marL="84996" marR="84996" marT="42498" marB="42498"/>
                </a:tc>
                <a:extLst>
                  <a:ext uri="{0D108BD9-81ED-4DB2-BD59-A6C34878D82A}">
                    <a16:rowId xmlns:a16="http://schemas.microsoft.com/office/drawing/2014/main" val="467807976"/>
                  </a:ext>
                </a:extLst>
              </a:tr>
              <a:tr h="348644">
                <a:tc>
                  <a:txBody>
                    <a:bodyPr/>
                    <a:lstStyle/>
                    <a:p>
                      <a:r>
                        <a:rPr lang="en-US" sz="1400" b="1" dirty="0"/>
                        <a:t>Pekahiah</a:t>
                      </a:r>
                    </a:p>
                  </a:txBody>
                  <a:tcPr marL="84996" marR="84996" marT="42498" marB="42498"/>
                </a:tc>
                <a:tc>
                  <a:txBody>
                    <a:bodyPr/>
                    <a:lstStyle/>
                    <a:p>
                      <a:pPr algn="ctr"/>
                      <a:r>
                        <a:rPr lang="en-US" sz="1400" b="1" dirty="0"/>
                        <a:t>742-740</a:t>
                      </a:r>
                    </a:p>
                  </a:txBody>
                  <a:tcPr marL="84996" marR="84996" marT="42498" marB="42498"/>
                </a:tc>
                <a:tc>
                  <a:txBody>
                    <a:bodyPr/>
                    <a:lstStyle/>
                    <a:p>
                      <a:pPr algn="ctr"/>
                      <a:r>
                        <a:rPr lang="en-US" sz="1400" b="1" dirty="0"/>
                        <a:t>Menahem</a:t>
                      </a:r>
                    </a:p>
                  </a:txBody>
                  <a:tcPr marL="84996" marR="84996" marT="42498" marB="4249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Inherited</a:t>
                      </a:r>
                    </a:p>
                  </a:txBody>
                  <a:tcPr marL="84996" marR="84996" marT="42498" marB="42498"/>
                </a:tc>
                <a:extLst>
                  <a:ext uri="{0D108BD9-81ED-4DB2-BD59-A6C34878D82A}">
                    <a16:rowId xmlns:a16="http://schemas.microsoft.com/office/drawing/2014/main" val="168397312"/>
                  </a:ext>
                </a:extLst>
              </a:tr>
              <a:tr h="506904">
                <a:tc>
                  <a:txBody>
                    <a:bodyPr/>
                    <a:lstStyle/>
                    <a:p>
                      <a:r>
                        <a:rPr lang="en-US" sz="1400" b="1" dirty="0"/>
                        <a:t>Pekah</a:t>
                      </a:r>
                    </a:p>
                    <a:p>
                      <a:r>
                        <a:rPr lang="en-US" sz="1400" b="1" dirty="0"/>
                        <a:t>Hoshea</a:t>
                      </a:r>
                    </a:p>
                  </a:txBody>
                  <a:tcPr marL="84996" marR="84996" marT="42498" marB="42498"/>
                </a:tc>
                <a:tc>
                  <a:txBody>
                    <a:bodyPr/>
                    <a:lstStyle/>
                    <a:p>
                      <a:pPr algn="ctr"/>
                      <a:r>
                        <a:rPr lang="en-US" sz="1400" b="1" dirty="0"/>
                        <a:t>752-732</a:t>
                      </a:r>
                    </a:p>
                    <a:p>
                      <a:pPr algn="ctr"/>
                      <a:r>
                        <a:rPr lang="en-US" sz="1400" b="1" dirty="0"/>
                        <a:t>732-722</a:t>
                      </a:r>
                    </a:p>
                  </a:txBody>
                  <a:tcPr marL="84996" marR="84996" marT="42498" marB="42498"/>
                </a:tc>
                <a:tc>
                  <a:txBody>
                    <a:bodyPr/>
                    <a:lstStyle/>
                    <a:p>
                      <a:pPr algn="ctr"/>
                      <a:r>
                        <a:rPr lang="en-US" sz="1400" b="1" dirty="0"/>
                        <a:t>Remaliah</a:t>
                      </a:r>
                    </a:p>
                    <a:p>
                      <a:pPr algn="ctr"/>
                      <a:r>
                        <a:rPr lang="en-US" sz="1400" b="1" dirty="0"/>
                        <a:t>Elah</a:t>
                      </a:r>
                    </a:p>
                  </a:txBody>
                  <a:tcPr marL="84996" marR="84996" marT="42498" marB="42498"/>
                </a:tc>
                <a:tc>
                  <a:txBody>
                    <a:bodyPr/>
                    <a:lstStyle/>
                    <a:p>
                      <a:pPr algn="ctr"/>
                      <a:r>
                        <a:rPr lang="en-US" sz="1400" b="1" dirty="0"/>
                        <a:t>Coup d’etat</a:t>
                      </a:r>
                    </a:p>
                    <a:p>
                      <a:pPr algn="ctr"/>
                      <a:r>
                        <a:rPr lang="en-US" sz="1400" b="1" dirty="0"/>
                        <a:t>Assassinated</a:t>
                      </a:r>
                    </a:p>
                  </a:txBody>
                  <a:tcPr marL="84996" marR="84996" marT="42498" marB="42498"/>
                </a:tc>
                <a:extLst>
                  <a:ext uri="{0D108BD9-81ED-4DB2-BD59-A6C34878D82A}">
                    <a16:rowId xmlns:a16="http://schemas.microsoft.com/office/drawing/2014/main" val="2088274995"/>
                  </a:ext>
                </a:extLst>
              </a:tr>
            </a:tbl>
          </a:graphicData>
        </a:graphic>
      </p:graphicFrame>
    </p:spTree>
    <p:extLst>
      <p:ext uri="{BB962C8B-B14F-4D97-AF65-F5344CB8AC3E}">
        <p14:creationId xmlns:p14="http://schemas.microsoft.com/office/powerpoint/2010/main" val="216045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4344A671-4240-44C8-CDB0-8F5F8A40DA66}"/>
              </a:ext>
            </a:extLst>
          </p:cNvPr>
          <p:cNvGraphicFramePr>
            <a:graphicFrameLocks noGrp="1"/>
          </p:cNvGraphicFramePr>
          <p:nvPr>
            <p:extLst>
              <p:ext uri="{D42A27DB-BD31-4B8C-83A1-F6EECF244321}">
                <p14:modId xmlns:p14="http://schemas.microsoft.com/office/powerpoint/2010/main" val="3441461421"/>
              </p:ext>
            </p:extLst>
          </p:nvPr>
        </p:nvGraphicFramePr>
        <p:xfrm>
          <a:off x="177417" y="122829"/>
          <a:ext cx="8106774" cy="6341263"/>
        </p:xfrm>
        <a:graphic>
          <a:graphicData uri="http://schemas.openxmlformats.org/drawingml/2006/table">
            <a:tbl>
              <a:tblPr firstRow="1" bandRow="1">
                <a:tableStyleId>{5C22544A-7EE6-4342-B048-85BDC9FD1C3A}</a:tableStyleId>
              </a:tblPr>
              <a:tblGrid>
                <a:gridCol w="2388362">
                  <a:extLst>
                    <a:ext uri="{9D8B030D-6E8A-4147-A177-3AD203B41FA5}">
                      <a16:colId xmlns:a16="http://schemas.microsoft.com/office/drawing/2014/main" val="485232105"/>
                    </a:ext>
                  </a:extLst>
                </a:gridCol>
                <a:gridCol w="1637731">
                  <a:extLst>
                    <a:ext uri="{9D8B030D-6E8A-4147-A177-3AD203B41FA5}">
                      <a16:colId xmlns:a16="http://schemas.microsoft.com/office/drawing/2014/main" val="2294062064"/>
                    </a:ext>
                  </a:extLst>
                </a:gridCol>
                <a:gridCol w="2470245">
                  <a:extLst>
                    <a:ext uri="{9D8B030D-6E8A-4147-A177-3AD203B41FA5}">
                      <a16:colId xmlns:a16="http://schemas.microsoft.com/office/drawing/2014/main" val="3251890379"/>
                    </a:ext>
                  </a:extLst>
                </a:gridCol>
                <a:gridCol w="1610436">
                  <a:extLst>
                    <a:ext uri="{9D8B030D-6E8A-4147-A177-3AD203B41FA5}">
                      <a16:colId xmlns:a16="http://schemas.microsoft.com/office/drawing/2014/main" val="289112859"/>
                    </a:ext>
                  </a:extLst>
                </a:gridCol>
              </a:tblGrid>
              <a:tr h="457778">
                <a:tc gridSpan="4">
                  <a:txBody>
                    <a:bodyPr/>
                    <a:lstStyle/>
                    <a:p>
                      <a:pPr algn="ctr"/>
                      <a:r>
                        <a:rPr lang="en-US" sz="2400" dirty="0">
                          <a:solidFill>
                            <a:srgbClr val="FFFF00"/>
                          </a:solidFill>
                        </a:rPr>
                        <a:t>KINGS OF ASSYRIA</a:t>
                      </a: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57253936"/>
                  </a:ext>
                </a:extLst>
              </a:tr>
              <a:tr h="548178">
                <a:tc>
                  <a:txBody>
                    <a:bodyPr/>
                    <a:lstStyle/>
                    <a:p>
                      <a:r>
                        <a:rPr lang="en-US" b="1" dirty="0"/>
                        <a:t>KING</a:t>
                      </a:r>
                    </a:p>
                  </a:txBody>
                  <a:tcPr/>
                </a:tc>
                <a:tc>
                  <a:txBody>
                    <a:bodyPr/>
                    <a:lstStyle/>
                    <a:p>
                      <a:r>
                        <a:rPr lang="en-US" b="1" dirty="0"/>
                        <a:t>REIGN</a:t>
                      </a:r>
                    </a:p>
                  </a:txBody>
                  <a:tcPr/>
                </a:tc>
                <a:tc>
                  <a:txBody>
                    <a:bodyPr/>
                    <a:lstStyle/>
                    <a:p>
                      <a:r>
                        <a:rPr lang="en-US" b="1" dirty="0"/>
                        <a:t>KING</a:t>
                      </a:r>
                    </a:p>
                  </a:txBody>
                  <a:tcPr/>
                </a:tc>
                <a:tc>
                  <a:txBody>
                    <a:bodyPr/>
                    <a:lstStyle/>
                    <a:p>
                      <a:r>
                        <a:rPr lang="en-US" b="1" dirty="0"/>
                        <a:t>REIGN</a:t>
                      </a:r>
                    </a:p>
                  </a:txBody>
                  <a:tcPr/>
                </a:tc>
                <a:extLst>
                  <a:ext uri="{0D108BD9-81ED-4DB2-BD59-A6C34878D82A}">
                    <a16:rowId xmlns:a16="http://schemas.microsoft.com/office/drawing/2014/main" val="1911945187"/>
                  </a:ext>
                </a:extLst>
              </a:tr>
              <a:tr h="427061">
                <a:tc>
                  <a:txBody>
                    <a:bodyPr/>
                    <a:lstStyle/>
                    <a:p>
                      <a:r>
                        <a:rPr lang="en-US" b="1" dirty="0"/>
                        <a:t>Ashur-uballit I</a:t>
                      </a:r>
                    </a:p>
                  </a:txBody>
                  <a:tcPr/>
                </a:tc>
                <a:tc>
                  <a:txBody>
                    <a:bodyPr/>
                    <a:lstStyle/>
                    <a:p>
                      <a:r>
                        <a:rPr lang="en-US" b="1" dirty="0"/>
                        <a:t>1365–1330</a:t>
                      </a:r>
                    </a:p>
                  </a:txBody>
                  <a:tcPr/>
                </a:tc>
                <a:tc>
                  <a:txBody>
                    <a:bodyPr/>
                    <a:lstStyle/>
                    <a:p>
                      <a:r>
                        <a:rPr lang="en-US" sz="1800" b="1" dirty="0"/>
                        <a:t>Shamsi-Adad V</a:t>
                      </a:r>
                      <a:endParaRPr lang="en-US" b="1" dirty="0"/>
                    </a:p>
                  </a:txBody>
                  <a:tcPr/>
                </a:tc>
                <a:tc>
                  <a:txBody>
                    <a:bodyPr/>
                    <a:lstStyle/>
                    <a:p>
                      <a:r>
                        <a:rPr lang="en-US" sz="1800" b="1" dirty="0"/>
                        <a:t>824–810</a:t>
                      </a:r>
                      <a:endParaRPr lang="en-US" b="1" dirty="0"/>
                    </a:p>
                  </a:txBody>
                  <a:tcPr/>
                </a:tc>
                <a:extLst>
                  <a:ext uri="{0D108BD9-81ED-4DB2-BD59-A6C34878D82A}">
                    <a16:rowId xmlns:a16="http://schemas.microsoft.com/office/drawing/2014/main" val="289881447"/>
                  </a:ext>
                </a:extLst>
              </a:tr>
              <a:tr h="395785">
                <a:tc>
                  <a:txBody>
                    <a:bodyPr/>
                    <a:lstStyle/>
                    <a:p>
                      <a:r>
                        <a:rPr lang="en-US" sz="1800" b="1" dirty="0"/>
                        <a:t>Adad-nirari I</a:t>
                      </a:r>
                      <a:endParaRPr lang="en-US" b="1" dirty="0"/>
                    </a:p>
                  </a:txBody>
                  <a:tcPr/>
                </a:tc>
                <a:tc>
                  <a:txBody>
                    <a:bodyPr/>
                    <a:lstStyle/>
                    <a:p>
                      <a:r>
                        <a:rPr lang="en-US" sz="1800" b="1" dirty="0"/>
                        <a:t>1307–1275</a:t>
                      </a:r>
                      <a:endParaRPr lang="en-US" b="1" dirty="0"/>
                    </a:p>
                  </a:txBody>
                  <a:tcPr/>
                </a:tc>
                <a:tc>
                  <a:txBody>
                    <a:bodyPr/>
                    <a:lstStyle/>
                    <a:p>
                      <a:r>
                        <a:rPr lang="en-US" sz="1800" b="1" dirty="0"/>
                        <a:t>Adad-nirari III</a:t>
                      </a:r>
                      <a:endParaRPr lang="en-US" b="1" dirty="0"/>
                    </a:p>
                  </a:txBody>
                  <a:tcPr>
                    <a:solidFill>
                      <a:srgbClr val="92D050"/>
                    </a:solidFill>
                  </a:tcPr>
                </a:tc>
                <a:tc>
                  <a:txBody>
                    <a:bodyPr/>
                    <a:lstStyle/>
                    <a:p>
                      <a:r>
                        <a:rPr lang="en-US" sz="1800" b="1" dirty="0"/>
                        <a:t>810–782</a:t>
                      </a:r>
                      <a:endParaRPr lang="en-US" b="1" dirty="0"/>
                    </a:p>
                  </a:txBody>
                  <a:tcPr>
                    <a:solidFill>
                      <a:srgbClr val="92D050"/>
                    </a:solidFill>
                  </a:tcPr>
                </a:tc>
                <a:extLst>
                  <a:ext uri="{0D108BD9-81ED-4DB2-BD59-A6C34878D82A}">
                    <a16:rowId xmlns:a16="http://schemas.microsoft.com/office/drawing/2014/main" val="3509403553"/>
                  </a:ext>
                </a:extLst>
              </a:tr>
              <a:tr h="409433">
                <a:tc>
                  <a:txBody>
                    <a:bodyPr/>
                    <a:lstStyle/>
                    <a:p>
                      <a:r>
                        <a:rPr lang="en-US" sz="1800" b="1" dirty="0"/>
                        <a:t>Shalmaneser I</a:t>
                      </a:r>
                      <a:endParaRPr lang="en-US" b="1" dirty="0"/>
                    </a:p>
                  </a:txBody>
                  <a:tcPr/>
                </a:tc>
                <a:tc>
                  <a:txBody>
                    <a:bodyPr/>
                    <a:lstStyle/>
                    <a:p>
                      <a:r>
                        <a:rPr lang="en-US" sz="1800" b="1" dirty="0"/>
                        <a:t>1274–1245</a:t>
                      </a:r>
                      <a:endParaRPr lang="en-US" b="1" dirty="0"/>
                    </a:p>
                  </a:txBody>
                  <a:tcPr/>
                </a:tc>
                <a:tc>
                  <a:txBody>
                    <a:bodyPr/>
                    <a:lstStyle/>
                    <a:p>
                      <a:r>
                        <a:rPr lang="en-US" sz="1800" b="1" dirty="0"/>
                        <a:t>Shalmaneser IV</a:t>
                      </a:r>
                      <a:endParaRPr lang="en-US" b="1" dirty="0"/>
                    </a:p>
                  </a:txBody>
                  <a:tcPr>
                    <a:solidFill>
                      <a:srgbClr val="92D050"/>
                    </a:solidFill>
                  </a:tcPr>
                </a:tc>
                <a:tc>
                  <a:txBody>
                    <a:bodyPr/>
                    <a:lstStyle/>
                    <a:p>
                      <a:r>
                        <a:rPr lang="en-US" sz="1800" b="1" dirty="0"/>
                        <a:t>782–773</a:t>
                      </a:r>
                      <a:endParaRPr lang="en-US" b="1" dirty="0"/>
                    </a:p>
                  </a:txBody>
                  <a:tcPr>
                    <a:solidFill>
                      <a:srgbClr val="92D050"/>
                    </a:solidFill>
                  </a:tcPr>
                </a:tc>
                <a:extLst>
                  <a:ext uri="{0D108BD9-81ED-4DB2-BD59-A6C34878D82A}">
                    <a16:rowId xmlns:a16="http://schemas.microsoft.com/office/drawing/2014/main" val="1986075533"/>
                  </a:ext>
                </a:extLst>
              </a:tr>
              <a:tr h="409433">
                <a:tc>
                  <a:txBody>
                    <a:bodyPr/>
                    <a:lstStyle/>
                    <a:p>
                      <a:r>
                        <a:rPr lang="en-US" sz="1800" b="1" dirty="0"/>
                        <a:t>Tukulti-Ninurta I</a:t>
                      </a:r>
                      <a:endParaRPr lang="en-US" b="1" dirty="0"/>
                    </a:p>
                  </a:txBody>
                  <a:tcPr/>
                </a:tc>
                <a:tc>
                  <a:txBody>
                    <a:bodyPr/>
                    <a:lstStyle/>
                    <a:p>
                      <a:r>
                        <a:rPr lang="en-US" sz="1800" b="1" dirty="0"/>
                        <a:t>1244–1208</a:t>
                      </a:r>
                      <a:endParaRPr lang="en-US" b="1" dirty="0"/>
                    </a:p>
                  </a:txBody>
                  <a:tcPr/>
                </a:tc>
                <a:tc>
                  <a:txBody>
                    <a:bodyPr/>
                    <a:lstStyle/>
                    <a:p>
                      <a:r>
                        <a:rPr lang="en-US" sz="1800" b="1" dirty="0">
                          <a:solidFill>
                            <a:srgbClr val="FF0000"/>
                          </a:solidFill>
                        </a:rPr>
                        <a:t>Ashur-dan III</a:t>
                      </a:r>
                      <a:endParaRPr lang="en-US" b="1" dirty="0">
                        <a:solidFill>
                          <a:srgbClr val="FF0000"/>
                        </a:solidFill>
                      </a:endParaRPr>
                    </a:p>
                  </a:txBody>
                  <a:tcPr>
                    <a:solidFill>
                      <a:srgbClr val="92D050"/>
                    </a:solidFill>
                  </a:tcPr>
                </a:tc>
                <a:tc>
                  <a:txBody>
                    <a:bodyPr/>
                    <a:lstStyle/>
                    <a:p>
                      <a:r>
                        <a:rPr lang="en-US" sz="1800" b="1" dirty="0">
                          <a:solidFill>
                            <a:srgbClr val="FF0000"/>
                          </a:solidFill>
                        </a:rPr>
                        <a:t>773–754</a:t>
                      </a:r>
                      <a:endParaRPr lang="en-US" b="1" dirty="0">
                        <a:solidFill>
                          <a:srgbClr val="FF0000"/>
                        </a:solidFill>
                      </a:endParaRPr>
                    </a:p>
                  </a:txBody>
                  <a:tcPr>
                    <a:solidFill>
                      <a:srgbClr val="92D050"/>
                    </a:solidFill>
                  </a:tcPr>
                </a:tc>
                <a:extLst>
                  <a:ext uri="{0D108BD9-81ED-4DB2-BD59-A6C34878D82A}">
                    <a16:rowId xmlns:a16="http://schemas.microsoft.com/office/drawing/2014/main" val="4104474847"/>
                  </a:ext>
                </a:extLst>
              </a:tr>
              <a:tr h="354842">
                <a:tc>
                  <a:txBody>
                    <a:bodyPr/>
                    <a:lstStyle/>
                    <a:p>
                      <a:r>
                        <a:rPr lang="en-US" sz="1800" b="1" dirty="0"/>
                        <a:t>Ashur-dan I</a:t>
                      </a:r>
                      <a:endParaRPr lang="en-US" b="1" dirty="0"/>
                    </a:p>
                  </a:txBody>
                  <a:tcPr/>
                </a:tc>
                <a:tc>
                  <a:txBody>
                    <a:bodyPr/>
                    <a:lstStyle/>
                    <a:p>
                      <a:r>
                        <a:rPr lang="en-US" sz="1800" b="1" dirty="0"/>
                        <a:t>1179–1133</a:t>
                      </a:r>
                      <a:endParaRPr lang="en-US" b="1" dirty="0"/>
                    </a:p>
                  </a:txBody>
                  <a:tcPr/>
                </a:tc>
                <a:tc>
                  <a:txBody>
                    <a:bodyPr/>
                    <a:lstStyle/>
                    <a:p>
                      <a:r>
                        <a:rPr lang="en-US" sz="1800" b="1" dirty="0"/>
                        <a:t>Ashur-nirari V</a:t>
                      </a:r>
                      <a:endParaRPr lang="en-US" b="1" dirty="0"/>
                    </a:p>
                  </a:txBody>
                  <a:tcPr/>
                </a:tc>
                <a:tc>
                  <a:txBody>
                    <a:bodyPr/>
                    <a:lstStyle/>
                    <a:p>
                      <a:r>
                        <a:rPr lang="en-US" sz="1800" b="1" dirty="0"/>
                        <a:t>754–745</a:t>
                      </a:r>
                      <a:endParaRPr lang="en-US" b="1" dirty="0"/>
                    </a:p>
                  </a:txBody>
                  <a:tcPr/>
                </a:tc>
                <a:extLst>
                  <a:ext uri="{0D108BD9-81ED-4DB2-BD59-A6C34878D82A}">
                    <a16:rowId xmlns:a16="http://schemas.microsoft.com/office/drawing/2014/main" val="1505816519"/>
                  </a:ext>
                </a:extLst>
              </a:tr>
              <a:tr h="398514">
                <a:tc>
                  <a:txBody>
                    <a:bodyPr/>
                    <a:lstStyle/>
                    <a:p>
                      <a:r>
                        <a:rPr lang="en-US" sz="1800" b="1" dirty="0"/>
                        <a:t>Tiglath-pileser I</a:t>
                      </a:r>
                      <a:endParaRPr lang="en-US" b="1" dirty="0"/>
                    </a:p>
                  </a:txBody>
                  <a:tcPr/>
                </a:tc>
                <a:tc>
                  <a:txBody>
                    <a:bodyPr/>
                    <a:lstStyle/>
                    <a:p>
                      <a:r>
                        <a:rPr lang="en-US" sz="1800" b="1" dirty="0"/>
                        <a:t>1115–1076</a:t>
                      </a:r>
                      <a:endParaRPr lang="en-US" b="1" dirty="0"/>
                    </a:p>
                  </a:txBody>
                  <a:tcPr/>
                </a:tc>
                <a:tc>
                  <a:txBody>
                    <a:bodyPr/>
                    <a:lstStyle/>
                    <a:p>
                      <a:r>
                        <a:rPr lang="en-US" sz="1800" b="1" dirty="0"/>
                        <a:t>Tiglath-pileser III</a:t>
                      </a:r>
                      <a:endParaRPr lang="en-US" b="1" dirty="0"/>
                    </a:p>
                  </a:txBody>
                  <a:tcPr/>
                </a:tc>
                <a:tc>
                  <a:txBody>
                    <a:bodyPr/>
                    <a:lstStyle/>
                    <a:p>
                      <a:r>
                        <a:rPr lang="en-US" sz="1800" b="1" dirty="0"/>
                        <a:t>745–727</a:t>
                      </a:r>
                      <a:endParaRPr lang="en-US" b="1" dirty="0"/>
                    </a:p>
                  </a:txBody>
                  <a:tcPr/>
                </a:tc>
                <a:extLst>
                  <a:ext uri="{0D108BD9-81ED-4DB2-BD59-A6C34878D82A}">
                    <a16:rowId xmlns:a16="http://schemas.microsoft.com/office/drawing/2014/main" val="707348116"/>
                  </a:ext>
                </a:extLst>
              </a:tr>
              <a:tr h="366223">
                <a:tc>
                  <a:txBody>
                    <a:bodyPr/>
                    <a:lstStyle/>
                    <a:p>
                      <a:r>
                        <a:rPr lang="en-US" sz="1800" b="1" dirty="0"/>
                        <a:t>Ashur-rabi II</a:t>
                      </a:r>
                      <a:endParaRPr lang="en-US" b="1" dirty="0"/>
                    </a:p>
                  </a:txBody>
                  <a:tcPr/>
                </a:tc>
                <a:tc>
                  <a:txBody>
                    <a:bodyPr/>
                    <a:lstStyle/>
                    <a:p>
                      <a:r>
                        <a:rPr lang="en-US" sz="1800" b="1" dirty="0"/>
                        <a:t>1012–972</a:t>
                      </a:r>
                      <a:endParaRPr lang="en-US" b="1" dirty="0"/>
                    </a:p>
                  </a:txBody>
                  <a:tcPr/>
                </a:tc>
                <a:tc>
                  <a:txBody>
                    <a:bodyPr/>
                    <a:lstStyle/>
                    <a:p>
                      <a:r>
                        <a:rPr lang="en-US" sz="1800" b="1" dirty="0"/>
                        <a:t>Shalmaneser V</a:t>
                      </a:r>
                      <a:endParaRPr lang="en-US" b="1" dirty="0"/>
                    </a:p>
                  </a:txBody>
                  <a:tcPr/>
                </a:tc>
                <a:tc>
                  <a:txBody>
                    <a:bodyPr/>
                    <a:lstStyle/>
                    <a:p>
                      <a:r>
                        <a:rPr lang="en-US" sz="1800" b="1" dirty="0"/>
                        <a:t>727–722</a:t>
                      </a:r>
                      <a:endParaRPr lang="en-US" b="1" dirty="0"/>
                    </a:p>
                  </a:txBody>
                  <a:tcPr/>
                </a:tc>
                <a:extLst>
                  <a:ext uri="{0D108BD9-81ED-4DB2-BD59-A6C34878D82A}">
                    <a16:rowId xmlns:a16="http://schemas.microsoft.com/office/drawing/2014/main" val="3210833861"/>
                  </a:ext>
                </a:extLst>
              </a:tr>
              <a:tr h="366223">
                <a:tc>
                  <a:txBody>
                    <a:bodyPr/>
                    <a:lstStyle/>
                    <a:p>
                      <a:r>
                        <a:rPr lang="en-US" sz="1800" b="1" dirty="0"/>
                        <a:t>Ashur-resh-ishi II</a:t>
                      </a:r>
                      <a:endParaRPr lang="en-US" b="1" dirty="0"/>
                    </a:p>
                  </a:txBody>
                  <a:tcPr/>
                </a:tc>
                <a:tc>
                  <a:txBody>
                    <a:bodyPr/>
                    <a:lstStyle/>
                    <a:p>
                      <a:r>
                        <a:rPr lang="en-US" sz="1800" b="1" dirty="0"/>
                        <a:t>972–967</a:t>
                      </a:r>
                      <a:endParaRPr lang="en-US" b="1" dirty="0"/>
                    </a:p>
                  </a:txBody>
                  <a:tcPr/>
                </a:tc>
                <a:tc>
                  <a:txBody>
                    <a:bodyPr/>
                    <a:lstStyle/>
                    <a:p>
                      <a:r>
                        <a:rPr lang="en-US" sz="1800" b="1" dirty="0"/>
                        <a:t>Sargon II</a:t>
                      </a:r>
                      <a:endParaRPr lang="en-US" b="1" dirty="0"/>
                    </a:p>
                  </a:txBody>
                  <a:tcPr/>
                </a:tc>
                <a:tc>
                  <a:txBody>
                    <a:bodyPr/>
                    <a:lstStyle/>
                    <a:p>
                      <a:r>
                        <a:rPr lang="en-US" sz="1800" b="1" kern="1200" dirty="0">
                          <a:solidFill>
                            <a:schemeClr val="dk1"/>
                          </a:solidFill>
                          <a:latin typeface="+mn-lt"/>
                          <a:ea typeface="+mn-ea"/>
                          <a:cs typeface="+mn-cs"/>
                        </a:rPr>
                        <a:t>721–705</a:t>
                      </a:r>
                      <a:endParaRPr lang="en-US" b="1" dirty="0"/>
                    </a:p>
                  </a:txBody>
                  <a:tcPr/>
                </a:tc>
                <a:extLst>
                  <a:ext uri="{0D108BD9-81ED-4DB2-BD59-A6C34878D82A}">
                    <a16:rowId xmlns:a16="http://schemas.microsoft.com/office/drawing/2014/main" val="3727302075"/>
                  </a:ext>
                </a:extLst>
              </a:tr>
              <a:tr h="366223">
                <a:tc>
                  <a:txBody>
                    <a:bodyPr/>
                    <a:lstStyle/>
                    <a:p>
                      <a:r>
                        <a:rPr lang="en-US" sz="1800" b="1" dirty="0"/>
                        <a:t>Tiglath-pileser II</a:t>
                      </a:r>
                      <a:endParaRPr lang="en-US" b="1" dirty="0"/>
                    </a:p>
                  </a:txBody>
                  <a:tcPr/>
                </a:tc>
                <a:tc>
                  <a:txBody>
                    <a:bodyPr/>
                    <a:lstStyle/>
                    <a:p>
                      <a:r>
                        <a:rPr lang="en-US" sz="1800" b="1" dirty="0"/>
                        <a:t>967–935</a:t>
                      </a:r>
                      <a:endParaRPr lang="en-US" b="1" dirty="0"/>
                    </a:p>
                  </a:txBody>
                  <a:tcPr/>
                </a:tc>
                <a:tc>
                  <a:txBody>
                    <a:bodyPr/>
                    <a:lstStyle/>
                    <a:p>
                      <a:r>
                        <a:rPr lang="en-US" sz="1800" b="1" dirty="0"/>
                        <a:t>Sennacherib</a:t>
                      </a:r>
                      <a:endParaRPr lang="en-US" b="1" dirty="0"/>
                    </a:p>
                  </a:txBody>
                  <a:tcPr/>
                </a:tc>
                <a:tc>
                  <a:txBody>
                    <a:bodyPr/>
                    <a:lstStyle/>
                    <a:p>
                      <a:r>
                        <a:rPr lang="en-US" sz="1800" b="1" dirty="0"/>
                        <a:t>704–681</a:t>
                      </a:r>
                      <a:endParaRPr lang="en-US" b="1" dirty="0"/>
                    </a:p>
                  </a:txBody>
                  <a:tcPr/>
                </a:tc>
                <a:extLst>
                  <a:ext uri="{0D108BD9-81ED-4DB2-BD59-A6C34878D82A}">
                    <a16:rowId xmlns:a16="http://schemas.microsoft.com/office/drawing/2014/main" val="2338026150"/>
                  </a:ext>
                </a:extLst>
              </a:tr>
              <a:tr h="0">
                <a:tc>
                  <a:txBody>
                    <a:bodyPr/>
                    <a:lstStyle/>
                    <a:p>
                      <a:r>
                        <a:rPr lang="en-US" sz="1800" b="1" dirty="0"/>
                        <a:t>Ashur-dan II</a:t>
                      </a:r>
                      <a:endParaRPr lang="en-US" b="1" dirty="0"/>
                    </a:p>
                  </a:txBody>
                  <a:tcPr/>
                </a:tc>
                <a:tc>
                  <a:txBody>
                    <a:bodyPr/>
                    <a:lstStyle/>
                    <a:p>
                      <a:r>
                        <a:rPr lang="en-US" sz="1800" b="1" dirty="0"/>
                        <a:t>935–912</a:t>
                      </a:r>
                      <a:endParaRPr lang="en-US" b="1" dirty="0"/>
                    </a:p>
                  </a:txBody>
                  <a:tcPr/>
                </a:tc>
                <a:tc>
                  <a:txBody>
                    <a:bodyPr/>
                    <a:lstStyle/>
                    <a:p>
                      <a:r>
                        <a:rPr lang="en-US" sz="1800" b="1" dirty="0"/>
                        <a:t>Esarhaddon</a:t>
                      </a:r>
                      <a:endParaRPr lang="en-US" b="1" dirty="0"/>
                    </a:p>
                  </a:txBody>
                  <a:tcPr/>
                </a:tc>
                <a:tc>
                  <a:txBody>
                    <a:bodyPr/>
                    <a:lstStyle/>
                    <a:p>
                      <a:r>
                        <a:rPr lang="en-US" sz="1800" b="1" dirty="0"/>
                        <a:t>681–669</a:t>
                      </a:r>
                      <a:endParaRPr lang="en-US" b="1" dirty="0"/>
                    </a:p>
                  </a:txBody>
                  <a:tcPr/>
                </a:tc>
                <a:extLst>
                  <a:ext uri="{0D108BD9-81ED-4DB2-BD59-A6C34878D82A}">
                    <a16:rowId xmlns:a16="http://schemas.microsoft.com/office/drawing/2014/main" val="1140249162"/>
                  </a:ext>
                </a:extLst>
              </a:tr>
              <a:tr h="366223">
                <a:tc>
                  <a:txBody>
                    <a:bodyPr/>
                    <a:lstStyle/>
                    <a:p>
                      <a:r>
                        <a:rPr lang="en-US" sz="1800" b="1" dirty="0"/>
                        <a:t>Adad-nirari II</a:t>
                      </a:r>
                      <a:endParaRPr lang="en-US" b="1" dirty="0"/>
                    </a:p>
                  </a:txBody>
                  <a:tcPr/>
                </a:tc>
                <a:tc>
                  <a:txBody>
                    <a:bodyPr/>
                    <a:lstStyle/>
                    <a:p>
                      <a:r>
                        <a:rPr lang="en-US" sz="1800" b="1" dirty="0"/>
                        <a:t>912–889</a:t>
                      </a:r>
                      <a:endParaRPr lang="en-US" b="1" dirty="0"/>
                    </a:p>
                  </a:txBody>
                  <a:tcPr/>
                </a:tc>
                <a:tc>
                  <a:txBody>
                    <a:bodyPr/>
                    <a:lstStyle/>
                    <a:p>
                      <a:r>
                        <a:rPr lang="en-US" sz="1800" b="1" dirty="0"/>
                        <a:t>Ashur-banipal</a:t>
                      </a:r>
                      <a:endParaRPr lang="en-US" b="1" dirty="0"/>
                    </a:p>
                  </a:txBody>
                  <a:tcPr/>
                </a:tc>
                <a:tc>
                  <a:txBody>
                    <a:bodyPr/>
                    <a:lstStyle/>
                    <a:p>
                      <a:r>
                        <a:rPr lang="en-US" sz="1800" b="1" dirty="0"/>
                        <a:t>669–633</a:t>
                      </a:r>
                      <a:endParaRPr lang="en-US" b="1" dirty="0"/>
                    </a:p>
                  </a:txBody>
                  <a:tcPr/>
                </a:tc>
                <a:extLst>
                  <a:ext uri="{0D108BD9-81ED-4DB2-BD59-A6C34878D82A}">
                    <a16:rowId xmlns:a16="http://schemas.microsoft.com/office/drawing/2014/main" val="3730923731"/>
                  </a:ext>
                </a:extLst>
              </a:tr>
              <a:tr h="366223">
                <a:tc>
                  <a:txBody>
                    <a:bodyPr/>
                    <a:lstStyle/>
                    <a:p>
                      <a:r>
                        <a:rPr lang="en-US" sz="1800" b="1" dirty="0"/>
                        <a:t>Tukulti-Ninurta II</a:t>
                      </a:r>
                      <a:endParaRPr lang="en-US" b="1" dirty="0"/>
                    </a:p>
                  </a:txBody>
                  <a:tcPr/>
                </a:tc>
                <a:tc>
                  <a:txBody>
                    <a:bodyPr/>
                    <a:lstStyle/>
                    <a:p>
                      <a:r>
                        <a:rPr lang="en-US" sz="1800" b="1" dirty="0"/>
                        <a:t>889–884</a:t>
                      </a:r>
                      <a:endParaRPr lang="en-US" b="1" dirty="0"/>
                    </a:p>
                  </a:txBody>
                  <a:tcPr/>
                </a:tc>
                <a:tc>
                  <a:txBody>
                    <a:bodyPr/>
                    <a:lstStyle/>
                    <a:p>
                      <a:r>
                        <a:rPr lang="en-US" sz="1800" b="1" dirty="0"/>
                        <a:t>Ashur-etil-ilani</a:t>
                      </a:r>
                      <a:endParaRPr lang="en-US" b="1" dirty="0"/>
                    </a:p>
                  </a:txBody>
                  <a:tcPr/>
                </a:tc>
                <a:tc>
                  <a:txBody>
                    <a:bodyPr/>
                    <a:lstStyle/>
                    <a:p>
                      <a:r>
                        <a:rPr lang="en-US" sz="1800" b="1" dirty="0"/>
                        <a:t>633–622</a:t>
                      </a:r>
                      <a:endParaRPr lang="en-US" b="1" dirty="0"/>
                    </a:p>
                  </a:txBody>
                  <a:tcPr/>
                </a:tc>
                <a:extLst>
                  <a:ext uri="{0D108BD9-81ED-4DB2-BD59-A6C34878D82A}">
                    <a16:rowId xmlns:a16="http://schemas.microsoft.com/office/drawing/2014/main" val="4033558946"/>
                  </a:ext>
                </a:extLst>
              </a:tr>
              <a:tr h="366223">
                <a:tc>
                  <a:txBody>
                    <a:bodyPr/>
                    <a:lstStyle/>
                    <a:p>
                      <a:r>
                        <a:rPr lang="en-US" sz="1800" b="1" dirty="0"/>
                        <a:t>Ashur-nasir-apal II</a:t>
                      </a:r>
                      <a:endParaRPr lang="en-US" b="1" dirty="0"/>
                    </a:p>
                  </a:txBody>
                  <a:tcPr/>
                </a:tc>
                <a:tc>
                  <a:txBody>
                    <a:bodyPr/>
                    <a:lstStyle/>
                    <a:p>
                      <a:r>
                        <a:rPr lang="en-US" sz="1800" b="1" dirty="0"/>
                        <a:t>884–858</a:t>
                      </a:r>
                      <a:endParaRPr lang="en-US" b="1" dirty="0"/>
                    </a:p>
                  </a:txBody>
                  <a:tcPr/>
                </a:tc>
                <a:tc>
                  <a:txBody>
                    <a:bodyPr/>
                    <a:lstStyle/>
                    <a:p>
                      <a:r>
                        <a:rPr lang="en-US" sz="1800" b="1" dirty="0"/>
                        <a:t>Sin-shur-ishkun</a:t>
                      </a:r>
                      <a:endParaRPr lang="en-US" b="1" dirty="0"/>
                    </a:p>
                  </a:txBody>
                  <a:tcPr/>
                </a:tc>
                <a:tc>
                  <a:txBody>
                    <a:bodyPr/>
                    <a:lstStyle/>
                    <a:p>
                      <a:r>
                        <a:rPr lang="en-US" sz="1800" b="1" kern="1200" dirty="0">
                          <a:solidFill>
                            <a:schemeClr val="dk1"/>
                          </a:solidFill>
                          <a:latin typeface="+mn-lt"/>
                          <a:ea typeface="+mn-ea"/>
                          <a:cs typeface="+mn-cs"/>
                        </a:rPr>
                        <a:t>621–612</a:t>
                      </a:r>
                      <a:endParaRPr lang="en-US" b="1" dirty="0"/>
                    </a:p>
                  </a:txBody>
                  <a:tcPr/>
                </a:tc>
                <a:extLst>
                  <a:ext uri="{0D108BD9-81ED-4DB2-BD59-A6C34878D82A}">
                    <a16:rowId xmlns:a16="http://schemas.microsoft.com/office/drawing/2014/main" val="2115172671"/>
                  </a:ext>
                </a:extLst>
              </a:tr>
              <a:tr h="366223">
                <a:tc>
                  <a:txBody>
                    <a:bodyPr/>
                    <a:lstStyle/>
                    <a:p>
                      <a:r>
                        <a:rPr lang="en-US" sz="1800" b="1" dirty="0"/>
                        <a:t>Shalmaneser III</a:t>
                      </a:r>
                      <a:endParaRPr lang="en-US" b="1" dirty="0"/>
                    </a:p>
                  </a:txBody>
                  <a:tcPr/>
                </a:tc>
                <a:tc>
                  <a:txBody>
                    <a:bodyPr/>
                    <a:lstStyle/>
                    <a:p>
                      <a:r>
                        <a:rPr lang="en-US" sz="1800" b="1" dirty="0"/>
                        <a:t>858–824</a:t>
                      </a:r>
                      <a:endParaRPr lang="en-US" b="1" dirty="0"/>
                    </a:p>
                  </a:txBody>
                  <a:tcPr/>
                </a:tc>
                <a:tc>
                  <a:txBody>
                    <a:bodyPr/>
                    <a:lstStyle/>
                    <a:p>
                      <a:r>
                        <a:rPr lang="en-US" sz="1800" b="1" dirty="0"/>
                        <a:t>Ashur-uballit</a:t>
                      </a:r>
                      <a:endParaRPr lang="en-US" b="1" dirty="0"/>
                    </a:p>
                  </a:txBody>
                  <a:tcPr/>
                </a:tc>
                <a:tc>
                  <a:txBody>
                    <a:bodyPr/>
                    <a:lstStyle/>
                    <a:p>
                      <a:r>
                        <a:rPr lang="en-US" sz="1800" b="1" dirty="0"/>
                        <a:t>612–608</a:t>
                      </a:r>
                      <a:endParaRPr lang="en-US" b="1" dirty="0"/>
                    </a:p>
                  </a:txBody>
                  <a:tcPr/>
                </a:tc>
                <a:extLst>
                  <a:ext uri="{0D108BD9-81ED-4DB2-BD59-A6C34878D82A}">
                    <a16:rowId xmlns:a16="http://schemas.microsoft.com/office/drawing/2014/main" val="2244446102"/>
                  </a:ext>
                </a:extLst>
              </a:tr>
            </a:tbl>
          </a:graphicData>
        </a:graphic>
      </p:graphicFrame>
      <p:sp>
        <p:nvSpPr>
          <p:cNvPr id="4" name="Footer Placeholder 1">
            <a:extLst>
              <a:ext uri="{FF2B5EF4-FFF2-40B4-BE49-F238E27FC236}">
                <a16:creationId xmlns:a16="http://schemas.microsoft.com/office/drawing/2014/main" id="{00DC48FC-2055-9645-B8FB-0E13616FA6A4}"/>
              </a:ext>
            </a:extLst>
          </p:cNvPr>
          <p:cNvSpPr>
            <a:spLocks noGrp="1"/>
          </p:cNvSpPr>
          <p:nvPr>
            <p:ph type="ftr" sz="quarter" idx="11"/>
          </p:nvPr>
        </p:nvSpPr>
        <p:spPr>
          <a:xfrm>
            <a:off x="154675" y="6464092"/>
            <a:ext cx="9664937" cy="365125"/>
          </a:xfrm>
        </p:spPr>
        <p:txBody>
          <a:bodyPr/>
          <a:lstStyle/>
          <a:p>
            <a:r>
              <a:rPr lang="en-US" dirty="0"/>
              <a:t>Chart adapted from John H. Walton, Chronological and Background Charts of the Old Testament (Grand Rapids, MI: Zondervan Academic, 2019), 31.</a:t>
            </a:r>
          </a:p>
        </p:txBody>
      </p:sp>
      <p:pic>
        <p:nvPicPr>
          <p:cNvPr id="6" name="Picture 5">
            <a:extLst>
              <a:ext uri="{FF2B5EF4-FFF2-40B4-BE49-F238E27FC236}">
                <a16:creationId xmlns:a16="http://schemas.microsoft.com/office/drawing/2014/main" id="{32EFF7C3-44A3-3DA5-4A43-86C5808A6CC7}"/>
              </a:ext>
            </a:extLst>
          </p:cNvPr>
          <p:cNvPicPr>
            <a:picLocks noChangeAspect="1"/>
          </p:cNvPicPr>
          <p:nvPr/>
        </p:nvPicPr>
        <p:blipFill>
          <a:blip r:embed="rId2"/>
          <a:stretch>
            <a:fillRect/>
          </a:stretch>
        </p:blipFill>
        <p:spPr>
          <a:xfrm>
            <a:off x="8284191" y="122828"/>
            <a:ext cx="3730392" cy="6341263"/>
          </a:xfrm>
          <a:prstGeom prst="rect">
            <a:avLst/>
          </a:prstGeom>
        </p:spPr>
      </p:pic>
    </p:spTree>
    <p:extLst>
      <p:ext uri="{BB962C8B-B14F-4D97-AF65-F5344CB8AC3E}">
        <p14:creationId xmlns:p14="http://schemas.microsoft.com/office/powerpoint/2010/main" val="4184465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lstStyle/>
          <a:p>
            <a:pPr marL="742950" indent="-742950">
              <a:buFont typeface="+mj-lt"/>
              <a:buAutoNum type="arabicPeriod"/>
            </a:pPr>
            <a:r>
              <a:rPr lang="en-US" dirty="0"/>
              <a:t>Who wrote it?  </a:t>
            </a:r>
            <a:r>
              <a:rPr lang="en-US"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b="1" dirty="0">
                <a:solidFill>
                  <a:srgbClr val="FFFF00"/>
                </a:solidFill>
              </a:rPr>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(Audience)</a:t>
            </a:r>
          </a:p>
          <a:p>
            <a:pPr marL="742950" indent="-742950">
              <a:buFont typeface="+mj-lt"/>
              <a:buAutoNum type="arabicPeriod"/>
            </a:pPr>
            <a:r>
              <a:rPr lang="en-US" dirty="0"/>
              <a:t>Historicity of the book? </a:t>
            </a:r>
            <a:r>
              <a:rPr kumimoji="0" lang="en-US" sz="40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(fact of fiction?) </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3208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lstStyle/>
          <a:p>
            <a:pPr marL="742950" indent="-742950">
              <a:buFont typeface="+mj-lt"/>
              <a:buAutoNum type="arabicPeriod"/>
            </a:pPr>
            <a:r>
              <a:rPr lang="en-US" dirty="0"/>
              <a:t>Who wrote it?  </a:t>
            </a:r>
            <a:r>
              <a:rPr lang="en-US"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b="1" dirty="0">
                <a:solidFill>
                  <a:srgbClr val="FFFF00"/>
                </a:solidFill>
              </a:rPr>
              <a:t>Who was it written to? (Audience)</a:t>
            </a:r>
          </a:p>
          <a:p>
            <a:pPr marL="742950" indent="-742950">
              <a:buFont typeface="+mj-lt"/>
              <a:buAutoNum type="arabicPeriod"/>
            </a:pPr>
            <a:r>
              <a:rPr lang="en-US" dirty="0"/>
              <a:t>Historicity of the book? (History or Allegory)</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174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648929" y="549001"/>
            <a:ext cx="7412516" cy="868017"/>
          </a:xfrm>
        </p:spPr>
        <p:txBody>
          <a:bodyPr>
            <a:normAutofit/>
          </a:bodyPr>
          <a:lstStyle/>
          <a:p>
            <a:r>
              <a:rPr lang="en-US" sz="5400" dirty="0"/>
              <a:t>Tyndale Bible Dictionary</a:t>
            </a:r>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29" y="1764923"/>
            <a:ext cx="8741560" cy="4773989"/>
          </a:xfrm>
        </p:spPr>
        <p:txBody>
          <a:bodyPr>
            <a:normAutofit fontScale="92500" lnSpcReduction="10000"/>
          </a:bodyPr>
          <a:lstStyle/>
          <a:p>
            <a:pPr marL="0" marR="0" indent="0">
              <a:lnSpc>
                <a:spcPct val="107000"/>
              </a:lnSpc>
              <a:spcBef>
                <a:spcPts val="0"/>
              </a:spcBef>
              <a:spcAft>
                <a:spcPts val="800"/>
              </a:spcAft>
              <a:buNone/>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This name Yahweh reveals God’s nature in the highest and fullest sense possible. It includes, or presupposes, the meaning of the other names. Yahweh particularly stresses the absolute faithfulness of God. God had promised the patriarchs that he would be their God, that he would be with them and deliver and bless them, keep them, and give them a land as a place of service and inheritance. Moses is told by God that Israel is about to behold and experience the unchangeableness of God as he steadfastly and wondrously remembers his word and executes it to the fullest degree. God would prove to be a faithful, redeeming, upholding, restoring God. In working out this redemption, God would demonstrate that he is all that his name implies: merciful, gracious, patient, full of loving-kindness, truthful, faithful, forgiving, just, and righteous (Ex 34:5–6). Truly, Jacob had received an insight into the meaning of the name when he exclaimed, “I wait for thy salvation, O Yahweh” (Gn 49:18).</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000" b="1" i="1" dirty="0">
                <a:effectLst/>
                <a:latin typeface="Calibri" panose="020F0502020204030204" pitchFamily="34" charset="0"/>
                <a:ea typeface="Calibri" panose="020F0502020204030204" pitchFamily="34" charset="0"/>
                <a:cs typeface="Times New Roman" panose="02020603050405020304" pitchFamily="18" charset="0"/>
              </a:rPr>
              <a:t>Yahweh, then, is the name par excellence of Israel’s God. As Yahweh, he is a faithful covenant God who, having given his word of love and life, keeps that word by bestowing love and life abundantly on his own.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A3242D92-F170-A43A-F3FF-8D214C37EF5D}"/>
              </a:ext>
            </a:extLst>
          </p:cNvPr>
          <p:cNvSpPr>
            <a:spLocks noGrp="1"/>
          </p:cNvSpPr>
          <p:nvPr>
            <p:ph type="ftr" sz="quarter" idx="11"/>
          </p:nvPr>
        </p:nvSpPr>
        <p:spPr>
          <a:xfrm>
            <a:off x="648929" y="6356350"/>
            <a:ext cx="10903408" cy="365125"/>
          </a:xfrm>
        </p:spPr>
        <p:txBody>
          <a:bodyPr>
            <a:noAutofit/>
          </a:bodyPr>
          <a:lstStyle/>
          <a:p>
            <a:pPr>
              <a:lnSpc>
                <a:spcPct val="90000"/>
              </a:lnSpc>
              <a:spcAft>
                <a:spcPts val="600"/>
              </a:spcAft>
            </a:pPr>
            <a:r>
              <a:rPr lang="en-US" sz="1400" dirty="0"/>
              <a:t>Walter A. Elwell and Philip Wesley Comfort, </a:t>
            </a:r>
            <a:r>
              <a:rPr lang="en-US" sz="1400" i="1" dirty="0"/>
              <a:t>Tyndale Bible Dictionary</a:t>
            </a:r>
            <a:r>
              <a:rPr lang="en-US" sz="1400" dirty="0"/>
              <a:t>, Tyndale Reference Library (Wheaton, IL: Tyndale House Publishers, 2001), 542.</a:t>
            </a:r>
          </a:p>
        </p:txBody>
      </p:sp>
      <p:pic>
        <p:nvPicPr>
          <p:cNvPr id="10" name="Picture 9">
            <a:extLst>
              <a:ext uri="{FF2B5EF4-FFF2-40B4-BE49-F238E27FC236}">
                <a16:creationId xmlns:a16="http://schemas.microsoft.com/office/drawing/2014/main" id="{C7611F83-9E4E-8F51-4C3C-A809C67E9821}"/>
              </a:ext>
            </a:extLst>
          </p:cNvPr>
          <p:cNvPicPr>
            <a:picLocks noChangeAspect="1"/>
          </p:cNvPicPr>
          <p:nvPr/>
        </p:nvPicPr>
        <p:blipFill>
          <a:blip r:embed="rId2"/>
          <a:stretch>
            <a:fillRect/>
          </a:stretch>
        </p:blipFill>
        <p:spPr>
          <a:xfrm>
            <a:off x="9308750" y="1650665"/>
            <a:ext cx="2640117" cy="3764174"/>
          </a:xfrm>
          <a:prstGeom prst="rect">
            <a:avLst/>
          </a:prstGeom>
        </p:spPr>
      </p:pic>
    </p:spTree>
    <p:extLst>
      <p:ext uri="{BB962C8B-B14F-4D97-AF65-F5344CB8AC3E}">
        <p14:creationId xmlns:p14="http://schemas.microsoft.com/office/powerpoint/2010/main" val="182321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dirty="0">
                <a:solidFill>
                  <a:srgbClr val="FFC000"/>
                </a:solidFill>
              </a:rPr>
              <a:t>Israel</a:t>
            </a:r>
          </a:p>
          <a:p>
            <a:pPr marL="742950" indent="-742950">
              <a:buFont typeface="+mj-lt"/>
              <a:buAutoNum type="arabicPeriod"/>
            </a:pPr>
            <a:r>
              <a:rPr lang="en-US" b="1" dirty="0">
                <a:solidFill>
                  <a:srgbClr val="FFFF00"/>
                </a:solidFill>
              </a:rPr>
              <a:t>Historicity of the book? (fact of fiction?)</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97820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p:txBody>
          <a:bodyPr>
            <a:normAutofit/>
          </a:bodyPr>
          <a:lstStyle/>
          <a:p>
            <a:r>
              <a:rPr lang="en-US" dirty="0"/>
              <a:t>Arguments for historicity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a:lnSpc>
                <a:spcPct val="100000"/>
              </a:lnSpc>
              <a:buFont typeface="Wingdings" panose="05000000000000000000" pitchFamily="2" charset="2"/>
              <a:buChar char="§"/>
            </a:pPr>
            <a:r>
              <a:rPr lang="en-US" dirty="0"/>
              <a:t> </a:t>
            </a:r>
            <a:r>
              <a:rPr lang="en-US" b="1" dirty="0"/>
              <a:t>Presented as normative history</a:t>
            </a:r>
          </a:p>
        </p:txBody>
      </p:sp>
    </p:spTree>
    <p:extLst>
      <p:ext uri="{BB962C8B-B14F-4D97-AF65-F5344CB8AC3E}">
        <p14:creationId xmlns:p14="http://schemas.microsoft.com/office/powerpoint/2010/main" val="42479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ale swimming in the ocean&#10;&#10;Description automatically generated with low confidence">
            <a:extLst>
              <a:ext uri="{FF2B5EF4-FFF2-40B4-BE49-F238E27FC236}">
                <a16:creationId xmlns:a16="http://schemas.microsoft.com/office/drawing/2014/main" id="{CD0C830A-A77A-581B-945F-D06A15C48760}"/>
              </a:ext>
            </a:extLst>
          </p:cNvPr>
          <p:cNvPicPr>
            <a:picLocks noChangeAspect="1"/>
          </p:cNvPicPr>
          <p:nvPr/>
        </p:nvPicPr>
        <p:blipFill rotWithShape="1">
          <a:blip r:embed="rId2">
            <a:extLst>
              <a:ext uri="{28A0092B-C50C-407E-A947-70E740481C1C}">
                <a14:useLocalDpi xmlns:a14="http://schemas.microsoft.com/office/drawing/2010/main" val="0"/>
              </a:ext>
            </a:extLst>
          </a:blip>
          <a:srcRect t="23242" r="7227"/>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52233DD1-032E-1FA4-9DC3-3B0259BCF52F}"/>
              </a:ext>
            </a:extLst>
          </p:cNvPr>
          <p:cNvSpPr>
            <a:spLocks noGrp="1"/>
          </p:cNvSpPr>
          <p:nvPr>
            <p:ph type="ftr" sz="quarter" idx="11"/>
          </p:nvPr>
        </p:nvSpPr>
        <p:spPr>
          <a:xfrm>
            <a:off x="106387" y="6219873"/>
            <a:ext cx="9086739" cy="365125"/>
          </a:xfrm>
        </p:spPr>
        <p:txBody>
          <a:bodyPr/>
          <a:lstStyle/>
          <a:p>
            <a:r>
              <a:rPr lang="en-US" dirty="0"/>
              <a:t>Image source, https://bit.ly/3Go9O0Y</a:t>
            </a:r>
          </a:p>
        </p:txBody>
      </p:sp>
    </p:spTree>
    <p:extLst>
      <p:ext uri="{BB962C8B-B14F-4D97-AF65-F5344CB8AC3E}">
        <p14:creationId xmlns:p14="http://schemas.microsoft.com/office/powerpoint/2010/main" val="38411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233DD1-032E-1FA4-9DC3-3B0259BCF52F}"/>
              </a:ext>
            </a:extLst>
          </p:cNvPr>
          <p:cNvSpPr>
            <a:spLocks noGrp="1"/>
          </p:cNvSpPr>
          <p:nvPr>
            <p:ph type="ftr" sz="quarter" idx="11"/>
          </p:nvPr>
        </p:nvSpPr>
        <p:spPr>
          <a:xfrm>
            <a:off x="106387" y="6219873"/>
            <a:ext cx="9086739" cy="365125"/>
          </a:xfrm>
        </p:spPr>
        <p:txBody>
          <a:bodyPr/>
          <a:lstStyle/>
          <a:p>
            <a:r>
              <a:rPr lang="en-US" dirty="0"/>
              <a:t>Image source, https://bit.ly/3Go9O0Y</a:t>
            </a:r>
          </a:p>
        </p:txBody>
      </p:sp>
      <p:pic>
        <p:nvPicPr>
          <p:cNvPr id="4" name="Picture 3" descr="A picture containing fish, ocean floor&#10;&#10;Description automatically generated">
            <a:extLst>
              <a:ext uri="{FF2B5EF4-FFF2-40B4-BE49-F238E27FC236}">
                <a16:creationId xmlns:a16="http://schemas.microsoft.com/office/drawing/2014/main" id="{E9570B41-F2FA-AD17-0AAE-6D97A4E17F4A}"/>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2362622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039016D-6464-8FD7-ECD4-F0120B00A70F}"/>
              </a:ext>
            </a:extLst>
          </p:cNvPr>
          <p:cNvPicPr>
            <a:picLocks noChangeAspect="1"/>
          </p:cNvPicPr>
          <p:nvPr/>
        </p:nvPicPr>
        <p:blipFill rotWithShape="1">
          <a:blip r:embed="rId2"/>
          <a:srcRect t="12532"/>
          <a:stretch/>
        </p:blipFill>
        <p:spPr>
          <a:xfrm>
            <a:off x="-5893" y="0"/>
            <a:ext cx="12203784" cy="6858000"/>
          </a:xfrm>
          <a:prstGeom prst="rect">
            <a:avLst/>
          </a:prstGeom>
        </p:spPr>
      </p:pic>
      <p:sp>
        <p:nvSpPr>
          <p:cNvPr id="2" name="Footer Placeholder 1">
            <a:extLst>
              <a:ext uri="{FF2B5EF4-FFF2-40B4-BE49-F238E27FC236}">
                <a16:creationId xmlns:a16="http://schemas.microsoft.com/office/drawing/2014/main" id="{8EEBE421-C469-DA15-B134-1A21394C38A1}"/>
              </a:ext>
            </a:extLst>
          </p:cNvPr>
          <p:cNvSpPr>
            <a:spLocks noGrp="1"/>
          </p:cNvSpPr>
          <p:nvPr>
            <p:ph type="ftr" sz="quarter" idx="11"/>
          </p:nvPr>
        </p:nvSpPr>
        <p:spPr>
          <a:xfrm>
            <a:off x="0" y="6492875"/>
            <a:ext cx="6849979" cy="365125"/>
          </a:xfrm>
        </p:spPr>
        <p:txBody>
          <a:bodyPr>
            <a:normAutofit/>
          </a:bodyPr>
          <a:lstStyle/>
          <a:p>
            <a:r>
              <a:rPr lang="en-US" sz="1000" dirty="0"/>
              <a:t>Image source: Popovski, https://bit.ly/3WQk2ya</a:t>
            </a:r>
          </a:p>
        </p:txBody>
      </p:sp>
    </p:spTree>
    <p:extLst>
      <p:ext uri="{BB962C8B-B14F-4D97-AF65-F5344CB8AC3E}">
        <p14:creationId xmlns:p14="http://schemas.microsoft.com/office/powerpoint/2010/main" val="1702948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lstStyle/>
          <a:p>
            <a:pPr marL="742950" indent="-742950">
              <a:buFont typeface="+mj-lt"/>
              <a:buAutoNum type="arabicPeriod"/>
            </a:pPr>
            <a:r>
              <a:rPr lang="en-US" dirty="0"/>
              <a:t>Who wrote it? (Authorship)</a:t>
            </a:r>
          </a:p>
          <a:p>
            <a:pPr marL="742950" indent="-742950">
              <a:buFont typeface="+mj-lt"/>
              <a:buAutoNum type="arabicPeriod"/>
            </a:pPr>
            <a:r>
              <a:rPr lang="en-US" dirty="0"/>
              <a:t>When was it written? (Date)</a:t>
            </a:r>
          </a:p>
          <a:p>
            <a:pPr marL="742950" indent="-742950">
              <a:buFont typeface="+mj-lt"/>
              <a:buAutoNum type="arabicPeriod"/>
            </a:pPr>
            <a:r>
              <a:rPr lang="en-US" dirty="0"/>
              <a:t>Who was it written to? (Audience)</a:t>
            </a:r>
          </a:p>
          <a:p>
            <a:pPr marL="742950" indent="-742950">
              <a:buFont typeface="+mj-lt"/>
              <a:buAutoNum type="arabicPeriod"/>
            </a:pPr>
            <a:r>
              <a:rPr lang="en-US" dirty="0"/>
              <a:t>Historicity of the book? (fact of fiction?)</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44967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039016D-6464-8FD7-ECD4-F0120B00A70F}"/>
              </a:ext>
            </a:extLst>
          </p:cNvPr>
          <p:cNvPicPr>
            <a:picLocks noChangeAspect="1"/>
          </p:cNvPicPr>
          <p:nvPr/>
        </p:nvPicPr>
        <p:blipFill rotWithShape="1">
          <a:blip r:embed="rId2"/>
          <a:srcRect t="12532"/>
          <a:stretch/>
        </p:blipFill>
        <p:spPr>
          <a:xfrm>
            <a:off x="-5893" y="0"/>
            <a:ext cx="12203784" cy="6858000"/>
          </a:xfrm>
          <a:prstGeom prst="rect">
            <a:avLst/>
          </a:prstGeom>
        </p:spPr>
      </p:pic>
      <p:sp>
        <p:nvSpPr>
          <p:cNvPr id="3" name="Rectangle 2">
            <a:extLst>
              <a:ext uri="{FF2B5EF4-FFF2-40B4-BE49-F238E27FC236}">
                <a16:creationId xmlns:a16="http://schemas.microsoft.com/office/drawing/2014/main" id="{AA978987-F34C-F80B-6FD7-40C3403A1998}"/>
              </a:ext>
            </a:extLst>
          </p:cNvPr>
          <p:cNvSpPr/>
          <p:nvPr/>
        </p:nvSpPr>
        <p:spPr>
          <a:xfrm>
            <a:off x="0" y="-13648"/>
            <a:ext cx="12192000" cy="6871648"/>
          </a:xfrm>
          <a:prstGeom prst="rect">
            <a:avLst/>
          </a:prstGeom>
          <a:solidFill>
            <a:schemeClr val="dk1">
              <a:alpha val="5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8EEBE421-C469-DA15-B134-1A21394C38A1}"/>
              </a:ext>
            </a:extLst>
          </p:cNvPr>
          <p:cNvSpPr>
            <a:spLocks noGrp="1"/>
          </p:cNvSpPr>
          <p:nvPr>
            <p:ph type="ftr" sz="quarter" idx="11"/>
          </p:nvPr>
        </p:nvSpPr>
        <p:spPr>
          <a:xfrm>
            <a:off x="-11784" y="6475768"/>
            <a:ext cx="2743200" cy="365125"/>
          </a:xfrm>
        </p:spPr>
        <p:txBody>
          <a:bodyPr>
            <a:normAutofit/>
          </a:bodyPr>
          <a:lstStyle/>
          <a:p>
            <a:r>
              <a:rPr lang="en-US" sz="1000" dirty="0"/>
              <a:t>Image source: Popovski, https://bit.ly/3WQk2ya</a:t>
            </a:r>
          </a:p>
        </p:txBody>
      </p:sp>
      <p:sp>
        <p:nvSpPr>
          <p:cNvPr id="19" name="TextBox 18">
            <a:extLst>
              <a:ext uri="{FF2B5EF4-FFF2-40B4-BE49-F238E27FC236}">
                <a16:creationId xmlns:a16="http://schemas.microsoft.com/office/drawing/2014/main" id="{AF2347E3-98E9-FE94-A1B2-FEA8DB9A2ECE}"/>
              </a:ext>
            </a:extLst>
          </p:cNvPr>
          <p:cNvSpPr txBox="1"/>
          <p:nvPr/>
        </p:nvSpPr>
        <p:spPr>
          <a:xfrm>
            <a:off x="403542" y="531800"/>
            <a:ext cx="11136573" cy="5693866"/>
          </a:xfrm>
          <a:prstGeom prst="rect">
            <a:avLst/>
          </a:prstGeom>
          <a:noFill/>
        </p:spPr>
        <p:txBody>
          <a:bodyPr wrap="square" rtlCol="0">
            <a:spAutoFit/>
          </a:bodyPr>
          <a:lstStyle/>
          <a:p>
            <a:r>
              <a:rPr lang="en-US" sz="2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Feb. 1891, the whaling ship “Star of the East” was in the vicinity of the Falkland Islands and the lookout sighted a large sperm whale three miles away. Two boats were launched and in a short time one of the harpooners was enabled to spear the fish. The second boat attacked the whale but was upset by a lash of its tail and the men thrown into the sea, one man being drowned, and another, James Bartley, having disappeared and could not be found. The whale was killed and in a few hours was lying by the ship’s side and the crew were busy with axes and spades removing the blubber. They worked all day and part of the night. Next morning they attached some tackle to the stomach which was hoisted on the deck. The sailors were startled by something in it which gave spasmodic signs of life, and inside was found the missing sailor doubled up and unconscious. He was laid on the deck and treated to a bath of sea water which soon revived him…He remained two weeks a raving lunatic...At the end of the third week he had entirely recovered from the shock and resumed his duties.” </a:t>
            </a:r>
            <a:endParaRPr lang="en-US" sz="2600" dirty="0">
              <a:solidFill>
                <a:schemeClr val="bg1"/>
              </a:solidFill>
            </a:endParaRPr>
          </a:p>
        </p:txBody>
      </p:sp>
      <p:sp>
        <p:nvSpPr>
          <p:cNvPr id="4" name="Footer Placeholder 1">
            <a:extLst>
              <a:ext uri="{FF2B5EF4-FFF2-40B4-BE49-F238E27FC236}">
                <a16:creationId xmlns:a16="http://schemas.microsoft.com/office/drawing/2014/main" id="{B27F7017-FE8C-3628-C066-393DEF0BE68C}"/>
              </a:ext>
            </a:extLst>
          </p:cNvPr>
          <p:cNvSpPr txBox="1">
            <a:spLocks/>
          </p:cNvSpPr>
          <p:nvPr/>
        </p:nvSpPr>
        <p:spPr>
          <a:xfrm>
            <a:off x="2852382" y="6483676"/>
            <a:ext cx="9157648" cy="365125"/>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Article by, Ambrose John Wilson, “The Sign of the Prophet Jonah and Its Modern Confirmations,” </a:t>
            </a:r>
            <a:r>
              <a:rPr lang="en-US" sz="1200" i="1" dirty="0"/>
              <a:t>The Princeton Theological Review</a:t>
            </a:r>
            <a:r>
              <a:rPr lang="en-US" sz="1200" dirty="0"/>
              <a:t> 25, no. 4 (1927): 630–42.</a:t>
            </a:r>
            <a:endParaRPr lang="en-US" sz="1000" dirty="0"/>
          </a:p>
        </p:txBody>
      </p:sp>
    </p:spTree>
    <p:extLst>
      <p:ext uri="{BB962C8B-B14F-4D97-AF65-F5344CB8AC3E}">
        <p14:creationId xmlns:p14="http://schemas.microsoft.com/office/powerpoint/2010/main" val="244757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039016D-6464-8FD7-ECD4-F0120B00A70F}"/>
              </a:ext>
            </a:extLst>
          </p:cNvPr>
          <p:cNvPicPr>
            <a:picLocks noChangeAspect="1"/>
          </p:cNvPicPr>
          <p:nvPr/>
        </p:nvPicPr>
        <p:blipFill rotWithShape="1">
          <a:blip r:embed="rId2"/>
          <a:srcRect t="12532"/>
          <a:stretch/>
        </p:blipFill>
        <p:spPr>
          <a:xfrm>
            <a:off x="-5893" y="0"/>
            <a:ext cx="12203784" cy="6858000"/>
          </a:xfrm>
          <a:prstGeom prst="rect">
            <a:avLst/>
          </a:prstGeom>
        </p:spPr>
      </p:pic>
      <p:sp>
        <p:nvSpPr>
          <p:cNvPr id="3" name="Rectangle 2">
            <a:extLst>
              <a:ext uri="{FF2B5EF4-FFF2-40B4-BE49-F238E27FC236}">
                <a16:creationId xmlns:a16="http://schemas.microsoft.com/office/drawing/2014/main" id="{AA978987-F34C-F80B-6FD7-40C3403A1998}"/>
              </a:ext>
            </a:extLst>
          </p:cNvPr>
          <p:cNvSpPr/>
          <p:nvPr/>
        </p:nvSpPr>
        <p:spPr>
          <a:xfrm>
            <a:off x="0" y="-13648"/>
            <a:ext cx="12192000" cy="6871648"/>
          </a:xfrm>
          <a:prstGeom prst="rect">
            <a:avLst/>
          </a:prstGeom>
          <a:solidFill>
            <a:schemeClr val="dk1">
              <a:alpha val="5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8EEBE421-C469-DA15-B134-1A21394C38A1}"/>
              </a:ext>
            </a:extLst>
          </p:cNvPr>
          <p:cNvSpPr>
            <a:spLocks noGrp="1"/>
          </p:cNvSpPr>
          <p:nvPr>
            <p:ph type="ftr" sz="quarter" idx="11"/>
          </p:nvPr>
        </p:nvSpPr>
        <p:spPr>
          <a:xfrm>
            <a:off x="-11784" y="6475768"/>
            <a:ext cx="2743200" cy="365125"/>
          </a:xfrm>
        </p:spPr>
        <p:txBody>
          <a:bodyPr>
            <a:normAutofit/>
          </a:bodyPr>
          <a:lstStyle/>
          <a:p>
            <a:r>
              <a:rPr lang="en-US" sz="1000" dirty="0"/>
              <a:t>Image source: Popovski, https://bit.ly/3WQk2ya</a:t>
            </a:r>
          </a:p>
        </p:txBody>
      </p:sp>
      <p:sp>
        <p:nvSpPr>
          <p:cNvPr id="19" name="TextBox 18">
            <a:extLst>
              <a:ext uri="{FF2B5EF4-FFF2-40B4-BE49-F238E27FC236}">
                <a16:creationId xmlns:a16="http://schemas.microsoft.com/office/drawing/2014/main" id="{AF2347E3-98E9-FE94-A1B2-FEA8DB9A2ECE}"/>
              </a:ext>
            </a:extLst>
          </p:cNvPr>
          <p:cNvSpPr txBox="1"/>
          <p:nvPr/>
        </p:nvSpPr>
        <p:spPr>
          <a:xfrm>
            <a:off x="403542" y="531800"/>
            <a:ext cx="11374476" cy="5693866"/>
          </a:xfrm>
          <a:prstGeom prst="rect">
            <a:avLst/>
          </a:prstGeom>
          <a:noFill/>
        </p:spPr>
        <p:txBody>
          <a:bodyPr wrap="square" rtlCol="0">
            <a:spAutoFit/>
          </a:bodyPr>
          <a:lstStyle/>
          <a:p>
            <a:r>
              <a:rPr lang="en-US" sz="2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“Bartley affirms that he would probably have lived inside his house of flesh until he starved, for he lost his senses through fright and not from lack of air. He remembers the sensation of being thrown out of the boat into the sea…He s then encompassed by a great darkness and he felt he was slipping along a smooth passage of some sort that seemed to move and carry him forward. The sensation lasted but a short time and then he realized he had more room. He felt about him and his hands came in contact with a yielding slimy substance that seemed to shrink from his touch. It finally dawned upon him that he had been swallowed by the whale ... he could easily breathe-, but the heat was terrible. It was not of a scorching, stifling nature, but it seemed to open the pores of his skin and draw out his vitality…His skin where it was exposed to the action of the gastric juice…face, neck and hands were bleached to a deadly whiteness and took on the appearance of parchment…(and) never recovered its natural appearance…(though otherwise) his health did not seem affected by his terrible experience.”</a:t>
            </a:r>
            <a:endParaRPr lang="en-US" sz="2600" dirty="0">
              <a:solidFill>
                <a:schemeClr val="bg1"/>
              </a:solidFill>
            </a:endParaRPr>
          </a:p>
        </p:txBody>
      </p:sp>
      <p:sp>
        <p:nvSpPr>
          <p:cNvPr id="4" name="Footer Placeholder 1">
            <a:extLst>
              <a:ext uri="{FF2B5EF4-FFF2-40B4-BE49-F238E27FC236}">
                <a16:creationId xmlns:a16="http://schemas.microsoft.com/office/drawing/2014/main" id="{B27F7017-FE8C-3628-C066-393DEF0BE68C}"/>
              </a:ext>
            </a:extLst>
          </p:cNvPr>
          <p:cNvSpPr txBox="1">
            <a:spLocks/>
          </p:cNvSpPr>
          <p:nvPr/>
        </p:nvSpPr>
        <p:spPr>
          <a:xfrm>
            <a:off x="2852382" y="6483676"/>
            <a:ext cx="9157648" cy="365125"/>
          </a:xfrm>
          <a:prstGeom prst="rect">
            <a:avLst/>
          </a:prstGeom>
        </p:spPr>
        <p:txBody>
          <a:bodyPr vert="horz" lIns="91440" tIns="45720" rIns="91440" bIns="45720" rtlCol="0" anchor="ctr">
            <a:normAutofit fontScale="92500"/>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Article by, Ambrose John Wilson, “The Sign of the Prophet Jonah and Its Modern Confirmations,” </a:t>
            </a:r>
            <a:r>
              <a:rPr lang="en-US" sz="1200" i="1" dirty="0"/>
              <a:t>The Princeton Theological Review</a:t>
            </a:r>
            <a:r>
              <a:rPr lang="en-US" sz="1200" dirty="0"/>
              <a:t> 25, no. 4 (1927): 630–42.</a:t>
            </a:r>
            <a:endParaRPr lang="en-US" sz="1000" dirty="0"/>
          </a:p>
        </p:txBody>
      </p:sp>
    </p:spTree>
    <p:extLst>
      <p:ext uri="{BB962C8B-B14F-4D97-AF65-F5344CB8AC3E}">
        <p14:creationId xmlns:p14="http://schemas.microsoft.com/office/powerpoint/2010/main" val="2792001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p:txBody>
          <a:bodyPr>
            <a:normAutofit/>
          </a:bodyPr>
          <a:lstStyle/>
          <a:p>
            <a:r>
              <a:rPr lang="en-US" dirty="0"/>
              <a:t>Arguments for historicity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a:lnSpc>
                <a:spcPct val="100000"/>
              </a:lnSpc>
              <a:buFont typeface="Wingdings" panose="05000000000000000000" pitchFamily="2" charset="2"/>
              <a:buChar char="§"/>
            </a:pPr>
            <a:r>
              <a:rPr lang="en-US" dirty="0"/>
              <a:t> Presented as normative history</a:t>
            </a:r>
          </a:p>
          <a:p>
            <a:pPr>
              <a:lnSpc>
                <a:spcPct val="100000"/>
              </a:lnSpc>
              <a:buFont typeface="Wingdings" panose="05000000000000000000" pitchFamily="2" charset="2"/>
              <a:buChar char="§"/>
            </a:pPr>
            <a:r>
              <a:rPr lang="en-US" b="1" dirty="0"/>
              <a:t> Jewish tradition embraced the historicity of Jonah, book canonized in the OT. </a:t>
            </a:r>
          </a:p>
        </p:txBody>
      </p:sp>
    </p:spTree>
    <p:extLst>
      <p:ext uri="{BB962C8B-B14F-4D97-AF65-F5344CB8AC3E}">
        <p14:creationId xmlns:p14="http://schemas.microsoft.com/office/powerpoint/2010/main" val="395287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7C41-BA65-890E-C310-99812D0D4678}"/>
              </a:ext>
            </a:extLst>
          </p:cNvPr>
          <p:cNvSpPr>
            <a:spLocks noGrp="1"/>
          </p:cNvSpPr>
          <p:nvPr>
            <p:ph type="title"/>
          </p:nvPr>
        </p:nvSpPr>
        <p:spPr>
          <a:xfrm>
            <a:off x="648929" y="460656"/>
            <a:ext cx="6586491" cy="1676603"/>
          </a:xfrm>
        </p:spPr>
        <p:txBody>
          <a:bodyPr>
            <a:normAutofit/>
          </a:bodyPr>
          <a:lstStyle/>
          <a:p>
            <a:r>
              <a:rPr lang="en-US" sz="3800" dirty="0"/>
              <a:t>Jonah Among the Prophets: A study in Canonical Context</a:t>
            </a:r>
            <a:br>
              <a:rPr lang="en-US" sz="3800" dirty="0"/>
            </a:br>
            <a:r>
              <a:rPr lang="en-US" sz="2800" dirty="0"/>
              <a:t>by Elmer Dyck</a:t>
            </a:r>
            <a:endParaRPr lang="en-US" sz="3800" dirty="0"/>
          </a:p>
        </p:txBody>
      </p:sp>
      <p:sp>
        <p:nvSpPr>
          <p:cNvPr id="3" name="Content Placeholder 2">
            <a:extLst>
              <a:ext uri="{FF2B5EF4-FFF2-40B4-BE49-F238E27FC236}">
                <a16:creationId xmlns:a16="http://schemas.microsoft.com/office/drawing/2014/main" id="{A607242A-1645-16FF-75D9-9A4F8E42292F}"/>
              </a:ext>
            </a:extLst>
          </p:cNvPr>
          <p:cNvSpPr>
            <a:spLocks noGrp="1"/>
          </p:cNvSpPr>
          <p:nvPr>
            <p:ph idx="1"/>
          </p:nvPr>
        </p:nvSpPr>
        <p:spPr>
          <a:xfrm>
            <a:off x="648930" y="2438400"/>
            <a:ext cx="6586489" cy="3785419"/>
          </a:xfrm>
        </p:spPr>
        <p:txBody>
          <a:bodyPr>
            <a:normAutofit/>
          </a:bodyPr>
          <a:lstStyle/>
          <a:p>
            <a:pPr marL="0" indent="0">
              <a:buNone/>
            </a:pPr>
            <a:r>
              <a:rPr lang="en-US" sz="2800" dirty="0"/>
              <a:t>“Jonah’s place in the canon is incontrovertible. Its canonicity is unquestioned, its place among the Twelve uncontested in the MSS and in canonical lists. There is not the slightest hint that the inclusion of the book among the Twelve was, until modern times, considered at all problematic.”</a:t>
            </a:r>
          </a:p>
        </p:txBody>
      </p:sp>
      <p:pic>
        <p:nvPicPr>
          <p:cNvPr id="8" name="Picture 7">
            <a:extLst>
              <a:ext uri="{FF2B5EF4-FFF2-40B4-BE49-F238E27FC236}">
                <a16:creationId xmlns:a16="http://schemas.microsoft.com/office/drawing/2014/main" id="{4BDBA8DF-9E9E-3C7B-5AA9-8585A4509D06}"/>
              </a:ext>
            </a:extLst>
          </p:cNvPr>
          <p:cNvPicPr>
            <a:picLocks noChangeAspect="1"/>
          </p:cNvPicPr>
          <p:nvPr/>
        </p:nvPicPr>
        <p:blipFill rotWithShape="1">
          <a:blip r:embed="rId2"/>
          <a:srcRect t="14131" r="1" b="371"/>
          <a:stretch/>
        </p:blipFill>
        <p:spPr>
          <a:xfrm>
            <a:off x="7556409" y="640082"/>
            <a:ext cx="3995928" cy="55778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Footer Placeholder 3">
            <a:extLst>
              <a:ext uri="{FF2B5EF4-FFF2-40B4-BE49-F238E27FC236}">
                <a16:creationId xmlns:a16="http://schemas.microsoft.com/office/drawing/2014/main" id="{A3242D92-F170-A43A-F3FF-8D214C37EF5D}"/>
              </a:ext>
            </a:extLst>
          </p:cNvPr>
          <p:cNvSpPr>
            <a:spLocks noGrp="1"/>
          </p:cNvSpPr>
          <p:nvPr>
            <p:ph type="ftr" sz="quarter" idx="11"/>
          </p:nvPr>
        </p:nvSpPr>
        <p:spPr>
          <a:xfrm>
            <a:off x="648929" y="6356350"/>
            <a:ext cx="10903408" cy="365125"/>
          </a:xfrm>
        </p:spPr>
        <p:txBody>
          <a:bodyPr>
            <a:normAutofit/>
          </a:bodyPr>
          <a:lstStyle/>
          <a:p>
            <a:pPr>
              <a:lnSpc>
                <a:spcPct val="90000"/>
              </a:lnSpc>
              <a:spcAft>
                <a:spcPts val="600"/>
              </a:spcAft>
            </a:pPr>
            <a:r>
              <a:rPr lang="en-US" sz="1050" dirty="0"/>
              <a:t>Elmer Dyck, “Jonah Among The Prophets: A Study In Canonical Context,” </a:t>
            </a:r>
            <a:r>
              <a:rPr lang="en-US" sz="1050" i="1" dirty="0"/>
              <a:t>Journal of the Evangelical Theological Society</a:t>
            </a:r>
            <a:r>
              <a:rPr lang="en-US" sz="1050" dirty="0"/>
              <a:t> 33, no. 1 (1990).</a:t>
            </a:r>
          </a:p>
        </p:txBody>
      </p:sp>
    </p:spTree>
    <p:extLst>
      <p:ext uri="{BB962C8B-B14F-4D97-AF65-F5344CB8AC3E}">
        <p14:creationId xmlns:p14="http://schemas.microsoft.com/office/powerpoint/2010/main" val="3797523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p:txBody>
          <a:bodyPr>
            <a:normAutofit/>
          </a:bodyPr>
          <a:lstStyle/>
          <a:p>
            <a:r>
              <a:rPr lang="en-US" dirty="0"/>
              <a:t>Arguments for historicity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a:lnSpc>
                <a:spcPct val="100000"/>
              </a:lnSpc>
              <a:buFont typeface="Wingdings" panose="05000000000000000000" pitchFamily="2" charset="2"/>
              <a:buChar char="§"/>
            </a:pPr>
            <a:r>
              <a:rPr lang="en-US" dirty="0"/>
              <a:t> Presented as normative history</a:t>
            </a:r>
          </a:p>
          <a:p>
            <a:pPr>
              <a:lnSpc>
                <a:spcPct val="100000"/>
              </a:lnSpc>
              <a:buFont typeface="Wingdings" panose="05000000000000000000" pitchFamily="2" charset="2"/>
              <a:buChar char="§"/>
            </a:pPr>
            <a:r>
              <a:rPr lang="en-US" dirty="0"/>
              <a:t> Jewish tradition embraced the historicity of Jonah, book canonized in the OT. </a:t>
            </a:r>
          </a:p>
          <a:p>
            <a:pPr>
              <a:lnSpc>
                <a:spcPct val="100000"/>
              </a:lnSpc>
              <a:buFont typeface="Wingdings" panose="05000000000000000000" pitchFamily="2" charset="2"/>
              <a:buChar char="§"/>
            </a:pPr>
            <a:r>
              <a:rPr lang="en-US" dirty="0"/>
              <a:t> </a:t>
            </a:r>
            <a:r>
              <a:rPr lang="en-US" b="1" dirty="0"/>
              <a:t>Jonah 1:1 is historically linked to 2 Kings 14:25</a:t>
            </a:r>
          </a:p>
        </p:txBody>
      </p:sp>
    </p:spTree>
    <p:extLst>
      <p:ext uri="{BB962C8B-B14F-4D97-AF65-F5344CB8AC3E}">
        <p14:creationId xmlns:p14="http://schemas.microsoft.com/office/powerpoint/2010/main" val="3401013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8E5B47-D1B9-9765-C10A-E89FF640CAF3}"/>
              </a:ext>
            </a:extLst>
          </p:cNvPr>
          <p:cNvPicPr>
            <a:picLocks noChangeAspect="1"/>
          </p:cNvPicPr>
          <p:nvPr/>
        </p:nvPicPr>
        <p:blipFill>
          <a:blip r:embed="rId2"/>
          <a:stretch>
            <a:fillRect/>
          </a:stretch>
        </p:blipFill>
        <p:spPr>
          <a:xfrm>
            <a:off x="804768" y="0"/>
            <a:ext cx="10582463" cy="6858000"/>
          </a:xfrm>
          <a:prstGeom prst="rect">
            <a:avLst/>
          </a:prstGeom>
        </p:spPr>
      </p:pic>
    </p:spTree>
    <p:extLst>
      <p:ext uri="{BB962C8B-B14F-4D97-AF65-F5344CB8AC3E}">
        <p14:creationId xmlns:p14="http://schemas.microsoft.com/office/powerpoint/2010/main" val="1970087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F04B6D-585C-B0AA-A7D0-1009B4F78D2F}"/>
              </a:ext>
            </a:extLst>
          </p:cNvPr>
          <p:cNvPicPr>
            <a:picLocks noChangeAspect="1"/>
          </p:cNvPicPr>
          <p:nvPr/>
        </p:nvPicPr>
        <p:blipFill rotWithShape="1">
          <a:blip r:embed="rId2">
            <a:alphaModFix amt="40000"/>
          </a:blip>
          <a:srcRect t="15982" b="15982"/>
          <a:stretch/>
        </p:blipFill>
        <p:spPr>
          <a:xfrm>
            <a:off x="0" y="0"/>
            <a:ext cx="12191999" cy="6858000"/>
          </a:xfrm>
          <a:prstGeom prst="rect">
            <a:avLst/>
          </a:prstGeom>
        </p:spPr>
      </p:pic>
      <p:sp>
        <p:nvSpPr>
          <p:cNvPr id="3" name="Text Placeholder 2">
            <a:extLst>
              <a:ext uri="{FF2B5EF4-FFF2-40B4-BE49-F238E27FC236}">
                <a16:creationId xmlns:a16="http://schemas.microsoft.com/office/drawing/2014/main" id="{AFA56A50-9D69-054E-E1B0-38C58BE2624D}"/>
              </a:ext>
            </a:extLst>
          </p:cNvPr>
          <p:cNvSpPr>
            <a:spLocks noGrp="1"/>
          </p:cNvSpPr>
          <p:nvPr>
            <p:ph type="body" idx="1"/>
          </p:nvPr>
        </p:nvSpPr>
        <p:spPr>
          <a:xfrm>
            <a:off x="839787" y="384626"/>
            <a:ext cx="5157787" cy="823912"/>
          </a:xfrm>
        </p:spPr>
        <p:txBody>
          <a:bodyPr>
            <a:normAutofit/>
          </a:bodyPr>
          <a:lstStyle/>
          <a:p>
            <a:r>
              <a:rPr lang="en-US" sz="4000" dirty="0"/>
              <a:t>2 Kings 14:25</a:t>
            </a:r>
          </a:p>
        </p:txBody>
      </p:sp>
      <p:sp>
        <p:nvSpPr>
          <p:cNvPr id="4" name="Content Placeholder 3">
            <a:extLst>
              <a:ext uri="{FF2B5EF4-FFF2-40B4-BE49-F238E27FC236}">
                <a16:creationId xmlns:a16="http://schemas.microsoft.com/office/drawing/2014/main" id="{B1B9F9A7-F9B4-41BA-D77C-E9446E8E42F1}"/>
              </a:ext>
            </a:extLst>
          </p:cNvPr>
          <p:cNvSpPr>
            <a:spLocks noGrp="1"/>
          </p:cNvSpPr>
          <p:nvPr>
            <p:ph sz="half" idx="2"/>
          </p:nvPr>
        </p:nvSpPr>
        <p:spPr>
          <a:xfrm>
            <a:off x="839788" y="1375224"/>
            <a:ext cx="4824033" cy="481443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“He restored the border of Israel from the entrance of Hamath as far as the Sea of the Arabah, according to </a:t>
            </a:r>
            <a:r>
              <a:rPr kumimoji="0" lang="en-US" sz="3200" i="0" u="none" strike="noStrike" kern="1200" cap="none" spc="0" normalizeH="0" baseline="0" noProof="0" dirty="0">
                <a:ln>
                  <a:noFill/>
                </a:ln>
                <a:effectLst/>
                <a:uLnTx/>
                <a:uFillTx/>
                <a:latin typeface="Calibri"/>
                <a:ea typeface="+mn-ea"/>
                <a:cs typeface="Browallia New" panose="020B0604020202020204" pitchFamily="34" charset="-34"/>
              </a:rPr>
              <a:t>the word of the LORD</a:t>
            </a:r>
            <a:r>
              <a:rPr kumimoji="0" lang="en-US" sz="32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 the God of Israel, which He spoke through His servant </a:t>
            </a:r>
            <a:r>
              <a:rPr kumimoji="0" lang="en-US" sz="3200" b="1" i="1"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Jonah the son of Amittai, the prophet, who was of Gath-hepher.”</a:t>
            </a:r>
          </a:p>
        </p:txBody>
      </p:sp>
      <p:sp>
        <p:nvSpPr>
          <p:cNvPr id="5" name="Text Placeholder 4">
            <a:extLst>
              <a:ext uri="{FF2B5EF4-FFF2-40B4-BE49-F238E27FC236}">
                <a16:creationId xmlns:a16="http://schemas.microsoft.com/office/drawing/2014/main" id="{36218EFF-90A3-FBAF-6836-592A224C8965}"/>
              </a:ext>
            </a:extLst>
          </p:cNvPr>
          <p:cNvSpPr>
            <a:spLocks noGrp="1"/>
          </p:cNvSpPr>
          <p:nvPr>
            <p:ph type="body" sz="quarter" idx="3"/>
          </p:nvPr>
        </p:nvSpPr>
        <p:spPr>
          <a:xfrm>
            <a:off x="6194428" y="384626"/>
            <a:ext cx="5183188" cy="823912"/>
          </a:xfrm>
        </p:spPr>
        <p:txBody>
          <a:bodyPr>
            <a:normAutofit/>
          </a:bodyPr>
          <a:lstStyle/>
          <a:p>
            <a:r>
              <a:rPr lang="en-US" sz="4400" dirty="0"/>
              <a:t>Jonah 1:1</a:t>
            </a:r>
          </a:p>
        </p:txBody>
      </p:sp>
      <p:sp>
        <p:nvSpPr>
          <p:cNvPr id="6" name="Content Placeholder 5">
            <a:extLst>
              <a:ext uri="{FF2B5EF4-FFF2-40B4-BE49-F238E27FC236}">
                <a16:creationId xmlns:a16="http://schemas.microsoft.com/office/drawing/2014/main" id="{12D98A57-2146-9D71-20E2-C99CBD586A47}"/>
              </a:ext>
            </a:extLst>
          </p:cNvPr>
          <p:cNvSpPr>
            <a:spLocks noGrp="1"/>
          </p:cNvSpPr>
          <p:nvPr>
            <p:ph sz="quarter" idx="4"/>
          </p:nvPr>
        </p:nvSpPr>
        <p:spPr>
          <a:xfrm>
            <a:off x="6172200" y="1375225"/>
            <a:ext cx="5183188" cy="4814438"/>
          </a:xfrm>
        </p:spPr>
        <p:txBody>
          <a:bodyPr>
            <a:normAutofit/>
          </a:bodyPr>
          <a:lstStyle/>
          <a:p>
            <a:r>
              <a:rPr lang="en-US" dirty="0"/>
              <a:t>“The word of the Lord came to </a:t>
            </a:r>
            <a:r>
              <a:rPr lang="en-US" b="1" dirty="0">
                <a:solidFill>
                  <a:srgbClr val="FFC000"/>
                </a:solidFill>
              </a:rPr>
              <a:t>Jonah the son of Amittai </a:t>
            </a:r>
            <a:r>
              <a:rPr lang="en-US" dirty="0"/>
              <a:t>saying…”</a:t>
            </a:r>
          </a:p>
          <a:p>
            <a:endParaRPr lang="en-US" dirty="0"/>
          </a:p>
        </p:txBody>
      </p:sp>
      <p:cxnSp>
        <p:nvCxnSpPr>
          <p:cNvPr id="9" name="Straight Connector 8">
            <a:extLst>
              <a:ext uri="{FF2B5EF4-FFF2-40B4-BE49-F238E27FC236}">
                <a16:creationId xmlns:a16="http://schemas.microsoft.com/office/drawing/2014/main" id="{6E15F90F-00B9-7A56-0CAD-C0DEEB788437}"/>
              </a:ext>
            </a:extLst>
          </p:cNvPr>
          <p:cNvCxnSpPr/>
          <p:nvPr/>
        </p:nvCxnSpPr>
        <p:spPr>
          <a:xfrm>
            <a:off x="941696" y="1208538"/>
            <a:ext cx="100993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2A5E58-FD73-121F-DF19-BDA53246A8D2}"/>
              </a:ext>
            </a:extLst>
          </p:cNvPr>
          <p:cNvCxnSpPr/>
          <p:nvPr/>
        </p:nvCxnSpPr>
        <p:spPr>
          <a:xfrm>
            <a:off x="5663821" y="641445"/>
            <a:ext cx="0" cy="55482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F3AD068A-7F6F-C31D-242C-DD7ABC5E47CD}"/>
              </a:ext>
            </a:extLst>
          </p:cNvPr>
          <p:cNvSpPr>
            <a:spLocks noGrp="1"/>
          </p:cNvSpPr>
          <p:nvPr>
            <p:ph type="ftr" sz="quarter" idx="11"/>
          </p:nvPr>
        </p:nvSpPr>
        <p:spPr>
          <a:xfrm>
            <a:off x="941696" y="6341269"/>
            <a:ext cx="9086850"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Tree>
    <p:extLst>
      <p:ext uri="{BB962C8B-B14F-4D97-AF65-F5344CB8AC3E}">
        <p14:creationId xmlns:p14="http://schemas.microsoft.com/office/powerpoint/2010/main" val="1833148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F04B6D-585C-B0AA-A7D0-1009B4F78D2F}"/>
              </a:ext>
            </a:extLst>
          </p:cNvPr>
          <p:cNvPicPr>
            <a:picLocks noChangeAspect="1"/>
          </p:cNvPicPr>
          <p:nvPr/>
        </p:nvPicPr>
        <p:blipFill rotWithShape="1">
          <a:blip r:embed="rId2">
            <a:alphaModFix amt="40000"/>
          </a:blip>
          <a:srcRect t="15982" b="15982"/>
          <a:stretch/>
        </p:blipFill>
        <p:spPr>
          <a:xfrm>
            <a:off x="0" y="0"/>
            <a:ext cx="12191999" cy="6858000"/>
          </a:xfrm>
          <a:prstGeom prst="rect">
            <a:avLst/>
          </a:prstGeom>
        </p:spPr>
      </p:pic>
      <p:sp>
        <p:nvSpPr>
          <p:cNvPr id="3" name="Text Placeholder 2">
            <a:extLst>
              <a:ext uri="{FF2B5EF4-FFF2-40B4-BE49-F238E27FC236}">
                <a16:creationId xmlns:a16="http://schemas.microsoft.com/office/drawing/2014/main" id="{AFA56A50-9D69-054E-E1B0-38C58BE2624D}"/>
              </a:ext>
            </a:extLst>
          </p:cNvPr>
          <p:cNvSpPr>
            <a:spLocks noGrp="1"/>
          </p:cNvSpPr>
          <p:nvPr>
            <p:ph type="body" idx="1"/>
          </p:nvPr>
        </p:nvSpPr>
        <p:spPr>
          <a:xfrm>
            <a:off x="839787" y="384626"/>
            <a:ext cx="5157787" cy="823912"/>
          </a:xfrm>
        </p:spPr>
        <p:txBody>
          <a:bodyPr>
            <a:normAutofit/>
          </a:bodyPr>
          <a:lstStyle/>
          <a:p>
            <a:r>
              <a:rPr lang="en-US" sz="4000" dirty="0"/>
              <a:t>2 Kings 14:25</a:t>
            </a:r>
          </a:p>
        </p:txBody>
      </p:sp>
      <p:sp>
        <p:nvSpPr>
          <p:cNvPr id="4" name="Content Placeholder 3">
            <a:extLst>
              <a:ext uri="{FF2B5EF4-FFF2-40B4-BE49-F238E27FC236}">
                <a16:creationId xmlns:a16="http://schemas.microsoft.com/office/drawing/2014/main" id="{B1B9F9A7-F9B4-41BA-D77C-E9446E8E42F1}"/>
              </a:ext>
            </a:extLst>
          </p:cNvPr>
          <p:cNvSpPr>
            <a:spLocks noGrp="1"/>
          </p:cNvSpPr>
          <p:nvPr>
            <p:ph sz="half" idx="2"/>
          </p:nvPr>
        </p:nvSpPr>
        <p:spPr>
          <a:xfrm>
            <a:off x="839788" y="1375224"/>
            <a:ext cx="4824033" cy="481443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“He restored the border of Israel from the entrance of Hamath as far as the Sea of the Arabah, according to </a:t>
            </a:r>
            <a:r>
              <a:rPr kumimoji="0" lang="en-US" sz="3200" b="1" i="0" u="none" strike="noStrike" kern="1200" cap="none" spc="0" normalizeH="0" baseline="0" noProof="0" dirty="0">
                <a:ln>
                  <a:noFill/>
                </a:ln>
                <a:solidFill>
                  <a:srgbClr val="FFFF00"/>
                </a:solidFill>
                <a:effectLst/>
                <a:uLnTx/>
                <a:uFillTx/>
                <a:latin typeface="Calibri"/>
                <a:ea typeface="+mn-ea"/>
                <a:cs typeface="Browallia New" panose="020B0604020202020204" pitchFamily="34" charset="-34"/>
              </a:rPr>
              <a:t>the word of the LORD</a:t>
            </a:r>
            <a:r>
              <a:rPr kumimoji="0" lang="en-US" sz="32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 the God of Israel, which He spoke through His servant </a:t>
            </a:r>
            <a:r>
              <a:rPr kumimoji="0" lang="en-US" sz="3200" i="1"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Jonah the son of Amittai, the prophet, who was of Gath-hepher.”</a:t>
            </a:r>
          </a:p>
        </p:txBody>
      </p:sp>
      <p:sp>
        <p:nvSpPr>
          <p:cNvPr id="5" name="Text Placeholder 4">
            <a:extLst>
              <a:ext uri="{FF2B5EF4-FFF2-40B4-BE49-F238E27FC236}">
                <a16:creationId xmlns:a16="http://schemas.microsoft.com/office/drawing/2014/main" id="{36218EFF-90A3-FBAF-6836-592A224C8965}"/>
              </a:ext>
            </a:extLst>
          </p:cNvPr>
          <p:cNvSpPr>
            <a:spLocks noGrp="1"/>
          </p:cNvSpPr>
          <p:nvPr>
            <p:ph type="body" sz="quarter" idx="3"/>
          </p:nvPr>
        </p:nvSpPr>
        <p:spPr>
          <a:xfrm>
            <a:off x="6194428" y="384626"/>
            <a:ext cx="5183188" cy="823912"/>
          </a:xfrm>
        </p:spPr>
        <p:txBody>
          <a:bodyPr>
            <a:normAutofit/>
          </a:bodyPr>
          <a:lstStyle/>
          <a:p>
            <a:r>
              <a:rPr lang="en-US" sz="4400" dirty="0"/>
              <a:t>Jonah 1:1</a:t>
            </a:r>
          </a:p>
        </p:txBody>
      </p:sp>
      <p:sp>
        <p:nvSpPr>
          <p:cNvPr id="6" name="Content Placeholder 5">
            <a:extLst>
              <a:ext uri="{FF2B5EF4-FFF2-40B4-BE49-F238E27FC236}">
                <a16:creationId xmlns:a16="http://schemas.microsoft.com/office/drawing/2014/main" id="{12D98A57-2146-9D71-20E2-C99CBD586A47}"/>
              </a:ext>
            </a:extLst>
          </p:cNvPr>
          <p:cNvSpPr>
            <a:spLocks noGrp="1"/>
          </p:cNvSpPr>
          <p:nvPr>
            <p:ph sz="quarter" idx="4"/>
          </p:nvPr>
        </p:nvSpPr>
        <p:spPr>
          <a:xfrm>
            <a:off x="6172200" y="1375225"/>
            <a:ext cx="5183188" cy="4814438"/>
          </a:xfrm>
        </p:spPr>
        <p:txBody>
          <a:bodyPr>
            <a:normAutofit/>
          </a:bodyPr>
          <a:lstStyle/>
          <a:p>
            <a:r>
              <a:rPr lang="en-US" dirty="0"/>
              <a:t>“</a:t>
            </a:r>
            <a:r>
              <a:rPr lang="en-US" b="1" dirty="0">
                <a:solidFill>
                  <a:srgbClr val="FFFF00"/>
                </a:solidFill>
              </a:rPr>
              <a:t>The word of the Lord </a:t>
            </a:r>
            <a:r>
              <a:rPr lang="en-US" dirty="0"/>
              <a:t>came to </a:t>
            </a:r>
            <a:r>
              <a:rPr lang="en-US" dirty="0">
                <a:solidFill>
                  <a:srgbClr val="FFC000"/>
                </a:solidFill>
              </a:rPr>
              <a:t>Jonah the son of Amittai </a:t>
            </a:r>
            <a:r>
              <a:rPr lang="en-US" dirty="0"/>
              <a:t>saying…”</a:t>
            </a:r>
          </a:p>
          <a:p>
            <a:endParaRPr lang="en-US" dirty="0"/>
          </a:p>
        </p:txBody>
      </p:sp>
      <p:cxnSp>
        <p:nvCxnSpPr>
          <p:cNvPr id="9" name="Straight Connector 8">
            <a:extLst>
              <a:ext uri="{FF2B5EF4-FFF2-40B4-BE49-F238E27FC236}">
                <a16:creationId xmlns:a16="http://schemas.microsoft.com/office/drawing/2014/main" id="{6E15F90F-00B9-7A56-0CAD-C0DEEB788437}"/>
              </a:ext>
            </a:extLst>
          </p:cNvPr>
          <p:cNvCxnSpPr/>
          <p:nvPr/>
        </p:nvCxnSpPr>
        <p:spPr>
          <a:xfrm>
            <a:off x="941696" y="1208538"/>
            <a:ext cx="100993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2A5E58-FD73-121F-DF19-BDA53246A8D2}"/>
              </a:ext>
            </a:extLst>
          </p:cNvPr>
          <p:cNvCxnSpPr/>
          <p:nvPr/>
        </p:nvCxnSpPr>
        <p:spPr>
          <a:xfrm>
            <a:off x="5663821" y="641445"/>
            <a:ext cx="0" cy="554821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F3AD068A-7F6F-C31D-242C-DD7ABC5E47CD}"/>
              </a:ext>
            </a:extLst>
          </p:cNvPr>
          <p:cNvSpPr>
            <a:spLocks noGrp="1"/>
          </p:cNvSpPr>
          <p:nvPr>
            <p:ph type="ftr" sz="quarter" idx="11"/>
          </p:nvPr>
        </p:nvSpPr>
        <p:spPr>
          <a:xfrm>
            <a:off x="941696" y="6341269"/>
            <a:ext cx="9086850"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Tree>
    <p:extLst>
      <p:ext uri="{BB962C8B-B14F-4D97-AF65-F5344CB8AC3E}">
        <p14:creationId xmlns:p14="http://schemas.microsoft.com/office/powerpoint/2010/main" val="180993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62BF0-8F56-27F9-74E1-3BB3AFBE949D}"/>
              </a:ext>
            </a:extLst>
          </p:cNvPr>
          <p:cNvSpPr>
            <a:spLocks noGrp="1"/>
          </p:cNvSpPr>
          <p:nvPr>
            <p:ph type="title"/>
          </p:nvPr>
        </p:nvSpPr>
        <p:spPr/>
        <p:txBody>
          <a:bodyPr>
            <a:normAutofit/>
          </a:bodyPr>
          <a:lstStyle/>
          <a:p>
            <a:r>
              <a:rPr lang="en-US" dirty="0"/>
              <a:t>Arguments for historicity of Jonah…</a:t>
            </a:r>
          </a:p>
        </p:txBody>
      </p:sp>
      <p:sp>
        <p:nvSpPr>
          <p:cNvPr id="3" name="Content Placeholder 2">
            <a:extLst>
              <a:ext uri="{FF2B5EF4-FFF2-40B4-BE49-F238E27FC236}">
                <a16:creationId xmlns:a16="http://schemas.microsoft.com/office/drawing/2014/main" id="{CEE7BEE2-856E-AA76-9E75-AC90BA49AF87}"/>
              </a:ext>
            </a:extLst>
          </p:cNvPr>
          <p:cNvSpPr>
            <a:spLocks noGrp="1"/>
          </p:cNvSpPr>
          <p:nvPr>
            <p:ph idx="1"/>
          </p:nvPr>
        </p:nvSpPr>
        <p:spPr>
          <a:xfrm>
            <a:off x="838200" y="2016375"/>
            <a:ext cx="10515600" cy="4339975"/>
          </a:xfrm>
        </p:spPr>
        <p:txBody>
          <a:bodyPr/>
          <a:lstStyle/>
          <a:p>
            <a:pPr>
              <a:lnSpc>
                <a:spcPct val="100000"/>
              </a:lnSpc>
              <a:buFont typeface="Wingdings" panose="05000000000000000000" pitchFamily="2" charset="2"/>
              <a:buChar char="§"/>
            </a:pPr>
            <a:r>
              <a:rPr lang="en-US" dirty="0"/>
              <a:t> Presented as normative history</a:t>
            </a:r>
          </a:p>
          <a:p>
            <a:pPr>
              <a:lnSpc>
                <a:spcPct val="100000"/>
              </a:lnSpc>
              <a:buFont typeface="Wingdings" panose="05000000000000000000" pitchFamily="2" charset="2"/>
              <a:buChar char="§"/>
            </a:pPr>
            <a:r>
              <a:rPr lang="en-US" dirty="0"/>
              <a:t> Jewish tradition embraced the historicity of Jonah, book canonized in the OT. </a:t>
            </a:r>
          </a:p>
          <a:p>
            <a:pPr>
              <a:lnSpc>
                <a:spcPct val="100000"/>
              </a:lnSpc>
              <a:buFont typeface="Wingdings" panose="05000000000000000000" pitchFamily="2" charset="2"/>
              <a:buChar char="§"/>
            </a:pPr>
            <a:r>
              <a:rPr lang="en-US" dirty="0"/>
              <a:t> Jonah 1:1 is historically linked to 2 Kings 14:25</a:t>
            </a:r>
          </a:p>
          <a:p>
            <a:pPr>
              <a:lnSpc>
                <a:spcPct val="100000"/>
              </a:lnSpc>
              <a:buFont typeface="Wingdings" panose="05000000000000000000" pitchFamily="2" charset="2"/>
              <a:buChar char="§"/>
            </a:pPr>
            <a:r>
              <a:rPr lang="en-US" b="1" dirty="0"/>
              <a:t>Jesus took Jonah as historically accurate</a:t>
            </a:r>
          </a:p>
        </p:txBody>
      </p:sp>
    </p:spTree>
    <p:extLst>
      <p:ext uri="{BB962C8B-B14F-4D97-AF65-F5344CB8AC3E}">
        <p14:creationId xmlns:p14="http://schemas.microsoft.com/office/powerpoint/2010/main" val="3847673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normAutofit/>
          </a:bodyPr>
          <a:lstStyle/>
          <a:p>
            <a:pPr marL="742950" indent="-742950">
              <a:buFont typeface="+mj-lt"/>
              <a:buAutoNum type="arabicPeriod"/>
            </a:pPr>
            <a:r>
              <a:rPr lang="en-US" dirty="0"/>
              <a:t>Who wrote it?  </a:t>
            </a:r>
            <a:r>
              <a:rPr lang="en-US"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dirty="0">
                <a:solidFill>
                  <a:srgbClr val="FFC000"/>
                </a:solidFill>
              </a:rPr>
              <a:t>Israel</a:t>
            </a:r>
          </a:p>
          <a:p>
            <a:pPr marL="742950" indent="-742950">
              <a:buFont typeface="+mj-lt"/>
              <a:buAutoNum type="arabicPeriod"/>
            </a:pPr>
            <a:r>
              <a:rPr lang="en-US" dirty="0"/>
              <a:t>Historicity of the book?  </a:t>
            </a:r>
            <a:r>
              <a:rPr lang="en-US" dirty="0">
                <a:solidFill>
                  <a:srgbClr val="FFC000"/>
                </a:solidFill>
              </a:rPr>
              <a:t>Fact!</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0534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47725" y="1815165"/>
            <a:ext cx="10515600" cy="4351338"/>
          </a:xfrm>
        </p:spPr>
        <p:txBody>
          <a:bodyPr>
            <a:normAutofit/>
          </a:bodyPr>
          <a:lstStyle/>
          <a:p>
            <a:pPr marL="742950" indent="-742950">
              <a:buAutoNum type="arabicPeriod" startAt="7"/>
            </a:pPr>
            <a:r>
              <a:rPr lang="en-US" dirty="0"/>
              <a:t>Why was it written? (Purpose)</a:t>
            </a:r>
          </a:p>
          <a:p>
            <a:pPr marL="742950" indent="-742950">
              <a:buAutoNum type="arabicPeriod" startAt="7"/>
            </a:pPr>
            <a:r>
              <a:rPr lang="en-US" dirty="0"/>
              <a:t>What’s in it? (Survey)</a:t>
            </a:r>
          </a:p>
          <a:p>
            <a:pPr marL="742950" indent="-742950">
              <a:buAutoNum type="arabicPeriod" startAt="7"/>
            </a:pPr>
            <a:r>
              <a:rPr lang="en-US" dirty="0"/>
              <a:t>Christ in Jonah?</a:t>
            </a:r>
          </a:p>
          <a:p>
            <a:pPr marL="742950" indent="-742950">
              <a:buAutoNum type="arabicPeriod" startAt="7"/>
            </a:pPr>
            <a:r>
              <a:rPr lang="en-US" dirty="0"/>
              <a:t>What makes this book unique?</a:t>
            </a:r>
          </a:p>
          <a:p>
            <a:pPr marL="742950" indent="-742950">
              <a:buAutoNum type="arabicPeriod" startAt="7"/>
            </a:pPr>
            <a:r>
              <a:rPr lang="en-US" dirty="0"/>
              <a:t>Structure of the book?</a:t>
            </a:r>
          </a:p>
          <a:p>
            <a:pPr marL="742950" indent="-742950">
              <a:buAutoNum type="arabicPeriod" startAt="7"/>
            </a:pPr>
            <a:r>
              <a:rPr lang="en-US" dirty="0"/>
              <a:t>Outline of book?</a:t>
            </a:r>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58947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4216315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lstStyle/>
          <a:p>
            <a:pPr marL="742950" indent="-742950">
              <a:buFont typeface="+mj-lt"/>
              <a:buAutoNum type="arabicPeriod"/>
            </a:pPr>
            <a:r>
              <a:rPr lang="en-US" b="1" dirty="0">
                <a:solidFill>
                  <a:srgbClr val="FFFF00"/>
                </a:solidFill>
              </a:rPr>
              <a:t>Who wrote it? (Authorship)</a:t>
            </a:r>
          </a:p>
          <a:p>
            <a:pPr marL="742950" indent="-742950">
              <a:buFont typeface="+mj-lt"/>
              <a:buAutoNum type="arabicPeriod"/>
            </a:pPr>
            <a:r>
              <a:rPr lang="en-US" dirty="0"/>
              <a:t>When was it written? (Date)</a:t>
            </a:r>
          </a:p>
          <a:p>
            <a:pPr marL="742950" indent="-742950">
              <a:buFont typeface="+mj-lt"/>
              <a:buAutoNum type="arabicPeriod"/>
            </a:pPr>
            <a:r>
              <a:rPr lang="en-US" dirty="0"/>
              <a:t>Who was it written to? (Audience)</a:t>
            </a:r>
          </a:p>
          <a:p>
            <a:pPr marL="742950" indent="-742950">
              <a:buFont typeface="+mj-lt"/>
              <a:buAutoNum type="arabicPeriod"/>
            </a:pPr>
            <a:r>
              <a:rPr lang="en-US" dirty="0"/>
              <a:t>Historicity of the book? (fact of fiction?)</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8899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lstStyle/>
          <a:p>
            <a:pPr marL="742950" indent="-742950">
              <a:buFont typeface="+mj-lt"/>
              <a:buAutoNum type="arabicPeriod"/>
            </a:pPr>
            <a:r>
              <a:rPr lang="en-US" dirty="0"/>
              <a:t>Who wrote it?  </a:t>
            </a:r>
            <a:r>
              <a:rPr lang="en-US" dirty="0">
                <a:solidFill>
                  <a:srgbClr val="FFC000"/>
                </a:solidFill>
              </a:rPr>
              <a:t>Jonah</a:t>
            </a:r>
          </a:p>
          <a:p>
            <a:pPr marL="742950" indent="-742950">
              <a:buFont typeface="+mj-lt"/>
              <a:buAutoNum type="arabicPeriod"/>
            </a:pPr>
            <a:r>
              <a:rPr lang="en-US" dirty="0"/>
              <a:t>When was it written? (Date)</a:t>
            </a:r>
          </a:p>
          <a:p>
            <a:pPr marL="742950" indent="-742950">
              <a:buFont typeface="+mj-lt"/>
              <a:buAutoNum type="arabicPeriod"/>
            </a:pPr>
            <a:r>
              <a:rPr lang="en-US" dirty="0"/>
              <a:t>Who was it written to? (Audience)</a:t>
            </a:r>
          </a:p>
          <a:p>
            <a:pPr marL="742950" indent="-742950">
              <a:buFont typeface="+mj-lt"/>
              <a:buAutoNum type="arabicPeriod"/>
            </a:pPr>
            <a:r>
              <a:rPr lang="en-US" dirty="0"/>
              <a:t>Historicity of the book? (fact of fiction?)</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86227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177C-61C8-E9BA-FE13-F403FE8E959C}"/>
              </a:ext>
            </a:extLst>
          </p:cNvPr>
          <p:cNvSpPr>
            <a:spLocks noGrp="1"/>
          </p:cNvSpPr>
          <p:nvPr>
            <p:ph type="title"/>
          </p:nvPr>
        </p:nvSpPr>
        <p:spPr>
          <a:xfrm>
            <a:off x="6417734" y="301307"/>
            <a:ext cx="5403683" cy="884872"/>
          </a:xfrm>
        </p:spPr>
        <p:txBody>
          <a:bodyPr vert="horz" lIns="91440" tIns="45720" rIns="91440" bIns="45720" rtlCol="0" anchor="b">
            <a:normAutofit/>
          </a:bodyPr>
          <a:lstStyle/>
          <a:p>
            <a:r>
              <a:rPr lang="en-US" sz="4800" dirty="0">
                <a:solidFill>
                  <a:schemeClr val="bg1">
                    <a:lumMod val="95000"/>
                  </a:schemeClr>
                </a:solidFill>
                <a:cs typeface="+mj-cs"/>
              </a:rPr>
              <a:t>WHO WAS JONAH?</a:t>
            </a:r>
          </a:p>
        </p:txBody>
      </p:sp>
      <p:pic>
        <p:nvPicPr>
          <p:cNvPr id="9" name="Picture 8">
            <a:extLst>
              <a:ext uri="{FF2B5EF4-FFF2-40B4-BE49-F238E27FC236}">
                <a16:creationId xmlns:a16="http://schemas.microsoft.com/office/drawing/2014/main" id="{1D187EB1-1E52-C2E9-50D4-966E952F398C}"/>
              </a:ext>
            </a:extLst>
          </p:cNvPr>
          <p:cNvPicPr>
            <a:picLocks noChangeAspect="1"/>
          </p:cNvPicPr>
          <p:nvPr/>
        </p:nvPicPr>
        <p:blipFill rotWithShape="1">
          <a:blip r:embed="rId2"/>
          <a:srcRect r="1687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51C8E0F-E5AD-3853-7A68-93A0C4A40789}"/>
              </a:ext>
            </a:extLst>
          </p:cNvPr>
          <p:cNvSpPr>
            <a:spLocks noGrp="1"/>
          </p:cNvSpPr>
          <p:nvPr>
            <p:ph sz="half" idx="1"/>
          </p:nvPr>
        </p:nvSpPr>
        <p:spPr>
          <a:xfrm>
            <a:off x="6417733" y="1894839"/>
            <a:ext cx="5403683" cy="4430333"/>
          </a:xfrm>
        </p:spPr>
        <p:txBody>
          <a:bodyPr vert="horz" lIns="91440" tIns="45720" rIns="91440" bIns="45720" rtlCol="0">
            <a:normAutofit/>
          </a:bodyPr>
          <a:lstStyle/>
          <a:p>
            <a:r>
              <a:rPr lang="en-US" sz="2800" dirty="0">
                <a:solidFill>
                  <a:schemeClr val="bg1">
                    <a:lumMod val="95000"/>
                  </a:schemeClr>
                </a:solidFill>
                <a:latin typeface="Abadi" panose="020B0604020202020204" pitchFamily="34" charset="0"/>
                <a:cs typeface="+mn-cs"/>
              </a:rPr>
              <a:t>Son of Amittai (Jonah 1:1)</a:t>
            </a:r>
          </a:p>
          <a:p>
            <a:r>
              <a:rPr lang="en-US" sz="2800" dirty="0">
                <a:solidFill>
                  <a:schemeClr val="bg1">
                    <a:lumMod val="95000"/>
                  </a:schemeClr>
                </a:solidFill>
                <a:latin typeface="Abadi" panose="020B0604020202020204" pitchFamily="34" charset="0"/>
                <a:cs typeface="+mn-cs"/>
              </a:rPr>
              <a:t>Yonah means dove (see Gen 8:8; Lev 1:14</a:t>
            </a:r>
          </a:p>
          <a:p>
            <a:r>
              <a:rPr lang="en-US" sz="2800" dirty="0">
                <a:solidFill>
                  <a:schemeClr val="bg1">
                    <a:lumMod val="95000"/>
                  </a:schemeClr>
                </a:solidFill>
                <a:latin typeface="Abadi" panose="020B0604020202020204" pitchFamily="34" charset="0"/>
                <a:cs typeface="+mn-cs"/>
              </a:rPr>
              <a:t>Comes from the root  </a:t>
            </a:r>
            <a:r>
              <a:rPr lang="he-IL" sz="3200" dirty="0">
                <a:latin typeface="SBL Hebrew"/>
              </a:rPr>
              <a:t>אנה</a:t>
            </a:r>
            <a:r>
              <a:rPr lang="en-US" sz="2800" dirty="0">
                <a:solidFill>
                  <a:schemeClr val="bg1">
                    <a:lumMod val="95000"/>
                  </a:schemeClr>
                </a:solidFill>
                <a:latin typeface="Abadi" panose="020B0604020202020204" pitchFamily="34" charset="0"/>
                <a:cs typeface="+mn-cs"/>
              </a:rPr>
              <a:t>  (‘nh – lament) see Is. 3:26; 2 Kings 5:7)</a:t>
            </a:r>
          </a:p>
          <a:p>
            <a:r>
              <a:rPr lang="en-US" sz="2800" dirty="0">
                <a:solidFill>
                  <a:schemeClr val="bg1">
                    <a:lumMod val="95000"/>
                  </a:schemeClr>
                </a:solidFill>
                <a:latin typeface="Abadi" panose="020B0604020202020204" pitchFamily="34" charset="0"/>
                <a:cs typeface="+mn-cs"/>
              </a:rPr>
              <a:t>Prophet from Gath-Hepher (2 Kings 14:25) during the reign of Jeroboam II (793-753 BC).</a:t>
            </a:r>
          </a:p>
        </p:txBody>
      </p:sp>
      <p:sp>
        <p:nvSpPr>
          <p:cNvPr id="5" name="Footer Placeholder 4">
            <a:extLst>
              <a:ext uri="{FF2B5EF4-FFF2-40B4-BE49-F238E27FC236}">
                <a16:creationId xmlns:a16="http://schemas.microsoft.com/office/drawing/2014/main" id="{6F8A2F00-FFCA-44F9-3F30-2E89F5C51117}"/>
              </a:ext>
            </a:extLst>
          </p:cNvPr>
          <p:cNvSpPr>
            <a:spLocks noGrp="1"/>
          </p:cNvSpPr>
          <p:nvPr>
            <p:ph type="ftr" sz="quarter" idx="11"/>
          </p:nvPr>
        </p:nvSpPr>
        <p:spPr>
          <a:xfrm>
            <a:off x="6096000" y="6491288"/>
            <a:ext cx="5291667" cy="365125"/>
          </a:xfrm>
        </p:spPr>
        <p:txBody>
          <a:bodyPr vert="horz" lIns="91440" tIns="45720" rIns="91440" bIns="45720" rtlCol="0" anchor="ctr">
            <a:normAutofit/>
          </a:bodyPr>
          <a:lstStyle/>
          <a:p>
            <a:pPr>
              <a:defRPr/>
            </a:pPr>
            <a:r>
              <a:rPr lang="en-US" kern="1200" dirty="0">
                <a:solidFill>
                  <a:schemeClr val="tx1">
                    <a:lumMod val="75000"/>
                    <a:lumOff val="25000"/>
                  </a:schemeClr>
                </a:solidFill>
                <a:latin typeface="Calibri" panose="020F0502020204030204"/>
                <a:ea typeface="+mn-ea"/>
                <a:cs typeface="+mn-cs"/>
              </a:rPr>
              <a:t>Image source: www.behance.net/mattchinworth</a:t>
            </a:r>
          </a:p>
        </p:txBody>
      </p:sp>
    </p:spTree>
    <p:extLst>
      <p:ext uri="{BB962C8B-B14F-4D97-AF65-F5344CB8AC3E}">
        <p14:creationId xmlns:p14="http://schemas.microsoft.com/office/powerpoint/2010/main" val="397006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5" name="Picture 4" descr="Map&#10;&#10;Description automatically generated">
            <a:extLst>
              <a:ext uri="{FF2B5EF4-FFF2-40B4-BE49-F238E27FC236}">
                <a16:creationId xmlns:a16="http://schemas.microsoft.com/office/drawing/2014/main" id="{69A0389D-C9C5-6A73-A4AE-DE614C936E9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B1BC9A1-B650-9444-8307-C7088D6FD6FE}"/>
              </a:ext>
            </a:extLst>
          </p:cNvPr>
          <p:cNvSpPr txBox="1"/>
          <p:nvPr/>
        </p:nvSpPr>
        <p:spPr>
          <a:xfrm>
            <a:off x="5604811" y="2893000"/>
            <a:ext cx="2696056" cy="707886"/>
          </a:xfrm>
          <a:prstGeom prst="rect">
            <a:avLst/>
          </a:prstGeom>
          <a:noFill/>
        </p:spPr>
        <p:txBody>
          <a:bodyPr wrap="square" rtlCol="0">
            <a:spAutoFit/>
          </a:bodyPr>
          <a:lstStyle/>
          <a:p>
            <a:r>
              <a:rPr lang="en-US" sz="4000" dirty="0"/>
              <a:t>Gath-Heper</a:t>
            </a:r>
          </a:p>
        </p:txBody>
      </p:sp>
      <p:sp>
        <p:nvSpPr>
          <p:cNvPr id="9" name="TextBox 8">
            <a:extLst>
              <a:ext uri="{FF2B5EF4-FFF2-40B4-BE49-F238E27FC236}">
                <a16:creationId xmlns:a16="http://schemas.microsoft.com/office/drawing/2014/main" id="{3BAD6253-1A82-4FDE-0A2D-A7D71BAA6887}"/>
              </a:ext>
            </a:extLst>
          </p:cNvPr>
          <p:cNvSpPr txBox="1"/>
          <p:nvPr/>
        </p:nvSpPr>
        <p:spPr>
          <a:xfrm>
            <a:off x="5346609" y="4146412"/>
            <a:ext cx="2696056" cy="707886"/>
          </a:xfrm>
          <a:prstGeom prst="rect">
            <a:avLst/>
          </a:prstGeom>
          <a:noFill/>
        </p:spPr>
        <p:txBody>
          <a:bodyPr wrap="square" rtlCol="0">
            <a:spAutoFit/>
          </a:bodyPr>
          <a:lstStyle/>
          <a:p>
            <a:r>
              <a:rPr lang="en-US" sz="4000" dirty="0"/>
              <a:t>Nazareth</a:t>
            </a:r>
          </a:p>
        </p:txBody>
      </p:sp>
      <p:sp>
        <p:nvSpPr>
          <p:cNvPr id="11" name="TextBox 10">
            <a:extLst>
              <a:ext uri="{FF2B5EF4-FFF2-40B4-BE49-F238E27FC236}">
                <a16:creationId xmlns:a16="http://schemas.microsoft.com/office/drawing/2014/main" id="{3543B348-8882-5E5C-5930-C1B91A36F609}"/>
              </a:ext>
            </a:extLst>
          </p:cNvPr>
          <p:cNvSpPr txBox="1"/>
          <p:nvPr/>
        </p:nvSpPr>
        <p:spPr>
          <a:xfrm>
            <a:off x="8042665" y="1375711"/>
            <a:ext cx="2696056" cy="707886"/>
          </a:xfrm>
          <a:prstGeom prst="rect">
            <a:avLst/>
          </a:prstGeom>
          <a:noFill/>
        </p:spPr>
        <p:txBody>
          <a:bodyPr wrap="square" rtlCol="0">
            <a:spAutoFit/>
          </a:bodyPr>
          <a:lstStyle/>
          <a:p>
            <a:r>
              <a:rPr lang="en-US" sz="4000" dirty="0"/>
              <a:t>Capernaum</a:t>
            </a:r>
          </a:p>
        </p:txBody>
      </p:sp>
      <p:sp>
        <p:nvSpPr>
          <p:cNvPr id="13" name="TextBox 12">
            <a:extLst>
              <a:ext uri="{FF2B5EF4-FFF2-40B4-BE49-F238E27FC236}">
                <a16:creationId xmlns:a16="http://schemas.microsoft.com/office/drawing/2014/main" id="{BF6E4764-0837-E141-4808-02B08BE2C501}"/>
              </a:ext>
            </a:extLst>
          </p:cNvPr>
          <p:cNvSpPr txBox="1"/>
          <p:nvPr/>
        </p:nvSpPr>
        <p:spPr>
          <a:xfrm>
            <a:off x="9284341" y="2638415"/>
            <a:ext cx="899050" cy="646331"/>
          </a:xfrm>
          <a:prstGeom prst="rect">
            <a:avLst/>
          </a:prstGeom>
          <a:solidFill>
            <a:schemeClr val="accent5"/>
          </a:solidFill>
        </p:spPr>
        <p:txBody>
          <a:bodyPr wrap="square" rtlCol="0">
            <a:spAutoFit/>
          </a:bodyPr>
          <a:lstStyle/>
          <a:p>
            <a:r>
              <a:rPr lang="en-US" dirty="0"/>
              <a:t>Sea of Galilee</a:t>
            </a:r>
          </a:p>
        </p:txBody>
      </p:sp>
      <p:sp>
        <p:nvSpPr>
          <p:cNvPr id="14" name="Oval 13">
            <a:extLst>
              <a:ext uri="{FF2B5EF4-FFF2-40B4-BE49-F238E27FC236}">
                <a16:creationId xmlns:a16="http://schemas.microsoft.com/office/drawing/2014/main" id="{AEE4AA3C-11C8-DE1A-DE1E-EA92FC6DFA92}"/>
              </a:ext>
            </a:extLst>
          </p:cNvPr>
          <p:cNvSpPr/>
          <p:nvPr/>
        </p:nvSpPr>
        <p:spPr>
          <a:xfrm>
            <a:off x="9192243" y="2001875"/>
            <a:ext cx="92098" cy="920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4D5BA63-78FD-5110-4D63-B8B3E28A48C3}"/>
              </a:ext>
            </a:extLst>
          </p:cNvPr>
          <p:cNvSpPr/>
          <p:nvPr/>
        </p:nvSpPr>
        <p:spPr>
          <a:xfrm>
            <a:off x="6259365" y="4199822"/>
            <a:ext cx="92098" cy="9209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D52763C3-1D3A-0251-E159-C4FE72A2F840}"/>
              </a:ext>
            </a:extLst>
          </p:cNvPr>
          <p:cNvSpPr/>
          <p:nvPr/>
        </p:nvSpPr>
        <p:spPr>
          <a:xfrm>
            <a:off x="6694637" y="3541225"/>
            <a:ext cx="92098" cy="920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23E8D5F-2449-7939-5E32-5A70C1B92C5C}"/>
              </a:ext>
            </a:extLst>
          </p:cNvPr>
          <p:cNvSpPr txBox="1"/>
          <p:nvPr/>
        </p:nvSpPr>
        <p:spPr>
          <a:xfrm>
            <a:off x="619467" y="1586259"/>
            <a:ext cx="4590640" cy="461665"/>
          </a:xfrm>
          <a:prstGeom prst="rect">
            <a:avLst/>
          </a:prstGeom>
          <a:noFill/>
        </p:spPr>
        <p:txBody>
          <a:bodyPr wrap="square" rtlCol="0">
            <a:spAutoFit/>
          </a:bodyPr>
          <a:lstStyle/>
          <a:p>
            <a:r>
              <a:rPr lang="en-US" sz="2400" dirty="0"/>
              <a:t>Mediterranean Sea</a:t>
            </a:r>
          </a:p>
        </p:txBody>
      </p:sp>
      <p:sp>
        <p:nvSpPr>
          <p:cNvPr id="20" name="Title 1">
            <a:extLst>
              <a:ext uri="{FF2B5EF4-FFF2-40B4-BE49-F238E27FC236}">
                <a16:creationId xmlns:a16="http://schemas.microsoft.com/office/drawing/2014/main" id="{E954A49D-4E0A-86B6-5D44-BA39383B765F}"/>
              </a:ext>
            </a:extLst>
          </p:cNvPr>
          <p:cNvSpPr txBox="1">
            <a:spLocks/>
          </p:cNvSpPr>
          <p:nvPr/>
        </p:nvSpPr>
        <p:spPr>
          <a:xfrm>
            <a:off x="619467" y="351335"/>
            <a:ext cx="5403683" cy="8848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4800" dirty="0">
                <a:solidFill>
                  <a:schemeClr val="bg1">
                    <a:lumMod val="95000"/>
                  </a:schemeClr>
                </a:solidFill>
                <a:cs typeface="+mj-cs"/>
              </a:rPr>
              <a:t>WHO WAS JONAH?</a:t>
            </a:r>
          </a:p>
        </p:txBody>
      </p:sp>
    </p:spTree>
    <p:extLst>
      <p:ext uri="{BB962C8B-B14F-4D97-AF65-F5344CB8AC3E}">
        <p14:creationId xmlns:p14="http://schemas.microsoft.com/office/powerpoint/2010/main" val="207893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177C-61C8-E9BA-FE13-F403FE8E959C}"/>
              </a:ext>
            </a:extLst>
          </p:cNvPr>
          <p:cNvSpPr>
            <a:spLocks noGrp="1"/>
          </p:cNvSpPr>
          <p:nvPr>
            <p:ph type="title"/>
          </p:nvPr>
        </p:nvSpPr>
        <p:spPr>
          <a:xfrm>
            <a:off x="6417734" y="301307"/>
            <a:ext cx="5403683" cy="884872"/>
          </a:xfrm>
        </p:spPr>
        <p:txBody>
          <a:bodyPr vert="horz" lIns="91440" tIns="45720" rIns="91440" bIns="45720" rtlCol="0" anchor="b">
            <a:normAutofit/>
          </a:bodyPr>
          <a:lstStyle/>
          <a:p>
            <a:r>
              <a:rPr lang="en-US" sz="4800" dirty="0">
                <a:solidFill>
                  <a:schemeClr val="bg1">
                    <a:lumMod val="95000"/>
                  </a:schemeClr>
                </a:solidFill>
                <a:cs typeface="+mj-cs"/>
              </a:rPr>
              <a:t>WHO WAS JONAH?</a:t>
            </a:r>
          </a:p>
        </p:txBody>
      </p:sp>
      <p:pic>
        <p:nvPicPr>
          <p:cNvPr id="9" name="Picture 8">
            <a:extLst>
              <a:ext uri="{FF2B5EF4-FFF2-40B4-BE49-F238E27FC236}">
                <a16:creationId xmlns:a16="http://schemas.microsoft.com/office/drawing/2014/main" id="{1D187EB1-1E52-C2E9-50D4-966E952F398C}"/>
              </a:ext>
            </a:extLst>
          </p:cNvPr>
          <p:cNvPicPr>
            <a:picLocks noChangeAspect="1"/>
          </p:cNvPicPr>
          <p:nvPr/>
        </p:nvPicPr>
        <p:blipFill rotWithShape="1">
          <a:blip r:embed="rId2"/>
          <a:srcRect r="1687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51C8E0F-E5AD-3853-7A68-93A0C4A40789}"/>
              </a:ext>
            </a:extLst>
          </p:cNvPr>
          <p:cNvSpPr>
            <a:spLocks noGrp="1"/>
          </p:cNvSpPr>
          <p:nvPr>
            <p:ph sz="half" idx="1"/>
          </p:nvPr>
        </p:nvSpPr>
        <p:spPr>
          <a:xfrm>
            <a:off x="6417733" y="1894839"/>
            <a:ext cx="5403683" cy="4430333"/>
          </a:xfrm>
        </p:spPr>
        <p:txBody>
          <a:bodyPr vert="horz" lIns="91440" tIns="45720" rIns="91440" bIns="45720" rtlCol="0">
            <a:normAutofit lnSpcReduction="10000"/>
          </a:bodyPr>
          <a:lstStyle/>
          <a:p>
            <a:r>
              <a:rPr lang="en-US" sz="2800" dirty="0">
                <a:solidFill>
                  <a:schemeClr val="bg1">
                    <a:lumMod val="95000"/>
                  </a:schemeClr>
                </a:solidFill>
                <a:latin typeface="Abadi" panose="020B0604020202020204" pitchFamily="34" charset="0"/>
                <a:cs typeface="+mn-cs"/>
              </a:rPr>
              <a:t>Son of Amittai (Jonah 1:1)</a:t>
            </a:r>
          </a:p>
          <a:p>
            <a:r>
              <a:rPr lang="en-US" sz="2800" dirty="0">
                <a:solidFill>
                  <a:schemeClr val="bg1">
                    <a:lumMod val="95000"/>
                  </a:schemeClr>
                </a:solidFill>
                <a:latin typeface="Abadi" panose="020B0604020202020204" pitchFamily="34" charset="0"/>
                <a:cs typeface="+mn-cs"/>
              </a:rPr>
              <a:t>Yonah means dove (see Gen 8:8; Lev 1:14</a:t>
            </a:r>
          </a:p>
          <a:p>
            <a:r>
              <a:rPr lang="en-US" sz="2800" dirty="0">
                <a:solidFill>
                  <a:schemeClr val="bg1">
                    <a:lumMod val="95000"/>
                  </a:schemeClr>
                </a:solidFill>
                <a:latin typeface="Abadi" panose="020B0604020202020204" pitchFamily="34" charset="0"/>
                <a:cs typeface="+mn-cs"/>
              </a:rPr>
              <a:t>Comes from the root  </a:t>
            </a:r>
            <a:r>
              <a:rPr lang="he-IL" sz="3200" dirty="0">
                <a:latin typeface="SBL Hebrew"/>
              </a:rPr>
              <a:t>אנה</a:t>
            </a:r>
            <a:r>
              <a:rPr lang="en-US" sz="2800" dirty="0">
                <a:solidFill>
                  <a:schemeClr val="bg1">
                    <a:lumMod val="95000"/>
                  </a:schemeClr>
                </a:solidFill>
                <a:latin typeface="Abadi" panose="020B0604020202020204" pitchFamily="34" charset="0"/>
                <a:cs typeface="+mn-cs"/>
              </a:rPr>
              <a:t>  (‘nh – lament) see Is. 3:26; 2 Kings 5:7)</a:t>
            </a:r>
          </a:p>
          <a:p>
            <a:r>
              <a:rPr lang="en-US" sz="2800" dirty="0">
                <a:solidFill>
                  <a:schemeClr val="bg1">
                    <a:lumMod val="95000"/>
                  </a:schemeClr>
                </a:solidFill>
                <a:latin typeface="Abadi" panose="020B0604020202020204" pitchFamily="34" charset="0"/>
                <a:cs typeface="+mn-cs"/>
              </a:rPr>
              <a:t>Prophet from Gath-Hepher (2 Kings 14:25) during the reign of Jeroboam II (793-753 BC).</a:t>
            </a:r>
          </a:p>
          <a:p>
            <a:r>
              <a:rPr lang="en-US" sz="2800" dirty="0">
                <a:solidFill>
                  <a:schemeClr val="bg1">
                    <a:lumMod val="95000"/>
                  </a:schemeClr>
                </a:solidFill>
                <a:latin typeface="Abadi" panose="020B0604020202020204" pitchFamily="34" charset="0"/>
                <a:cs typeface="+mn-cs"/>
              </a:rPr>
              <a:t>Tribe of Zebulun</a:t>
            </a:r>
          </a:p>
        </p:txBody>
      </p:sp>
      <p:sp>
        <p:nvSpPr>
          <p:cNvPr id="5" name="Footer Placeholder 4">
            <a:extLst>
              <a:ext uri="{FF2B5EF4-FFF2-40B4-BE49-F238E27FC236}">
                <a16:creationId xmlns:a16="http://schemas.microsoft.com/office/drawing/2014/main" id="{6F8A2F00-FFCA-44F9-3F30-2E89F5C51117}"/>
              </a:ext>
            </a:extLst>
          </p:cNvPr>
          <p:cNvSpPr>
            <a:spLocks noGrp="1"/>
          </p:cNvSpPr>
          <p:nvPr>
            <p:ph type="ftr" sz="quarter" idx="11"/>
          </p:nvPr>
        </p:nvSpPr>
        <p:spPr>
          <a:xfrm>
            <a:off x="6096000" y="6491288"/>
            <a:ext cx="5291667" cy="365125"/>
          </a:xfrm>
        </p:spPr>
        <p:txBody>
          <a:bodyPr vert="horz" lIns="91440" tIns="45720" rIns="91440" bIns="45720" rtlCol="0" anchor="ctr">
            <a:normAutofit/>
          </a:bodyPr>
          <a:lstStyle/>
          <a:p>
            <a:pPr>
              <a:defRPr/>
            </a:pPr>
            <a:r>
              <a:rPr lang="en-US" dirty="0">
                <a:solidFill>
                  <a:schemeClr val="tx1">
                    <a:lumMod val="75000"/>
                    <a:lumOff val="25000"/>
                  </a:schemeClr>
                </a:solidFill>
              </a:rPr>
              <a:t>Image source: www.behance.net/mattchinworth</a:t>
            </a:r>
          </a:p>
        </p:txBody>
      </p:sp>
    </p:spTree>
    <p:extLst>
      <p:ext uri="{BB962C8B-B14F-4D97-AF65-F5344CB8AC3E}">
        <p14:creationId xmlns:p14="http://schemas.microsoft.com/office/powerpoint/2010/main" val="248908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lstStyle/>
          <a:p>
            <a:r>
              <a:rPr lang="en-US" dirty="0"/>
              <a:t>JONAH: AN INTRODUCTION</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p:txBody>
          <a:bodyPr/>
          <a:lstStyle/>
          <a:p>
            <a:pPr marL="742950" indent="-742950">
              <a:buFont typeface="+mj-lt"/>
              <a:buAutoNum type="arabicPeriod"/>
            </a:pPr>
            <a:r>
              <a:rPr lang="en-US" dirty="0"/>
              <a:t>Who wrote it?  </a:t>
            </a:r>
            <a:r>
              <a:rPr lang="en-US" dirty="0">
                <a:solidFill>
                  <a:srgbClr val="FFC000"/>
                </a:solidFill>
              </a:rPr>
              <a:t>Jonah</a:t>
            </a:r>
          </a:p>
          <a:p>
            <a:pPr marL="742950" indent="-742950">
              <a:buFont typeface="+mj-lt"/>
              <a:buAutoNum type="arabicPeriod"/>
            </a:pPr>
            <a:r>
              <a:rPr lang="en-US" b="1" dirty="0">
                <a:solidFill>
                  <a:srgbClr val="FFFF00"/>
                </a:solidFill>
              </a:rPr>
              <a:t>When was it written? (Date)</a:t>
            </a:r>
          </a:p>
          <a:p>
            <a:pPr marL="742950" indent="-742950">
              <a:buFont typeface="+mj-lt"/>
              <a:buAutoNum type="arabicPeriod"/>
            </a:pPr>
            <a:r>
              <a:rPr lang="en-US" dirty="0"/>
              <a:t>Who was it written to? (Audience)</a:t>
            </a:r>
          </a:p>
          <a:p>
            <a:pPr marL="742950" indent="-742950">
              <a:buFont typeface="+mj-lt"/>
              <a:buAutoNum type="arabicPeriod"/>
            </a:pPr>
            <a:r>
              <a:rPr lang="en-US" dirty="0"/>
              <a:t>Historicity of the book? </a:t>
            </a:r>
            <a:r>
              <a:rPr kumimoji="0" lang="en-US" sz="40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(fact of fiction?) </a:t>
            </a:r>
          </a:p>
          <a:p>
            <a:pPr marL="742950" indent="-742950">
              <a:buFont typeface="+mj-lt"/>
              <a:buAutoNum type="arabicPeriod"/>
            </a:pPr>
            <a:r>
              <a:rPr lang="en-US" dirty="0"/>
              <a:t>Genre of the book?</a:t>
            </a:r>
          </a:p>
          <a:p>
            <a:pPr marL="742950" indent="-742950">
              <a:buFont typeface="+mj-lt"/>
              <a:buAutoNum type="arabicPeriod"/>
            </a:pPr>
            <a:r>
              <a:rPr lang="en-US" dirty="0"/>
              <a:t>What is it all about? (Message)</a:t>
            </a:r>
          </a:p>
          <a:p>
            <a:pPr marL="742950" indent="-742950">
              <a:buFont typeface="+mj-lt"/>
              <a:buAutoNum type="arabicPeriod"/>
            </a:pPr>
            <a:endParaRPr lang="en-US" dirty="0"/>
          </a:p>
          <a:p>
            <a:pPr marL="742950" indent="-742950">
              <a:buFont typeface="+mj-lt"/>
              <a:buAutoNum type="arabicPeriod"/>
            </a:pPr>
            <a:endParaRPr lang="en-US" dirty="0"/>
          </a:p>
        </p:txBody>
      </p:sp>
      <p:sp>
        <p:nvSpPr>
          <p:cNvPr id="4" name="Footer Placeholder 3">
            <a:extLst>
              <a:ext uri="{FF2B5EF4-FFF2-40B4-BE49-F238E27FC236}">
                <a16:creationId xmlns:a16="http://schemas.microsoft.com/office/drawing/2014/main" id="{7C22D069-2E42-4FC8-F80F-59CAC1B269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42300521"/>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4752</TotalTime>
  <Words>2047</Words>
  <Application>Microsoft Office PowerPoint</Application>
  <PresentationFormat>Widescreen</PresentationFormat>
  <Paragraphs>264</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Abadi</vt:lpstr>
      <vt:lpstr>Arial</vt:lpstr>
      <vt:lpstr>Calibri</vt:lpstr>
      <vt:lpstr>Perpetua</vt:lpstr>
      <vt:lpstr>SBL Hebrew</vt:lpstr>
      <vt:lpstr>Wingdings</vt:lpstr>
      <vt:lpstr>Office Theme</vt:lpstr>
      <vt:lpstr>PowerPoint Presentation</vt:lpstr>
      <vt:lpstr>JONAH: AN INTRODUCTION</vt:lpstr>
      <vt:lpstr>JONAH: AN INTRODUCTION</vt:lpstr>
      <vt:lpstr>JONAH: AN INTRODUCTION</vt:lpstr>
      <vt:lpstr>JONAH: AN INTRODUCTION</vt:lpstr>
      <vt:lpstr>WHO WAS JONAH?</vt:lpstr>
      <vt:lpstr>PowerPoint Presentation</vt:lpstr>
      <vt:lpstr>WHO WAS JONAH?</vt:lpstr>
      <vt:lpstr>JONAH: AN INTRODUCTION</vt:lpstr>
      <vt:lpstr>PowerPoint Presentation</vt:lpstr>
      <vt:lpstr>PowerPoint Presentation</vt:lpstr>
      <vt:lpstr>JONAH: AN INTRODUCTION</vt:lpstr>
      <vt:lpstr>JONAH: AN INTRODUCTION</vt:lpstr>
      <vt:lpstr>Tyndale Bible Dictionary</vt:lpstr>
      <vt:lpstr>JONAH: AN INTRODUCTION</vt:lpstr>
      <vt:lpstr>Arguments for historicity of Jonah…</vt:lpstr>
      <vt:lpstr>PowerPoint Presentation</vt:lpstr>
      <vt:lpstr>PowerPoint Presentation</vt:lpstr>
      <vt:lpstr>PowerPoint Presentation</vt:lpstr>
      <vt:lpstr>PowerPoint Presentation</vt:lpstr>
      <vt:lpstr>PowerPoint Presentation</vt:lpstr>
      <vt:lpstr>Arguments for historicity of Jonah…</vt:lpstr>
      <vt:lpstr>Jonah Among the Prophets: A study in Canonical Context by Elmer Dyck</vt:lpstr>
      <vt:lpstr>Arguments for historicity of Jonah…</vt:lpstr>
      <vt:lpstr>PowerPoint Presentation</vt:lpstr>
      <vt:lpstr>PowerPoint Presentation</vt:lpstr>
      <vt:lpstr>PowerPoint Presentation</vt:lpstr>
      <vt:lpstr>Arguments for historicity of Jonah…</vt:lpstr>
      <vt:lpstr>JONAH: AN INTRODUCTION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Gabe Morris</cp:lastModifiedBy>
  <cp:revision>1</cp:revision>
  <dcterms:created xsi:type="dcterms:W3CDTF">2023-01-03T20:33:19Z</dcterms:created>
  <dcterms:modified xsi:type="dcterms:W3CDTF">2023-01-08T05:19:24Z</dcterms:modified>
</cp:coreProperties>
</file>