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 id="2147483735" r:id="rId2"/>
  </p:sldMasterIdLst>
  <p:notesMasterIdLst>
    <p:notesMasterId r:id="rId73"/>
  </p:notesMasterIdLst>
  <p:handoutMasterIdLst>
    <p:handoutMasterId r:id="rId74"/>
  </p:handoutMasterIdLst>
  <p:sldIdLst>
    <p:sldId id="392" r:id="rId3"/>
    <p:sldId id="455" r:id="rId4"/>
    <p:sldId id="584" r:id="rId5"/>
    <p:sldId id="585" r:id="rId6"/>
    <p:sldId id="586" r:id="rId7"/>
    <p:sldId id="587" r:id="rId8"/>
    <p:sldId id="456" r:id="rId9"/>
    <p:sldId id="454" r:id="rId10"/>
    <p:sldId id="634" r:id="rId11"/>
    <p:sldId id="528" r:id="rId12"/>
    <p:sldId id="606" r:id="rId13"/>
    <p:sldId id="609" r:id="rId14"/>
    <p:sldId id="620" r:id="rId15"/>
    <p:sldId id="624" r:id="rId16"/>
    <p:sldId id="588" r:id="rId17"/>
    <p:sldId id="591" r:id="rId18"/>
    <p:sldId id="592" r:id="rId19"/>
    <p:sldId id="316" r:id="rId20"/>
    <p:sldId id="314" r:id="rId21"/>
    <p:sldId id="260" r:id="rId22"/>
    <p:sldId id="589" r:id="rId23"/>
    <p:sldId id="593" r:id="rId24"/>
    <p:sldId id="285" r:id="rId25"/>
    <p:sldId id="286" r:id="rId26"/>
    <p:sldId id="261" r:id="rId27"/>
    <p:sldId id="262" r:id="rId28"/>
    <p:sldId id="601" r:id="rId29"/>
    <p:sldId id="287" r:id="rId30"/>
    <p:sldId id="602" r:id="rId31"/>
    <p:sldId id="594" r:id="rId32"/>
    <p:sldId id="263" r:id="rId33"/>
    <p:sldId id="289" r:id="rId34"/>
    <p:sldId id="605" r:id="rId35"/>
    <p:sldId id="264" r:id="rId36"/>
    <p:sldId id="635" r:id="rId37"/>
    <p:sldId id="636" r:id="rId38"/>
    <p:sldId id="292" r:id="rId39"/>
    <p:sldId id="627" r:id="rId40"/>
    <p:sldId id="626" r:id="rId41"/>
    <p:sldId id="628" r:id="rId42"/>
    <p:sldId id="281" r:id="rId43"/>
    <p:sldId id="596" r:id="rId44"/>
    <p:sldId id="265" r:id="rId45"/>
    <p:sldId id="629" r:id="rId46"/>
    <p:sldId id="317" r:id="rId47"/>
    <p:sldId id="266" r:id="rId48"/>
    <p:sldId id="318" r:id="rId49"/>
    <p:sldId id="319" r:id="rId50"/>
    <p:sldId id="599" r:id="rId51"/>
    <p:sldId id="630" r:id="rId52"/>
    <p:sldId id="267" r:id="rId53"/>
    <p:sldId id="331" r:id="rId54"/>
    <p:sldId id="270" r:id="rId55"/>
    <p:sldId id="631" r:id="rId56"/>
    <p:sldId id="324" r:id="rId57"/>
    <p:sldId id="322" r:id="rId58"/>
    <p:sldId id="275" r:id="rId59"/>
    <p:sldId id="325" r:id="rId60"/>
    <p:sldId id="276" r:id="rId61"/>
    <p:sldId id="326" r:id="rId62"/>
    <p:sldId id="633" r:id="rId63"/>
    <p:sldId id="598" r:id="rId64"/>
    <p:sldId id="632" r:id="rId65"/>
    <p:sldId id="334" r:id="rId66"/>
    <p:sldId id="268" r:id="rId67"/>
    <p:sldId id="327" r:id="rId68"/>
    <p:sldId id="269" r:id="rId69"/>
    <p:sldId id="590" r:id="rId70"/>
    <p:sldId id="273" r:id="rId71"/>
    <p:sldId id="603" r:id="rId72"/>
  </p:sldIdLst>
  <p:sldSz cx="12192000" cy="6858000"/>
  <p:notesSz cx="6858000" cy="9144000"/>
  <p:custDataLst>
    <p:tags r:id="rId75"/>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0000CC"/>
    <a:srgbClr val="006600"/>
    <a:srgbClr val="663300"/>
    <a:srgbClr val="0000FF"/>
    <a:srgbClr val="FF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99264D-6C54-41AD-B371-186134B948DE}" v="2" dt="2023-01-01T17:26:10.7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101" y="11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2" d="100"/>
          <a:sy n="82" d="100"/>
        </p:scale>
        <p:origin x="3483"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CB99264D-6C54-41AD-B371-186134B948DE}"/>
    <pc:docChg chg="custSel modSld">
      <pc:chgData name="Jim McGowan" userId="e2c7446dd3aca506" providerId="LiveId" clId="{CB99264D-6C54-41AD-B371-186134B948DE}" dt="2023-01-01T17:29:00.042" v="81" actId="1035"/>
      <pc:docMkLst>
        <pc:docMk/>
      </pc:docMkLst>
      <pc:sldChg chg="modSp mod">
        <pc:chgData name="Jim McGowan" userId="e2c7446dd3aca506" providerId="LiveId" clId="{CB99264D-6C54-41AD-B371-186134B948DE}" dt="2023-01-01T17:27:32.391" v="57" actId="1035"/>
        <pc:sldMkLst>
          <pc:docMk/>
          <pc:sldMk cId="0" sldId="267"/>
        </pc:sldMkLst>
        <pc:spChg chg="mod">
          <ac:chgData name="Jim McGowan" userId="e2c7446dd3aca506" providerId="LiveId" clId="{CB99264D-6C54-41AD-B371-186134B948DE}" dt="2023-01-01T17:27:32.391" v="57" actId="1035"/>
          <ac:spMkLst>
            <pc:docMk/>
            <pc:sldMk cId="0" sldId="267"/>
            <ac:spMk id="26627" creationId="{E484842D-A09E-4F2C-B765-C6C86F94A01F}"/>
          </ac:spMkLst>
        </pc:spChg>
      </pc:sldChg>
      <pc:sldChg chg="addSp delSp modSp mod">
        <pc:chgData name="Jim McGowan" userId="e2c7446dd3aca506" providerId="LiveId" clId="{CB99264D-6C54-41AD-B371-186134B948DE}" dt="2023-01-01T17:29:00.042" v="81" actId="1035"/>
        <pc:sldMkLst>
          <pc:docMk/>
          <pc:sldMk cId="0" sldId="331"/>
        </pc:sldMkLst>
        <pc:spChg chg="mod">
          <ac:chgData name="Jim McGowan" userId="e2c7446dd3aca506" providerId="LiveId" clId="{CB99264D-6C54-41AD-B371-186134B948DE}" dt="2023-01-01T17:28:38.010" v="70" actId="14100"/>
          <ac:spMkLst>
            <pc:docMk/>
            <pc:sldMk cId="0" sldId="331"/>
            <ac:spMk id="164867" creationId="{17C67E5D-1F73-43DB-B2C2-A535236F2B8C}"/>
          </ac:spMkLst>
        </pc:spChg>
        <pc:picChg chg="add mod">
          <ac:chgData name="Jim McGowan" userId="e2c7446dd3aca506" providerId="LiveId" clId="{CB99264D-6C54-41AD-B371-186134B948DE}" dt="2023-01-01T17:29:00.042" v="81" actId="1035"/>
          <ac:picMkLst>
            <pc:docMk/>
            <pc:sldMk cId="0" sldId="331"/>
            <ac:picMk id="3" creationId="{7E0AA8B9-94F7-3040-21A2-DAD2ED785F6E}"/>
          </ac:picMkLst>
        </pc:picChg>
        <pc:picChg chg="del">
          <ac:chgData name="Jim McGowan" userId="e2c7446dd3aca506" providerId="LiveId" clId="{CB99264D-6C54-41AD-B371-186134B948DE}" dt="2023-01-01T17:26:04.150" v="0" actId="478"/>
          <ac:picMkLst>
            <pc:docMk/>
            <pc:sldMk cId="0" sldId="331"/>
            <ac:picMk id="164870" creationId="{34A4DB87-FBDD-453E-B15D-9770F3CE82F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26BF564-E35E-4B24-266A-06B2CB8CD2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0ACE0A-1881-464C-91D8-6E7862DB11A2}" type="slidenum">
              <a:rPr lang="en-US" smtClean="0"/>
              <a:t>‹#›</a:t>
            </a:fld>
            <a:endParaRPr lang="en-US"/>
          </a:p>
        </p:txBody>
      </p:sp>
      <p:sp>
        <p:nvSpPr>
          <p:cNvPr id="6" name="Rectangle 4">
            <a:extLst>
              <a:ext uri="{FF2B5EF4-FFF2-40B4-BE49-F238E27FC236}">
                <a16:creationId xmlns:a16="http://schemas.microsoft.com/office/drawing/2014/main" id="{62915467-70EF-C627-FFBE-B0EB2BC167D8}"/>
              </a:ext>
            </a:extLst>
          </p:cNvPr>
          <p:cNvSpPr>
            <a:spLocks noGrp="1" noChangeArrowheads="1"/>
          </p:cNvSpPr>
          <p:nvPr>
            <p:ph type="ftr" sz="quarter" idx="2"/>
          </p:nvPr>
        </p:nvSpPr>
        <p:spPr bwMode="auto">
          <a:xfrm>
            <a:off x="0" y="8663940"/>
            <a:ext cx="3169920" cy="480060"/>
          </a:xfrm>
          <a:prstGeom prst="rect">
            <a:avLst/>
          </a:prstGeom>
          <a:noFill/>
          <a:ln>
            <a:noFill/>
          </a:ln>
          <a:effectLst/>
        </p:spPr>
        <p:txBody>
          <a:bodyPr vert="horz" wrap="square" lIns="96661" tIns="48331" rIns="96661" bIns="48331" numCol="1" anchor="b" anchorCtr="0" compatLnSpc="1">
            <a:prstTxWarp prst="textNoShape">
              <a:avLst/>
            </a:prstTxWarp>
          </a:bodyPr>
          <a:lstStyle>
            <a:lvl1pPr eaLnBrk="1" hangingPunct="1">
              <a:defRPr sz="1300"/>
            </a:lvl1pPr>
          </a:lstStyle>
          <a:p>
            <a:pPr>
              <a:defRPr/>
            </a:pPr>
            <a:r>
              <a:rPr lang="en-US" dirty="0">
                <a:latin typeface="+mn-lt"/>
              </a:rPr>
              <a:t>Sugar Land Bible Church</a:t>
            </a:r>
          </a:p>
        </p:txBody>
      </p:sp>
      <p:sp>
        <p:nvSpPr>
          <p:cNvPr id="7" name="Header Placeholder 1">
            <a:extLst>
              <a:ext uri="{FF2B5EF4-FFF2-40B4-BE49-F238E27FC236}">
                <a16:creationId xmlns:a16="http://schemas.microsoft.com/office/drawing/2014/main" id="{F47150EC-F7B3-C980-A7E4-0E4B9C62E22C}"/>
              </a:ext>
            </a:extLst>
          </p:cNvPr>
          <p:cNvSpPr>
            <a:spLocks noGrp="1"/>
          </p:cNvSpPr>
          <p:nvPr>
            <p:ph type="hdr" sz="quarter"/>
          </p:nvPr>
        </p:nvSpPr>
        <p:spPr>
          <a:xfrm>
            <a:off x="1524000" y="109043"/>
            <a:ext cx="3847109" cy="881557"/>
          </a:xfrm>
          <a:prstGeom prst="rect">
            <a:avLst/>
          </a:prstGeom>
        </p:spPr>
        <p:txBody>
          <a:bodyPr vert="horz" lIns="114182" tIns="57092" rIns="114182" bIns="57092" rtlCol="0"/>
          <a:lstStyle>
            <a:lvl1pPr algn="l">
              <a:defRPr sz="1600"/>
            </a:lvl1pPr>
          </a:lstStyle>
          <a:p>
            <a:pPr algn="ctr"/>
            <a:r>
              <a:rPr lang="en-US" sz="1400" dirty="0">
                <a:latin typeface="+mn-lt"/>
              </a:rPr>
              <a:t>Dr. Jim McGowan</a:t>
            </a:r>
          </a:p>
          <a:p>
            <a:pPr algn="ctr"/>
            <a:r>
              <a:rPr lang="en-US" sz="1400" dirty="0">
                <a:latin typeface="+mn-lt"/>
              </a:rPr>
              <a:t>Law &amp; Grace: Session 36</a:t>
            </a:r>
          </a:p>
          <a:p>
            <a:pPr algn="ctr"/>
            <a:r>
              <a:rPr lang="en-US" sz="1400" dirty="0">
                <a:latin typeface="+mn-lt"/>
              </a:rPr>
              <a:t>01-08-2023</a:t>
            </a:r>
          </a:p>
        </p:txBody>
      </p:sp>
    </p:spTree>
    <p:extLst>
      <p:ext uri="{BB962C8B-B14F-4D97-AF65-F5344CB8AC3E}">
        <p14:creationId xmlns:p14="http://schemas.microsoft.com/office/powerpoint/2010/main" val="875569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9911D6E-4777-4A7E-B2EA-11AA6264ADF7}"/>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Calibri" panose="020F0502020204030204" pitchFamily="34" charset="0"/>
                <a:cs typeface="Calibri" panose="020F0502020204030204" pitchFamily="34" charset="0"/>
              </a:defRPr>
            </a:lvl1pPr>
          </a:lstStyle>
          <a:p>
            <a:endParaRPr lang="en-US" altLang="en-US" dirty="0"/>
          </a:p>
        </p:txBody>
      </p:sp>
      <p:sp>
        <p:nvSpPr>
          <p:cNvPr id="5123" name="Rectangle 3">
            <a:extLst>
              <a:ext uri="{FF2B5EF4-FFF2-40B4-BE49-F238E27FC236}">
                <a16:creationId xmlns:a16="http://schemas.microsoft.com/office/drawing/2014/main" id="{A2C02F4F-EDEF-4662-8C26-AC8781127FD4}"/>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cs typeface="Calibri" panose="020F0502020204030204" pitchFamily="34" charset="0"/>
              </a:defRPr>
            </a:lvl1pPr>
          </a:lstStyle>
          <a:p>
            <a:endParaRPr lang="en-US" altLang="en-US" dirty="0"/>
          </a:p>
        </p:txBody>
      </p:sp>
      <p:sp>
        <p:nvSpPr>
          <p:cNvPr id="5124" name="Rectangle 4">
            <a:extLst>
              <a:ext uri="{FF2B5EF4-FFF2-40B4-BE49-F238E27FC236}">
                <a16:creationId xmlns:a16="http://schemas.microsoft.com/office/drawing/2014/main" id="{A804ADDC-1429-4A3F-8061-E13FCC6EC6D6}"/>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0C6330C5-7632-4D67-91B9-7102FB64F264}"/>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126" name="Rectangle 6">
            <a:extLst>
              <a:ext uri="{FF2B5EF4-FFF2-40B4-BE49-F238E27FC236}">
                <a16:creationId xmlns:a16="http://schemas.microsoft.com/office/drawing/2014/main" id="{558FF6BB-0678-49DC-AB94-A70D5D0E8DCE}"/>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Calibri" panose="020F0502020204030204" pitchFamily="34" charset="0"/>
                <a:cs typeface="Calibri" panose="020F0502020204030204" pitchFamily="34" charset="0"/>
              </a:defRPr>
            </a:lvl1pPr>
          </a:lstStyle>
          <a:p>
            <a:endParaRPr lang="en-US" altLang="en-US" dirty="0"/>
          </a:p>
        </p:txBody>
      </p:sp>
      <p:sp>
        <p:nvSpPr>
          <p:cNvPr id="5127" name="Rectangle 7">
            <a:extLst>
              <a:ext uri="{FF2B5EF4-FFF2-40B4-BE49-F238E27FC236}">
                <a16:creationId xmlns:a16="http://schemas.microsoft.com/office/drawing/2014/main" id="{016DF374-DB7C-472F-A221-B561D06B042E}"/>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cs typeface="Calibri" panose="020F0502020204030204" pitchFamily="34" charset="0"/>
              </a:defRPr>
            </a:lvl1pPr>
          </a:lstStyle>
          <a:p>
            <a:fld id="{0A8EB60A-47F4-47BF-BA68-37F8E24CB1FC}"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1pPr>
    <a:lvl2pPr marL="4572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2pPr>
    <a:lvl3pPr marL="9144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3pPr>
    <a:lvl4pPr marL="13716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4pPr>
    <a:lvl5pPr marL="18288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443B6B6F-2BD3-47C8-93B0-F61B383EE970}"/>
              </a:ext>
            </a:extLst>
          </p:cNvPr>
          <p:cNvSpPr>
            <a:spLocks noGrp="1" noRot="1" noChangeAspect="1" noChangeArrowheads="1" noTextEdit="1"/>
          </p:cNvSpPr>
          <p:nvPr>
            <p:ph type="sldImg"/>
          </p:nvPr>
        </p:nvSpPr>
        <p:spPr>
          <a:xfrm>
            <a:off x="381000" y="685800"/>
            <a:ext cx="6096000" cy="3429000"/>
          </a:xfrm>
          <a:ln/>
        </p:spPr>
      </p:sp>
      <p:sp>
        <p:nvSpPr>
          <p:cNvPr id="12291" name="Notes Placeholder 2">
            <a:extLst>
              <a:ext uri="{FF2B5EF4-FFF2-40B4-BE49-F238E27FC236}">
                <a16:creationId xmlns:a16="http://schemas.microsoft.com/office/drawing/2014/main" id="{54FFFD1C-6EDA-4BCB-9431-6EBFC91DC69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2292" name="Slide Number Placeholder 3">
            <a:extLst>
              <a:ext uri="{FF2B5EF4-FFF2-40B4-BE49-F238E27FC236}">
                <a16:creationId xmlns:a16="http://schemas.microsoft.com/office/drawing/2014/main" id="{5CE1A1C8-5477-46F5-8F20-6C98FB76A2F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Arial" panose="020B0604020202020204" pitchFamily="34" charset="0"/>
                <a:cs typeface="Arial" panose="020B0604020202020204" pitchFamily="34" charset="0"/>
              </a:defRPr>
            </a:lvl1pPr>
            <a:lvl2pPr marL="927100" indent="-355600" defTabSz="965200">
              <a:spcBef>
                <a:spcPct val="30000"/>
              </a:spcBef>
              <a:defRPr sz="1200">
                <a:solidFill>
                  <a:schemeClr val="tx1"/>
                </a:solidFill>
                <a:latin typeface="Arial" panose="020B0604020202020204" pitchFamily="34" charset="0"/>
                <a:cs typeface="Arial" panose="020B0604020202020204" pitchFamily="34" charset="0"/>
              </a:defRPr>
            </a:lvl2pPr>
            <a:lvl3pPr marL="1427163" indent="-284163" defTabSz="965200">
              <a:spcBef>
                <a:spcPct val="30000"/>
              </a:spcBef>
              <a:defRPr sz="1200">
                <a:solidFill>
                  <a:schemeClr val="tx1"/>
                </a:solidFill>
                <a:latin typeface="Arial" panose="020B0604020202020204" pitchFamily="34" charset="0"/>
                <a:cs typeface="Arial" panose="020B0604020202020204" pitchFamily="34" charset="0"/>
              </a:defRPr>
            </a:lvl3pPr>
            <a:lvl4pPr marL="1997075" indent="-284163" defTabSz="965200">
              <a:spcBef>
                <a:spcPct val="30000"/>
              </a:spcBef>
              <a:defRPr sz="1200">
                <a:solidFill>
                  <a:schemeClr val="tx1"/>
                </a:solidFill>
                <a:latin typeface="Arial" panose="020B0604020202020204" pitchFamily="34" charset="0"/>
                <a:cs typeface="Arial" panose="020B0604020202020204" pitchFamily="34" charset="0"/>
              </a:defRPr>
            </a:lvl4pPr>
            <a:lvl5pPr marL="2568575" indent="-284163" defTabSz="965200">
              <a:spcBef>
                <a:spcPct val="30000"/>
              </a:spcBef>
              <a:defRPr sz="1200">
                <a:solidFill>
                  <a:schemeClr val="tx1"/>
                </a:solidFill>
                <a:latin typeface="Arial" panose="020B0604020202020204" pitchFamily="34" charset="0"/>
                <a:cs typeface="Arial" panose="020B0604020202020204" pitchFamily="34" charset="0"/>
              </a:defRPr>
            </a:lvl5pPr>
            <a:lvl6pPr marL="3025775" indent="-284163" defTabSz="965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482975" indent="-284163" defTabSz="965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940175" indent="-284163" defTabSz="965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397375" indent="-284163" defTabSz="965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fld id="{73DA5DB8-7B2E-460E-AF0E-58CDC04F6540}" type="slidenum">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65200" rtl="0" eaLnBrk="1" fontAlgn="base" latinLnBrk="0" hangingPunct="1">
                <a:lnSpc>
                  <a:spcPct val="100000"/>
                </a:lnSpc>
                <a:spcBef>
                  <a:spcPct val="0"/>
                </a:spcBef>
                <a:spcAft>
                  <a:spcPct val="0"/>
                </a:spcAft>
                <a:buClrTx/>
                <a:buSzTx/>
                <a:buFontTx/>
                <a:buNone/>
                <a:tabLst/>
                <a:defRPr/>
              </a:pPr>
              <a:t>1</a:t>
            </a:fld>
            <a:endPar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293" name="Footer Placeholder 4">
            <a:extLst>
              <a:ext uri="{FF2B5EF4-FFF2-40B4-BE49-F238E27FC236}">
                <a16:creationId xmlns:a16="http://schemas.microsoft.com/office/drawing/2014/main" id="{D7831455-CD93-4EE2-A4EB-0271CBA10565}"/>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Arial" panose="020B0604020202020204" pitchFamily="34" charset="0"/>
                <a:cs typeface="Arial" panose="020B0604020202020204" pitchFamily="34" charset="0"/>
              </a:defRPr>
            </a:lvl1pPr>
            <a:lvl2pPr marL="927100" indent="-355600" defTabSz="965200">
              <a:spcBef>
                <a:spcPct val="30000"/>
              </a:spcBef>
              <a:defRPr sz="1200">
                <a:solidFill>
                  <a:schemeClr val="tx1"/>
                </a:solidFill>
                <a:latin typeface="Arial" panose="020B0604020202020204" pitchFamily="34" charset="0"/>
                <a:cs typeface="Arial" panose="020B0604020202020204" pitchFamily="34" charset="0"/>
              </a:defRPr>
            </a:lvl2pPr>
            <a:lvl3pPr marL="1427163" indent="-284163" defTabSz="965200">
              <a:spcBef>
                <a:spcPct val="30000"/>
              </a:spcBef>
              <a:defRPr sz="1200">
                <a:solidFill>
                  <a:schemeClr val="tx1"/>
                </a:solidFill>
                <a:latin typeface="Arial" panose="020B0604020202020204" pitchFamily="34" charset="0"/>
                <a:cs typeface="Arial" panose="020B0604020202020204" pitchFamily="34" charset="0"/>
              </a:defRPr>
            </a:lvl3pPr>
            <a:lvl4pPr marL="1997075" indent="-284163" defTabSz="965200">
              <a:spcBef>
                <a:spcPct val="30000"/>
              </a:spcBef>
              <a:defRPr sz="1200">
                <a:solidFill>
                  <a:schemeClr val="tx1"/>
                </a:solidFill>
                <a:latin typeface="Arial" panose="020B0604020202020204" pitchFamily="34" charset="0"/>
                <a:cs typeface="Arial" panose="020B0604020202020204" pitchFamily="34" charset="0"/>
              </a:defRPr>
            </a:lvl4pPr>
            <a:lvl5pPr marL="2568575" indent="-284163" defTabSz="965200">
              <a:spcBef>
                <a:spcPct val="30000"/>
              </a:spcBef>
              <a:defRPr sz="1200">
                <a:solidFill>
                  <a:schemeClr val="tx1"/>
                </a:solidFill>
                <a:latin typeface="Arial" panose="020B0604020202020204" pitchFamily="34" charset="0"/>
                <a:cs typeface="Arial" panose="020B0604020202020204" pitchFamily="34" charset="0"/>
              </a:defRPr>
            </a:lvl5pPr>
            <a:lvl6pPr marL="3025775" indent="-284163" defTabSz="965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482975" indent="-284163" defTabSz="965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940175" indent="-284163" defTabSz="965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397375" indent="-284163" defTabSz="965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65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
        <p:nvSpPr>
          <p:cNvPr id="12294" name="Header Placeholder 5">
            <a:extLst>
              <a:ext uri="{FF2B5EF4-FFF2-40B4-BE49-F238E27FC236}">
                <a16:creationId xmlns:a16="http://schemas.microsoft.com/office/drawing/2014/main" id="{8F2DA630-7677-417C-A7A8-C1F70F501779}"/>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Arial" panose="020B0604020202020204" pitchFamily="34" charset="0"/>
                <a:cs typeface="Arial" panose="020B0604020202020204" pitchFamily="34" charset="0"/>
              </a:defRPr>
            </a:lvl1pPr>
            <a:lvl2pPr marL="927100" indent="-355600" defTabSz="965200">
              <a:spcBef>
                <a:spcPct val="30000"/>
              </a:spcBef>
              <a:defRPr sz="1200">
                <a:solidFill>
                  <a:schemeClr val="tx1"/>
                </a:solidFill>
                <a:latin typeface="Arial" panose="020B0604020202020204" pitchFamily="34" charset="0"/>
                <a:cs typeface="Arial" panose="020B0604020202020204" pitchFamily="34" charset="0"/>
              </a:defRPr>
            </a:lvl2pPr>
            <a:lvl3pPr marL="1427163" indent="-284163" defTabSz="965200">
              <a:spcBef>
                <a:spcPct val="30000"/>
              </a:spcBef>
              <a:defRPr sz="1200">
                <a:solidFill>
                  <a:schemeClr val="tx1"/>
                </a:solidFill>
                <a:latin typeface="Arial" panose="020B0604020202020204" pitchFamily="34" charset="0"/>
                <a:cs typeface="Arial" panose="020B0604020202020204" pitchFamily="34" charset="0"/>
              </a:defRPr>
            </a:lvl3pPr>
            <a:lvl4pPr marL="1997075" indent="-284163" defTabSz="965200">
              <a:spcBef>
                <a:spcPct val="30000"/>
              </a:spcBef>
              <a:defRPr sz="1200">
                <a:solidFill>
                  <a:schemeClr val="tx1"/>
                </a:solidFill>
                <a:latin typeface="Arial" panose="020B0604020202020204" pitchFamily="34" charset="0"/>
                <a:cs typeface="Arial" panose="020B0604020202020204" pitchFamily="34" charset="0"/>
              </a:defRPr>
            </a:lvl4pPr>
            <a:lvl5pPr marL="2568575" indent="-284163" defTabSz="965200">
              <a:spcBef>
                <a:spcPct val="30000"/>
              </a:spcBef>
              <a:defRPr sz="1200">
                <a:solidFill>
                  <a:schemeClr val="tx1"/>
                </a:solidFill>
                <a:latin typeface="Arial" panose="020B0604020202020204" pitchFamily="34" charset="0"/>
                <a:cs typeface="Arial" panose="020B0604020202020204" pitchFamily="34" charset="0"/>
              </a:defRPr>
            </a:lvl5pPr>
            <a:lvl6pPr marL="3025775" indent="-284163" defTabSz="965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482975" indent="-284163" defTabSz="965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940175" indent="-284163" defTabSz="965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397375" indent="-284163" defTabSz="965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65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12295" name="Date Placeholder 1">
            <a:extLst>
              <a:ext uri="{FF2B5EF4-FFF2-40B4-BE49-F238E27FC236}">
                <a16:creationId xmlns:a16="http://schemas.microsoft.com/office/drawing/2014/main" id="{0C71A759-73C8-41D8-B546-EC21B22AEEE8}"/>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defRPr sz="9600">
                <a:solidFill>
                  <a:schemeClr val="tx1"/>
                </a:solidFill>
                <a:latin typeface="Arial" panose="020B0604020202020204" pitchFamily="34" charset="0"/>
                <a:cs typeface="Arial" panose="020B0604020202020204" pitchFamily="34" charset="0"/>
              </a:defRPr>
            </a:lvl1pPr>
            <a:lvl2pPr marL="742950" indent="-285750" defTabSz="965200">
              <a:defRPr sz="9600">
                <a:solidFill>
                  <a:schemeClr val="tx1"/>
                </a:solidFill>
                <a:latin typeface="Arial" panose="020B0604020202020204" pitchFamily="34" charset="0"/>
                <a:cs typeface="Arial" panose="020B0604020202020204" pitchFamily="34" charset="0"/>
              </a:defRPr>
            </a:lvl2pPr>
            <a:lvl3pPr marL="1143000" indent="-228600" defTabSz="965200">
              <a:defRPr sz="9600">
                <a:solidFill>
                  <a:schemeClr val="tx1"/>
                </a:solidFill>
                <a:latin typeface="Arial" panose="020B0604020202020204" pitchFamily="34" charset="0"/>
                <a:cs typeface="Arial" panose="020B0604020202020204" pitchFamily="34" charset="0"/>
              </a:defRPr>
            </a:lvl3pPr>
            <a:lvl4pPr marL="1600200" indent="-228600" defTabSz="965200">
              <a:defRPr sz="9600">
                <a:solidFill>
                  <a:schemeClr val="tx1"/>
                </a:solidFill>
                <a:latin typeface="Arial" panose="020B0604020202020204" pitchFamily="34" charset="0"/>
                <a:cs typeface="Arial" panose="020B0604020202020204" pitchFamily="34" charset="0"/>
              </a:defRPr>
            </a:lvl4pPr>
            <a:lvl5pPr marL="2057400" indent="-228600" defTabSz="965200">
              <a:defRPr sz="9600">
                <a:solidFill>
                  <a:schemeClr val="tx1"/>
                </a:solidFill>
                <a:latin typeface="Arial" panose="020B0604020202020204" pitchFamily="34" charset="0"/>
                <a:cs typeface="Arial" panose="020B0604020202020204" pitchFamily="34" charset="0"/>
              </a:defRPr>
            </a:lvl5pPr>
            <a:lvl6pPr marL="2514600" indent="-228600" defTabSz="9652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6pPr>
            <a:lvl7pPr marL="2971800" indent="-228600" defTabSz="9652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7pPr>
            <a:lvl8pPr marL="3429000" indent="-228600" defTabSz="9652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8pPr>
            <a:lvl9pPr marL="3886200" indent="-228600" defTabSz="9652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B516F135-C323-4E23-A3D5-A74E10FF35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E248DA00-AC08-47AE-95E4-2CC5AFA8B2A6}" type="slidenum">
              <a:rPr lang="en-US" altLang="en-US" sz="1300"/>
              <a:pPr/>
              <a:t>13</a:t>
            </a:fld>
            <a:endParaRPr lang="en-US" altLang="en-US" sz="1300"/>
          </a:p>
        </p:txBody>
      </p:sp>
      <p:sp>
        <p:nvSpPr>
          <p:cNvPr id="150531" name="Rectangle 2">
            <a:extLst>
              <a:ext uri="{FF2B5EF4-FFF2-40B4-BE49-F238E27FC236}">
                <a16:creationId xmlns:a16="http://schemas.microsoft.com/office/drawing/2014/main" id="{902D614E-4D47-4193-B14D-8A745B53CA30}"/>
              </a:ext>
            </a:extLst>
          </p:cNvPr>
          <p:cNvSpPr>
            <a:spLocks noGrp="1" noRot="1" noChangeAspect="1" noChangeArrowheads="1" noTextEdit="1"/>
          </p:cNvSpPr>
          <p:nvPr>
            <p:ph type="sldImg"/>
          </p:nvPr>
        </p:nvSpPr>
        <p:spPr>
          <a:xfrm>
            <a:off x="457200" y="720725"/>
            <a:ext cx="6400800" cy="3600450"/>
          </a:xfrm>
          <a:ln/>
        </p:spPr>
      </p:sp>
      <p:sp>
        <p:nvSpPr>
          <p:cNvPr id="150532" name="Rectangle 3">
            <a:extLst>
              <a:ext uri="{FF2B5EF4-FFF2-40B4-BE49-F238E27FC236}">
                <a16:creationId xmlns:a16="http://schemas.microsoft.com/office/drawing/2014/main" id="{5EB42B4A-0160-41A5-BC44-2E469857BBCB}"/>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318831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B516F135-C323-4E23-A3D5-A74E10FF35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E248DA00-AC08-47AE-95E4-2CC5AFA8B2A6}" type="slidenum">
              <a:rPr lang="en-US" altLang="en-US" sz="1300"/>
              <a:pPr/>
              <a:t>14</a:t>
            </a:fld>
            <a:endParaRPr lang="en-US" altLang="en-US" sz="1300"/>
          </a:p>
        </p:txBody>
      </p:sp>
      <p:sp>
        <p:nvSpPr>
          <p:cNvPr id="150531" name="Rectangle 2">
            <a:extLst>
              <a:ext uri="{FF2B5EF4-FFF2-40B4-BE49-F238E27FC236}">
                <a16:creationId xmlns:a16="http://schemas.microsoft.com/office/drawing/2014/main" id="{902D614E-4D47-4193-B14D-8A745B53CA30}"/>
              </a:ext>
            </a:extLst>
          </p:cNvPr>
          <p:cNvSpPr>
            <a:spLocks noGrp="1" noRot="1" noChangeAspect="1" noChangeArrowheads="1" noTextEdit="1"/>
          </p:cNvSpPr>
          <p:nvPr>
            <p:ph type="sldImg"/>
          </p:nvPr>
        </p:nvSpPr>
        <p:spPr>
          <a:xfrm>
            <a:off x="457200" y="720725"/>
            <a:ext cx="6400800" cy="3600450"/>
          </a:xfrm>
          <a:ln/>
        </p:spPr>
      </p:sp>
      <p:sp>
        <p:nvSpPr>
          <p:cNvPr id="150532" name="Rectangle 3">
            <a:extLst>
              <a:ext uri="{FF2B5EF4-FFF2-40B4-BE49-F238E27FC236}">
                <a16:creationId xmlns:a16="http://schemas.microsoft.com/office/drawing/2014/main" id="{5EB42B4A-0160-41A5-BC44-2E469857BBCB}"/>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456127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558AAF0-1A44-45A0-BF58-FD9270EDD36D}"/>
              </a:ext>
            </a:extLst>
          </p:cNvPr>
          <p:cNvSpPr>
            <a:spLocks noGrp="1" noRot="1" noChangeAspect="1" noChangeArrowheads="1" noTextEdit="1"/>
          </p:cNvSpPr>
          <p:nvPr>
            <p:ph type="sldImg"/>
          </p:nvPr>
        </p:nvSpPr>
        <p:spPr>
          <a:xfrm>
            <a:off x="381000" y="685800"/>
            <a:ext cx="6096000" cy="3429000"/>
          </a:xfrm>
          <a:ln/>
        </p:spPr>
      </p:sp>
      <p:sp>
        <p:nvSpPr>
          <p:cNvPr id="24579" name="Notes Placeholder 2">
            <a:extLst>
              <a:ext uri="{FF2B5EF4-FFF2-40B4-BE49-F238E27FC236}">
                <a16:creationId xmlns:a16="http://schemas.microsoft.com/office/drawing/2014/main" id="{CDDDE7E5-B603-4DE7-9164-DAF0757B503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4580" name="Slide Number Placeholder 3">
            <a:extLst>
              <a:ext uri="{FF2B5EF4-FFF2-40B4-BE49-F238E27FC236}">
                <a16:creationId xmlns:a16="http://schemas.microsoft.com/office/drawing/2014/main" id="{ECF5DE77-872C-49ED-A7A7-58FD8EBAA2A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9600">
                <a:solidFill>
                  <a:schemeClr val="tx1"/>
                </a:solidFill>
                <a:latin typeface="Arial" panose="020B0604020202020204" pitchFamily="34" charset="0"/>
                <a:cs typeface="Arial" panose="020B0604020202020204" pitchFamily="34" charset="0"/>
              </a:defRPr>
            </a:lvl1pPr>
            <a:lvl2pPr marL="742950" indent="-285750">
              <a:defRPr sz="9600">
                <a:solidFill>
                  <a:schemeClr val="tx1"/>
                </a:solidFill>
                <a:latin typeface="Arial" panose="020B0604020202020204" pitchFamily="34" charset="0"/>
                <a:cs typeface="Arial" panose="020B0604020202020204" pitchFamily="34" charset="0"/>
              </a:defRPr>
            </a:lvl2pPr>
            <a:lvl3pPr marL="1143000" indent="-228600">
              <a:defRPr sz="9600">
                <a:solidFill>
                  <a:schemeClr val="tx1"/>
                </a:solidFill>
                <a:latin typeface="Arial" panose="020B0604020202020204" pitchFamily="34" charset="0"/>
                <a:cs typeface="Arial" panose="020B0604020202020204" pitchFamily="34" charset="0"/>
              </a:defRPr>
            </a:lvl3pPr>
            <a:lvl4pPr marL="1600200" indent="-228600">
              <a:defRPr sz="9600">
                <a:solidFill>
                  <a:schemeClr val="tx1"/>
                </a:solidFill>
                <a:latin typeface="Arial" panose="020B0604020202020204" pitchFamily="34" charset="0"/>
                <a:cs typeface="Arial" panose="020B0604020202020204" pitchFamily="34" charset="0"/>
              </a:defRPr>
            </a:lvl4pPr>
            <a:lvl5pPr marL="2057400" indent="-228600">
              <a:defRPr sz="9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159FE-4EDC-4EF7-ACF6-3708546F4AB3}" type="slidenum">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4581" name="Date Placeholder 4">
            <a:extLst>
              <a:ext uri="{FF2B5EF4-FFF2-40B4-BE49-F238E27FC236}">
                <a16:creationId xmlns:a16="http://schemas.microsoft.com/office/drawing/2014/main" id="{5C928811-4EE3-4378-AB67-26E3C201861A}"/>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9600">
                <a:solidFill>
                  <a:schemeClr val="tx1"/>
                </a:solidFill>
                <a:latin typeface="Arial" panose="020B0604020202020204" pitchFamily="34" charset="0"/>
                <a:cs typeface="Arial" panose="020B0604020202020204" pitchFamily="34" charset="0"/>
              </a:defRPr>
            </a:lvl1pPr>
            <a:lvl2pPr marL="742950" indent="-285750">
              <a:defRPr sz="9600">
                <a:solidFill>
                  <a:schemeClr val="tx1"/>
                </a:solidFill>
                <a:latin typeface="Arial" panose="020B0604020202020204" pitchFamily="34" charset="0"/>
                <a:cs typeface="Arial" panose="020B0604020202020204" pitchFamily="34" charset="0"/>
              </a:defRPr>
            </a:lvl2pPr>
            <a:lvl3pPr marL="1143000" indent="-228600">
              <a:defRPr sz="9600">
                <a:solidFill>
                  <a:schemeClr val="tx1"/>
                </a:solidFill>
                <a:latin typeface="Arial" panose="020B0604020202020204" pitchFamily="34" charset="0"/>
                <a:cs typeface="Arial" panose="020B0604020202020204" pitchFamily="34" charset="0"/>
              </a:defRPr>
            </a:lvl3pPr>
            <a:lvl4pPr marL="1600200" indent="-228600">
              <a:defRPr sz="9600">
                <a:solidFill>
                  <a:schemeClr val="tx1"/>
                </a:solidFill>
                <a:latin typeface="Arial" panose="020B0604020202020204" pitchFamily="34" charset="0"/>
                <a:cs typeface="Arial" panose="020B0604020202020204" pitchFamily="34" charset="0"/>
              </a:defRPr>
            </a:lvl4pPr>
            <a:lvl5pPr marL="2057400" indent="-228600">
              <a:defRPr sz="9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24582" name="Header Placeholder 5">
            <a:extLst>
              <a:ext uri="{FF2B5EF4-FFF2-40B4-BE49-F238E27FC236}">
                <a16:creationId xmlns:a16="http://schemas.microsoft.com/office/drawing/2014/main" id="{29DB13C7-3440-4B42-ABC2-DBCF4C0F2BDA}"/>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9600">
                <a:solidFill>
                  <a:schemeClr val="tx1"/>
                </a:solidFill>
                <a:latin typeface="Arial" panose="020B0604020202020204" pitchFamily="34" charset="0"/>
                <a:cs typeface="Arial" panose="020B0604020202020204" pitchFamily="34" charset="0"/>
              </a:defRPr>
            </a:lvl1pPr>
            <a:lvl2pPr marL="742950" indent="-285750">
              <a:defRPr sz="9600">
                <a:solidFill>
                  <a:schemeClr val="tx1"/>
                </a:solidFill>
                <a:latin typeface="Arial" panose="020B0604020202020204" pitchFamily="34" charset="0"/>
                <a:cs typeface="Arial" panose="020B0604020202020204" pitchFamily="34" charset="0"/>
              </a:defRPr>
            </a:lvl2pPr>
            <a:lvl3pPr marL="1143000" indent="-228600">
              <a:defRPr sz="9600">
                <a:solidFill>
                  <a:schemeClr val="tx1"/>
                </a:solidFill>
                <a:latin typeface="Arial" panose="020B0604020202020204" pitchFamily="34" charset="0"/>
                <a:cs typeface="Arial" panose="020B0604020202020204" pitchFamily="34" charset="0"/>
              </a:defRPr>
            </a:lvl3pPr>
            <a:lvl4pPr marL="1600200" indent="-228600">
              <a:defRPr sz="9600">
                <a:solidFill>
                  <a:schemeClr val="tx1"/>
                </a:solidFill>
                <a:latin typeface="Arial" panose="020B0604020202020204" pitchFamily="34" charset="0"/>
                <a:cs typeface="Arial" panose="020B0604020202020204" pitchFamily="34" charset="0"/>
              </a:defRPr>
            </a:lvl4pPr>
            <a:lvl5pPr marL="2057400" indent="-228600">
              <a:defRPr sz="9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24583" name="Footer Placeholder 6">
            <a:extLst>
              <a:ext uri="{FF2B5EF4-FFF2-40B4-BE49-F238E27FC236}">
                <a16:creationId xmlns:a16="http://schemas.microsoft.com/office/drawing/2014/main" id="{15CA895A-5879-4E07-8488-248316178116}"/>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9600">
                <a:solidFill>
                  <a:schemeClr val="tx1"/>
                </a:solidFill>
                <a:latin typeface="Arial" panose="020B0604020202020204" pitchFamily="34" charset="0"/>
                <a:cs typeface="Arial" panose="020B0604020202020204" pitchFamily="34" charset="0"/>
              </a:defRPr>
            </a:lvl1pPr>
            <a:lvl2pPr marL="742950" indent="-285750">
              <a:defRPr sz="9600">
                <a:solidFill>
                  <a:schemeClr val="tx1"/>
                </a:solidFill>
                <a:latin typeface="Arial" panose="020B0604020202020204" pitchFamily="34" charset="0"/>
                <a:cs typeface="Arial" panose="020B0604020202020204" pitchFamily="34" charset="0"/>
              </a:defRPr>
            </a:lvl2pPr>
            <a:lvl3pPr marL="1143000" indent="-228600">
              <a:defRPr sz="9600">
                <a:solidFill>
                  <a:schemeClr val="tx1"/>
                </a:solidFill>
                <a:latin typeface="Arial" panose="020B0604020202020204" pitchFamily="34" charset="0"/>
                <a:cs typeface="Arial" panose="020B0604020202020204" pitchFamily="34" charset="0"/>
              </a:defRPr>
            </a:lvl3pPr>
            <a:lvl4pPr marL="1600200" indent="-228600">
              <a:defRPr sz="9600">
                <a:solidFill>
                  <a:schemeClr val="tx1"/>
                </a:solidFill>
                <a:latin typeface="Arial" panose="020B0604020202020204" pitchFamily="34" charset="0"/>
                <a:cs typeface="Arial" panose="020B0604020202020204" pitchFamily="34" charset="0"/>
              </a:defRPr>
            </a:lvl4pPr>
            <a:lvl5pPr marL="2057400" indent="-228600">
              <a:defRPr sz="9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3802932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16</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3784267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17</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3854697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F652DFE-C48C-4569-B251-130BDAEB47C3}"/>
              </a:ext>
            </a:extLst>
          </p:cNvPr>
          <p:cNvSpPr>
            <a:spLocks noGrp="1" noChangeArrowheads="1"/>
          </p:cNvSpPr>
          <p:nvPr>
            <p:ph type="sldNum" sz="quarter" idx="5"/>
          </p:nvPr>
        </p:nvSpPr>
        <p:spPr>
          <a:ln/>
        </p:spPr>
        <p:txBody>
          <a:bodyPr/>
          <a:lstStyle/>
          <a:p>
            <a:fld id="{1E0D0BD1-A7BB-47E6-A994-874DD03D6D8A}" type="slidenum">
              <a:rPr lang="en-US" altLang="en-US"/>
              <a:pPr/>
              <a:t>18</a:t>
            </a:fld>
            <a:endParaRPr lang="en-US" altLang="en-US"/>
          </a:p>
        </p:txBody>
      </p:sp>
      <p:sp>
        <p:nvSpPr>
          <p:cNvPr id="136194" name="Rectangle 2">
            <a:extLst>
              <a:ext uri="{FF2B5EF4-FFF2-40B4-BE49-F238E27FC236}">
                <a16:creationId xmlns:a16="http://schemas.microsoft.com/office/drawing/2014/main" id="{2575612A-9C4A-48ED-ADA9-93C80AC40327}"/>
              </a:ext>
            </a:extLst>
          </p:cNvPr>
          <p:cNvSpPr>
            <a:spLocks noGrp="1" noRot="1" noChangeAspect="1" noChangeArrowheads="1" noTextEdit="1"/>
          </p:cNvSpPr>
          <p:nvPr>
            <p:ph type="sldImg"/>
          </p:nvPr>
        </p:nvSpPr>
        <p:spPr>
          <a:xfrm>
            <a:off x="381000" y="685800"/>
            <a:ext cx="6096000" cy="3429000"/>
          </a:xfrm>
          <a:ln/>
        </p:spPr>
      </p:sp>
      <p:sp>
        <p:nvSpPr>
          <p:cNvPr id="136195" name="Rectangle 3">
            <a:extLst>
              <a:ext uri="{FF2B5EF4-FFF2-40B4-BE49-F238E27FC236}">
                <a16:creationId xmlns:a16="http://schemas.microsoft.com/office/drawing/2014/main" id="{AA71AA69-D5DC-4596-80A7-2E677ECD302B}"/>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061120-0E01-42FE-A64B-949ABDF6C5C0}"/>
              </a:ext>
            </a:extLst>
          </p:cNvPr>
          <p:cNvSpPr>
            <a:spLocks noGrp="1" noChangeArrowheads="1"/>
          </p:cNvSpPr>
          <p:nvPr>
            <p:ph type="sldNum" sz="quarter" idx="5"/>
          </p:nvPr>
        </p:nvSpPr>
        <p:spPr>
          <a:ln/>
        </p:spPr>
        <p:txBody>
          <a:bodyPr/>
          <a:lstStyle/>
          <a:p>
            <a:fld id="{2A5587FA-8B5C-4DB4-A61C-F67C6B6FC1D4}" type="slidenum">
              <a:rPr lang="en-US" altLang="en-US"/>
              <a:pPr/>
              <a:t>19</a:t>
            </a:fld>
            <a:endParaRPr lang="en-US" altLang="en-US"/>
          </a:p>
        </p:txBody>
      </p:sp>
      <p:sp>
        <p:nvSpPr>
          <p:cNvPr id="132098" name="Rectangle 2">
            <a:extLst>
              <a:ext uri="{FF2B5EF4-FFF2-40B4-BE49-F238E27FC236}">
                <a16:creationId xmlns:a16="http://schemas.microsoft.com/office/drawing/2014/main" id="{A14BC0ED-96B0-4505-9D5D-15F63F33B488}"/>
              </a:ext>
            </a:extLst>
          </p:cNvPr>
          <p:cNvSpPr>
            <a:spLocks noGrp="1" noRot="1" noChangeAspect="1" noChangeArrowheads="1" noTextEdit="1"/>
          </p:cNvSpPr>
          <p:nvPr>
            <p:ph type="sldImg"/>
          </p:nvPr>
        </p:nvSpPr>
        <p:spPr>
          <a:xfrm>
            <a:off x="381000" y="685800"/>
            <a:ext cx="6096000" cy="3429000"/>
          </a:xfrm>
          <a:ln/>
        </p:spPr>
      </p:sp>
      <p:sp>
        <p:nvSpPr>
          <p:cNvPr id="132099" name="Rectangle 3">
            <a:extLst>
              <a:ext uri="{FF2B5EF4-FFF2-40B4-BE49-F238E27FC236}">
                <a16:creationId xmlns:a16="http://schemas.microsoft.com/office/drawing/2014/main" id="{4934B90A-967B-411F-A50F-D5D3841037FF}"/>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D163446-8119-4AAB-849A-03F5BDDA9EC8}"/>
              </a:ext>
            </a:extLst>
          </p:cNvPr>
          <p:cNvSpPr>
            <a:spLocks noGrp="1" noChangeArrowheads="1"/>
          </p:cNvSpPr>
          <p:nvPr>
            <p:ph type="sldNum" sz="quarter" idx="5"/>
          </p:nvPr>
        </p:nvSpPr>
        <p:spPr>
          <a:ln/>
        </p:spPr>
        <p:txBody>
          <a:bodyPr/>
          <a:lstStyle/>
          <a:p>
            <a:fld id="{F99BEFDA-6A83-4CAF-B79B-408C20DFFBD1}" type="slidenum">
              <a:rPr lang="en-US" altLang="en-US"/>
              <a:pPr/>
              <a:t>20</a:t>
            </a:fld>
            <a:endParaRPr lang="en-US" altLang="en-US"/>
          </a:p>
        </p:txBody>
      </p:sp>
      <p:sp>
        <p:nvSpPr>
          <p:cNvPr id="13314" name="Rectangle 2">
            <a:extLst>
              <a:ext uri="{FF2B5EF4-FFF2-40B4-BE49-F238E27FC236}">
                <a16:creationId xmlns:a16="http://schemas.microsoft.com/office/drawing/2014/main" id="{CD94FFA5-8A40-4272-B8FE-47B734C0935D}"/>
              </a:ext>
            </a:extLst>
          </p:cNvPr>
          <p:cNvSpPr>
            <a:spLocks noGrp="1" noRot="1" noChangeAspect="1" noChangeArrowheads="1" noTextEdit="1"/>
          </p:cNvSpPr>
          <p:nvPr>
            <p:ph type="sldImg"/>
          </p:nvPr>
        </p:nvSpPr>
        <p:spPr>
          <a:xfrm>
            <a:off x="381000" y="685800"/>
            <a:ext cx="6096000" cy="3429000"/>
          </a:xfrm>
          <a:ln/>
        </p:spPr>
      </p:sp>
      <p:sp>
        <p:nvSpPr>
          <p:cNvPr id="13315" name="Rectangle 3">
            <a:extLst>
              <a:ext uri="{FF2B5EF4-FFF2-40B4-BE49-F238E27FC236}">
                <a16:creationId xmlns:a16="http://schemas.microsoft.com/office/drawing/2014/main" id="{3B7BABBF-57D3-4983-9802-D52D5AAC3C7A}"/>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558AAF0-1A44-45A0-BF58-FD9270EDD36D}"/>
              </a:ext>
            </a:extLst>
          </p:cNvPr>
          <p:cNvSpPr>
            <a:spLocks noGrp="1" noRot="1" noChangeAspect="1" noChangeArrowheads="1" noTextEdit="1"/>
          </p:cNvSpPr>
          <p:nvPr>
            <p:ph type="sldImg"/>
          </p:nvPr>
        </p:nvSpPr>
        <p:spPr>
          <a:xfrm>
            <a:off x="381000" y="685800"/>
            <a:ext cx="6096000" cy="3429000"/>
          </a:xfrm>
          <a:ln/>
        </p:spPr>
      </p:sp>
      <p:sp>
        <p:nvSpPr>
          <p:cNvPr id="24579" name="Notes Placeholder 2">
            <a:extLst>
              <a:ext uri="{FF2B5EF4-FFF2-40B4-BE49-F238E27FC236}">
                <a16:creationId xmlns:a16="http://schemas.microsoft.com/office/drawing/2014/main" id="{CDDDE7E5-B603-4DE7-9164-DAF0757B503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4580" name="Slide Number Placeholder 3">
            <a:extLst>
              <a:ext uri="{FF2B5EF4-FFF2-40B4-BE49-F238E27FC236}">
                <a16:creationId xmlns:a16="http://schemas.microsoft.com/office/drawing/2014/main" id="{ECF5DE77-872C-49ED-A7A7-58FD8EBAA2A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9600">
                <a:solidFill>
                  <a:schemeClr val="tx1"/>
                </a:solidFill>
                <a:latin typeface="Arial" panose="020B0604020202020204" pitchFamily="34" charset="0"/>
                <a:cs typeface="Arial" panose="020B0604020202020204" pitchFamily="34" charset="0"/>
              </a:defRPr>
            </a:lvl1pPr>
            <a:lvl2pPr marL="742950" indent="-285750">
              <a:defRPr sz="9600">
                <a:solidFill>
                  <a:schemeClr val="tx1"/>
                </a:solidFill>
                <a:latin typeface="Arial" panose="020B0604020202020204" pitchFamily="34" charset="0"/>
                <a:cs typeface="Arial" panose="020B0604020202020204" pitchFamily="34" charset="0"/>
              </a:defRPr>
            </a:lvl2pPr>
            <a:lvl3pPr marL="1143000" indent="-228600">
              <a:defRPr sz="9600">
                <a:solidFill>
                  <a:schemeClr val="tx1"/>
                </a:solidFill>
                <a:latin typeface="Arial" panose="020B0604020202020204" pitchFamily="34" charset="0"/>
                <a:cs typeface="Arial" panose="020B0604020202020204" pitchFamily="34" charset="0"/>
              </a:defRPr>
            </a:lvl3pPr>
            <a:lvl4pPr marL="1600200" indent="-228600">
              <a:defRPr sz="9600">
                <a:solidFill>
                  <a:schemeClr val="tx1"/>
                </a:solidFill>
                <a:latin typeface="Arial" panose="020B0604020202020204" pitchFamily="34" charset="0"/>
                <a:cs typeface="Arial" panose="020B0604020202020204" pitchFamily="34" charset="0"/>
              </a:defRPr>
            </a:lvl4pPr>
            <a:lvl5pPr marL="2057400" indent="-228600">
              <a:defRPr sz="9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159FE-4EDC-4EF7-ACF6-3708546F4AB3}" type="slidenum">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4581" name="Date Placeholder 4">
            <a:extLst>
              <a:ext uri="{FF2B5EF4-FFF2-40B4-BE49-F238E27FC236}">
                <a16:creationId xmlns:a16="http://schemas.microsoft.com/office/drawing/2014/main" id="{5C928811-4EE3-4378-AB67-26E3C201861A}"/>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9600">
                <a:solidFill>
                  <a:schemeClr val="tx1"/>
                </a:solidFill>
                <a:latin typeface="Arial" panose="020B0604020202020204" pitchFamily="34" charset="0"/>
                <a:cs typeface="Arial" panose="020B0604020202020204" pitchFamily="34" charset="0"/>
              </a:defRPr>
            </a:lvl1pPr>
            <a:lvl2pPr marL="742950" indent="-285750">
              <a:defRPr sz="9600">
                <a:solidFill>
                  <a:schemeClr val="tx1"/>
                </a:solidFill>
                <a:latin typeface="Arial" panose="020B0604020202020204" pitchFamily="34" charset="0"/>
                <a:cs typeface="Arial" panose="020B0604020202020204" pitchFamily="34" charset="0"/>
              </a:defRPr>
            </a:lvl2pPr>
            <a:lvl3pPr marL="1143000" indent="-228600">
              <a:defRPr sz="9600">
                <a:solidFill>
                  <a:schemeClr val="tx1"/>
                </a:solidFill>
                <a:latin typeface="Arial" panose="020B0604020202020204" pitchFamily="34" charset="0"/>
                <a:cs typeface="Arial" panose="020B0604020202020204" pitchFamily="34" charset="0"/>
              </a:defRPr>
            </a:lvl3pPr>
            <a:lvl4pPr marL="1600200" indent="-228600">
              <a:defRPr sz="9600">
                <a:solidFill>
                  <a:schemeClr val="tx1"/>
                </a:solidFill>
                <a:latin typeface="Arial" panose="020B0604020202020204" pitchFamily="34" charset="0"/>
                <a:cs typeface="Arial" panose="020B0604020202020204" pitchFamily="34" charset="0"/>
              </a:defRPr>
            </a:lvl4pPr>
            <a:lvl5pPr marL="2057400" indent="-228600">
              <a:defRPr sz="9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24582" name="Header Placeholder 5">
            <a:extLst>
              <a:ext uri="{FF2B5EF4-FFF2-40B4-BE49-F238E27FC236}">
                <a16:creationId xmlns:a16="http://schemas.microsoft.com/office/drawing/2014/main" id="{29DB13C7-3440-4B42-ABC2-DBCF4C0F2BDA}"/>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9600">
                <a:solidFill>
                  <a:schemeClr val="tx1"/>
                </a:solidFill>
                <a:latin typeface="Arial" panose="020B0604020202020204" pitchFamily="34" charset="0"/>
                <a:cs typeface="Arial" panose="020B0604020202020204" pitchFamily="34" charset="0"/>
              </a:defRPr>
            </a:lvl1pPr>
            <a:lvl2pPr marL="742950" indent="-285750">
              <a:defRPr sz="9600">
                <a:solidFill>
                  <a:schemeClr val="tx1"/>
                </a:solidFill>
                <a:latin typeface="Arial" panose="020B0604020202020204" pitchFamily="34" charset="0"/>
                <a:cs typeface="Arial" panose="020B0604020202020204" pitchFamily="34" charset="0"/>
              </a:defRPr>
            </a:lvl2pPr>
            <a:lvl3pPr marL="1143000" indent="-228600">
              <a:defRPr sz="9600">
                <a:solidFill>
                  <a:schemeClr val="tx1"/>
                </a:solidFill>
                <a:latin typeface="Arial" panose="020B0604020202020204" pitchFamily="34" charset="0"/>
                <a:cs typeface="Arial" panose="020B0604020202020204" pitchFamily="34" charset="0"/>
              </a:defRPr>
            </a:lvl3pPr>
            <a:lvl4pPr marL="1600200" indent="-228600">
              <a:defRPr sz="9600">
                <a:solidFill>
                  <a:schemeClr val="tx1"/>
                </a:solidFill>
                <a:latin typeface="Arial" panose="020B0604020202020204" pitchFamily="34" charset="0"/>
                <a:cs typeface="Arial" panose="020B0604020202020204" pitchFamily="34" charset="0"/>
              </a:defRPr>
            </a:lvl4pPr>
            <a:lvl5pPr marL="2057400" indent="-228600">
              <a:defRPr sz="9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24583" name="Footer Placeholder 6">
            <a:extLst>
              <a:ext uri="{FF2B5EF4-FFF2-40B4-BE49-F238E27FC236}">
                <a16:creationId xmlns:a16="http://schemas.microsoft.com/office/drawing/2014/main" id="{15CA895A-5879-4E07-8488-248316178116}"/>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9600">
                <a:solidFill>
                  <a:schemeClr val="tx1"/>
                </a:solidFill>
                <a:latin typeface="Arial" panose="020B0604020202020204" pitchFamily="34" charset="0"/>
                <a:cs typeface="Arial" panose="020B0604020202020204" pitchFamily="34" charset="0"/>
              </a:defRPr>
            </a:lvl1pPr>
            <a:lvl2pPr marL="742950" indent="-285750">
              <a:defRPr sz="9600">
                <a:solidFill>
                  <a:schemeClr val="tx1"/>
                </a:solidFill>
                <a:latin typeface="Arial" panose="020B0604020202020204" pitchFamily="34" charset="0"/>
                <a:cs typeface="Arial" panose="020B0604020202020204" pitchFamily="34" charset="0"/>
              </a:defRPr>
            </a:lvl2pPr>
            <a:lvl3pPr marL="1143000" indent="-228600">
              <a:defRPr sz="9600">
                <a:solidFill>
                  <a:schemeClr val="tx1"/>
                </a:solidFill>
                <a:latin typeface="Arial" panose="020B0604020202020204" pitchFamily="34" charset="0"/>
                <a:cs typeface="Arial" panose="020B0604020202020204" pitchFamily="34" charset="0"/>
              </a:defRPr>
            </a:lvl3pPr>
            <a:lvl4pPr marL="1600200" indent="-228600">
              <a:defRPr sz="9600">
                <a:solidFill>
                  <a:schemeClr val="tx1"/>
                </a:solidFill>
                <a:latin typeface="Arial" panose="020B0604020202020204" pitchFamily="34" charset="0"/>
                <a:cs typeface="Arial" panose="020B0604020202020204" pitchFamily="34" charset="0"/>
              </a:defRPr>
            </a:lvl4pPr>
            <a:lvl5pPr marL="2057400" indent="-228600">
              <a:defRPr sz="9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895784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22</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3140012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069E6E79-1D84-422F-9527-4EDE61533678}"/>
              </a:ext>
            </a:extLst>
          </p:cNvPr>
          <p:cNvSpPr>
            <a:spLocks noGrp="1" noRot="1" noChangeAspect="1" noChangeArrowheads="1" noTextEdit="1"/>
          </p:cNvSpPr>
          <p:nvPr>
            <p:ph type="sldImg"/>
          </p:nvPr>
        </p:nvSpPr>
        <p:spPr>
          <a:xfrm>
            <a:off x="381000" y="685800"/>
            <a:ext cx="6096000" cy="3429000"/>
          </a:xfrm>
          <a:ln/>
        </p:spPr>
      </p:sp>
      <p:sp>
        <p:nvSpPr>
          <p:cNvPr id="14339" name="Notes Placeholder 2">
            <a:extLst>
              <a:ext uri="{FF2B5EF4-FFF2-40B4-BE49-F238E27FC236}">
                <a16:creationId xmlns:a16="http://schemas.microsoft.com/office/drawing/2014/main" id="{6824B0FF-4709-433D-9EF9-9758993B1FD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4340" name="Slide Number Placeholder 3">
            <a:extLst>
              <a:ext uri="{FF2B5EF4-FFF2-40B4-BE49-F238E27FC236}">
                <a16:creationId xmlns:a16="http://schemas.microsoft.com/office/drawing/2014/main" id="{A8E85B48-F5BF-4A91-8F68-EDCE169A0D8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9600">
                <a:solidFill>
                  <a:schemeClr val="tx1"/>
                </a:solidFill>
                <a:latin typeface="Arial" panose="020B0604020202020204" pitchFamily="34" charset="0"/>
                <a:cs typeface="Arial" panose="020B0604020202020204" pitchFamily="34" charset="0"/>
              </a:defRPr>
            </a:lvl1pPr>
            <a:lvl2pPr marL="742950" indent="-285750">
              <a:defRPr sz="9600">
                <a:solidFill>
                  <a:schemeClr val="tx1"/>
                </a:solidFill>
                <a:latin typeface="Arial" panose="020B0604020202020204" pitchFamily="34" charset="0"/>
                <a:cs typeface="Arial" panose="020B0604020202020204" pitchFamily="34" charset="0"/>
              </a:defRPr>
            </a:lvl2pPr>
            <a:lvl3pPr marL="1143000" indent="-228600">
              <a:defRPr sz="9600">
                <a:solidFill>
                  <a:schemeClr val="tx1"/>
                </a:solidFill>
                <a:latin typeface="Arial" panose="020B0604020202020204" pitchFamily="34" charset="0"/>
                <a:cs typeface="Arial" panose="020B0604020202020204" pitchFamily="34" charset="0"/>
              </a:defRPr>
            </a:lvl3pPr>
            <a:lvl4pPr marL="1600200" indent="-228600">
              <a:defRPr sz="9600">
                <a:solidFill>
                  <a:schemeClr val="tx1"/>
                </a:solidFill>
                <a:latin typeface="Arial" panose="020B0604020202020204" pitchFamily="34" charset="0"/>
                <a:cs typeface="Arial" panose="020B0604020202020204" pitchFamily="34" charset="0"/>
              </a:defRPr>
            </a:lvl4pPr>
            <a:lvl5pPr marL="2057400" indent="-228600">
              <a:defRPr sz="9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37AA41-FD10-4D5D-A008-37766BF227B2}" type="slidenum">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4341" name="Date Placeholder 4">
            <a:extLst>
              <a:ext uri="{FF2B5EF4-FFF2-40B4-BE49-F238E27FC236}">
                <a16:creationId xmlns:a16="http://schemas.microsoft.com/office/drawing/2014/main" id="{AD7CDE16-C082-4B88-8F50-F47E8DAC403A}"/>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9600">
                <a:solidFill>
                  <a:schemeClr val="tx1"/>
                </a:solidFill>
                <a:latin typeface="Arial" panose="020B0604020202020204" pitchFamily="34" charset="0"/>
                <a:cs typeface="Arial" panose="020B0604020202020204" pitchFamily="34" charset="0"/>
              </a:defRPr>
            </a:lvl1pPr>
            <a:lvl2pPr marL="742950" indent="-285750">
              <a:defRPr sz="9600">
                <a:solidFill>
                  <a:schemeClr val="tx1"/>
                </a:solidFill>
                <a:latin typeface="Arial" panose="020B0604020202020204" pitchFamily="34" charset="0"/>
                <a:cs typeface="Arial" panose="020B0604020202020204" pitchFamily="34" charset="0"/>
              </a:defRPr>
            </a:lvl2pPr>
            <a:lvl3pPr marL="1143000" indent="-228600">
              <a:defRPr sz="9600">
                <a:solidFill>
                  <a:schemeClr val="tx1"/>
                </a:solidFill>
                <a:latin typeface="Arial" panose="020B0604020202020204" pitchFamily="34" charset="0"/>
                <a:cs typeface="Arial" panose="020B0604020202020204" pitchFamily="34" charset="0"/>
              </a:defRPr>
            </a:lvl3pPr>
            <a:lvl4pPr marL="1600200" indent="-228600">
              <a:defRPr sz="9600">
                <a:solidFill>
                  <a:schemeClr val="tx1"/>
                </a:solidFill>
                <a:latin typeface="Arial" panose="020B0604020202020204" pitchFamily="34" charset="0"/>
                <a:cs typeface="Arial" panose="020B0604020202020204" pitchFamily="34" charset="0"/>
              </a:defRPr>
            </a:lvl4pPr>
            <a:lvl5pPr marL="2057400" indent="-228600">
              <a:defRPr sz="9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14342" name="Header Placeholder 5">
            <a:extLst>
              <a:ext uri="{FF2B5EF4-FFF2-40B4-BE49-F238E27FC236}">
                <a16:creationId xmlns:a16="http://schemas.microsoft.com/office/drawing/2014/main" id="{EC18F51E-EFDF-4217-BCD3-D176D6A199C7}"/>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9600">
                <a:solidFill>
                  <a:schemeClr val="tx1"/>
                </a:solidFill>
                <a:latin typeface="Arial" panose="020B0604020202020204" pitchFamily="34" charset="0"/>
                <a:cs typeface="Arial" panose="020B0604020202020204" pitchFamily="34" charset="0"/>
              </a:defRPr>
            </a:lvl1pPr>
            <a:lvl2pPr marL="742950" indent="-285750">
              <a:defRPr sz="9600">
                <a:solidFill>
                  <a:schemeClr val="tx1"/>
                </a:solidFill>
                <a:latin typeface="Arial" panose="020B0604020202020204" pitchFamily="34" charset="0"/>
                <a:cs typeface="Arial" panose="020B0604020202020204" pitchFamily="34" charset="0"/>
              </a:defRPr>
            </a:lvl2pPr>
            <a:lvl3pPr marL="1143000" indent="-228600">
              <a:defRPr sz="9600">
                <a:solidFill>
                  <a:schemeClr val="tx1"/>
                </a:solidFill>
                <a:latin typeface="Arial" panose="020B0604020202020204" pitchFamily="34" charset="0"/>
                <a:cs typeface="Arial" panose="020B0604020202020204" pitchFamily="34" charset="0"/>
              </a:defRPr>
            </a:lvl3pPr>
            <a:lvl4pPr marL="1600200" indent="-228600">
              <a:defRPr sz="9600">
                <a:solidFill>
                  <a:schemeClr val="tx1"/>
                </a:solidFill>
                <a:latin typeface="Arial" panose="020B0604020202020204" pitchFamily="34" charset="0"/>
                <a:cs typeface="Arial" panose="020B0604020202020204" pitchFamily="34" charset="0"/>
              </a:defRPr>
            </a:lvl4pPr>
            <a:lvl5pPr marL="2057400" indent="-228600">
              <a:defRPr sz="9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14343" name="Footer Placeholder 6">
            <a:extLst>
              <a:ext uri="{FF2B5EF4-FFF2-40B4-BE49-F238E27FC236}">
                <a16:creationId xmlns:a16="http://schemas.microsoft.com/office/drawing/2014/main" id="{4F9719D9-2E51-4ED4-983E-F3FA9C03ABED}"/>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9600">
                <a:solidFill>
                  <a:schemeClr val="tx1"/>
                </a:solidFill>
                <a:latin typeface="Arial" panose="020B0604020202020204" pitchFamily="34" charset="0"/>
                <a:cs typeface="Arial" panose="020B0604020202020204" pitchFamily="34" charset="0"/>
              </a:defRPr>
            </a:lvl1pPr>
            <a:lvl2pPr marL="742950" indent="-285750">
              <a:defRPr sz="9600">
                <a:solidFill>
                  <a:schemeClr val="tx1"/>
                </a:solidFill>
                <a:latin typeface="Arial" panose="020B0604020202020204" pitchFamily="34" charset="0"/>
                <a:cs typeface="Arial" panose="020B0604020202020204" pitchFamily="34" charset="0"/>
              </a:defRPr>
            </a:lvl2pPr>
            <a:lvl3pPr marL="1143000" indent="-228600">
              <a:defRPr sz="9600">
                <a:solidFill>
                  <a:schemeClr val="tx1"/>
                </a:solidFill>
                <a:latin typeface="Arial" panose="020B0604020202020204" pitchFamily="34" charset="0"/>
                <a:cs typeface="Arial" panose="020B0604020202020204" pitchFamily="34" charset="0"/>
              </a:defRPr>
            </a:lvl3pPr>
            <a:lvl4pPr marL="1600200" indent="-228600">
              <a:defRPr sz="9600">
                <a:solidFill>
                  <a:schemeClr val="tx1"/>
                </a:solidFill>
                <a:latin typeface="Arial" panose="020B0604020202020204" pitchFamily="34" charset="0"/>
                <a:cs typeface="Arial" panose="020B0604020202020204" pitchFamily="34" charset="0"/>
              </a:defRPr>
            </a:lvl4pPr>
            <a:lvl5pPr marL="2057400" indent="-228600">
              <a:defRPr sz="9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4DE3174-7549-4E6F-9BD7-12B26C6E5E23}"/>
              </a:ext>
            </a:extLst>
          </p:cNvPr>
          <p:cNvSpPr>
            <a:spLocks noGrp="1" noChangeArrowheads="1"/>
          </p:cNvSpPr>
          <p:nvPr>
            <p:ph type="sldNum" sz="quarter" idx="5"/>
          </p:nvPr>
        </p:nvSpPr>
        <p:spPr>
          <a:ln/>
        </p:spPr>
        <p:txBody>
          <a:bodyPr/>
          <a:lstStyle/>
          <a:p>
            <a:fld id="{9B366FA3-4992-49EF-824E-6193AEDFE303}" type="slidenum">
              <a:rPr lang="en-US" altLang="en-US"/>
              <a:pPr/>
              <a:t>23</a:t>
            </a:fld>
            <a:endParaRPr lang="en-US" altLang="en-US"/>
          </a:p>
        </p:txBody>
      </p:sp>
      <p:sp>
        <p:nvSpPr>
          <p:cNvPr id="64514" name="Rectangle 2">
            <a:extLst>
              <a:ext uri="{FF2B5EF4-FFF2-40B4-BE49-F238E27FC236}">
                <a16:creationId xmlns:a16="http://schemas.microsoft.com/office/drawing/2014/main" id="{BECFA2F7-ED76-4145-9126-78BBAF966D0E}"/>
              </a:ext>
            </a:extLst>
          </p:cNvPr>
          <p:cNvSpPr>
            <a:spLocks noGrp="1" noRot="1" noChangeAspect="1" noChangeArrowheads="1" noTextEdit="1"/>
          </p:cNvSpPr>
          <p:nvPr>
            <p:ph type="sldImg"/>
          </p:nvPr>
        </p:nvSpPr>
        <p:spPr>
          <a:xfrm>
            <a:off x="381000" y="685800"/>
            <a:ext cx="6096000" cy="3429000"/>
          </a:xfrm>
          <a:ln/>
        </p:spPr>
      </p:sp>
      <p:sp>
        <p:nvSpPr>
          <p:cNvPr id="64515" name="Rectangle 3">
            <a:extLst>
              <a:ext uri="{FF2B5EF4-FFF2-40B4-BE49-F238E27FC236}">
                <a16:creationId xmlns:a16="http://schemas.microsoft.com/office/drawing/2014/main" id="{0576E3ED-8564-4C39-BC85-3141B822AADE}"/>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13B2A4C-67C7-4F56-9D1C-414B63F7D36E}"/>
              </a:ext>
            </a:extLst>
          </p:cNvPr>
          <p:cNvSpPr>
            <a:spLocks noGrp="1" noChangeArrowheads="1"/>
          </p:cNvSpPr>
          <p:nvPr>
            <p:ph type="sldNum" sz="quarter" idx="5"/>
          </p:nvPr>
        </p:nvSpPr>
        <p:spPr>
          <a:ln/>
        </p:spPr>
        <p:txBody>
          <a:bodyPr/>
          <a:lstStyle/>
          <a:p>
            <a:fld id="{66A39FD7-2D19-4C5C-9C1E-9FCB6EB49649}" type="slidenum">
              <a:rPr lang="en-US" altLang="en-US"/>
              <a:pPr/>
              <a:t>24</a:t>
            </a:fld>
            <a:endParaRPr lang="en-US" altLang="en-US"/>
          </a:p>
        </p:txBody>
      </p:sp>
      <p:sp>
        <p:nvSpPr>
          <p:cNvPr id="66562" name="Rectangle 2">
            <a:extLst>
              <a:ext uri="{FF2B5EF4-FFF2-40B4-BE49-F238E27FC236}">
                <a16:creationId xmlns:a16="http://schemas.microsoft.com/office/drawing/2014/main" id="{C034F558-A30F-4775-9303-BE2346DF5FC6}"/>
              </a:ext>
            </a:extLst>
          </p:cNvPr>
          <p:cNvSpPr>
            <a:spLocks noGrp="1" noRot="1" noChangeAspect="1" noChangeArrowheads="1" noTextEdit="1"/>
          </p:cNvSpPr>
          <p:nvPr>
            <p:ph type="sldImg"/>
          </p:nvPr>
        </p:nvSpPr>
        <p:spPr>
          <a:xfrm>
            <a:off x="381000" y="685800"/>
            <a:ext cx="6096000" cy="3429000"/>
          </a:xfrm>
          <a:ln/>
        </p:spPr>
      </p:sp>
      <p:sp>
        <p:nvSpPr>
          <p:cNvPr id="66563" name="Rectangle 3">
            <a:extLst>
              <a:ext uri="{FF2B5EF4-FFF2-40B4-BE49-F238E27FC236}">
                <a16:creationId xmlns:a16="http://schemas.microsoft.com/office/drawing/2014/main" id="{0BEAB076-2875-48D2-A7A1-521A992DAFA4}"/>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7778F15-6E1C-4CFF-93A7-F25C8D4CF96D}"/>
              </a:ext>
            </a:extLst>
          </p:cNvPr>
          <p:cNvSpPr>
            <a:spLocks noGrp="1" noChangeArrowheads="1"/>
          </p:cNvSpPr>
          <p:nvPr>
            <p:ph type="sldNum" sz="quarter" idx="5"/>
          </p:nvPr>
        </p:nvSpPr>
        <p:spPr>
          <a:ln/>
        </p:spPr>
        <p:txBody>
          <a:bodyPr/>
          <a:lstStyle/>
          <a:p>
            <a:fld id="{2A93B9C8-9C48-4CE3-A95B-4C18B5D1C86E}" type="slidenum">
              <a:rPr lang="en-US" altLang="en-US"/>
              <a:pPr/>
              <a:t>25</a:t>
            </a:fld>
            <a:endParaRPr lang="en-US" altLang="en-US"/>
          </a:p>
        </p:txBody>
      </p:sp>
      <p:sp>
        <p:nvSpPr>
          <p:cNvPr id="15362" name="Rectangle 2">
            <a:extLst>
              <a:ext uri="{FF2B5EF4-FFF2-40B4-BE49-F238E27FC236}">
                <a16:creationId xmlns:a16="http://schemas.microsoft.com/office/drawing/2014/main" id="{43FE2920-C3B4-4F61-822E-D1F0FE56E285}"/>
              </a:ext>
            </a:extLst>
          </p:cNvPr>
          <p:cNvSpPr>
            <a:spLocks noGrp="1" noRot="1" noChangeAspect="1" noChangeArrowheads="1" noTextEdit="1"/>
          </p:cNvSpPr>
          <p:nvPr>
            <p:ph type="sldImg"/>
          </p:nvPr>
        </p:nvSpPr>
        <p:spPr>
          <a:xfrm>
            <a:off x="381000" y="685800"/>
            <a:ext cx="6096000" cy="3429000"/>
          </a:xfrm>
          <a:ln/>
        </p:spPr>
      </p:sp>
      <p:sp>
        <p:nvSpPr>
          <p:cNvPr id="15363" name="Rectangle 3">
            <a:extLst>
              <a:ext uri="{FF2B5EF4-FFF2-40B4-BE49-F238E27FC236}">
                <a16:creationId xmlns:a16="http://schemas.microsoft.com/office/drawing/2014/main" id="{B5688656-B030-4895-842A-8327C0579BA2}"/>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E8259C8-D41A-4149-9C66-AB35C39DCD75}"/>
              </a:ext>
            </a:extLst>
          </p:cNvPr>
          <p:cNvSpPr>
            <a:spLocks noGrp="1" noChangeArrowheads="1"/>
          </p:cNvSpPr>
          <p:nvPr>
            <p:ph type="sldNum" sz="quarter" idx="5"/>
          </p:nvPr>
        </p:nvSpPr>
        <p:spPr>
          <a:ln/>
        </p:spPr>
        <p:txBody>
          <a:bodyPr/>
          <a:lstStyle/>
          <a:p>
            <a:fld id="{11B54922-80AA-438E-A901-78DE4586355F}" type="slidenum">
              <a:rPr lang="en-US" altLang="en-US"/>
              <a:pPr/>
              <a:t>26</a:t>
            </a:fld>
            <a:endParaRPr lang="en-US" altLang="en-US"/>
          </a:p>
        </p:txBody>
      </p:sp>
      <p:sp>
        <p:nvSpPr>
          <p:cNvPr id="17410" name="Rectangle 2">
            <a:extLst>
              <a:ext uri="{FF2B5EF4-FFF2-40B4-BE49-F238E27FC236}">
                <a16:creationId xmlns:a16="http://schemas.microsoft.com/office/drawing/2014/main" id="{D21C7967-E277-48C4-BF27-3D400DC97B72}"/>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30CA8B46-2EE6-4918-85C3-12A7CAEAEDEB}"/>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E9878A8-344D-43E9-B80A-63AEDE60B5B6}"/>
              </a:ext>
            </a:extLst>
          </p:cNvPr>
          <p:cNvSpPr>
            <a:spLocks noGrp="1" noChangeArrowheads="1"/>
          </p:cNvSpPr>
          <p:nvPr>
            <p:ph type="sldNum" sz="quarter" idx="5"/>
          </p:nvPr>
        </p:nvSpPr>
        <p:spPr>
          <a:ln/>
        </p:spPr>
        <p:txBody>
          <a:bodyPr/>
          <a:lstStyle/>
          <a:p>
            <a:fld id="{F9EA7904-2AC0-4256-B808-D14C0EB35517}" type="slidenum">
              <a:rPr lang="en-US" altLang="en-US"/>
              <a:pPr/>
              <a:t>27</a:t>
            </a:fld>
            <a:endParaRPr lang="en-US" altLang="en-US"/>
          </a:p>
        </p:txBody>
      </p:sp>
      <p:sp>
        <p:nvSpPr>
          <p:cNvPr id="68610" name="Rectangle 2">
            <a:extLst>
              <a:ext uri="{FF2B5EF4-FFF2-40B4-BE49-F238E27FC236}">
                <a16:creationId xmlns:a16="http://schemas.microsoft.com/office/drawing/2014/main" id="{9D397B19-77BE-4E6A-9FA6-0B61EE901248}"/>
              </a:ext>
            </a:extLst>
          </p:cNvPr>
          <p:cNvSpPr>
            <a:spLocks noGrp="1" noRot="1" noChangeAspect="1" noChangeArrowheads="1" noTextEdit="1"/>
          </p:cNvSpPr>
          <p:nvPr>
            <p:ph type="sldImg"/>
          </p:nvPr>
        </p:nvSpPr>
        <p:spPr>
          <a:xfrm>
            <a:off x="381000" y="685800"/>
            <a:ext cx="6096000" cy="3429000"/>
          </a:xfrm>
          <a:ln/>
        </p:spPr>
      </p:sp>
      <p:sp>
        <p:nvSpPr>
          <p:cNvPr id="68611" name="Rectangle 3">
            <a:extLst>
              <a:ext uri="{FF2B5EF4-FFF2-40B4-BE49-F238E27FC236}">
                <a16:creationId xmlns:a16="http://schemas.microsoft.com/office/drawing/2014/main" id="{797545C4-0D60-4B36-AB4E-1A9319F52F35}"/>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987197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E9878A8-344D-43E9-B80A-63AEDE60B5B6}"/>
              </a:ext>
            </a:extLst>
          </p:cNvPr>
          <p:cNvSpPr>
            <a:spLocks noGrp="1" noChangeArrowheads="1"/>
          </p:cNvSpPr>
          <p:nvPr>
            <p:ph type="sldNum" sz="quarter" idx="5"/>
          </p:nvPr>
        </p:nvSpPr>
        <p:spPr>
          <a:ln/>
        </p:spPr>
        <p:txBody>
          <a:bodyPr/>
          <a:lstStyle/>
          <a:p>
            <a:fld id="{F9EA7904-2AC0-4256-B808-D14C0EB35517}" type="slidenum">
              <a:rPr lang="en-US" altLang="en-US"/>
              <a:pPr/>
              <a:t>28</a:t>
            </a:fld>
            <a:endParaRPr lang="en-US" altLang="en-US"/>
          </a:p>
        </p:txBody>
      </p:sp>
      <p:sp>
        <p:nvSpPr>
          <p:cNvPr id="68610" name="Rectangle 2">
            <a:extLst>
              <a:ext uri="{FF2B5EF4-FFF2-40B4-BE49-F238E27FC236}">
                <a16:creationId xmlns:a16="http://schemas.microsoft.com/office/drawing/2014/main" id="{9D397B19-77BE-4E6A-9FA6-0B61EE901248}"/>
              </a:ext>
            </a:extLst>
          </p:cNvPr>
          <p:cNvSpPr>
            <a:spLocks noGrp="1" noRot="1" noChangeAspect="1" noChangeArrowheads="1" noTextEdit="1"/>
          </p:cNvSpPr>
          <p:nvPr>
            <p:ph type="sldImg"/>
          </p:nvPr>
        </p:nvSpPr>
        <p:spPr>
          <a:xfrm>
            <a:off x="381000" y="685800"/>
            <a:ext cx="6096000" cy="3429000"/>
          </a:xfrm>
          <a:ln/>
        </p:spPr>
      </p:sp>
      <p:sp>
        <p:nvSpPr>
          <p:cNvPr id="68611" name="Rectangle 3">
            <a:extLst>
              <a:ext uri="{FF2B5EF4-FFF2-40B4-BE49-F238E27FC236}">
                <a16:creationId xmlns:a16="http://schemas.microsoft.com/office/drawing/2014/main" id="{797545C4-0D60-4B36-AB4E-1A9319F52F35}"/>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E9878A8-344D-43E9-B80A-63AEDE60B5B6}"/>
              </a:ext>
            </a:extLst>
          </p:cNvPr>
          <p:cNvSpPr>
            <a:spLocks noGrp="1" noChangeArrowheads="1"/>
          </p:cNvSpPr>
          <p:nvPr>
            <p:ph type="sldNum" sz="quarter" idx="5"/>
          </p:nvPr>
        </p:nvSpPr>
        <p:spPr>
          <a:ln/>
        </p:spPr>
        <p:txBody>
          <a:bodyPr/>
          <a:lstStyle/>
          <a:p>
            <a:fld id="{F9EA7904-2AC0-4256-B808-D14C0EB35517}" type="slidenum">
              <a:rPr lang="en-US" altLang="en-US"/>
              <a:pPr/>
              <a:t>29</a:t>
            </a:fld>
            <a:endParaRPr lang="en-US" altLang="en-US"/>
          </a:p>
        </p:txBody>
      </p:sp>
      <p:sp>
        <p:nvSpPr>
          <p:cNvPr id="68610" name="Rectangle 2">
            <a:extLst>
              <a:ext uri="{FF2B5EF4-FFF2-40B4-BE49-F238E27FC236}">
                <a16:creationId xmlns:a16="http://schemas.microsoft.com/office/drawing/2014/main" id="{9D397B19-77BE-4E6A-9FA6-0B61EE901248}"/>
              </a:ext>
            </a:extLst>
          </p:cNvPr>
          <p:cNvSpPr>
            <a:spLocks noGrp="1" noRot="1" noChangeAspect="1" noChangeArrowheads="1" noTextEdit="1"/>
          </p:cNvSpPr>
          <p:nvPr>
            <p:ph type="sldImg"/>
          </p:nvPr>
        </p:nvSpPr>
        <p:spPr>
          <a:xfrm>
            <a:off x="381000" y="685800"/>
            <a:ext cx="6096000" cy="3429000"/>
          </a:xfrm>
          <a:ln/>
        </p:spPr>
      </p:sp>
      <p:sp>
        <p:nvSpPr>
          <p:cNvPr id="68611" name="Rectangle 3">
            <a:extLst>
              <a:ext uri="{FF2B5EF4-FFF2-40B4-BE49-F238E27FC236}">
                <a16:creationId xmlns:a16="http://schemas.microsoft.com/office/drawing/2014/main" id="{797545C4-0D60-4B36-AB4E-1A9319F52F35}"/>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646671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D788ED8-C3FF-4309-B676-3C1CB1088E27}"/>
              </a:ext>
            </a:extLst>
          </p:cNvPr>
          <p:cNvSpPr>
            <a:spLocks noGrp="1" noChangeArrowheads="1"/>
          </p:cNvSpPr>
          <p:nvPr>
            <p:ph type="sldNum" sz="quarter" idx="5"/>
          </p:nvPr>
        </p:nvSpPr>
        <p:spPr>
          <a:ln/>
        </p:spPr>
        <p:txBody>
          <a:bodyPr/>
          <a:lstStyle/>
          <a:p>
            <a:fld id="{6C67BF6B-E681-47C3-83A2-6FA1664C5F19}" type="slidenum">
              <a:rPr lang="en-US" altLang="en-US"/>
              <a:pPr/>
              <a:t>30</a:t>
            </a:fld>
            <a:endParaRPr lang="en-US" altLang="en-US"/>
          </a:p>
        </p:txBody>
      </p:sp>
      <p:sp>
        <p:nvSpPr>
          <p:cNvPr id="48130" name="Rectangle 2">
            <a:extLst>
              <a:ext uri="{FF2B5EF4-FFF2-40B4-BE49-F238E27FC236}">
                <a16:creationId xmlns:a16="http://schemas.microsoft.com/office/drawing/2014/main" id="{D4F1DA8A-1F5D-4B6E-847B-6EAAF761AF54}"/>
              </a:ext>
            </a:extLst>
          </p:cNvPr>
          <p:cNvSpPr>
            <a:spLocks noGrp="1" noRot="1" noChangeAspect="1" noChangeArrowheads="1" noTextEdit="1"/>
          </p:cNvSpPr>
          <p:nvPr>
            <p:ph type="sldImg"/>
          </p:nvPr>
        </p:nvSpPr>
        <p:spPr>
          <a:xfrm>
            <a:off x="381000" y="685800"/>
            <a:ext cx="6096000" cy="3429000"/>
          </a:xfrm>
          <a:ln/>
        </p:spPr>
      </p:sp>
      <p:sp>
        <p:nvSpPr>
          <p:cNvPr id="48131" name="Rectangle 3">
            <a:extLst>
              <a:ext uri="{FF2B5EF4-FFF2-40B4-BE49-F238E27FC236}">
                <a16:creationId xmlns:a16="http://schemas.microsoft.com/office/drawing/2014/main" id="{354FC054-0AA4-45F0-A78D-24421693E369}"/>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2238879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68378B4-256B-4D73-AE1A-A912299B5B2F}"/>
              </a:ext>
            </a:extLst>
          </p:cNvPr>
          <p:cNvSpPr>
            <a:spLocks noGrp="1" noChangeArrowheads="1"/>
          </p:cNvSpPr>
          <p:nvPr>
            <p:ph type="sldNum" sz="quarter" idx="5"/>
          </p:nvPr>
        </p:nvSpPr>
        <p:spPr>
          <a:ln/>
        </p:spPr>
        <p:txBody>
          <a:bodyPr/>
          <a:lstStyle/>
          <a:p>
            <a:fld id="{16CB7891-616E-4714-BD10-D1AE46889E81}" type="slidenum">
              <a:rPr lang="en-US" altLang="en-US"/>
              <a:pPr/>
              <a:t>31</a:t>
            </a:fld>
            <a:endParaRPr lang="en-US" altLang="en-US"/>
          </a:p>
        </p:txBody>
      </p:sp>
      <p:sp>
        <p:nvSpPr>
          <p:cNvPr id="19458" name="Rectangle 2">
            <a:extLst>
              <a:ext uri="{FF2B5EF4-FFF2-40B4-BE49-F238E27FC236}">
                <a16:creationId xmlns:a16="http://schemas.microsoft.com/office/drawing/2014/main" id="{9DE0C85D-1E43-458A-9F5F-86C681E869A5}"/>
              </a:ext>
            </a:extLst>
          </p:cNvPr>
          <p:cNvSpPr>
            <a:spLocks noGrp="1" noRot="1" noChangeAspect="1" noChangeArrowheads="1" noTextEdit="1"/>
          </p:cNvSpPr>
          <p:nvPr>
            <p:ph type="sldImg"/>
          </p:nvPr>
        </p:nvSpPr>
        <p:spPr>
          <a:xfrm>
            <a:off x="381000" y="685800"/>
            <a:ext cx="6096000" cy="3429000"/>
          </a:xfrm>
          <a:ln/>
        </p:spPr>
      </p:sp>
      <p:sp>
        <p:nvSpPr>
          <p:cNvPr id="19459" name="Rectangle 3">
            <a:extLst>
              <a:ext uri="{FF2B5EF4-FFF2-40B4-BE49-F238E27FC236}">
                <a16:creationId xmlns:a16="http://schemas.microsoft.com/office/drawing/2014/main" id="{ED2B2443-E308-4A32-AC0F-BDDB89C23F3B}"/>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0EAC32-83A7-4415-80D0-06D784CC67AB}"/>
              </a:ext>
            </a:extLst>
          </p:cNvPr>
          <p:cNvSpPr>
            <a:spLocks noGrp="1" noChangeArrowheads="1"/>
          </p:cNvSpPr>
          <p:nvPr>
            <p:ph type="sldNum" sz="quarter" idx="5"/>
          </p:nvPr>
        </p:nvSpPr>
        <p:spPr>
          <a:ln/>
        </p:spPr>
        <p:txBody>
          <a:bodyPr/>
          <a:lstStyle/>
          <a:p>
            <a:fld id="{732A6E4D-8339-48A4-ADB3-2F34A708A0A8}" type="slidenum">
              <a:rPr lang="en-US" altLang="en-US"/>
              <a:pPr/>
              <a:t>32</a:t>
            </a:fld>
            <a:endParaRPr lang="en-US" altLang="en-US"/>
          </a:p>
        </p:txBody>
      </p:sp>
      <p:sp>
        <p:nvSpPr>
          <p:cNvPr id="72706" name="Rectangle 2">
            <a:extLst>
              <a:ext uri="{FF2B5EF4-FFF2-40B4-BE49-F238E27FC236}">
                <a16:creationId xmlns:a16="http://schemas.microsoft.com/office/drawing/2014/main" id="{9C7468F8-C7C8-4BDE-9105-E55335C43930}"/>
              </a:ext>
            </a:extLst>
          </p:cNvPr>
          <p:cNvSpPr>
            <a:spLocks noGrp="1" noRot="1" noChangeAspect="1" noChangeArrowheads="1" noTextEdit="1"/>
          </p:cNvSpPr>
          <p:nvPr>
            <p:ph type="sldImg"/>
          </p:nvPr>
        </p:nvSpPr>
        <p:spPr>
          <a:xfrm>
            <a:off x="381000" y="685800"/>
            <a:ext cx="6096000" cy="3429000"/>
          </a:xfrm>
          <a:ln/>
        </p:spPr>
      </p:sp>
      <p:sp>
        <p:nvSpPr>
          <p:cNvPr id="72707" name="Rectangle 3">
            <a:extLst>
              <a:ext uri="{FF2B5EF4-FFF2-40B4-BE49-F238E27FC236}">
                <a16:creationId xmlns:a16="http://schemas.microsoft.com/office/drawing/2014/main" id="{37872CDB-2768-4279-BD25-7A9F617B31DE}"/>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633413" y="795338"/>
            <a:ext cx="7056437" cy="3968750"/>
          </a:xfrm>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1080151">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a:solidFill>
                  <a:srgbClr val="000000"/>
                </a:solidFill>
                <a:latin typeface="Calibri" panose="020F0502020204030204" pitchFamily="34" charset="0"/>
                <a:cs typeface="Calibri" panose="020F0502020204030204" pitchFamily="34" charset="0"/>
              </a:rPr>
              <a:t>6/24/2018</a:t>
            </a:r>
            <a:endParaRPr lang="en-US" alt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33</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2191043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33E6C4C-0791-4FC1-AD14-760943D4A0FB}"/>
              </a:ext>
            </a:extLst>
          </p:cNvPr>
          <p:cNvSpPr>
            <a:spLocks noGrp="1" noChangeArrowheads="1"/>
          </p:cNvSpPr>
          <p:nvPr>
            <p:ph type="sldNum" sz="quarter" idx="5"/>
          </p:nvPr>
        </p:nvSpPr>
        <p:spPr>
          <a:ln/>
        </p:spPr>
        <p:txBody>
          <a:bodyPr/>
          <a:lstStyle/>
          <a:p>
            <a:fld id="{38C1EC78-6FD9-4B90-9819-13997F1D434D}" type="slidenum">
              <a:rPr lang="en-US" altLang="en-US"/>
              <a:pPr/>
              <a:t>34</a:t>
            </a:fld>
            <a:endParaRPr lang="en-US" altLang="en-US"/>
          </a:p>
        </p:txBody>
      </p:sp>
      <p:sp>
        <p:nvSpPr>
          <p:cNvPr id="21506" name="Rectangle 2">
            <a:extLst>
              <a:ext uri="{FF2B5EF4-FFF2-40B4-BE49-F238E27FC236}">
                <a16:creationId xmlns:a16="http://schemas.microsoft.com/office/drawing/2014/main" id="{94C671E3-D79D-46E6-97C5-A7BDDAE214F0}"/>
              </a:ext>
            </a:extLst>
          </p:cNvPr>
          <p:cNvSpPr>
            <a:spLocks noGrp="1" noRot="1" noChangeAspect="1" noChangeArrowheads="1" noTextEdit="1"/>
          </p:cNvSpPr>
          <p:nvPr>
            <p:ph type="sldImg"/>
          </p:nvPr>
        </p:nvSpPr>
        <p:spPr>
          <a:xfrm>
            <a:off x="381000" y="685800"/>
            <a:ext cx="6096000" cy="3429000"/>
          </a:xfrm>
          <a:ln/>
        </p:spPr>
      </p:sp>
      <p:sp>
        <p:nvSpPr>
          <p:cNvPr id="21507" name="Rectangle 3">
            <a:extLst>
              <a:ext uri="{FF2B5EF4-FFF2-40B4-BE49-F238E27FC236}">
                <a16:creationId xmlns:a16="http://schemas.microsoft.com/office/drawing/2014/main" id="{483FA594-DF25-4CD1-87DF-1756416B7781}"/>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33E6C4C-0791-4FC1-AD14-760943D4A0FB}"/>
              </a:ext>
            </a:extLst>
          </p:cNvPr>
          <p:cNvSpPr>
            <a:spLocks noGrp="1" noChangeArrowheads="1"/>
          </p:cNvSpPr>
          <p:nvPr>
            <p:ph type="sldNum" sz="quarter" idx="5"/>
          </p:nvPr>
        </p:nvSpPr>
        <p:spPr>
          <a:ln/>
        </p:spPr>
        <p:txBody>
          <a:bodyPr/>
          <a:lstStyle/>
          <a:p>
            <a:fld id="{38C1EC78-6FD9-4B90-9819-13997F1D434D}" type="slidenum">
              <a:rPr lang="en-US" altLang="en-US"/>
              <a:pPr/>
              <a:t>35</a:t>
            </a:fld>
            <a:endParaRPr lang="en-US" altLang="en-US"/>
          </a:p>
        </p:txBody>
      </p:sp>
      <p:sp>
        <p:nvSpPr>
          <p:cNvPr id="21506" name="Rectangle 2">
            <a:extLst>
              <a:ext uri="{FF2B5EF4-FFF2-40B4-BE49-F238E27FC236}">
                <a16:creationId xmlns:a16="http://schemas.microsoft.com/office/drawing/2014/main" id="{94C671E3-D79D-46E6-97C5-A7BDDAE214F0}"/>
              </a:ext>
            </a:extLst>
          </p:cNvPr>
          <p:cNvSpPr>
            <a:spLocks noGrp="1" noRot="1" noChangeAspect="1" noChangeArrowheads="1" noTextEdit="1"/>
          </p:cNvSpPr>
          <p:nvPr>
            <p:ph type="sldImg"/>
          </p:nvPr>
        </p:nvSpPr>
        <p:spPr>
          <a:xfrm>
            <a:off x="381000" y="685800"/>
            <a:ext cx="6096000" cy="3429000"/>
          </a:xfrm>
          <a:ln/>
        </p:spPr>
      </p:sp>
      <p:sp>
        <p:nvSpPr>
          <p:cNvPr id="21507" name="Rectangle 3">
            <a:extLst>
              <a:ext uri="{FF2B5EF4-FFF2-40B4-BE49-F238E27FC236}">
                <a16:creationId xmlns:a16="http://schemas.microsoft.com/office/drawing/2014/main" id="{483FA594-DF25-4CD1-87DF-1756416B7781}"/>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3638043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8F3BD8F-1FEB-4409-898D-996F17F55177}"/>
              </a:ext>
            </a:extLst>
          </p:cNvPr>
          <p:cNvSpPr>
            <a:spLocks noGrp="1" noChangeArrowheads="1"/>
          </p:cNvSpPr>
          <p:nvPr>
            <p:ph type="sldNum" sz="quarter" idx="5"/>
          </p:nvPr>
        </p:nvSpPr>
        <p:spPr>
          <a:ln/>
        </p:spPr>
        <p:txBody>
          <a:bodyPr/>
          <a:lstStyle/>
          <a:p>
            <a:fld id="{44C531E7-AFB6-4B4D-9A7F-80426EF19E67}" type="slidenum">
              <a:rPr lang="en-US" altLang="en-US"/>
              <a:pPr/>
              <a:t>37</a:t>
            </a:fld>
            <a:endParaRPr lang="en-US" altLang="en-US"/>
          </a:p>
        </p:txBody>
      </p:sp>
      <p:sp>
        <p:nvSpPr>
          <p:cNvPr id="78850" name="Rectangle 2">
            <a:extLst>
              <a:ext uri="{FF2B5EF4-FFF2-40B4-BE49-F238E27FC236}">
                <a16:creationId xmlns:a16="http://schemas.microsoft.com/office/drawing/2014/main" id="{D66CD5B3-9125-4D39-91AE-A7315490070E}"/>
              </a:ext>
            </a:extLst>
          </p:cNvPr>
          <p:cNvSpPr>
            <a:spLocks noGrp="1" noRot="1" noChangeAspect="1" noChangeArrowheads="1" noTextEdit="1"/>
          </p:cNvSpPr>
          <p:nvPr>
            <p:ph type="sldImg"/>
          </p:nvPr>
        </p:nvSpPr>
        <p:spPr>
          <a:xfrm>
            <a:off x="381000" y="685800"/>
            <a:ext cx="6096000" cy="3429000"/>
          </a:xfrm>
          <a:ln/>
        </p:spPr>
      </p:sp>
      <p:sp>
        <p:nvSpPr>
          <p:cNvPr id="78851" name="Rectangle 3">
            <a:extLst>
              <a:ext uri="{FF2B5EF4-FFF2-40B4-BE49-F238E27FC236}">
                <a16:creationId xmlns:a16="http://schemas.microsoft.com/office/drawing/2014/main" id="{9963F4FF-83D5-4B57-A013-675CC39083AF}"/>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8F3BD8F-1FEB-4409-898D-996F17F55177}"/>
              </a:ext>
            </a:extLst>
          </p:cNvPr>
          <p:cNvSpPr>
            <a:spLocks noGrp="1" noChangeArrowheads="1"/>
          </p:cNvSpPr>
          <p:nvPr>
            <p:ph type="sldNum" sz="quarter" idx="5"/>
          </p:nvPr>
        </p:nvSpPr>
        <p:spPr>
          <a:ln/>
        </p:spPr>
        <p:txBody>
          <a:bodyPr/>
          <a:lstStyle/>
          <a:p>
            <a:fld id="{44C531E7-AFB6-4B4D-9A7F-80426EF19E67}" type="slidenum">
              <a:rPr lang="en-US" altLang="en-US"/>
              <a:pPr/>
              <a:t>38</a:t>
            </a:fld>
            <a:endParaRPr lang="en-US" altLang="en-US"/>
          </a:p>
        </p:txBody>
      </p:sp>
      <p:sp>
        <p:nvSpPr>
          <p:cNvPr id="78850" name="Rectangle 2">
            <a:extLst>
              <a:ext uri="{FF2B5EF4-FFF2-40B4-BE49-F238E27FC236}">
                <a16:creationId xmlns:a16="http://schemas.microsoft.com/office/drawing/2014/main" id="{D66CD5B3-9125-4D39-91AE-A7315490070E}"/>
              </a:ext>
            </a:extLst>
          </p:cNvPr>
          <p:cNvSpPr>
            <a:spLocks noGrp="1" noRot="1" noChangeAspect="1" noChangeArrowheads="1" noTextEdit="1"/>
          </p:cNvSpPr>
          <p:nvPr>
            <p:ph type="sldImg"/>
          </p:nvPr>
        </p:nvSpPr>
        <p:spPr>
          <a:xfrm>
            <a:off x="381000" y="685800"/>
            <a:ext cx="6096000" cy="3429000"/>
          </a:xfrm>
          <a:ln/>
        </p:spPr>
      </p:sp>
      <p:sp>
        <p:nvSpPr>
          <p:cNvPr id="78851" name="Rectangle 3">
            <a:extLst>
              <a:ext uri="{FF2B5EF4-FFF2-40B4-BE49-F238E27FC236}">
                <a16:creationId xmlns:a16="http://schemas.microsoft.com/office/drawing/2014/main" id="{9963F4FF-83D5-4B57-A013-675CC39083AF}"/>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3341809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0EAC32-83A7-4415-80D0-06D784CC67AB}"/>
              </a:ext>
            </a:extLst>
          </p:cNvPr>
          <p:cNvSpPr>
            <a:spLocks noGrp="1" noChangeArrowheads="1"/>
          </p:cNvSpPr>
          <p:nvPr>
            <p:ph type="sldNum" sz="quarter" idx="5"/>
          </p:nvPr>
        </p:nvSpPr>
        <p:spPr>
          <a:ln/>
        </p:spPr>
        <p:txBody>
          <a:bodyPr/>
          <a:lstStyle/>
          <a:p>
            <a:fld id="{732A6E4D-8339-48A4-ADB3-2F34A708A0A8}" type="slidenum">
              <a:rPr lang="en-US" altLang="en-US"/>
              <a:pPr/>
              <a:t>39</a:t>
            </a:fld>
            <a:endParaRPr lang="en-US" altLang="en-US"/>
          </a:p>
        </p:txBody>
      </p:sp>
      <p:sp>
        <p:nvSpPr>
          <p:cNvPr id="72706" name="Rectangle 2">
            <a:extLst>
              <a:ext uri="{FF2B5EF4-FFF2-40B4-BE49-F238E27FC236}">
                <a16:creationId xmlns:a16="http://schemas.microsoft.com/office/drawing/2014/main" id="{9C7468F8-C7C8-4BDE-9105-E55335C43930}"/>
              </a:ext>
            </a:extLst>
          </p:cNvPr>
          <p:cNvSpPr>
            <a:spLocks noGrp="1" noRot="1" noChangeAspect="1" noChangeArrowheads="1" noTextEdit="1"/>
          </p:cNvSpPr>
          <p:nvPr>
            <p:ph type="sldImg"/>
          </p:nvPr>
        </p:nvSpPr>
        <p:spPr>
          <a:xfrm>
            <a:off x="381000" y="685800"/>
            <a:ext cx="6096000" cy="3429000"/>
          </a:xfrm>
          <a:ln/>
        </p:spPr>
      </p:sp>
      <p:sp>
        <p:nvSpPr>
          <p:cNvPr id="72707" name="Rectangle 3">
            <a:extLst>
              <a:ext uri="{FF2B5EF4-FFF2-40B4-BE49-F238E27FC236}">
                <a16:creationId xmlns:a16="http://schemas.microsoft.com/office/drawing/2014/main" id="{37872CDB-2768-4279-BD25-7A9F617B31DE}"/>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674412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8F3BD8F-1FEB-4409-898D-996F17F55177}"/>
              </a:ext>
            </a:extLst>
          </p:cNvPr>
          <p:cNvSpPr>
            <a:spLocks noGrp="1" noChangeArrowheads="1"/>
          </p:cNvSpPr>
          <p:nvPr>
            <p:ph type="sldNum" sz="quarter" idx="5"/>
          </p:nvPr>
        </p:nvSpPr>
        <p:spPr>
          <a:ln/>
        </p:spPr>
        <p:txBody>
          <a:bodyPr/>
          <a:lstStyle/>
          <a:p>
            <a:fld id="{44C531E7-AFB6-4B4D-9A7F-80426EF19E67}" type="slidenum">
              <a:rPr lang="en-US" altLang="en-US"/>
              <a:pPr/>
              <a:t>40</a:t>
            </a:fld>
            <a:endParaRPr lang="en-US" altLang="en-US"/>
          </a:p>
        </p:txBody>
      </p:sp>
      <p:sp>
        <p:nvSpPr>
          <p:cNvPr id="78850" name="Rectangle 2">
            <a:extLst>
              <a:ext uri="{FF2B5EF4-FFF2-40B4-BE49-F238E27FC236}">
                <a16:creationId xmlns:a16="http://schemas.microsoft.com/office/drawing/2014/main" id="{D66CD5B3-9125-4D39-91AE-A7315490070E}"/>
              </a:ext>
            </a:extLst>
          </p:cNvPr>
          <p:cNvSpPr>
            <a:spLocks noGrp="1" noRot="1" noChangeAspect="1" noChangeArrowheads="1" noTextEdit="1"/>
          </p:cNvSpPr>
          <p:nvPr>
            <p:ph type="sldImg"/>
          </p:nvPr>
        </p:nvSpPr>
        <p:spPr>
          <a:xfrm>
            <a:off x="381000" y="685800"/>
            <a:ext cx="6096000" cy="3429000"/>
          </a:xfrm>
          <a:ln/>
        </p:spPr>
      </p:sp>
      <p:sp>
        <p:nvSpPr>
          <p:cNvPr id="78851" name="Rectangle 3">
            <a:extLst>
              <a:ext uri="{FF2B5EF4-FFF2-40B4-BE49-F238E27FC236}">
                <a16:creationId xmlns:a16="http://schemas.microsoft.com/office/drawing/2014/main" id="{9963F4FF-83D5-4B57-A013-675CC39083AF}"/>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9192383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CAFAF66-826D-432C-BB68-F724D39D8614}"/>
              </a:ext>
            </a:extLst>
          </p:cNvPr>
          <p:cNvSpPr>
            <a:spLocks noGrp="1" noChangeArrowheads="1"/>
          </p:cNvSpPr>
          <p:nvPr>
            <p:ph type="sldNum" sz="quarter" idx="5"/>
          </p:nvPr>
        </p:nvSpPr>
        <p:spPr>
          <a:ln/>
        </p:spPr>
        <p:txBody>
          <a:bodyPr/>
          <a:lstStyle/>
          <a:p>
            <a:fld id="{7880E0EC-E49E-4B48-BBD3-A23849ABCBDC}" type="slidenum">
              <a:rPr lang="en-US" altLang="en-US"/>
              <a:pPr/>
              <a:t>41</a:t>
            </a:fld>
            <a:endParaRPr lang="en-US" altLang="en-US"/>
          </a:p>
        </p:txBody>
      </p:sp>
      <p:sp>
        <p:nvSpPr>
          <p:cNvPr id="56322" name="Rectangle 2">
            <a:extLst>
              <a:ext uri="{FF2B5EF4-FFF2-40B4-BE49-F238E27FC236}">
                <a16:creationId xmlns:a16="http://schemas.microsoft.com/office/drawing/2014/main" id="{7E42A2B1-1942-426A-AB03-486F89AF7F2D}"/>
              </a:ext>
            </a:extLst>
          </p:cNvPr>
          <p:cNvSpPr>
            <a:spLocks noGrp="1" noRot="1" noChangeAspect="1" noChangeArrowheads="1" noTextEdit="1"/>
          </p:cNvSpPr>
          <p:nvPr>
            <p:ph type="sldImg"/>
          </p:nvPr>
        </p:nvSpPr>
        <p:spPr>
          <a:xfrm>
            <a:off x="381000" y="685800"/>
            <a:ext cx="6096000" cy="3429000"/>
          </a:xfrm>
          <a:ln/>
        </p:spPr>
      </p:sp>
      <p:sp>
        <p:nvSpPr>
          <p:cNvPr id="56323" name="Rectangle 3">
            <a:extLst>
              <a:ext uri="{FF2B5EF4-FFF2-40B4-BE49-F238E27FC236}">
                <a16:creationId xmlns:a16="http://schemas.microsoft.com/office/drawing/2014/main" id="{6D41A2CD-F0E0-4E13-B506-24CB5B1F2D16}"/>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42</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612516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99AC213-8431-42FE-951E-F542EA8B8E3F}"/>
              </a:ext>
            </a:extLst>
          </p:cNvPr>
          <p:cNvSpPr>
            <a:spLocks noGrp="1" noChangeArrowheads="1"/>
          </p:cNvSpPr>
          <p:nvPr>
            <p:ph type="sldNum" sz="quarter" idx="5"/>
          </p:nvPr>
        </p:nvSpPr>
        <p:spPr>
          <a:ln/>
        </p:spPr>
        <p:txBody>
          <a:bodyPr/>
          <a:lstStyle/>
          <a:p>
            <a:fld id="{1515ADCD-EFDC-4450-A0C2-164A597B2D67}" type="slidenum">
              <a:rPr lang="en-US" altLang="en-US"/>
              <a:pPr/>
              <a:t>43</a:t>
            </a:fld>
            <a:endParaRPr lang="en-US" altLang="en-US"/>
          </a:p>
        </p:txBody>
      </p:sp>
      <p:sp>
        <p:nvSpPr>
          <p:cNvPr id="23554" name="Rectangle 2">
            <a:extLst>
              <a:ext uri="{FF2B5EF4-FFF2-40B4-BE49-F238E27FC236}">
                <a16:creationId xmlns:a16="http://schemas.microsoft.com/office/drawing/2014/main" id="{DE6C389D-BCAC-46F8-8EEB-D2F8B50984A7}"/>
              </a:ext>
            </a:extLst>
          </p:cNvPr>
          <p:cNvSpPr>
            <a:spLocks noGrp="1" noRot="1" noChangeAspect="1" noChangeArrowheads="1" noTextEdit="1"/>
          </p:cNvSpPr>
          <p:nvPr>
            <p:ph type="sldImg"/>
          </p:nvPr>
        </p:nvSpPr>
        <p:spPr>
          <a:xfrm>
            <a:off x="381000" y="685800"/>
            <a:ext cx="6096000" cy="3429000"/>
          </a:xfrm>
          <a:ln/>
        </p:spPr>
      </p:sp>
      <p:sp>
        <p:nvSpPr>
          <p:cNvPr id="23555" name="Rectangle 3">
            <a:extLst>
              <a:ext uri="{FF2B5EF4-FFF2-40B4-BE49-F238E27FC236}">
                <a16:creationId xmlns:a16="http://schemas.microsoft.com/office/drawing/2014/main" id="{E58D3FF6-3565-4E9A-89CC-680AE029D09D}"/>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900">
                <a:solidFill>
                  <a:schemeClr val="tx1"/>
                </a:solidFill>
                <a:latin typeface="Arial" charset="0"/>
                <a:cs typeface="Arial" charset="0"/>
              </a:defRPr>
            </a:lvl1pPr>
            <a:lvl2pPr marL="1095902" indent="-421501" eaLnBrk="0" hangingPunct="0">
              <a:spcBef>
                <a:spcPct val="30000"/>
              </a:spcBef>
              <a:defRPr sz="1900">
                <a:solidFill>
                  <a:schemeClr val="tx1"/>
                </a:solidFill>
                <a:latin typeface="Arial" charset="0"/>
                <a:cs typeface="Arial" charset="0"/>
              </a:defRPr>
            </a:lvl2pPr>
            <a:lvl3pPr marL="1686004" indent="-337200" eaLnBrk="0" hangingPunct="0">
              <a:spcBef>
                <a:spcPct val="30000"/>
              </a:spcBef>
              <a:defRPr sz="1900">
                <a:solidFill>
                  <a:schemeClr val="tx1"/>
                </a:solidFill>
                <a:latin typeface="Arial" charset="0"/>
                <a:cs typeface="Arial" charset="0"/>
              </a:defRPr>
            </a:lvl3pPr>
            <a:lvl4pPr marL="2360406" indent="-337200" eaLnBrk="0" hangingPunct="0">
              <a:spcBef>
                <a:spcPct val="30000"/>
              </a:spcBef>
              <a:defRPr sz="1900">
                <a:solidFill>
                  <a:schemeClr val="tx1"/>
                </a:solidFill>
                <a:latin typeface="Arial" charset="0"/>
                <a:cs typeface="Arial" charset="0"/>
              </a:defRPr>
            </a:lvl4pPr>
            <a:lvl5pPr marL="3034809" indent="-337200" eaLnBrk="0" hangingPunct="0">
              <a:spcBef>
                <a:spcPct val="30000"/>
              </a:spcBef>
              <a:defRPr sz="1900">
                <a:solidFill>
                  <a:schemeClr val="tx1"/>
                </a:solidFill>
                <a:latin typeface="Arial" charset="0"/>
                <a:cs typeface="Arial" charset="0"/>
              </a:defRPr>
            </a:lvl5pPr>
            <a:lvl6pPr marL="3709210" indent="-337200" eaLnBrk="0" fontAlgn="base" hangingPunct="0">
              <a:spcBef>
                <a:spcPct val="30000"/>
              </a:spcBef>
              <a:spcAft>
                <a:spcPct val="0"/>
              </a:spcAft>
              <a:defRPr sz="1900">
                <a:solidFill>
                  <a:schemeClr val="tx1"/>
                </a:solidFill>
                <a:latin typeface="Arial" charset="0"/>
                <a:cs typeface="Arial" charset="0"/>
              </a:defRPr>
            </a:lvl6pPr>
            <a:lvl7pPr marL="4383613" indent="-337200" eaLnBrk="0" fontAlgn="base" hangingPunct="0">
              <a:spcBef>
                <a:spcPct val="30000"/>
              </a:spcBef>
              <a:spcAft>
                <a:spcPct val="0"/>
              </a:spcAft>
              <a:defRPr sz="1900">
                <a:solidFill>
                  <a:schemeClr val="tx1"/>
                </a:solidFill>
                <a:latin typeface="Arial" charset="0"/>
                <a:cs typeface="Arial" charset="0"/>
              </a:defRPr>
            </a:lvl7pPr>
            <a:lvl8pPr marL="5058013" indent="-337200" eaLnBrk="0" fontAlgn="base" hangingPunct="0">
              <a:spcBef>
                <a:spcPct val="30000"/>
              </a:spcBef>
              <a:spcAft>
                <a:spcPct val="0"/>
              </a:spcAft>
              <a:defRPr sz="1900">
                <a:solidFill>
                  <a:schemeClr val="tx1"/>
                </a:solidFill>
                <a:latin typeface="Arial" charset="0"/>
                <a:cs typeface="Arial" charset="0"/>
              </a:defRPr>
            </a:lvl8pPr>
            <a:lvl9pPr marL="5732417" indent="-337200" eaLnBrk="0" fontAlgn="base" hangingPunct="0">
              <a:spcBef>
                <a:spcPct val="30000"/>
              </a:spcBef>
              <a:spcAft>
                <a:spcPct val="0"/>
              </a:spcAft>
              <a:defRPr sz="1900">
                <a:solidFill>
                  <a:schemeClr val="tx1"/>
                </a:solidFill>
                <a:latin typeface="Arial" charset="0"/>
                <a:cs typeface="Arial" charset="0"/>
              </a:defRPr>
            </a:lvl9pPr>
          </a:lstStyle>
          <a:p>
            <a:pPr defTabSz="1080151"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080151" eaLnBrk="1" hangingPunct="1">
                <a:spcBef>
                  <a:spcPct val="0"/>
                </a:spcBef>
                <a:defRPr/>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633413" y="795338"/>
            <a:ext cx="7056437" cy="3968750"/>
          </a:xfrm>
          <a:ln/>
        </p:spPr>
      </p:sp>
      <p:sp>
        <p:nvSpPr>
          <p:cNvPr id="59396" name="Rectangle 3"/>
          <p:cNvSpPr>
            <a:spLocks noGrp="1" noChangeArrowheads="1"/>
          </p:cNvSpPr>
          <p:nvPr>
            <p:ph type="body" idx="1"/>
          </p:nvPr>
        </p:nvSpPr>
        <p:spPr>
          <a:xfrm>
            <a:off x="1436606" y="6111604"/>
            <a:ext cx="7901326" cy="5789936"/>
          </a:xfrm>
          <a:noFill/>
        </p:spPr>
        <p:txBody>
          <a:bodyPr/>
          <a:lstStyle/>
          <a:p>
            <a:pPr>
              <a:spcBef>
                <a:spcPts val="0"/>
              </a:spcBef>
              <a:spcAft>
                <a:spcPts val="1474"/>
              </a:spcAft>
            </a:pPr>
            <a:endParaRPr lang="en-US" altLang="en-US" sz="1900" b="1" dirty="0">
              <a:latin typeface="+mn-lt"/>
            </a:endParaRPr>
          </a:p>
        </p:txBody>
      </p:sp>
      <p:sp>
        <p:nvSpPr>
          <p:cNvPr id="2" name="Date Placeholder 1"/>
          <p:cNvSpPr>
            <a:spLocks noGrp="1"/>
          </p:cNvSpPr>
          <p:nvPr>
            <p:ph type="dt" idx="10"/>
          </p:nvPr>
        </p:nvSpPr>
        <p:spPr/>
        <p:txBody>
          <a:bodyPr/>
          <a:lstStyle/>
          <a:p>
            <a:pPr defTabSz="1080151">
              <a:defRPr/>
            </a:pPr>
            <a:r>
              <a:rPr lang="en-US" sz="1600">
                <a:solidFill>
                  <a:srgbClr val="000000"/>
                </a:solidFill>
              </a:rPr>
              <a:t>6/24/2018</a:t>
            </a:r>
          </a:p>
        </p:txBody>
      </p:sp>
      <p:sp>
        <p:nvSpPr>
          <p:cNvPr id="3" name="Header Placeholder 2"/>
          <p:cNvSpPr>
            <a:spLocks noGrp="1"/>
          </p:cNvSpPr>
          <p:nvPr>
            <p:ph type="hdr" sz="quarter" idx="11"/>
          </p:nvPr>
        </p:nvSpPr>
        <p:spPr/>
        <p:txBody>
          <a:bodyPr/>
          <a:lstStyle/>
          <a:p>
            <a:pPr defTabSz="1080151">
              <a:defRPr/>
            </a:pPr>
            <a:r>
              <a:rPr lang="en-US" sz="16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080151">
              <a:defRPr/>
            </a:pPr>
            <a:r>
              <a:rPr lang="en-US" sz="1600">
                <a:solidFill>
                  <a:srgbClr val="000000"/>
                </a:solidFill>
              </a:rPr>
              <a:t>Sugar Land Bible Church</a:t>
            </a:r>
          </a:p>
        </p:txBody>
      </p:sp>
    </p:spTree>
    <p:extLst>
      <p:ext uri="{BB962C8B-B14F-4D97-AF65-F5344CB8AC3E}">
        <p14:creationId xmlns:p14="http://schemas.microsoft.com/office/powerpoint/2010/main" val="3180980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44</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22887678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ED0FD7B-9143-4FE3-935F-7F5842FE3CD4}"/>
              </a:ext>
            </a:extLst>
          </p:cNvPr>
          <p:cNvSpPr>
            <a:spLocks noGrp="1" noChangeArrowheads="1"/>
          </p:cNvSpPr>
          <p:nvPr>
            <p:ph type="sldNum" sz="quarter" idx="5"/>
          </p:nvPr>
        </p:nvSpPr>
        <p:spPr>
          <a:ln/>
        </p:spPr>
        <p:txBody>
          <a:bodyPr/>
          <a:lstStyle/>
          <a:p>
            <a:fld id="{D4CFBAB4-B827-4352-B693-1B88F401FD58}" type="slidenum">
              <a:rPr lang="en-US" altLang="en-US"/>
              <a:pPr/>
              <a:t>45</a:t>
            </a:fld>
            <a:endParaRPr lang="en-US" altLang="en-US"/>
          </a:p>
        </p:txBody>
      </p:sp>
      <p:sp>
        <p:nvSpPr>
          <p:cNvPr id="138242" name="Rectangle 2">
            <a:extLst>
              <a:ext uri="{FF2B5EF4-FFF2-40B4-BE49-F238E27FC236}">
                <a16:creationId xmlns:a16="http://schemas.microsoft.com/office/drawing/2014/main" id="{29BE16FF-46EB-43C0-8222-B228494B4A38}"/>
              </a:ext>
            </a:extLst>
          </p:cNvPr>
          <p:cNvSpPr>
            <a:spLocks noGrp="1" noRot="1" noChangeAspect="1" noChangeArrowheads="1" noTextEdit="1"/>
          </p:cNvSpPr>
          <p:nvPr>
            <p:ph type="sldImg"/>
          </p:nvPr>
        </p:nvSpPr>
        <p:spPr>
          <a:xfrm>
            <a:off x="381000" y="685800"/>
            <a:ext cx="6096000" cy="3429000"/>
          </a:xfrm>
          <a:ln/>
        </p:spPr>
      </p:sp>
      <p:sp>
        <p:nvSpPr>
          <p:cNvPr id="138243" name="Rectangle 3">
            <a:extLst>
              <a:ext uri="{FF2B5EF4-FFF2-40B4-BE49-F238E27FC236}">
                <a16:creationId xmlns:a16="http://schemas.microsoft.com/office/drawing/2014/main" id="{B1C4BCFF-C1CE-4E43-A2B5-155C3007369F}"/>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1B6D63-D991-4FF7-B349-27FF368E2B67}"/>
              </a:ext>
            </a:extLst>
          </p:cNvPr>
          <p:cNvSpPr>
            <a:spLocks noGrp="1" noChangeArrowheads="1"/>
          </p:cNvSpPr>
          <p:nvPr>
            <p:ph type="sldNum" sz="quarter" idx="5"/>
          </p:nvPr>
        </p:nvSpPr>
        <p:spPr>
          <a:ln/>
        </p:spPr>
        <p:txBody>
          <a:bodyPr/>
          <a:lstStyle/>
          <a:p>
            <a:fld id="{4AD10723-2E69-4C58-A8B3-3B33E181E081}" type="slidenum">
              <a:rPr lang="en-US" altLang="en-US"/>
              <a:pPr/>
              <a:t>46</a:t>
            </a:fld>
            <a:endParaRPr lang="en-US" altLang="en-US"/>
          </a:p>
        </p:txBody>
      </p:sp>
      <p:sp>
        <p:nvSpPr>
          <p:cNvPr id="25602" name="Rectangle 2">
            <a:extLst>
              <a:ext uri="{FF2B5EF4-FFF2-40B4-BE49-F238E27FC236}">
                <a16:creationId xmlns:a16="http://schemas.microsoft.com/office/drawing/2014/main" id="{407FD18B-8A93-4F5C-BED6-6CFC0CA25DD9}"/>
              </a:ext>
            </a:extLst>
          </p:cNvPr>
          <p:cNvSpPr>
            <a:spLocks noGrp="1" noRot="1" noChangeAspect="1" noChangeArrowheads="1" noTextEdit="1"/>
          </p:cNvSpPr>
          <p:nvPr>
            <p:ph type="sldImg"/>
          </p:nvPr>
        </p:nvSpPr>
        <p:spPr>
          <a:xfrm>
            <a:off x="381000" y="685800"/>
            <a:ext cx="6096000" cy="3429000"/>
          </a:xfrm>
          <a:ln/>
        </p:spPr>
      </p:sp>
      <p:sp>
        <p:nvSpPr>
          <p:cNvPr id="25603" name="Rectangle 3">
            <a:extLst>
              <a:ext uri="{FF2B5EF4-FFF2-40B4-BE49-F238E27FC236}">
                <a16:creationId xmlns:a16="http://schemas.microsoft.com/office/drawing/2014/main" id="{66931245-AD9D-4278-846C-A74B41FEABA6}"/>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AF3E9E1-7955-4EFD-BBD9-784A6432C210}"/>
              </a:ext>
            </a:extLst>
          </p:cNvPr>
          <p:cNvSpPr>
            <a:spLocks noGrp="1" noChangeArrowheads="1"/>
          </p:cNvSpPr>
          <p:nvPr>
            <p:ph type="sldNum" sz="quarter" idx="5"/>
          </p:nvPr>
        </p:nvSpPr>
        <p:spPr>
          <a:ln/>
        </p:spPr>
        <p:txBody>
          <a:bodyPr/>
          <a:lstStyle/>
          <a:p>
            <a:fld id="{77CA6E49-9A20-413D-8A7A-BA18A6DB8ADE}" type="slidenum">
              <a:rPr lang="en-US" altLang="en-US"/>
              <a:pPr/>
              <a:t>47</a:t>
            </a:fld>
            <a:endParaRPr lang="en-US" altLang="en-US"/>
          </a:p>
        </p:txBody>
      </p:sp>
      <p:sp>
        <p:nvSpPr>
          <p:cNvPr id="140290" name="Rectangle 2">
            <a:extLst>
              <a:ext uri="{FF2B5EF4-FFF2-40B4-BE49-F238E27FC236}">
                <a16:creationId xmlns:a16="http://schemas.microsoft.com/office/drawing/2014/main" id="{AED759E6-FA49-40AC-AB29-99E0DD04B87C}"/>
              </a:ext>
            </a:extLst>
          </p:cNvPr>
          <p:cNvSpPr>
            <a:spLocks noGrp="1" noRot="1" noChangeAspect="1" noChangeArrowheads="1" noTextEdit="1"/>
          </p:cNvSpPr>
          <p:nvPr>
            <p:ph type="sldImg"/>
          </p:nvPr>
        </p:nvSpPr>
        <p:spPr>
          <a:xfrm>
            <a:off x="381000" y="685800"/>
            <a:ext cx="6096000" cy="3429000"/>
          </a:xfrm>
          <a:ln/>
        </p:spPr>
      </p:sp>
      <p:sp>
        <p:nvSpPr>
          <p:cNvPr id="140291" name="Rectangle 3">
            <a:extLst>
              <a:ext uri="{FF2B5EF4-FFF2-40B4-BE49-F238E27FC236}">
                <a16:creationId xmlns:a16="http://schemas.microsoft.com/office/drawing/2014/main" id="{112B03AB-2B1E-43A1-9B6B-0AD94973DA56}"/>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D92257A-FED4-4D6A-80A7-107ACC30B3E3}"/>
              </a:ext>
            </a:extLst>
          </p:cNvPr>
          <p:cNvSpPr>
            <a:spLocks noGrp="1" noChangeArrowheads="1"/>
          </p:cNvSpPr>
          <p:nvPr>
            <p:ph type="sldNum" sz="quarter" idx="5"/>
          </p:nvPr>
        </p:nvSpPr>
        <p:spPr>
          <a:ln/>
        </p:spPr>
        <p:txBody>
          <a:bodyPr/>
          <a:lstStyle/>
          <a:p>
            <a:fld id="{DAA82310-4A65-4AF9-AC15-77833469777A}" type="slidenum">
              <a:rPr lang="en-US" altLang="en-US"/>
              <a:pPr/>
              <a:t>48</a:t>
            </a:fld>
            <a:endParaRPr lang="en-US" altLang="en-US"/>
          </a:p>
        </p:txBody>
      </p:sp>
      <p:sp>
        <p:nvSpPr>
          <p:cNvPr id="142338" name="Rectangle 2">
            <a:extLst>
              <a:ext uri="{FF2B5EF4-FFF2-40B4-BE49-F238E27FC236}">
                <a16:creationId xmlns:a16="http://schemas.microsoft.com/office/drawing/2014/main" id="{3548D03C-0488-4DE3-9123-3E03DD0834BE}"/>
              </a:ext>
            </a:extLst>
          </p:cNvPr>
          <p:cNvSpPr>
            <a:spLocks noGrp="1" noRot="1" noChangeAspect="1" noChangeArrowheads="1" noTextEdit="1"/>
          </p:cNvSpPr>
          <p:nvPr>
            <p:ph type="sldImg"/>
          </p:nvPr>
        </p:nvSpPr>
        <p:spPr>
          <a:xfrm>
            <a:off x="381000" y="685800"/>
            <a:ext cx="6096000" cy="3429000"/>
          </a:xfrm>
          <a:ln/>
        </p:spPr>
      </p:sp>
      <p:sp>
        <p:nvSpPr>
          <p:cNvPr id="142339" name="Rectangle 3">
            <a:extLst>
              <a:ext uri="{FF2B5EF4-FFF2-40B4-BE49-F238E27FC236}">
                <a16:creationId xmlns:a16="http://schemas.microsoft.com/office/drawing/2014/main" id="{5F9C0081-905A-4873-8FCD-0EAE62E13E27}"/>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9EEDB18-0C57-41E6-9743-12C098539D8D}"/>
              </a:ext>
            </a:extLst>
          </p:cNvPr>
          <p:cNvSpPr>
            <a:spLocks noGrp="1" noChangeArrowheads="1"/>
          </p:cNvSpPr>
          <p:nvPr>
            <p:ph type="sldNum" sz="quarter" idx="5"/>
          </p:nvPr>
        </p:nvSpPr>
        <p:spPr>
          <a:ln/>
        </p:spPr>
        <p:txBody>
          <a:bodyPr/>
          <a:lstStyle/>
          <a:p>
            <a:fld id="{831FFCDC-A1FC-4E28-A8FE-18BBE2A474C1}" type="slidenum">
              <a:rPr lang="en-US" altLang="en-US"/>
              <a:pPr/>
              <a:t>49</a:t>
            </a:fld>
            <a:endParaRPr lang="en-US" altLang="en-US"/>
          </a:p>
        </p:txBody>
      </p:sp>
      <p:sp>
        <p:nvSpPr>
          <p:cNvPr id="62466" name="Rectangle 2">
            <a:extLst>
              <a:ext uri="{FF2B5EF4-FFF2-40B4-BE49-F238E27FC236}">
                <a16:creationId xmlns:a16="http://schemas.microsoft.com/office/drawing/2014/main" id="{5F41D509-2925-4CC2-A892-BB3AA1753034}"/>
              </a:ext>
            </a:extLst>
          </p:cNvPr>
          <p:cNvSpPr>
            <a:spLocks noGrp="1" noRot="1" noChangeAspect="1" noChangeArrowheads="1" noTextEdit="1"/>
          </p:cNvSpPr>
          <p:nvPr>
            <p:ph type="sldImg"/>
          </p:nvPr>
        </p:nvSpPr>
        <p:spPr>
          <a:xfrm>
            <a:off x="381000" y="685800"/>
            <a:ext cx="6096000" cy="3429000"/>
          </a:xfrm>
          <a:ln/>
        </p:spPr>
      </p:sp>
      <p:sp>
        <p:nvSpPr>
          <p:cNvPr id="62467" name="Rectangle 3">
            <a:extLst>
              <a:ext uri="{FF2B5EF4-FFF2-40B4-BE49-F238E27FC236}">
                <a16:creationId xmlns:a16="http://schemas.microsoft.com/office/drawing/2014/main" id="{E6E99662-2860-4CCC-A399-64DE943D78DF}"/>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24922014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50</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2437470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EEA60AE-444D-4006-AA5C-FED3823177F2}"/>
              </a:ext>
            </a:extLst>
          </p:cNvPr>
          <p:cNvSpPr>
            <a:spLocks noGrp="1" noChangeArrowheads="1"/>
          </p:cNvSpPr>
          <p:nvPr>
            <p:ph type="sldNum" sz="quarter" idx="5"/>
          </p:nvPr>
        </p:nvSpPr>
        <p:spPr>
          <a:ln/>
        </p:spPr>
        <p:txBody>
          <a:bodyPr/>
          <a:lstStyle/>
          <a:p>
            <a:fld id="{C453AE27-04E4-48C0-9E8E-A2EC574BFF8C}" type="slidenum">
              <a:rPr lang="en-US" altLang="en-US"/>
              <a:pPr/>
              <a:t>51</a:t>
            </a:fld>
            <a:endParaRPr lang="en-US" altLang="en-US"/>
          </a:p>
        </p:txBody>
      </p:sp>
      <p:sp>
        <p:nvSpPr>
          <p:cNvPr id="27650" name="Rectangle 2">
            <a:extLst>
              <a:ext uri="{FF2B5EF4-FFF2-40B4-BE49-F238E27FC236}">
                <a16:creationId xmlns:a16="http://schemas.microsoft.com/office/drawing/2014/main" id="{0775D9A4-09B1-4D57-AAF7-2F1DBF664427}"/>
              </a:ext>
            </a:extLst>
          </p:cNvPr>
          <p:cNvSpPr>
            <a:spLocks noGrp="1" noRot="1" noChangeAspect="1" noChangeArrowheads="1" noTextEdit="1"/>
          </p:cNvSpPr>
          <p:nvPr>
            <p:ph type="sldImg"/>
          </p:nvPr>
        </p:nvSpPr>
        <p:spPr>
          <a:xfrm>
            <a:off x="381000" y="685800"/>
            <a:ext cx="6096000" cy="3429000"/>
          </a:xfrm>
          <a:ln/>
        </p:spPr>
      </p:sp>
      <p:sp>
        <p:nvSpPr>
          <p:cNvPr id="27651" name="Rectangle 3">
            <a:extLst>
              <a:ext uri="{FF2B5EF4-FFF2-40B4-BE49-F238E27FC236}">
                <a16:creationId xmlns:a16="http://schemas.microsoft.com/office/drawing/2014/main" id="{D32236A4-3F2B-4553-BE2C-2B71FC8B288A}"/>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FD50BE2-DE5B-4DDB-B2F9-5363DD58FDB3}"/>
              </a:ext>
            </a:extLst>
          </p:cNvPr>
          <p:cNvSpPr>
            <a:spLocks noGrp="1" noChangeArrowheads="1"/>
          </p:cNvSpPr>
          <p:nvPr>
            <p:ph type="sldNum" sz="quarter" idx="5"/>
          </p:nvPr>
        </p:nvSpPr>
        <p:spPr>
          <a:ln/>
        </p:spPr>
        <p:txBody>
          <a:bodyPr/>
          <a:lstStyle/>
          <a:p>
            <a:fld id="{8B8FD7F4-CC28-4899-B95F-20992B9CAFDD}" type="slidenum">
              <a:rPr lang="en-US" altLang="en-US"/>
              <a:pPr/>
              <a:t>52</a:t>
            </a:fld>
            <a:endParaRPr lang="en-US" altLang="en-US"/>
          </a:p>
        </p:txBody>
      </p:sp>
      <p:sp>
        <p:nvSpPr>
          <p:cNvPr id="165890" name="Rectangle 2">
            <a:extLst>
              <a:ext uri="{FF2B5EF4-FFF2-40B4-BE49-F238E27FC236}">
                <a16:creationId xmlns:a16="http://schemas.microsoft.com/office/drawing/2014/main" id="{87B3F31C-57F3-46DC-874D-D400B938D000}"/>
              </a:ext>
            </a:extLst>
          </p:cNvPr>
          <p:cNvSpPr>
            <a:spLocks noGrp="1" noRot="1" noChangeAspect="1" noChangeArrowheads="1" noTextEdit="1"/>
          </p:cNvSpPr>
          <p:nvPr>
            <p:ph type="sldImg"/>
          </p:nvPr>
        </p:nvSpPr>
        <p:spPr>
          <a:xfrm>
            <a:off x="381000" y="685800"/>
            <a:ext cx="6096000" cy="3429000"/>
          </a:xfrm>
          <a:ln/>
        </p:spPr>
      </p:sp>
      <p:sp>
        <p:nvSpPr>
          <p:cNvPr id="165891" name="Rectangle 3">
            <a:extLst>
              <a:ext uri="{FF2B5EF4-FFF2-40B4-BE49-F238E27FC236}">
                <a16:creationId xmlns:a16="http://schemas.microsoft.com/office/drawing/2014/main" id="{81B94DE7-215D-44EC-A0C5-3C996DE9822F}"/>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2DEE67C-17FE-4A38-B317-89BBA67E9F50}"/>
              </a:ext>
            </a:extLst>
          </p:cNvPr>
          <p:cNvSpPr>
            <a:spLocks noGrp="1" noChangeArrowheads="1"/>
          </p:cNvSpPr>
          <p:nvPr>
            <p:ph type="sldNum" sz="quarter" idx="5"/>
          </p:nvPr>
        </p:nvSpPr>
        <p:spPr>
          <a:ln/>
        </p:spPr>
        <p:txBody>
          <a:bodyPr/>
          <a:lstStyle/>
          <a:p>
            <a:fld id="{3CA1D728-234C-46B6-A0FD-008475211320}" type="slidenum">
              <a:rPr lang="en-US" altLang="en-US"/>
              <a:pPr/>
              <a:t>53</a:t>
            </a:fld>
            <a:endParaRPr lang="en-US" altLang="en-US"/>
          </a:p>
        </p:txBody>
      </p:sp>
      <p:sp>
        <p:nvSpPr>
          <p:cNvPr id="33794" name="Rectangle 2">
            <a:extLst>
              <a:ext uri="{FF2B5EF4-FFF2-40B4-BE49-F238E27FC236}">
                <a16:creationId xmlns:a16="http://schemas.microsoft.com/office/drawing/2014/main" id="{1079C58F-4436-4EE2-AD67-54468B63CDB4}"/>
              </a:ext>
            </a:extLst>
          </p:cNvPr>
          <p:cNvSpPr>
            <a:spLocks noGrp="1" noRot="1" noChangeAspect="1" noChangeArrowheads="1" noTextEdit="1"/>
          </p:cNvSpPr>
          <p:nvPr>
            <p:ph type="sldImg"/>
          </p:nvPr>
        </p:nvSpPr>
        <p:spPr>
          <a:xfrm>
            <a:off x="381000" y="685800"/>
            <a:ext cx="6096000" cy="3429000"/>
          </a:xfrm>
          <a:ln/>
        </p:spPr>
      </p:sp>
      <p:sp>
        <p:nvSpPr>
          <p:cNvPr id="33795" name="Rectangle 3">
            <a:extLst>
              <a:ext uri="{FF2B5EF4-FFF2-40B4-BE49-F238E27FC236}">
                <a16:creationId xmlns:a16="http://schemas.microsoft.com/office/drawing/2014/main" id="{CAFCED1B-3533-45AA-BE2A-904D0FBB639E}"/>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2000">
                <a:solidFill>
                  <a:schemeClr val="tx1"/>
                </a:solidFill>
                <a:latin typeface="Arial" charset="0"/>
                <a:cs typeface="Arial" charset="0"/>
              </a:defRPr>
            </a:lvl1pPr>
            <a:lvl2pPr marL="1158308" indent="-445502" eaLnBrk="0" hangingPunct="0">
              <a:spcBef>
                <a:spcPct val="30000"/>
              </a:spcBef>
              <a:defRPr sz="2000">
                <a:solidFill>
                  <a:schemeClr val="tx1"/>
                </a:solidFill>
                <a:latin typeface="Arial" charset="0"/>
                <a:cs typeface="Arial" charset="0"/>
              </a:defRPr>
            </a:lvl2pPr>
            <a:lvl3pPr marL="1782014" indent="-356402" eaLnBrk="0" hangingPunct="0">
              <a:spcBef>
                <a:spcPct val="30000"/>
              </a:spcBef>
              <a:defRPr sz="2000">
                <a:solidFill>
                  <a:schemeClr val="tx1"/>
                </a:solidFill>
                <a:latin typeface="Arial" charset="0"/>
                <a:cs typeface="Arial" charset="0"/>
              </a:defRPr>
            </a:lvl3pPr>
            <a:lvl4pPr marL="2494818" indent="-356402" eaLnBrk="0" hangingPunct="0">
              <a:spcBef>
                <a:spcPct val="30000"/>
              </a:spcBef>
              <a:defRPr sz="2000">
                <a:solidFill>
                  <a:schemeClr val="tx1"/>
                </a:solidFill>
                <a:latin typeface="Arial" charset="0"/>
                <a:cs typeface="Arial" charset="0"/>
              </a:defRPr>
            </a:lvl4pPr>
            <a:lvl5pPr marL="3207626" indent="-356402" eaLnBrk="0" hangingPunct="0">
              <a:spcBef>
                <a:spcPct val="30000"/>
              </a:spcBef>
              <a:defRPr sz="2000">
                <a:solidFill>
                  <a:schemeClr val="tx1"/>
                </a:solidFill>
                <a:latin typeface="Arial" charset="0"/>
                <a:cs typeface="Arial" charset="0"/>
              </a:defRPr>
            </a:lvl5pPr>
            <a:lvl6pPr marL="3920431" indent="-356402" eaLnBrk="0" fontAlgn="base" hangingPunct="0">
              <a:spcBef>
                <a:spcPct val="30000"/>
              </a:spcBef>
              <a:spcAft>
                <a:spcPct val="0"/>
              </a:spcAft>
              <a:defRPr sz="2000">
                <a:solidFill>
                  <a:schemeClr val="tx1"/>
                </a:solidFill>
                <a:latin typeface="Arial" charset="0"/>
                <a:cs typeface="Arial" charset="0"/>
              </a:defRPr>
            </a:lvl6pPr>
            <a:lvl7pPr marL="4633239" indent="-356402" eaLnBrk="0" fontAlgn="base" hangingPunct="0">
              <a:spcBef>
                <a:spcPct val="30000"/>
              </a:spcBef>
              <a:spcAft>
                <a:spcPct val="0"/>
              </a:spcAft>
              <a:defRPr sz="2000">
                <a:solidFill>
                  <a:schemeClr val="tx1"/>
                </a:solidFill>
                <a:latin typeface="Arial" charset="0"/>
                <a:cs typeface="Arial" charset="0"/>
              </a:defRPr>
            </a:lvl7pPr>
            <a:lvl8pPr marL="5346043" indent="-356402" eaLnBrk="0" fontAlgn="base" hangingPunct="0">
              <a:spcBef>
                <a:spcPct val="30000"/>
              </a:spcBef>
              <a:spcAft>
                <a:spcPct val="0"/>
              </a:spcAft>
              <a:defRPr sz="2000">
                <a:solidFill>
                  <a:schemeClr val="tx1"/>
                </a:solidFill>
                <a:latin typeface="Arial" charset="0"/>
                <a:cs typeface="Arial" charset="0"/>
              </a:defRPr>
            </a:lvl8pPr>
            <a:lvl9pPr marL="6058849" indent="-356402" eaLnBrk="0" fontAlgn="base" hangingPunct="0">
              <a:spcBef>
                <a:spcPct val="30000"/>
              </a:spcBef>
              <a:spcAft>
                <a:spcPct val="0"/>
              </a:spcAft>
              <a:defRPr sz="2000">
                <a:solidFill>
                  <a:schemeClr val="tx1"/>
                </a:solidFill>
                <a:latin typeface="Arial" charset="0"/>
                <a:cs typeface="Arial" charset="0"/>
              </a:defRPr>
            </a:lvl9pPr>
          </a:lstStyle>
          <a:p>
            <a:pPr defTabSz="1141660"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141660" eaLnBrk="1" hangingPunct="1">
                <a:spcBef>
                  <a:spcPct val="0"/>
                </a:spcBef>
                <a:defRPr/>
              </a:pPr>
              <a:t>5</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633413" y="795338"/>
            <a:ext cx="7056437" cy="3968750"/>
          </a:xfrm>
          <a:ln/>
        </p:spPr>
      </p:sp>
      <p:sp>
        <p:nvSpPr>
          <p:cNvPr id="59396" name="Rectangle 3"/>
          <p:cNvSpPr>
            <a:spLocks noGrp="1" noChangeArrowheads="1"/>
          </p:cNvSpPr>
          <p:nvPr>
            <p:ph type="body" idx="1"/>
          </p:nvPr>
        </p:nvSpPr>
        <p:spPr>
          <a:xfrm>
            <a:off x="1532380" y="6417184"/>
            <a:ext cx="8428081" cy="6079433"/>
          </a:xfrm>
          <a:noFill/>
        </p:spPr>
        <p:txBody>
          <a:bodyPr/>
          <a:lstStyle/>
          <a:p>
            <a:pPr>
              <a:spcBef>
                <a:spcPts val="0"/>
              </a:spcBef>
              <a:spcAft>
                <a:spcPts val="1557"/>
              </a:spcAft>
            </a:pPr>
            <a:endParaRPr lang="en-US" altLang="en-US" sz="2000" b="1" dirty="0">
              <a:latin typeface="+mn-lt"/>
            </a:endParaRPr>
          </a:p>
        </p:txBody>
      </p:sp>
      <p:sp>
        <p:nvSpPr>
          <p:cNvPr id="3" name="Header Placeholder 2"/>
          <p:cNvSpPr>
            <a:spLocks noGrp="1"/>
          </p:cNvSpPr>
          <p:nvPr>
            <p:ph type="hdr" sz="quarter" idx="11"/>
          </p:nvPr>
        </p:nvSpPr>
        <p:spPr/>
        <p:txBody>
          <a:bodyPr/>
          <a:lstStyle/>
          <a:p>
            <a:pPr defTabSz="1141660">
              <a:defRPr/>
            </a:pPr>
            <a:r>
              <a:rPr lang="en-US" sz="15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141660">
              <a:defRPr/>
            </a:pPr>
            <a:r>
              <a:rPr lang="en-US" sz="1500">
                <a:solidFill>
                  <a:srgbClr val="000000"/>
                </a:solidFill>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2DEE67C-17FE-4A38-B317-89BBA67E9F50}"/>
              </a:ext>
            </a:extLst>
          </p:cNvPr>
          <p:cNvSpPr>
            <a:spLocks noGrp="1" noChangeArrowheads="1"/>
          </p:cNvSpPr>
          <p:nvPr>
            <p:ph type="sldNum" sz="quarter" idx="5"/>
          </p:nvPr>
        </p:nvSpPr>
        <p:spPr>
          <a:ln/>
        </p:spPr>
        <p:txBody>
          <a:bodyPr/>
          <a:lstStyle/>
          <a:p>
            <a:fld id="{3CA1D728-234C-46B6-A0FD-008475211320}" type="slidenum">
              <a:rPr lang="en-US" altLang="en-US"/>
              <a:pPr/>
              <a:t>54</a:t>
            </a:fld>
            <a:endParaRPr lang="en-US" altLang="en-US"/>
          </a:p>
        </p:txBody>
      </p:sp>
      <p:sp>
        <p:nvSpPr>
          <p:cNvPr id="33794" name="Rectangle 2">
            <a:extLst>
              <a:ext uri="{FF2B5EF4-FFF2-40B4-BE49-F238E27FC236}">
                <a16:creationId xmlns:a16="http://schemas.microsoft.com/office/drawing/2014/main" id="{1079C58F-4436-4EE2-AD67-54468B63CDB4}"/>
              </a:ext>
            </a:extLst>
          </p:cNvPr>
          <p:cNvSpPr>
            <a:spLocks noGrp="1" noRot="1" noChangeAspect="1" noChangeArrowheads="1" noTextEdit="1"/>
          </p:cNvSpPr>
          <p:nvPr>
            <p:ph type="sldImg"/>
          </p:nvPr>
        </p:nvSpPr>
        <p:spPr>
          <a:xfrm>
            <a:off x="381000" y="685800"/>
            <a:ext cx="6096000" cy="3429000"/>
          </a:xfrm>
          <a:ln/>
        </p:spPr>
      </p:sp>
      <p:sp>
        <p:nvSpPr>
          <p:cNvPr id="33795" name="Rectangle 3">
            <a:extLst>
              <a:ext uri="{FF2B5EF4-FFF2-40B4-BE49-F238E27FC236}">
                <a16:creationId xmlns:a16="http://schemas.microsoft.com/office/drawing/2014/main" id="{CAFCED1B-3533-45AA-BE2A-904D0FBB639E}"/>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36828564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2A8AB59-734C-4985-9306-15765DACCB46}"/>
              </a:ext>
            </a:extLst>
          </p:cNvPr>
          <p:cNvSpPr>
            <a:spLocks noGrp="1" noChangeArrowheads="1"/>
          </p:cNvSpPr>
          <p:nvPr>
            <p:ph type="sldNum" sz="quarter" idx="5"/>
          </p:nvPr>
        </p:nvSpPr>
        <p:spPr>
          <a:ln/>
        </p:spPr>
        <p:txBody>
          <a:bodyPr/>
          <a:lstStyle/>
          <a:p>
            <a:fld id="{1C62A717-14AF-4C6F-B110-BDB4847D22FC}" type="slidenum">
              <a:rPr lang="en-US" altLang="en-US"/>
              <a:pPr/>
              <a:t>55</a:t>
            </a:fld>
            <a:endParaRPr lang="en-US" altLang="en-US"/>
          </a:p>
        </p:txBody>
      </p:sp>
      <p:sp>
        <p:nvSpPr>
          <p:cNvPr id="152578" name="Rectangle 2">
            <a:extLst>
              <a:ext uri="{FF2B5EF4-FFF2-40B4-BE49-F238E27FC236}">
                <a16:creationId xmlns:a16="http://schemas.microsoft.com/office/drawing/2014/main" id="{9F8D0EAC-F9DB-4FC0-81D9-5B0F6674EB3B}"/>
              </a:ext>
            </a:extLst>
          </p:cNvPr>
          <p:cNvSpPr>
            <a:spLocks noGrp="1" noRot="1" noChangeAspect="1" noChangeArrowheads="1" noTextEdit="1"/>
          </p:cNvSpPr>
          <p:nvPr>
            <p:ph type="sldImg"/>
          </p:nvPr>
        </p:nvSpPr>
        <p:spPr>
          <a:xfrm>
            <a:off x="381000" y="685800"/>
            <a:ext cx="6096000" cy="3429000"/>
          </a:xfrm>
          <a:ln/>
        </p:spPr>
      </p:sp>
      <p:sp>
        <p:nvSpPr>
          <p:cNvPr id="152579" name="Rectangle 3">
            <a:extLst>
              <a:ext uri="{FF2B5EF4-FFF2-40B4-BE49-F238E27FC236}">
                <a16:creationId xmlns:a16="http://schemas.microsoft.com/office/drawing/2014/main" id="{0AB1C9E7-AAA9-4DA6-9A39-931E71FEABD5}"/>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F7983BA-9903-44CE-AD5F-CEEDCB5A4BDA}"/>
              </a:ext>
            </a:extLst>
          </p:cNvPr>
          <p:cNvSpPr>
            <a:spLocks noGrp="1" noChangeArrowheads="1"/>
          </p:cNvSpPr>
          <p:nvPr>
            <p:ph type="sldNum" sz="quarter" idx="5"/>
          </p:nvPr>
        </p:nvSpPr>
        <p:spPr>
          <a:ln/>
        </p:spPr>
        <p:txBody>
          <a:bodyPr/>
          <a:lstStyle/>
          <a:p>
            <a:fld id="{31946F22-C3F6-4D4B-9621-D67D211D303F}" type="slidenum">
              <a:rPr lang="en-US" altLang="en-US"/>
              <a:pPr/>
              <a:t>56</a:t>
            </a:fld>
            <a:endParaRPr lang="en-US" altLang="en-US"/>
          </a:p>
        </p:txBody>
      </p:sp>
      <p:sp>
        <p:nvSpPr>
          <p:cNvPr id="148482" name="Rectangle 2">
            <a:extLst>
              <a:ext uri="{FF2B5EF4-FFF2-40B4-BE49-F238E27FC236}">
                <a16:creationId xmlns:a16="http://schemas.microsoft.com/office/drawing/2014/main" id="{1C05F236-8443-4036-A15E-4B0A9EEE8FCA}"/>
              </a:ext>
            </a:extLst>
          </p:cNvPr>
          <p:cNvSpPr>
            <a:spLocks noGrp="1" noRot="1" noChangeAspect="1" noChangeArrowheads="1" noTextEdit="1"/>
          </p:cNvSpPr>
          <p:nvPr>
            <p:ph type="sldImg"/>
          </p:nvPr>
        </p:nvSpPr>
        <p:spPr>
          <a:xfrm>
            <a:off x="381000" y="685800"/>
            <a:ext cx="6096000" cy="3429000"/>
          </a:xfrm>
          <a:ln/>
        </p:spPr>
      </p:sp>
      <p:sp>
        <p:nvSpPr>
          <p:cNvPr id="148483" name="Rectangle 3">
            <a:extLst>
              <a:ext uri="{FF2B5EF4-FFF2-40B4-BE49-F238E27FC236}">
                <a16:creationId xmlns:a16="http://schemas.microsoft.com/office/drawing/2014/main" id="{B442B476-F0D3-4D9C-BE8B-7FE2CD55BD11}"/>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AD43B9-5DCA-4CDE-8837-5638968DC213}"/>
              </a:ext>
            </a:extLst>
          </p:cNvPr>
          <p:cNvSpPr>
            <a:spLocks noGrp="1" noChangeArrowheads="1"/>
          </p:cNvSpPr>
          <p:nvPr>
            <p:ph type="sldNum" sz="quarter" idx="5"/>
          </p:nvPr>
        </p:nvSpPr>
        <p:spPr>
          <a:ln/>
        </p:spPr>
        <p:txBody>
          <a:bodyPr/>
          <a:lstStyle/>
          <a:p>
            <a:fld id="{0F019644-C700-4962-824A-98D1090F5BDC}" type="slidenum">
              <a:rPr lang="en-US" altLang="en-US"/>
              <a:pPr/>
              <a:t>57</a:t>
            </a:fld>
            <a:endParaRPr lang="en-US" altLang="en-US"/>
          </a:p>
        </p:txBody>
      </p:sp>
      <p:sp>
        <p:nvSpPr>
          <p:cNvPr id="44034" name="Rectangle 2">
            <a:extLst>
              <a:ext uri="{FF2B5EF4-FFF2-40B4-BE49-F238E27FC236}">
                <a16:creationId xmlns:a16="http://schemas.microsoft.com/office/drawing/2014/main" id="{2C275D36-9F18-4958-83EC-722F9BAACC6C}"/>
              </a:ext>
            </a:extLst>
          </p:cNvPr>
          <p:cNvSpPr>
            <a:spLocks noGrp="1" noRot="1" noChangeAspect="1" noChangeArrowheads="1" noTextEdit="1"/>
          </p:cNvSpPr>
          <p:nvPr>
            <p:ph type="sldImg"/>
          </p:nvPr>
        </p:nvSpPr>
        <p:spPr>
          <a:xfrm>
            <a:off x="381000" y="685800"/>
            <a:ext cx="6096000" cy="3429000"/>
          </a:xfrm>
          <a:ln/>
        </p:spPr>
      </p:sp>
      <p:sp>
        <p:nvSpPr>
          <p:cNvPr id="44035" name="Rectangle 3">
            <a:extLst>
              <a:ext uri="{FF2B5EF4-FFF2-40B4-BE49-F238E27FC236}">
                <a16:creationId xmlns:a16="http://schemas.microsoft.com/office/drawing/2014/main" id="{1F892A80-6A04-438C-92AB-F6F4044B2BAD}"/>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A6775F7-A41D-4B6C-A146-FA4B06BFB7E8}"/>
              </a:ext>
            </a:extLst>
          </p:cNvPr>
          <p:cNvSpPr>
            <a:spLocks noGrp="1" noChangeArrowheads="1"/>
          </p:cNvSpPr>
          <p:nvPr>
            <p:ph type="sldNum" sz="quarter" idx="5"/>
          </p:nvPr>
        </p:nvSpPr>
        <p:spPr>
          <a:ln/>
        </p:spPr>
        <p:txBody>
          <a:bodyPr/>
          <a:lstStyle/>
          <a:p>
            <a:fld id="{63EE844B-603A-47B6-B3E5-899785348808}" type="slidenum">
              <a:rPr lang="en-US" altLang="en-US"/>
              <a:pPr/>
              <a:t>58</a:t>
            </a:fld>
            <a:endParaRPr lang="en-US" altLang="en-US"/>
          </a:p>
        </p:txBody>
      </p:sp>
      <p:sp>
        <p:nvSpPr>
          <p:cNvPr id="154626" name="Rectangle 2">
            <a:extLst>
              <a:ext uri="{FF2B5EF4-FFF2-40B4-BE49-F238E27FC236}">
                <a16:creationId xmlns:a16="http://schemas.microsoft.com/office/drawing/2014/main" id="{6516A000-4A14-41D0-B8B0-B262E4620126}"/>
              </a:ext>
            </a:extLst>
          </p:cNvPr>
          <p:cNvSpPr>
            <a:spLocks noGrp="1" noRot="1" noChangeAspect="1" noChangeArrowheads="1" noTextEdit="1"/>
          </p:cNvSpPr>
          <p:nvPr>
            <p:ph type="sldImg"/>
          </p:nvPr>
        </p:nvSpPr>
        <p:spPr>
          <a:xfrm>
            <a:off x="381000" y="685800"/>
            <a:ext cx="6096000" cy="3429000"/>
          </a:xfrm>
          <a:ln/>
        </p:spPr>
      </p:sp>
      <p:sp>
        <p:nvSpPr>
          <p:cNvPr id="154627" name="Rectangle 3">
            <a:extLst>
              <a:ext uri="{FF2B5EF4-FFF2-40B4-BE49-F238E27FC236}">
                <a16:creationId xmlns:a16="http://schemas.microsoft.com/office/drawing/2014/main" id="{E1F94601-3CF8-4940-A234-91874C0F72D5}"/>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1683065-AB96-4E99-938F-ECCE4B1F4C34}"/>
              </a:ext>
            </a:extLst>
          </p:cNvPr>
          <p:cNvSpPr>
            <a:spLocks noGrp="1" noChangeArrowheads="1"/>
          </p:cNvSpPr>
          <p:nvPr>
            <p:ph type="sldNum" sz="quarter" idx="5"/>
          </p:nvPr>
        </p:nvSpPr>
        <p:spPr>
          <a:ln/>
        </p:spPr>
        <p:txBody>
          <a:bodyPr/>
          <a:lstStyle/>
          <a:p>
            <a:fld id="{58B216DD-ABB4-403C-84C1-C90E0A9F0B6C}" type="slidenum">
              <a:rPr lang="en-US" altLang="en-US"/>
              <a:pPr/>
              <a:t>59</a:t>
            </a:fld>
            <a:endParaRPr lang="en-US" altLang="en-US"/>
          </a:p>
        </p:txBody>
      </p:sp>
      <p:sp>
        <p:nvSpPr>
          <p:cNvPr id="46082" name="Rectangle 2">
            <a:extLst>
              <a:ext uri="{FF2B5EF4-FFF2-40B4-BE49-F238E27FC236}">
                <a16:creationId xmlns:a16="http://schemas.microsoft.com/office/drawing/2014/main" id="{E7ECD7F3-3E54-4403-AC21-6A18BAAA4D72}"/>
              </a:ext>
            </a:extLst>
          </p:cNvPr>
          <p:cNvSpPr>
            <a:spLocks noGrp="1" noRot="1" noChangeAspect="1" noChangeArrowheads="1" noTextEdit="1"/>
          </p:cNvSpPr>
          <p:nvPr>
            <p:ph type="sldImg"/>
          </p:nvPr>
        </p:nvSpPr>
        <p:spPr>
          <a:xfrm>
            <a:off x="381000" y="685800"/>
            <a:ext cx="6096000" cy="3429000"/>
          </a:xfrm>
          <a:ln/>
        </p:spPr>
      </p:sp>
      <p:sp>
        <p:nvSpPr>
          <p:cNvPr id="46083" name="Rectangle 3">
            <a:extLst>
              <a:ext uri="{FF2B5EF4-FFF2-40B4-BE49-F238E27FC236}">
                <a16:creationId xmlns:a16="http://schemas.microsoft.com/office/drawing/2014/main" id="{773FF8A0-5EF2-4E75-9581-EDBB005BC992}"/>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3F66AE5-722F-4A07-A83B-CD6D34575777}"/>
              </a:ext>
            </a:extLst>
          </p:cNvPr>
          <p:cNvSpPr>
            <a:spLocks noGrp="1" noChangeArrowheads="1"/>
          </p:cNvSpPr>
          <p:nvPr>
            <p:ph type="sldNum" sz="quarter" idx="5"/>
          </p:nvPr>
        </p:nvSpPr>
        <p:spPr>
          <a:ln/>
        </p:spPr>
        <p:txBody>
          <a:bodyPr/>
          <a:lstStyle/>
          <a:p>
            <a:fld id="{935941DA-EC2D-4716-A6BC-AC4BA1EB496A}" type="slidenum">
              <a:rPr lang="en-US" altLang="en-US"/>
              <a:pPr/>
              <a:t>60</a:t>
            </a:fld>
            <a:endParaRPr lang="en-US" altLang="en-US"/>
          </a:p>
        </p:txBody>
      </p:sp>
      <p:sp>
        <p:nvSpPr>
          <p:cNvPr id="156674" name="Rectangle 2">
            <a:extLst>
              <a:ext uri="{FF2B5EF4-FFF2-40B4-BE49-F238E27FC236}">
                <a16:creationId xmlns:a16="http://schemas.microsoft.com/office/drawing/2014/main" id="{2855E799-0D1B-4CAF-8275-E2B31052BD57}"/>
              </a:ext>
            </a:extLst>
          </p:cNvPr>
          <p:cNvSpPr>
            <a:spLocks noGrp="1" noRot="1" noChangeAspect="1" noChangeArrowheads="1" noTextEdit="1"/>
          </p:cNvSpPr>
          <p:nvPr>
            <p:ph type="sldImg"/>
          </p:nvPr>
        </p:nvSpPr>
        <p:spPr>
          <a:xfrm>
            <a:off x="381000" y="685800"/>
            <a:ext cx="6096000" cy="3429000"/>
          </a:xfrm>
          <a:ln/>
        </p:spPr>
      </p:sp>
      <p:sp>
        <p:nvSpPr>
          <p:cNvPr id="156675" name="Rectangle 3">
            <a:extLst>
              <a:ext uri="{FF2B5EF4-FFF2-40B4-BE49-F238E27FC236}">
                <a16:creationId xmlns:a16="http://schemas.microsoft.com/office/drawing/2014/main" id="{262252FD-5234-490E-9268-AE0B9B3995D3}"/>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3F66AE5-722F-4A07-A83B-CD6D34575777}"/>
              </a:ext>
            </a:extLst>
          </p:cNvPr>
          <p:cNvSpPr>
            <a:spLocks noGrp="1" noChangeArrowheads="1"/>
          </p:cNvSpPr>
          <p:nvPr>
            <p:ph type="sldNum" sz="quarter" idx="5"/>
          </p:nvPr>
        </p:nvSpPr>
        <p:spPr>
          <a:ln/>
        </p:spPr>
        <p:txBody>
          <a:bodyPr/>
          <a:lstStyle/>
          <a:p>
            <a:fld id="{935941DA-EC2D-4716-A6BC-AC4BA1EB496A}" type="slidenum">
              <a:rPr lang="en-US" altLang="en-US"/>
              <a:pPr/>
              <a:t>61</a:t>
            </a:fld>
            <a:endParaRPr lang="en-US" altLang="en-US"/>
          </a:p>
        </p:txBody>
      </p:sp>
      <p:sp>
        <p:nvSpPr>
          <p:cNvPr id="156674" name="Rectangle 2">
            <a:extLst>
              <a:ext uri="{FF2B5EF4-FFF2-40B4-BE49-F238E27FC236}">
                <a16:creationId xmlns:a16="http://schemas.microsoft.com/office/drawing/2014/main" id="{2855E799-0D1B-4CAF-8275-E2B31052BD57}"/>
              </a:ext>
            </a:extLst>
          </p:cNvPr>
          <p:cNvSpPr>
            <a:spLocks noGrp="1" noRot="1" noChangeAspect="1" noChangeArrowheads="1" noTextEdit="1"/>
          </p:cNvSpPr>
          <p:nvPr>
            <p:ph type="sldImg"/>
          </p:nvPr>
        </p:nvSpPr>
        <p:spPr>
          <a:xfrm>
            <a:off x="381000" y="685800"/>
            <a:ext cx="6096000" cy="3429000"/>
          </a:xfrm>
          <a:ln/>
        </p:spPr>
      </p:sp>
      <p:sp>
        <p:nvSpPr>
          <p:cNvPr id="156675" name="Rectangle 3">
            <a:extLst>
              <a:ext uri="{FF2B5EF4-FFF2-40B4-BE49-F238E27FC236}">
                <a16:creationId xmlns:a16="http://schemas.microsoft.com/office/drawing/2014/main" id="{262252FD-5234-490E-9268-AE0B9B3995D3}"/>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31585378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62</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1323116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63</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1731372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CA2BDF3-46FF-4C3A-84AD-86783CEA8B7A}"/>
              </a:ext>
            </a:extLst>
          </p:cNvPr>
          <p:cNvSpPr>
            <a:spLocks noGrp="1" noChangeArrowheads="1"/>
          </p:cNvSpPr>
          <p:nvPr>
            <p:ph type="sldNum" sz="quarter" idx="5"/>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1157685" indent="-444044">
              <a:spcBef>
                <a:spcPct val="30000"/>
              </a:spcBef>
              <a:defRPr sz="1600">
                <a:solidFill>
                  <a:schemeClr val="tx1"/>
                </a:solidFill>
                <a:latin typeface="Arial" panose="020B0604020202020204" pitchFamily="34" charset="0"/>
                <a:cs typeface="Arial" panose="020B0604020202020204" pitchFamily="34" charset="0"/>
              </a:defRPr>
            </a:lvl2pPr>
            <a:lvl3pPr marL="1782124" indent="-354840">
              <a:spcBef>
                <a:spcPct val="30000"/>
              </a:spcBef>
              <a:defRPr sz="1600">
                <a:solidFill>
                  <a:schemeClr val="tx1"/>
                </a:solidFill>
                <a:latin typeface="Arial" panose="020B0604020202020204" pitchFamily="34" charset="0"/>
                <a:cs typeface="Arial" panose="020B0604020202020204" pitchFamily="34" charset="0"/>
              </a:defRPr>
            </a:lvl3pPr>
            <a:lvl4pPr marL="2493782" indent="-354840">
              <a:spcBef>
                <a:spcPct val="30000"/>
              </a:spcBef>
              <a:defRPr sz="1600">
                <a:solidFill>
                  <a:schemeClr val="tx1"/>
                </a:solidFill>
                <a:latin typeface="Arial" panose="020B0604020202020204" pitchFamily="34" charset="0"/>
                <a:cs typeface="Arial" panose="020B0604020202020204" pitchFamily="34" charset="0"/>
              </a:defRPr>
            </a:lvl4pPr>
            <a:lvl5pPr marL="3207425" indent="-354840">
              <a:spcBef>
                <a:spcPct val="30000"/>
              </a:spcBef>
              <a:defRPr sz="1600">
                <a:solidFill>
                  <a:schemeClr val="tx1"/>
                </a:solidFill>
                <a:latin typeface="Arial" panose="020B0604020202020204" pitchFamily="34" charset="0"/>
                <a:cs typeface="Arial" panose="020B0604020202020204" pitchFamily="34" charset="0"/>
              </a:defRPr>
            </a:lvl5pPr>
            <a:lvl6pPr marL="3778340"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4349253"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920167"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5491080"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defTabSz="1141828">
              <a:spcBef>
                <a:spcPct val="0"/>
              </a:spcBef>
              <a:defRPr/>
            </a:pPr>
            <a:fld id="{F2A336B0-4F46-4FEA-BD6B-3A7DD238EB45}" type="slidenum">
              <a:rPr lang="en-US" altLang="en-US" sz="2000">
                <a:solidFill>
                  <a:srgbClr val="000000"/>
                </a:solidFill>
                <a:latin typeface="Calibri" panose="020F0502020204030204" pitchFamily="34" charset="0"/>
                <a:cs typeface="Calibri" panose="020F0502020204030204" pitchFamily="34" charset="0"/>
              </a:rPr>
              <a:pPr defTabSz="1141828">
                <a:spcBef>
                  <a:spcPct val="0"/>
                </a:spcBef>
                <a:defRPr/>
              </a:pPr>
              <a:t>6</a:t>
            </a:fld>
            <a:endParaRPr lang="en-US" altLang="en-US" sz="2000">
              <a:solidFill>
                <a:srgbClr val="000000"/>
              </a:solidFill>
              <a:latin typeface="Calibri" panose="020F0502020204030204" pitchFamily="34" charset="0"/>
              <a:cs typeface="Calibri" panose="020F0502020204030204" pitchFamily="34" charset="0"/>
            </a:endParaRPr>
          </a:p>
        </p:txBody>
      </p:sp>
      <p:sp>
        <p:nvSpPr>
          <p:cNvPr id="16387" name="Rectangle 2">
            <a:extLst>
              <a:ext uri="{FF2B5EF4-FFF2-40B4-BE49-F238E27FC236}">
                <a16:creationId xmlns:a16="http://schemas.microsoft.com/office/drawing/2014/main" id="{B50EF70F-A3D1-4E3F-8263-4BEE17C9CC76}"/>
              </a:ext>
            </a:extLst>
          </p:cNvPr>
          <p:cNvSpPr>
            <a:spLocks noGrp="1" noRot="1" noChangeAspect="1" noChangeArrowheads="1" noTextEdit="1"/>
          </p:cNvSpPr>
          <p:nvPr>
            <p:ph type="sldImg"/>
          </p:nvPr>
        </p:nvSpPr>
        <p:spPr>
          <a:xfrm>
            <a:off x="633413" y="795338"/>
            <a:ext cx="7056437" cy="3968750"/>
          </a:xfrm>
          <a:ln/>
        </p:spPr>
      </p:sp>
      <p:sp>
        <p:nvSpPr>
          <p:cNvPr id="59396" name="Rectangle 3">
            <a:extLst>
              <a:ext uri="{FF2B5EF4-FFF2-40B4-BE49-F238E27FC236}">
                <a16:creationId xmlns:a16="http://schemas.microsoft.com/office/drawing/2014/main" id="{64B3660C-F29F-4F28-8260-7E4480D94395}"/>
              </a:ext>
            </a:extLst>
          </p:cNvPr>
          <p:cNvSpPr>
            <a:spLocks noGrp="1" noChangeArrowheads="1"/>
          </p:cNvSpPr>
          <p:nvPr>
            <p:ph type="body" idx="1"/>
          </p:nvPr>
        </p:nvSpPr>
        <p:spPr>
          <a:xfrm>
            <a:off x="1533090" y="6417905"/>
            <a:ext cx="8427882" cy="6078290"/>
          </a:xfrm>
        </p:spPr>
        <p:txBody>
          <a:bodyPr/>
          <a:lstStyle/>
          <a:p>
            <a:pPr>
              <a:spcBef>
                <a:spcPts val="0"/>
              </a:spcBef>
              <a:spcAft>
                <a:spcPts val="1558"/>
              </a:spcAft>
              <a:defRPr/>
            </a:pPr>
            <a:endParaRPr lang="en-US" altLang="en-US" sz="2000" b="1" dirty="0">
              <a:latin typeface="+mn-lt"/>
            </a:endParaRPr>
          </a:p>
        </p:txBody>
      </p:sp>
      <p:sp>
        <p:nvSpPr>
          <p:cNvPr id="16389" name="Date Placeholder 1">
            <a:extLst>
              <a:ext uri="{FF2B5EF4-FFF2-40B4-BE49-F238E27FC236}">
                <a16:creationId xmlns:a16="http://schemas.microsoft.com/office/drawing/2014/main" id="{9E098A65-AE92-4B68-A1A1-AFA81FE04D7A}"/>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6/24/2018</a:t>
            </a:r>
          </a:p>
        </p:txBody>
      </p:sp>
      <p:sp>
        <p:nvSpPr>
          <p:cNvPr id="16390" name="Header Placeholder 2">
            <a:extLst>
              <a:ext uri="{FF2B5EF4-FFF2-40B4-BE49-F238E27FC236}">
                <a16:creationId xmlns:a16="http://schemas.microsoft.com/office/drawing/2014/main" id="{4564F80D-82A5-4B19-8165-1EBC52DA3BC8}"/>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Dr. Jim McGowan - Law and Grace Session 9</a:t>
            </a:r>
          </a:p>
        </p:txBody>
      </p:sp>
      <p:sp>
        <p:nvSpPr>
          <p:cNvPr id="16391" name="Footer Placeholder 3">
            <a:extLst>
              <a:ext uri="{FF2B5EF4-FFF2-40B4-BE49-F238E27FC236}">
                <a16:creationId xmlns:a16="http://schemas.microsoft.com/office/drawing/2014/main" id="{CB60033A-1C11-41A6-8ED2-2B583A330DA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58182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17EC34-98BC-4731-A6FD-E8F356BE6A43}"/>
              </a:ext>
            </a:extLst>
          </p:cNvPr>
          <p:cNvSpPr>
            <a:spLocks noGrp="1" noChangeArrowheads="1"/>
          </p:cNvSpPr>
          <p:nvPr>
            <p:ph type="sldNum" sz="quarter" idx="5"/>
          </p:nvPr>
        </p:nvSpPr>
        <p:spPr>
          <a:ln/>
        </p:spPr>
        <p:txBody>
          <a:bodyPr/>
          <a:lstStyle/>
          <a:p>
            <a:fld id="{12A9CF67-FA56-452B-8980-5AE6CF3BBAA8}" type="slidenum">
              <a:rPr lang="en-US" altLang="en-US"/>
              <a:pPr/>
              <a:t>64</a:t>
            </a:fld>
            <a:endParaRPr lang="en-US" altLang="en-US"/>
          </a:p>
        </p:txBody>
      </p:sp>
      <p:sp>
        <p:nvSpPr>
          <p:cNvPr id="169986" name="Rectangle 2">
            <a:extLst>
              <a:ext uri="{FF2B5EF4-FFF2-40B4-BE49-F238E27FC236}">
                <a16:creationId xmlns:a16="http://schemas.microsoft.com/office/drawing/2014/main" id="{6E39EE75-D5A1-4038-BCB1-5FE830E3DD83}"/>
              </a:ext>
            </a:extLst>
          </p:cNvPr>
          <p:cNvSpPr>
            <a:spLocks noGrp="1" noRot="1" noChangeAspect="1" noChangeArrowheads="1" noTextEdit="1"/>
          </p:cNvSpPr>
          <p:nvPr>
            <p:ph type="sldImg"/>
          </p:nvPr>
        </p:nvSpPr>
        <p:spPr>
          <a:xfrm>
            <a:off x="381000" y="685800"/>
            <a:ext cx="6096000" cy="3429000"/>
          </a:xfrm>
          <a:ln/>
        </p:spPr>
      </p:sp>
      <p:sp>
        <p:nvSpPr>
          <p:cNvPr id="169987" name="Rectangle 3">
            <a:extLst>
              <a:ext uri="{FF2B5EF4-FFF2-40B4-BE49-F238E27FC236}">
                <a16:creationId xmlns:a16="http://schemas.microsoft.com/office/drawing/2014/main" id="{77C64B75-97C1-4DE3-926C-0BC440D78A7F}"/>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27864AA-AE4A-44AE-A563-23149F37A23A}"/>
              </a:ext>
            </a:extLst>
          </p:cNvPr>
          <p:cNvSpPr>
            <a:spLocks noGrp="1" noChangeArrowheads="1"/>
          </p:cNvSpPr>
          <p:nvPr>
            <p:ph type="sldNum" sz="quarter" idx="5"/>
          </p:nvPr>
        </p:nvSpPr>
        <p:spPr>
          <a:ln/>
        </p:spPr>
        <p:txBody>
          <a:bodyPr/>
          <a:lstStyle/>
          <a:p>
            <a:fld id="{1BAE5DB4-A88D-40BE-8604-89B3BD5E64AF}" type="slidenum">
              <a:rPr lang="en-US" altLang="en-US"/>
              <a:pPr/>
              <a:t>65</a:t>
            </a:fld>
            <a:endParaRPr lang="en-US" altLang="en-US"/>
          </a:p>
        </p:txBody>
      </p:sp>
      <p:sp>
        <p:nvSpPr>
          <p:cNvPr id="29698" name="Rectangle 2">
            <a:extLst>
              <a:ext uri="{FF2B5EF4-FFF2-40B4-BE49-F238E27FC236}">
                <a16:creationId xmlns:a16="http://schemas.microsoft.com/office/drawing/2014/main" id="{5EB3E776-39D6-4488-9FBC-1E8A8411E554}"/>
              </a:ext>
            </a:extLst>
          </p:cNvPr>
          <p:cNvSpPr>
            <a:spLocks noGrp="1" noRot="1" noChangeAspect="1" noChangeArrowheads="1" noTextEdit="1"/>
          </p:cNvSpPr>
          <p:nvPr>
            <p:ph type="sldImg"/>
          </p:nvPr>
        </p:nvSpPr>
        <p:spPr>
          <a:xfrm>
            <a:off x="381000" y="685800"/>
            <a:ext cx="6096000" cy="3429000"/>
          </a:xfrm>
          <a:ln/>
        </p:spPr>
      </p:sp>
      <p:sp>
        <p:nvSpPr>
          <p:cNvPr id="29699" name="Rectangle 3">
            <a:extLst>
              <a:ext uri="{FF2B5EF4-FFF2-40B4-BE49-F238E27FC236}">
                <a16:creationId xmlns:a16="http://schemas.microsoft.com/office/drawing/2014/main" id="{CEED4512-AF46-4EA4-B937-E0255CD7D0E9}"/>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2D78905-BE13-495C-9B46-28B99E6F650A}"/>
              </a:ext>
            </a:extLst>
          </p:cNvPr>
          <p:cNvSpPr>
            <a:spLocks noGrp="1" noChangeArrowheads="1"/>
          </p:cNvSpPr>
          <p:nvPr>
            <p:ph type="sldNum" sz="quarter" idx="5"/>
          </p:nvPr>
        </p:nvSpPr>
        <p:spPr>
          <a:ln/>
        </p:spPr>
        <p:txBody>
          <a:bodyPr/>
          <a:lstStyle/>
          <a:p>
            <a:fld id="{A68E16C2-D0CF-4D05-9D17-00BB29C127CD}" type="slidenum">
              <a:rPr lang="en-US" altLang="en-US"/>
              <a:pPr/>
              <a:t>66</a:t>
            </a:fld>
            <a:endParaRPr lang="en-US" altLang="en-US"/>
          </a:p>
        </p:txBody>
      </p:sp>
      <p:sp>
        <p:nvSpPr>
          <p:cNvPr id="158722" name="Rectangle 2">
            <a:extLst>
              <a:ext uri="{FF2B5EF4-FFF2-40B4-BE49-F238E27FC236}">
                <a16:creationId xmlns:a16="http://schemas.microsoft.com/office/drawing/2014/main" id="{DC389563-2971-42D8-AA26-D8EACE3E52B6}"/>
              </a:ext>
            </a:extLst>
          </p:cNvPr>
          <p:cNvSpPr>
            <a:spLocks noGrp="1" noRot="1" noChangeAspect="1" noChangeArrowheads="1" noTextEdit="1"/>
          </p:cNvSpPr>
          <p:nvPr>
            <p:ph type="sldImg"/>
          </p:nvPr>
        </p:nvSpPr>
        <p:spPr>
          <a:xfrm>
            <a:off x="381000" y="685800"/>
            <a:ext cx="6096000" cy="3429000"/>
          </a:xfrm>
          <a:ln/>
        </p:spPr>
      </p:sp>
      <p:sp>
        <p:nvSpPr>
          <p:cNvPr id="158723" name="Rectangle 3">
            <a:extLst>
              <a:ext uri="{FF2B5EF4-FFF2-40B4-BE49-F238E27FC236}">
                <a16:creationId xmlns:a16="http://schemas.microsoft.com/office/drawing/2014/main" id="{A5E1DC41-AB09-4584-BE1A-978297073439}"/>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A15C864-0B96-4C15-BF5F-FA0B06FA7348}"/>
              </a:ext>
            </a:extLst>
          </p:cNvPr>
          <p:cNvSpPr>
            <a:spLocks noGrp="1" noChangeArrowheads="1"/>
          </p:cNvSpPr>
          <p:nvPr>
            <p:ph type="sldNum" sz="quarter" idx="5"/>
          </p:nvPr>
        </p:nvSpPr>
        <p:spPr>
          <a:ln/>
        </p:spPr>
        <p:txBody>
          <a:bodyPr/>
          <a:lstStyle/>
          <a:p>
            <a:fld id="{B6579C66-B3A0-4EDC-A69F-828E6BE02751}" type="slidenum">
              <a:rPr lang="en-US" altLang="en-US"/>
              <a:pPr/>
              <a:t>67</a:t>
            </a:fld>
            <a:endParaRPr lang="en-US" altLang="en-US"/>
          </a:p>
        </p:txBody>
      </p:sp>
      <p:sp>
        <p:nvSpPr>
          <p:cNvPr id="31746" name="Rectangle 2">
            <a:extLst>
              <a:ext uri="{FF2B5EF4-FFF2-40B4-BE49-F238E27FC236}">
                <a16:creationId xmlns:a16="http://schemas.microsoft.com/office/drawing/2014/main" id="{D620421F-E837-4FC1-8E54-3A43A2122565}"/>
              </a:ext>
            </a:extLst>
          </p:cNvPr>
          <p:cNvSpPr>
            <a:spLocks noGrp="1" noRot="1" noChangeAspect="1" noChangeArrowheads="1" noTextEdit="1"/>
          </p:cNvSpPr>
          <p:nvPr>
            <p:ph type="sldImg"/>
          </p:nvPr>
        </p:nvSpPr>
        <p:spPr>
          <a:xfrm>
            <a:off x="381000" y="685800"/>
            <a:ext cx="6096000" cy="3429000"/>
          </a:xfrm>
          <a:ln/>
        </p:spPr>
      </p:sp>
      <p:sp>
        <p:nvSpPr>
          <p:cNvPr id="31747" name="Rectangle 3">
            <a:extLst>
              <a:ext uri="{FF2B5EF4-FFF2-40B4-BE49-F238E27FC236}">
                <a16:creationId xmlns:a16="http://schemas.microsoft.com/office/drawing/2014/main" id="{3CF6D7A9-2057-47A7-AE24-EF0CB5D6B494}"/>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558AAF0-1A44-45A0-BF58-FD9270EDD36D}"/>
              </a:ext>
            </a:extLst>
          </p:cNvPr>
          <p:cNvSpPr>
            <a:spLocks noGrp="1" noRot="1" noChangeAspect="1" noChangeArrowheads="1" noTextEdit="1"/>
          </p:cNvSpPr>
          <p:nvPr>
            <p:ph type="sldImg"/>
          </p:nvPr>
        </p:nvSpPr>
        <p:spPr>
          <a:xfrm>
            <a:off x="381000" y="685800"/>
            <a:ext cx="6096000" cy="3429000"/>
          </a:xfrm>
          <a:ln/>
        </p:spPr>
      </p:sp>
      <p:sp>
        <p:nvSpPr>
          <p:cNvPr id="24579" name="Notes Placeholder 2">
            <a:extLst>
              <a:ext uri="{FF2B5EF4-FFF2-40B4-BE49-F238E27FC236}">
                <a16:creationId xmlns:a16="http://schemas.microsoft.com/office/drawing/2014/main" id="{CDDDE7E5-B603-4DE7-9164-DAF0757B503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4580" name="Slide Number Placeholder 3">
            <a:extLst>
              <a:ext uri="{FF2B5EF4-FFF2-40B4-BE49-F238E27FC236}">
                <a16:creationId xmlns:a16="http://schemas.microsoft.com/office/drawing/2014/main" id="{ECF5DE77-872C-49ED-A7A7-58FD8EBAA2A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9600">
                <a:solidFill>
                  <a:schemeClr val="tx1"/>
                </a:solidFill>
                <a:latin typeface="Arial" panose="020B0604020202020204" pitchFamily="34" charset="0"/>
                <a:cs typeface="Arial" panose="020B0604020202020204" pitchFamily="34" charset="0"/>
              </a:defRPr>
            </a:lvl1pPr>
            <a:lvl2pPr marL="742950" indent="-285750">
              <a:defRPr sz="9600">
                <a:solidFill>
                  <a:schemeClr val="tx1"/>
                </a:solidFill>
                <a:latin typeface="Arial" panose="020B0604020202020204" pitchFamily="34" charset="0"/>
                <a:cs typeface="Arial" panose="020B0604020202020204" pitchFamily="34" charset="0"/>
              </a:defRPr>
            </a:lvl2pPr>
            <a:lvl3pPr marL="1143000" indent="-228600">
              <a:defRPr sz="9600">
                <a:solidFill>
                  <a:schemeClr val="tx1"/>
                </a:solidFill>
                <a:latin typeface="Arial" panose="020B0604020202020204" pitchFamily="34" charset="0"/>
                <a:cs typeface="Arial" panose="020B0604020202020204" pitchFamily="34" charset="0"/>
              </a:defRPr>
            </a:lvl3pPr>
            <a:lvl4pPr marL="1600200" indent="-228600">
              <a:defRPr sz="9600">
                <a:solidFill>
                  <a:schemeClr val="tx1"/>
                </a:solidFill>
                <a:latin typeface="Arial" panose="020B0604020202020204" pitchFamily="34" charset="0"/>
                <a:cs typeface="Arial" panose="020B0604020202020204" pitchFamily="34" charset="0"/>
              </a:defRPr>
            </a:lvl4pPr>
            <a:lvl5pPr marL="2057400" indent="-228600">
              <a:defRPr sz="9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159FE-4EDC-4EF7-ACF6-3708546F4AB3}" type="slidenum">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4581" name="Date Placeholder 4">
            <a:extLst>
              <a:ext uri="{FF2B5EF4-FFF2-40B4-BE49-F238E27FC236}">
                <a16:creationId xmlns:a16="http://schemas.microsoft.com/office/drawing/2014/main" id="{5C928811-4EE3-4378-AB67-26E3C201861A}"/>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9600">
                <a:solidFill>
                  <a:schemeClr val="tx1"/>
                </a:solidFill>
                <a:latin typeface="Arial" panose="020B0604020202020204" pitchFamily="34" charset="0"/>
                <a:cs typeface="Arial" panose="020B0604020202020204" pitchFamily="34" charset="0"/>
              </a:defRPr>
            </a:lvl1pPr>
            <a:lvl2pPr marL="742950" indent="-285750">
              <a:defRPr sz="9600">
                <a:solidFill>
                  <a:schemeClr val="tx1"/>
                </a:solidFill>
                <a:latin typeface="Arial" panose="020B0604020202020204" pitchFamily="34" charset="0"/>
                <a:cs typeface="Arial" panose="020B0604020202020204" pitchFamily="34" charset="0"/>
              </a:defRPr>
            </a:lvl2pPr>
            <a:lvl3pPr marL="1143000" indent="-228600">
              <a:defRPr sz="9600">
                <a:solidFill>
                  <a:schemeClr val="tx1"/>
                </a:solidFill>
                <a:latin typeface="Arial" panose="020B0604020202020204" pitchFamily="34" charset="0"/>
                <a:cs typeface="Arial" panose="020B0604020202020204" pitchFamily="34" charset="0"/>
              </a:defRPr>
            </a:lvl3pPr>
            <a:lvl4pPr marL="1600200" indent="-228600">
              <a:defRPr sz="9600">
                <a:solidFill>
                  <a:schemeClr val="tx1"/>
                </a:solidFill>
                <a:latin typeface="Arial" panose="020B0604020202020204" pitchFamily="34" charset="0"/>
                <a:cs typeface="Arial" panose="020B0604020202020204" pitchFamily="34" charset="0"/>
              </a:defRPr>
            </a:lvl4pPr>
            <a:lvl5pPr marL="2057400" indent="-228600">
              <a:defRPr sz="9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24582" name="Header Placeholder 5">
            <a:extLst>
              <a:ext uri="{FF2B5EF4-FFF2-40B4-BE49-F238E27FC236}">
                <a16:creationId xmlns:a16="http://schemas.microsoft.com/office/drawing/2014/main" id="{29DB13C7-3440-4B42-ABC2-DBCF4C0F2BDA}"/>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9600">
                <a:solidFill>
                  <a:schemeClr val="tx1"/>
                </a:solidFill>
                <a:latin typeface="Arial" panose="020B0604020202020204" pitchFamily="34" charset="0"/>
                <a:cs typeface="Arial" panose="020B0604020202020204" pitchFamily="34" charset="0"/>
              </a:defRPr>
            </a:lvl1pPr>
            <a:lvl2pPr marL="742950" indent="-285750">
              <a:defRPr sz="9600">
                <a:solidFill>
                  <a:schemeClr val="tx1"/>
                </a:solidFill>
                <a:latin typeface="Arial" panose="020B0604020202020204" pitchFamily="34" charset="0"/>
                <a:cs typeface="Arial" panose="020B0604020202020204" pitchFamily="34" charset="0"/>
              </a:defRPr>
            </a:lvl2pPr>
            <a:lvl3pPr marL="1143000" indent="-228600">
              <a:defRPr sz="9600">
                <a:solidFill>
                  <a:schemeClr val="tx1"/>
                </a:solidFill>
                <a:latin typeface="Arial" panose="020B0604020202020204" pitchFamily="34" charset="0"/>
                <a:cs typeface="Arial" panose="020B0604020202020204" pitchFamily="34" charset="0"/>
              </a:defRPr>
            </a:lvl3pPr>
            <a:lvl4pPr marL="1600200" indent="-228600">
              <a:defRPr sz="9600">
                <a:solidFill>
                  <a:schemeClr val="tx1"/>
                </a:solidFill>
                <a:latin typeface="Arial" panose="020B0604020202020204" pitchFamily="34" charset="0"/>
                <a:cs typeface="Arial" panose="020B0604020202020204" pitchFamily="34" charset="0"/>
              </a:defRPr>
            </a:lvl4pPr>
            <a:lvl5pPr marL="2057400" indent="-228600">
              <a:defRPr sz="9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24583" name="Footer Placeholder 6">
            <a:extLst>
              <a:ext uri="{FF2B5EF4-FFF2-40B4-BE49-F238E27FC236}">
                <a16:creationId xmlns:a16="http://schemas.microsoft.com/office/drawing/2014/main" id="{15CA895A-5879-4E07-8488-248316178116}"/>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9600">
                <a:solidFill>
                  <a:schemeClr val="tx1"/>
                </a:solidFill>
                <a:latin typeface="Arial" panose="020B0604020202020204" pitchFamily="34" charset="0"/>
                <a:cs typeface="Arial" panose="020B0604020202020204" pitchFamily="34" charset="0"/>
              </a:defRPr>
            </a:lvl1pPr>
            <a:lvl2pPr marL="742950" indent="-285750">
              <a:defRPr sz="9600">
                <a:solidFill>
                  <a:schemeClr val="tx1"/>
                </a:solidFill>
                <a:latin typeface="Arial" panose="020B0604020202020204" pitchFamily="34" charset="0"/>
                <a:cs typeface="Arial" panose="020B0604020202020204" pitchFamily="34" charset="0"/>
              </a:defRPr>
            </a:lvl2pPr>
            <a:lvl3pPr marL="1143000" indent="-228600">
              <a:defRPr sz="9600">
                <a:solidFill>
                  <a:schemeClr val="tx1"/>
                </a:solidFill>
                <a:latin typeface="Arial" panose="020B0604020202020204" pitchFamily="34" charset="0"/>
                <a:cs typeface="Arial" panose="020B0604020202020204" pitchFamily="34" charset="0"/>
              </a:defRPr>
            </a:lvl3pPr>
            <a:lvl4pPr marL="1600200" indent="-228600">
              <a:defRPr sz="9600">
                <a:solidFill>
                  <a:schemeClr val="tx1"/>
                </a:solidFill>
                <a:latin typeface="Arial" panose="020B0604020202020204" pitchFamily="34" charset="0"/>
                <a:cs typeface="Arial" panose="020B0604020202020204" pitchFamily="34" charset="0"/>
              </a:defRPr>
            </a:lvl4pPr>
            <a:lvl5pPr marL="2057400" indent="-228600">
              <a:defRPr sz="9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2140337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DD55FE-D50A-47B5-BEA8-0A172C13FD7A}"/>
              </a:ext>
            </a:extLst>
          </p:cNvPr>
          <p:cNvSpPr>
            <a:spLocks noGrp="1" noChangeArrowheads="1"/>
          </p:cNvSpPr>
          <p:nvPr>
            <p:ph type="sldNum" sz="quarter" idx="5"/>
          </p:nvPr>
        </p:nvSpPr>
        <p:spPr>
          <a:ln/>
        </p:spPr>
        <p:txBody>
          <a:bodyPr/>
          <a:lstStyle/>
          <a:p>
            <a:fld id="{935ECB9C-68A9-48EB-B7F4-8371FDEB3461}" type="slidenum">
              <a:rPr lang="en-US" altLang="en-US"/>
              <a:pPr/>
              <a:t>69</a:t>
            </a:fld>
            <a:endParaRPr lang="en-US" altLang="en-US"/>
          </a:p>
        </p:txBody>
      </p:sp>
      <p:sp>
        <p:nvSpPr>
          <p:cNvPr id="39938" name="Rectangle 2">
            <a:extLst>
              <a:ext uri="{FF2B5EF4-FFF2-40B4-BE49-F238E27FC236}">
                <a16:creationId xmlns:a16="http://schemas.microsoft.com/office/drawing/2014/main" id="{13E0F752-AC1F-43F9-AB9F-FAFE7496095D}"/>
              </a:ext>
            </a:extLst>
          </p:cNvPr>
          <p:cNvSpPr>
            <a:spLocks noGrp="1" noRot="1" noChangeAspect="1" noChangeArrowheads="1" noTextEdit="1"/>
          </p:cNvSpPr>
          <p:nvPr>
            <p:ph type="sldImg"/>
          </p:nvPr>
        </p:nvSpPr>
        <p:spPr>
          <a:xfrm>
            <a:off x="381000" y="685800"/>
            <a:ext cx="6096000" cy="3429000"/>
          </a:xfrm>
          <a:ln/>
        </p:spPr>
      </p:sp>
      <p:sp>
        <p:nvSpPr>
          <p:cNvPr id="39939" name="Rectangle 3">
            <a:extLst>
              <a:ext uri="{FF2B5EF4-FFF2-40B4-BE49-F238E27FC236}">
                <a16:creationId xmlns:a16="http://schemas.microsoft.com/office/drawing/2014/main" id="{D4A69069-9A38-436F-AE4C-392FE2A90C04}"/>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443B6B6F-2BD3-47C8-93B0-F61B383EE970}"/>
              </a:ext>
            </a:extLst>
          </p:cNvPr>
          <p:cNvSpPr>
            <a:spLocks noGrp="1" noRot="1" noChangeAspect="1" noChangeArrowheads="1" noTextEdit="1"/>
          </p:cNvSpPr>
          <p:nvPr>
            <p:ph type="sldImg"/>
          </p:nvPr>
        </p:nvSpPr>
        <p:spPr>
          <a:xfrm>
            <a:off x="381000" y="685800"/>
            <a:ext cx="6096000" cy="3429000"/>
          </a:xfrm>
          <a:ln/>
        </p:spPr>
      </p:sp>
      <p:sp>
        <p:nvSpPr>
          <p:cNvPr id="12291" name="Notes Placeholder 2">
            <a:extLst>
              <a:ext uri="{FF2B5EF4-FFF2-40B4-BE49-F238E27FC236}">
                <a16:creationId xmlns:a16="http://schemas.microsoft.com/office/drawing/2014/main" id="{54FFFD1C-6EDA-4BCB-9431-6EBFC91DC69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2292" name="Slide Number Placeholder 3">
            <a:extLst>
              <a:ext uri="{FF2B5EF4-FFF2-40B4-BE49-F238E27FC236}">
                <a16:creationId xmlns:a16="http://schemas.microsoft.com/office/drawing/2014/main" id="{5CE1A1C8-5477-46F5-8F20-6C98FB76A2F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Arial" panose="020B0604020202020204" pitchFamily="34" charset="0"/>
                <a:cs typeface="Arial" panose="020B0604020202020204" pitchFamily="34" charset="0"/>
              </a:defRPr>
            </a:lvl1pPr>
            <a:lvl2pPr marL="927100" indent="-355600" defTabSz="965200">
              <a:spcBef>
                <a:spcPct val="30000"/>
              </a:spcBef>
              <a:defRPr sz="1200">
                <a:solidFill>
                  <a:schemeClr val="tx1"/>
                </a:solidFill>
                <a:latin typeface="Arial" panose="020B0604020202020204" pitchFamily="34" charset="0"/>
                <a:cs typeface="Arial" panose="020B0604020202020204" pitchFamily="34" charset="0"/>
              </a:defRPr>
            </a:lvl2pPr>
            <a:lvl3pPr marL="1427163" indent="-284163" defTabSz="965200">
              <a:spcBef>
                <a:spcPct val="30000"/>
              </a:spcBef>
              <a:defRPr sz="1200">
                <a:solidFill>
                  <a:schemeClr val="tx1"/>
                </a:solidFill>
                <a:latin typeface="Arial" panose="020B0604020202020204" pitchFamily="34" charset="0"/>
                <a:cs typeface="Arial" panose="020B0604020202020204" pitchFamily="34" charset="0"/>
              </a:defRPr>
            </a:lvl3pPr>
            <a:lvl4pPr marL="1997075" indent="-284163" defTabSz="965200">
              <a:spcBef>
                <a:spcPct val="30000"/>
              </a:spcBef>
              <a:defRPr sz="1200">
                <a:solidFill>
                  <a:schemeClr val="tx1"/>
                </a:solidFill>
                <a:latin typeface="Arial" panose="020B0604020202020204" pitchFamily="34" charset="0"/>
                <a:cs typeface="Arial" panose="020B0604020202020204" pitchFamily="34" charset="0"/>
              </a:defRPr>
            </a:lvl4pPr>
            <a:lvl5pPr marL="2568575" indent="-284163" defTabSz="965200">
              <a:spcBef>
                <a:spcPct val="30000"/>
              </a:spcBef>
              <a:defRPr sz="1200">
                <a:solidFill>
                  <a:schemeClr val="tx1"/>
                </a:solidFill>
                <a:latin typeface="Arial" panose="020B0604020202020204" pitchFamily="34" charset="0"/>
                <a:cs typeface="Arial" panose="020B0604020202020204" pitchFamily="34" charset="0"/>
              </a:defRPr>
            </a:lvl5pPr>
            <a:lvl6pPr marL="3025775" indent="-284163" defTabSz="965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482975" indent="-284163" defTabSz="965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940175" indent="-284163" defTabSz="965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397375" indent="-284163" defTabSz="965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fld id="{73DA5DB8-7B2E-460E-AF0E-58CDC04F6540}" type="slidenum">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65200" rtl="0" eaLnBrk="1" fontAlgn="base" latinLnBrk="0" hangingPunct="1">
                <a:lnSpc>
                  <a:spcPct val="100000"/>
                </a:lnSpc>
                <a:spcBef>
                  <a:spcPct val="0"/>
                </a:spcBef>
                <a:spcAft>
                  <a:spcPct val="0"/>
                </a:spcAft>
                <a:buClrTx/>
                <a:buSzTx/>
                <a:buFontTx/>
                <a:buNone/>
                <a:tabLst/>
                <a:defRPr/>
              </a:pPr>
              <a:t>70</a:t>
            </a:fld>
            <a:endPar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293" name="Footer Placeholder 4">
            <a:extLst>
              <a:ext uri="{FF2B5EF4-FFF2-40B4-BE49-F238E27FC236}">
                <a16:creationId xmlns:a16="http://schemas.microsoft.com/office/drawing/2014/main" id="{D7831455-CD93-4EE2-A4EB-0271CBA10565}"/>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Arial" panose="020B0604020202020204" pitchFamily="34" charset="0"/>
                <a:cs typeface="Arial" panose="020B0604020202020204" pitchFamily="34" charset="0"/>
              </a:defRPr>
            </a:lvl1pPr>
            <a:lvl2pPr marL="927100" indent="-355600" defTabSz="965200">
              <a:spcBef>
                <a:spcPct val="30000"/>
              </a:spcBef>
              <a:defRPr sz="1200">
                <a:solidFill>
                  <a:schemeClr val="tx1"/>
                </a:solidFill>
                <a:latin typeface="Arial" panose="020B0604020202020204" pitchFamily="34" charset="0"/>
                <a:cs typeface="Arial" panose="020B0604020202020204" pitchFamily="34" charset="0"/>
              </a:defRPr>
            </a:lvl2pPr>
            <a:lvl3pPr marL="1427163" indent="-284163" defTabSz="965200">
              <a:spcBef>
                <a:spcPct val="30000"/>
              </a:spcBef>
              <a:defRPr sz="1200">
                <a:solidFill>
                  <a:schemeClr val="tx1"/>
                </a:solidFill>
                <a:latin typeface="Arial" panose="020B0604020202020204" pitchFamily="34" charset="0"/>
                <a:cs typeface="Arial" panose="020B0604020202020204" pitchFamily="34" charset="0"/>
              </a:defRPr>
            </a:lvl3pPr>
            <a:lvl4pPr marL="1997075" indent="-284163" defTabSz="965200">
              <a:spcBef>
                <a:spcPct val="30000"/>
              </a:spcBef>
              <a:defRPr sz="1200">
                <a:solidFill>
                  <a:schemeClr val="tx1"/>
                </a:solidFill>
                <a:latin typeface="Arial" panose="020B0604020202020204" pitchFamily="34" charset="0"/>
                <a:cs typeface="Arial" panose="020B0604020202020204" pitchFamily="34" charset="0"/>
              </a:defRPr>
            </a:lvl4pPr>
            <a:lvl5pPr marL="2568575" indent="-284163" defTabSz="965200">
              <a:spcBef>
                <a:spcPct val="30000"/>
              </a:spcBef>
              <a:defRPr sz="1200">
                <a:solidFill>
                  <a:schemeClr val="tx1"/>
                </a:solidFill>
                <a:latin typeface="Arial" panose="020B0604020202020204" pitchFamily="34" charset="0"/>
                <a:cs typeface="Arial" panose="020B0604020202020204" pitchFamily="34" charset="0"/>
              </a:defRPr>
            </a:lvl5pPr>
            <a:lvl6pPr marL="3025775" indent="-284163" defTabSz="965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482975" indent="-284163" defTabSz="965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940175" indent="-284163" defTabSz="965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397375" indent="-284163" defTabSz="965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65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
        <p:nvSpPr>
          <p:cNvPr id="12294" name="Header Placeholder 5">
            <a:extLst>
              <a:ext uri="{FF2B5EF4-FFF2-40B4-BE49-F238E27FC236}">
                <a16:creationId xmlns:a16="http://schemas.microsoft.com/office/drawing/2014/main" id="{8F2DA630-7677-417C-A7A8-C1F70F501779}"/>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spcBef>
                <a:spcPct val="30000"/>
              </a:spcBef>
              <a:defRPr sz="1200">
                <a:solidFill>
                  <a:schemeClr val="tx1"/>
                </a:solidFill>
                <a:latin typeface="Arial" panose="020B0604020202020204" pitchFamily="34" charset="0"/>
                <a:cs typeface="Arial" panose="020B0604020202020204" pitchFamily="34" charset="0"/>
              </a:defRPr>
            </a:lvl1pPr>
            <a:lvl2pPr marL="927100" indent="-355600" defTabSz="965200">
              <a:spcBef>
                <a:spcPct val="30000"/>
              </a:spcBef>
              <a:defRPr sz="1200">
                <a:solidFill>
                  <a:schemeClr val="tx1"/>
                </a:solidFill>
                <a:latin typeface="Arial" panose="020B0604020202020204" pitchFamily="34" charset="0"/>
                <a:cs typeface="Arial" panose="020B0604020202020204" pitchFamily="34" charset="0"/>
              </a:defRPr>
            </a:lvl2pPr>
            <a:lvl3pPr marL="1427163" indent="-284163" defTabSz="965200">
              <a:spcBef>
                <a:spcPct val="30000"/>
              </a:spcBef>
              <a:defRPr sz="1200">
                <a:solidFill>
                  <a:schemeClr val="tx1"/>
                </a:solidFill>
                <a:latin typeface="Arial" panose="020B0604020202020204" pitchFamily="34" charset="0"/>
                <a:cs typeface="Arial" panose="020B0604020202020204" pitchFamily="34" charset="0"/>
              </a:defRPr>
            </a:lvl3pPr>
            <a:lvl4pPr marL="1997075" indent="-284163" defTabSz="965200">
              <a:spcBef>
                <a:spcPct val="30000"/>
              </a:spcBef>
              <a:defRPr sz="1200">
                <a:solidFill>
                  <a:schemeClr val="tx1"/>
                </a:solidFill>
                <a:latin typeface="Arial" panose="020B0604020202020204" pitchFamily="34" charset="0"/>
                <a:cs typeface="Arial" panose="020B0604020202020204" pitchFamily="34" charset="0"/>
              </a:defRPr>
            </a:lvl4pPr>
            <a:lvl5pPr marL="2568575" indent="-284163" defTabSz="965200">
              <a:spcBef>
                <a:spcPct val="30000"/>
              </a:spcBef>
              <a:defRPr sz="1200">
                <a:solidFill>
                  <a:schemeClr val="tx1"/>
                </a:solidFill>
                <a:latin typeface="Arial" panose="020B0604020202020204" pitchFamily="34" charset="0"/>
                <a:cs typeface="Arial" panose="020B0604020202020204" pitchFamily="34" charset="0"/>
              </a:defRPr>
            </a:lvl5pPr>
            <a:lvl6pPr marL="3025775" indent="-284163" defTabSz="965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482975" indent="-284163" defTabSz="965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940175" indent="-284163" defTabSz="965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397375" indent="-284163" defTabSz="965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65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12295" name="Date Placeholder 1">
            <a:extLst>
              <a:ext uri="{FF2B5EF4-FFF2-40B4-BE49-F238E27FC236}">
                <a16:creationId xmlns:a16="http://schemas.microsoft.com/office/drawing/2014/main" id="{0C71A759-73C8-41D8-B546-EC21B22AEEE8}"/>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5200">
              <a:defRPr sz="9600">
                <a:solidFill>
                  <a:schemeClr val="tx1"/>
                </a:solidFill>
                <a:latin typeface="Arial" panose="020B0604020202020204" pitchFamily="34" charset="0"/>
                <a:cs typeface="Arial" panose="020B0604020202020204" pitchFamily="34" charset="0"/>
              </a:defRPr>
            </a:lvl1pPr>
            <a:lvl2pPr marL="742950" indent="-285750" defTabSz="965200">
              <a:defRPr sz="9600">
                <a:solidFill>
                  <a:schemeClr val="tx1"/>
                </a:solidFill>
                <a:latin typeface="Arial" panose="020B0604020202020204" pitchFamily="34" charset="0"/>
                <a:cs typeface="Arial" panose="020B0604020202020204" pitchFamily="34" charset="0"/>
              </a:defRPr>
            </a:lvl2pPr>
            <a:lvl3pPr marL="1143000" indent="-228600" defTabSz="965200">
              <a:defRPr sz="9600">
                <a:solidFill>
                  <a:schemeClr val="tx1"/>
                </a:solidFill>
                <a:latin typeface="Arial" panose="020B0604020202020204" pitchFamily="34" charset="0"/>
                <a:cs typeface="Arial" panose="020B0604020202020204" pitchFamily="34" charset="0"/>
              </a:defRPr>
            </a:lvl3pPr>
            <a:lvl4pPr marL="1600200" indent="-228600" defTabSz="965200">
              <a:defRPr sz="9600">
                <a:solidFill>
                  <a:schemeClr val="tx1"/>
                </a:solidFill>
                <a:latin typeface="Arial" panose="020B0604020202020204" pitchFamily="34" charset="0"/>
                <a:cs typeface="Arial" panose="020B0604020202020204" pitchFamily="34" charset="0"/>
              </a:defRPr>
            </a:lvl4pPr>
            <a:lvl5pPr marL="2057400" indent="-228600" defTabSz="965200">
              <a:defRPr sz="9600">
                <a:solidFill>
                  <a:schemeClr val="tx1"/>
                </a:solidFill>
                <a:latin typeface="Arial" panose="020B0604020202020204" pitchFamily="34" charset="0"/>
                <a:cs typeface="Arial" panose="020B0604020202020204" pitchFamily="34" charset="0"/>
              </a:defRPr>
            </a:lvl5pPr>
            <a:lvl6pPr marL="2514600" indent="-228600" defTabSz="9652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6pPr>
            <a:lvl7pPr marL="2971800" indent="-228600" defTabSz="9652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7pPr>
            <a:lvl8pPr marL="3429000" indent="-228600" defTabSz="9652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8pPr>
            <a:lvl9pPr marL="3886200" indent="-228600" defTabSz="9652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Tree>
    <p:extLst>
      <p:ext uri="{BB962C8B-B14F-4D97-AF65-F5344CB8AC3E}">
        <p14:creationId xmlns:p14="http://schemas.microsoft.com/office/powerpoint/2010/main" val="929387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558AAF0-1A44-45A0-BF58-FD9270EDD36D}"/>
              </a:ext>
            </a:extLst>
          </p:cNvPr>
          <p:cNvSpPr>
            <a:spLocks noGrp="1" noRot="1" noChangeAspect="1" noChangeArrowheads="1" noTextEdit="1"/>
          </p:cNvSpPr>
          <p:nvPr>
            <p:ph type="sldImg"/>
          </p:nvPr>
        </p:nvSpPr>
        <p:spPr>
          <a:xfrm>
            <a:off x="381000" y="685800"/>
            <a:ext cx="6096000" cy="3429000"/>
          </a:xfrm>
          <a:ln/>
        </p:spPr>
      </p:sp>
      <p:sp>
        <p:nvSpPr>
          <p:cNvPr id="24579" name="Notes Placeholder 2">
            <a:extLst>
              <a:ext uri="{FF2B5EF4-FFF2-40B4-BE49-F238E27FC236}">
                <a16:creationId xmlns:a16="http://schemas.microsoft.com/office/drawing/2014/main" id="{CDDDE7E5-B603-4DE7-9164-DAF0757B503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4580" name="Slide Number Placeholder 3">
            <a:extLst>
              <a:ext uri="{FF2B5EF4-FFF2-40B4-BE49-F238E27FC236}">
                <a16:creationId xmlns:a16="http://schemas.microsoft.com/office/drawing/2014/main" id="{ECF5DE77-872C-49ED-A7A7-58FD8EBAA2A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9600">
                <a:solidFill>
                  <a:schemeClr val="tx1"/>
                </a:solidFill>
                <a:latin typeface="Arial" panose="020B0604020202020204" pitchFamily="34" charset="0"/>
                <a:cs typeface="Arial" panose="020B0604020202020204" pitchFamily="34" charset="0"/>
              </a:defRPr>
            </a:lvl1pPr>
            <a:lvl2pPr marL="742950" indent="-285750">
              <a:defRPr sz="9600">
                <a:solidFill>
                  <a:schemeClr val="tx1"/>
                </a:solidFill>
                <a:latin typeface="Arial" panose="020B0604020202020204" pitchFamily="34" charset="0"/>
                <a:cs typeface="Arial" panose="020B0604020202020204" pitchFamily="34" charset="0"/>
              </a:defRPr>
            </a:lvl2pPr>
            <a:lvl3pPr marL="1143000" indent="-228600">
              <a:defRPr sz="9600">
                <a:solidFill>
                  <a:schemeClr val="tx1"/>
                </a:solidFill>
                <a:latin typeface="Arial" panose="020B0604020202020204" pitchFamily="34" charset="0"/>
                <a:cs typeface="Arial" panose="020B0604020202020204" pitchFamily="34" charset="0"/>
              </a:defRPr>
            </a:lvl3pPr>
            <a:lvl4pPr marL="1600200" indent="-228600">
              <a:defRPr sz="9600">
                <a:solidFill>
                  <a:schemeClr val="tx1"/>
                </a:solidFill>
                <a:latin typeface="Arial" panose="020B0604020202020204" pitchFamily="34" charset="0"/>
                <a:cs typeface="Arial" panose="020B0604020202020204" pitchFamily="34" charset="0"/>
              </a:defRPr>
            </a:lvl4pPr>
            <a:lvl5pPr marL="2057400" indent="-228600">
              <a:defRPr sz="9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159FE-4EDC-4EF7-ACF6-3708546F4AB3}" type="slidenum">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4581" name="Date Placeholder 4">
            <a:extLst>
              <a:ext uri="{FF2B5EF4-FFF2-40B4-BE49-F238E27FC236}">
                <a16:creationId xmlns:a16="http://schemas.microsoft.com/office/drawing/2014/main" id="{5C928811-4EE3-4378-AB67-26E3C201861A}"/>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9600">
                <a:solidFill>
                  <a:schemeClr val="tx1"/>
                </a:solidFill>
                <a:latin typeface="Arial" panose="020B0604020202020204" pitchFamily="34" charset="0"/>
                <a:cs typeface="Arial" panose="020B0604020202020204" pitchFamily="34" charset="0"/>
              </a:defRPr>
            </a:lvl1pPr>
            <a:lvl2pPr marL="742950" indent="-285750">
              <a:defRPr sz="9600">
                <a:solidFill>
                  <a:schemeClr val="tx1"/>
                </a:solidFill>
                <a:latin typeface="Arial" panose="020B0604020202020204" pitchFamily="34" charset="0"/>
                <a:cs typeface="Arial" panose="020B0604020202020204" pitchFamily="34" charset="0"/>
              </a:defRPr>
            </a:lvl2pPr>
            <a:lvl3pPr marL="1143000" indent="-228600">
              <a:defRPr sz="9600">
                <a:solidFill>
                  <a:schemeClr val="tx1"/>
                </a:solidFill>
                <a:latin typeface="Arial" panose="020B0604020202020204" pitchFamily="34" charset="0"/>
                <a:cs typeface="Arial" panose="020B0604020202020204" pitchFamily="34" charset="0"/>
              </a:defRPr>
            </a:lvl3pPr>
            <a:lvl4pPr marL="1600200" indent="-228600">
              <a:defRPr sz="9600">
                <a:solidFill>
                  <a:schemeClr val="tx1"/>
                </a:solidFill>
                <a:latin typeface="Arial" panose="020B0604020202020204" pitchFamily="34" charset="0"/>
                <a:cs typeface="Arial" panose="020B0604020202020204" pitchFamily="34" charset="0"/>
              </a:defRPr>
            </a:lvl4pPr>
            <a:lvl5pPr marL="2057400" indent="-228600">
              <a:defRPr sz="9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24582" name="Header Placeholder 5">
            <a:extLst>
              <a:ext uri="{FF2B5EF4-FFF2-40B4-BE49-F238E27FC236}">
                <a16:creationId xmlns:a16="http://schemas.microsoft.com/office/drawing/2014/main" id="{29DB13C7-3440-4B42-ABC2-DBCF4C0F2BDA}"/>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9600">
                <a:solidFill>
                  <a:schemeClr val="tx1"/>
                </a:solidFill>
                <a:latin typeface="Arial" panose="020B0604020202020204" pitchFamily="34" charset="0"/>
                <a:cs typeface="Arial" panose="020B0604020202020204" pitchFamily="34" charset="0"/>
              </a:defRPr>
            </a:lvl1pPr>
            <a:lvl2pPr marL="742950" indent="-285750">
              <a:defRPr sz="9600">
                <a:solidFill>
                  <a:schemeClr val="tx1"/>
                </a:solidFill>
                <a:latin typeface="Arial" panose="020B0604020202020204" pitchFamily="34" charset="0"/>
                <a:cs typeface="Arial" panose="020B0604020202020204" pitchFamily="34" charset="0"/>
              </a:defRPr>
            </a:lvl2pPr>
            <a:lvl3pPr marL="1143000" indent="-228600">
              <a:defRPr sz="9600">
                <a:solidFill>
                  <a:schemeClr val="tx1"/>
                </a:solidFill>
                <a:latin typeface="Arial" panose="020B0604020202020204" pitchFamily="34" charset="0"/>
                <a:cs typeface="Arial" panose="020B0604020202020204" pitchFamily="34" charset="0"/>
              </a:defRPr>
            </a:lvl3pPr>
            <a:lvl4pPr marL="1600200" indent="-228600">
              <a:defRPr sz="9600">
                <a:solidFill>
                  <a:schemeClr val="tx1"/>
                </a:solidFill>
                <a:latin typeface="Arial" panose="020B0604020202020204" pitchFamily="34" charset="0"/>
                <a:cs typeface="Arial" panose="020B0604020202020204" pitchFamily="34" charset="0"/>
              </a:defRPr>
            </a:lvl4pPr>
            <a:lvl5pPr marL="2057400" indent="-228600">
              <a:defRPr sz="9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24583" name="Footer Placeholder 6">
            <a:extLst>
              <a:ext uri="{FF2B5EF4-FFF2-40B4-BE49-F238E27FC236}">
                <a16:creationId xmlns:a16="http://schemas.microsoft.com/office/drawing/2014/main" id="{15CA895A-5879-4E07-8488-248316178116}"/>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9600">
                <a:solidFill>
                  <a:schemeClr val="tx1"/>
                </a:solidFill>
                <a:latin typeface="Arial" panose="020B0604020202020204" pitchFamily="34" charset="0"/>
                <a:cs typeface="Arial" panose="020B0604020202020204" pitchFamily="34" charset="0"/>
              </a:defRPr>
            </a:lvl1pPr>
            <a:lvl2pPr marL="742950" indent="-285750">
              <a:defRPr sz="9600">
                <a:solidFill>
                  <a:schemeClr val="tx1"/>
                </a:solidFill>
                <a:latin typeface="Arial" panose="020B0604020202020204" pitchFamily="34" charset="0"/>
                <a:cs typeface="Arial" panose="020B0604020202020204" pitchFamily="34" charset="0"/>
              </a:defRPr>
            </a:lvl2pPr>
            <a:lvl3pPr marL="1143000" indent="-228600">
              <a:defRPr sz="9600">
                <a:solidFill>
                  <a:schemeClr val="tx1"/>
                </a:solidFill>
                <a:latin typeface="Arial" panose="020B0604020202020204" pitchFamily="34" charset="0"/>
                <a:cs typeface="Arial" panose="020B0604020202020204" pitchFamily="34" charset="0"/>
              </a:defRPr>
            </a:lvl3pPr>
            <a:lvl4pPr marL="1600200" indent="-228600">
              <a:defRPr sz="9600">
                <a:solidFill>
                  <a:schemeClr val="tx1"/>
                </a:solidFill>
                <a:latin typeface="Arial" panose="020B0604020202020204" pitchFamily="34" charset="0"/>
                <a:cs typeface="Arial" panose="020B0604020202020204" pitchFamily="34" charset="0"/>
              </a:defRPr>
            </a:lvl4pPr>
            <a:lvl5pPr marL="2057400" indent="-228600">
              <a:defRPr sz="9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F823FAFB-DF6A-4CC8-8689-E59828D55F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9EB0D050-8966-4C6E-9BAF-B1AF12278512}" type="slidenum">
              <a:rPr lang="en-US" altLang="en-US" sz="1300"/>
              <a:pPr/>
              <a:t>11</a:t>
            </a:fld>
            <a:endParaRPr lang="en-US" altLang="en-US" sz="1300"/>
          </a:p>
        </p:txBody>
      </p:sp>
      <p:sp>
        <p:nvSpPr>
          <p:cNvPr id="142339" name="Rectangle 2">
            <a:extLst>
              <a:ext uri="{FF2B5EF4-FFF2-40B4-BE49-F238E27FC236}">
                <a16:creationId xmlns:a16="http://schemas.microsoft.com/office/drawing/2014/main" id="{D9B73D3C-D677-42DD-A66C-57EC3A32B890}"/>
              </a:ext>
            </a:extLst>
          </p:cNvPr>
          <p:cNvSpPr>
            <a:spLocks noGrp="1" noRot="1" noChangeAspect="1" noChangeArrowheads="1" noTextEdit="1"/>
          </p:cNvSpPr>
          <p:nvPr>
            <p:ph type="sldImg"/>
          </p:nvPr>
        </p:nvSpPr>
        <p:spPr>
          <a:xfrm>
            <a:off x="457200" y="720725"/>
            <a:ext cx="6400800" cy="3600450"/>
          </a:xfrm>
          <a:ln/>
        </p:spPr>
      </p:sp>
      <p:sp>
        <p:nvSpPr>
          <p:cNvPr id="142340" name="Rectangle 3">
            <a:extLst>
              <a:ext uri="{FF2B5EF4-FFF2-40B4-BE49-F238E27FC236}">
                <a16:creationId xmlns:a16="http://schemas.microsoft.com/office/drawing/2014/main" id="{1C2789A8-68B5-4DF3-B525-4351C82440A8}"/>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B516F135-C323-4E23-A3D5-A74E10FF35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E248DA00-AC08-47AE-95E4-2CC5AFA8B2A6}" type="slidenum">
              <a:rPr lang="en-US" altLang="en-US" sz="1300"/>
              <a:pPr/>
              <a:t>12</a:t>
            </a:fld>
            <a:endParaRPr lang="en-US" altLang="en-US" sz="1300"/>
          </a:p>
        </p:txBody>
      </p:sp>
      <p:sp>
        <p:nvSpPr>
          <p:cNvPr id="150531" name="Rectangle 2">
            <a:extLst>
              <a:ext uri="{FF2B5EF4-FFF2-40B4-BE49-F238E27FC236}">
                <a16:creationId xmlns:a16="http://schemas.microsoft.com/office/drawing/2014/main" id="{902D614E-4D47-4193-B14D-8A745B53CA30}"/>
              </a:ext>
            </a:extLst>
          </p:cNvPr>
          <p:cNvSpPr>
            <a:spLocks noGrp="1" noRot="1" noChangeAspect="1" noChangeArrowheads="1" noTextEdit="1"/>
          </p:cNvSpPr>
          <p:nvPr>
            <p:ph type="sldImg"/>
          </p:nvPr>
        </p:nvSpPr>
        <p:spPr>
          <a:xfrm>
            <a:off x="457200" y="720725"/>
            <a:ext cx="6400800" cy="3600450"/>
          </a:xfrm>
          <a:ln/>
        </p:spPr>
      </p:sp>
      <p:sp>
        <p:nvSpPr>
          <p:cNvPr id="150532" name="Rectangle 3">
            <a:extLst>
              <a:ext uri="{FF2B5EF4-FFF2-40B4-BE49-F238E27FC236}">
                <a16:creationId xmlns:a16="http://schemas.microsoft.com/office/drawing/2014/main" id="{5EB42B4A-0160-41A5-BC44-2E469857BBCB}"/>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264B2E44-58AE-41E7-93E5-13B5302A1A7A}" type="slidenum">
              <a:rPr lang="en-US" altLang="en-US" smtClean="0"/>
              <a:pPr>
                <a:defRPr/>
              </a:pPr>
              <a:t>‹#›</a:t>
            </a:fld>
            <a:endParaRPr lang="en-US" altLang="en-US" dirty="0"/>
          </a:p>
        </p:txBody>
      </p:sp>
    </p:spTree>
    <p:extLst>
      <p:ext uri="{BB962C8B-B14F-4D97-AF65-F5344CB8AC3E}">
        <p14:creationId xmlns:p14="http://schemas.microsoft.com/office/powerpoint/2010/main" val="331820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E6918F38-BB39-4F22-BF8F-DA97BB1991DF}" type="slidenum">
              <a:rPr lang="en-US" altLang="en-US" smtClean="0"/>
              <a:pPr>
                <a:defRPr/>
              </a:pPr>
              <a:t>‹#›</a:t>
            </a:fld>
            <a:endParaRPr lang="en-US" altLang="en-US" dirty="0"/>
          </a:p>
        </p:txBody>
      </p:sp>
    </p:spTree>
    <p:extLst>
      <p:ext uri="{BB962C8B-B14F-4D97-AF65-F5344CB8AC3E}">
        <p14:creationId xmlns:p14="http://schemas.microsoft.com/office/powerpoint/2010/main" val="587864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203DBDD3-DAE7-4281-B193-F3C26FDFBA3F}" type="slidenum">
              <a:rPr lang="en-US" altLang="en-US" smtClean="0"/>
              <a:pPr>
                <a:defRPr/>
              </a:pPr>
              <a:t>‹#›</a:t>
            </a:fld>
            <a:endParaRPr lang="en-US" altLang="en-US" dirty="0"/>
          </a:p>
        </p:txBody>
      </p:sp>
    </p:spTree>
    <p:extLst>
      <p:ext uri="{BB962C8B-B14F-4D97-AF65-F5344CB8AC3E}">
        <p14:creationId xmlns:p14="http://schemas.microsoft.com/office/powerpoint/2010/main" val="2642637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0B59D04-1694-493A-8FE3-9D50F6948545}" type="slidenum">
              <a:rPr lang="en-US" altLang="en-US" smtClean="0"/>
              <a:pPr/>
              <a:t>‹#›</a:t>
            </a:fld>
            <a:endParaRPr lang="en-US" altLang="en-US"/>
          </a:p>
        </p:txBody>
      </p:sp>
    </p:spTree>
    <p:extLst>
      <p:ext uri="{BB962C8B-B14F-4D97-AF65-F5344CB8AC3E}">
        <p14:creationId xmlns:p14="http://schemas.microsoft.com/office/powerpoint/2010/main" val="201294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548704D-8407-4D26-B60E-05168E509CFE}" type="slidenum">
              <a:rPr lang="en-US" altLang="en-US" smtClean="0"/>
              <a:pPr/>
              <a:t>‹#›</a:t>
            </a:fld>
            <a:endParaRPr lang="en-US" altLang="en-US"/>
          </a:p>
        </p:txBody>
      </p:sp>
    </p:spTree>
    <p:extLst>
      <p:ext uri="{BB962C8B-B14F-4D97-AF65-F5344CB8AC3E}">
        <p14:creationId xmlns:p14="http://schemas.microsoft.com/office/powerpoint/2010/main" val="1787839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5EA0A6B-7014-4ABE-AD59-B862F080A260}" type="slidenum">
              <a:rPr lang="en-US" altLang="en-US" smtClean="0"/>
              <a:pPr/>
              <a:t>‹#›</a:t>
            </a:fld>
            <a:endParaRPr lang="en-US" altLang="en-US"/>
          </a:p>
        </p:txBody>
      </p:sp>
    </p:spTree>
    <p:extLst>
      <p:ext uri="{BB962C8B-B14F-4D97-AF65-F5344CB8AC3E}">
        <p14:creationId xmlns:p14="http://schemas.microsoft.com/office/powerpoint/2010/main" val="1623094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8443A29D-1D11-4F1E-881D-FA7D5957CBB7}" type="slidenum">
              <a:rPr lang="en-US" altLang="en-US" smtClean="0"/>
              <a:pPr/>
              <a:t>‹#›</a:t>
            </a:fld>
            <a:endParaRPr lang="en-US" altLang="en-US"/>
          </a:p>
        </p:txBody>
      </p:sp>
    </p:spTree>
    <p:extLst>
      <p:ext uri="{BB962C8B-B14F-4D97-AF65-F5344CB8AC3E}">
        <p14:creationId xmlns:p14="http://schemas.microsoft.com/office/powerpoint/2010/main" val="876288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355883A2-C26D-4703-B83F-4B055726AB46}" type="slidenum">
              <a:rPr lang="en-US" altLang="en-US" smtClean="0"/>
              <a:pPr/>
              <a:t>‹#›</a:t>
            </a:fld>
            <a:endParaRPr lang="en-US" altLang="en-US"/>
          </a:p>
        </p:txBody>
      </p:sp>
    </p:spTree>
    <p:extLst>
      <p:ext uri="{BB962C8B-B14F-4D97-AF65-F5344CB8AC3E}">
        <p14:creationId xmlns:p14="http://schemas.microsoft.com/office/powerpoint/2010/main" val="4060325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45332996-9594-4BFB-8720-201021BB1369}" type="slidenum">
              <a:rPr lang="en-US" altLang="en-US" smtClean="0"/>
              <a:pPr/>
              <a:t>‹#›</a:t>
            </a:fld>
            <a:endParaRPr lang="en-US" altLang="en-US"/>
          </a:p>
        </p:txBody>
      </p:sp>
    </p:spTree>
    <p:extLst>
      <p:ext uri="{BB962C8B-B14F-4D97-AF65-F5344CB8AC3E}">
        <p14:creationId xmlns:p14="http://schemas.microsoft.com/office/powerpoint/2010/main" val="1475313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FA94DC6F-F0BE-4F8A-9FBB-06CD1BB59E49}" type="slidenum">
              <a:rPr lang="en-US" altLang="en-US" smtClean="0"/>
              <a:pPr/>
              <a:t>‹#›</a:t>
            </a:fld>
            <a:endParaRPr lang="en-US" altLang="en-US"/>
          </a:p>
        </p:txBody>
      </p:sp>
    </p:spTree>
    <p:extLst>
      <p:ext uri="{BB962C8B-B14F-4D97-AF65-F5344CB8AC3E}">
        <p14:creationId xmlns:p14="http://schemas.microsoft.com/office/powerpoint/2010/main" val="1274194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C166391-E523-4D69-9F45-ECCFF47B1159}" type="slidenum">
              <a:rPr lang="en-US" altLang="en-US" smtClean="0"/>
              <a:pPr/>
              <a:t>‹#›</a:t>
            </a:fld>
            <a:endParaRPr lang="en-US" altLang="en-US"/>
          </a:p>
        </p:txBody>
      </p:sp>
    </p:spTree>
    <p:extLst>
      <p:ext uri="{BB962C8B-B14F-4D97-AF65-F5344CB8AC3E}">
        <p14:creationId xmlns:p14="http://schemas.microsoft.com/office/powerpoint/2010/main" val="603948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B4B5D1CD-FFA8-4811-92F4-E83534B71C0F}" type="slidenum">
              <a:rPr lang="en-US" altLang="en-US" smtClean="0"/>
              <a:pPr>
                <a:defRPr/>
              </a:pPr>
              <a:t>‹#›</a:t>
            </a:fld>
            <a:endParaRPr lang="en-US" altLang="en-US" dirty="0"/>
          </a:p>
        </p:txBody>
      </p:sp>
    </p:spTree>
    <p:extLst>
      <p:ext uri="{BB962C8B-B14F-4D97-AF65-F5344CB8AC3E}">
        <p14:creationId xmlns:p14="http://schemas.microsoft.com/office/powerpoint/2010/main" val="30272569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74288BF-6835-49D9-A566-F8B2A96C84E7}" type="slidenum">
              <a:rPr lang="en-US" altLang="en-US" smtClean="0"/>
              <a:pPr/>
              <a:t>‹#›</a:t>
            </a:fld>
            <a:endParaRPr lang="en-US" altLang="en-US"/>
          </a:p>
        </p:txBody>
      </p:sp>
    </p:spTree>
    <p:extLst>
      <p:ext uri="{BB962C8B-B14F-4D97-AF65-F5344CB8AC3E}">
        <p14:creationId xmlns:p14="http://schemas.microsoft.com/office/powerpoint/2010/main" val="289833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01DB429-1B3D-4393-A3FA-D16B95CB544E}" type="slidenum">
              <a:rPr lang="en-US" altLang="en-US" smtClean="0"/>
              <a:pPr/>
              <a:t>‹#›</a:t>
            </a:fld>
            <a:endParaRPr lang="en-US" altLang="en-US"/>
          </a:p>
        </p:txBody>
      </p:sp>
    </p:spTree>
    <p:extLst>
      <p:ext uri="{BB962C8B-B14F-4D97-AF65-F5344CB8AC3E}">
        <p14:creationId xmlns:p14="http://schemas.microsoft.com/office/powerpoint/2010/main" val="1606753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21AE57BF-4DBE-4EB8-9FF7-24A806C9B223}" type="slidenum">
              <a:rPr lang="en-US" altLang="en-US" smtClean="0"/>
              <a:pPr/>
              <a:t>‹#›</a:t>
            </a:fld>
            <a:endParaRPr lang="en-US" altLang="en-US"/>
          </a:p>
        </p:txBody>
      </p:sp>
    </p:spTree>
    <p:extLst>
      <p:ext uri="{BB962C8B-B14F-4D97-AF65-F5344CB8AC3E}">
        <p14:creationId xmlns:p14="http://schemas.microsoft.com/office/powerpoint/2010/main" val="3065645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3EE7E582-BE2C-4124-9A09-925037BC881F}" type="slidenum">
              <a:rPr lang="en-US" altLang="en-US" smtClean="0"/>
              <a:pPr>
                <a:defRPr/>
              </a:pPr>
              <a:t>‹#›</a:t>
            </a:fld>
            <a:endParaRPr lang="en-US" altLang="en-US" dirty="0"/>
          </a:p>
        </p:txBody>
      </p:sp>
    </p:spTree>
    <p:extLst>
      <p:ext uri="{BB962C8B-B14F-4D97-AF65-F5344CB8AC3E}">
        <p14:creationId xmlns:p14="http://schemas.microsoft.com/office/powerpoint/2010/main" val="1496934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DB2359AB-5CC2-4C29-867C-66A67985C919}" type="slidenum">
              <a:rPr lang="en-US" altLang="en-US" smtClean="0"/>
              <a:pPr>
                <a:defRPr/>
              </a:pPr>
              <a:t>‹#›</a:t>
            </a:fld>
            <a:endParaRPr lang="en-US" altLang="en-US" dirty="0"/>
          </a:p>
        </p:txBody>
      </p:sp>
    </p:spTree>
    <p:extLst>
      <p:ext uri="{BB962C8B-B14F-4D97-AF65-F5344CB8AC3E}">
        <p14:creationId xmlns:p14="http://schemas.microsoft.com/office/powerpoint/2010/main" val="2391727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76B9309E-918A-4FD8-A326-33D3DD4D8A9A}" type="slidenum">
              <a:rPr lang="en-US" altLang="en-US" smtClean="0"/>
              <a:pPr>
                <a:defRPr/>
              </a:pPr>
              <a:t>‹#›</a:t>
            </a:fld>
            <a:endParaRPr lang="en-US" altLang="en-US" dirty="0"/>
          </a:p>
        </p:txBody>
      </p:sp>
    </p:spTree>
    <p:extLst>
      <p:ext uri="{BB962C8B-B14F-4D97-AF65-F5344CB8AC3E}">
        <p14:creationId xmlns:p14="http://schemas.microsoft.com/office/powerpoint/2010/main" val="730077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64F237BF-4F44-405C-903C-18C4035470E9}" type="slidenum">
              <a:rPr lang="en-US" altLang="en-US" smtClean="0"/>
              <a:pPr>
                <a:defRPr/>
              </a:pPr>
              <a:t>‹#›</a:t>
            </a:fld>
            <a:endParaRPr lang="en-US" altLang="en-US" dirty="0"/>
          </a:p>
        </p:txBody>
      </p:sp>
    </p:spTree>
    <p:extLst>
      <p:ext uri="{BB962C8B-B14F-4D97-AF65-F5344CB8AC3E}">
        <p14:creationId xmlns:p14="http://schemas.microsoft.com/office/powerpoint/2010/main" val="2087186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781AE33A-39DC-4A17-919F-8E3B0504D267}" type="slidenum">
              <a:rPr lang="en-US" altLang="en-US" smtClean="0"/>
              <a:pPr>
                <a:defRPr/>
              </a:pPr>
              <a:t>‹#›</a:t>
            </a:fld>
            <a:endParaRPr lang="en-US" altLang="en-US" dirty="0"/>
          </a:p>
        </p:txBody>
      </p:sp>
    </p:spTree>
    <p:extLst>
      <p:ext uri="{BB962C8B-B14F-4D97-AF65-F5344CB8AC3E}">
        <p14:creationId xmlns:p14="http://schemas.microsoft.com/office/powerpoint/2010/main" val="2629549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C0EF96C-F517-47A3-BDB3-55E0009C2A74}" type="slidenum">
              <a:rPr lang="en-US" altLang="en-US" smtClean="0"/>
              <a:pPr>
                <a:defRPr/>
              </a:pPr>
              <a:t>‹#›</a:t>
            </a:fld>
            <a:endParaRPr lang="en-US" altLang="en-US" dirty="0"/>
          </a:p>
        </p:txBody>
      </p:sp>
    </p:spTree>
    <p:extLst>
      <p:ext uri="{BB962C8B-B14F-4D97-AF65-F5344CB8AC3E}">
        <p14:creationId xmlns:p14="http://schemas.microsoft.com/office/powerpoint/2010/main" val="457261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6D5067B-27B7-4BAD-A272-CC89E2CC33EA}" type="slidenum">
              <a:rPr lang="en-US" altLang="en-US" smtClean="0"/>
              <a:pPr>
                <a:defRPr/>
              </a:pPr>
              <a:t>‹#›</a:t>
            </a:fld>
            <a:endParaRPr lang="en-US" altLang="en-US" dirty="0"/>
          </a:p>
        </p:txBody>
      </p:sp>
    </p:spTree>
    <p:extLst>
      <p:ext uri="{BB962C8B-B14F-4D97-AF65-F5344CB8AC3E}">
        <p14:creationId xmlns:p14="http://schemas.microsoft.com/office/powerpoint/2010/main" val="955174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3376A6AD-1913-4226-A478-0B3042FE768A}" type="slidenum">
              <a:rPr lang="en-US" altLang="en-US" smtClean="0"/>
              <a:pPr/>
              <a:t>‹#›</a:t>
            </a:fld>
            <a:endParaRPr lang="en-US" altLang="en-US" dirty="0"/>
          </a:p>
        </p:txBody>
      </p:sp>
    </p:spTree>
    <p:extLst>
      <p:ext uri="{BB962C8B-B14F-4D97-AF65-F5344CB8AC3E}">
        <p14:creationId xmlns:p14="http://schemas.microsoft.com/office/powerpoint/2010/main" val="332482670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3376A6AD-1913-4226-A478-0B3042FE768A}" type="slidenum">
              <a:rPr lang="en-US" altLang="en-US" smtClean="0"/>
              <a:pPr/>
              <a:t>‹#›</a:t>
            </a:fld>
            <a:endParaRPr lang="en-US" altLang="en-US" dirty="0"/>
          </a:p>
        </p:txBody>
      </p:sp>
    </p:spTree>
    <p:extLst>
      <p:ext uri="{BB962C8B-B14F-4D97-AF65-F5344CB8AC3E}">
        <p14:creationId xmlns:p14="http://schemas.microsoft.com/office/powerpoint/2010/main" val="57371151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23.gif"/></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51.xml"/><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15.xml"/><Relationship Id="rId4" Type="http://schemas.openxmlformats.org/officeDocument/2006/relationships/image" Target="../media/image59.jpe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15.xml"/><Relationship Id="rId5" Type="http://schemas.microsoft.com/office/2007/relationships/hdphoto" Target="../media/hdphoto3.wdp"/><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6.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3">
            <a:extLst>
              <a:ext uri="{FF2B5EF4-FFF2-40B4-BE49-F238E27FC236}">
                <a16:creationId xmlns:a16="http://schemas.microsoft.com/office/drawing/2014/main" id="{E8C859F3-C0B8-4259-972D-CA4F17347C63}"/>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FE156F1A-CDFB-4526-96C2-1E5F1DD23250}"/>
              </a:ext>
            </a:extLst>
          </p:cNvPr>
          <p:cNvSpPr txBox="1">
            <a:spLocks/>
          </p:cNvSpPr>
          <p:nvPr/>
        </p:nvSpPr>
        <p:spPr bwMode="auto">
          <a:xfrm>
            <a:off x="1981200" y="241300"/>
            <a:ext cx="8229600" cy="15113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01-08-2023</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5511D208-2B9C-4B5C-9499-E0737AF7960E}"/>
              </a:ext>
            </a:extLst>
          </p:cNvPr>
          <p:cNvPicPr>
            <a:picLocks noChangeAspect="1" noChangeArrowheads="1"/>
          </p:cNvPicPr>
          <p:nvPr/>
        </p:nvPicPr>
        <p:blipFill>
          <a:blip r:embed="rId3" cstate="email"/>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4C31BD8E-4480-472D-9006-54A0BA23FADD}"/>
              </a:ext>
            </a:extLst>
          </p:cNvPr>
          <p:cNvPicPr>
            <a:picLocks noChangeAspect="1" noChangeArrowheads="1"/>
          </p:cNvPicPr>
          <p:nvPr/>
        </p:nvPicPr>
        <p:blipFill>
          <a:blip r:embed="rId4" cstate="email"/>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FD912EEF-6975-421C-BB8E-22BE0E005F67}"/>
              </a:ext>
            </a:extLst>
          </p:cNvPr>
          <p:cNvSpPr txBox="1">
            <a:spLocks noChangeArrowheads="1"/>
          </p:cNvSpPr>
          <p:nvPr/>
        </p:nvSpPr>
        <p:spPr bwMode="auto">
          <a:xfrm>
            <a:off x="2209800" y="5334001"/>
            <a:ext cx="3048000" cy="830263"/>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11271" name="Text Box 4">
            <a:extLst>
              <a:ext uri="{FF2B5EF4-FFF2-40B4-BE49-F238E27FC236}">
                <a16:creationId xmlns:a16="http://schemas.microsoft.com/office/drawing/2014/main" id="{DC5AD7C3-9858-460D-B106-AB7ECFAAFB3E}"/>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a:solidFill>
                  <a:srgbClr val="00FFFF"/>
                </a:solidFill>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A702CF-7E27-40DB-B0AE-90C68EC5F5E5}"/>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36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AA6E098B-97A3-4397-A441-D4817305429B}"/>
              </a:ext>
            </a:extLst>
          </p:cNvPr>
          <p:cNvSpPr txBox="1">
            <a:spLocks noChangeArrowheads="1"/>
          </p:cNvSpPr>
          <p:nvPr/>
        </p:nvSpPr>
        <p:spPr>
          <a:xfrm>
            <a:off x="2808289" y="1143000"/>
            <a:ext cx="6575425" cy="5410200"/>
          </a:xfrm>
          <a:prstGeom prst="rect">
            <a:avLst/>
          </a:prstGeom>
        </p:spPr>
        <p:txBody>
          <a:bodyPr/>
          <a:lstStyle>
            <a:lvl1pPr marL="342900" indent="-342900">
              <a:spcBef>
                <a:spcPct val="20000"/>
              </a:spcBef>
              <a:buChar char="•"/>
              <a:tabLst>
                <a:tab pos="1939925" algn="l"/>
              </a:tabLst>
              <a:defRPr sz="3200">
                <a:solidFill>
                  <a:schemeClr val="tx1"/>
                </a:solidFill>
                <a:latin typeface="Calibri" panose="020F0502020204030204" pitchFamily="34" charset="0"/>
                <a:cs typeface="Calibri" panose="020F0502020204030204" pitchFamily="34" charset="0"/>
              </a:defRPr>
            </a:lvl1pPr>
            <a:lvl2pPr marL="571500" indent="-571500">
              <a:spcBef>
                <a:spcPct val="20000"/>
              </a:spcBef>
              <a:buChar char="–"/>
              <a:tabLst>
                <a:tab pos="1939925" algn="l"/>
              </a:tabLst>
              <a:defRPr sz="2800">
                <a:solidFill>
                  <a:schemeClr val="tx1"/>
                </a:solidFill>
                <a:latin typeface="Calibri" panose="020F0502020204030204" pitchFamily="34" charset="0"/>
                <a:cs typeface="Calibri" panose="020F0502020204030204" pitchFamily="34" charset="0"/>
              </a:defRPr>
            </a:lvl2pPr>
            <a:lvl3pPr indent="-452438">
              <a:spcBef>
                <a:spcPct val="20000"/>
              </a:spcBef>
              <a:buChar char="•"/>
              <a:tabLst>
                <a:tab pos="1939925" algn="l"/>
              </a:tabLst>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9pPr>
          </a:lstStyle>
          <a:p>
            <a:pPr lvl="1">
              <a:spcBef>
                <a:spcPct val="0"/>
              </a:spcBef>
              <a:spcAft>
                <a:spcPts val="1200"/>
              </a:spcAft>
              <a:buFont typeface="Arial" panose="020B0604020202020204" pitchFamily="34" charset="0"/>
              <a:buAutoNum type="romanUcPeriod"/>
              <a:defRPr/>
            </a:pPr>
            <a:r>
              <a:rPr lang="en-US" altLang="en-US" sz="3000" b="1" dirty="0">
                <a:solidFill>
                  <a:srgbClr val="0000CC"/>
                </a:solidFill>
              </a:rPr>
              <a:t>Review</a:t>
            </a:r>
            <a:r>
              <a:rPr lang="en-US" altLang="en-US" sz="3000" b="1" dirty="0">
                <a:solidFill>
                  <a:srgbClr val="000000"/>
                </a:solidFill>
              </a:rPr>
              <a:t> </a:t>
            </a:r>
          </a:p>
          <a:p>
            <a:pPr lvl="2">
              <a:spcBef>
                <a:spcPct val="0"/>
              </a:spcBef>
              <a:spcAft>
                <a:spcPts val="1200"/>
              </a:spcAft>
              <a:buFontTx/>
              <a:buAutoNum type="alphaUcPeriod"/>
              <a:defRPr/>
            </a:pPr>
            <a:r>
              <a:rPr lang="en-US" altLang="en-US" sz="3000" b="1" dirty="0">
                <a:solidFill>
                  <a:srgbClr val="000000"/>
                </a:solidFill>
              </a:rPr>
              <a:t>Purpose, Aim, and Objective</a:t>
            </a:r>
          </a:p>
          <a:p>
            <a:pPr lvl="2">
              <a:spcBef>
                <a:spcPct val="0"/>
              </a:spcBef>
              <a:spcAft>
                <a:spcPts val="1200"/>
              </a:spcAft>
              <a:buFontTx/>
              <a:buAutoNum type="alphaUcPeriod"/>
              <a:defRPr/>
            </a:pPr>
            <a:r>
              <a:rPr lang="en-US" altLang="en-US" sz="3000" b="1" u="sng" dirty="0">
                <a:solidFill>
                  <a:srgbClr val="0000CC"/>
                </a:solidFill>
              </a:rPr>
              <a:t>Session 35 – Matt. 6:25-34</a:t>
            </a:r>
          </a:p>
          <a:p>
            <a:pPr lvl="1">
              <a:spcBef>
                <a:spcPct val="0"/>
              </a:spcBef>
              <a:spcAft>
                <a:spcPts val="1200"/>
              </a:spcAft>
              <a:buFont typeface="Arial" panose="020B0604020202020204" pitchFamily="34" charset="0"/>
              <a:buAutoNum type="romanUcPeriod"/>
            </a:pPr>
            <a:r>
              <a:rPr lang="en-US" altLang="en-US" sz="3000" b="1" dirty="0">
                <a:solidFill>
                  <a:srgbClr val="000000"/>
                </a:solidFill>
              </a:rPr>
              <a:t>Judges etc. – Matt. 7:1-12</a:t>
            </a:r>
          </a:p>
          <a:p>
            <a:pPr lvl="2">
              <a:spcBef>
                <a:spcPct val="0"/>
              </a:spcBef>
              <a:spcAft>
                <a:spcPts val="1200"/>
              </a:spcAft>
              <a:buFontTx/>
              <a:buAutoNum type="alphaUcPeriod"/>
              <a:defRPr/>
            </a:pPr>
            <a:r>
              <a:rPr lang="en-US" altLang="en-US" sz="3000" b="1" dirty="0">
                <a:solidFill>
                  <a:srgbClr val="000000"/>
                </a:solidFill>
              </a:rPr>
              <a:t>General Information</a:t>
            </a:r>
          </a:p>
          <a:p>
            <a:pPr lvl="2">
              <a:spcBef>
                <a:spcPct val="0"/>
              </a:spcBef>
              <a:spcAft>
                <a:spcPts val="1200"/>
              </a:spcAft>
              <a:buFontTx/>
              <a:buAutoNum type="alphaUcPeriod"/>
              <a:defRPr/>
            </a:pPr>
            <a:r>
              <a:rPr lang="en-US" altLang="en-US" sz="3000" b="1" dirty="0">
                <a:solidFill>
                  <a:srgbClr val="000000"/>
                </a:solidFill>
              </a:rPr>
              <a:t>Matt. 7:1-12 </a:t>
            </a:r>
          </a:p>
          <a:p>
            <a:pPr lvl="1">
              <a:spcBef>
                <a:spcPct val="0"/>
              </a:spcBef>
              <a:spcAft>
                <a:spcPts val="1200"/>
              </a:spcAft>
              <a:buFont typeface="Arial" panose="020B0604020202020204" pitchFamily="34" charset="0"/>
              <a:buAutoNum type="romanUcPeriod"/>
              <a:defRPr/>
            </a:pPr>
            <a:r>
              <a:rPr lang="en-US" altLang="en-US" sz="3000" b="1" dirty="0">
                <a:solidFill>
                  <a:srgbClr val="000000"/>
                </a:solidFill>
              </a:rPr>
              <a:t>Concluding Observations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54" name="Rectangle 10">
            <a:extLst>
              <a:ext uri="{FF2B5EF4-FFF2-40B4-BE49-F238E27FC236}">
                <a16:creationId xmlns:a16="http://schemas.microsoft.com/office/drawing/2014/main" id="{2A67CB55-2329-4C81-9CAA-B810988D2510}"/>
              </a:ext>
            </a:extLst>
          </p:cNvPr>
          <p:cNvSpPr>
            <a:spLocks noGrp="1" noChangeArrowheads="1"/>
          </p:cNvSpPr>
          <p:nvPr>
            <p:ph sz="half" idx="1"/>
          </p:nvPr>
        </p:nvSpPr>
        <p:spPr>
          <a:xfrm>
            <a:off x="4724400" y="1981199"/>
            <a:ext cx="6858000" cy="4207835"/>
          </a:xfrm>
          <a:noFill/>
        </p:spPr>
        <p:txBody>
          <a:bodyPr>
            <a:normAutofit/>
          </a:bodyPr>
          <a:lstStyle/>
          <a:p>
            <a:pPr algn="just">
              <a:lnSpc>
                <a:spcPct val="100000"/>
              </a:lnSpc>
              <a:spcBef>
                <a:spcPts val="0"/>
              </a:spcBef>
              <a:spcAft>
                <a:spcPts val="1200"/>
              </a:spcAft>
            </a:pPr>
            <a:r>
              <a:rPr lang="en-US" altLang="en-US" dirty="0"/>
              <a:t>Jesus, (and Paul) tell us that the advantages of worrying are an illusion – </a:t>
            </a:r>
            <a:r>
              <a:rPr lang="en-US" altLang="en-US" b="1" i="1" u="sng" dirty="0">
                <a:solidFill>
                  <a:srgbClr val="0000CC"/>
                </a:solidFill>
                <a:latin typeface="Calibri" panose="020F0502020204030204" pitchFamily="34" charset="0"/>
                <a:cs typeface="Calibri" panose="020F0502020204030204" pitchFamily="34" charset="0"/>
              </a:rPr>
              <a:t>there are none</a:t>
            </a:r>
            <a:r>
              <a:rPr lang="en-US" altLang="en-US" dirty="0"/>
              <a:t>.</a:t>
            </a:r>
          </a:p>
          <a:p>
            <a:pPr algn="just">
              <a:lnSpc>
                <a:spcPct val="100000"/>
              </a:lnSpc>
              <a:spcBef>
                <a:spcPts val="0"/>
              </a:spcBef>
              <a:spcAft>
                <a:spcPts val="1200"/>
              </a:spcAft>
            </a:pPr>
            <a:r>
              <a:rPr lang="en-US" altLang="en-US" dirty="0"/>
              <a:t>For a believer to worry is to attempt to serve </a:t>
            </a:r>
            <a:r>
              <a:rPr lang="en-US" altLang="en-US" b="1" i="1" u="sng" dirty="0">
                <a:solidFill>
                  <a:srgbClr val="0000CC"/>
                </a:solidFill>
                <a:latin typeface="Calibri" panose="020F0502020204030204" pitchFamily="34" charset="0"/>
                <a:cs typeface="Calibri" panose="020F0502020204030204" pitchFamily="34" charset="0"/>
              </a:rPr>
              <a:t>two masters</a:t>
            </a:r>
            <a:r>
              <a:rPr lang="en-US" altLang="en-US" dirty="0"/>
              <a:t>!</a:t>
            </a:r>
          </a:p>
          <a:p>
            <a:pPr algn="just">
              <a:lnSpc>
                <a:spcPct val="100000"/>
              </a:lnSpc>
              <a:spcBef>
                <a:spcPts val="0"/>
              </a:spcBef>
              <a:spcAft>
                <a:spcPts val="1200"/>
              </a:spcAft>
            </a:pPr>
            <a:r>
              <a:rPr lang="en-US" altLang="en-US" dirty="0"/>
              <a:t>Worry generally comes from failing to take on responsibilities that are ours or from taking on responsibilities that are not ours – </a:t>
            </a:r>
            <a:r>
              <a:rPr lang="en-US" altLang="en-US" b="1" i="1" dirty="0">
                <a:solidFill>
                  <a:srgbClr val="0000CC"/>
                </a:solidFill>
                <a:latin typeface="Calibri" panose="020F0502020204030204" pitchFamily="34" charset="0"/>
                <a:cs typeface="Calibri" panose="020F0502020204030204" pitchFamily="34" charset="0"/>
              </a:rPr>
              <a:t>both originate from the sin nature</a:t>
            </a:r>
            <a:r>
              <a:rPr lang="en-US" altLang="en-US" dirty="0"/>
              <a:t>.</a:t>
            </a:r>
          </a:p>
        </p:txBody>
      </p:sp>
      <p:pic>
        <p:nvPicPr>
          <p:cNvPr id="141317" name="Picture 12" descr="social-anxiety">
            <a:extLst>
              <a:ext uri="{FF2B5EF4-FFF2-40B4-BE49-F238E27FC236}">
                <a16:creationId xmlns:a16="http://schemas.microsoft.com/office/drawing/2014/main" id="{C15B21C2-93B7-4FB9-8AEA-FECBCC86B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000"/>
          <a:stretch>
            <a:fillRect/>
          </a:stretch>
        </p:blipFill>
        <p:spPr bwMode="auto">
          <a:xfrm>
            <a:off x="609600" y="1617035"/>
            <a:ext cx="36509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A510EE27-9C2A-0439-EDAA-B40D58B91AFD}"/>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
        <p:nvSpPr>
          <p:cNvPr id="10" name="Rectangle 2">
            <a:extLst>
              <a:ext uri="{FF2B5EF4-FFF2-40B4-BE49-F238E27FC236}">
                <a16:creationId xmlns:a16="http://schemas.microsoft.com/office/drawing/2014/main" id="{EFE69432-699D-C88A-C8C6-17AD8A91802F}"/>
              </a:ext>
            </a:extLst>
          </p:cNvPr>
          <p:cNvSpPr txBox="1">
            <a:spLocks noChangeArrowheads="1"/>
          </p:cNvSpPr>
          <p:nvPr/>
        </p:nvSpPr>
        <p:spPr>
          <a:xfrm>
            <a:off x="1009650" y="680484"/>
            <a:ext cx="10172700" cy="91971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The ‘advantages’ of worrying – Matt. 6:25-34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4">
            <a:extLst>
              <a:ext uri="{FF2B5EF4-FFF2-40B4-BE49-F238E27FC236}">
                <a16:creationId xmlns:a16="http://schemas.microsoft.com/office/drawing/2014/main" id="{7448EF49-0B85-4F81-82BC-264EE3228634}"/>
              </a:ext>
            </a:extLst>
          </p:cNvPr>
          <p:cNvSpPr>
            <a:spLocks noGrp="1" noChangeArrowheads="1"/>
          </p:cNvSpPr>
          <p:nvPr>
            <p:ph sz="half" idx="1"/>
          </p:nvPr>
        </p:nvSpPr>
        <p:spPr>
          <a:xfrm>
            <a:off x="4343400" y="1981200"/>
            <a:ext cx="7239000" cy="4191000"/>
          </a:xfrm>
        </p:spPr>
        <p:txBody>
          <a:bodyPr>
            <a:normAutofit/>
          </a:bodyPr>
          <a:lstStyle/>
          <a:p>
            <a:pPr algn="just">
              <a:lnSpc>
                <a:spcPct val="100000"/>
              </a:lnSpc>
              <a:spcBef>
                <a:spcPts val="0"/>
              </a:spcBef>
              <a:spcAft>
                <a:spcPts val="1200"/>
              </a:spcAft>
            </a:pPr>
            <a:r>
              <a:rPr lang="en-US" altLang="en-US" dirty="0"/>
              <a:t>Yes, both Christ and Paul made plans and carefully thought out what would happen next. </a:t>
            </a:r>
          </a:p>
          <a:p>
            <a:pPr algn="just">
              <a:lnSpc>
                <a:spcPct val="100000"/>
              </a:lnSpc>
              <a:spcBef>
                <a:spcPts val="0"/>
              </a:spcBef>
              <a:spcAft>
                <a:spcPts val="1200"/>
              </a:spcAft>
            </a:pPr>
            <a:r>
              <a:rPr lang="en-US" altLang="en-US" sz="2800" dirty="0"/>
              <a:t>Making appropriate plans for what we can and ought to do, and for what could happen, are fine. </a:t>
            </a:r>
          </a:p>
          <a:p>
            <a:pPr algn="just">
              <a:lnSpc>
                <a:spcPct val="100000"/>
              </a:lnSpc>
              <a:spcBef>
                <a:spcPts val="0"/>
              </a:spcBef>
              <a:spcAft>
                <a:spcPts val="1200"/>
              </a:spcAft>
            </a:pPr>
            <a:r>
              <a:rPr lang="en-US" altLang="en-US" b="1" i="1" u="sng" dirty="0">
                <a:solidFill>
                  <a:srgbClr val="0000CC"/>
                </a:solidFill>
                <a:latin typeface="Calibri" panose="020F0502020204030204" pitchFamily="34" charset="0"/>
                <a:cs typeface="Calibri" panose="020F0502020204030204" pitchFamily="34" charset="0"/>
              </a:rPr>
              <a:t>But our greatest need is to trust God, and…</a:t>
            </a:r>
            <a:endParaRPr lang="en-US" altLang="en-US" b="1" i="1" dirty="0">
              <a:solidFill>
                <a:srgbClr val="0000CC"/>
              </a:solidFill>
              <a:latin typeface="Calibri" panose="020F0502020204030204" pitchFamily="34" charset="0"/>
              <a:cs typeface="Calibri" panose="020F0502020204030204" pitchFamily="34" charset="0"/>
            </a:endParaRPr>
          </a:p>
        </p:txBody>
      </p:sp>
      <p:pic>
        <p:nvPicPr>
          <p:cNvPr id="149509" name="Picture 8" descr="Pauls 1st missionary Journey">
            <a:extLst>
              <a:ext uri="{FF2B5EF4-FFF2-40B4-BE49-F238E27FC236}">
                <a16:creationId xmlns:a16="http://schemas.microsoft.com/office/drawing/2014/main" id="{BBE0D8A8-1E88-4287-9243-D593EE3FC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1" y="2057400"/>
            <a:ext cx="3282043" cy="4114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2D25B805-1296-CCB8-ED69-590CD74CEBFD}"/>
              </a:ext>
            </a:extLst>
          </p:cNvPr>
          <p:cNvSpPr txBox="1">
            <a:spLocks noChangeArrowheads="1"/>
          </p:cNvSpPr>
          <p:nvPr/>
        </p:nvSpPr>
        <p:spPr>
          <a:xfrm>
            <a:off x="1009650" y="680484"/>
            <a:ext cx="10172700" cy="91971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Should we make any plans? – Matt. 6:25-34 </a:t>
            </a:r>
          </a:p>
        </p:txBody>
      </p:sp>
      <p:sp>
        <p:nvSpPr>
          <p:cNvPr id="10" name="Text Box 4">
            <a:extLst>
              <a:ext uri="{FF2B5EF4-FFF2-40B4-BE49-F238E27FC236}">
                <a16:creationId xmlns:a16="http://schemas.microsoft.com/office/drawing/2014/main" id="{99699493-B7FA-8794-F1C3-991770AEF30B}"/>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4">
            <a:extLst>
              <a:ext uri="{FF2B5EF4-FFF2-40B4-BE49-F238E27FC236}">
                <a16:creationId xmlns:a16="http://schemas.microsoft.com/office/drawing/2014/main" id="{7448EF49-0B85-4F81-82BC-264EE3228634}"/>
              </a:ext>
            </a:extLst>
          </p:cNvPr>
          <p:cNvSpPr>
            <a:spLocks noGrp="1" noChangeArrowheads="1"/>
          </p:cNvSpPr>
          <p:nvPr>
            <p:ph sz="half" idx="1"/>
          </p:nvPr>
        </p:nvSpPr>
        <p:spPr>
          <a:xfrm>
            <a:off x="609600" y="1609725"/>
            <a:ext cx="10972800" cy="2209800"/>
          </a:xfrm>
        </p:spPr>
        <p:txBody>
          <a:bodyPr>
            <a:normAutofit/>
          </a:bodyPr>
          <a:lstStyle/>
          <a:p>
            <a:pPr algn="just">
              <a:lnSpc>
                <a:spcPct val="100000"/>
              </a:lnSpc>
              <a:spcBef>
                <a:spcPts val="0"/>
              </a:spcBef>
              <a:spcAft>
                <a:spcPts val="1200"/>
              </a:spcAft>
            </a:pPr>
            <a:r>
              <a:rPr lang="en-US" altLang="en-US" dirty="0"/>
              <a:t>…all our plans ought to be made with consideration </a:t>
            </a:r>
            <a:r>
              <a:rPr lang="en-US" altLang="en-US" sz="2800" b="1" dirty="0">
                <a:solidFill>
                  <a:srgbClr val="0000CC"/>
                </a:solidFill>
                <a:latin typeface="+mn-lt"/>
                <a:cs typeface="+mn-cs"/>
              </a:rPr>
              <a:t>for what God has in mind</a:t>
            </a:r>
            <a:r>
              <a:rPr lang="en-US" altLang="en-US" b="1" dirty="0">
                <a:solidFill>
                  <a:srgbClr val="0000CC"/>
                </a:solidFill>
              </a:rPr>
              <a:t>:</a:t>
            </a:r>
          </a:p>
          <a:p>
            <a:pPr marL="914400" lvl="1" indent="-457200" algn="just">
              <a:lnSpc>
                <a:spcPct val="100000"/>
              </a:lnSpc>
              <a:spcBef>
                <a:spcPts val="0"/>
              </a:spcBef>
              <a:spcAft>
                <a:spcPts val="900"/>
              </a:spcAft>
              <a:buFont typeface="Calibri" panose="020F0502020204030204" pitchFamily="34" charset="0"/>
              <a:buChar char="―"/>
            </a:pPr>
            <a:r>
              <a:rPr lang="en-US" altLang="en-US" sz="2800" b="1" dirty="0">
                <a:solidFill>
                  <a:srgbClr val="0000CC"/>
                </a:solidFill>
              </a:rPr>
              <a:t>Contentment</a:t>
            </a:r>
            <a:r>
              <a:rPr lang="en-US" altLang="en-US" sz="2800" dirty="0"/>
              <a:t> (</a:t>
            </a:r>
            <a:r>
              <a:rPr lang="en-US" sz="2800" dirty="0"/>
              <a:t>Phil. 4:11-13</a:t>
            </a:r>
            <a:r>
              <a:rPr lang="en-US" altLang="en-US" sz="2800" dirty="0"/>
              <a:t>)</a:t>
            </a:r>
          </a:p>
          <a:p>
            <a:pPr marL="914400" lvl="1" indent="-457200" algn="just">
              <a:lnSpc>
                <a:spcPct val="100000"/>
              </a:lnSpc>
              <a:spcBef>
                <a:spcPts val="0"/>
              </a:spcBef>
              <a:spcAft>
                <a:spcPts val="900"/>
              </a:spcAft>
              <a:buFont typeface="Calibri" panose="020F0502020204030204" pitchFamily="34" charset="0"/>
              <a:buChar char="―"/>
            </a:pPr>
            <a:r>
              <a:rPr lang="en-US" altLang="en-US" sz="2800" b="1" dirty="0">
                <a:solidFill>
                  <a:srgbClr val="0000CC"/>
                </a:solidFill>
              </a:rPr>
              <a:t>Conformity</a:t>
            </a:r>
            <a:r>
              <a:rPr lang="en-US" altLang="en-US" sz="2800" dirty="0"/>
              <a:t> (Rom. 8:28-29)</a:t>
            </a:r>
          </a:p>
        </p:txBody>
      </p:sp>
      <p:sp>
        <p:nvSpPr>
          <p:cNvPr id="9" name="Rectangle 2">
            <a:extLst>
              <a:ext uri="{FF2B5EF4-FFF2-40B4-BE49-F238E27FC236}">
                <a16:creationId xmlns:a16="http://schemas.microsoft.com/office/drawing/2014/main" id="{2D25B805-1296-CCB8-ED69-590CD74CEBFD}"/>
              </a:ext>
            </a:extLst>
          </p:cNvPr>
          <p:cNvSpPr txBox="1">
            <a:spLocks noChangeArrowheads="1"/>
          </p:cNvSpPr>
          <p:nvPr/>
        </p:nvSpPr>
        <p:spPr>
          <a:xfrm>
            <a:off x="1009650" y="680484"/>
            <a:ext cx="10172700" cy="91971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Should we make any plans? – Matt. 6:25-34 </a:t>
            </a:r>
          </a:p>
        </p:txBody>
      </p:sp>
      <p:sp>
        <p:nvSpPr>
          <p:cNvPr id="10" name="Text Box 4">
            <a:extLst>
              <a:ext uri="{FF2B5EF4-FFF2-40B4-BE49-F238E27FC236}">
                <a16:creationId xmlns:a16="http://schemas.microsoft.com/office/drawing/2014/main" id="{99699493-B7FA-8794-F1C3-991770AEF30B}"/>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2" name="Picture 1">
            <a:extLst>
              <a:ext uri="{FF2B5EF4-FFF2-40B4-BE49-F238E27FC236}">
                <a16:creationId xmlns:a16="http://schemas.microsoft.com/office/drawing/2014/main" id="{AE9402B1-96AB-65D4-01A0-7F8572D5494B}"/>
              </a:ext>
            </a:extLst>
          </p:cNvPr>
          <p:cNvPicPr>
            <a:picLocks noChangeAspect="1"/>
          </p:cNvPicPr>
          <p:nvPr/>
        </p:nvPicPr>
        <p:blipFill>
          <a:blip r:embed="rId3"/>
          <a:stretch>
            <a:fillRect/>
          </a:stretch>
        </p:blipFill>
        <p:spPr>
          <a:xfrm>
            <a:off x="584199" y="3886200"/>
            <a:ext cx="4876801" cy="2743200"/>
          </a:xfrm>
          <a:prstGeom prst="rect">
            <a:avLst/>
          </a:prstGeom>
          <a:ln>
            <a:solidFill>
              <a:schemeClr val="tx1"/>
            </a:solidFill>
          </a:ln>
        </p:spPr>
      </p:pic>
      <p:pic>
        <p:nvPicPr>
          <p:cNvPr id="3" name="Picture 2">
            <a:extLst>
              <a:ext uri="{FF2B5EF4-FFF2-40B4-BE49-F238E27FC236}">
                <a16:creationId xmlns:a16="http://schemas.microsoft.com/office/drawing/2014/main" id="{1370F262-27BA-9991-CCA2-356ADFF69D59}"/>
              </a:ext>
            </a:extLst>
          </p:cNvPr>
          <p:cNvPicPr>
            <a:picLocks noChangeAspect="1"/>
          </p:cNvPicPr>
          <p:nvPr/>
        </p:nvPicPr>
        <p:blipFill>
          <a:blip r:embed="rId3"/>
          <a:stretch>
            <a:fillRect/>
          </a:stretch>
        </p:blipFill>
        <p:spPr>
          <a:xfrm>
            <a:off x="6781799" y="3886200"/>
            <a:ext cx="4876801" cy="2743200"/>
          </a:xfrm>
          <a:prstGeom prst="rect">
            <a:avLst/>
          </a:prstGeom>
          <a:ln>
            <a:solidFill>
              <a:schemeClr val="tx1"/>
            </a:solidFill>
          </a:ln>
        </p:spPr>
      </p:pic>
      <p:sp>
        <p:nvSpPr>
          <p:cNvPr id="5" name="Rectangle 2">
            <a:extLst>
              <a:ext uri="{FF2B5EF4-FFF2-40B4-BE49-F238E27FC236}">
                <a16:creationId xmlns:a16="http://schemas.microsoft.com/office/drawing/2014/main" id="{4BE4DB72-CFF9-FEEE-B3AD-255CA8B897EE}"/>
              </a:ext>
            </a:extLst>
          </p:cNvPr>
          <p:cNvSpPr txBox="1">
            <a:spLocks noChangeArrowheads="1"/>
          </p:cNvSpPr>
          <p:nvPr/>
        </p:nvSpPr>
        <p:spPr>
          <a:xfrm>
            <a:off x="685800" y="3886200"/>
            <a:ext cx="4775200" cy="1752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1200"/>
              </a:spcAft>
              <a:buFont typeface="Arial" panose="020B0604020202020204" pitchFamily="34" charset="0"/>
              <a:buNone/>
            </a:pPr>
            <a:r>
              <a:rPr lang="en-US" b="1" dirty="0">
                <a:solidFill>
                  <a:srgbClr val="0000CC"/>
                </a:solidFill>
              </a:rPr>
              <a:t>Philippians 4:11-13</a:t>
            </a:r>
          </a:p>
          <a:p>
            <a:pPr marL="0" indent="0" algn="just" fontAlgn="auto">
              <a:lnSpc>
                <a:spcPct val="100000"/>
              </a:lnSpc>
              <a:spcBef>
                <a:spcPts val="0"/>
              </a:spcBef>
              <a:spcAft>
                <a:spcPts val="1200"/>
              </a:spcAft>
              <a:buFont typeface="Arial" panose="020B0604020202020204" pitchFamily="34" charset="0"/>
              <a:buNone/>
            </a:pPr>
            <a:r>
              <a:rPr lang="en-US" sz="2400" baseline="30000" dirty="0"/>
              <a:t>11</a:t>
            </a:r>
            <a:r>
              <a:rPr lang="en-US" sz="2400" dirty="0"/>
              <a:t> Not that I speak from want, for I have learned to be content in </a:t>
            </a:r>
            <a:r>
              <a:rPr lang="en-US" sz="2400" b="1" u="sng" dirty="0">
                <a:solidFill>
                  <a:srgbClr val="0000CC"/>
                </a:solidFill>
              </a:rPr>
              <a:t>whatever circumstances</a:t>
            </a:r>
            <a:r>
              <a:rPr lang="en-US" sz="2400" dirty="0"/>
              <a:t> I am.</a:t>
            </a:r>
            <a:endParaRPr lang="en-US" sz="2400" b="1" dirty="0">
              <a:solidFill>
                <a:srgbClr val="0000CC"/>
              </a:solidFill>
            </a:endParaRPr>
          </a:p>
        </p:txBody>
      </p:sp>
      <p:sp>
        <p:nvSpPr>
          <p:cNvPr id="6" name="Rectangle 2">
            <a:extLst>
              <a:ext uri="{FF2B5EF4-FFF2-40B4-BE49-F238E27FC236}">
                <a16:creationId xmlns:a16="http://schemas.microsoft.com/office/drawing/2014/main" id="{57507EF5-32C7-25F3-B28C-0501916644AF}"/>
              </a:ext>
            </a:extLst>
          </p:cNvPr>
          <p:cNvSpPr txBox="1">
            <a:spLocks noChangeArrowheads="1"/>
          </p:cNvSpPr>
          <p:nvPr/>
        </p:nvSpPr>
        <p:spPr>
          <a:xfrm>
            <a:off x="6781799" y="3886200"/>
            <a:ext cx="4826002" cy="2743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1200"/>
              </a:spcAft>
              <a:buFont typeface="Arial" panose="020B0604020202020204" pitchFamily="34" charset="0"/>
              <a:buNone/>
            </a:pPr>
            <a:r>
              <a:rPr lang="en-US" altLang="en-US" b="1" dirty="0">
                <a:solidFill>
                  <a:srgbClr val="0000CC"/>
                </a:solidFill>
              </a:rPr>
              <a:t>Romans 8:28-29</a:t>
            </a:r>
          </a:p>
          <a:p>
            <a:pPr marL="0" indent="0" algn="just" fontAlgn="auto">
              <a:lnSpc>
                <a:spcPct val="100000"/>
              </a:lnSpc>
              <a:spcBef>
                <a:spcPts val="0"/>
              </a:spcBef>
              <a:spcAft>
                <a:spcPts val="0"/>
              </a:spcAft>
              <a:buFont typeface="Arial" panose="020B0604020202020204" pitchFamily="34" charset="0"/>
              <a:buNone/>
            </a:pPr>
            <a:r>
              <a:rPr lang="en-US" altLang="en-US" sz="2400" baseline="30000" dirty="0"/>
              <a:t>29</a:t>
            </a:r>
            <a:r>
              <a:rPr lang="en-US" altLang="en-US" sz="2400" dirty="0"/>
              <a:t>…those whom He foreknew, He also </a:t>
            </a:r>
            <a:r>
              <a:rPr lang="en-US" altLang="en-US" sz="2400" b="1" u="sng" dirty="0">
                <a:solidFill>
                  <a:srgbClr val="0000CC"/>
                </a:solidFill>
                <a:latin typeface="Calibri" panose="020F0502020204030204" pitchFamily="34" charset="0"/>
                <a:cs typeface="Calibri" panose="020F0502020204030204" pitchFamily="34" charset="0"/>
              </a:rPr>
              <a:t>predestined</a:t>
            </a:r>
            <a:r>
              <a:rPr lang="en-US" altLang="en-US" sz="2400" dirty="0"/>
              <a:t> to become </a:t>
            </a:r>
            <a:r>
              <a:rPr lang="en-US" altLang="en-US" sz="2400" b="1" u="sng" dirty="0">
                <a:solidFill>
                  <a:srgbClr val="0000CC"/>
                </a:solidFill>
                <a:latin typeface="Calibri" panose="020F0502020204030204" pitchFamily="34" charset="0"/>
                <a:cs typeface="Calibri" panose="020F0502020204030204" pitchFamily="34" charset="0"/>
              </a:rPr>
              <a:t>conformed</a:t>
            </a:r>
            <a:r>
              <a:rPr lang="en-US" altLang="en-US" sz="2400" dirty="0"/>
              <a:t> to the image of His Son…</a:t>
            </a:r>
            <a:endParaRPr lang="en-US" sz="2400" b="1" dirty="0">
              <a:solidFill>
                <a:srgbClr val="0000CC"/>
              </a:solidFill>
            </a:endParaRPr>
          </a:p>
        </p:txBody>
      </p:sp>
    </p:spTree>
    <p:extLst>
      <p:ext uri="{BB962C8B-B14F-4D97-AF65-F5344CB8AC3E}">
        <p14:creationId xmlns:p14="http://schemas.microsoft.com/office/powerpoint/2010/main" val="2083869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4">
            <a:extLst>
              <a:ext uri="{FF2B5EF4-FFF2-40B4-BE49-F238E27FC236}">
                <a16:creationId xmlns:a16="http://schemas.microsoft.com/office/drawing/2014/main" id="{7448EF49-0B85-4F81-82BC-264EE3228634}"/>
              </a:ext>
            </a:extLst>
          </p:cNvPr>
          <p:cNvSpPr>
            <a:spLocks noGrp="1" noChangeArrowheads="1"/>
          </p:cNvSpPr>
          <p:nvPr>
            <p:ph sz="half" idx="1"/>
          </p:nvPr>
        </p:nvSpPr>
        <p:spPr>
          <a:xfrm>
            <a:off x="593622" y="1905000"/>
            <a:ext cx="11004755" cy="3048000"/>
          </a:xfrm>
        </p:spPr>
        <p:txBody>
          <a:bodyPr>
            <a:noAutofit/>
          </a:bodyPr>
          <a:lstStyle/>
          <a:p>
            <a:pPr marL="0" indent="0" algn="just">
              <a:lnSpc>
                <a:spcPct val="100000"/>
              </a:lnSpc>
              <a:buNone/>
            </a:pPr>
            <a:r>
              <a:rPr lang="en-US" dirty="0"/>
              <a:t>“John Wesley is reported to have said that he did not know </a:t>
            </a:r>
            <a:r>
              <a:rPr lang="en-US" b="1" u="sng" dirty="0">
                <a:solidFill>
                  <a:srgbClr val="0000CC"/>
                </a:solidFill>
                <a:latin typeface="Calibri" panose="020F0502020204030204" pitchFamily="34" charset="0"/>
                <a:cs typeface="Calibri" panose="020F0502020204030204" pitchFamily="34" charset="0"/>
              </a:rPr>
              <a:t>which dishonored God the most</a:t>
            </a:r>
            <a:r>
              <a:rPr lang="en-US" dirty="0"/>
              <a:t> — </a:t>
            </a:r>
            <a:r>
              <a:rPr lang="en-US" b="1" u="sng" dirty="0">
                <a:solidFill>
                  <a:srgbClr val="0000CC"/>
                </a:solidFill>
                <a:latin typeface="Calibri" panose="020F0502020204030204" pitchFamily="34" charset="0"/>
                <a:cs typeface="Calibri" panose="020F0502020204030204" pitchFamily="34" charset="0"/>
              </a:rPr>
              <a:t>to worry</a:t>
            </a:r>
            <a:r>
              <a:rPr lang="en-US" dirty="0"/>
              <a:t>, which is really to doubt His love and care, </a:t>
            </a:r>
            <a:r>
              <a:rPr lang="en-US" b="1" u="sng" dirty="0">
                <a:solidFill>
                  <a:srgbClr val="0000CC"/>
                </a:solidFill>
                <a:latin typeface="Calibri" panose="020F0502020204030204" pitchFamily="34" charset="0"/>
                <a:cs typeface="Calibri" panose="020F0502020204030204" pitchFamily="34" charset="0"/>
              </a:rPr>
              <a:t>or to curse and swear</a:t>
            </a:r>
            <a:r>
              <a:rPr lang="en-US" dirty="0"/>
              <a:t>. Yet every saint would shrink from the latter with abhorrence, while </a:t>
            </a:r>
            <a:r>
              <a:rPr lang="en-US" b="1" u="sng" dirty="0">
                <a:solidFill>
                  <a:srgbClr val="0000CC"/>
                </a:solidFill>
                <a:latin typeface="Calibri" panose="020F0502020204030204" pitchFamily="34" charset="0"/>
                <a:cs typeface="Calibri" panose="020F0502020204030204" pitchFamily="34" charset="0"/>
              </a:rPr>
              <a:t>many of us have no sense of the wrong we do when we fret and worry</a:t>
            </a:r>
            <a:r>
              <a:rPr lang="en-US" dirty="0"/>
              <a:t>. To rest in faith upon the knowledge that “all things work together for good to those who love God, who are the called according to His purpose,” should ever be our attitude.”</a:t>
            </a:r>
          </a:p>
        </p:txBody>
      </p:sp>
      <p:sp>
        <p:nvSpPr>
          <p:cNvPr id="9" name="Rectangle 2">
            <a:extLst>
              <a:ext uri="{FF2B5EF4-FFF2-40B4-BE49-F238E27FC236}">
                <a16:creationId xmlns:a16="http://schemas.microsoft.com/office/drawing/2014/main" id="{2D25B805-1296-CCB8-ED69-590CD74CEBFD}"/>
              </a:ext>
            </a:extLst>
          </p:cNvPr>
          <p:cNvSpPr txBox="1">
            <a:spLocks noChangeArrowheads="1"/>
          </p:cNvSpPr>
          <p:nvPr/>
        </p:nvSpPr>
        <p:spPr>
          <a:xfrm>
            <a:off x="1009650" y="680484"/>
            <a:ext cx="10172700" cy="91971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H. A. Ironside</a:t>
            </a:r>
          </a:p>
          <a:p>
            <a:pPr algn="ctr" fontAlgn="auto">
              <a:lnSpc>
                <a:spcPct val="100000"/>
              </a:lnSpc>
              <a:spcAft>
                <a:spcPts val="0"/>
              </a:spcAft>
            </a:pPr>
            <a:r>
              <a:rPr lang="en-US" sz="1800" dirty="0">
                <a:latin typeface="+mn-lt"/>
                <a:ea typeface="+mn-ea"/>
                <a:cs typeface="+mn-cs"/>
              </a:rPr>
              <a:t>Ironside, H. A. (1922). Notes on the Epistle to the Philippians (pp. 120–121). Neptune, NJ.</a:t>
            </a:r>
            <a:r>
              <a:rPr lang="en-US" altLang="en-US" sz="1800" dirty="0">
                <a:latin typeface="+mn-lt"/>
                <a:ea typeface="+mn-ea"/>
                <a:cs typeface="+mn-cs"/>
              </a:rPr>
              <a:t> </a:t>
            </a:r>
          </a:p>
        </p:txBody>
      </p:sp>
      <p:sp>
        <p:nvSpPr>
          <p:cNvPr id="10" name="Text Box 4">
            <a:extLst>
              <a:ext uri="{FF2B5EF4-FFF2-40B4-BE49-F238E27FC236}">
                <a16:creationId xmlns:a16="http://schemas.microsoft.com/office/drawing/2014/main" id="{99699493-B7FA-8794-F1C3-991770AEF30B}"/>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3" name="Picture 2">
            <a:extLst>
              <a:ext uri="{FF2B5EF4-FFF2-40B4-BE49-F238E27FC236}">
                <a16:creationId xmlns:a16="http://schemas.microsoft.com/office/drawing/2014/main" id="{99E67EFE-68ED-5F4D-E103-D2A242798C90}"/>
              </a:ext>
            </a:extLst>
          </p:cNvPr>
          <p:cNvPicPr>
            <a:picLocks noChangeAspect="1"/>
          </p:cNvPicPr>
          <p:nvPr/>
        </p:nvPicPr>
        <p:blipFill>
          <a:blip r:embed="rId3"/>
          <a:stretch>
            <a:fillRect/>
          </a:stretch>
        </p:blipFill>
        <p:spPr>
          <a:xfrm>
            <a:off x="5000549" y="5181600"/>
            <a:ext cx="2190902" cy="1371600"/>
          </a:xfrm>
          <a:prstGeom prst="rect">
            <a:avLst/>
          </a:prstGeom>
          <a:ln>
            <a:solidFill>
              <a:schemeClr val="tx1"/>
            </a:solidFill>
          </a:ln>
        </p:spPr>
      </p:pic>
    </p:spTree>
    <p:extLst>
      <p:ext uri="{BB962C8B-B14F-4D97-AF65-F5344CB8AC3E}">
        <p14:creationId xmlns:p14="http://schemas.microsoft.com/office/powerpoint/2010/main" val="780970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A702CF-7E27-40DB-B0AE-90C68EC5F5E5}"/>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36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AA6E098B-97A3-4397-A441-D4817305429B}"/>
              </a:ext>
            </a:extLst>
          </p:cNvPr>
          <p:cNvSpPr txBox="1">
            <a:spLocks noChangeArrowheads="1"/>
          </p:cNvSpPr>
          <p:nvPr/>
        </p:nvSpPr>
        <p:spPr>
          <a:xfrm>
            <a:off x="2808289" y="1143000"/>
            <a:ext cx="6575425" cy="5410200"/>
          </a:xfrm>
          <a:prstGeom prst="rect">
            <a:avLst/>
          </a:prstGeom>
        </p:spPr>
        <p:txBody>
          <a:bodyPr/>
          <a:lstStyle>
            <a:lvl1pPr marL="342900" indent="-342900">
              <a:spcBef>
                <a:spcPct val="20000"/>
              </a:spcBef>
              <a:buChar char="•"/>
              <a:tabLst>
                <a:tab pos="1939925" algn="l"/>
              </a:tabLst>
              <a:defRPr sz="3200">
                <a:solidFill>
                  <a:schemeClr val="tx1"/>
                </a:solidFill>
                <a:latin typeface="Calibri" panose="020F0502020204030204" pitchFamily="34" charset="0"/>
                <a:cs typeface="Calibri" panose="020F0502020204030204" pitchFamily="34" charset="0"/>
              </a:defRPr>
            </a:lvl1pPr>
            <a:lvl2pPr marL="571500" indent="-571500">
              <a:spcBef>
                <a:spcPct val="20000"/>
              </a:spcBef>
              <a:buChar char="–"/>
              <a:tabLst>
                <a:tab pos="1939925" algn="l"/>
              </a:tabLst>
              <a:defRPr sz="2800">
                <a:solidFill>
                  <a:schemeClr val="tx1"/>
                </a:solidFill>
                <a:latin typeface="Calibri" panose="020F0502020204030204" pitchFamily="34" charset="0"/>
                <a:cs typeface="Calibri" panose="020F0502020204030204" pitchFamily="34" charset="0"/>
              </a:defRPr>
            </a:lvl2pPr>
            <a:lvl3pPr indent="-452438">
              <a:spcBef>
                <a:spcPct val="20000"/>
              </a:spcBef>
              <a:buChar char="•"/>
              <a:tabLst>
                <a:tab pos="1939925" algn="l"/>
              </a:tabLst>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9pPr>
          </a:lstStyle>
          <a:p>
            <a:pPr lvl="1">
              <a:spcBef>
                <a:spcPct val="0"/>
              </a:spcBef>
              <a:spcAft>
                <a:spcPts val="1200"/>
              </a:spcAft>
              <a:buFont typeface="Arial" panose="020B0604020202020204" pitchFamily="34" charset="0"/>
              <a:buAutoNum type="romanUcPeriod"/>
              <a:defRPr/>
            </a:pPr>
            <a:r>
              <a:rPr lang="en-US" altLang="en-US" sz="3000" b="1" dirty="0">
                <a:solidFill>
                  <a:srgbClr val="000000"/>
                </a:solidFill>
              </a:rPr>
              <a:t>Review </a:t>
            </a:r>
          </a:p>
          <a:p>
            <a:pPr lvl="2">
              <a:spcBef>
                <a:spcPct val="0"/>
              </a:spcBef>
              <a:spcAft>
                <a:spcPts val="1200"/>
              </a:spcAft>
              <a:buFontTx/>
              <a:buAutoNum type="alphaUcPeriod"/>
              <a:defRPr/>
            </a:pPr>
            <a:r>
              <a:rPr lang="en-US" altLang="en-US" sz="3000" b="1" dirty="0">
                <a:solidFill>
                  <a:srgbClr val="000000"/>
                </a:solidFill>
              </a:rPr>
              <a:t>Purpose, Aim, and Objective</a:t>
            </a:r>
          </a:p>
          <a:p>
            <a:pPr lvl="2">
              <a:spcBef>
                <a:spcPct val="0"/>
              </a:spcBef>
              <a:spcAft>
                <a:spcPts val="1200"/>
              </a:spcAft>
              <a:buFontTx/>
              <a:buAutoNum type="alphaUcPeriod"/>
              <a:defRPr/>
            </a:pPr>
            <a:r>
              <a:rPr lang="en-US" altLang="en-US" sz="3000" b="1" dirty="0">
                <a:solidFill>
                  <a:srgbClr val="000000"/>
                </a:solidFill>
              </a:rPr>
              <a:t>Session 35 – Matt. 6:25-34</a:t>
            </a:r>
          </a:p>
          <a:p>
            <a:pPr lvl="1">
              <a:spcBef>
                <a:spcPct val="0"/>
              </a:spcBef>
              <a:spcAft>
                <a:spcPts val="1200"/>
              </a:spcAft>
              <a:buFont typeface="Arial" panose="020B0604020202020204" pitchFamily="34" charset="0"/>
              <a:buAutoNum type="romanUcPeriod"/>
            </a:pPr>
            <a:r>
              <a:rPr lang="en-US" altLang="en-US" sz="3000" b="1" dirty="0">
                <a:solidFill>
                  <a:srgbClr val="0000CC"/>
                </a:solidFill>
              </a:rPr>
              <a:t>Judges etc. – Matt. 7:1-12</a:t>
            </a:r>
          </a:p>
          <a:p>
            <a:pPr lvl="2">
              <a:spcBef>
                <a:spcPct val="0"/>
              </a:spcBef>
              <a:spcAft>
                <a:spcPts val="1200"/>
              </a:spcAft>
              <a:buFontTx/>
              <a:buAutoNum type="alphaUcPeriod"/>
              <a:defRPr/>
            </a:pPr>
            <a:r>
              <a:rPr lang="en-US" altLang="en-US" sz="3000" b="1" u="sng" dirty="0">
                <a:solidFill>
                  <a:srgbClr val="0000CC"/>
                </a:solidFill>
              </a:rPr>
              <a:t>General Information</a:t>
            </a:r>
          </a:p>
          <a:p>
            <a:pPr lvl="2">
              <a:spcBef>
                <a:spcPct val="0"/>
              </a:spcBef>
              <a:spcAft>
                <a:spcPts val="1200"/>
              </a:spcAft>
              <a:buFontTx/>
              <a:buAutoNum type="alphaUcPeriod"/>
              <a:defRPr/>
            </a:pPr>
            <a:r>
              <a:rPr lang="en-US" altLang="en-US" sz="3000" b="1" dirty="0">
                <a:solidFill>
                  <a:srgbClr val="000000"/>
                </a:solidFill>
              </a:rPr>
              <a:t>Matt. 7:1-12 </a:t>
            </a:r>
          </a:p>
          <a:p>
            <a:pPr lvl="1">
              <a:spcBef>
                <a:spcPct val="0"/>
              </a:spcBef>
              <a:spcAft>
                <a:spcPts val="1200"/>
              </a:spcAft>
              <a:buFont typeface="Arial" panose="020B0604020202020204" pitchFamily="34" charset="0"/>
              <a:buAutoNum type="romanUcPeriod"/>
              <a:defRPr/>
            </a:pPr>
            <a:r>
              <a:rPr lang="en-US" altLang="en-US" sz="3000" b="1" dirty="0">
                <a:solidFill>
                  <a:srgbClr val="000000"/>
                </a:solidFill>
              </a:rPr>
              <a:t>Concluding Observations</a:t>
            </a:r>
          </a:p>
        </p:txBody>
      </p:sp>
    </p:spTree>
    <p:extLst>
      <p:ext uri="{BB962C8B-B14F-4D97-AF65-F5344CB8AC3E}">
        <p14:creationId xmlns:p14="http://schemas.microsoft.com/office/powerpoint/2010/main" val="706864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7:1–12</a:t>
            </a:r>
          </a:p>
          <a:p>
            <a:pPr marL="0" marR="0" indent="0" algn="just">
              <a:lnSpc>
                <a:spcPct val="100000"/>
              </a:lnSpc>
              <a:spcBef>
                <a:spcPts val="0"/>
              </a:spcBef>
              <a:spcAft>
                <a:spcPts val="1000"/>
              </a:spcAft>
              <a:buNone/>
            </a:pPr>
            <a:r>
              <a:rPr lang="en-US" u="none" strike="noStrike" baseline="30000" dirty="0">
                <a:solidFill>
                  <a:srgbClr val="C00000"/>
                </a:solidFill>
                <a:effectLst/>
              </a:rPr>
              <a:t>1</a:t>
            </a:r>
            <a:r>
              <a:rPr lang="en-US" u="none" strike="noStrike" dirty="0">
                <a:solidFill>
                  <a:srgbClr val="C00000"/>
                </a:solidFill>
                <a:effectLst/>
              </a:rPr>
              <a:t> </a:t>
            </a:r>
            <a:r>
              <a:rPr lang="en-US" dirty="0">
                <a:solidFill>
                  <a:srgbClr val="C00000"/>
                </a:solidFill>
                <a:effectLst/>
              </a:rPr>
              <a:t>“Do not judge so that you will not be judged. </a:t>
            </a:r>
            <a:r>
              <a:rPr lang="en-US" u="none" strike="noStrike" baseline="30000" dirty="0">
                <a:solidFill>
                  <a:srgbClr val="C00000"/>
                </a:solidFill>
                <a:effectLst/>
              </a:rPr>
              <a:t>2</a:t>
            </a:r>
            <a:r>
              <a:rPr lang="en-US" u="none" strike="noStrike" dirty="0">
                <a:solidFill>
                  <a:srgbClr val="C00000"/>
                </a:solidFill>
                <a:effectLst/>
              </a:rPr>
              <a:t> </a:t>
            </a:r>
            <a:r>
              <a:rPr lang="en-US" dirty="0">
                <a:solidFill>
                  <a:srgbClr val="C00000"/>
                </a:solidFill>
                <a:effectLst/>
              </a:rPr>
              <a:t>“For in the way you judge, you will be judged; and by your standard of measure, it will be measured to you. </a:t>
            </a:r>
            <a:r>
              <a:rPr lang="en-US" u="none" strike="noStrike" baseline="30000" dirty="0">
                <a:solidFill>
                  <a:srgbClr val="C00000"/>
                </a:solidFill>
                <a:effectLst/>
              </a:rPr>
              <a:t>3</a:t>
            </a:r>
            <a:r>
              <a:rPr lang="en-US" u="none" strike="noStrike" dirty="0">
                <a:solidFill>
                  <a:srgbClr val="C00000"/>
                </a:solidFill>
                <a:effectLst/>
              </a:rPr>
              <a:t> </a:t>
            </a:r>
            <a:r>
              <a:rPr lang="en-US" dirty="0">
                <a:solidFill>
                  <a:srgbClr val="C00000"/>
                </a:solidFill>
                <a:effectLst/>
              </a:rPr>
              <a:t>“Why do you look at the speck that is in your brother’s eye, but do not notice the log that is in your own eye? </a:t>
            </a:r>
            <a:r>
              <a:rPr lang="en-US" u="none" strike="noStrike" baseline="30000" dirty="0">
                <a:solidFill>
                  <a:srgbClr val="C00000"/>
                </a:solidFill>
                <a:effectLst/>
              </a:rPr>
              <a:t>4</a:t>
            </a:r>
            <a:r>
              <a:rPr lang="en-US" u="none" strike="noStrike" dirty="0">
                <a:solidFill>
                  <a:srgbClr val="C00000"/>
                </a:solidFill>
                <a:effectLst/>
              </a:rPr>
              <a:t> </a:t>
            </a:r>
            <a:r>
              <a:rPr lang="en-US" dirty="0">
                <a:solidFill>
                  <a:srgbClr val="C00000"/>
                </a:solidFill>
                <a:effectLst/>
              </a:rPr>
              <a:t>“Or how can you say to your brother, ‘Let me take the speck out of your eye,’ and behold, the log is in your own eye? </a:t>
            </a:r>
            <a:r>
              <a:rPr lang="en-US" u="none" strike="noStrike" baseline="30000" dirty="0">
                <a:solidFill>
                  <a:srgbClr val="C00000"/>
                </a:solidFill>
                <a:effectLst/>
              </a:rPr>
              <a:t>5</a:t>
            </a:r>
            <a:r>
              <a:rPr lang="en-US" u="none" strike="noStrike" dirty="0">
                <a:solidFill>
                  <a:srgbClr val="C00000"/>
                </a:solidFill>
                <a:effectLst/>
              </a:rPr>
              <a:t> </a:t>
            </a:r>
            <a:r>
              <a:rPr lang="en-US" dirty="0">
                <a:solidFill>
                  <a:srgbClr val="C00000"/>
                </a:solidFill>
                <a:effectLst/>
              </a:rPr>
              <a:t>“You hypocrite, first take the log out of your own eye, and then you will see clearly to take the speck out of your brother’s eye. </a:t>
            </a:r>
            <a:r>
              <a:rPr lang="en-US" u="none" strike="noStrike" baseline="30000" dirty="0">
                <a:solidFill>
                  <a:srgbClr val="C00000"/>
                </a:solidFill>
                <a:effectLst/>
              </a:rPr>
              <a:t>6</a:t>
            </a:r>
            <a:r>
              <a:rPr lang="en-US" u="none" strike="noStrike" dirty="0">
                <a:solidFill>
                  <a:srgbClr val="C00000"/>
                </a:solidFill>
                <a:effectLst/>
              </a:rPr>
              <a:t> </a:t>
            </a:r>
            <a:r>
              <a:rPr lang="en-US" dirty="0">
                <a:solidFill>
                  <a:srgbClr val="C00000"/>
                </a:solidFill>
                <a:effectLst/>
              </a:rPr>
              <a:t>“Do not give what is holy to dogs, and do not throw your pearls before swine, or they will trample them under their feet, and turn and tear you to pieces. </a:t>
            </a:r>
            <a:r>
              <a:rPr lang="en-US" u="none" strike="noStrike" baseline="30000" dirty="0">
                <a:solidFill>
                  <a:srgbClr val="C00000"/>
                </a:solidFill>
                <a:effectLst/>
              </a:rPr>
              <a:t>7</a:t>
            </a:r>
            <a:r>
              <a:rPr lang="en-US" u="none" strike="noStrike" dirty="0">
                <a:solidFill>
                  <a:srgbClr val="C00000"/>
                </a:solidFill>
                <a:effectLst/>
              </a:rPr>
              <a:t> </a:t>
            </a:r>
            <a:r>
              <a:rPr lang="en-US" dirty="0">
                <a:solidFill>
                  <a:srgbClr val="C00000"/>
                </a:solidFill>
                <a:effectLst/>
              </a:rPr>
              <a:t>“Ask, and it will be given to you; seek, and you will find; knock,. . .</a:t>
            </a:r>
          </a:p>
        </p:txBody>
      </p:sp>
    </p:spTree>
    <p:extLst>
      <p:ext uri="{BB962C8B-B14F-4D97-AF65-F5344CB8AC3E}">
        <p14:creationId xmlns:p14="http://schemas.microsoft.com/office/powerpoint/2010/main" val="1749591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7:1–12</a:t>
            </a:r>
          </a:p>
          <a:p>
            <a:pPr marL="0" marR="0" indent="0" algn="just">
              <a:lnSpc>
                <a:spcPct val="100000"/>
              </a:lnSpc>
              <a:spcBef>
                <a:spcPts val="0"/>
              </a:spcBef>
              <a:spcAft>
                <a:spcPts val="1000"/>
              </a:spcAft>
              <a:buNone/>
            </a:pPr>
            <a:r>
              <a:rPr lang="en-US" dirty="0">
                <a:solidFill>
                  <a:srgbClr val="C00000"/>
                </a:solidFill>
              </a:rPr>
              <a:t>… and it </a:t>
            </a:r>
            <a:r>
              <a:rPr lang="en-US" dirty="0">
                <a:solidFill>
                  <a:srgbClr val="C00000"/>
                </a:solidFill>
                <a:effectLst/>
              </a:rPr>
              <a:t>will be opened to you. </a:t>
            </a:r>
            <a:r>
              <a:rPr lang="en-US" u="none" strike="noStrike" baseline="30000" dirty="0">
                <a:solidFill>
                  <a:srgbClr val="C00000"/>
                </a:solidFill>
                <a:effectLst/>
              </a:rPr>
              <a:t>8</a:t>
            </a:r>
            <a:r>
              <a:rPr lang="en-US" u="none" strike="noStrike" dirty="0">
                <a:solidFill>
                  <a:srgbClr val="C00000"/>
                </a:solidFill>
                <a:effectLst/>
              </a:rPr>
              <a:t> </a:t>
            </a:r>
            <a:r>
              <a:rPr lang="en-US" dirty="0">
                <a:solidFill>
                  <a:srgbClr val="C00000"/>
                </a:solidFill>
                <a:effectLst/>
              </a:rPr>
              <a:t>“For everyone who asks receives, and he who seeks finds, and to him who knocks it will be opened. </a:t>
            </a:r>
            <a:r>
              <a:rPr lang="en-US" u="none" strike="noStrike" baseline="30000" dirty="0">
                <a:solidFill>
                  <a:srgbClr val="C00000"/>
                </a:solidFill>
                <a:effectLst/>
              </a:rPr>
              <a:t>9</a:t>
            </a:r>
            <a:r>
              <a:rPr lang="en-US" u="none" strike="noStrike" dirty="0">
                <a:solidFill>
                  <a:srgbClr val="C00000"/>
                </a:solidFill>
                <a:effectLst/>
              </a:rPr>
              <a:t> </a:t>
            </a:r>
            <a:r>
              <a:rPr lang="en-US" dirty="0">
                <a:solidFill>
                  <a:srgbClr val="C00000"/>
                </a:solidFill>
                <a:effectLst/>
              </a:rPr>
              <a:t>“Or what man is there among you who, when his son asks for a loaf, will give him a stone? </a:t>
            </a:r>
            <a:r>
              <a:rPr lang="en-US" u="none" strike="noStrike" baseline="30000" dirty="0">
                <a:solidFill>
                  <a:srgbClr val="C00000"/>
                </a:solidFill>
                <a:effectLst/>
              </a:rPr>
              <a:t>10</a:t>
            </a:r>
            <a:r>
              <a:rPr lang="en-US" u="none" strike="noStrike" dirty="0">
                <a:solidFill>
                  <a:srgbClr val="C00000"/>
                </a:solidFill>
                <a:effectLst/>
              </a:rPr>
              <a:t> </a:t>
            </a:r>
            <a:r>
              <a:rPr lang="en-US" dirty="0">
                <a:solidFill>
                  <a:srgbClr val="C00000"/>
                </a:solidFill>
                <a:effectLst/>
              </a:rPr>
              <a:t>“Or if he asks for a fish, he will not give him a snake, will he? </a:t>
            </a:r>
            <a:r>
              <a:rPr lang="en-US" u="none" strike="noStrike" baseline="30000" dirty="0">
                <a:solidFill>
                  <a:srgbClr val="C00000"/>
                </a:solidFill>
                <a:effectLst/>
              </a:rPr>
              <a:t>11</a:t>
            </a:r>
            <a:r>
              <a:rPr lang="en-US" u="none" strike="noStrike" dirty="0">
                <a:solidFill>
                  <a:srgbClr val="C00000"/>
                </a:solidFill>
                <a:effectLst/>
              </a:rPr>
              <a:t> </a:t>
            </a:r>
            <a:r>
              <a:rPr lang="en-US" dirty="0">
                <a:solidFill>
                  <a:srgbClr val="C00000"/>
                </a:solidFill>
                <a:effectLst/>
              </a:rPr>
              <a:t>“If you then, being evil, know how to give good gifts to your children, how much more will your Father who is in heaven give what is good to those who ask Him! </a:t>
            </a:r>
            <a:r>
              <a:rPr lang="en-US" u="none" strike="noStrike" baseline="30000" dirty="0">
                <a:solidFill>
                  <a:srgbClr val="C00000"/>
                </a:solidFill>
                <a:effectLst/>
              </a:rPr>
              <a:t>12</a:t>
            </a:r>
            <a:r>
              <a:rPr lang="en-US" u="none" strike="noStrike" dirty="0">
                <a:solidFill>
                  <a:srgbClr val="C00000"/>
                </a:solidFill>
                <a:effectLst/>
              </a:rPr>
              <a:t> </a:t>
            </a:r>
            <a:r>
              <a:rPr lang="en-US" dirty="0">
                <a:solidFill>
                  <a:srgbClr val="C00000"/>
                </a:solidFill>
                <a:effectLst/>
              </a:rPr>
              <a:t>“In everything, therefore, treat people the same way you want them to treat you, for this is the Law and the Prophets. </a:t>
            </a:r>
          </a:p>
        </p:txBody>
      </p:sp>
    </p:spTree>
    <p:extLst>
      <p:ext uri="{BB962C8B-B14F-4D97-AF65-F5344CB8AC3E}">
        <p14:creationId xmlns:p14="http://schemas.microsoft.com/office/powerpoint/2010/main" val="3808090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3">
            <a:extLst>
              <a:ext uri="{FF2B5EF4-FFF2-40B4-BE49-F238E27FC236}">
                <a16:creationId xmlns:a16="http://schemas.microsoft.com/office/drawing/2014/main" id="{586FE14C-7D2B-4FB9-8A12-AFE3E9BAE3D6}"/>
              </a:ext>
            </a:extLst>
          </p:cNvPr>
          <p:cNvSpPr>
            <a:spLocks noGrp="1" noChangeArrowheads="1"/>
          </p:cNvSpPr>
          <p:nvPr>
            <p:ph sz="half" idx="1"/>
          </p:nvPr>
        </p:nvSpPr>
        <p:spPr>
          <a:xfrm>
            <a:off x="606056" y="1981200"/>
            <a:ext cx="7852144" cy="2209800"/>
          </a:xfrm>
        </p:spPr>
        <p:txBody>
          <a:bodyPr/>
          <a:lstStyle/>
          <a:p>
            <a:pPr algn="just">
              <a:lnSpc>
                <a:spcPct val="100000"/>
              </a:lnSpc>
            </a:pPr>
            <a:r>
              <a:rPr lang="en-US" altLang="en-US" b="1" dirty="0">
                <a:solidFill>
                  <a:srgbClr val="0000CC"/>
                </a:solidFill>
                <a:latin typeface="Calibri" panose="020F0502020204030204" pitchFamily="34" charset="0"/>
                <a:cs typeface="Calibri" panose="020F0502020204030204" pitchFamily="34" charset="0"/>
              </a:rPr>
              <a:t>The first 12 verses of Matthew chapter 7 contain graphic points of spiritual and moral instruction</a:t>
            </a:r>
            <a:r>
              <a:rPr lang="en-US" altLang="en-US" dirty="0"/>
              <a:t>,</a:t>
            </a:r>
            <a:r>
              <a:rPr lang="en-US" altLang="en-US" sz="2000" dirty="0"/>
              <a:t> </a:t>
            </a:r>
            <a:r>
              <a:rPr lang="en-US" altLang="en-US" dirty="0"/>
              <a:t>as</a:t>
            </a:r>
            <a:r>
              <a:rPr lang="en-US" altLang="en-US" sz="2000" dirty="0"/>
              <a:t> </a:t>
            </a:r>
            <a:r>
              <a:rPr lang="en-US" altLang="en-US" dirty="0"/>
              <a:t>Jesus continues to tell the Israelites about the Law</a:t>
            </a:r>
            <a:r>
              <a:rPr lang="en-US" altLang="en-US" sz="2000" dirty="0"/>
              <a:t> </a:t>
            </a:r>
            <a:r>
              <a:rPr lang="en-US" altLang="en-US" dirty="0"/>
              <a:t>of</a:t>
            </a:r>
            <a:r>
              <a:rPr lang="en-US" altLang="en-US" sz="2000" dirty="0"/>
              <a:t> </a:t>
            </a:r>
            <a:r>
              <a:rPr lang="en-US" altLang="en-US" dirty="0"/>
              <a:t>Moses</a:t>
            </a:r>
            <a:r>
              <a:rPr lang="en-US" altLang="en-US" sz="2000" dirty="0"/>
              <a:t> </a:t>
            </a:r>
            <a:r>
              <a:rPr lang="en-US" altLang="en-US" dirty="0"/>
              <a:t>in</a:t>
            </a:r>
            <a:r>
              <a:rPr lang="en-US" altLang="en-US" sz="2000" dirty="0"/>
              <a:t> </a:t>
            </a:r>
            <a:r>
              <a:rPr lang="en-US" altLang="en-US" dirty="0"/>
              <a:t>view</a:t>
            </a:r>
            <a:r>
              <a:rPr lang="en-US" altLang="en-US" sz="2000" dirty="0"/>
              <a:t> </a:t>
            </a:r>
            <a:r>
              <a:rPr lang="en-US" altLang="en-US" dirty="0"/>
              <a:t>of the coming kingdom.</a:t>
            </a:r>
          </a:p>
        </p:txBody>
      </p:sp>
      <p:pic>
        <p:nvPicPr>
          <p:cNvPr id="135174" name="Picture 6" descr="Sermon Of The Beatitudes_Tissot">
            <a:extLst>
              <a:ext uri="{FF2B5EF4-FFF2-40B4-BE49-F238E27FC236}">
                <a16:creationId xmlns:a16="http://schemas.microsoft.com/office/drawing/2014/main" id="{BDB768FB-8930-43CE-BB5C-F2D9248F8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702" y="1981200"/>
            <a:ext cx="2850698" cy="4114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9B54593D-CA9F-5403-D487-81BF453AD62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2">
            <a:extLst>
              <a:ext uri="{FF2B5EF4-FFF2-40B4-BE49-F238E27FC236}">
                <a16:creationId xmlns:a16="http://schemas.microsoft.com/office/drawing/2014/main" id="{8D6CC1B5-B32F-A14E-0D8E-A4FAA28860F4}"/>
              </a:ext>
            </a:extLst>
          </p:cNvPr>
          <p:cNvSpPr txBox="1">
            <a:spLocks noChangeArrowheads="1"/>
          </p:cNvSpPr>
          <p:nvPr/>
        </p:nvSpPr>
        <p:spPr>
          <a:xfrm>
            <a:off x="1866900" y="685800"/>
            <a:ext cx="8458200" cy="9002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Judges, Logs, Dogs, Swine, Fish, Snakes and Gold!  </a:t>
            </a:r>
            <a:br>
              <a:rPr lang="en-US" altLang="en-US" sz="3600" dirty="0"/>
            </a:br>
            <a:r>
              <a:rPr lang="en-US" altLang="en-US" sz="2700" b="1" dirty="0">
                <a:solidFill>
                  <a:srgbClr val="0000CC"/>
                </a:solidFill>
                <a:latin typeface="Calibri" panose="020F0502020204030204" pitchFamily="34" charset="0"/>
                <a:ea typeface="+mn-ea"/>
                <a:cs typeface="Calibri" panose="020F0502020204030204" pitchFamily="34" charset="0"/>
              </a:rPr>
              <a:t>Matthew 7:1-12</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Rectangle 4">
            <a:extLst>
              <a:ext uri="{FF2B5EF4-FFF2-40B4-BE49-F238E27FC236}">
                <a16:creationId xmlns:a16="http://schemas.microsoft.com/office/drawing/2014/main" id="{7EDF486D-9AD7-445F-B854-A5049E2EDD67}"/>
              </a:ext>
            </a:extLst>
          </p:cNvPr>
          <p:cNvSpPr>
            <a:spLocks noGrp="1" noChangeArrowheads="1"/>
          </p:cNvSpPr>
          <p:nvPr>
            <p:ph sz="half" idx="1"/>
          </p:nvPr>
        </p:nvSpPr>
        <p:spPr>
          <a:xfrm>
            <a:off x="5257800" y="1981200"/>
            <a:ext cx="6324600" cy="3048000"/>
          </a:xfrm>
        </p:spPr>
        <p:txBody>
          <a:bodyPr/>
          <a:lstStyle/>
          <a:p>
            <a:pPr algn="just">
              <a:lnSpc>
                <a:spcPct val="100000"/>
              </a:lnSpc>
            </a:pPr>
            <a:r>
              <a:rPr lang="en-US" altLang="en-US" dirty="0"/>
              <a:t>As Jesus does so, </a:t>
            </a:r>
            <a:r>
              <a:rPr lang="en-US" altLang="en-US" b="1" dirty="0">
                <a:solidFill>
                  <a:srgbClr val="0000CC"/>
                </a:solidFill>
                <a:latin typeface="Calibri" panose="020F0502020204030204" pitchFamily="34" charset="0"/>
                <a:cs typeface="Calibri" panose="020F0502020204030204" pitchFamily="34" charset="0"/>
              </a:rPr>
              <a:t>He will tell them not to judge, and then use logs, dogs, swine, fish and snakes as illustrations, and finish this series of moral and spiritual lessons by presenting the ‘golden rule’.  </a:t>
            </a:r>
          </a:p>
        </p:txBody>
      </p:sp>
      <p:pic>
        <p:nvPicPr>
          <p:cNvPr id="131080" name="Picture 8" descr="Judge">
            <a:extLst>
              <a:ext uri="{FF2B5EF4-FFF2-40B4-BE49-F238E27FC236}">
                <a16:creationId xmlns:a16="http://schemas.microsoft.com/office/drawing/2014/main" id="{36DA16AC-4396-49BE-A893-C281F30DD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05000"/>
            <a:ext cx="2057400" cy="19939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131081" name="Picture 9" descr="log%2Bin%2Beye">
            <a:extLst>
              <a:ext uri="{FF2B5EF4-FFF2-40B4-BE49-F238E27FC236}">
                <a16:creationId xmlns:a16="http://schemas.microsoft.com/office/drawing/2014/main" id="{55C79000-B40C-4639-8578-7BF78233EA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905000"/>
            <a:ext cx="1944688"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31082" name="Picture 10" descr="2300 year old Alexander the Great gold coin">
            <a:extLst>
              <a:ext uri="{FF2B5EF4-FFF2-40B4-BE49-F238E27FC236}">
                <a16:creationId xmlns:a16="http://schemas.microsoft.com/office/drawing/2014/main" id="{C94AC566-6549-4989-9C54-C8558C2618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5454" t="34656" r="9091"/>
          <a:stretch>
            <a:fillRect/>
          </a:stretch>
        </p:blipFill>
        <p:spPr bwMode="auto">
          <a:xfrm>
            <a:off x="3886200" y="2590800"/>
            <a:ext cx="1062038"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31083" name="Picture 11" descr="Dog-bit">
            <a:extLst>
              <a:ext uri="{FF2B5EF4-FFF2-40B4-BE49-F238E27FC236}">
                <a16:creationId xmlns:a16="http://schemas.microsoft.com/office/drawing/2014/main" id="{013CC475-5775-4F6F-B139-3C992C2C77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1" y="3505200"/>
            <a:ext cx="1089025" cy="1752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131085" name="Picture 13" descr="Fish">
            <a:extLst>
              <a:ext uri="{FF2B5EF4-FFF2-40B4-BE49-F238E27FC236}">
                <a16:creationId xmlns:a16="http://schemas.microsoft.com/office/drawing/2014/main" id="{4F1A5F02-C6B9-4D8B-A4FE-A1F802F4EC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4876800"/>
            <a:ext cx="2362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31086" name="Picture 14" descr="082108wildboars">
            <a:extLst>
              <a:ext uri="{FF2B5EF4-FFF2-40B4-BE49-F238E27FC236}">
                <a16:creationId xmlns:a16="http://schemas.microsoft.com/office/drawing/2014/main" id="{A1272A66-4996-4280-901C-26584D0A163F}"/>
              </a:ext>
            </a:extLst>
          </p:cNvPr>
          <p:cNvPicPr>
            <a:picLocks noChangeAspect="1" noChangeArrowheads="1"/>
          </p:cNvPicPr>
          <p:nvPr/>
        </p:nvPicPr>
        <p:blipFill>
          <a:blip r:embed="rId8">
            <a:lum bright="24000" contrast="12000"/>
            <a:extLst>
              <a:ext uri="{28A0092B-C50C-407E-A947-70E740481C1C}">
                <a14:useLocalDpi xmlns:a14="http://schemas.microsoft.com/office/drawing/2010/main" val="0"/>
              </a:ext>
            </a:extLst>
          </a:blip>
          <a:srcRect/>
          <a:stretch>
            <a:fillRect/>
          </a:stretch>
        </p:blipFill>
        <p:spPr bwMode="auto">
          <a:xfrm>
            <a:off x="609600" y="4902200"/>
            <a:ext cx="2514600" cy="1955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131087" name="Picture 15" descr="coral">
            <a:extLst>
              <a:ext uri="{FF2B5EF4-FFF2-40B4-BE49-F238E27FC236}">
                <a16:creationId xmlns:a16="http://schemas.microsoft.com/office/drawing/2014/main" id="{40A9E8AA-9BE9-401D-A309-29AC7095E0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4600" y="3581400"/>
            <a:ext cx="1676400" cy="1303338"/>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EC8E3F33-4358-9B70-EB23-31C154CBFC2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2">
            <a:extLst>
              <a:ext uri="{FF2B5EF4-FFF2-40B4-BE49-F238E27FC236}">
                <a16:creationId xmlns:a16="http://schemas.microsoft.com/office/drawing/2014/main" id="{7000BC81-2330-A9A5-0228-5B7475CD72BE}"/>
              </a:ext>
            </a:extLst>
          </p:cNvPr>
          <p:cNvSpPr txBox="1">
            <a:spLocks noChangeArrowheads="1"/>
          </p:cNvSpPr>
          <p:nvPr/>
        </p:nvSpPr>
        <p:spPr>
          <a:xfrm>
            <a:off x="1866900" y="685800"/>
            <a:ext cx="8458200" cy="9002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Judges, Logs, Dogs, Swine, Fish, Snakes and Gold!  </a:t>
            </a:r>
            <a:br>
              <a:rPr lang="en-US" altLang="en-US" sz="3600" dirty="0"/>
            </a:br>
            <a:r>
              <a:rPr lang="en-US" altLang="en-US" sz="2700" b="1" dirty="0">
                <a:solidFill>
                  <a:srgbClr val="0000CC"/>
                </a:solidFill>
                <a:latin typeface="Calibri" panose="020F0502020204030204" pitchFamily="34" charset="0"/>
                <a:ea typeface="+mn-ea"/>
                <a:cs typeface="Calibri" panose="020F0502020204030204" pitchFamily="34" charset="0"/>
              </a:rPr>
              <a:t>Matthew 7:1-12</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2020966-F556-4873-981F-E6168622D243}"/>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36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C312B4B6-C327-4A5A-8D66-D65EEA197975}"/>
              </a:ext>
            </a:extLst>
          </p:cNvPr>
          <p:cNvSpPr txBox="1">
            <a:spLocks noChangeArrowheads="1"/>
          </p:cNvSpPr>
          <p:nvPr/>
        </p:nvSpPr>
        <p:spPr>
          <a:xfrm>
            <a:off x="2808289" y="1143000"/>
            <a:ext cx="6575425" cy="5410200"/>
          </a:xfrm>
          <a:prstGeom prst="rect">
            <a:avLst/>
          </a:prstGeom>
        </p:spPr>
        <p:txBody>
          <a:bodyPr/>
          <a:lstStyle>
            <a:lvl1pPr marL="342900" indent="-342900">
              <a:spcBef>
                <a:spcPct val="20000"/>
              </a:spcBef>
              <a:buChar char="•"/>
              <a:tabLst>
                <a:tab pos="1939925" algn="l"/>
              </a:tabLst>
              <a:defRPr sz="3200">
                <a:solidFill>
                  <a:schemeClr val="tx1"/>
                </a:solidFill>
                <a:latin typeface="Calibri" panose="020F0502020204030204" pitchFamily="34" charset="0"/>
                <a:cs typeface="Calibri" panose="020F0502020204030204" pitchFamily="34" charset="0"/>
              </a:defRPr>
            </a:lvl1pPr>
            <a:lvl2pPr marL="571500" indent="-571500">
              <a:spcBef>
                <a:spcPct val="20000"/>
              </a:spcBef>
              <a:buChar char="–"/>
              <a:tabLst>
                <a:tab pos="1939925" algn="l"/>
              </a:tabLst>
              <a:defRPr sz="2800">
                <a:solidFill>
                  <a:schemeClr val="tx1"/>
                </a:solidFill>
                <a:latin typeface="Calibri" panose="020F0502020204030204" pitchFamily="34" charset="0"/>
                <a:cs typeface="Calibri" panose="020F0502020204030204" pitchFamily="34" charset="0"/>
              </a:defRPr>
            </a:lvl2pPr>
            <a:lvl3pPr indent="-452438">
              <a:spcBef>
                <a:spcPct val="20000"/>
              </a:spcBef>
              <a:buChar char="•"/>
              <a:tabLst>
                <a:tab pos="1939925" algn="l"/>
              </a:tabLst>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9pPr>
          </a:lstStyle>
          <a:p>
            <a:pPr lvl="1">
              <a:spcBef>
                <a:spcPct val="0"/>
              </a:spcBef>
              <a:spcAft>
                <a:spcPts val="1200"/>
              </a:spcAft>
              <a:buFont typeface="Arial" panose="020B0604020202020204" pitchFamily="34" charset="0"/>
              <a:buAutoNum type="romanUcPeriod"/>
              <a:defRPr/>
            </a:pPr>
            <a:r>
              <a:rPr lang="en-US" altLang="en-US" sz="3000" b="1" dirty="0">
                <a:solidFill>
                  <a:srgbClr val="0000CC"/>
                </a:solidFill>
              </a:rPr>
              <a:t>Review</a:t>
            </a:r>
            <a:r>
              <a:rPr lang="en-US" altLang="en-US" sz="3000" b="1" dirty="0">
                <a:solidFill>
                  <a:srgbClr val="000000"/>
                </a:solidFill>
              </a:rPr>
              <a:t> </a:t>
            </a:r>
          </a:p>
          <a:p>
            <a:pPr lvl="2">
              <a:spcBef>
                <a:spcPct val="0"/>
              </a:spcBef>
              <a:spcAft>
                <a:spcPts val="1200"/>
              </a:spcAft>
              <a:buFontTx/>
              <a:buAutoNum type="alphaUcPeriod"/>
              <a:defRPr/>
            </a:pPr>
            <a:r>
              <a:rPr lang="en-US" altLang="en-US" sz="3000" b="1" u="sng" dirty="0">
                <a:solidFill>
                  <a:srgbClr val="0000CC"/>
                </a:solidFill>
              </a:rPr>
              <a:t>Purpose, Aim, and Objective</a:t>
            </a:r>
          </a:p>
          <a:p>
            <a:pPr lvl="2">
              <a:spcBef>
                <a:spcPct val="0"/>
              </a:spcBef>
              <a:spcAft>
                <a:spcPts val="1200"/>
              </a:spcAft>
              <a:buFontTx/>
              <a:buAutoNum type="alphaUcPeriod"/>
              <a:defRPr/>
            </a:pPr>
            <a:r>
              <a:rPr lang="en-US" altLang="en-US" sz="3000" b="1" dirty="0">
                <a:solidFill>
                  <a:srgbClr val="000000"/>
                </a:solidFill>
              </a:rPr>
              <a:t>Session 35 – </a:t>
            </a:r>
            <a:r>
              <a:rPr lang="en-US" altLang="en-US" sz="3000" b="1" dirty="0">
                <a:solidFill>
                  <a:srgbClr val="000000"/>
                </a:solidFill>
                <a:latin typeface="Calibri" panose="020F0502020204030204" pitchFamily="34" charset="0"/>
                <a:cs typeface="Calibri" panose="020F0502020204030204" pitchFamily="34" charset="0"/>
              </a:rPr>
              <a:t>Matt. </a:t>
            </a:r>
            <a:r>
              <a:rPr lang="en-US" altLang="en-US" sz="3000" b="1" dirty="0">
                <a:solidFill>
                  <a:srgbClr val="000000"/>
                </a:solidFill>
              </a:rPr>
              <a:t>6:25-34</a:t>
            </a:r>
          </a:p>
          <a:p>
            <a:pPr lvl="1">
              <a:spcBef>
                <a:spcPct val="0"/>
              </a:spcBef>
              <a:spcAft>
                <a:spcPts val="1200"/>
              </a:spcAft>
              <a:buFont typeface="Arial" panose="020B0604020202020204" pitchFamily="34" charset="0"/>
              <a:buAutoNum type="romanUcPeriod"/>
            </a:pPr>
            <a:r>
              <a:rPr lang="en-US" altLang="en-US" sz="3000" b="1" dirty="0">
                <a:solidFill>
                  <a:srgbClr val="000000"/>
                </a:solidFill>
              </a:rPr>
              <a:t>Judges etc. – Matt. 7:1-12</a:t>
            </a:r>
          </a:p>
          <a:p>
            <a:pPr lvl="2">
              <a:spcBef>
                <a:spcPct val="0"/>
              </a:spcBef>
              <a:spcAft>
                <a:spcPts val="1200"/>
              </a:spcAft>
              <a:buFontTx/>
              <a:buAutoNum type="alphaUcPeriod"/>
              <a:defRPr/>
            </a:pPr>
            <a:r>
              <a:rPr lang="en-US" altLang="en-US" sz="3000" b="1" dirty="0">
                <a:solidFill>
                  <a:srgbClr val="000000"/>
                </a:solidFill>
              </a:rPr>
              <a:t>General Information</a:t>
            </a:r>
          </a:p>
          <a:p>
            <a:pPr lvl="2">
              <a:spcBef>
                <a:spcPct val="0"/>
              </a:spcBef>
              <a:spcAft>
                <a:spcPts val="1200"/>
              </a:spcAft>
              <a:buFontTx/>
              <a:buAutoNum type="alphaUcPeriod"/>
              <a:defRPr/>
            </a:pPr>
            <a:r>
              <a:rPr lang="en-US" altLang="en-US" sz="3000" b="1" dirty="0">
                <a:solidFill>
                  <a:srgbClr val="000000"/>
                </a:solidFill>
              </a:rPr>
              <a:t>Matt. 7:1-12</a:t>
            </a:r>
          </a:p>
          <a:p>
            <a:pPr lvl="1">
              <a:spcBef>
                <a:spcPct val="0"/>
              </a:spcBef>
              <a:spcAft>
                <a:spcPts val="1200"/>
              </a:spcAft>
              <a:buFont typeface="Arial" panose="020B0604020202020204" pitchFamily="34" charset="0"/>
              <a:buAutoNum type="romanUcPeriod"/>
              <a:defRPr/>
            </a:pPr>
            <a:r>
              <a:rPr lang="en-US" altLang="en-US" sz="3000" b="1" dirty="0">
                <a:solidFill>
                  <a:srgbClr val="000000"/>
                </a:solidFill>
              </a:rPr>
              <a:t>Concluding Observations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3E6DF198-6F44-4FDF-AD96-CA3184CC5F9A}"/>
              </a:ext>
            </a:extLst>
          </p:cNvPr>
          <p:cNvSpPr>
            <a:spLocks noGrp="1" noChangeArrowheads="1"/>
          </p:cNvSpPr>
          <p:nvPr>
            <p:ph sz="half" idx="1"/>
          </p:nvPr>
        </p:nvSpPr>
        <p:spPr>
          <a:xfrm>
            <a:off x="609600" y="1981200"/>
            <a:ext cx="6781800" cy="3709987"/>
          </a:xfrm>
        </p:spPr>
        <p:txBody>
          <a:bodyPr>
            <a:normAutofit/>
          </a:bodyPr>
          <a:lstStyle/>
          <a:p>
            <a:pPr algn="just">
              <a:lnSpc>
                <a:spcPct val="100000"/>
              </a:lnSpc>
            </a:pPr>
            <a:r>
              <a:rPr lang="en-US" altLang="en-US" dirty="0"/>
              <a:t>As we study this passage, we are going to find that though </a:t>
            </a:r>
            <a:r>
              <a:rPr lang="en-US" altLang="en-US" b="1" dirty="0">
                <a:solidFill>
                  <a:srgbClr val="0000CC"/>
                </a:solidFill>
                <a:cs typeface="Calibri" panose="020F0502020204030204" pitchFamily="34" charset="0"/>
              </a:rPr>
              <a:t>Jesus was speaking to those under the Law of Moses</a:t>
            </a:r>
            <a:r>
              <a:rPr lang="en-US" altLang="en-US" dirty="0"/>
              <a:t>, and we are under the principle of grace…</a:t>
            </a:r>
          </a:p>
          <a:p>
            <a:pPr algn="just">
              <a:lnSpc>
                <a:spcPct val="100000"/>
              </a:lnSpc>
            </a:pPr>
            <a:r>
              <a:rPr lang="en-US" altLang="en-US" dirty="0"/>
              <a:t>…there will be some really great truths for us to learn from in these 12 verses, </a:t>
            </a:r>
            <a:r>
              <a:rPr lang="en-US" altLang="en-US" b="1" dirty="0">
                <a:solidFill>
                  <a:srgbClr val="0000CC"/>
                </a:solidFill>
                <a:cs typeface="Calibri" panose="020F0502020204030204" pitchFamily="34" charset="0"/>
              </a:rPr>
              <a:t>because God does not change and we have needs in common with the Israelites.</a:t>
            </a:r>
            <a:r>
              <a:rPr lang="en-US" altLang="en-US" dirty="0"/>
              <a:t>  </a:t>
            </a:r>
          </a:p>
        </p:txBody>
      </p:sp>
      <p:pic>
        <p:nvPicPr>
          <p:cNvPr id="12298" name="Picture 10" descr="girl smiling slightly reading book">
            <a:extLst>
              <a:ext uri="{FF2B5EF4-FFF2-40B4-BE49-F238E27FC236}">
                <a16:creationId xmlns:a16="http://schemas.microsoft.com/office/drawing/2014/main" id="{8970D7C9-9404-4895-B169-412348FCD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1221" y="2033587"/>
            <a:ext cx="4031179"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C19DE44B-A2F8-2031-B8C3-3610288939B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Rectangle 2">
            <a:extLst>
              <a:ext uri="{FF2B5EF4-FFF2-40B4-BE49-F238E27FC236}">
                <a16:creationId xmlns:a16="http://schemas.microsoft.com/office/drawing/2014/main" id="{DF3D48AB-A0FF-85EB-0314-B0CA676B730E}"/>
              </a:ext>
            </a:extLst>
          </p:cNvPr>
          <p:cNvSpPr txBox="1">
            <a:spLocks noChangeArrowheads="1"/>
          </p:cNvSpPr>
          <p:nvPr/>
        </p:nvSpPr>
        <p:spPr>
          <a:xfrm>
            <a:off x="1866900" y="685800"/>
            <a:ext cx="8458200" cy="9002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We’re going to find…  </a:t>
            </a:r>
            <a:br>
              <a:rPr lang="en-US" altLang="en-US" sz="3600" dirty="0"/>
            </a:br>
            <a:r>
              <a:rPr lang="en-US" altLang="en-US" sz="2700" b="1" dirty="0">
                <a:solidFill>
                  <a:srgbClr val="0000CC"/>
                </a:solidFill>
                <a:latin typeface="Calibri" panose="020F0502020204030204" pitchFamily="34" charset="0"/>
                <a:ea typeface="+mn-ea"/>
                <a:cs typeface="Calibri" panose="020F0502020204030204" pitchFamily="34" charset="0"/>
              </a:rPr>
              <a:t>Matthew 7:1-12</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sp>
        <p:nvSpPr>
          <p:cNvPr id="4" name="Text Box 6">
            <a:extLst>
              <a:ext uri="{FF2B5EF4-FFF2-40B4-BE49-F238E27FC236}">
                <a16:creationId xmlns:a16="http://schemas.microsoft.com/office/drawing/2014/main" id="{B6CB7065-F6DC-3AC2-5D07-0BE5066ABD80}"/>
              </a:ext>
            </a:extLst>
          </p:cNvPr>
          <p:cNvSpPr txBox="1">
            <a:spLocks noChangeArrowheads="1"/>
          </p:cNvSpPr>
          <p:nvPr/>
        </p:nvSpPr>
        <p:spPr bwMode="auto">
          <a:xfrm>
            <a:off x="1524000" y="6096001"/>
            <a:ext cx="9144000" cy="584775"/>
          </a:xfrm>
          <a:prstGeom prst="rect">
            <a:avLst/>
          </a:prstGeom>
          <a:noFill/>
          <a:ln w="38100">
            <a:noFill/>
            <a:miter lim="800000"/>
            <a:headEnd/>
            <a:tailEnd/>
          </a:ln>
          <a:effectLst/>
        </p:spPr>
        <p:txBody>
          <a:bodyPr>
            <a:spAutoFit/>
          </a:bodyPr>
          <a:lstStyle/>
          <a:p>
            <a:pPr algn="ctr">
              <a:spcBef>
                <a:spcPct val="50000"/>
              </a:spcBef>
            </a:pPr>
            <a:r>
              <a:rPr lang="en-US" altLang="en-US" sz="3200" dirty="0">
                <a:latin typeface="Calibri" panose="020F0502020204030204" pitchFamily="34" charset="0"/>
                <a:cs typeface="Calibri" panose="020F0502020204030204" pitchFamily="34" charset="0"/>
              </a:rPr>
              <a:t>The Law,</a:t>
            </a:r>
            <a:r>
              <a:rPr lang="en-US" altLang="en-US" sz="2000" dirty="0">
                <a:latin typeface="Calibri" panose="020F0502020204030204" pitchFamily="34" charset="0"/>
                <a:cs typeface="Calibri" panose="020F0502020204030204" pitchFamily="34" charset="0"/>
              </a:rPr>
              <a:t> </a:t>
            </a:r>
            <a:r>
              <a:rPr lang="en-US" altLang="en-US" sz="3200" dirty="0">
                <a:latin typeface="Calibri" panose="020F0502020204030204" pitchFamily="34" charset="0"/>
                <a:cs typeface="Calibri" panose="020F0502020204030204" pitchFamily="34" charset="0"/>
              </a:rPr>
              <a:t>by contrast,</a:t>
            </a:r>
            <a:r>
              <a:rPr lang="en-US" altLang="en-US" sz="2000" dirty="0">
                <a:latin typeface="Calibri" panose="020F0502020204030204" pitchFamily="34" charset="0"/>
                <a:cs typeface="Calibri" panose="020F0502020204030204" pitchFamily="34" charset="0"/>
              </a:rPr>
              <a:t> </a:t>
            </a:r>
            <a:r>
              <a:rPr lang="en-US" altLang="en-US" sz="3200" dirty="0">
                <a:latin typeface="Calibri" panose="020F0502020204030204" pitchFamily="34" charset="0"/>
                <a:cs typeface="Calibri" panose="020F0502020204030204" pitchFamily="34" charset="0"/>
              </a:rPr>
              <a:t>helps us understand grace!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A702CF-7E27-40DB-B0AE-90C68EC5F5E5}"/>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36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AA6E098B-97A3-4397-A441-D4817305429B}"/>
              </a:ext>
            </a:extLst>
          </p:cNvPr>
          <p:cNvSpPr txBox="1">
            <a:spLocks noChangeArrowheads="1"/>
          </p:cNvSpPr>
          <p:nvPr/>
        </p:nvSpPr>
        <p:spPr>
          <a:xfrm>
            <a:off x="2808289" y="1143000"/>
            <a:ext cx="6575425" cy="5410200"/>
          </a:xfrm>
          <a:prstGeom prst="rect">
            <a:avLst/>
          </a:prstGeom>
        </p:spPr>
        <p:txBody>
          <a:bodyPr/>
          <a:lstStyle>
            <a:lvl1pPr marL="342900" indent="-342900">
              <a:spcBef>
                <a:spcPct val="20000"/>
              </a:spcBef>
              <a:buChar char="•"/>
              <a:tabLst>
                <a:tab pos="1939925" algn="l"/>
              </a:tabLst>
              <a:defRPr sz="3200">
                <a:solidFill>
                  <a:schemeClr val="tx1"/>
                </a:solidFill>
                <a:latin typeface="Calibri" panose="020F0502020204030204" pitchFamily="34" charset="0"/>
                <a:cs typeface="Calibri" panose="020F0502020204030204" pitchFamily="34" charset="0"/>
              </a:defRPr>
            </a:lvl1pPr>
            <a:lvl2pPr marL="571500" indent="-571500">
              <a:spcBef>
                <a:spcPct val="20000"/>
              </a:spcBef>
              <a:buChar char="–"/>
              <a:tabLst>
                <a:tab pos="1939925" algn="l"/>
              </a:tabLst>
              <a:defRPr sz="2800">
                <a:solidFill>
                  <a:schemeClr val="tx1"/>
                </a:solidFill>
                <a:latin typeface="Calibri" panose="020F0502020204030204" pitchFamily="34" charset="0"/>
                <a:cs typeface="Calibri" panose="020F0502020204030204" pitchFamily="34" charset="0"/>
              </a:defRPr>
            </a:lvl2pPr>
            <a:lvl3pPr indent="-452438">
              <a:spcBef>
                <a:spcPct val="20000"/>
              </a:spcBef>
              <a:buChar char="•"/>
              <a:tabLst>
                <a:tab pos="1939925" algn="l"/>
              </a:tabLst>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9pPr>
          </a:lstStyle>
          <a:p>
            <a:pPr lvl="1">
              <a:spcBef>
                <a:spcPct val="0"/>
              </a:spcBef>
              <a:spcAft>
                <a:spcPts val="1200"/>
              </a:spcAft>
              <a:buFont typeface="Arial" panose="020B0604020202020204" pitchFamily="34" charset="0"/>
              <a:buAutoNum type="romanUcPeriod"/>
              <a:defRPr/>
            </a:pPr>
            <a:r>
              <a:rPr lang="en-US" altLang="en-US" sz="3000" b="1" dirty="0">
                <a:solidFill>
                  <a:srgbClr val="000000"/>
                </a:solidFill>
              </a:rPr>
              <a:t>Review </a:t>
            </a:r>
          </a:p>
          <a:p>
            <a:pPr lvl="2">
              <a:spcBef>
                <a:spcPct val="0"/>
              </a:spcBef>
              <a:spcAft>
                <a:spcPts val="1200"/>
              </a:spcAft>
              <a:buFontTx/>
              <a:buAutoNum type="alphaUcPeriod"/>
              <a:defRPr/>
            </a:pPr>
            <a:r>
              <a:rPr lang="en-US" altLang="en-US" sz="3000" b="1" dirty="0">
                <a:solidFill>
                  <a:srgbClr val="000000"/>
                </a:solidFill>
              </a:rPr>
              <a:t>Purpose, Aim, and Objective</a:t>
            </a:r>
          </a:p>
          <a:p>
            <a:pPr lvl="2">
              <a:spcBef>
                <a:spcPct val="0"/>
              </a:spcBef>
              <a:spcAft>
                <a:spcPts val="1200"/>
              </a:spcAft>
              <a:buFontTx/>
              <a:buAutoNum type="alphaUcPeriod"/>
              <a:defRPr/>
            </a:pPr>
            <a:r>
              <a:rPr lang="en-US" altLang="en-US" sz="3000" b="1" dirty="0">
                <a:solidFill>
                  <a:srgbClr val="000000"/>
                </a:solidFill>
              </a:rPr>
              <a:t>Session 35 – Matt. 6:25-34</a:t>
            </a:r>
          </a:p>
          <a:p>
            <a:pPr lvl="1">
              <a:spcBef>
                <a:spcPct val="0"/>
              </a:spcBef>
              <a:spcAft>
                <a:spcPts val="1200"/>
              </a:spcAft>
              <a:buFont typeface="Arial" panose="020B0604020202020204" pitchFamily="34" charset="0"/>
              <a:buAutoNum type="romanUcPeriod"/>
            </a:pPr>
            <a:r>
              <a:rPr lang="en-US" altLang="en-US" sz="3000" b="1" dirty="0">
                <a:solidFill>
                  <a:srgbClr val="0000CC"/>
                </a:solidFill>
              </a:rPr>
              <a:t>Judges etc. – Matt. 7:1-12</a:t>
            </a:r>
          </a:p>
          <a:p>
            <a:pPr lvl="2">
              <a:spcBef>
                <a:spcPct val="0"/>
              </a:spcBef>
              <a:spcAft>
                <a:spcPts val="1200"/>
              </a:spcAft>
              <a:buFontTx/>
              <a:buAutoNum type="alphaUcPeriod"/>
              <a:defRPr/>
            </a:pPr>
            <a:r>
              <a:rPr lang="en-US" altLang="en-US" sz="3000" b="1" dirty="0">
                <a:solidFill>
                  <a:srgbClr val="000000"/>
                </a:solidFill>
              </a:rPr>
              <a:t>General Information</a:t>
            </a:r>
          </a:p>
          <a:p>
            <a:pPr lvl="2">
              <a:spcBef>
                <a:spcPct val="0"/>
              </a:spcBef>
              <a:spcAft>
                <a:spcPts val="1200"/>
              </a:spcAft>
              <a:buFontTx/>
              <a:buAutoNum type="alphaUcPeriod"/>
              <a:defRPr/>
            </a:pPr>
            <a:r>
              <a:rPr lang="en-US" altLang="en-US" sz="3000" b="1" u="sng" dirty="0">
                <a:solidFill>
                  <a:srgbClr val="0000CC"/>
                </a:solidFill>
              </a:rPr>
              <a:t>Matt. 7:1-12 </a:t>
            </a:r>
          </a:p>
          <a:p>
            <a:pPr lvl="1">
              <a:spcBef>
                <a:spcPct val="0"/>
              </a:spcBef>
              <a:spcAft>
                <a:spcPts val="1200"/>
              </a:spcAft>
              <a:buFont typeface="Arial" panose="020B0604020202020204" pitchFamily="34" charset="0"/>
              <a:buAutoNum type="romanUcPeriod"/>
              <a:defRPr/>
            </a:pPr>
            <a:r>
              <a:rPr lang="en-US" altLang="en-US" sz="3000" b="1" dirty="0">
                <a:solidFill>
                  <a:srgbClr val="000000"/>
                </a:solidFill>
              </a:rPr>
              <a:t>Concluding Observations</a:t>
            </a:r>
          </a:p>
        </p:txBody>
      </p:sp>
    </p:spTree>
    <p:extLst>
      <p:ext uri="{BB962C8B-B14F-4D97-AF65-F5344CB8AC3E}">
        <p14:creationId xmlns:p14="http://schemas.microsoft.com/office/powerpoint/2010/main" val="3403953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7:1–12</a:t>
            </a:r>
          </a:p>
          <a:p>
            <a:pPr marL="0" marR="0" indent="0" algn="just">
              <a:lnSpc>
                <a:spcPct val="100000"/>
              </a:lnSpc>
              <a:spcBef>
                <a:spcPts val="0"/>
              </a:spcBef>
              <a:spcAft>
                <a:spcPts val="1000"/>
              </a:spcAft>
              <a:buNone/>
            </a:pPr>
            <a:r>
              <a:rPr lang="en-US" b="1" u="none" strike="noStrike" baseline="30000" dirty="0">
                <a:solidFill>
                  <a:srgbClr val="C00000"/>
                </a:solidFill>
                <a:effectLst/>
                <a:highlight>
                  <a:srgbClr val="FFFF00"/>
                </a:highlight>
              </a:rPr>
              <a:t>1</a:t>
            </a:r>
            <a:r>
              <a:rPr lang="en-US" b="1" u="none" strike="noStrike" dirty="0">
                <a:solidFill>
                  <a:srgbClr val="C00000"/>
                </a:solidFill>
                <a:effectLst/>
                <a:highlight>
                  <a:srgbClr val="FFFF00"/>
                </a:highlight>
              </a:rPr>
              <a:t> </a:t>
            </a:r>
            <a:r>
              <a:rPr lang="en-US" b="1" dirty="0">
                <a:solidFill>
                  <a:srgbClr val="C00000"/>
                </a:solidFill>
                <a:effectLst/>
                <a:highlight>
                  <a:srgbClr val="FFFF00"/>
                </a:highlight>
              </a:rPr>
              <a:t>“Do not judge so that you will not be judged. </a:t>
            </a:r>
            <a:r>
              <a:rPr lang="en-US" b="1" u="none" strike="noStrike" baseline="30000" dirty="0">
                <a:solidFill>
                  <a:srgbClr val="C00000"/>
                </a:solidFill>
                <a:effectLst/>
                <a:highlight>
                  <a:srgbClr val="FFFF00"/>
                </a:highlight>
              </a:rPr>
              <a:t>2</a:t>
            </a:r>
            <a:r>
              <a:rPr lang="en-US" b="1" u="none" strike="noStrike" dirty="0">
                <a:solidFill>
                  <a:srgbClr val="C00000"/>
                </a:solidFill>
                <a:effectLst/>
                <a:highlight>
                  <a:srgbClr val="FFFF00"/>
                </a:highlight>
              </a:rPr>
              <a:t> </a:t>
            </a:r>
            <a:r>
              <a:rPr lang="en-US" b="1" dirty="0">
                <a:solidFill>
                  <a:srgbClr val="C00000"/>
                </a:solidFill>
                <a:effectLst/>
                <a:highlight>
                  <a:srgbClr val="FFFF00"/>
                </a:highlight>
              </a:rPr>
              <a:t>“For in the way you judge, you will be judged; and by your standard of measure, it will be measured to you.</a:t>
            </a:r>
            <a:r>
              <a:rPr lang="en-US" dirty="0">
                <a:solidFill>
                  <a:srgbClr val="C00000"/>
                </a:solidFill>
                <a:effectLst/>
              </a:rPr>
              <a:t> </a:t>
            </a:r>
            <a:r>
              <a:rPr lang="en-US" u="none" strike="noStrike" baseline="30000" dirty="0">
                <a:solidFill>
                  <a:srgbClr val="C00000"/>
                </a:solidFill>
                <a:effectLst/>
              </a:rPr>
              <a:t>3</a:t>
            </a:r>
            <a:r>
              <a:rPr lang="en-US" u="none" strike="noStrike" dirty="0">
                <a:solidFill>
                  <a:srgbClr val="C00000"/>
                </a:solidFill>
                <a:effectLst/>
              </a:rPr>
              <a:t> </a:t>
            </a:r>
            <a:r>
              <a:rPr lang="en-US" dirty="0">
                <a:solidFill>
                  <a:srgbClr val="C00000"/>
                </a:solidFill>
                <a:effectLst/>
              </a:rPr>
              <a:t>“Why do you look at the speck that is in your brother’s eye, but do not notice the log that is in your own eye? </a:t>
            </a:r>
            <a:r>
              <a:rPr lang="en-US" u="none" strike="noStrike" baseline="30000" dirty="0">
                <a:solidFill>
                  <a:srgbClr val="C00000"/>
                </a:solidFill>
                <a:effectLst/>
              </a:rPr>
              <a:t>4</a:t>
            </a:r>
            <a:r>
              <a:rPr lang="en-US" u="none" strike="noStrike" dirty="0">
                <a:solidFill>
                  <a:srgbClr val="C00000"/>
                </a:solidFill>
                <a:effectLst/>
              </a:rPr>
              <a:t> </a:t>
            </a:r>
            <a:r>
              <a:rPr lang="en-US" dirty="0">
                <a:solidFill>
                  <a:srgbClr val="C00000"/>
                </a:solidFill>
                <a:effectLst/>
              </a:rPr>
              <a:t>“Or how can you say to your brother, ‘Let me take the speck out of your eye,’ and behold, the log is in your own eye? </a:t>
            </a:r>
            <a:r>
              <a:rPr lang="en-US" u="none" strike="noStrike" baseline="30000" dirty="0">
                <a:solidFill>
                  <a:srgbClr val="C00000"/>
                </a:solidFill>
                <a:effectLst/>
              </a:rPr>
              <a:t>5</a:t>
            </a:r>
            <a:r>
              <a:rPr lang="en-US" u="none" strike="noStrike" dirty="0">
                <a:solidFill>
                  <a:srgbClr val="C00000"/>
                </a:solidFill>
                <a:effectLst/>
              </a:rPr>
              <a:t> </a:t>
            </a:r>
            <a:r>
              <a:rPr lang="en-US" dirty="0">
                <a:solidFill>
                  <a:srgbClr val="C00000"/>
                </a:solidFill>
                <a:effectLst/>
              </a:rPr>
              <a:t>“You hypocrite, first take the log out of your own eye, and then you will see clearly to take the speck out of your brother’s eye. </a:t>
            </a:r>
            <a:r>
              <a:rPr lang="en-US" u="none" strike="noStrike" baseline="30000" dirty="0">
                <a:solidFill>
                  <a:srgbClr val="C00000"/>
                </a:solidFill>
                <a:effectLst/>
              </a:rPr>
              <a:t>6</a:t>
            </a:r>
            <a:r>
              <a:rPr lang="en-US" u="none" strike="noStrike" dirty="0">
                <a:solidFill>
                  <a:srgbClr val="C00000"/>
                </a:solidFill>
                <a:effectLst/>
              </a:rPr>
              <a:t> </a:t>
            </a:r>
            <a:r>
              <a:rPr lang="en-US" dirty="0">
                <a:solidFill>
                  <a:srgbClr val="C00000"/>
                </a:solidFill>
                <a:effectLst/>
              </a:rPr>
              <a:t>“Do not give what is holy to dogs, and do not throw your pearls before swine, or they will trample them under their feet, and turn and tear you to pieces. </a:t>
            </a:r>
            <a:r>
              <a:rPr lang="en-US" u="none" strike="noStrike" baseline="30000" dirty="0">
                <a:solidFill>
                  <a:srgbClr val="C00000"/>
                </a:solidFill>
                <a:effectLst/>
              </a:rPr>
              <a:t>7</a:t>
            </a:r>
            <a:r>
              <a:rPr lang="en-US" u="none" strike="noStrike" dirty="0">
                <a:solidFill>
                  <a:srgbClr val="C00000"/>
                </a:solidFill>
                <a:effectLst/>
              </a:rPr>
              <a:t> </a:t>
            </a:r>
            <a:r>
              <a:rPr lang="en-US" dirty="0">
                <a:solidFill>
                  <a:srgbClr val="C00000"/>
                </a:solidFill>
                <a:effectLst/>
              </a:rPr>
              <a:t>“Ask, and it will be given to you; seek, and you will find; knock,. . .</a:t>
            </a:r>
          </a:p>
        </p:txBody>
      </p:sp>
    </p:spTree>
    <p:extLst>
      <p:ext uri="{BB962C8B-B14F-4D97-AF65-F5344CB8AC3E}">
        <p14:creationId xmlns:p14="http://schemas.microsoft.com/office/powerpoint/2010/main" val="147588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7" name="Picture 9" descr="Judge">
            <a:extLst>
              <a:ext uri="{FF2B5EF4-FFF2-40B4-BE49-F238E27FC236}">
                <a16:creationId xmlns:a16="http://schemas.microsoft.com/office/drawing/2014/main" id="{6CC1CE51-7E4E-4359-8B8F-C93D70A39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905000"/>
            <a:ext cx="4876800" cy="4724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63498" name="Picture 10" descr="Judge Judy woth head shaking &amp; arms_animated">
            <a:extLst>
              <a:ext uri="{FF2B5EF4-FFF2-40B4-BE49-F238E27FC236}">
                <a16:creationId xmlns:a16="http://schemas.microsoft.com/office/drawing/2014/main" id="{29763A42-EE50-46C2-AA84-9D1E65EF0B9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905000"/>
            <a:ext cx="6248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14B811F5-8991-DFC1-346D-081610F6652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Rectangle 2">
            <a:extLst>
              <a:ext uri="{FF2B5EF4-FFF2-40B4-BE49-F238E27FC236}">
                <a16:creationId xmlns:a16="http://schemas.microsoft.com/office/drawing/2014/main" id="{3AD9019A-1666-AEF2-0E44-892ACE61C94C}"/>
              </a:ext>
            </a:extLst>
          </p:cNvPr>
          <p:cNvSpPr txBox="1">
            <a:spLocks noChangeArrowheads="1"/>
          </p:cNvSpPr>
          <p:nvPr/>
        </p:nvSpPr>
        <p:spPr>
          <a:xfrm>
            <a:off x="1866900" y="685800"/>
            <a:ext cx="8458200" cy="900225"/>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4700" b="1" dirty="0">
                <a:solidFill>
                  <a:srgbClr val="0000CC"/>
                </a:solidFill>
                <a:latin typeface="Calibri" panose="020F0502020204030204" pitchFamily="34" charset="0"/>
                <a:ea typeface="+mn-ea"/>
                <a:cs typeface="Calibri" panose="020F0502020204030204" pitchFamily="34" charset="0"/>
              </a:rPr>
              <a:t>To judge or not to judge, that is the question! </a:t>
            </a:r>
            <a:br>
              <a:rPr lang="en-US" altLang="en-US" sz="4700" b="1" dirty="0">
                <a:solidFill>
                  <a:srgbClr val="0000CC"/>
                </a:solidFill>
                <a:latin typeface="Calibri" panose="020F0502020204030204" pitchFamily="34" charset="0"/>
                <a:ea typeface="+mn-ea"/>
                <a:cs typeface="Calibri" panose="020F0502020204030204" pitchFamily="34" charset="0"/>
              </a:rPr>
            </a:br>
            <a:r>
              <a:rPr lang="en-US" altLang="en-US" sz="3600" b="1" dirty="0">
                <a:solidFill>
                  <a:srgbClr val="0000CC"/>
                </a:solidFill>
                <a:latin typeface="Calibri" panose="020F0502020204030204" pitchFamily="34" charset="0"/>
                <a:ea typeface="+mn-ea"/>
                <a:cs typeface="Calibri" panose="020F0502020204030204" pitchFamily="34" charset="0"/>
              </a:rPr>
              <a:t>Matthew 7:1-2</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a:extLst>
              <a:ext uri="{FF2B5EF4-FFF2-40B4-BE49-F238E27FC236}">
                <a16:creationId xmlns:a16="http://schemas.microsoft.com/office/drawing/2014/main" id="{B8FA0E03-3B3C-4D40-B8F9-0BC38C70ECE1}"/>
              </a:ext>
            </a:extLst>
          </p:cNvPr>
          <p:cNvSpPr>
            <a:spLocks noGrp="1" noChangeArrowheads="1"/>
          </p:cNvSpPr>
          <p:nvPr>
            <p:ph sz="half" idx="1"/>
          </p:nvPr>
        </p:nvSpPr>
        <p:spPr>
          <a:xfrm>
            <a:off x="609600" y="1981200"/>
            <a:ext cx="6324600" cy="2895600"/>
          </a:xfrm>
        </p:spPr>
        <p:txBody>
          <a:bodyPr/>
          <a:lstStyle/>
          <a:p>
            <a:pPr algn="just">
              <a:lnSpc>
                <a:spcPct val="100000"/>
              </a:lnSpc>
            </a:pPr>
            <a:r>
              <a:rPr lang="en-US" altLang="en-US" dirty="0"/>
              <a:t>Jesus tells His  Israelite listeners that </a:t>
            </a:r>
            <a:r>
              <a:rPr lang="en-US" altLang="en-US" b="1" dirty="0">
                <a:solidFill>
                  <a:srgbClr val="0000CC"/>
                </a:solidFill>
                <a:cs typeface="Calibri" panose="020F0502020204030204" pitchFamily="34" charset="0"/>
              </a:rPr>
              <a:t>they are not to judge!</a:t>
            </a:r>
          </a:p>
          <a:p>
            <a:pPr algn="just">
              <a:lnSpc>
                <a:spcPct val="100000"/>
              </a:lnSpc>
            </a:pPr>
            <a:r>
              <a:rPr lang="en-US" altLang="en-US" dirty="0"/>
              <a:t>Then</a:t>
            </a:r>
            <a:r>
              <a:rPr lang="en-US" altLang="en-US" sz="2000" dirty="0"/>
              <a:t> </a:t>
            </a:r>
            <a:r>
              <a:rPr lang="en-US" altLang="en-US" dirty="0"/>
              <a:t>He</a:t>
            </a:r>
            <a:r>
              <a:rPr lang="en-US" altLang="en-US" sz="2000" dirty="0"/>
              <a:t> </a:t>
            </a:r>
            <a:r>
              <a:rPr lang="en-US" altLang="en-US" dirty="0"/>
              <a:t>says</a:t>
            </a:r>
            <a:r>
              <a:rPr lang="en-US" altLang="en-US" sz="2000" dirty="0"/>
              <a:t> </a:t>
            </a:r>
            <a:r>
              <a:rPr lang="en-US" altLang="en-US" dirty="0"/>
              <a:t>that  to the extent that they do judge</a:t>
            </a:r>
            <a:r>
              <a:rPr lang="en-US" altLang="en-US" sz="2000" dirty="0"/>
              <a:t> </a:t>
            </a:r>
            <a:r>
              <a:rPr lang="en-US" altLang="en-US" dirty="0"/>
              <a:t>and</a:t>
            </a:r>
            <a:r>
              <a:rPr lang="en-US" altLang="en-US" sz="2000" dirty="0"/>
              <a:t> </a:t>
            </a:r>
            <a:r>
              <a:rPr lang="en-US" altLang="en-US" dirty="0"/>
              <a:t>in the manner that they judge, </a:t>
            </a:r>
            <a:r>
              <a:rPr lang="en-US" altLang="en-US" b="1" dirty="0">
                <a:solidFill>
                  <a:srgbClr val="0000CC"/>
                </a:solidFill>
                <a:cs typeface="Calibri" panose="020F0502020204030204" pitchFamily="34" charset="0"/>
              </a:rPr>
              <a:t>they themselves will be judged!  </a:t>
            </a:r>
          </a:p>
        </p:txBody>
      </p:sp>
      <p:pic>
        <p:nvPicPr>
          <p:cNvPr id="65543" name="Picture 7" descr="uh-oh-uh-oh-demotivational-poster-1267764420">
            <a:extLst>
              <a:ext uri="{FF2B5EF4-FFF2-40B4-BE49-F238E27FC236}">
                <a16:creationId xmlns:a16="http://schemas.microsoft.com/office/drawing/2014/main" id="{1DA4B043-7A02-4590-9D94-21D66BD0C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563" t="6679" r="13899" b="19675"/>
          <a:stretch>
            <a:fillRect/>
          </a:stretch>
        </p:blipFill>
        <p:spPr bwMode="auto">
          <a:xfrm>
            <a:off x="7505700" y="1981200"/>
            <a:ext cx="4076700" cy="4724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8A733C57-52A2-AF0C-A1D7-A0EB3CD0F0D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2">
            <a:extLst>
              <a:ext uri="{FF2B5EF4-FFF2-40B4-BE49-F238E27FC236}">
                <a16:creationId xmlns:a16="http://schemas.microsoft.com/office/drawing/2014/main" id="{2F79D96C-8B47-6AA7-8FDD-3F37167050E9}"/>
              </a:ext>
            </a:extLst>
          </p:cNvPr>
          <p:cNvSpPr txBox="1">
            <a:spLocks noChangeArrowheads="1"/>
          </p:cNvSpPr>
          <p:nvPr/>
        </p:nvSpPr>
        <p:spPr>
          <a:xfrm>
            <a:off x="1866900" y="685800"/>
            <a:ext cx="8458200" cy="900225"/>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4700" b="1" dirty="0">
                <a:solidFill>
                  <a:srgbClr val="0000CC"/>
                </a:solidFill>
                <a:latin typeface="Calibri" panose="020F0502020204030204" pitchFamily="34" charset="0"/>
                <a:ea typeface="+mn-ea"/>
                <a:cs typeface="Calibri" panose="020F0502020204030204" pitchFamily="34" charset="0"/>
              </a:rPr>
              <a:t>To judge or not to judge, that is the question! </a:t>
            </a:r>
            <a:br>
              <a:rPr lang="en-US" altLang="en-US" sz="4700" b="1" dirty="0">
                <a:solidFill>
                  <a:srgbClr val="0000CC"/>
                </a:solidFill>
                <a:latin typeface="Calibri" panose="020F0502020204030204" pitchFamily="34" charset="0"/>
                <a:ea typeface="+mn-ea"/>
                <a:cs typeface="Calibri" panose="020F0502020204030204" pitchFamily="34" charset="0"/>
              </a:rPr>
            </a:br>
            <a:r>
              <a:rPr lang="en-US" altLang="en-US" sz="3600" b="1" dirty="0">
                <a:solidFill>
                  <a:srgbClr val="0000CC"/>
                </a:solidFill>
                <a:latin typeface="Calibri" panose="020F0502020204030204" pitchFamily="34" charset="0"/>
                <a:ea typeface="+mn-ea"/>
                <a:cs typeface="Calibri" panose="020F0502020204030204" pitchFamily="34" charset="0"/>
              </a:rPr>
              <a:t>Matthew 7:1-2</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a:extLst>
              <a:ext uri="{FF2B5EF4-FFF2-40B4-BE49-F238E27FC236}">
                <a16:creationId xmlns:a16="http://schemas.microsoft.com/office/drawing/2014/main" id="{5E637BDC-EFF4-4890-B805-0FF04C7DEF2B}"/>
              </a:ext>
            </a:extLst>
          </p:cNvPr>
          <p:cNvSpPr>
            <a:spLocks noGrp="1" noChangeArrowheads="1"/>
          </p:cNvSpPr>
          <p:nvPr>
            <p:ph sz="half" idx="1"/>
          </p:nvPr>
        </p:nvSpPr>
        <p:spPr>
          <a:xfrm>
            <a:off x="4114800" y="1981200"/>
            <a:ext cx="7467600" cy="3581400"/>
          </a:xfrm>
        </p:spPr>
        <p:txBody>
          <a:bodyPr>
            <a:normAutofit/>
          </a:bodyPr>
          <a:lstStyle/>
          <a:p>
            <a:pPr algn="just">
              <a:lnSpc>
                <a:spcPct val="110000"/>
              </a:lnSpc>
              <a:spcBef>
                <a:spcPts val="0"/>
              </a:spcBef>
              <a:spcAft>
                <a:spcPts val="1200"/>
              </a:spcAft>
            </a:pPr>
            <a:r>
              <a:rPr lang="en-US" dirty="0"/>
              <a:t>This presents us with </a:t>
            </a:r>
            <a:r>
              <a:rPr lang="en-US" i="1" dirty="0"/>
              <a:t>‘apparent contradictions’ </a:t>
            </a:r>
            <a:r>
              <a:rPr lang="en-US" dirty="0"/>
              <a:t>because:</a:t>
            </a:r>
          </a:p>
          <a:p>
            <a:pPr marL="971550" lvl="1" indent="-514350" algn="just">
              <a:lnSpc>
                <a:spcPct val="110000"/>
              </a:lnSpc>
              <a:spcBef>
                <a:spcPts val="0"/>
              </a:spcBef>
              <a:spcAft>
                <a:spcPts val="1200"/>
              </a:spcAft>
              <a:buFont typeface="+mj-lt"/>
              <a:buAutoNum type="arabicPeriod"/>
            </a:pPr>
            <a:r>
              <a:rPr lang="en-US" sz="2800" dirty="0"/>
              <a:t>T</a:t>
            </a:r>
            <a:r>
              <a:rPr lang="en-US" altLang="en-US" sz="2800" dirty="0"/>
              <a:t>he Law of Moses </a:t>
            </a:r>
            <a:r>
              <a:rPr lang="en-US" altLang="en-US" sz="2800" b="1" i="1" u="sng" dirty="0">
                <a:solidFill>
                  <a:srgbClr val="0000CC"/>
                </a:solidFill>
                <a:cs typeface="Calibri" panose="020F0502020204030204" pitchFamily="34" charset="0"/>
              </a:rPr>
              <a:t>required</a:t>
            </a:r>
            <a:r>
              <a:rPr lang="en-US" altLang="en-US" sz="2800" dirty="0">
                <a:solidFill>
                  <a:srgbClr val="0000FF"/>
                </a:solidFill>
              </a:rPr>
              <a:t> </a:t>
            </a:r>
            <a:r>
              <a:rPr lang="en-US" altLang="en-US" sz="2800" dirty="0"/>
              <a:t>the Israelites to judge themselves </a:t>
            </a:r>
            <a:r>
              <a:rPr lang="en-US" altLang="en-US" sz="2800" b="1" i="1" u="sng" dirty="0">
                <a:solidFill>
                  <a:srgbClr val="0000CC"/>
                </a:solidFill>
                <a:cs typeface="Calibri" panose="020F0502020204030204" pitchFamily="34" charset="0"/>
              </a:rPr>
              <a:t>and others</a:t>
            </a:r>
            <a:r>
              <a:rPr lang="en-US" altLang="en-US" sz="2800" b="1" i="1" dirty="0">
                <a:solidFill>
                  <a:srgbClr val="0000CC"/>
                </a:solidFill>
                <a:cs typeface="Calibri" panose="020F0502020204030204" pitchFamily="34" charset="0"/>
              </a:rPr>
              <a:t>! </a:t>
            </a:r>
          </a:p>
          <a:p>
            <a:pPr marL="971550" lvl="1" indent="-514350" algn="just">
              <a:lnSpc>
                <a:spcPct val="110000"/>
              </a:lnSpc>
              <a:spcBef>
                <a:spcPts val="0"/>
              </a:spcBef>
              <a:spcAft>
                <a:spcPts val="1200"/>
              </a:spcAft>
              <a:buFont typeface="+mj-lt"/>
              <a:buAutoNum type="arabicPeriod"/>
            </a:pPr>
            <a:r>
              <a:rPr lang="en-US" altLang="en-US" sz="2800" dirty="0"/>
              <a:t>And Jesus will not only tell them to judge but, </a:t>
            </a:r>
            <a:r>
              <a:rPr lang="en-US" altLang="en-US" sz="2800" b="1" i="1" u="sng" dirty="0">
                <a:solidFill>
                  <a:srgbClr val="0000CC"/>
                </a:solidFill>
                <a:cs typeface="Calibri" panose="020F0502020204030204" pitchFamily="34" charset="0"/>
              </a:rPr>
              <a:t>instruct them on how to do so</a:t>
            </a:r>
            <a:r>
              <a:rPr lang="en-US" altLang="en-US" sz="2800" b="1" i="1" dirty="0">
                <a:solidFill>
                  <a:srgbClr val="0000CC"/>
                </a:solidFill>
                <a:cs typeface="Calibri" panose="020F0502020204030204" pitchFamily="34" charset="0"/>
              </a:rPr>
              <a:t>!</a:t>
            </a:r>
          </a:p>
        </p:txBody>
      </p:sp>
      <p:sp>
        <p:nvSpPr>
          <p:cNvPr id="2" name="Text Box 4">
            <a:extLst>
              <a:ext uri="{FF2B5EF4-FFF2-40B4-BE49-F238E27FC236}">
                <a16:creationId xmlns:a16="http://schemas.microsoft.com/office/drawing/2014/main" id="{17BFC43D-77B7-6AB8-5713-C8ADAEA5B1F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2">
            <a:extLst>
              <a:ext uri="{FF2B5EF4-FFF2-40B4-BE49-F238E27FC236}">
                <a16:creationId xmlns:a16="http://schemas.microsoft.com/office/drawing/2014/main" id="{CB8FF4E5-E3AB-A942-8D0B-8D1547EDBFB5}"/>
              </a:ext>
            </a:extLst>
          </p:cNvPr>
          <p:cNvSpPr txBox="1">
            <a:spLocks noChangeArrowheads="1"/>
          </p:cNvSpPr>
          <p:nvPr/>
        </p:nvSpPr>
        <p:spPr>
          <a:xfrm>
            <a:off x="1866900" y="685800"/>
            <a:ext cx="8458200" cy="900225"/>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4700" b="1" dirty="0">
                <a:solidFill>
                  <a:srgbClr val="0000CC"/>
                </a:solidFill>
                <a:latin typeface="Calibri" panose="020F0502020204030204" pitchFamily="34" charset="0"/>
                <a:ea typeface="+mn-ea"/>
                <a:cs typeface="Calibri" panose="020F0502020204030204" pitchFamily="34" charset="0"/>
              </a:rPr>
              <a:t>To judge or not to judge, that is the question! </a:t>
            </a:r>
            <a:br>
              <a:rPr lang="en-US" altLang="en-US" sz="4700" b="1" dirty="0">
                <a:solidFill>
                  <a:srgbClr val="0000CC"/>
                </a:solidFill>
                <a:latin typeface="Calibri" panose="020F0502020204030204" pitchFamily="34" charset="0"/>
                <a:ea typeface="+mn-ea"/>
                <a:cs typeface="Calibri" panose="020F0502020204030204" pitchFamily="34" charset="0"/>
              </a:rPr>
            </a:br>
            <a:r>
              <a:rPr lang="en-US" altLang="en-US" sz="3600" b="1" dirty="0">
                <a:solidFill>
                  <a:srgbClr val="0000CC"/>
                </a:solidFill>
                <a:latin typeface="Calibri" panose="020F0502020204030204" pitchFamily="34" charset="0"/>
                <a:ea typeface="+mn-ea"/>
                <a:cs typeface="Calibri" panose="020F0502020204030204" pitchFamily="34" charset="0"/>
              </a:rPr>
              <a:t>Matthew 7:1-2</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CBF1280-35B4-E8EE-08FE-FCB3B6D16DD8}"/>
              </a:ext>
            </a:extLst>
          </p:cNvPr>
          <p:cNvPicPr>
            <a:picLocks noChangeAspect="1"/>
          </p:cNvPicPr>
          <p:nvPr/>
        </p:nvPicPr>
        <p:blipFill>
          <a:blip r:embed="rId3"/>
          <a:stretch>
            <a:fillRect/>
          </a:stretch>
        </p:blipFill>
        <p:spPr>
          <a:xfrm>
            <a:off x="609600" y="1815180"/>
            <a:ext cx="3258839" cy="4572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a:extLst>
              <a:ext uri="{FF2B5EF4-FFF2-40B4-BE49-F238E27FC236}">
                <a16:creationId xmlns:a16="http://schemas.microsoft.com/office/drawing/2014/main" id="{2C2B17AC-320F-4595-B667-356B38EDF6A1}"/>
              </a:ext>
            </a:extLst>
          </p:cNvPr>
          <p:cNvSpPr>
            <a:spLocks noGrp="1" noChangeArrowheads="1"/>
          </p:cNvSpPr>
          <p:nvPr>
            <p:ph sz="half" idx="1"/>
          </p:nvPr>
        </p:nvSpPr>
        <p:spPr>
          <a:xfrm>
            <a:off x="609600" y="1981200"/>
            <a:ext cx="7391400" cy="3657600"/>
          </a:xfrm>
        </p:spPr>
        <p:txBody>
          <a:bodyPr/>
          <a:lstStyle/>
          <a:p>
            <a:pPr algn="just">
              <a:lnSpc>
                <a:spcPct val="100000"/>
              </a:lnSpc>
            </a:pPr>
            <a:r>
              <a:rPr lang="en-US" altLang="en-US" b="1" dirty="0">
                <a:solidFill>
                  <a:srgbClr val="0000CC"/>
                </a:solidFill>
                <a:cs typeface="Calibri" panose="020F0502020204030204" pitchFamily="34" charset="0"/>
              </a:rPr>
              <a:t>Human beings often incorporate or accept things that are in conflict.  </a:t>
            </a:r>
            <a:r>
              <a:rPr lang="en-US" altLang="en-US" dirty="0"/>
              <a:t>This is especially true when it comes to the Bible.  </a:t>
            </a:r>
          </a:p>
          <a:p>
            <a:pPr algn="just">
              <a:lnSpc>
                <a:spcPct val="100000"/>
              </a:lnSpc>
            </a:pPr>
            <a:r>
              <a:rPr lang="en-US" altLang="en-US" dirty="0"/>
              <a:t>Rather than examine the full counsel of God by comparing Scripture with Scripture, </a:t>
            </a:r>
            <a:r>
              <a:rPr lang="en-US" dirty="0"/>
              <a:t>believers often</a:t>
            </a:r>
            <a:r>
              <a:rPr lang="en-US" altLang="en-US" dirty="0"/>
              <a:t> apathetically embrace apparent conflicts.</a:t>
            </a:r>
          </a:p>
        </p:txBody>
      </p:sp>
      <p:pic>
        <p:nvPicPr>
          <p:cNvPr id="16396" name="Picture 12" descr="surprised book reader">
            <a:extLst>
              <a:ext uri="{FF2B5EF4-FFF2-40B4-BE49-F238E27FC236}">
                <a16:creationId xmlns:a16="http://schemas.microsoft.com/office/drawing/2014/main" id="{5D9BA2F6-3B45-41E0-8F84-17F2A48B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6105" y="1981200"/>
            <a:ext cx="3222625" cy="4038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01C25ECF-6CDB-704D-E44D-443732CFBA7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Rectangle 2">
            <a:extLst>
              <a:ext uri="{FF2B5EF4-FFF2-40B4-BE49-F238E27FC236}">
                <a16:creationId xmlns:a16="http://schemas.microsoft.com/office/drawing/2014/main" id="{98AF425E-B347-3E65-0E62-FC25C36AA266}"/>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What appears to be a conflict …is a call to look carefully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7:1-2</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a:extLst>
              <a:ext uri="{FF2B5EF4-FFF2-40B4-BE49-F238E27FC236}">
                <a16:creationId xmlns:a16="http://schemas.microsoft.com/office/drawing/2014/main" id="{9FC01D8B-E1BC-4BD3-997B-76A9F0ADFC1D}"/>
              </a:ext>
            </a:extLst>
          </p:cNvPr>
          <p:cNvSpPr>
            <a:spLocks noGrp="1" noChangeArrowheads="1"/>
          </p:cNvSpPr>
          <p:nvPr>
            <p:ph sz="half" idx="1"/>
          </p:nvPr>
        </p:nvSpPr>
        <p:spPr>
          <a:xfrm>
            <a:off x="609600" y="1981200"/>
            <a:ext cx="10972800" cy="685800"/>
          </a:xfrm>
        </p:spPr>
        <p:txBody>
          <a:bodyPr>
            <a:normAutofit/>
          </a:bodyPr>
          <a:lstStyle/>
          <a:p>
            <a:pPr algn="just">
              <a:lnSpc>
                <a:spcPct val="100000"/>
              </a:lnSpc>
            </a:pPr>
            <a:r>
              <a:rPr lang="en-US" altLang="en-US" b="1" dirty="0">
                <a:solidFill>
                  <a:srgbClr val="0000CC"/>
                </a:solidFill>
                <a:cs typeface="Calibri" panose="020F0502020204030204" pitchFamily="34" charset="0"/>
              </a:rPr>
              <a:t>The Law of Moses </a:t>
            </a:r>
            <a:r>
              <a:rPr lang="en-US" altLang="en-US" b="1" u="sng" dirty="0">
                <a:solidFill>
                  <a:srgbClr val="0000CC"/>
                </a:solidFill>
                <a:cs typeface="Calibri" panose="020F0502020204030204" pitchFamily="34" charset="0"/>
              </a:rPr>
              <a:t>commanded</a:t>
            </a:r>
            <a:r>
              <a:rPr lang="en-US" altLang="en-US" b="1" dirty="0">
                <a:solidFill>
                  <a:srgbClr val="0000CC"/>
                </a:solidFill>
                <a:cs typeface="Calibri" panose="020F0502020204030204" pitchFamily="34" charset="0"/>
              </a:rPr>
              <a:t> </a:t>
            </a:r>
            <a:r>
              <a:rPr lang="en-US" altLang="en-US" dirty="0">
                <a:cs typeface="Calibri" panose="020F0502020204030204" pitchFamily="34" charset="0"/>
              </a:rPr>
              <a:t>that Israelites judge…</a:t>
            </a:r>
            <a:endParaRPr lang="en-US" altLang="en-US" b="1" dirty="0">
              <a:solidFill>
                <a:srgbClr val="0000CC"/>
              </a:solidFill>
              <a:cs typeface="Calibri" panose="020F0502020204030204" pitchFamily="34" charset="0"/>
            </a:endParaRPr>
          </a:p>
        </p:txBody>
      </p:sp>
      <p:sp>
        <p:nvSpPr>
          <p:cNvPr id="2" name="Text Box 4">
            <a:extLst>
              <a:ext uri="{FF2B5EF4-FFF2-40B4-BE49-F238E27FC236}">
                <a16:creationId xmlns:a16="http://schemas.microsoft.com/office/drawing/2014/main" id="{B9EEB2BA-3953-FBD0-80FA-EBABA17DEF2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2">
            <a:extLst>
              <a:ext uri="{FF2B5EF4-FFF2-40B4-BE49-F238E27FC236}">
                <a16:creationId xmlns:a16="http://schemas.microsoft.com/office/drawing/2014/main" id="{C2081BD4-7444-10A3-937D-F90E38E364F7}"/>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What appears to be a conflict …is a call to look carefully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7:1-2</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AF6247F4-3AF8-DE84-B203-33AEF7E7DC47}"/>
              </a:ext>
            </a:extLst>
          </p:cNvPr>
          <p:cNvPicPr>
            <a:picLocks noChangeAspect="1"/>
          </p:cNvPicPr>
          <p:nvPr/>
        </p:nvPicPr>
        <p:blipFill>
          <a:blip r:embed="rId3"/>
          <a:stretch>
            <a:fillRect/>
          </a:stretch>
        </p:blipFill>
        <p:spPr>
          <a:xfrm>
            <a:off x="3048000" y="2971800"/>
            <a:ext cx="6096001" cy="3429000"/>
          </a:xfrm>
          <a:prstGeom prst="rect">
            <a:avLst/>
          </a:prstGeom>
          <a:ln>
            <a:solidFill>
              <a:schemeClr val="tx1"/>
            </a:solidFill>
          </a:ln>
        </p:spPr>
      </p:pic>
      <p:sp>
        <p:nvSpPr>
          <p:cNvPr id="7" name="Rectangle 2">
            <a:extLst>
              <a:ext uri="{FF2B5EF4-FFF2-40B4-BE49-F238E27FC236}">
                <a16:creationId xmlns:a16="http://schemas.microsoft.com/office/drawing/2014/main" id="{658ED372-2CD2-472D-8324-CC904097BDDA}"/>
              </a:ext>
            </a:extLst>
          </p:cNvPr>
          <p:cNvSpPr txBox="1">
            <a:spLocks noChangeArrowheads="1"/>
          </p:cNvSpPr>
          <p:nvPr/>
        </p:nvSpPr>
        <p:spPr>
          <a:xfrm>
            <a:off x="3048000" y="2971800"/>
            <a:ext cx="6096001" cy="24384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10000"/>
              </a:lnSpc>
              <a:spcBef>
                <a:spcPts val="0"/>
              </a:spcBef>
              <a:spcAft>
                <a:spcPts val="1200"/>
              </a:spcAft>
              <a:buFont typeface="Arial" panose="020B0604020202020204" pitchFamily="34" charset="0"/>
              <a:buNone/>
            </a:pPr>
            <a:r>
              <a:rPr lang="en-US" altLang="en-US" sz="3200" b="1" dirty="0">
                <a:solidFill>
                  <a:srgbClr val="0000CC"/>
                </a:solidFill>
              </a:rPr>
              <a:t>Leviticus 19:15</a:t>
            </a:r>
          </a:p>
          <a:p>
            <a:pPr marL="0" indent="0" algn="ctr" fontAlgn="auto">
              <a:lnSpc>
                <a:spcPct val="110000"/>
              </a:lnSpc>
              <a:spcBef>
                <a:spcPts val="0"/>
              </a:spcBef>
              <a:spcAft>
                <a:spcPts val="1200"/>
              </a:spcAft>
              <a:buFont typeface="Arial" panose="020B0604020202020204" pitchFamily="34" charset="0"/>
              <a:buNone/>
            </a:pPr>
            <a:r>
              <a:rPr lang="en-US" altLang="en-US" dirty="0"/>
              <a:t>…You are to </a:t>
            </a:r>
            <a:r>
              <a:rPr lang="en-US" altLang="en-US" b="1" u="sng" dirty="0">
                <a:solidFill>
                  <a:srgbClr val="0000CC"/>
                </a:solidFill>
                <a:cs typeface="Calibri" panose="020F0502020204030204" pitchFamily="34" charset="0"/>
              </a:rPr>
              <a:t>judge</a:t>
            </a:r>
            <a:r>
              <a:rPr lang="en-US" altLang="en-US" dirty="0"/>
              <a:t> your neighbor…</a:t>
            </a:r>
          </a:p>
          <a:p>
            <a:pPr marL="0" indent="0" algn="ctr" fontAlgn="auto">
              <a:lnSpc>
                <a:spcPct val="110000"/>
              </a:lnSpc>
              <a:spcBef>
                <a:spcPts val="0"/>
              </a:spcBef>
              <a:spcAft>
                <a:spcPts val="1200"/>
              </a:spcAft>
              <a:buFont typeface="Arial" panose="020B0604020202020204" pitchFamily="34" charset="0"/>
              <a:buNone/>
            </a:pPr>
            <a:r>
              <a:rPr lang="en-US" altLang="en-US" sz="3200" b="1" dirty="0">
                <a:solidFill>
                  <a:srgbClr val="0000CC"/>
                </a:solidFill>
              </a:rPr>
              <a:t>Numbers 35:24</a:t>
            </a:r>
          </a:p>
          <a:p>
            <a:pPr marL="0" indent="0" algn="ctr" fontAlgn="auto">
              <a:lnSpc>
                <a:spcPct val="110000"/>
              </a:lnSpc>
              <a:spcBef>
                <a:spcPts val="0"/>
              </a:spcBef>
              <a:spcAft>
                <a:spcPts val="1200"/>
              </a:spcAft>
              <a:buFont typeface="Arial" panose="020B0604020202020204" pitchFamily="34" charset="0"/>
              <a:buNone/>
            </a:pPr>
            <a:r>
              <a:rPr lang="en-US" altLang="en-US" dirty="0"/>
              <a:t>…the congregation shall </a:t>
            </a:r>
            <a:r>
              <a:rPr lang="en-US" altLang="en-US" b="1" u="sng" dirty="0">
                <a:solidFill>
                  <a:srgbClr val="0000CC"/>
                </a:solidFill>
                <a:cs typeface="Calibri" panose="020F0502020204030204" pitchFamily="34" charset="0"/>
              </a:rPr>
              <a:t>judge</a:t>
            </a:r>
            <a:r>
              <a:rPr lang="en-US" altLang="en-US" dirty="0"/>
              <a:t>…</a:t>
            </a:r>
          </a:p>
        </p:txBody>
      </p:sp>
    </p:spTree>
    <p:extLst>
      <p:ext uri="{BB962C8B-B14F-4D97-AF65-F5344CB8AC3E}">
        <p14:creationId xmlns:p14="http://schemas.microsoft.com/office/powerpoint/2010/main" val="3964223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a:extLst>
              <a:ext uri="{FF2B5EF4-FFF2-40B4-BE49-F238E27FC236}">
                <a16:creationId xmlns:a16="http://schemas.microsoft.com/office/drawing/2014/main" id="{9FC01D8B-E1BC-4BD3-997B-76A9F0ADFC1D}"/>
              </a:ext>
            </a:extLst>
          </p:cNvPr>
          <p:cNvSpPr>
            <a:spLocks noGrp="1" noChangeArrowheads="1"/>
          </p:cNvSpPr>
          <p:nvPr>
            <p:ph sz="half" idx="1"/>
          </p:nvPr>
        </p:nvSpPr>
        <p:spPr>
          <a:xfrm>
            <a:off x="609600" y="1981200"/>
            <a:ext cx="10972800" cy="990600"/>
          </a:xfrm>
        </p:spPr>
        <p:txBody>
          <a:bodyPr>
            <a:normAutofit/>
          </a:bodyPr>
          <a:lstStyle/>
          <a:p>
            <a:pPr algn="just">
              <a:lnSpc>
                <a:spcPct val="100000"/>
              </a:lnSpc>
            </a:pPr>
            <a:r>
              <a:rPr lang="en-US" altLang="en-US" dirty="0"/>
              <a:t>Christ</a:t>
            </a:r>
            <a:r>
              <a:rPr lang="en-US" altLang="en-US" sz="2000" dirty="0"/>
              <a:t> </a:t>
            </a:r>
            <a:r>
              <a:rPr lang="en-US" altLang="en-US" dirty="0"/>
              <a:t>Himself</a:t>
            </a:r>
            <a:r>
              <a:rPr lang="en-US" altLang="en-US" sz="2000" dirty="0"/>
              <a:t> </a:t>
            </a:r>
            <a:r>
              <a:rPr lang="en-US" altLang="en-US" dirty="0"/>
              <a:t>used the word ‘judge’ as an imperative (command) – </a:t>
            </a:r>
            <a:r>
              <a:rPr lang="en-US" altLang="en-US" b="1" dirty="0">
                <a:solidFill>
                  <a:srgbClr val="0000CC"/>
                </a:solidFill>
                <a:cs typeface="Calibri" panose="020F0502020204030204" pitchFamily="34" charset="0"/>
              </a:rPr>
              <a:t>‘you must judge!’ – in John 7:24. </a:t>
            </a:r>
            <a:r>
              <a:rPr lang="en-US" altLang="en-US" dirty="0"/>
              <a:t>But…</a:t>
            </a:r>
          </a:p>
        </p:txBody>
      </p:sp>
      <p:sp>
        <p:nvSpPr>
          <p:cNvPr id="2" name="Text Box 4">
            <a:extLst>
              <a:ext uri="{FF2B5EF4-FFF2-40B4-BE49-F238E27FC236}">
                <a16:creationId xmlns:a16="http://schemas.microsoft.com/office/drawing/2014/main" id="{B9EEB2BA-3953-FBD0-80FA-EBABA17DEF2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2">
            <a:extLst>
              <a:ext uri="{FF2B5EF4-FFF2-40B4-BE49-F238E27FC236}">
                <a16:creationId xmlns:a16="http://schemas.microsoft.com/office/drawing/2014/main" id="{C2081BD4-7444-10A3-937D-F90E38E364F7}"/>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What appears to be a conflict …is a call to look carefully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7:1-2</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1234556C-B586-4357-4977-86256A91D3B1}"/>
              </a:ext>
            </a:extLst>
          </p:cNvPr>
          <p:cNvPicPr>
            <a:picLocks noChangeAspect="1"/>
          </p:cNvPicPr>
          <p:nvPr/>
        </p:nvPicPr>
        <p:blipFill>
          <a:blip r:embed="rId3"/>
          <a:stretch>
            <a:fillRect/>
          </a:stretch>
        </p:blipFill>
        <p:spPr>
          <a:xfrm>
            <a:off x="3048000" y="2971800"/>
            <a:ext cx="6096001" cy="3429000"/>
          </a:xfrm>
          <a:prstGeom prst="rect">
            <a:avLst/>
          </a:prstGeom>
          <a:ln>
            <a:solidFill>
              <a:schemeClr val="tx1"/>
            </a:solidFill>
          </a:ln>
        </p:spPr>
      </p:pic>
      <p:sp>
        <p:nvSpPr>
          <p:cNvPr id="9" name="Rectangle 2">
            <a:extLst>
              <a:ext uri="{FF2B5EF4-FFF2-40B4-BE49-F238E27FC236}">
                <a16:creationId xmlns:a16="http://schemas.microsoft.com/office/drawing/2014/main" id="{8C80C539-59C5-3AB4-40A6-B5EB80B17330}"/>
              </a:ext>
            </a:extLst>
          </p:cNvPr>
          <p:cNvSpPr txBox="1">
            <a:spLocks noChangeArrowheads="1"/>
          </p:cNvSpPr>
          <p:nvPr/>
        </p:nvSpPr>
        <p:spPr>
          <a:xfrm>
            <a:off x="3048000" y="2971800"/>
            <a:ext cx="6096001" cy="1600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600"/>
              </a:spcAft>
              <a:buFont typeface="Arial" panose="020B0604020202020204" pitchFamily="34" charset="0"/>
              <a:buNone/>
            </a:pPr>
            <a:r>
              <a:rPr lang="en-US" altLang="en-US" sz="3200" b="1" dirty="0">
                <a:solidFill>
                  <a:srgbClr val="0000CC"/>
                </a:solidFill>
              </a:rPr>
              <a:t>John 7:24 </a:t>
            </a:r>
          </a:p>
          <a:p>
            <a:pPr marL="0" indent="0" algn="just" fontAlgn="auto">
              <a:lnSpc>
                <a:spcPct val="100000"/>
              </a:lnSpc>
              <a:spcBef>
                <a:spcPts val="0"/>
              </a:spcBef>
              <a:spcAft>
                <a:spcPts val="0"/>
              </a:spcAft>
              <a:buFont typeface="Arial" panose="020B0604020202020204" pitchFamily="34" charset="0"/>
              <a:buNone/>
            </a:pPr>
            <a:r>
              <a:rPr lang="en-US" altLang="en-US" dirty="0">
                <a:solidFill>
                  <a:srgbClr val="C00000"/>
                </a:solidFill>
              </a:rPr>
              <a:t>“Do not judge according to appearance, </a:t>
            </a:r>
            <a:r>
              <a:rPr lang="en-US" altLang="en-US" b="1" u="sng" dirty="0">
                <a:solidFill>
                  <a:srgbClr val="C00000"/>
                </a:solidFill>
                <a:highlight>
                  <a:srgbClr val="FFFF00"/>
                </a:highlight>
              </a:rPr>
              <a:t>but judge </a:t>
            </a:r>
            <a:r>
              <a:rPr lang="en-US" altLang="en-US" dirty="0"/>
              <a:t>(command)</a:t>
            </a:r>
            <a:r>
              <a:rPr lang="en-US" altLang="en-US" dirty="0">
                <a:solidFill>
                  <a:srgbClr val="C00000"/>
                </a:solidFill>
              </a:rPr>
              <a:t> ….”</a:t>
            </a:r>
          </a:p>
        </p:txBody>
      </p:sp>
      <p:pic>
        <p:nvPicPr>
          <p:cNvPr id="10" name="Picture 4" descr="Jesus &amp; the Pharisees 2">
            <a:extLst>
              <a:ext uri="{FF2B5EF4-FFF2-40B4-BE49-F238E27FC236}">
                <a16:creationId xmlns:a16="http://schemas.microsoft.com/office/drawing/2014/main" id="{7BCBE52C-51E4-EC80-7BB5-F337329D6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6193" y="4495800"/>
            <a:ext cx="1539615" cy="100584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a:extLst>
              <a:ext uri="{FF2B5EF4-FFF2-40B4-BE49-F238E27FC236}">
                <a16:creationId xmlns:a16="http://schemas.microsoft.com/office/drawing/2014/main" id="{9FC01D8B-E1BC-4BD3-997B-76A9F0ADFC1D}"/>
              </a:ext>
            </a:extLst>
          </p:cNvPr>
          <p:cNvSpPr>
            <a:spLocks noGrp="1" noChangeArrowheads="1"/>
          </p:cNvSpPr>
          <p:nvPr>
            <p:ph sz="half" idx="1"/>
          </p:nvPr>
        </p:nvSpPr>
        <p:spPr>
          <a:xfrm>
            <a:off x="609600" y="1981200"/>
            <a:ext cx="10972800" cy="609600"/>
          </a:xfrm>
        </p:spPr>
        <p:txBody>
          <a:bodyPr>
            <a:normAutofit/>
          </a:bodyPr>
          <a:lstStyle/>
          <a:p>
            <a:pPr algn="just">
              <a:lnSpc>
                <a:spcPct val="100000"/>
              </a:lnSpc>
            </a:pPr>
            <a:r>
              <a:rPr lang="en-US" altLang="en-US" sz="2800" dirty="0">
                <a:cs typeface="Calibri" panose="020F0502020204030204" pitchFamily="34" charset="0"/>
              </a:rPr>
              <a:t>…Jesus warns against </a:t>
            </a:r>
            <a:r>
              <a:rPr lang="en-US" altLang="en-US" b="1" dirty="0">
                <a:solidFill>
                  <a:srgbClr val="0000CC"/>
                </a:solidFill>
                <a:cs typeface="Calibri" panose="020F0502020204030204" pitchFamily="34" charset="0"/>
              </a:rPr>
              <a:t>a particular </a:t>
            </a:r>
            <a:r>
              <a:rPr lang="en-US" altLang="en-US" b="1" i="1" dirty="0">
                <a:solidFill>
                  <a:srgbClr val="0000CC"/>
                </a:solidFill>
                <a:cs typeface="Calibri" panose="020F0502020204030204" pitchFamily="34" charset="0"/>
              </a:rPr>
              <a:t>‘</a:t>
            </a:r>
            <a:r>
              <a:rPr lang="en-US" altLang="en-US" b="1" i="1" u="sng" dirty="0">
                <a:solidFill>
                  <a:srgbClr val="0000CC"/>
                </a:solidFill>
                <a:cs typeface="Calibri" panose="020F0502020204030204" pitchFamily="34" charset="0"/>
              </a:rPr>
              <a:t>quality of judging</a:t>
            </a:r>
            <a:r>
              <a:rPr lang="en-US" altLang="en-US" b="1" i="1" dirty="0">
                <a:solidFill>
                  <a:srgbClr val="0000CC"/>
                </a:solidFill>
                <a:cs typeface="Calibri" panose="020F0502020204030204" pitchFamily="34" charset="0"/>
              </a:rPr>
              <a:t>’</a:t>
            </a:r>
            <a:r>
              <a:rPr lang="en-US" altLang="en-US" sz="2800" dirty="0">
                <a:cs typeface="Calibri" panose="020F0502020204030204" pitchFamily="34" charset="0"/>
              </a:rPr>
              <a:t>.</a:t>
            </a:r>
          </a:p>
          <a:p>
            <a:pPr marL="0" indent="0" algn="just">
              <a:lnSpc>
                <a:spcPct val="100000"/>
              </a:lnSpc>
              <a:buNone/>
            </a:pPr>
            <a:endParaRPr lang="en-US" altLang="en-US" b="1" dirty="0">
              <a:solidFill>
                <a:srgbClr val="0000CC"/>
              </a:solidFill>
              <a:cs typeface="Calibri" panose="020F0502020204030204" pitchFamily="34" charset="0"/>
            </a:endParaRPr>
          </a:p>
        </p:txBody>
      </p:sp>
      <p:sp>
        <p:nvSpPr>
          <p:cNvPr id="2" name="Text Box 4">
            <a:extLst>
              <a:ext uri="{FF2B5EF4-FFF2-40B4-BE49-F238E27FC236}">
                <a16:creationId xmlns:a16="http://schemas.microsoft.com/office/drawing/2014/main" id="{B9EEB2BA-3953-FBD0-80FA-EBABA17DEF2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2">
            <a:extLst>
              <a:ext uri="{FF2B5EF4-FFF2-40B4-BE49-F238E27FC236}">
                <a16:creationId xmlns:a16="http://schemas.microsoft.com/office/drawing/2014/main" id="{C2081BD4-7444-10A3-937D-F90E38E364F7}"/>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What appears to be a conflict …is a call to look carefully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7:1-2</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AC9C6594-97DD-5BB0-53FF-0988AEBA1A60}"/>
              </a:ext>
            </a:extLst>
          </p:cNvPr>
          <p:cNvPicPr>
            <a:picLocks noChangeAspect="1"/>
          </p:cNvPicPr>
          <p:nvPr/>
        </p:nvPicPr>
        <p:blipFill>
          <a:blip r:embed="rId3"/>
          <a:stretch>
            <a:fillRect/>
          </a:stretch>
        </p:blipFill>
        <p:spPr>
          <a:xfrm>
            <a:off x="3048000" y="2971800"/>
            <a:ext cx="6096001" cy="3429000"/>
          </a:xfrm>
          <a:prstGeom prst="rect">
            <a:avLst/>
          </a:prstGeom>
          <a:ln>
            <a:solidFill>
              <a:schemeClr val="tx1"/>
            </a:solidFill>
          </a:ln>
        </p:spPr>
      </p:pic>
      <p:sp>
        <p:nvSpPr>
          <p:cNvPr id="5" name="Text Box 5">
            <a:extLst>
              <a:ext uri="{FF2B5EF4-FFF2-40B4-BE49-F238E27FC236}">
                <a16:creationId xmlns:a16="http://schemas.microsoft.com/office/drawing/2014/main" id="{896EC952-0A4E-098B-C985-FAB85F5202CB}"/>
              </a:ext>
            </a:extLst>
          </p:cNvPr>
          <p:cNvSpPr txBox="1">
            <a:spLocks noChangeArrowheads="1"/>
          </p:cNvSpPr>
          <p:nvPr/>
        </p:nvSpPr>
        <p:spPr bwMode="auto">
          <a:xfrm>
            <a:off x="3047999" y="2971800"/>
            <a:ext cx="6096001" cy="2908489"/>
          </a:xfrm>
          <a:prstGeom prst="rect">
            <a:avLst/>
          </a:prstGeom>
          <a:noFill/>
          <a:ln w="38100">
            <a:noFill/>
            <a:miter lim="800000"/>
            <a:headEnd/>
            <a:tailEnd/>
          </a:ln>
          <a:effectLst/>
        </p:spPr>
        <p:txBody>
          <a:bodyPr wrap="square">
            <a:spAutoFit/>
          </a:bodyPr>
          <a:lstStyle/>
          <a:p>
            <a:pPr marL="0" indent="0" algn="ctr">
              <a:spcBef>
                <a:spcPts val="0"/>
              </a:spcBef>
              <a:spcAft>
                <a:spcPts val="600"/>
              </a:spcAft>
              <a:buFont typeface="Arial" panose="020B0604020202020204" pitchFamily="34" charset="0"/>
              <a:buNone/>
            </a:pPr>
            <a:r>
              <a:rPr lang="en-US" altLang="en-US" sz="3000" b="1" dirty="0">
                <a:solidFill>
                  <a:srgbClr val="0000CC"/>
                </a:solidFill>
                <a:latin typeface="+mn-lt"/>
                <a:cs typeface="+mn-cs"/>
              </a:rPr>
              <a:t>John 7:24 </a:t>
            </a:r>
          </a:p>
          <a:p>
            <a:pPr marL="0" indent="0" algn="just" fontAlgn="auto">
              <a:spcBef>
                <a:spcPts val="0"/>
              </a:spcBef>
              <a:spcAft>
                <a:spcPts val="0"/>
              </a:spcAft>
              <a:buFont typeface="Arial" panose="020B0604020202020204" pitchFamily="34" charset="0"/>
              <a:buNone/>
            </a:pPr>
            <a:r>
              <a:rPr lang="en-US" altLang="en-US" sz="2600" dirty="0">
                <a:solidFill>
                  <a:srgbClr val="C00000"/>
                </a:solidFill>
                <a:latin typeface="+mn-lt"/>
              </a:rPr>
              <a:t>“</a:t>
            </a:r>
            <a:r>
              <a:rPr lang="en-US" altLang="en-US" sz="2600" b="1" u="sng" dirty="0">
                <a:solidFill>
                  <a:srgbClr val="C00000"/>
                </a:solidFill>
                <a:latin typeface="+mn-lt"/>
              </a:rPr>
              <a:t>Do not judge according to appearance</a:t>
            </a:r>
            <a:r>
              <a:rPr lang="en-US" altLang="en-US" sz="2600" dirty="0">
                <a:solidFill>
                  <a:srgbClr val="C00000"/>
                </a:solidFill>
                <a:latin typeface="+mn-lt"/>
              </a:rPr>
              <a:t>, but </a:t>
            </a:r>
            <a:r>
              <a:rPr lang="en-US" altLang="en-US" sz="2600" b="1" u="sng" dirty="0">
                <a:solidFill>
                  <a:srgbClr val="C00000"/>
                </a:solidFill>
                <a:highlight>
                  <a:srgbClr val="FFFF00"/>
                </a:highlight>
                <a:latin typeface="+mn-lt"/>
              </a:rPr>
              <a:t>judge with righteous judgment</a:t>
            </a:r>
            <a:r>
              <a:rPr lang="en-US" altLang="en-US" sz="2600" dirty="0">
                <a:solidFill>
                  <a:srgbClr val="C00000"/>
                </a:solidFill>
                <a:latin typeface="+mn-lt"/>
              </a:rPr>
              <a:t>.”</a:t>
            </a:r>
          </a:p>
          <a:p>
            <a:pPr algn="ctr">
              <a:spcBef>
                <a:spcPts val="600"/>
              </a:spcBef>
              <a:spcAft>
                <a:spcPts val="600"/>
              </a:spcAft>
            </a:pPr>
            <a:r>
              <a:rPr lang="en-US" altLang="en-US" sz="3000" b="1" dirty="0">
                <a:solidFill>
                  <a:srgbClr val="0000CC"/>
                </a:solidFill>
                <a:latin typeface="+mn-lt"/>
                <a:cs typeface="+mn-cs"/>
              </a:rPr>
              <a:t>Deuteronomy 16:18</a:t>
            </a:r>
          </a:p>
          <a:p>
            <a:pPr algn="just"/>
            <a:r>
              <a:rPr lang="en-US" altLang="en-US" sz="2600" dirty="0">
                <a:latin typeface="+mn-lt"/>
                <a:cs typeface="+mn-cs"/>
              </a:rPr>
              <a:t>“…</a:t>
            </a:r>
            <a:r>
              <a:rPr lang="en-US" altLang="en-US" sz="2600" b="1" u="sng" dirty="0">
                <a:solidFill>
                  <a:srgbClr val="0000CC"/>
                </a:solidFill>
                <a:highlight>
                  <a:srgbClr val="FFFF00"/>
                </a:highlight>
                <a:latin typeface="+mn-lt"/>
                <a:cs typeface="Calibri" panose="020F0502020204030204" pitchFamily="34" charset="0"/>
              </a:rPr>
              <a:t>judge</a:t>
            </a:r>
            <a:r>
              <a:rPr lang="en-US" altLang="en-US" sz="2600" dirty="0">
                <a:latin typeface="+mn-lt"/>
                <a:cs typeface="+mn-cs"/>
              </a:rPr>
              <a:t> the people </a:t>
            </a:r>
            <a:r>
              <a:rPr lang="en-US" altLang="en-US" sz="2600" b="1" u="sng" dirty="0">
                <a:solidFill>
                  <a:srgbClr val="0000CC"/>
                </a:solidFill>
                <a:highlight>
                  <a:srgbClr val="FFFF00"/>
                </a:highlight>
                <a:latin typeface="+mn-lt"/>
                <a:cs typeface="Calibri" panose="020F0502020204030204" pitchFamily="34" charset="0"/>
              </a:rPr>
              <a:t>with</a:t>
            </a:r>
            <a:r>
              <a:rPr lang="en-US" altLang="en-US" sz="2600" dirty="0">
                <a:latin typeface="+mn-lt"/>
                <a:cs typeface="+mn-cs"/>
              </a:rPr>
              <a:t> </a:t>
            </a:r>
            <a:r>
              <a:rPr lang="en-US" altLang="en-US" sz="2600" b="1" u="sng" dirty="0">
                <a:solidFill>
                  <a:srgbClr val="0000CC"/>
                </a:solidFill>
                <a:highlight>
                  <a:srgbClr val="FFFF00"/>
                </a:highlight>
                <a:latin typeface="+mn-lt"/>
                <a:cs typeface="Calibri" panose="020F0502020204030204" pitchFamily="34" charset="0"/>
              </a:rPr>
              <a:t>righteous</a:t>
            </a:r>
            <a:r>
              <a:rPr lang="en-US" altLang="en-US" sz="2600" dirty="0">
                <a:latin typeface="+mn-lt"/>
                <a:cs typeface="+mn-cs"/>
              </a:rPr>
              <a:t> </a:t>
            </a:r>
            <a:r>
              <a:rPr lang="en-US" altLang="en-US" sz="2600" b="1" u="sng" dirty="0">
                <a:solidFill>
                  <a:srgbClr val="0000CC"/>
                </a:solidFill>
                <a:highlight>
                  <a:srgbClr val="FFFF00"/>
                </a:highlight>
                <a:latin typeface="+mn-lt"/>
                <a:cs typeface="Calibri" panose="020F0502020204030204" pitchFamily="34" charset="0"/>
              </a:rPr>
              <a:t>judgment</a:t>
            </a:r>
            <a:r>
              <a:rPr lang="en-US" altLang="en-US" sz="2600" dirty="0">
                <a:latin typeface="+mn-lt"/>
                <a:cs typeface="+mn-cs"/>
              </a:rPr>
              <a:t>.”</a:t>
            </a:r>
          </a:p>
        </p:txBody>
      </p:sp>
      <p:cxnSp>
        <p:nvCxnSpPr>
          <p:cNvPr id="12" name="Straight Arrow Connector 11">
            <a:extLst>
              <a:ext uri="{FF2B5EF4-FFF2-40B4-BE49-F238E27FC236}">
                <a16:creationId xmlns:a16="http://schemas.microsoft.com/office/drawing/2014/main" id="{9C9D951E-7CBD-F948-EFA5-D27B83481E9D}"/>
              </a:ext>
            </a:extLst>
          </p:cNvPr>
          <p:cNvCxnSpPr>
            <a:cxnSpLocks/>
          </p:cNvCxnSpPr>
          <p:nvPr/>
        </p:nvCxnSpPr>
        <p:spPr>
          <a:xfrm flipH="1">
            <a:off x="8077200" y="4191000"/>
            <a:ext cx="1371600"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3C27FCF0-B585-FC31-719A-F41448DEAECC}"/>
              </a:ext>
            </a:extLst>
          </p:cNvPr>
          <p:cNvCxnSpPr>
            <a:cxnSpLocks/>
          </p:cNvCxnSpPr>
          <p:nvPr/>
        </p:nvCxnSpPr>
        <p:spPr>
          <a:xfrm flipH="1">
            <a:off x="9144000" y="5181600"/>
            <a:ext cx="1371600"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16781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0" y="685800"/>
            <a:ext cx="9144000" cy="762000"/>
          </a:xfrm>
        </p:spPr>
        <p:txBody>
          <a:bodyPr/>
          <a:lstStyle/>
          <a:p>
            <a:pPr algn="ctr" eaLnBrk="1" hangingPunct="1"/>
            <a:r>
              <a:rPr lang="en-US" altLang="en-US" sz="3600" b="1" dirty="0">
                <a:solidFill>
                  <a:srgbClr val="C00000"/>
                </a:solidFill>
                <a:latin typeface="+mn-lt"/>
              </a:rPr>
              <a:t>OUR PURPOSE, AIM AND OBJECTIVE</a:t>
            </a:r>
          </a:p>
        </p:txBody>
      </p:sp>
      <p:sp>
        <p:nvSpPr>
          <p:cNvPr id="10243" name="Content Placeholder 2"/>
          <p:cNvSpPr>
            <a:spLocks noGrp="1"/>
          </p:cNvSpPr>
          <p:nvPr>
            <p:ph idx="1"/>
          </p:nvPr>
        </p:nvSpPr>
        <p:spPr>
          <a:xfrm>
            <a:off x="3810000" y="2247900"/>
            <a:ext cx="7772400" cy="2362200"/>
          </a:xfrm>
        </p:spPr>
        <p:txBody>
          <a:bodyPr>
            <a:noAutofit/>
          </a:bodyPr>
          <a:lstStyle/>
          <a:p>
            <a:pPr marL="0" indent="0" algn="just" eaLnBrk="1" hangingPunct="1">
              <a:lnSpc>
                <a:spcPct val="100000"/>
              </a:lnSpc>
              <a:spcBef>
                <a:spcPts val="600"/>
              </a:spcBef>
              <a:spcAft>
                <a:spcPts val="600"/>
              </a:spcAft>
              <a:buNone/>
            </a:pPr>
            <a:r>
              <a:rPr lang="en-US" altLang="en-US" sz="3200" b="1" dirty="0">
                <a:cs typeface="Calibri" panose="020F0502020204030204" pitchFamily="34" charset="0"/>
              </a:rPr>
              <a:t>…is to Compare and Contrast </a:t>
            </a:r>
            <a:r>
              <a:rPr lang="en-US" altLang="en-US" sz="3200" b="1" dirty="0">
                <a:solidFill>
                  <a:srgbClr val="0000CC"/>
                </a:solidFill>
              </a:rPr>
              <a:t>Law</a:t>
            </a:r>
            <a:r>
              <a:rPr lang="en-US" altLang="en-US" sz="3200" b="1" dirty="0">
                <a:cs typeface="Calibri" panose="020F0502020204030204" pitchFamily="34" charset="0"/>
              </a:rPr>
              <a:t> and </a:t>
            </a:r>
            <a:r>
              <a:rPr lang="en-US" altLang="en-US" sz="3200" b="1" dirty="0">
                <a:solidFill>
                  <a:srgbClr val="C00000"/>
                </a:solidFill>
                <a:cs typeface="Calibri" panose="020F0502020204030204" pitchFamily="34" charset="0"/>
              </a:rPr>
              <a:t>Grace</a:t>
            </a:r>
            <a:r>
              <a:rPr lang="en-US" altLang="en-US" sz="3200" b="1" dirty="0">
                <a:cs typeface="Calibri" panose="020F0502020204030204" pitchFamily="34" charset="0"/>
              </a:rPr>
              <a:t> so as to properly understand these two important themes and </a:t>
            </a:r>
            <a:r>
              <a:rPr lang="en-US" altLang="en-US" sz="3200" b="1" i="1" dirty="0">
                <a:solidFill>
                  <a:srgbClr val="008000"/>
                </a:solidFill>
                <a:cs typeface="Calibri" panose="020F0502020204030204" pitchFamily="34" charset="0"/>
              </a:rPr>
              <a:t>how they are related to the life of the New Testament Believer</a:t>
            </a:r>
            <a:r>
              <a:rPr lang="en-US" altLang="en-US" sz="3200" b="1" dirty="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057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Text Box 4"/>
          <p:cNvSpPr txBox="1">
            <a:spLocks noChangeArrowheads="1"/>
          </p:cNvSpPr>
          <p:nvPr/>
        </p:nvSpPr>
        <p:spPr bwMode="auto">
          <a:xfrm>
            <a:off x="1524000" y="239714"/>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2321161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26984A-09A5-D357-4137-7D15AC240360}"/>
              </a:ext>
            </a:extLst>
          </p:cNvPr>
          <p:cNvPicPr>
            <a:picLocks noChangeAspect="1"/>
          </p:cNvPicPr>
          <p:nvPr/>
        </p:nvPicPr>
        <p:blipFill>
          <a:blip r:embed="rId3"/>
          <a:stretch>
            <a:fillRect/>
          </a:stretch>
        </p:blipFill>
        <p:spPr>
          <a:xfrm>
            <a:off x="0" y="0"/>
            <a:ext cx="12192000" cy="6857999"/>
          </a:xfrm>
          <a:prstGeom prst="rect">
            <a:avLst/>
          </a:prstGeom>
        </p:spPr>
      </p:pic>
      <p:sp>
        <p:nvSpPr>
          <p:cNvPr id="47106" name="Rectangle 2">
            <a:extLst>
              <a:ext uri="{FF2B5EF4-FFF2-40B4-BE49-F238E27FC236}">
                <a16:creationId xmlns:a16="http://schemas.microsoft.com/office/drawing/2014/main" id="{1BD3D00E-A0ED-4649-9459-33BA277FB859}"/>
              </a:ext>
            </a:extLst>
          </p:cNvPr>
          <p:cNvSpPr>
            <a:spLocks noGrp="1" noChangeArrowheads="1"/>
          </p:cNvSpPr>
          <p:nvPr>
            <p:ph idx="1"/>
          </p:nvPr>
        </p:nvSpPr>
        <p:spPr>
          <a:xfrm>
            <a:off x="609600" y="0"/>
            <a:ext cx="10972800" cy="3124200"/>
          </a:xfrm>
        </p:spPr>
        <p:txBody>
          <a:bodyPr>
            <a:noAutofit/>
          </a:bodyPr>
          <a:lstStyle/>
          <a:p>
            <a:pPr marL="0" indent="0" algn="ctr">
              <a:lnSpc>
                <a:spcPct val="100000"/>
              </a:lnSpc>
              <a:spcBef>
                <a:spcPts val="0"/>
              </a:spcBef>
              <a:spcAft>
                <a:spcPts val="1200"/>
              </a:spcAft>
              <a:buNone/>
            </a:pPr>
            <a:r>
              <a:rPr lang="en-US" altLang="en-US" sz="3200" b="1" dirty="0">
                <a:solidFill>
                  <a:srgbClr val="0000CC"/>
                </a:solidFill>
              </a:rPr>
              <a:t>John 8:15-18 </a:t>
            </a:r>
          </a:p>
          <a:p>
            <a:pPr marL="0" indent="0" algn="just">
              <a:lnSpc>
                <a:spcPct val="100000"/>
              </a:lnSpc>
              <a:spcBef>
                <a:spcPts val="0"/>
              </a:spcBef>
              <a:spcAft>
                <a:spcPts val="1200"/>
              </a:spcAft>
              <a:buNone/>
            </a:pPr>
            <a:r>
              <a:rPr lang="en-US" altLang="en-US" baseline="30000" dirty="0">
                <a:solidFill>
                  <a:srgbClr val="C00000"/>
                </a:solidFill>
              </a:rPr>
              <a:t>15</a:t>
            </a:r>
            <a:r>
              <a:rPr lang="en-US" altLang="en-US" dirty="0">
                <a:solidFill>
                  <a:srgbClr val="C00000"/>
                </a:solidFill>
              </a:rPr>
              <a:t> “</a:t>
            </a:r>
            <a:r>
              <a:rPr lang="en-US" altLang="en-US" b="1" dirty="0">
                <a:solidFill>
                  <a:srgbClr val="C00000"/>
                </a:solidFill>
              </a:rPr>
              <a:t>You judge according to the flesh</a:t>
            </a:r>
            <a:r>
              <a:rPr lang="en-US" altLang="en-US" dirty="0">
                <a:solidFill>
                  <a:srgbClr val="C00000"/>
                </a:solidFill>
              </a:rPr>
              <a:t>; I am not judging anyone. </a:t>
            </a:r>
            <a:r>
              <a:rPr lang="en-US" altLang="en-US" baseline="30000" dirty="0">
                <a:solidFill>
                  <a:srgbClr val="C00000"/>
                </a:solidFill>
              </a:rPr>
              <a:t>16</a:t>
            </a:r>
            <a:r>
              <a:rPr lang="en-US" altLang="en-US" dirty="0">
                <a:solidFill>
                  <a:srgbClr val="C00000"/>
                </a:solidFill>
              </a:rPr>
              <a:t> But even if I do judge, </a:t>
            </a:r>
            <a:r>
              <a:rPr lang="en-US" altLang="en-US" b="1" dirty="0">
                <a:solidFill>
                  <a:srgbClr val="C00000"/>
                </a:solidFill>
                <a:highlight>
                  <a:srgbClr val="FFFF00"/>
                </a:highlight>
              </a:rPr>
              <a:t>My judgment is </a:t>
            </a:r>
            <a:r>
              <a:rPr lang="en-US" altLang="en-US" b="1" u="sng" dirty="0">
                <a:solidFill>
                  <a:srgbClr val="C00000"/>
                </a:solidFill>
                <a:highlight>
                  <a:srgbClr val="FFFF00"/>
                </a:highlight>
              </a:rPr>
              <a:t>true</a:t>
            </a:r>
            <a:r>
              <a:rPr lang="en-US" altLang="en-US" b="1" dirty="0">
                <a:solidFill>
                  <a:srgbClr val="C00000"/>
                </a:solidFill>
                <a:highlight>
                  <a:srgbClr val="FFFF00"/>
                </a:highlight>
              </a:rPr>
              <a:t>; for I am not alone in it, but </a:t>
            </a:r>
            <a:r>
              <a:rPr lang="en-US" altLang="en-US" b="1" u="sng" dirty="0">
                <a:solidFill>
                  <a:srgbClr val="C00000"/>
                </a:solidFill>
                <a:highlight>
                  <a:srgbClr val="FFFF00"/>
                </a:highlight>
              </a:rPr>
              <a:t>I and the Father</a:t>
            </a:r>
            <a:r>
              <a:rPr lang="en-US" altLang="en-US" b="1" dirty="0">
                <a:solidFill>
                  <a:srgbClr val="C00000"/>
                </a:solidFill>
                <a:highlight>
                  <a:srgbClr val="FFFF00"/>
                </a:highlight>
              </a:rPr>
              <a:t> who sent Me</a:t>
            </a:r>
            <a:r>
              <a:rPr lang="en-US" altLang="en-US" b="1" dirty="0">
                <a:solidFill>
                  <a:srgbClr val="C00000"/>
                </a:solidFill>
              </a:rPr>
              <a:t>. </a:t>
            </a:r>
            <a:r>
              <a:rPr lang="en-US" altLang="en-US" baseline="30000" dirty="0">
                <a:solidFill>
                  <a:srgbClr val="C00000"/>
                </a:solidFill>
              </a:rPr>
              <a:t>17</a:t>
            </a:r>
            <a:r>
              <a:rPr lang="en-US" altLang="en-US" dirty="0">
                <a:solidFill>
                  <a:srgbClr val="C00000"/>
                </a:solidFill>
              </a:rPr>
              <a:t> Even in your law it has been written that the testimony of two men is true. </a:t>
            </a:r>
            <a:r>
              <a:rPr lang="en-US" altLang="en-US" baseline="30000" dirty="0">
                <a:solidFill>
                  <a:srgbClr val="C00000"/>
                </a:solidFill>
              </a:rPr>
              <a:t>18</a:t>
            </a:r>
            <a:r>
              <a:rPr lang="en-US" altLang="en-US" dirty="0">
                <a:solidFill>
                  <a:srgbClr val="C00000"/>
                </a:solidFill>
              </a:rPr>
              <a:t> I am He who testifies  about Myself, and the Father who sent Me testifies about Me.” </a:t>
            </a:r>
            <a:endParaRPr lang="en-US" altLang="en-US" dirty="0"/>
          </a:p>
        </p:txBody>
      </p:sp>
      <p:pic>
        <p:nvPicPr>
          <p:cNvPr id="2" name="Picture 1">
            <a:extLst>
              <a:ext uri="{FF2B5EF4-FFF2-40B4-BE49-F238E27FC236}">
                <a16:creationId xmlns:a16="http://schemas.microsoft.com/office/drawing/2014/main" id="{9466E75D-6096-53B7-912E-0B886169E4AA}"/>
              </a:ext>
            </a:extLst>
          </p:cNvPr>
          <p:cNvPicPr>
            <a:picLocks noChangeAspect="1"/>
          </p:cNvPicPr>
          <p:nvPr/>
        </p:nvPicPr>
        <p:blipFill>
          <a:blip r:embed="rId4"/>
          <a:stretch>
            <a:fillRect/>
          </a:stretch>
        </p:blipFill>
        <p:spPr>
          <a:xfrm>
            <a:off x="3901722" y="2895600"/>
            <a:ext cx="4388556" cy="2286000"/>
          </a:xfrm>
          <a:prstGeom prst="rect">
            <a:avLst/>
          </a:prstGeom>
          <a:ln>
            <a:solidFill>
              <a:schemeClr val="tx1"/>
            </a:solidFill>
          </a:ln>
        </p:spPr>
      </p:pic>
    </p:spTree>
    <p:extLst>
      <p:ext uri="{BB962C8B-B14F-4D97-AF65-F5344CB8AC3E}">
        <p14:creationId xmlns:p14="http://schemas.microsoft.com/office/powerpoint/2010/main" val="95196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A9EC90D9-EF52-4792-BA4E-24F94B72B72F}"/>
              </a:ext>
            </a:extLst>
          </p:cNvPr>
          <p:cNvSpPr>
            <a:spLocks noGrp="1" noChangeArrowheads="1"/>
          </p:cNvSpPr>
          <p:nvPr>
            <p:ph sz="half" idx="1"/>
          </p:nvPr>
        </p:nvSpPr>
        <p:spPr>
          <a:xfrm>
            <a:off x="609600" y="1752600"/>
            <a:ext cx="7010400" cy="4419601"/>
          </a:xfrm>
        </p:spPr>
        <p:txBody>
          <a:bodyPr>
            <a:noAutofit/>
          </a:bodyPr>
          <a:lstStyle/>
          <a:p>
            <a:pPr algn="just">
              <a:lnSpc>
                <a:spcPct val="100000"/>
              </a:lnSpc>
            </a:pPr>
            <a:r>
              <a:rPr lang="en-US" altLang="en-US" dirty="0"/>
              <a:t>The judging that Jesus is warning about </a:t>
            </a:r>
            <a:r>
              <a:rPr lang="en-US" altLang="en-US" b="1" dirty="0">
                <a:solidFill>
                  <a:srgbClr val="0000CC"/>
                </a:solidFill>
                <a:cs typeface="Calibri" panose="020F0502020204030204" pitchFamily="34" charset="0"/>
              </a:rPr>
              <a:t>is  superficial and according to the flesh, being from a human viewpoint, i.e. influenced by: </a:t>
            </a:r>
          </a:p>
          <a:p>
            <a:pPr lvl="1" indent="-457200" algn="just">
              <a:lnSpc>
                <a:spcPct val="100000"/>
              </a:lnSpc>
              <a:buClr>
                <a:srgbClr val="FF0000"/>
              </a:buClr>
              <a:buFont typeface="Courier New" panose="02070309020205020404" pitchFamily="49" charset="0"/>
              <a:buChar char="*"/>
            </a:pPr>
            <a:r>
              <a:rPr lang="en-US" altLang="en-US" sz="2800" b="1" dirty="0">
                <a:solidFill>
                  <a:srgbClr val="0000CC"/>
                </a:solidFill>
                <a:cs typeface="Calibri" panose="020F0502020204030204" pitchFamily="34" charset="0"/>
              </a:rPr>
              <a:t>Anger</a:t>
            </a:r>
          </a:p>
          <a:p>
            <a:pPr lvl="2" indent="-457200" algn="just">
              <a:lnSpc>
                <a:spcPct val="100000"/>
              </a:lnSpc>
              <a:buClr>
                <a:srgbClr val="FF0000"/>
              </a:buClr>
              <a:buFont typeface="Courier New" panose="02070309020205020404" pitchFamily="49" charset="0"/>
              <a:buChar char="*"/>
            </a:pPr>
            <a:r>
              <a:rPr lang="en-US" altLang="en-US" sz="2800" b="1" dirty="0">
                <a:solidFill>
                  <a:srgbClr val="0000CC"/>
                </a:solidFill>
                <a:cs typeface="Calibri" panose="020F0502020204030204" pitchFamily="34" charset="0"/>
              </a:rPr>
              <a:t>Envy</a:t>
            </a:r>
          </a:p>
          <a:p>
            <a:pPr lvl="3" indent="-457200" algn="just">
              <a:lnSpc>
                <a:spcPct val="100000"/>
              </a:lnSpc>
              <a:buClr>
                <a:srgbClr val="FF0000"/>
              </a:buClr>
              <a:buFont typeface="Courier New" panose="02070309020205020404" pitchFamily="49" charset="0"/>
              <a:buChar char="*"/>
            </a:pPr>
            <a:r>
              <a:rPr lang="en-US" altLang="en-US" sz="2800" b="1" dirty="0">
                <a:solidFill>
                  <a:srgbClr val="0000CC"/>
                </a:solidFill>
                <a:cs typeface="Calibri" panose="020F0502020204030204" pitchFamily="34" charset="0"/>
              </a:rPr>
              <a:t>Hatred</a:t>
            </a:r>
          </a:p>
          <a:p>
            <a:pPr lvl="4" indent="-457200" algn="just">
              <a:lnSpc>
                <a:spcPct val="100000"/>
              </a:lnSpc>
              <a:buClr>
                <a:srgbClr val="FF0000"/>
              </a:buClr>
              <a:buFont typeface="Courier New" panose="02070309020205020404" pitchFamily="49" charset="0"/>
              <a:buChar char="*"/>
            </a:pPr>
            <a:r>
              <a:rPr lang="en-US" altLang="en-US" sz="2800" b="1" dirty="0">
                <a:solidFill>
                  <a:srgbClr val="0000CC"/>
                </a:solidFill>
                <a:cs typeface="Calibri" panose="020F0502020204030204" pitchFamily="34" charset="0"/>
              </a:rPr>
              <a:t>Ignorance</a:t>
            </a:r>
          </a:p>
          <a:p>
            <a:pPr lvl="5" indent="-457200" algn="just">
              <a:lnSpc>
                <a:spcPct val="100000"/>
              </a:lnSpc>
              <a:buClr>
                <a:srgbClr val="FF0000"/>
              </a:buClr>
              <a:buFont typeface="Courier New" panose="02070309020205020404" pitchFamily="49" charset="0"/>
              <a:buChar char="*"/>
            </a:pPr>
            <a:r>
              <a:rPr lang="en-US" altLang="en-US" sz="2800" b="1" dirty="0">
                <a:solidFill>
                  <a:srgbClr val="0000CC"/>
                </a:solidFill>
                <a:cs typeface="Calibri" panose="020F0502020204030204" pitchFamily="34" charset="0"/>
              </a:rPr>
              <a:t>Jealousy</a:t>
            </a:r>
          </a:p>
          <a:p>
            <a:pPr lvl="6" indent="-457200" algn="just">
              <a:lnSpc>
                <a:spcPct val="100000"/>
              </a:lnSpc>
              <a:buClr>
                <a:srgbClr val="FF0000"/>
              </a:buClr>
              <a:buFont typeface="Courier New" panose="02070309020205020404" pitchFamily="49" charset="0"/>
              <a:buChar char="*"/>
            </a:pPr>
            <a:r>
              <a:rPr lang="en-US" altLang="en-US" sz="2800" b="1" dirty="0">
                <a:solidFill>
                  <a:srgbClr val="0000CC"/>
                </a:solidFill>
                <a:cs typeface="Calibri" panose="020F0502020204030204" pitchFamily="34" charset="0"/>
              </a:rPr>
              <a:t>Selfish Ambition</a:t>
            </a:r>
          </a:p>
          <a:p>
            <a:pPr marL="2743200" lvl="6" algn="just">
              <a:lnSpc>
                <a:spcPct val="100000"/>
              </a:lnSpc>
              <a:buClr>
                <a:schemeClr val="tx1"/>
              </a:buClr>
              <a:buFont typeface="Courier New" panose="02070309020205020404" pitchFamily="49" charset="0"/>
              <a:buChar char="-"/>
            </a:pPr>
            <a:endParaRPr lang="en-US" altLang="en-US" sz="2800" b="1" dirty="0">
              <a:solidFill>
                <a:srgbClr val="0000CC"/>
              </a:solidFill>
              <a:cs typeface="Calibri" panose="020F0502020204030204" pitchFamily="34" charset="0"/>
            </a:endParaRPr>
          </a:p>
        </p:txBody>
      </p:sp>
      <p:sp>
        <p:nvSpPr>
          <p:cNvPr id="2" name="Text Box 4">
            <a:extLst>
              <a:ext uri="{FF2B5EF4-FFF2-40B4-BE49-F238E27FC236}">
                <a16:creationId xmlns:a16="http://schemas.microsoft.com/office/drawing/2014/main" id="{232C53F2-BA4D-3477-3F46-B69F2605A2F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Rectangle 2">
            <a:extLst>
              <a:ext uri="{FF2B5EF4-FFF2-40B4-BE49-F238E27FC236}">
                <a16:creationId xmlns:a16="http://schemas.microsoft.com/office/drawing/2014/main" id="{C6C09DC6-A249-CFEC-DDE6-2FD09C48E73D}"/>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So, what’s the problem with judging?</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7:1-2</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289729CA-6C15-39F5-F616-FC4B8990C2B0}"/>
              </a:ext>
            </a:extLst>
          </p:cNvPr>
          <p:cNvPicPr>
            <a:picLocks noChangeAspect="1"/>
          </p:cNvPicPr>
          <p:nvPr/>
        </p:nvPicPr>
        <p:blipFill>
          <a:blip r:embed="rId3"/>
          <a:stretch>
            <a:fillRect/>
          </a:stretch>
        </p:blipFill>
        <p:spPr>
          <a:xfrm>
            <a:off x="7758545" y="1981200"/>
            <a:ext cx="3823855" cy="3657600"/>
          </a:xfrm>
          <a:prstGeom prst="rect">
            <a:avLst/>
          </a:prstGeom>
          <a:ln>
            <a:solidFill>
              <a:schemeClr val="tx1"/>
            </a:solid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a:extLst>
              <a:ext uri="{FF2B5EF4-FFF2-40B4-BE49-F238E27FC236}">
                <a16:creationId xmlns:a16="http://schemas.microsoft.com/office/drawing/2014/main" id="{668D8D3F-6075-4287-9E28-E64ED1EA14A6}"/>
              </a:ext>
            </a:extLst>
          </p:cNvPr>
          <p:cNvSpPr>
            <a:spLocks noGrp="1" noChangeArrowheads="1"/>
          </p:cNvSpPr>
          <p:nvPr>
            <p:ph sz="half" idx="1"/>
          </p:nvPr>
        </p:nvSpPr>
        <p:spPr>
          <a:xfrm>
            <a:off x="609600" y="1752600"/>
            <a:ext cx="10972800" cy="1143000"/>
          </a:xfrm>
        </p:spPr>
        <p:txBody>
          <a:bodyPr>
            <a:noAutofit/>
          </a:bodyPr>
          <a:lstStyle/>
          <a:p>
            <a:pPr algn="just">
              <a:lnSpc>
                <a:spcPct val="100000"/>
              </a:lnSpc>
            </a:pPr>
            <a:r>
              <a:rPr lang="en-US" altLang="en-US" dirty="0"/>
              <a:t>But biblically, </a:t>
            </a:r>
            <a:r>
              <a:rPr lang="en-US" altLang="en-US" b="1" u="sng" dirty="0">
                <a:solidFill>
                  <a:srgbClr val="0000CC"/>
                </a:solidFill>
                <a:cs typeface="Calibri" panose="020F0502020204030204" pitchFamily="34" charset="0"/>
              </a:rPr>
              <a:t>judgment</a:t>
            </a:r>
            <a:r>
              <a:rPr lang="en-US" altLang="en-US" b="1" dirty="0">
                <a:solidFill>
                  <a:srgbClr val="0000CC"/>
                </a:solidFill>
                <a:cs typeface="Calibri" panose="020F0502020204030204" pitchFamily="34" charset="0"/>
              </a:rPr>
              <a:t> is to be </a:t>
            </a:r>
            <a:r>
              <a:rPr lang="en-US" altLang="en-US" b="1" u="sng" dirty="0">
                <a:solidFill>
                  <a:srgbClr val="0000CC"/>
                </a:solidFill>
                <a:cs typeface="Calibri" panose="020F0502020204030204" pitchFamily="34" charset="0"/>
              </a:rPr>
              <a:t>just</a:t>
            </a:r>
            <a:r>
              <a:rPr lang="en-US" altLang="en-US" b="1" dirty="0">
                <a:solidFill>
                  <a:srgbClr val="0000CC"/>
                </a:solidFill>
                <a:cs typeface="Calibri" panose="020F0502020204030204" pitchFamily="34" charset="0"/>
              </a:rPr>
              <a:t>, </a:t>
            </a:r>
            <a:r>
              <a:rPr lang="en-US" altLang="en-US" b="1" u="sng" dirty="0">
                <a:solidFill>
                  <a:srgbClr val="0000CC"/>
                </a:solidFill>
                <a:cs typeface="Calibri" panose="020F0502020204030204" pitchFamily="34" charset="0"/>
              </a:rPr>
              <a:t>righteous</a:t>
            </a:r>
            <a:r>
              <a:rPr lang="en-US" altLang="en-US" b="1" dirty="0">
                <a:solidFill>
                  <a:srgbClr val="0000CC"/>
                </a:solidFill>
                <a:cs typeface="Calibri" panose="020F0502020204030204" pitchFamily="34" charset="0"/>
              </a:rPr>
              <a:t> and </a:t>
            </a:r>
            <a:r>
              <a:rPr lang="en-US" altLang="en-US" b="1" u="sng" dirty="0">
                <a:solidFill>
                  <a:srgbClr val="0000CC"/>
                </a:solidFill>
                <a:cs typeface="Calibri" panose="020F0502020204030204" pitchFamily="34" charset="0"/>
              </a:rPr>
              <a:t>true</a:t>
            </a:r>
            <a:r>
              <a:rPr lang="en-US" altLang="en-US" b="1" dirty="0">
                <a:solidFill>
                  <a:srgbClr val="0000CC"/>
                </a:solidFill>
                <a:cs typeface="Calibri" panose="020F0502020204030204" pitchFamily="34" charset="0"/>
              </a:rPr>
              <a:t>, and there must be an authority and responsibility for a person to judge. (cf. Psa. 19:9)</a:t>
            </a:r>
          </a:p>
        </p:txBody>
      </p:sp>
      <p:sp>
        <p:nvSpPr>
          <p:cNvPr id="2" name="Text Box 4">
            <a:extLst>
              <a:ext uri="{FF2B5EF4-FFF2-40B4-BE49-F238E27FC236}">
                <a16:creationId xmlns:a16="http://schemas.microsoft.com/office/drawing/2014/main" id="{9EB961E9-C399-3A4F-3497-87744C24F2E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2">
            <a:extLst>
              <a:ext uri="{FF2B5EF4-FFF2-40B4-BE49-F238E27FC236}">
                <a16:creationId xmlns:a16="http://schemas.microsoft.com/office/drawing/2014/main" id="{E441BCE7-1D13-CB54-54B8-350E0599E24F}"/>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So, what’s the problem with judging?</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7:1-2</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D9F4DCB1-0D1A-4102-E306-B6FCC7FE0194}"/>
              </a:ext>
            </a:extLst>
          </p:cNvPr>
          <p:cNvPicPr>
            <a:picLocks noChangeAspect="1"/>
          </p:cNvPicPr>
          <p:nvPr/>
        </p:nvPicPr>
        <p:blipFill>
          <a:blip r:embed="rId3"/>
          <a:stretch>
            <a:fillRect/>
          </a:stretch>
        </p:blipFill>
        <p:spPr>
          <a:xfrm>
            <a:off x="2804160" y="2895600"/>
            <a:ext cx="6583680" cy="3709069"/>
          </a:xfrm>
          <a:prstGeom prst="rect">
            <a:avLst/>
          </a:prstGeom>
        </p:spPr>
      </p:pic>
      <p:sp>
        <p:nvSpPr>
          <p:cNvPr id="7" name="Rectangle 2">
            <a:extLst>
              <a:ext uri="{FF2B5EF4-FFF2-40B4-BE49-F238E27FC236}">
                <a16:creationId xmlns:a16="http://schemas.microsoft.com/office/drawing/2014/main" id="{00EB4636-58B9-6B18-9C29-F3E3E6B2304C}"/>
              </a:ext>
            </a:extLst>
          </p:cNvPr>
          <p:cNvSpPr txBox="1">
            <a:spLocks noChangeArrowheads="1"/>
          </p:cNvSpPr>
          <p:nvPr/>
        </p:nvSpPr>
        <p:spPr>
          <a:xfrm>
            <a:off x="2849880" y="2895600"/>
            <a:ext cx="6492240" cy="19715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panose="020B0604020202020204" pitchFamily="34" charset="0"/>
              <a:buNone/>
            </a:pPr>
            <a:r>
              <a:rPr lang="en-US" sz="3200" b="1" dirty="0">
                <a:solidFill>
                  <a:srgbClr val="0000CC"/>
                </a:solidFill>
              </a:rPr>
              <a:t>John 5:30</a:t>
            </a:r>
          </a:p>
          <a:p>
            <a:pPr marL="0" indent="0" algn="just" fontAlgn="auto">
              <a:lnSpc>
                <a:spcPct val="100000"/>
              </a:lnSpc>
              <a:spcBef>
                <a:spcPts val="0"/>
              </a:spcBef>
              <a:spcAft>
                <a:spcPts val="0"/>
              </a:spcAft>
              <a:buFont typeface="Arial" panose="020B0604020202020204" pitchFamily="34" charset="0"/>
              <a:buNone/>
            </a:pPr>
            <a:r>
              <a:rPr lang="en-US" sz="2550" dirty="0">
                <a:solidFill>
                  <a:srgbClr val="C00000"/>
                </a:solidFill>
                <a:latin typeface="Calibri" panose="020F0502020204030204" pitchFamily="34" charset="0"/>
              </a:rPr>
              <a:t>“I can do nothing on My own initiative. </a:t>
            </a:r>
            <a:r>
              <a:rPr lang="en-US" sz="2550" b="1" u="sng" dirty="0">
                <a:solidFill>
                  <a:srgbClr val="C00000"/>
                </a:solidFill>
                <a:highlight>
                  <a:srgbClr val="FFFF00"/>
                </a:highlight>
                <a:latin typeface="Calibri" panose="020F0502020204030204" pitchFamily="34" charset="0"/>
              </a:rPr>
              <a:t>As I hear, I judge; and My judgment is just</a:t>
            </a:r>
            <a:r>
              <a:rPr lang="en-US" sz="2550" dirty="0">
                <a:solidFill>
                  <a:srgbClr val="C00000"/>
                </a:solidFill>
                <a:latin typeface="Calibri" panose="020F0502020204030204" pitchFamily="34" charset="0"/>
              </a:rPr>
              <a:t>, because I do not seek My own will, but the will of Him who sent Me. </a:t>
            </a:r>
          </a:p>
        </p:txBody>
      </p:sp>
      <p:pic>
        <p:nvPicPr>
          <p:cNvPr id="11" name="Picture 10">
            <a:extLst>
              <a:ext uri="{FF2B5EF4-FFF2-40B4-BE49-F238E27FC236}">
                <a16:creationId xmlns:a16="http://schemas.microsoft.com/office/drawing/2014/main" id="{8054DE38-6BD4-A3E2-2B14-6F46231E7478}"/>
              </a:ext>
            </a:extLst>
          </p:cNvPr>
          <p:cNvPicPr>
            <a:picLocks noChangeAspect="1"/>
          </p:cNvPicPr>
          <p:nvPr/>
        </p:nvPicPr>
        <p:blipFill>
          <a:blip r:embed="rId4"/>
          <a:stretch>
            <a:fillRect/>
          </a:stretch>
        </p:blipFill>
        <p:spPr>
          <a:xfrm>
            <a:off x="5321292" y="4648200"/>
            <a:ext cx="1640774" cy="1005840"/>
          </a:xfrm>
          <a:prstGeom prst="rect">
            <a:avLst/>
          </a:prstGeom>
          <a:ln>
            <a:solidFill>
              <a:schemeClr val="tx1"/>
            </a:solid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7:1–12</a:t>
            </a:r>
          </a:p>
          <a:p>
            <a:pPr marL="0" marR="0" indent="0" algn="just">
              <a:lnSpc>
                <a:spcPct val="100000"/>
              </a:lnSpc>
              <a:spcBef>
                <a:spcPts val="0"/>
              </a:spcBef>
              <a:spcAft>
                <a:spcPts val="1000"/>
              </a:spcAft>
              <a:buNone/>
            </a:pPr>
            <a:r>
              <a:rPr lang="en-US" u="none" strike="noStrike" baseline="30000" dirty="0">
                <a:solidFill>
                  <a:srgbClr val="C00000"/>
                </a:solidFill>
                <a:effectLst/>
              </a:rPr>
              <a:t>1</a:t>
            </a:r>
            <a:r>
              <a:rPr lang="en-US" u="none" strike="noStrike" dirty="0">
                <a:solidFill>
                  <a:srgbClr val="C00000"/>
                </a:solidFill>
                <a:effectLst/>
              </a:rPr>
              <a:t> </a:t>
            </a:r>
            <a:r>
              <a:rPr lang="en-US" dirty="0">
                <a:solidFill>
                  <a:srgbClr val="C00000"/>
                </a:solidFill>
                <a:effectLst/>
              </a:rPr>
              <a:t>“Do not judge so that you will not be judged. </a:t>
            </a:r>
            <a:r>
              <a:rPr lang="en-US" u="none" strike="noStrike" baseline="30000" dirty="0">
                <a:solidFill>
                  <a:srgbClr val="C00000"/>
                </a:solidFill>
                <a:effectLst/>
              </a:rPr>
              <a:t>2</a:t>
            </a:r>
            <a:r>
              <a:rPr lang="en-US" u="none" strike="noStrike" dirty="0">
                <a:solidFill>
                  <a:srgbClr val="C00000"/>
                </a:solidFill>
                <a:effectLst/>
              </a:rPr>
              <a:t> </a:t>
            </a:r>
            <a:r>
              <a:rPr lang="en-US" dirty="0">
                <a:solidFill>
                  <a:srgbClr val="C00000"/>
                </a:solidFill>
                <a:effectLst/>
              </a:rPr>
              <a:t>“For in the way you judge, you will be judged; and by your standard of measure, it will be measured to you. </a:t>
            </a:r>
            <a:r>
              <a:rPr lang="en-US" b="1" u="none" strike="noStrike" baseline="30000" dirty="0">
                <a:solidFill>
                  <a:srgbClr val="C00000"/>
                </a:solidFill>
                <a:effectLst/>
                <a:highlight>
                  <a:srgbClr val="FFFF00"/>
                </a:highlight>
              </a:rPr>
              <a:t>3</a:t>
            </a:r>
            <a:r>
              <a:rPr lang="en-US" b="1" u="none" strike="noStrike" dirty="0">
                <a:solidFill>
                  <a:srgbClr val="C00000"/>
                </a:solidFill>
                <a:effectLst/>
                <a:highlight>
                  <a:srgbClr val="FFFF00"/>
                </a:highlight>
              </a:rPr>
              <a:t> </a:t>
            </a:r>
            <a:r>
              <a:rPr lang="en-US" b="1" dirty="0">
                <a:solidFill>
                  <a:srgbClr val="C00000"/>
                </a:solidFill>
                <a:effectLst/>
                <a:highlight>
                  <a:srgbClr val="FFFF00"/>
                </a:highlight>
              </a:rPr>
              <a:t>“Why do you look at the speck that is in your brother’s eye, but do not notice the log that is in your own eye? </a:t>
            </a:r>
            <a:r>
              <a:rPr lang="en-US" b="1" u="none" strike="noStrike" baseline="30000" dirty="0">
                <a:solidFill>
                  <a:srgbClr val="C00000"/>
                </a:solidFill>
                <a:effectLst/>
                <a:highlight>
                  <a:srgbClr val="FFFF00"/>
                </a:highlight>
              </a:rPr>
              <a:t>4</a:t>
            </a:r>
            <a:r>
              <a:rPr lang="en-US" b="1" u="none" strike="noStrike" dirty="0">
                <a:solidFill>
                  <a:srgbClr val="C00000"/>
                </a:solidFill>
                <a:effectLst/>
                <a:highlight>
                  <a:srgbClr val="FFFF00"/>
                </a:highlight>
              </a:rPr>
              <a:t> </a:t>
            </a:r>
            <a:r>
              <a:rPr lang="en-US" b="1" dirty="0">
                <a:solidFill>
                  <a:srgbClr val="C00000"/>
                </a:solidFill>
                <a:effectLst/>
                <a:highlight>
                  <a:srgbClr val="FFFF00"/>
                </a:highlight>
              </a:rPr>
              <a:t>“Or how can you say to your brother, ‘Let me take the speck out of your eye,’ and behold, the log is in your own eye? </a:t>
            </a:r>
            <a:r>
              <a:rPr lang="en-US" b="1" u="none" strike="noStrike" baseline="30000" dirty="0">
                <a:solidFill>
                  <a:srgbClr val="C00000"/>
                </a:solidFill>
                <a:effectLst/>
                <a:highlight>
                  <a:srgbClr val="FFFF00"/>
                </a:highlight>
              </a:rPr>
              <a:t>5</a:t>
            </a:r>
            <a:r>
              <a:rPr lang="en-US" b="1" u="none" strike="noStrike" dirty="0">
                <a:solidFill>
                  <a:srgbClr val="C00000"/>
                </a:solidFill>
                <a:effectLst/>
                <a:highlight>
                  <a:srgbClr val="FFFF00"/>
                </a:highlight>
              </a:rPr>
              <a:t> </a:t>
            </a:r>
            <a:r>
              <a:rPr lang="en-US" b="1" dirty="0">
                <a:solidFill>
                  <a:srgbClr val="C00000"/>
                </a:solidFill>
                <a:effectLst/>
                <a:highlight>
                  <a:srgbClr val="FFFF00"/>
                </a:highlight>
              </a:rPr>
              <a:t>“You hypocrite, first take the log out of your own eye, and then you will see clearly to take the speck out of your brother’s eye.</a:t>
            </a:r>
            <a:r>
              <a:rPr lang="en-US" b="1" dirty="0">
                <a:solidFill>
                  <a:srgbClr val="C00000"/>
                </a:solidFill>
                <a:effectLst/>
              </a:rPr>
              <a:t> </a:t>
            </a:r>
            <a:r>
              <a:rPr lang="en-US" u="none" strike="noStrike" baseline="30000" dirty="0">
                <a:solidFill>
                  <a:srgbClr val="C00000"/>
                </a:solidFill>
                <a:effectLst/>
              </a:rPr>
              <a:t>6</a:t>
            </a:r>
            <a:r>
              <a:rPr lang="en-US" u="none" strike="noStrike" dirty="0">
                <a:solidFill>
                  <a:srgbClr val="C00000"/>
                </a:solidFill>
                <a:effectLst/>
              </a:rPr>
              <a:t> </a:t>
            </a:r>
            <a:r>
              <a:rPr lang="en-US" dirty="0">
                <a:solidFill>
                  <a:srgbClr val="C00000"/>
                </a:solidFill>
                <a:effectLst/>
              </a:rPr>
              <a:t>“Do not give what is holy to dogs, and do not throw your pearls before swine, or they will trample them under their feet, and turn and tear you to pieces. </a:t>
            </a:r>
            <a:r>
              <a:rPr lang="en-US" u="none" strike="noStrike" baseline="30000" dirty="0">
                <a:solidFill>
                  <a:srgbClr val="C00000"/>
                </a:solidFill>
                <a:effectLst/>
              </a:rPr>
              <a:t>7</a:t>
            </a:r>
            <a:r>
              <a:rPr lang="en-US" u="none" strike="noStrike" dirty="0">
                <a:solidFill>
                  <a:srgbClr val="C00000"/>
                </a:solidFill>
                <a:effectLst/>
              </a:rPr>
              <a:t> </a:t>
            </a:r>
            <a:r>
              <a:rPr lang="en-US" dirty="0">
                <a:solidFill>
                  <a:srgbClr val="C00000"/>
                </a:solidFill>
                <a:effectLst/>
              </a:rPr>
              <a:t>“Ask, and it will be given to you; seek, and you will find; knock,. . .</a:t>
            </a:r>
          </a:p>
        </p:txBody>
      </p:sp>
    </p:spTree>
    <p:extLst>
      <p:ext uri="{BB962C8B-B14F-4D97-AF65-F5344CB8AC3E}">
        <p14:creationId xmlns:p14="http://schemas.microsoft.com/office/powerpoint/2010/main" val="328974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a:extLst>
              <a:ext uri="{FF2B5EF4-FFF2-40B4-BE49-F238E27FC236}">
                <a16:creationId xmlns:a16="http://schemas.microsoft.com/office/drawing/2014/main" id="{F20B8E86-2CEC-484F-B8B7-747AD33D7703}"/>
              </a:ext>
            </a:extLst>
          </p:cNvPr>
          <p:cNvSpPr>
            <a:spLocks noGrp="1" noChangeArrowheads="1"/>
          </p:cNvSpPr>
          <p:nvPr>
            <p:ph sz="half" idx="1"/>
          </p:nvPr>
        </p:nvSpPr>
        <p:spPr>
          <a:xfrm>
            <a:off x="609600" y="1828799"/>
            <a:ext cx="10972800" cy="609047"/>
          </a:xfrm>
        </p:spPr>
        <p:txBody>
          <a:bodyPr>
            <a:normAutofit/>
          </a:bodyPr>
          <a:lstStyle/>
          <a:p>
            <a:pPr>
              <a:lnSpc>
                <a:spcPct val="100000"/>
              </a:lnSpc>
            </a:pPr>
            <a:r>
              <a:rPr lang="en-US" altLang="en-US" dirty="0"/>
              <a:t>Jesus is using hyperbole here!</a:t>
            </a:r>
          </a:p>
        </p:txBody>
      </p:sp>
      <p:sp>
        <p:nvSpPr>
          <p:cNvPr id="2" name="Text Box 4">
            <a:extLst>
              <a:ext uri="{FF2B5EF4-FFF2-40B4-BE49-F238E27FC236}">
                <a16:creationId xmlns:a16="http://schemas.microsoft.com/office/drawing/2014/main" id="{9593C95C-AE26-6DE6-7F9B-B573D21C835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2">
            <a:extLst>
              <a:ext uri="{FF2B5EF4-FFF2-40B4-BE49-F238E27FC236}">
                <a16:creationId xmlns:a16="http://schemas.microsoft.com/office/drawing/2014/main" id="{FC929C04-3198-5B54-8595-C4C6FA39B476}"/>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Logs and specks</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7:3-5</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A6B2F787-E3D7-B576-2489-52CA96B17EC1}"/>
              </a:ext>
            </a:extLst>
          </p:cNvPr>
          <p:cNvPicPr>
            <a:picLocks noChangeAspect="1"/>
          </p:cNvPicPr>
          <p:nvPr/>
        </p:nvPicPr>
        <p:blipFill rotWithShape="1">
          <a:blip r:embed="rId3"/>
          <a:srcRect t="15897" b="15891"/>
          <a:stretch/>
        </p:blipFill>
        <p:spPr>
          <a:xfrm>
            <a:off x="2199745" y="2667000"/>
            <a:ext cx="7792511" cy="3657600"/>
          </a:xfrm>
          <a:prstGeom prst="rect">
            <a:avLst/>
          </a:prstGeom>
          <a:ln w="28575">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5ECF05-037A-55F7-8CF1-CF63A1FD186C}"/>
              </a:ext>
            </a:extLst>
          </p:cNvPr>
          <p:cNvPicPr>
            <a:picLocks noChangeAspect="1"/>
          </p:cNvPicPr>
          <p:nvPr/>
        </p:nvPicPr>
        <p:blipFill>
          <a:blip r:embed="rId3"/>
          <a:stretch>
            <a:fillRect/>
          </a:stretch>
        </p:blipFill>
        <p:spPr>
          <a:xfrm>
            <a:off x="2524436" y="2971800"/>
            <a:ext cx="7143129" cy="3657600"/>
          </a:xfrm>
          <a:prstGeom prst="rect">
            <a:avLst/>
          </a:prstGeom>
        </p:spPr>
      </p:pic>
      <p:sp>
        <p:nvSpPr>
          <p:cNvPr id="20483" name="Rectangle 3">
            <a:extLst>
              <a:ext uri="{FF2B5EF4-FFF2-40B4-BE49-F238E27FC236}">
                <a16:creationId xmlns:a16="http://schemas.microsoft.com/office/drawing/2014/main" id="{F20B8E86-2CEC-484F-B8B7-747AD33D7703}"/>
              </a:ext>
            </a:extLst>
          </p:cNvPr>
          <p:cNvSpPr>
            <a:spLocks noGrp="1" noChangeArrowheads="1"/>
          </p:cNvSpPr>
          <p:nvPr>
            <p:ph sz="half" idx="1"/>
          </p:nvPr>
        </p:nvSpPr>
        <p:spPr>
          <a:xfrm>
            <a:off x="609600" y="1828799"/>
            <a:ext cx="10972800" cy="1143001"/>
          </a:xfrm>
        </p:spPr>
        <p:txBody>
          <a:bodyPr>
            <a:normAutofit/>
          </a:bodyPr>
          <a:lstStyle/>
          <a:p>
            <a:pPr>
              <a:lnSpc>
                <a:spcPct val="100000"/>
              </a:lnSpc>
            </a:pPr>
            <a:r>
              <a:rPr lang="en-US" altLang="en-US" dirty="0"/>
              <a:t>These verses place a </a:t>
            </a:r>
            <a:r>
              <a:rPr lang="en-US" altLang="en-US" b="1" u="sng" dirty="0">
                <a:solidFill>
                  <a:srgbClr val="0000CC"/>
                </a:solidFill>
                <a:cs typeface="Calibri" panose="020F0502020204030204" pitchFamily="34" charset="0"/>
              </a:rPr>
              <a:t>priority on ‘judging or dealing with sin</a:t>
            </a:r>
            <a:r>
              <a:rPr lang="en-US" altLang="en-US" b="1" dirty="0">
                <a:solidFill>
                  <a:srgbClr val="0000CC"/>
                </a:solidFill>
                <a:cs typeface="Calibri" panose="020F0502020204030204" pitchFamily="34" charset="0"/>
              </a:rPr>
              <a:t>’, </a:t>
            </a:r>
            <a:r>
              <a:rPr lang="en-US" altLang="en-US" dirty="0"/>
              <a:t>that is, the one to judge and deal with first is </a:t>
            </a:r>
            <a:r>
              <a:rPr lang="en-US" altLang="en-US" b="1" u="sng" dirty="0">
                <a:solidFill>
                  <a:srgbClr val="0000CC"/>
                </a:solidFill>
                <a:cs typeface="Calibri" panose="020F0502020204030204" pitchFamily="34" charset="0"/>
              </a:rPr>
              <a:t>oneself</a:t>
            </a:r>
            <a:r>
              <a:rPr lang="en-US" altLang="en-US" b="1" dirty="0">
                <a:solidFill>
                  <a:srgbClr val="0000CC"/>
                </a:solidFill>
                <a:cs typeface="Calibri" panose="020F0502020204030204" pitchFamily="34" charset="0"/>
              </a:rPr>
              <a:t>.</a:t>
            </a:r>
          </a:p>
        </p:txBody>
      </p:sp>
      <p:sp>
        <p:nvSpPr>
          <p:cNvPr id="2" name="Text Box 4">
            <a:extLst>
              <a:ext uri="{FF2B5EF4-FFF2-40B4-BE49-F238E27FC236}">
                <a16:creationId xmlns:a16="http://schemas.microsoft.com/office/drawing/2014/main" id="{9593C95C-AE26-6DE6-7F9B-B573D21C835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2">
            <a:extLst>
              <a:ext uri="{FF2B5EF4-FFF2-40B4-BE49-F238E27FC236}">
                <a16:creationId xmlns:a16="http://schemas.microsoft.com/office/drawing/2014/main" id="{FC929C04-3198-5B54-8595-C4C6FA39B476}"/>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Logs and specks</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7:3-5</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37248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a:extLst>
              <a:ext uri="{FF2B5EF4-FFF2-40B4-BE49-F238E27FC236}">
                <a16:creationId xmlns:a16="http://schemas.microsoft.com/office/drawing/2014/main" id="{628C5323-45E4-40F1-8736-5233E4849D47}"/>
              </a:ext>
            </a:extLst>
          </p:cNvPr>
          <p:cNvSpPr>
            <a:spLocks noGrp="1" noChangeArrowheads="1"/>
          </p:cNvSpPr>
          <p:nvPr>
            <p:ph idx="1"/>
          </p:nvPr>
        </p:nvSpPr>
        <p:spPr>
          <a:xfrm>
            <a:off x="3352800" y="1904999"/>
            <a:ext cx="8210550" cy="3200401"/>
          </a:xfrm>
        </p:spPr>
        <p:txBody>
          <a:bodyPr>
            <a:noAutofit/>
          </a:bodyPr>
          <a:lstStyle/>
          <a:p>
            <a:pPr marL="0" indent="0" algn="just">
              <a:lnSpc>
                <a:spcPct val="100000"/>
              </a:lnSpc>
              <a:spcBef>
                <a:spcPts val="0"/>
              </a:spcBef>
              <a:spcAft>
                <a:spcPts val="1200"/>
              </a:spcAft>
              <a:buNone/>
            </a:pPr>
            <a:r>
              <a:rPr lang="en-US" altLang="en-US" sz="3200" b="1" dirty="0"/>
              <a:t>“</a:t>
            </a:r>
            <a:r>
              <a:rPr lang="en-US" altLang="en-US" sz="3200" b="1" dirty="0">
                <a:solidFill>
                  <a:srgbClr val="0000CC"/>
                </a:solidFill>
              </a:rPr>
              <a:t>The </a:t>
            </a:r>
            <a:r>
              <a:rPr lang="en-US" altLang="en-US" sz="3200" b="1" u="sng" dirty="0">
                <a:solidFill>
                  <a:srgbClr val="0000CC"/>
                </a:solidFill>
              </a:rPr>
              <a:t>most important single statement</a:t>
            </a:r>
            <a:r>
              <a:rPr lang="en-US" altLang="en-US" sz="3200" b="1" dirty="0">
                <a:solidFill>
                  <a:srgbClr val="0000CC"/>
                </a:solidFill>
              </a:rPr>
              <a:t> in the Sermon on the Mount is </a:t>
            </a:r>
            <a:r>
              <a:rPr lang="en-US" sz="3200" b="1" dirty="0">
                <a:solidFill>
                  <a:srgbClr val="0000CC"/>
                </a:solidFill>
              </a:rPr>
              <a:t>Matthew 5:20: </a:t>
            </a:r>
            <a:r>
              <a:rPr lang="en-US" sz="3200" b="1" dirty="0">
                <a:solidFill>
                  <a:srgbClr val="C00000"/>
                </a:solidFill>
              </a:rPr>
              <a:t>For I say unto you, that except your righteousness shall </a:t>
            </a:r>
            <a:r>
              <a:rPr lang="en-US" sz="3200" b="1" u="sng" dirty="0">
                <a:solidFill>
                  <a:srgbClr val="C00000"/>
                </a:solidFill>
              </a:rPr>
              <a:t>exceed the righteousness of the scribes and Pharisees</a:t>
            </a:r>
            <a:r>
              <a:rPr lang="en-US" sz="3200" b="1" dirty="0">
                <a:solidFill>
                  <a:srgbClr val="C00000"/>
                </a:solidFill>
              </a:rPr>
              <a:t>, ye shall in no wise enter into the kingdom of heaven.</a:t>
            </a:r>
            <a:r>
              <a:rPr lang="en-US" sz="3200" b="1" dirty="0"/>
              <a:t>”</a:t>
            </a:r>
          </a:p>
        </p:txBody>
      </p:sp>
      <p:sp>
        <p:nvSpPr>
          <p:cNvPr id="8" name="TextBox 7">
            <a:extLst>
              <a:ext uri="{FF2B5EF4-FFF2-40B4-BE49-F238E27FC236}">
                <a16:creationId xmlns:a16="http://schemas.microsoft.com/office/drawing/2014/main" id="{F3BEE377-5A52-0914-D0C4-82F18644E0F9}"/>
              </a:ext>
            </a:extLst>
          </p:cNvPr>
          <p:cNvSpPr txBox="1"/>
          <p:nvPr/>
        </p:nvSpPr>
        <p:spPr>
          <a:xfrm>
            <a:off x="3048000" y="246727"/>
            <a:ext cx="6096000" cy="1277273"/>
          </a:xfrm>
          <a:prstGeom prst="rect">
            <a:avLst/>
          </a:prstGeom>
          <a:noFill/>
        </p:spPr>
        <p:txBody>
          <a:bodyPr wrap="square">
            <a:spAutoFit/>
          </a:bodyPr>
          <a:lstStyle/>
          <a:p>
            <a:pPr algn="ctr">
              <a:spcAft>
                <a:spcPts val="600"/>
              </a:spcAft>
            </a:pPr>
            <a:r>
              <a:rPr lang="en-US" sz="3600" b="1" dirty="0">
                <a:solidFill>
                  <a:srgbClr val="000000"/>
                </a:solidFill>
                <a:latin typeface="Calibri" panose="020F0502020204030204" pitchFamily="34" charset="0"/>
                <a:cs typeface="Calibri" panose="020F0502020204030204" pitchFamily="34" charset="0"/>
              </a:rPr>
              <a:t>Dr. Arnold Fruchtenbaum</a:t>
            </a:r>
          </a:p>
          <a:p>
            <a:pPr algn="ctr"/>
            <a:r>
              <a:rPr lang="en-US" dirty="0"/>
              <a:t>Fruchtenbaum, A. G. (1983). The Messianic Bible Study Collection (Vol. 94, p. 6). Ariel Ministries.</a:t>
            </a:r>
          </a:p>
        </p:txBody>
      </p:sp>
      <p:pic>
        <p:nvPicPr>
          <p:cNvPr id="1026" name="Picture 2" descr="Dr Arnold Fruchtenbaum (March 2019) — Laidley Baptist Church">
            <a:extLst>
              <a:ext uri="{FF2B5EF4-FFF2-40B4-BE49-F238E27FC236}">
                <a16:creationId xmlns:a16="http://schemas.microsoft.com/office/drawing/2014/main" id="{BCA09CFF-74AE-A9F8-1B7E-1739CDEEC6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1" y="1981200"/>
            <a:ext cx="258263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062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A5E38D-A0EA-DB57-0721-6AB00A84971C}"/>
              </a:ext>
            </a:extLst>
          </p:cNvPr>
          <p:cNvPicPr>
            <a:picLocks noChangeAspect="1"/>
          </p:cNvPicPr>
          <p:nvPr/>
        </p:nvPicPr>
        <p:blipFill>
          <a:blip r:embed="rId3"/>
          <a:stretch>
            <a:fillRect/>
          </a:stretch>
        </p:blipFill>
        <p:spPr>
          <a:xfrm>
            <a:off x="0" y="0"/>
            <a:ext cx="12192000" cy="6857999"/>
          </a:xfrm>
          <a:prstGeom prst="rect">
            <a:avLst/>
          </a:prstGeom>
        </p:spPr>
      </p:pic>
      <p:pic>
        <p:nvPicPr>
          <p:cNvPr id="77830" name="Picture 6" descr="Jesus &amp; the woman caught in adultery">
            <a:extLst>
              <a:ext uri="{FF2B5EF4-FFF2-40B4-BE49-F238E27FC236}">
                <a16:creationId xmlns:a16="http://schemas.microsoft.com/office/drawing/2014/main" id="{DECD03C6-D1F6-4596-9620-606CBEB0D5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8160" y="1905000"/>
            <a:ext cx="4835681"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7833" name="Rectangle 9">
            <a:extLst>
              <a:ext uri="{FF2B5EF4-FFF2-40B4-BE49-F238E27FC236}">
                <a16:creationId xmlns:a16="http://schemas.microsoft.com/office/drawing/2014/main" id="{EFD2D461-33B5-498E-AC7F-DBC083BFD297}"/>
              </a:ext>
            </a:extLst>
          </p:cNvPr>
          <p:cNvSpPr>
            <a:spLocks noChangeArrowheads="1"/>
          </p:cNvSpPr>
          <p:nvPr/>
        </p:nvSpPr>
        <p:spPr bwMode="auto">
          <a:xfrm>
            <a:off x="1066800" y="0"/>
            <a:ext cx="10058400" cy="1600200"/>
          </a:xfrm>
          <a:prstGeom prst="rect">
            <a:avLst/>
          </a:prstGeom>
          <a:noFill/>
          <a:ln w="38100">
            <a:noFill/>
            <a:miter lim="800000"/>
            <a:headEnd/>
            <a:tailEnd/>
          </a:ln>
          <a:effec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marL="0" indent="0" algn="ctr">
              <a:spcBef>
                <a:spcPts val="0"/>
              </a:spcBef>
              <a:spcAft>
                <a:spcPts val="1200"/>
              </a:spcAft>
              <a:buNone/>
            </a:pPr>
            <a:r>
              <a:rPr lang="en-US" altLang="en-US" sz="3200" b="1" dirty="0">
                <a:solidFill>
                  <a:srgbClr val="0000CC"/>
                </a:solidFill>
                <a:latin typeface="+mn-lt"/>
                <a:cs typeface="+mn-cs"/>
              </a:rPr>
              <a:t>John 8:7</a:t>
            </a:r>
          </a:p>
          <a:p>
            <a:pPr marL="0" indent="0">
              <a:lnSpc>
                <a:spcPct val="85000"/>
              </a:lnSpc>
              <a:buNone/>
            </a:pPr>
            <a:r>
              <a:rPr lang="en-US" altLang="en-US" dirty="0">
                <a:solidFill>
                  <a:srgbClr val="C00000"/>
                </a:solidFill>
                <a:latin typeface="+mn-lt"/>
                <a:cs typeface="+mn-cs"/>
              </a:rPr>
              <a:t>“He who is without sin among you, let him be the first to throw a stone at her.”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A5E38D-A0EA-DB57-0721-6AB00A84971C}"/>
              </a:ext>
            </a:extLst>
          </p:cNvPr>
          <p:cNvPicPr>
            <a:picLocks noChangeAspect="1"/>
          </p:cNvPicPr>
          <p:nvPr/>
        </p:nvPicPr>
        <p:blipFill>
          <a:blip r:embed="rId3"/>
          <a:stretch>
            <a:fillRect/>
          </a:stretch>
        </p:blipFill>
        <p:spPr>
          <a:xfrm>
            <a:off x="0" y="0"/>
            <a:ext cx="12192000" cy="6857999"/>
          </a:xfrm>
          <a:prstGeom prst="rect">
            <a:avLst/>
          </a:prstGeom>
        </p:spPr>
      </p:pic>
      <p:sp>
        <p:nvSpPr>
          <p:cNvPr id="77833" name="Rectangle 9">
            <a:extLst>
              <a:ext uri="{FF2B5EF4-FFF2-40B4-BE49-F238E27FC236}">
                <a16:creationId xmlns:a16="http://schemas.microsoft.com/office/drawing/2014/main" id="{EFD2D461-33B5-498E-AC7F-DBC083BFD297}"/>
              </a:ext>
            </a:extLst>
          </p:cNvPr>
          <p:cNvSpPr>
            <a:spLocks noChangeArrowheads="1"/>
          </p:cNvSpPr>
          <p:nvPr/>
        </p:nvSpPr>
        <p:spPr bwMode="auto">
          <a:xfrm>
            <a:off x="609600" y="0"/>
            <a:ext cx="10972800" cy="2514600"/>
          </a:xfrm>
          <a:prstGeom prst="rect">
            <a:avLst/>
          </a:prstGeom>
          <a:noFill/>
          <a:ln w="38100">
            <a:noFill/>
            <a:miter lim="800000"/>
            <a:headEnd/>
            <a:tailEnd/>
          </a:ln>
          <a:effec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marL="0" indent="0" algn="ctr">
              <a:spcBef>
                <a:spcPts val="0"/>
              </a:spcBef>
              <a:spcAft>
                <a:spcPts val="1200"/>
              </a:spcAft>
              <a:buNone/>
            </a:pPr>
            <a:r>
              <a:rPr lang="en-US" altLang="en-US" sz="3200" b="1" dirty="0">
                <a:solidFill>
                  <a:srgbClr val="0000CC"/>
                </a:solidFill>
                <a:latin typeface="+mn-lt"/>
                <a:cs typeface="+mn-cs"/>
              </a:rPr>
              <a:t>Acts 23:2-3</a:t>
            </a:r>
          </a:p>
          <a:p>
            <a:pPr marL="0" indent="0" algn="just">
              <a:spcBef>
                <a:spcPts val="0"/>
              </a:spcBef>
              <a:buNone/>
            </a:pPr>
            <a:r>
              <a:rPr lang="en-US" baseline="30000" dirty="0">
                <a:latin typeface="+mn-lt"/>
              </a:rPr>
              <a:t>2</a:t>
            </a:r>
            <a:r>
              <a:rPr lang="en-US" dirty="0">
                <a:latin typeface="+mn-lt"/>
              </a:rPr>
              <a:t> But the high priest Ananias commanded those standing beside him to strike him on the mouth. </a:t>
            </a:r>
            <a:r>
              <a:rPr lang="en-US" baseline="30000" dirty="0">
                <a:latin typeface="+mn-lt"/>
              </a:rPr>
              <a:t>3</a:t>
            </a:r>
            <a:r>
              <a:rPr lang="en-US" dirty="0">
                <a:latin typeface="+mn-lt"/>
              </a:rPr>
              <a:t> </a:t>
            </a:r>
            <a:r>
              <a:rPr lang="en-US" b="1" u="sng" dirty="0">
                <a:solidFill>
                  <a:srgbClr val="0000CC"/>
                </a:solidFill>
                <a:latin typeface="+mn-lt"/>
              </a:rPr>
              <a:t>Then Paul said to him, “God is going to strike you, you whitewashed wall! Do you sit to try me according to the Law, and in violation of the Law, order me to be struck?</a:t>
            </a:r>
            <a:r>
              <a:rPr lang="en-US" b="1" dirty="0">
                <a:solidFill>
                  <a:srgbClr val="0000CC"/>
                </a:solidFill>
                <a:latin typeface="+mn-lt"/>
              </a:rPr>
              <a:t>” </a:t>
            </a:r>
            <a:endParaRPr lang="en-US" altLang="en-US" b="1" dirty="0">
              <a:solidFill>
                <a:srgbClr val="0000CC"/>
              </a:solidFill>
              <a:latin typeface="+mn-lt"/>
            </a:endParaRPr>
          </a:p>
        </p:txBody>
      </p:sp>
      <p:pic>
        <p:nvPicPr>
          <p:cNvPr id="2" name="Picture 1">
            <a:extLst>
              <a:ext uri="{FF2B5EF4-FFF2-40B4-BE49-F238E27FC236}">
                <a16:creationId xmlns:a16="http://schemas.microsoft.com/office/drawing/2014/main" id="{1670EDD4-9533-9673-4387-746B54474A92}"/>
              </a:ext>
            </a:extLst>
          </p:cNvPr>
          <p:cNvPicPr>
            <a:picLocks noChangeAspect="1"/>
          </p:cNvPicPr>
          <p:nvPr/>
        </p:nvPicPr>
        <p:blipFill>
          <a:blip r:embed="rId4"/>
          <a:stretch>
            <a:fillRect/>
          </a:stretch>
        </p:blipFill>
        <p:spPr>
          <a:xfrm>
            <a:off x="3998674" y="2438400"/>
            <a:ext cx="4194653" cy="2743200"/>
          </a:xfrm>
          <a:prstGeom prst="rect">
            <a:avLst/>
          </a:prstGeom>
        </p:spPr>
      </p:pic>
    </p:spTree>
    <p:extLst>
      <p:ext uri="{BB962C8B-B14F-4D97-AF65-F5344CB8AC3E}">
        <p14:creationId xmlns:p14="http://schemas.microsoft.com/office/powerpoint/2010/main" val="996551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3C31F4-3AB9-62D5-14F1-7CD55817E32B}"/>
              </a:ext>
            </a:extLst>
          </p:cNvPr>
          <p:cNvPicPr>
            <a:picLocks noChangeAspect="1"/>
          </p:cNvPicPr>
          <p:nvPr/>
        </p:nvPicPr>
        <p:blipFill>
          <a:blip r:embed="rId3"/>
          <a:stretch>
            <a:fillRect/>
          </a:stretch>
        </p:blipFill>
        <p:spPr>
          <a:xfrm>
            <a:off x="2844800" y="2667000"/>
            <a:ext cx="6502401" cy="3657600"/>
          </a:xfrm>
          <a:prstGeom prst="rect">
            <a:avLst/>
          </a:prstGeom>
          <a:ln>
            <a:solidFill>
              <a:schemeClr val="tx1"/>
            </a:solidFill>
          </a:ln>
        </p:spPr>
      </p:pic>
      <p:sp>
        <p:nvSpPr>
          <p:cNvPr id="71684" name="Rectangle 4">
            <a:extLst>
              <a:ext uri="{FF2B5EF4-FFF2-40B4-BE49-F238E27FC236}">
                <a16:creationId xmlns:a16="http://schemas.microsoft.com/office/drawing/2014/main" id="{668D8D3F-6075-4287-9E28-E64ED1EA14A6}"/>
              </a:ext>
            </a:extLst>
          </p:cNvPr>
          <p:cNvSpPr>
            <a:spLocks noGrp="1" noChangeArrowheads="1"/>
          </p:cNvSpPr>
          <p:nvPr>
            <p:ph sz="half" idx="1"/>
          </p:nvPr>
        </p:nvSpPr>
        <p:spPr>
          <a:xfrm>
            <a:off x="609600" y="1752600"/>
            <a:ext cx="10972800" cy="685800"/>
          </a:xfrm>
        </p:spPr>
        <p:txBody>
          <a:bodyPr>
            <a:normAutofit/>
          </a:bodyPr>
          <a:lstStyle/>
          <a:p>
            <a:pPr algn="just">
              <a:lnSpc>
                <a:spcPct val="100000"/>
              </a:lnSpc>
            </a:pPr>
            <a:r>
              <a:rPr lang="en-US" altLang="en-US" b="1" dirty="0">
                <a:solidFill>
                  <a:srgbClr val="0000CC"/>
                </a:solidFill>
                <a:cs typeface="Calibri" panose="020F0502020204030204" pitchFamily="34" charset="0"/>
              </a:rPr>
              <a:t>The principle of judging oneself under Law is also valid under Grace.</a:t>
            </a:r>
          </a:p>
        </p:txBody>
      </p:sp>
      <p:sp>
        <p:nvSpPr>
          <p:cNvPr id="2" name="Text Box 4">
            <a:extLst>
              <a:ext uri="{FF2B5EF4-FFF2-40B4-BE49-F238E27FC236}">
                <a16:creationId xmlns:a16="http://schemas.microsoft.com/office/drawing/2014/main" id="{9EB961E9-C399-3A4F-3497-87744C24F2E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7" name="TextBox 6">
            <a:extLst>
              <a:ext uri="{FF2B5EF4-FFF2-40B4-BE49-F238E27FC236}">
                <a16:creationId xmlns:a16="http://schemas.microsoft.com/office/drawing/2014/main" id="{2763E274-5717-BACB-9EB6-BD259415E761}"/>
              </a:ext>
            </a:extLst>
          </p:cNvPr>
          <p:cNvSpPr txBox="1"/>
          <p:nvPr/>
        </p:nvSpPr>
        <p:spPr>
          <a:xfrm>
            <a:off x="2844799" y="2667000"/>
            <a:ext cx="6502401" cy="1369606"/>
          </a:xfrm>
          <a:prstGeom prst="rect">
            <a:avLst/>
          </a:prstGeom>
          <a:noFill/>
        </p:spPr>
        <p:txBody>
          <a:bodyPr wrap="square">
            <a:spAutoFit/>
          </a:bodyPr>
          <a:lstStyle/>
          <a:p>
            <a:pPr algn="ctr" fontAlgn="auto">
              <a:spcBef>
                <a:spcPts val="0"/>
              </a:spcBef>
              <a:spcAft>
                <a:spcPts val="0"/>
              </a:spcAft>
            </a:pPr>
            <a:r>
              <a:rPr lang="en-US" sz="3200" b="1" dirty="0">
                <a:solidFill>
                  <a:srgbClr val="0000CC"/>
                </a:solidFill>
                <a:latin typeface="+mn-lt"/>
                <a:cs typeface="+mn-cs"/>
              </a:rPr>
              <a:t>1 Corinthians 11:31 </a:t>
            </a:r>
          </a:p>
          <a:p>
            <a:pPr algn="just"/>
            <a:r>
              <a:rPr lang="en-US" sz="2550" dirty="0">
                <a:latin typeface="+mn-lt"/>
              </a:rPr>
              <a:t>But if we judged ourselves rightly, we would not be judged.</a:t>
            </a:r>
          </a:p>
        </p:txBody>
      </p:sp>
      <p:pic>
        <p:nvPicPr>
          <p:cNvPr id="9" name="Picture 8">
            <a:extLst>
              <a:ext uri="{FF2B5EF4-FFF2-40B4-BE49-F238E27FC236}">
                <a16:creationId xmlns:a16="http://schemas.microsoft.com/office/drawing/2014/main" id="{4744845C-88E7-3411-5350-32D947D5339A}"/>
              </a:ext>
            </a:extLst>
          </p:cNvPr>
          <p:cNvPicPr>
            <a:picLocks noChangeAspect="1"/>
          </p:cNvPicPr>
          <p:nvPr/>
        </p:nvPicPr>
        <p:blipFill rotWithShape="1">
          <a:blip r:embed="rId4"/>
          <a:srcRect l="1927" t="6602" r="4217" b="8240"/>
          <a:stretch/>
        </p:blipFill>
        <p:spPr>
          <a:xfrm>
            <a:off x="5188975" y="3962400"/>
            <a:ext cx="1814051" cy="1371600"/>
          </a:xfrm>
          <a:prstGeom prst="rect">
            <a:avLst/>
          </a:prstGeom>
          <a:ln>
            <a:solidFill>
              <a:schemeClr val="tx1"/>
            </a:solidFill>
          </a:ln>
        </p:spPr>
      </p:pic>
      <p:sp>
        <p:nvSpPr>
          <p:cNvPr id="3" name="Rectangle 2">
            <a:extLst>
              <a:ext uri="{FF2B5EF4-FFF2-40B4-BE49-F238E27FC236}">
                <a16:creationId xmlns:a16="http://schemas.microsoft.com/office/drawing/2014/main" id="{39769DED-0D0A-52E6-60FC-9CC5413A24C6}"/>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Logs and specks</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7:3-5</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38565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259443"/>
            <a:ext cx="10972800" cy="5262979"/>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most of us, been reared and now live under the influence of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Galatianism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Protestant theology, alas, is for the most part, thoroughly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Galatianized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that neither law nor grace are given their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distinct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separated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places, as in the counsels of God, but are mingled together in one incoherent system.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longer, as in the Divine intent, </a:t>
            </a:r>
            <a:r>
              <a:rPr kumimoji="0" lang="en-US" sz="2800" b="1" i="1" u="sng"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a ministration of death</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(2 Cor. 3:7), </a:t>
            </a:r>
            <a:r>
              <a:rPr kumimoji="0" lang="en-US" sz="2800" b="1" i="1" u="sng"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of cursing</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(Gal. 3:10), </a:t>
            </a:r>
            <a:r>
              <a:rPr lang="en-US" sz="2800" b="1" i="1" u="sng" dirty="0">
                <a:solidFill>
                  <a:srgbClr val="0000CC"/>
                </a:solidFill>
                <a:latin typeface="Calibri" panose="020F0502020204030204" pitchFamily="34" charset="0"/>
                <a:cs typeface="Calibri" panose="020F0502020204030204" pitchFamily="34" charset="0"/>
              </a:rPr>
              <a:t>of conviction</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(Rom. 3:19), because we are taught that we must try to keep it, and that by Divine help we may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Nor, on the other hand, does grace bring us blessed deliverance from the dominion of sin, for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we are kept under the law as a rule of life despite the plain declaration, “Sin shall not have dominion over you: for ye are not under the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2705100" y="228600"/>
            <a:ext cx="67818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I. Scofield, D.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Grace of God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877824" cy="1097280"/>
          </a:xfrm>
          <a:prstGeom prst="rect">
            <a:avLst/>
          </a:prstGeom>
        </p:spPr>
      </p:pic>
    </p:spTree>
    <p:extLst>
      <p:ext uri="{BB962C8B-B14F-4D97-AF65-F5344CB8AC3E}">
        <p14:creationId xmlns:p14="http://schemas.microsoft.com/office/powerpoint/2010/main" val="1454054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A5E38D-A0EA-DB57-0721-6AB00A84971C}"/>
              </a:ext>
            </a:extLst>
          </p:cNvPr>
          <p:cNvPicPr>
            <a:picLocks noChangeAspect="1"/>
          </p:cNvPicPr>
          <p:nvPr/>
        </p:nvPicPr>
        <p:blipFill>
          <a:blip r:embed="rId3"/>
          <a:stretch>
            <a:fillRect/>
          </a:stretch>
        </p:blipFill>
        <p:spPr>
          <a:xfrm>
            <a:off x="0" y="0"/>
            <a:ext cx="12192000" cy="6857999"/>
          </a:xfrm>
          <a:prstGeom prst="rect">
            <a:avLst/>
          </a:prstGeom>
        </p:spPr>
      </p:pic>
      <p:sp>
        <p:nvSpPr>
          <p:cNvPr id="77833" name="Rectangle 9">
            <a:extLst>
              <a:ext uri="{FF2B5EF4-FFF2-40B4-BE49-F238E27FC236}">
                <a16:creationId xmlns:a16="http://schemas.microsoft.com/office/drawing/2014/main" id="{EFD2D461-33B5-498E-AC7F-DBC083BFD297}"/>
              </a:ext>
            </a:extLst>
          </p:cNvPr>
          <p:cNvSpPr>
            <a:spLocks noChangeArrowheads="1"/>
          </p:cNvSpPr>
          <p:nvPr/>
        </p:nvSpPr>
        <p:spPr bwMode="auto">
          <a:xfrm>
            <a:off x="609600" y="0"/>
            <a:ext cx="10972800" cy="2133600"/>
          </a:xfrm>
          <a:prstGeom prst="rect">
            <a:avLst/>
          </a:prstGeom>
          <a:noFill/>
          <a:ln w="38100">
            <a:noFill/>
            <a:miter lim="800000"/>
            <a:headEnd/>
            <a:tailEnd/>
          </a:ln>
          <a:effec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marL="0" indent="0" algn="ctr">
              <a:spcBef>
                <a:spcPts val="0"/>
              </a:spcBef>
              <a:spcAft>
                <a:spcPts val="1200"/>
              </a:spcAft>
              <a:buNone/>
            </a:pPr>
            <a:r>
              <a:rPr lang="en-US" sz="3200" b="1" dirty="0">
                <a:solidFill>
                  <a:srgbClr val="0000CC"/>
                </a:solidFill>
                <a:latin typeface="+mn-lt"/>
                <a:cs typeface="+mn-cs"/>
              </a:rPr>
              <a:t>Galatians 6:1</a:t>
            </a:r>
          </a:p>
          <a:p>
            <a:pPr marL="0" indent="0" algn="just">
              <a:spcBef>
                <a:spcPts val="0"/>
              </a:spcBef>
              <a:spcAft>
                <a:spcPts val="0"/>
              </a:spcAft>
              <a:buNone/>
            </a:pPr>
            <a:r>
              <a:rPr lang="en-US" dirty="0">
                <a:latin typeface="+mn-lt"/>
              </a:rPr>
              <a:t>“Brethren, even if anyone is </a:t>
            </a:r>
            <a:r>
              <a:rPr lang="en-US" b="1" u="sng" dirty="0">
                <a:solidFill>
                  <a:srgbClr val="0000CC"/>
                </a:solidFill>
                <a:latin typeface="+mn-lt"/>
                <a:cs typeface="+mn-cs"/>
              </a:rPr>
              <a:t>caught in any trespass</a:t>
            </a:r>
            <a:r>
              <a:rPr lang="en-US" dirty="0">
                <a:latin typeface="+mn-lt"/>
              </a:rPr>
              <a:t>, [cf. 5:19-21] you who are spiritual, </a:t>
            </a:r>
            <a:r>
              <a:rPr lang="en-US" b="1" u="sng" dirty="0">
                <a:solidFill>
                  <a:srgbClr val="0000CC"/>
                </a:solidFill>
                <a:latin typeface="+mn-lt"/>
                <a:cs typeface="+mn-cs"/>
              </a:rPr>
              <a:t>restore</a:t>
            </a:r>
            <a:r>
              <a:rPr lang="en-US" dirty="0">
                <a:latin typeface="+mn-lt"/>
              </a:rPr>
              <a:t> such a one in a spirit of gentleness; each one looking to yourself, so that you too will not be tempted.”</a:t>
            </a:r>
            <a:endParaRPr lang="en-US" altLang="en-US" dirty="0">
              <a:latin typeface="+mn-lt"/>
            </a:endParaRPr>
          </a:p>
        </p:txBody>
      </p:sp>
      <p:pic>
        <p:nvPicPr>
          <p:cNvPr id="8" name="Picture 7">
            <a:extLst>
              <a:ext uri="{FF2B5EF4-FFF2-40B4-BE49-F238E27FC236}">
                <a16:creationId xmlns:a16="http://schemas.microsoft.com/office/drawing/2014/main" id="{CA148EA8-3ACA-A54C-77DB-C693C96AF348}"/>
              </a:ext>
            </a:extLst>
          </p:cNvPr>
          <p:cNvPicPr>
            <a:picLocks noChangeAspect="1"/>
          </p:cNvPicPr>
          <p:nvPr/>
        </p:nvPicPr>
        <p:blipFill>
          <a:blip r:embed="rId4"/>
          <a:stretch>
            <a:fillRect/>
          </a:stretch>
        </p:blipFill>
        <p:spPr>
          <a:xfrm>
            <a:off x="2636108" y="1981200"/>
            <a:ext cx="6919784" cy="3200400"/>
          </a:xfrm>
          <a:prstGeom prst="rect">
            <a:avLst/>
          </a:prstGeom>
        </p:spPr>
      </p:pic>
      <p:pic>
        <p:nvPicPr>
          <p:cNvPr id="7" name="Picture 6">
            <a:extLst>
              <a:ext uri="{FF2B5EF4-FFF2-40B4-BE49-F238E27FC236}">
                <a16:creationId xmlns:a16="http://schemas.microsoft.com/office/drawing/2014/main" id="{AB5A0DBA-56E0-BA3B-8099-E09A6B127D00}"/>
              </a:ext>
            </a:extLst>
          </p:cNvPr>
          <p:cNvPicPr>
            <a:picLocks noChangeAspect="1"/>
          </p:cNvPicPr>
          <p:nvPr/>
        </p:nvPicPr>
        <p:blipFill>
          <a:blip r:embed="rId5"/>
          <a:stretch>
            <a:fillRect/>
          </a:stretch>
        </p:blipFill>
        <p:spPr>
          <a:xfrm>
            <a:off x="3428769" y="2026653"/>
            <a:ext cx="5334462" cy="3078747"/>
          </a:xfrm>
          <a:prstGeom prst="rect">
            <a:avLst/>
          </a:prstGeom>
          <a:ln>
            <a:solidFill>
              <a:schemeClr val="tx1"/>
            </a:solidFill>
          </a:ln>
        </p:spPr>
      </p:pic>
    </p:spTree>
    <p:extLst>
      <p:ext uri="{BB962C8B-B14F-4D97-AF65-F5344CB8AC3E}">
        <p14:creationId xmlns:p14="http://schemas.microsoft.com/office/powerpoint/2010/main" val="288731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2BCF8869-89AD-0034-8FED-52701FE21EF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5" name="Rectangle 2">
            <a:extLst>
              <a:ext uri="{FF2B5EF4-FFF2-40B4-BE49-F238E27FC236}">
                <a16:creationId xmlns:a16="http://schemas.microsoft.com/office/drawing/2014/main" id="{2705C7CC-C36A-5F83-3B77-A67D2AC4E3ED}"/>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Dogs and Swine</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7:6</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60FAFA2A-AD8A-143D-DCE4-017893D774C6}"/>
              </a:ext>
            </a:extLst>
          </p:cNvPr>
          <p:cNvPicPr>
            <a:picLocks noChangeAspect="1"/>
          </p:cNvPicPr>
          <p:nvPr/>
        </p:nvPicPr>
        <p:blipFill>
          <a:blip r:embed="rId3"/>
          <a:stretch>
            <a:fillRect/>
          </a:stretch>
        </p:blipFill>
        <p:spPr>
          <a:xfrm>
            <a:off x="609601" y="2133283"/>
            <a:ext cx="10972800" cy="365791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7:1–12</a:t>
            </a:r>
          </a:p>
          <a:p>
            <a:pPr marL="0" marR="0" indent="0" algn="just">
              <a:lnSpc>
                <a:spcPct val="100000"/>
              </a:lnSpc>
              <a:spcBef>
                <a:spcPts val="0"/>
              </a:spcBef>
              <a:spcAft>
                <a:spcPts val="1000"/>
              </a:spcAft>
              <a:buNone/>
            </a:pPr>
            <a:r>
              <a:rPr lang="en-US" u="none" strike="noStrike" baseline="30000" dirty="0">
                <a:solidFill>
                  <a:srgbClr val="C00000"/>
                </a:solidFill>
                <a:effectLst/>
              </a:rPr>
              <a:t>1</a:t>
            </a:r>
            <a:r>
              <a:rPr lang="en-US" u="none" strike="noStrike" dirty="0">
                <a:solidFill>
                  <a:srgbClr val="C00000"/>
                </a:solidFill>
                <a:effectLst/>
              </a:rPr>
              <a:t> </a:t>
            </a:r>
            <a:r>
              <a:rPr lang="en-US" dirty="0">
                <a:solidFill>
                  <a:srgbClr val="C00000"/>
                </a:solidFill>
                <a:effectLst/>
              </a:rPr>
              <a:t>“Do not judge so that you will not be judged. </a:t>
            </a:r>
            <a:r>
              <a:rPr lang="en-US" u="none" strike="noStrike" baseline="30000" dirty="0">
                <a:solidFill>
                  <a:srgbClr val="C00000"/>
                </a:solidFill>
                <a:effectLst/>
              </a:rPr>
              <a:t>2</a:t>
            </a:r>
            <a:r>
              <a:rPr lang="en-US" u="none" strike="noStrike" dirty="0">
                <a:solidFill>
                  <a:srgbClr val="C00000"/>
                </a:solidFill>
                <a:effectLst/>
              </a:rPr>
              <a:t> </a:t>
            </a:r>
            <a:r>
              <a:rPr lang="en-US" dirty="0">
                <a:solidFill>
                  <a:srgbClr val="C00000"/>
                </a:solidFill>
                <a:effectLst/>
              </a:rPr>
              <a:t>“For in the way you judge, you will be judged; and by your standard of measure, it will be measured to you. </a:t>
            </a:r>
            <a:r>
              <a:rPr lang="en-US" u="none" strike="noStrike" baseline="30000" dirty="0">
                <a:solidFill>
                  <a:srgbClr val="C00000"/>
                </a:solidFill>
                <a:effectLst/>
              </a:rPr>
              <a:t>3</a:t>
            </a:r>
            <a:r>
              <a:rPr lang="en-US" u="none" strike="noStrike" dirty="0">
                <a:solidFill>
                  <a:srgbClr val="C00000"/>
                </a:solidFill>
                <a:effectLst/>
              </a:rPr>
              <a:t> </a:t>
            </a:r>
            <a:r>
              <a:rPr lang="en-US" dirty="0">
                <a:solidFill>
                  <a:srgbClr val="C00000"/>
                </a:solidFill>
                <a:effectLst/>
              </a:rPr>
              <a:t>“Why do you look at the speck that is in your brother’s eye, but do not notice the log that is in your own eye? </a:t>
            </a:r>
            <a:r>
              <a:rPr lang="en-US" u="none" strike="noStrike" baseline="30000" dirty="0">
                <a:solidFill>
                  <a:srgbClr val="C00000"/>
                </a:solidFill>
                <a:effectLst/>
              </a:rPr>
              <a:t>4</a:t>
            </a:r>
            <a:r>
              <a:rPr lang="en-US" u="none" strike="noStrike" dirty="0">
                <a:solidFill>
                  <a:srgbClr val="C00000"/>
                </a:solidFill>
                <a:effectLst/>
              </a:rPr>
              <a:t> </a:t>
            </a:r>
            <a:r>
              <a:rPr lang="en-US" dirty="0">
                <a:solidFill>
                  <a:srgbClr val="C00000"/>
                </a:solidFill>
                <a:effectLst/>
              </a:rPr>
              <a:t>“Or how can you say to your brother, ‘Let me take the speck out of your eye,’ and behold, the log is in your own eye? </a:t>
            </a:r>
            <a:r>
              <a:rPr lang="en-US" u="none" strike="noStrike" baseline="30000" dirty="0">
                <a:solidFill>
                  <a:srgbClr val="C00000"/>
                </a:solidFill>
                <a:effectLst/>
              </a:rPr>
              <a:t>5</a:t>
            </a:r>
            <a:r>
              <a:rPr lang="en-US" u="none" strike="noStrike" dirty="0">
                <a:solidFill>
                  <a:srgbClr val="C00000"/>
                </a:solidFill>
                <a:effectLst/>
              </a:rPr>
              <a:t> </a:t>
            </a:r>
            <a:r>
              <a:rPr lang="en-US" dirty="0">
                <a:solidFill>
                  <a:srgbClr val="C00000"/>
                </a:solidFill>
                <a:effectLst/>
              </a:rPr>
              <a:t>“You hypocrite, first take the log out of your own eye, and then you will see clearly to take the speck out of your brother’s eye.</a:t>
            </a:r>
            <a:r>
              <a:rPr lang="en-US" b="1" dirty="0">
                <a:solidFill>
                  <a:srgbClr val="C00000"/>
                </a:solidFill>
                <a:effectLst/>
              </a:rPr>
              <a:t> </a:t>
            </a:r>
            <a:r>
              <a:rPr lang="en-US" b="1" u="none" strike="noStrike" baseline="30000" dirty="0">
                <a:solidFill>
                  <a:srgbClr val="C00000"/>
                </a:solidFill>
                <a:effectLst/>
                <a:highlight>
                  <a:srgbClr val="FFFF00"/>
                </a:highlight>
              </a:rPr>
              <a:t>6</a:t>
            </a:r>
            <a:r>
              <a:rPr lang="en-US" b="1" u="none" strike="noStrike" dirty="0">
                <a:solidFill>
                  <a:srgbClr val="C00000"/>
                </a:solidFill>
                <a:effectLst/>
                <a:highlight>
                  <a:srgbClr val="FFFF00"/>
                </a:highlight>
              </a:rPr>
              <a:t> </a:t>
            </a:r>
            <a:r>
              <a:rPr lang="en-US" b="1" dirty="0">
                <a:solidFill>
                  <a:srgbClr val="C00000"/>
                </a:solidFill>
                <a:effectLst/>
                <a:highlight>
                  <a:srgbClr val="FFFF00"/>
                </a:highlight>
              </a:rPr>
              <a:t>“Do not give what is holy to dogs, and do not throw your pearls before swine, or they will trample them under their feet, and turn and tear you to pieces. </a:t>
            </a:r>
            <a:r>
              <a:rPr lang="en-US" u="none" strike="noStrike" baseline="30000" dirty="0">
                <a:solidFill>
                  <a:srgbClr val="C00000"/>
                </a:solidFill>
                <a:effectLst/>
              </a:rPr>
              <a:t>7</a:t>
            </a:r>
            <a:r>
              <a:rPr lang="en-US" u="none" strike="noStrike" dirty="0">
                <a:solidFill>
                  <a:srgbClr val="C00000"/>
                </a:solidFill>
                <a:effectLst/>
              </a:rPr>
              <a:t> </a:t>
            </a:r>
            <a:r>
              <a:rPr lang="en-US" dirty="0">
                <a:solidFill>
                  <a:srgbClr val="C00000"/>
                </a:solidFill>
                <a:effectLst/>
              </a:rPr>
              <a:t>“Ask, and it will be given to you; seek, and you will find; knock,...</a:t>
            </a:r>
          </a:p>
        </p:txBody>
      </p:sp>
    </p:spTree>
    <p:extLst>
      <p:ext uri="{BB962C8B-B14F-4D97-AF65-F5344CB8AC3E}">
        <p14:creationId xmlns:p14="http://schemas.microsoft.com/office/powerpoint/2010/main" val="4223084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id="{F1B49391-3465-40C7-A1AE-0974A1D30F48}"/>
              </a:ext>
            </a:extLst>
          </p:cNvPr>
          <p:cNvSpPr>
            <a:spLocks noGrp="1" noChangeArrowheads="1"/>
          </p:cNvSpPr>
          <p:nvPr>
            <p:ph sz="half" idx="1"/>
          </p:nvPr>
        </p:nvSpPr>
        <p:spPr>
          <a:xfrm>
            <a:off x="609600" y="1833072"/>
            <a:ext cx="10972800" cy="1291128"/>
          </a:xfrm>
        </p:spPr>
        <p:txBody>
          <a:bodyPr/>
          <a:lstStyle/>
          <a:p>
            <a:pPr algn="just">
              <a:lnSpc>
                <a:spcPct val="100000"/>
              </a:lnSpc>
            </a:pPr>
            <a:r>
              <a:rPr lang="en-US" altLang="en-US" dirty="0"/>
              <a:t>There are </a:t>
            </a:r>
            <a:r>
              <a:rPr lang="en-US" altLang="en-US" b="1" dirty="0">
                <a:solidFill>
                  <a:srgbClr val="0000CC"/>
                </a:solidFill>
                <a:cs typeface="Calibri" panose="020F0502020204030204" pitchFamily="34" charset="0"/>
              </a:rPr>
              <a:t>two words for ‘dog’ in the Greek.  </a:t>
            </a:r>
            <a:r>
              <a:rPr lang="en-US" altLang="en-US" dirty="0"/>
              <a:t>One is a pet dog.</a:t>
            </a:r>
          </a:p>
          <a:p>
            <a:pPr algn="just">
              <a:lnSpc>
                <a:spcPct val="100000"/>
              </a:lnSpc>
            </a:pPr>
            <a:r>
              <a:rPr lang="en-US" altLang="en-US" dirty="0"/>
              <a:t>But</a:t>
            </a:r>
            <a:r>
              <a:rPr lang="en-US" altLang="en-US" sz="2000" dirty="0"/>
              <a:t> </a:t>
            </a:r>
            <a:r>
              <a:rPr lang="en-US" altLang="en-US" dirty="0"/>
              <a:t>the</a:t>
            </a:r>
            <a:r>
              <a:rPr lang="en-US" altLang="en-US" sz="2000" dirty="0"/>
              <a:t> </a:t>
            </a:r>
            <a:r>
              <a:rPr lang="en-US" altLang="en-US" dirty="0"/>
              <a:t>word</a:t>
            </a:r>
            <a:r>
              <a:rPr lang="en-US" altLang="en-US" sz="2000" dirty="0"/>
              <a:t> </a:t>
            </a:r>
            <a:r>
              <a:rPr lang="en-US" altLang="en-US" dirty="0"/>
              <a:t>Jesus used refers to </a:t>
            </a:r>
            <a:r>
              <a:rPr lang="en-US" altLang="en-US" b="1" dirty="0">
                <a:solidFill>
                  <a:srgbClr val="0000CC"/>
                </a:solidFill>
                <a:cs typeface="Calibri" panose="020F0502020204030204" pitchFamily="34" charset="0"/>
              </a:rPr>
              <a:t>a feral dog.</a:t>
            </a:r>
          </a:p>
        </p:txBody>
      </p:sp>
      <p:sp>
        <p:nvSpPr>
          <p:cNvPr id="2" name="Text Box 4">
            <a:extLst>
              <a:ext uri="{FF2B5EF4-FFF2-40B4-BE49-F238E27FC236}">
                <a16:creationId xmlns:a16="http://schemas.microsoft.com/office/drawing/2014/main" id="{E856FBEC-DDFA-1B40-67C6-7426467A19F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2">
            <a:extLst>
              <a:ext uri="{FF2B5EF4-FFF2-40B4-BE49-F238E27FC236}">
                <a16:creationId xmlns:a16="http://schemas.microsoft.com/office/drawing/2014/main" id="{9E1EBEA5-1B6A-E393-4B9D-E0AF24224493}"/>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Dogs and Swine</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7:6</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1F2585CB-3B8F-8B98-F154-849F63A29C60}"/>
              </a:ext>
            </a:extLst>
          </p:cNvPr>
          <p:cNvPicPr>
            <a:picLocks noChangeAspect="1"/>
          </p:cNvPicPr>
          <p:nvPr/>
        </p:nvPicPr>
        <p:blipFill>
          <a:blip r:embed="rId3"/>
          <a:stretch>
            <a:fillRect/>
          </a:stretch>
        </p:blipFill>
        <p:spPr>
          <a:xfrm>
            <a:off x="3633777" y="3078178"/>
            <a:ext cx="4924446" cy="3475022"/>
          </a:xfrm>
          <a:prstGeom prst="rect">
            <a:avLst/>
          </a:prstGeom>
          <a:ln>
            <a:solidFill>
              <a:schemeClr val="tx1"/>
            </a:solidFill>
          </a:ln>
        </p:spPr>
      </p:pic>
      <p:pic>
        <p:nvPicPr>
          <p:cNvPr id="13" name="Picture 12">
            <a:extLst>
              <a:ext uri="{FF2B5EF4-FFF2-40B4-BE49-F238E27FC236}">
                <a16:creationId xmlns:a16="http://schemas.microsoft.com/office/drawing/2014/main" id="{663DB7E4-8A1F-9395-CF72-65CCCFE009D6}"/>
              </a:ext>
            </a:extLst>
          </p:cNvPr>
          <p:cNvPicPr>
            <a:picLocks noChangeAspect="1"/>
          </p:cNvPicPr>
          <p:nvPr/>
        </p:nvPicPr>
        <p:blipFill>
          <a:blip r:embed="rId4"/>
          <a:stretch>
            <a:fillRect/>
          </a:stretch>
        </p:blipFill>
        <p:spPr>
          <a:xfrm>
            <a:off x="762000" y="3078179"/>
            <a:ext cx="10492125" cy="34750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26670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1 Kings 21:23-24</a:t>
            </a:r>
          </a:p>
          <a:p>
            <a:pPr marL="0" marR="0" indent="0" algn="just">
              <a:lnSpc>
                <a:spcPct val="100000"/>
              </a:lnSpc>
              <a:spcBef>
                <a:spcPts val="0"/>
              </a:spcBef>
              <a:spcAft>
                <a:spcPts val="1000"/>
              </a:spcAft>
              <a:buNone/>
            </a:pPr>
            <a:r>
              <a:rPr lang="en-US" u="none" strike="noStrike" baseline="30000" dirty="0">
                <a:effectLst/>
              </a:rPr>
              <a:t>23</a:t>
            </a:r>
            <a:r>
              <a:rPr lang="en-US" u="none" strike="noStrike" dirty="0">
                <a:effectLst/>
              </a:rPr>
              <a:t> </a:t>
            </a:r>
            <a:r>
              <a:rPr lang="en-US" dirty="0">
                <a:effectLst/>
              </a:rPr>
              <a:t>“Of Jezebel also has the </a:t>
            </a:r>
            <a:r>
              <a:rPr lang="en-US" cap="small" dirty="0">
                <a:effectLst/>
              </a:rPr>
              <a:t>Lord</a:t>
            </a:r>
            <a:r>
              <a:rPr lang="en-US" dirty="0">
                <a:effectLst/>
              </a:rPr>
              <a:t> spoken, saying, </a:t>
            </a:r>
            <a:r>
              <a:rPr lang="en-US" dirty="0">
                <a:solidFill>
                  <a:srgbClr val="0000CC"/>
                </a:solidFill>
                <a:effectLst/>
              </a:rPr>
              <a:t>‘</a:t>
            </a:r>
            <a:r>
              <a:rPr lang="en-US" b="1" dirty="0">
                <a:solidFill>
                  <a:srgbClr val="0000CC"/>
                </a:solidFill>
                <a:effectLst/>
              </a:rPr>
              <a:t>The dogs will eat Jezebel in the district of Jezreel.’ </a:t>
            </a:r>
            <a:r>
              <a:rPr lang="en-US" baseline="30000" dirty="0"/>
              <a:t>24</a:t>
            </a:r>
            <a:r>
              <a:rPr lang="en-US" u="none" strike="noStrike" dirty="0">
                <a:solidFill>
                  <a:srgbClr val="0000CC"/>
                </a:solidFill>
                <a:effectLst/>
              </a:rPr>
              <a:t> </a:t>
            </a:r>
            <a:r>
              <a:rPr lang="en-US" dirty="0">
                <a:solidFill>
                  <a:srgbClr val="0000CC"/>
                </a:solidFill>
              </a:rPr>
              <a:t>“</a:t>
            </a:r>
            <a:r>
              <a:rPr lang="en-US" b="1" dirty="0">
                <a:solidFill>
                  <a:srgbClr val="0000CC"/>
                </a:solidFill>
              </a:rPr>
              <a:t>The one belonging to Ahab, who dies in the city, the dogs will eat</a:t>
            </a:r>
            <a:r>
              <a:rPr lang="en-US" dirty="0">
                <a:effectLst/>
              </a:rPr>
              <a:t>, and the one who dies in the field the birds of heaven will eat.” </a:t>
            </a:r>
          </a:p>
        </p:txBody>
      </p:sp>
      <p:pic>
        <p:nvPicPr>
          <p:cNvPr id="1026" name="Picture 2" descr="Tumblr">
            <a:extLst>
              <a:ext uri="{FF2B5EF4-FFF2-40B4-BE49-F238E27FC236}">
                <a16:creationId xmlns:a16="http://schemas.microsoft.com/office/drawing/2014/main" id="{6E989F19-4CBE-0598-A2F7-60490235FE5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53224" y="2362200"/>
            <a:ext cx="3885552"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0278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Rectangle 4">
            <a:extLst>
              <a:ext uri="{FF2B5EF4-FFF2-40B4-BE49-F238E27FC236}">
                <a16:creationId xmlns:a16="http://schemas.microsoft.com/office/drawing/2014/main" id="{BB64CCC7-8C2D-4378-B328-81FAA1B1CFC7}"/>
              </a:ext>
            </a:extLst>
          </p:cNvPr>
          <p:cNvSpPr>
            <a:spLocks noGrp="1" noChangeArrowheads="1"/>
          </p:cNvSpPr>
          <p:nvPr>
            <p:ph sz="half" idx="1"/>
          </p:nvPr>
        </p:nvSpPr>
        <p:spPr>
          <a:xfrm>
            <a:off x="609600" y="1838172"/>
            <a:ext cx="10972800" cy="1438428"/>
          </a:xfrm>
        </p:spPr>
        <p:txBody>
          <a:bodyPr/>
          <a:lstStyle/>
          <a:p>
            <a:pPr algn="just">
              <a:lnSpc>
                <a:spcPct val="100000"/>
              </a:lnSpc>
              <a:spcBef>
                <a:spcPts val="0"/>
              </a:spcBef>
            </a:pPr>
            <a:r>
              <a:rPr lang="en-US" altLang="en-US" dirty="0"/>
              <a:t>Swine of course under the Law of Moses were unclean animals, </a:t>
            </a:r>
            <a:r>
              <a:rPr lang="en-US" altLang="en-US" b="1" dirty="0">
                <a:solidFill>
                  <a:srgbClr val="0000CC"/>
                </a:solidFill>
                <a:cs typeface="Calibri" panose="020F0502020204030204" pitchFamily="34" charset="0"/>
              </a:rPr>
              <a:t>but Jesus also described them as vicious, </a:t>
            </a:r>
            <a:r>
              <a:rPr lang="en-US" altLang="en-US" b="1" i="1" dirty="0">
                <a:solidFill>
                  <a:srgbClr val="0000CC"/>
                </a:solidFill>
                <a:cs typeface="Calibri" panose="020F0502020204030204" pitchFamily="34" charset="0"/>
              </a:rPr>
              <a:t>and this was not hyperbole</a:t>
            </a:r>
            <a:r>
              <a:rPr lang="en-US" altLang="en-US" b="1" dirty="0">
                <a:solidFill>
                  <a:srgbClr val="0000CC"/>
                </a:solidFill>
                <a:cs typeface="Calibri" panose="020F0502020204030204" pitchFamily="34" charset="0"/>
              </a:rPr>
              <a:t>!</a:t>
            </a:r>
          </a:p>
        </p:txBody>
      </p:sp>
      <p:sp>
        <p:nvSpPr>
          <p:cNvPr id="2" name="Text Box 4">
            <a:extLst>
              <a:ext uri="{FF2B5EF4-FFF2-40B4-BE49-F238E27FC236}">
                <a16:creationId xmlns:a16="http://schemas.microsoft.com/office/drawing/2014/main" id="{E822E700-86BA-2CC4-97E8-285DD6229EB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Rectangle 2">
            <a:extLst>
              <a:ext uri="{FF2B5EF4-FFF2-40B4-BE49-F238E27FC236}">
                <a16:creationId xmlns:a16="http://schemas.microsoft.com/office/drawing/2014/main" id="{20514F9F-8C19-BF71-D303-F20657721F01}"/>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Dogs and Swine</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7:6</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0B0F2AD0-3C16-080D-C3D0-A8783244F1B5}"/>
              </a:ext>
            </a:extLst>
          </p:cNvPr>
          <p:cNvPicPr>
            <a:picLocks noChangeAspect="1"/>
          </p:cNvPicPr>
          <p:nvPr/>
        </p:nvPicPr>
        <p:blipFill>
          <a:blip r:embed="rId3"/>
          <a:stretch>
            <a:fillRect/>
          </a:stretch>
        </p:blipFill>
        <p:spPr>
          <a:xfrm>
            <a:off x="929192" y="3154458"/>
            <a:ext cx="10333616" cy="2560542"/>
          </a:xfrm>
          <a:prstGeom prst="rect">
            <a:avLst/>
          </a:prstGeom>
          <a:ln>
            <a:solidFill>
              <a:schemeClr val="tx1"/>
            </a:solidFill>
          </a:ln>
        </p:spPr>
      </p:pic>
      <p:pic>
        <p:nvPicPr>
          <p:cNvPr id="16" name="Picture 15">
            <a:extLst>
              <a:ext uri="{FF2B5EF4-FFF2-40B4-BE49-F238E27FC236}">
                <a16:creationId xmlns:a16="http://schemas.microsoft.com/office/drawing/2014/main" id="{901F901B-EF9F-B392-72CF-04E80BC39757}"/>
              </a:ext>
            </a:extLst>
          </p:cNvPr>
          <p:cNvPicPr>
            <a:picLocks noChangeAspect="1"/>
          </p:cNvPicPr>
          <p:nvPr/>
        </p:nvPicPr>
        <p:blipFill>
          <a:blip r:embed="rId4"/>
          <a:stretch>
            <a:fillRect/>
          </a:stretch>
        </p:blipFill>
        <p:spPr>
          <a:xfrm>
            <a:off x="3168333" y="3124200"/>
            <a:ext cx="5855335" cy="3291840"/>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8672878E-DE3F-40EF-A721-C8115FA95478}"/>
              </a:ext>
            </a:extLst>
          </p:cNvPr>
          <p:cNvSpPr>
            <a:spLocks noGrp="1" noChangeArrowheads="1"/>
          </p:cNvSpPr>
          <p:nvPr>
            <p:ph sz="half" idx="1"/>
          </p:nvPr>
        </p:nvSpPr>
        <p:spPr>
          <a:xfrm>
            <a:off x="609600" y="1830615"/>
            <a:ext cx="10972800" cy="988785"/>
          </a:xfrm>
        </p:spPr>
        <p:txBody>
          <a:bodyPr>
            <a:normAutofit/>
          </a:bodyPr>
          <a:lstStyle/>
          <a:p>
            <a:pPr algn="just">
              <a:lnSpc>
                <a:spcPct val="100000"/>
              </a:lnSpc>
              <a:spcBef>
                <a:spcPts val="0"/>
              </a:spcBef>
            </a:pPr>
            <a:r>
              <a:rPr lang="en-US" altLang="en-US" dirty="0"/>
              <a:t>The Israelites regularly referred </a:t>
            </a:r>
            <a:r>
              <a:rPr lang="en-US" altLang="en-US" b="1" i="1" dirty="0">
                <a:solidFill>
                  <a:srgbClr val="0000CC"/>
                </a:solidFill>
                <a:cs typeface="Calibri" panose="020F0502020204030204" pitchFamily="34" charset="0"/>
              </a:rPr>
              <a:t>to the Gentiles</a:t>
            </a:r>
            <a:r>
              <a:rPr lang="en-US" altLang="en-US" dirty="0"/>
              <a:t> as dogs and swine since they too were unclean according to the Law of Moses.</a:t>
            </a:r>
            <a:endParaRPr lang="en-US" altLang="en-US" b="1" dirty="0">
              <a:solidFill>
                <a:srgbClr val="0000CC"/>
              </a:solidFill>
              <a:cs typeface="Calibri" panose="020F0502020204030204" pitchFamily="34" charset="0"/>
            </a:endParaRPr>
          </a:p>
        </p:txBody>
      </p:sp>
      <p:sp>
        <p:nvSpPr>
          <p:cNvPr id="2" name="Text Box 4">
            <a:extLst>
              <a:ext uri="{FF2B5EF4-FFF2-40B4-BE49-F238E27FC236}">
                <a16:creationId xmlns:a16="http://schemas.microsoft.com/office/drawing/2014/main" id="{D3857AEF-660A-0EA6-8524-E95ABDBEA16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Rectangle 2">
            <a:extLst>
              <a:ext uri="{FF2B5EF4-FFF2-40B4-BE49-F238E27FC236}">
                <a16:creationId xmlns:a16="http://schemas.microsoft.com/office/drawing/2014/main" id="{0502161E-2509-121E-88B4-9522F3BE934C}"/>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Why the caution about Dogs and Swine?</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7:6</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B5E769A0-944D-6720-C95A-B0E6730AC058}"/>
              </a:ext>
            </a:extLst>
          </p:cNvPr>
          <p:cNvPicPr>
            <a:picLocks noChangeAspect="1"/>
          </p:cNvPicPr>
          <p:nvPr/>
        </p:nvPicPr>
        <p:blipFill rotWithShape="1">
          <a:blip r:embed="rId3"/>
          <a:srcRect r="51516"/>
          <a:stretch/>
        </p:blipFill>
        <p:spPr>
          <a:xfrm>
            <a:off x="1068011" y="3337560"/>
            <a:ext cx="4875589" cy="3291840"/>
          </a:xfrm>
          <a:prstGeom prst="rect">
            <a:avLst/>
          </a:prstGeom>
        </p:spPr>
      </p:pic>
      <p:pic>
        <p:nvPicPr>
          <p:cNvPr id="4" name="Picture 3">
            <a:extLst>
              <a:ext uri="{FF2B5EF4-FFF2-40B4-BE49-F238E27FC236}">
                <a16:creationId xmlns:a16="http://schemas.microsoft.com/office/drawing/2014/main" id="{C5961DCE-BBFE-510A-43A1-3E9B8725A14E}"/>
              </a:ext>
            </a:extLst>
          </p:cNvPr>
          <p:cNvPicPr>
            <a:picLocks noChangeAspect="1"/>
          </p:cNvPicPr>
          <p:nvPr/>
        </p:nvPicPr>
        <p:blipFill>
          <a:blip r:embed="rId4"/>
          <a:stretch>
            <a:fillRect/>
          </a:stretch>
        </p:blipFill>
        <p:spPr>
          <a:xfrm>
            <a:off x="6243086" y="3344648"/>
            <a:ext cx="4875589" cy="328475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Rectangle 4">
            <a:extLst>
              <a:ext uri="{FF2B5EF4-FFF2-40B4-BE49-F238E27FC236}">
                <a16:creationId xmlns:a16="http://schemas.microsoft.com/office/drawing/2014/main" id="{CD651B34-856B-4EBA-BBDD-E6373479458C}"/>
              </a:ext>
            </a:extLst>
          </p:cNvPr>
          <p:cNvSpPr>
            <a:spLocks noGrp="1" noChangeArrowheads="1"/>
          </p:cNvSpPr>
          <p:nvPr>
            <p:ph sz="half" idx="1"/>
          </p:nvPr>
        </p:nvSpPr>
        <p:spPr>
          <a:xfrm>
            <a:off x="609600" y="1845729"/>
            <a:ext cx="10972800" cy="1507071"/>
          </a:xfrm>
        </p:spPr>
        <p:txBody>
          <a:bodyPr>
            <a:normAutofit/>
          </a:bodyPr>
          <a:lstStyle/>
          <a:p>
            <a:pPr algn="just">
              <a:lnSpc>
                <a:spcPct val="100000"/>
              </a:lnSpc>
            </a:pPr>
            <a:r>
              <a:rPr lang="en-US" altLang="en-US" dirty="0"/>
              <a:t>In the context here, Jesus applied these terms to the Jewish leadership who </a:t>
            </a:r>
            <a:r>
              <a:rPr lang="en-US" altLang="en-US" b="1" u="sng" dirty="0">
                <a:solidFill>
                  <a:srgbClr val="0000CC"/>
                </a:solidFill>
                <a:cs typeface="Calibri" panose="020F0502020204030204" pitchFamily="34" charset="0"/>
              </a:rPr>
              <a:t>would not acknowledge holiness</a:t>
            </a:r>
            <a:r>
              <a:rPr lang="en-US" altLang="en-US" b="1" dirty="0">
                <a:solidFill>
                  <a:srgbClr val="0000CC"/>
                </a:solidFill>
                <a:cs typeface="Calibri" panose="020F0502020204030204" pitchFamily="34" charset="0"/>
              </a:rPr>
              <a:t> </a:t>
            </a:r>
            <a:r>
              <a:rPr lang="en-US" altLang="en-US" dirty="0"/>
              <a:t>when they encountered it and who </a:t>
            </a:r>
            <a:r>
              <a:rPr lang="en-US" altLang="en-US" b="1" u="sng" dirty="0">
                <a:solidFill>
                  <a:srgbClr val="0000CC"/>
                </a:solidFill>
                <a:cs typeface="Calibri" panose="020F0502020204030204" pitchFamily="34" charset="0"/>
              </a:rPr>
              <a:t>placed no value on truth</a:t>
            </a:r>
            <a:r>
              <a:rPr lang="en-US" altLang="en-US" dirty="0"/>
              <a:t>, even from God himself.</a:t>
            </a:r>
            <a:endParaRPr lang="en-US" altLang="en-US" dirty="0">
              <a:solidFill>
                <a:schemeClr val="bg1"/>
              </a:solidFill>
            </a:endParaRPr>
          </a:p>
        </p:txBody>
      </p:sp>
      <p:sp>
        <p:nvSpPr>
          <p:cNvPr id="2" name="Text Box 4">
            <a:extLst>
              <a:ext uri="{FF2B5EF4-FFF2-40B4-BE49-F238E27FC236}">
                <a16:creationId xmlns:a16="http://schemas.microsoft.com/office/drawing/2014/main" id="{F7E04792-E63E-7A2D-E554-F624B413928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2">
            <a:extLst>
              <a:ext uri="{FF2B5EF4-FFF2-40B4-BE49-F238E27FC236}">
                <a16:creationId xmlns:a16="http://schemas.microsoft.com/office/drawing/2014/main" id="{D1335693-04D6-3351-8BDC-F7D36395529A}"/>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Why the caution about Dogs and Swine?</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7:6</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1026" name="Picture 2" descr="Who Were the Sadducees? – Christian Publishing House Blog">
            <a:extLst>
              <a:ext uri="{FF2B5EF4-FFF2-40B4-BE49-F238E27FC236}">
                <a16:creationId xmlns:a16="http://schemas.microsoft.com/office/drawing/2014/main" id="{A1652C17-41E9-29FA-3763-34CAFDA2F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964" y="3429000"/>
            <a:ext cx="7462073" cy="320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3">
            <a:extLst>
              <a:ext uri="{FF2B5EF4-FFF2-40B4-BE49-F238E27FC236}">
                <a16:creationId xmlns:a16="http://schemas.microsoft.com/office/drawing/2014/main" id="{5CBAE0C3-F94C-453D-8890-4AAFE91AC311}"/>
              </a:ext>
            </a:extLst>
          </p:cNvPr>
          <p:cNvSpPr>
            <a:spLocks noGrp="1" noChangeArrowheads="1"/>
          </p:cNvSpPr>
          <p:nvPr>
            <p:ph sz="half" idx="1"/>
          </p:nvPr>
        </p:nvSpPr>
        <p:spPr>
          <a:xfrm>
            <a:off x="609600" y="1828800"/>
            <a:ext cx="10972800" cy="609600"/>
          </a:xfrm>
        </p:spPr>
        <p:txBody>
          <a:bodyPr/>
          <a:lstStyle/>
          <a:p>
            <a:pPr algn="just">
              <a:lnSpc>
                <a:spcPct val="100000"/>
              </a:lnSpc>
            </a:pPr>
            <a:r>
              <a:rPr lang="en-US" altLang="en-US" dirty="0"/>
              <a:t>Jesus said these strain out a gnat and swallow a camel (Matthew 23:24).</a:t>
            </a:r>
          </a:p>
        </p:txBody>
      </p:sp>
      <p:sp>
        <p:nvSpPr>
          <p:cNvPr id="2" name="Text Box 4">
            <a:extLst>
              <a:ext uri="{FF2B5EF4-FFF2-40B4-BE49-F238E27FC236}">
                <a16:creationId xmlns:a16="http://schemas.microsoft.com/office/drawing/2014/main" id="{39E3B8D7-0F00-0F6A-46E7-E12551268E4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2">
            <a:extLst>
              <a:ext uri="{FF2B5EF4-FFF2-40B4-BE49-F238E27FC236}">
                <a16:creationId xmlns:a16="http://schemas.microsoft.com/office/drawing/2014/main" id="{E66F0FEC-4988-7D52-43AE-5A2A02955D71}"/>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Why the caution about Dogs and Swine?</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7:6</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C3017FCA-BF25-33A5-D446-B6A01FE6D5E8}"/>
              </a:ext>
            </a:extLst>
          </p:cNvPr>
          <p:cNvPicPr>
            <a:picLocks noChangeAspect="1"/>
          </p:cNvPicPr>
          <p:nvPr/>
        </p:nvPicPr>
        <p:blipFill>
          <a:blip r:embed="rId3"/>
          <a:stretch>
            <a:fillRect/>
          </a:stretch>
        </p:blipFill>
        <p:spPr>
          <a:xfrm>
            <a:off x="2316152" y="2362200"/>
            <a:ext cx="7559695" cy="420660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717D66C-59D3-4ABE-BE0A-AE6A6FC3F4BF}"/>
              </a:ext>
            </a:extLst>
          </p:cNvPr>
          <p:cNvSpPr>
            <a:spLocks noGrp="1" noChangeArrowheads="1"/>
          </p:cNvSpPr>
          <p:nvPr>
            <p:ph idx="1"/>
          </p:nvPr>
        </p:nvSpPr>
        <p:spPr>
          <a:xfrm>
            <a:off x="609600" y="1584251"/>
            <a:ext cx="10972800" cy="1616149"/>
          </a:xfrm>
        </p:spPr>
        <p:txBody>
          <a:bodyPr>
            <a:normAutofit/>
          </a:bodyPr>
          <a:lstStyle/>
          <a:p>
            <a:pPr algn="just">
              <a:lnSpc>
                <a:spcPct val="110000"/>
              </a:lnSpc>
            </a:pPr>
            <a:r>
              <a:rPr lang="en-US" altLang="en-US" dirty="0">
                <a:cs typeface="Calibri" panose="020F0502020204030204" pitchFamily="34" charset="0"/>
              </a:rPr>
              <a:t>Shaking the dust off of one’s feet was a Jewish custom that placed    responsibility on those</a:t>
            </a:r>
            <a:r>
              <a:rPr lang="en-US" altLang="en-US" b="1" dirty="0">
                <a:solidFill>
                  <a:srgbClr val="0000CC"/>
                </a:solidFill>
                <a:cs typeface="Calibri" panose="020F0502020204030204" pitchFamily="34" charset="0"/>
              </a:rPr>
              <a:t> </a:t>
            </a:r>
            <a:r>
              <a:rPr lang="en-US" altLang="en-US" b="1" u="sng" dirty="0">
                <a:solidFill>
                  <a:srgbClr val="0000CC"/>
                </a:solidFill>
                <a:cs typeface="Calibri" panose="020F0502020204030204" pitchFamily="34" charset="0"/>
              </a:rPr>
              <a:t>refusing to heed</a:t>
            </a:r>
            <a:r>
              <a:rPr lang="en-US" altLang="en-US" b="1" dirty="0">
                <a:solidFill>
                  <a:srgbClr val="0000CC"/>
                </a:solidFill>
                <a:cs typeface="Calibri" panose="020F0502020204030204" pitchFamily="34" charset="0"/>
              </a:rPr>
              <a:t> </a:t>
            </a:r>
            <a:r>
              <a:rPr lang="en-US" altLang="en-US" dirty="0">
                <a:cs typeface="Calibri" panose="020F0502020204030204" pitchFamily="34" charset="0"/>
              </a:rPr>
              <a:t>the message. (cf. Matt. 10:14; Acts 13:51)</a:t>
            </a:r>
          </a:p>
        </p:txBody>
      </p:sp>
      <p:sp>
        <p:nvSpPr>
          <p:cNvPr id="2" name="Text Box 4">
            <a:extLst>
              <a:ext uri="{FF2B5EF4-FFF2-40B4-BE49-F238E27FC236}">
                <a16:creationId xmlns:a16="http://schemas.microsoft.com/office/drawing/2014/main" id="{9CADB34F-D4B4-0CBA-57BF-2567D995DC9B}"/>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Rectangle 2">
            <a:extLst>
              <a:ext uri="{FF2B5EF4-FFF2-40B4-BE49-F238E27FC236}">
                <a16:creationId xmlns:a16="http://schemas.microsoft.com/office/drawing/2014/main" id="{6E3F0E8B-7B71-5959-FC15-7B598FB930B3}"/>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Why the caution about Dogs and Swine?</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7:6</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16236AA2-C73C-1673-05B8-FE2ECEED1077}"/>
              </a:ext>
            </a:extLst>
          </p:cNvPr>
          <p:cNvPicPr>
            <a:picLocks noChangeAspect="1"/>
          </p:cNvPicPr>
          <p:nvPr/>
        </p:nvPicPr>
        <p:blipFill>
          <a:blip r:embed="rId3"/>
          <a:stretch>
            <a:fillRect/>
          </a:stretch>
        </p:blipFill>
        <p:spPr>
          <a:xfrm>
            <a:off x="2763520" y="2895600"/>
            <a:ext cx="6664961" cy="3749040"/>
          </a:xfrm>
          <a:prstGeom prst="rect">
            <a:avLst/>
          </a:prstGeom>
          <a:ln>
            <a:solidFill>
              <a:schemeClr val="tx1"/>
            </a:solidFill>
          </a:ln>
        </p:spPr>
      </p:pic>
      <p:pic>
        <p:nvPicPr>
          <p:cNvPr id="6" name="Picture 5">
            <a:extLst>
              <a:ext uri="{FF2B5EF4-FFF2-40B4-BE49-F238E27FC236}">
                <a16:creationId xmlns:a16="http://schemas.microsoft.com/office/drawing/2014/main" id="{273C8637-A84C-1B66-4FE6-BB93645CEA5F}"/>
              </a:ext>
            </a:extLst>
          </p:cNvPr>
          <p:cNvPicPr>
            <a:picLocks noChangeAspect="1"/>
          </p:cNvPicPr>
          <p:nvPr/>
        </p:nvPicPr>
        <p:blipFill>
          <a:blip r:embed="rId4"/>
          <a:stretch>
            <a:fillRect/>
          </a:stretch>
        </p:blipFill>
        <p:spPr>
          <a:xfrm>
            <a:off x="5411207" y="4800600"/>
            <a:ext cx="1369586" cy="914400"/>
          </a:xfrm>
          <a:prstGeom prst="rect">
            <a:avLst/>
          </a:prstGeom>
        </p:spPr>
      </p:pic>
      <p:sp>
        <p:nvSpPr>
          <p:cNvPr id="7" name="TextBox 6">
            <a:extLst>
              <a:ext uri="{FF2B5EF4-FFF2-40B4-BE49-F238E27FC236}">
                <a16:creationId xmlns:a16="http://schemas.microsoft.com/office/drawing/2014/main" id="{479C6BAC-234A-9FDC-0908-FEBBBD0063F6}"/>
              </a:ext>
            </a:extLst>
          </p:cNvPr>
          <p:cNvSpPr txBox="1"/>
          <p:nvPr/>
        </p:nvSpPr>
        <p:spPr>
          <a:xfrm>
            <a:off x="2763519" y="2895600"/>
            <a:ext cx="6664962" cy="2385268"/>
          </a:xfrm>
          <a:prstGeom prst="rect">
            <a:avLst/>
          </a:prstGeom>
          <a:noFill/>
        </p:spPr>
        <p:txBody>
          <a:bodyPr wrap="square">
            <a:spAutoFit/>
          </a:bodyPr>
          <a:lstStyle/>
          <a:p>
            <a:pPr marL="0" marR="0" algn="ctr">
              <a:spcBef>
                <a:spcPts val="0"/>
              </a:spcBef>
              <a:spcAft>
                <a:spcPts val="600"/>
              </a:spcAft>
            </a:pPr>
            <a:r>
              <a:rPr lang="en-US" sz="3200" b="1" dirty="0">
                <a:solidFill>
                  <a:srgbClr val="0000CC"/>
                </a:solidFill>
                <a:latin typeface="+mn-lt"/>
                <a:cs typeface="+mn-cs"/>
              </a:rPr>
              <a:t>Matthew 10:14</a:t>
            </a:r>
          </a:p>
          <a:p>
            <a:pPr marL="0" marR="0" algn="just">
              <a:spcBef>
                <a:spcPts val="0"/>
              </a:spcBef>
              <a:spcAft>
                <a:spcPts val="0"/>
              </a:spcAft>
            </a:pPr>
            <a:r>
              <a:rPr lang="en-US" sz="2800" dirty="0">
                <a:solidFill>
                  <a:srgbClr val="C00000"/>
                </a:solidFill>
                <a:effectLst/>
                <a:latin typeface="+mn-lt"/>
              </a:rPr>
              <a:t>“Whoever does not receive you, nor </a:t>
            </a:r>
            <a:r>
              <a:rPr lang="en-US" sz="2800" b="1" u="sng" dirty="0">
                <a:solidFill>
                  <a:srgbClr val="C00000"/>
                </a:solidFill>
                <a:effectLst/>
                <a:highlight>
                  <a:srgbClr val="FFFF00"/>
                </a:highlight>
                <a:latin typeface="+mn-lt"/>
              </a:rPr>
              <a:t>heed your words</a:t>
            </a:r>
            <a:r>
              <a:rPr lang="en-US" sz="2800" dirty="0">
                <a:solidFill>
                  <a:srgbClr val="C00000"/>
                </a:solidFill>
                <a:effectLst/>
                <a:latin typeface="+mn-lt"/>
              </a:rPr>
              <a:t>, as you go out of that house or that city, </a:t>
            </a:r>
            <a:r>
              <a:rPr lang="en-US" sz="2800" b="1" u="sng" dirty="0">
                <a:solidFill>
                  <a:srgbClr val="C00000"/>
                </a:solidFill>
                <a:highlight>
                  <a:srgbClr val="FFFF00"/>
                </a:highlight>
                <a:latin typeface="+mn-lt"/>
              </a:rPr>
              <a:t>shake the dust off your feet</a:t>
            </a:r>
            <a:r>
              <a:rPr lang="en-US" sz="2800" dirty="0">
                <a:solidFill>
                  <a:srgbClr val="C00000"/>
                </a:solidFill>
                <a:effectLst/>
                <a:latin typeface="+mn-lt"/>
              </a:rPr>
              <a:t>.” (cf. </a:t>
            </a:r>
            <a:r>
              <a:rPr lang="en-US" sz="2800" dirty="0">
                <a:solidFill>
                  <a:srgbClr val="C00000"/>
                </a:solidFill>
                <a:latin typeface="+mn-lt"/>
              </a:rPr>
              <a:t>Acts </a:t>
            </a:r>
            <a:r>
              <a:rPr lang="en-US" altLang="en-US" sz="2800" dirty="0">
                <a:solidFill>
                  <a:srgbClr val="C00000"/>
                </a:solidFill>
                <a:latin typeface="+mn-lt"/>
              </a:rPr>
              <a:t>13:51)</a:t>
            </a:r>
            <a:endParaRPr lang="en-US" sz="2800" dirty="0">
              <a:solidFill>
                <a:srgbClr val="C00000"/>
              </a:solidFill>
              <a:latin typeface="+mn-lt"/>
            </a:endParaRPr>
          </a:p>
        </p:txBody>
      </p:sp>
      <p:pic>
        <p:nvPicPr>
          <p:cNvPr id="9" name="Picture 8">
            <a:extLst>
              <a:ext uri="{FF2B5EF4-FFF2-40B4-BE49-F238E27FC236}">
                <a16:creationId xmlns:a16="http://schemas.microsoft.com/office/drawing/2014/main" id="{C7D4F631-7C00-EBF8-DDEC-A23F6892D113}"/>
              </a:ext>
            </a:extLst>
          </p:cNvPr>
          <p:cNvPicPr>
            <a:picLocks noChangeAspect="1"/>
          </p:cNvPicPr>
          <p:nvPr/>
        </p:nvPicPr>
        <p:blipFill rotWithShape="1">
          <a:blip r:embed="rId5"/>
          <a:srcRect l="14987"/>
          <a:stretch/>
        </p:blipFill>
        <p:spPr>
          <a:xfrm>
            <a:off x="2763519" y="2895600"/>
            <a:ext cx="6664961" cy="3749040"/>
          </a:xfrm>
          <a:prstGeom prst="rect">
            <a:avLst/>
          </a:prstGeom>
          <a:ln>
            <a:solidFill>
              <a:schemeClr val="tx1"/>
            </a:solidFill>
          </a:ln>
        </p:spPr>
      </p:pic>
    </p:spTree>
    <p:extLst>
      <p:ext uri="{BB962C8B-B14F-4D97-AF65-F5344CB8AC3E}">
        <p14:creationId xmlns:p14="http://schemas.microsoft.com/office/powerpoint/2010/main" val="111999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599" y="1542396"/>
            <a:ext cx="10972802" cy="3108543"/>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 rule of life,” that all the trouble has arisen.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sz="2800" b="1" i="1" u="none" strike="noStrike" kern="1200" cap="none" spc="0" normalizeH="0" baseline="0" noProof="0" dirty="0">
                <a:ln>
                  <a:noFill/>
                </a:ln>
                <a:solidFill>
                  <a:srgbClr val="CC00FF"/>
                </a:solidFill>
                <a:effectLst/>
                <a:uLnTx/>
                <a:uFillTx/>
                <a:latin typeface="Calibri" panose="020F0502020204030204" pitchFamily="34" charset="0"/>
                <a:ea typeface="+mn-ea"/>
                <a:cs typeface="Calibri" panose="020F0502020204030204" pitchFamily="34" charset="0"/>
              </a:rPr>
              <a:t>God has another principle under which He has put his saints: “Ye are not under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1952625" y="228601"/>
            <a:ext cx="8286750" cy="126188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599" y="76200"/>
            <a:ext cx="828881" cy="1097280"/>
          </a:xfrm>
          <a:prstGeom prst="rect">
            <a:avLst/>
          </a:prstGeom>
          <a:ln>
            <a:solidFill>
              <a:schemeClr val="tx1"/>
            </a:solidFill>
          </a:ln>
        </p:spPr>
      </p:pic>
      <p:sp>
        <p:nvSpPr>
          <p:cNvPr id="3" name="Rectangle 2">
            <a:extLst>
              <a:ext uri="{FF2B5EF4-FFF2-40B4-BE49-F238E27FC236}">
                <a16:creationId xmlns:a16="http://schemas.microsoft.com/office/drawing/2014/main" id="{33853642-A630-4A84-ACDC-B8FA91DD4EA7}"/>
              </a:ext>
            </a:extLst>
          </p:cNvPr>
          <p:cNvSpPr/>
          <p:nvPr/>
        </p:nvSpPr>
        <p:spPr>
          <a:xfrm>
            <a:off x="2019300" y="6400800"/>
            <a:ext cx="81534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PDF Download Here</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https://archive.org/details/Romans_Verse_By_Verse-NewellWR</a:t>
            </a:r>
          </a:p>
        </p:txBody>
      </p:sp>
    </p:spTree>
    <p:extLst>
      <p:ext uri="{BB962C8B-B14F-4D97-AF65-F5344CB8AC3E}">
        <p14:creationId xmlns:p14="http://schemas.microsoft.com/office/powerpoint/2010/main" val="32019189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7:1–12</a:t>
            </a:r>
          </a:p>
          <a:p>
            <a:pPr marL="0" marR="0" indent="0" algn="just">
              <a:lnSpc>
                <a:spcPct val="100000"/>
              </a:lnSpc>
              <a:spcBef>
                <a:spcPts val="0"/>
              </a:spcBef>
              <a:spcAft>
                <a:spcPts val="1000"/>
              </a:spcAft>
              <a:buNone/>
            </a:pPr>
            <a:r>
              <a:rPr lang="en-US" dirty="0">
                <a:solidFill>
                  <a:srgbClr val="C00000"/>
                </a:solidFill>
              </a:rPr>
              <a:t>…</a:t>
            </a:r>
            <a:r>
              <a:rPr lang="en-US" b="1" baseline="30000" dirty="0">
                <a:solidFill>
                  <a:srgbClr val="C00000"/>
                </a:solidFill>
                <a:highlight>
                  <a:srgbClr val="FFFF00"/>
                </a:highlight>
              </a:rPr>
              <a:t>7</a:t>
            </a:r>
            <a:r>
              <a:rPr lang="en-US" b="1" dirty="0">
                <a:solidFill>
                  <a:srgbClr val="C00000"/>
                </a:solidFill>
                <a:highlight>
                  <a:srgbClr val="FFFF00"/>
                </a:highlight>
              </a:rPr>
              <a:t> “Ask, and it will be given to you; seek, and you will find; knock,...and it </a:t>
            </a:r>
            <a:r>
              <a:rPr lang="en-US" b="1" dirty="0">
                <a:solidFill>
                  <a:srgbClr val="C00000"/>
                </a:solidFill>
                <a:effectLst/>
                <a:highlight>
                  <a:srgbClr val="FFFF00"/>
                </a:highlight>
              </a:rPr>
              <a:t>will be opened to you. </a:t>
            </a:r>
            <a:r>
              <a:rPr lang="en-US" b="1" u="none" strike="noStrike" baseline="30000" dirty="0">
                <a:solidFill>
                  <a:srgbClr val="C00000"/>
                </a:solidFill>
                <a:effectLst/>
                <a:highlight>
                  <a:srgbClr val="FFFF00"/>
                </a:highlight>
              </a:rPr>
              <a:t>8</a:t>
            </a:r>
            <a:r>
              <a:rPr lang="en-US" b="1" u="none" strike="noStrike" dirty="0">
                <a:solidFill>
                  <a:srgbClr val="C00000"/>
                </a:solidFill>
                <a:effectLst/>
                <a:highlight>
                  <a:srgbClr val="FFFF00"/>
                </a:highlight>
              </a:rPr>
              <a:t> </a:t>
            </a:r>
            <a:r>
              <a:rPr lang="en-US" b="1" dirty="0">
                <a:solidFill>
                  <a:srgbClr val="C00000"/>
                </a:solidFill>
                <a:effectLst/>
                <a:highlight>
                  <a:srgbClr val="FFFF00"/>
                </a:highlight>
              </a:rPr>
              <a:t>“For everyone who asks receives, and he who seeks finds, and to him who knocks it will be opened. </a:t>
            </a:r>
            <a:r>
              <a:rPr lang="en-US" b="1" u="none" strike="noStrike" baseline="30000" dirty="0">
                <a:solidFill>
                  <a:srgbClr val="C00000"/>
                </a:solidFill>
                <a:effectLst/>
                <a:highlight>
                  <a:srgbClr val="FFFF00"/>
                </a:highlight>
              </a:rPr>
              <a:t>9</a:t>
            </a:r>
            <a:r>
              <a:rPr lang="en-US" b="1" u="none" strike="noStrike" dirty="0">
                <a:solidFill>
                  <a:srgbClr val="C00000"/>
                </a:solidFill>
                <a:effectLst/>
                <a:highlight>
                  <a:srgbClr val="FFFF00"/>
                </a:highlight>
              </a:rPr>
              <a:t> </a:t>
            </a:r>
            <a:r>
              <a:rPr lang="en-US" b="1" dirty="0">
                <a:solidFill>
                  <a:srgbClr val="C00000"/>
                </a:solidFill>
                <a:effectLst/>
                <a:highlight>
                  <a:srgbClr val="FFFF00"/>
                </a:highlight>
              </a:rPr>
              <a:t>“Or what man is there among you who, when his son asks for a loaf, will give him a stone? </a:t>
            </a:r>
            <a:r>
              <a:rPr lang="en-US" b="1" u="none" strike="noStrike" baseline="30000" dirty="0">
                <a:solidFill>
                  <a:srgbClr val="C00000"/>
                </a:solidFill>
                <a:effectLst/>
                <a:highlight>
                  <a:srgbClr val="FFFF00"/>
                </a:highlight>
              </a:rPr>
              <a:t>10</a:t>
            </a:r>
            <a:r>
              <a:rPr lang="en-US" b="1" u="none" strike="noStrike" dirty="0">
                <a:solidFill>
                  <a:srgbClr val="C00000"/>
                </a:solidFill>
                <a:effectLst/>
                <a:highlight>
                  <a:srgbClr val="FFFF00"/>
                </a:highlight>
              </a:rPr>
              <a:t> </a:t>
            </a:r>
            <a:r>
              <a:rPr lang="en-US" b="1" dirty="0">
                <a:solidFill>
                  <a:srgbClr val="C00000"/>
                </a:solidFill>
                <a:effectLst/>
                <a:highlight>
                  <a:srgbClr val="FFFF00"/>
                </a:highlight>
              </a:rPr>
              <a:t>“Or if he asks for a fish, he will not give him a snake, will he? </a:t>
            </a:r>
            <a:r>
              <a:rPr lang="en-US" b="1" u="none" strike="noStrike" baseline="30000" dirty="0">
                <a:solidFill>
                  <a:srgbClr val="C00000"/>
                </a:solidFill>
                <a:effectLst/>
                <a:highlight>
                  <a:srgbClr val="FFFF00"/>
                </a:highlight>
              </a:rPr>
              <a:t>11</a:t>
            </a:r>
            <a:r>
              <a:rPr lang="en-US" b="1" u="none" strike="noStrike" dirty="0">
                <a:solidFill>
                  <a:srgbClr val="C00000"/>
                </a:solidFill>
                <a:effectLst/>
                <a:highlight>
                  <a:srgbClr val="FFFF00"/>
                </a:highlight>
              </a:rPr>
              <a:t> </a:t>
            </a:r>
            <a:r>
              <a:rPr lang="en-US" b="1" dirty="0">
                <a:solidFill>
                  <a:srgbClr val="C00000"/>
                </a:solidFill>
                <a:effectLst/>
                <a:highlight>
                  <a:srgbClr val="FFFF00"/>
                </a:highlight>
              </a:rPr>
              <a:t>“If you then, being evil, know how to give good gifts to your children, how much more will your Father who is in heaven give what is good to those who ask Him!</a:t>
            </a:r>
            <a:r>
              <a:rPr lang="en-US" dirty="0">
                <a:solidFill>
                  <a:srgbClr val="C00000"/>
                </a:solidFill>
                <a:effectLst/>
              </a:rPr>
              <a:t> </a:t>
            </a:r>
            <a:r>
              <a:rPr lang="en-US" u="none" strike="noStrike" baseline="30000" dirty="0">
                <a:solidFill>
                  <a:srgbClr val="C00000"/>
                </a:solidFill>
                <a:effectLst/>
              </a:rPr>
              <a:t>12</a:t>
            </a:r>
            <a:r>
              <a:rPr lang="en-US" u="none" strike="noStrike" dirty="0">
                <a:solidFill>
                  <a:srgbClr val="C00000"/>
                </a:solidFill>
                <a:effectLst/>
              </a:rPr>
              <a:t> </a:t>
            </a:r>
            <a:r>
              <a:rPr lang="en-US" dirty="0">
                <a:solidFill>
                  <a:srgbClr val="C00000"/>
                </a:solidFill>
                <a:effectLst/>
              </a:rPr>
              <a:t>“In everything, therefore, treat people the same way you want them to treat you, for this is the Law and the Prophets. </a:t>
            </a:r>
          </a:p>
        </p:txBody>
      </p:sp>
    </p:spTree>
    <p:extLst>
      <p:ext uri="{BB962C8B-B14F-4D97-AF65-F5344CB8AC3E}">
        <p14:creationId xmlns:p14="http://schemas.microsoft.com/office/powerpoint/2010/main" val="27800303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a:extLst>
              <a:ext uri="{FF2B5EF4-FFF2-40B4-BE49-F238E27FC236}">
                <a16:creationId xmlns:a16="http://schemas.microsoft.com/office/drawing/2014/main" id="{E484842D-A09E-4F2C-B765-C6C86F94A01F}"/>
              </a:ext>
            </a:extLst>
          </p:cNvPr>
          <p:cNvSpPr>
            <a:spLocks noGrp="1" noChangeArrowheads="1"/>
          </p:cNvSpPr>
          <p:nvPr>
            <p:ph sz="half" idx="1"/>
          </p:nvPr>
        </p:nvSpPr>
        <p:spPr>
          <a:xfrm>
            <a:off x="609600" y="1752600"/>
            <a:ext cx="10972800" cy="1371600"/>
          </a:xfrm>
        </p:spPr>
        <p:txBody>
          <a:bodyPr>
            <a:noAutofit/>
          </a:bodyPr>
          <a:lstStyle/>
          <a:p>
            <a:pPr>
              <a:lnSpc>
                <a:spcPct val="100000"/>
              </a:lnSpc>
            </a:pPr>
            <a:r>
              <a:rPr lang="en-US" altLang="en-US" dirty="0"/>
              <a:t>Jesus tells his listeners to ask, seek, and knock.  Why?  Because </a:t>
            </a:r>
            <a:r>
              <a:rPr lang="en-US" dirty="0"/>
              <a:t>ABBA, Father wants to reward those who do so</a:t>
            </a:r>
            <a:r>
              <a:rPr lang="en-US" altLang="en-US" dirty="0"/>
              <a:t>  (cf. Phil. 4:6; James 1:5-6; 1 John 3:22 5:14-15).  </a:t>
            </a:r>
          </a:p>
        </p:txBody>
      </p:sp>
      <p:sp>
        <p:nvSpPr>
          <p:cNvPr id="2" name="Text Box 4">
            <a:extLst>
              <a:ext uri="{FF2B5EF4-FFF2-40B4-BE49-F238E27FC236}">
                <a16:creationId xmlns:a16="http://schemas.microsoft.com/office/drawing/2014/main" id="{C9ED8296-7A5D-3F29-A125-F73660A31B4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Rectangle 2">
            <a:extLst>
              <a:ext uri="{FF2B5EF4-FFF2-40B4-BE49-F238E27FC236}">
                <a16:creationId xmlns:a16="http://schemas.microsoft.com/office/drawing/2014/main" id="{35F401F4-6391-DFB1-88F5-977D36BB0C6A}"/>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Ask, Seek and Knock</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7:7-11</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5BD1F2E1-4B71-9CF5-9F96-E7BE0CEC3919}"/>
              </a:ext>
            </a:extLst>
          </p:cNvPr>
          <p:cNvPicPr>
            <a:picLocks noChangeAspect="1"/>
          </p:cNvPicPr>
          <p:nvPr/>
        </p:nvPicPr>
        <p:blipFill>
          <a:blip r:embed="rId3"/>
          <a:stretch>
            <a:fillRect/>
          </a:stretch>
        </p:blipFill>
        <p:spPr>
          <a:xfrm>
            <a:off x="3746500" y="3352800"/>
            <a:ext cx="4699001" cy="2971800"/>
          </a:xfrm>
          <a:prstGeom prst="rect">
            <a:avLst/>
          </a:prstGeom>
          <a:ln>
            <a:solidFill>
              <a:schemeClr val="tx1"/>
            </a:solidFill>
          </a:ln>
        </p:spPr>
      </p:pic>
      <p:sp>
        <p:nvSpPr>
          <p:cNvPr id="6" name="TextBox 5">
            <a:extLst>
              <a:ext uri="{FF2B5EF4-FFF2-40B4-BE49-F238E27FC236}">
                <a16:creationId xmlns:a16="http://schemas.microsoft.com/office/drawing/2014/main" id="{8AAFDE97-7E7D-2A8E-9012-6B60C34703E8}"/>
              </a:ext>
            </a:extLst>
          </p:cNvPr>
          <p:cNvSpPr txBox="1"/>
          <p:nvPr/>
        </p:nvSpPr>
        <p:spPr>
          <a:xfrm>
            <a:off x="3733799" y="3352800"/>
            <a:ext cx="4699001" cy="2062103"/>
          </a:xfrm>
          <a:prstGeom prst="rect">
            <a:avLst/>
          </a:prstGeom>
          <a:noFill/>
        </p:spPr>
        <p:txBody>
          <a:bodyPr wrap="square">
            <a:spAutoFit/>
          </a:bodyPr>
          <a:lstStyle/>
          <a:p>
            <a:pPr algn="ctr">
              <a:spcAft>
                <a:spcPts val="1200"/>
              </a:spcAft>
            </a:pPr>
            <a:r>
              <a:rPr lang="en-US" altLang="en-US" sz="2800" b="1" dirty="0">
                <a:solidFill>
                  <a:srgbClr val="0000CC"/>
                </a:solidFill>
                <a:latin typeface="+mn-lt"/>
                <a:cs typeface="+mn-cs"/>
              </a:rPr>
              <a:t>Hebrews 11:6</a:t>
            </a:r>
          </a:p>
          <a:p>
            <a:pPr algn="just"/>
            <a:r>
              <a:rPr lang="en-US" altLang="en-US" sz="2400" dirty="0">
                <a:latin typeface="Calibri" panose="020F0502020204030204" pitchFamily="34" charset="0"/>
                <a:cs typeface="Calibri" panose="020F0502020204030204" pitchFamily="34" charset="0"/>
              </a:rPr>
              <a:t>“…he who comes to God must believe that He is and that He is a rewarder of </a:t>
            </a:r>
            <a:r>
              <a:rPr lang="en-US" altLang="en-US" sz="2400" b="1" dirty="0">
                <a:solidFill>
                  <a:srgbClr val="0000CC"/>
                </a:solidFill>
                <a:latin typeface="Calibri" panose="020F0502020204030204" pitchFamily="34" charset="0"/>
                <a:cs typeface="Calibri" panose="020F0502020204030204" pitchFamily="34" charset="0"/>
              </a:rPr>
              <a:t>those who seek Him</a:t>
            </a:r>
            <a:r>
              <a:rPr lang="en-US" altLang="en-US" sz="2400" dirty="0">
                <a:latin typeface="Calibri" panose="020F0502020204030204" pitchFamily="34" charset="0"/>
                <a:cs typeface="Calibri" panose="020F0502020204030204" pitchFamily="34" charset="0"/>
              </a:rPr>
              <a:t>.”</a:t>
            </a:r>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3">
            <a:extLst>
              <a:ext uri="{FF2B5EF4-FFF2-40B4-BE49-F238E27FC236}">
                <a16:creationId xmlns:a16="http://schemas.microsoft.com/office/drawing/2014/main" id="{17C67E5D-1F73-43DB-B2C2-A535236F2B8C}"/>
              </a:ext>
            </a:extLst>
          </p:cNvPr>
          <p:cNvSpPr>
            <a:spLocks noGrp="1" noChangeArrowheads="1"/>
          </p:cNvSpPr>
          <p:nvPr>
            <p:ph sz="half" idx="1"/>
          </p:nvPr>
        </p:nvSpPr>
        <p:spPr>
          <a:xfrm>
            <a:off x="609600" y="1829355"/>
            <a:ext cx="10972800" cy="1371045"/>
          </a:xfrm>
        </p:spPr>
        <p:txBody>
          <a:bodyPr>
            <a:normAutofit/>
          </a:bodyPr>
          <a:lstStyle/>
          <a:p>
            <a:pPr algn="just">
              <a:lnSpc>
                <a:spcPct val="90000"/>
              </a:lnSpc>
            </a:pPr>
            <a:r>
              <a:rPr lang="en-US" altLang="en-US" dirty="0"/>
              <a:t>Why Knock? – In New Testament times, when a person who knew you, knocked on your door, </a:t>
            </a:r>
            <a:r>
              <a:rPr lang="en-US" altLang="en-US" b="1" dirty="0">
                <a:solidFill>
                  <a:srgbClr val="0000CC"/>
                </a:solidFill>
                <a:cs typeface="Calibri" panose="020F0502020204030204" pitchFamily="34" charset="0"/>
              </a:rPr>
              <a:t>the person also called out who they were as they knocked.  </a:t>
            </a:r>
            <a:r>
              <a:rPr lang="en-US" altLang="en-US" sz="2800" dirty="0">
                <a:cs typeface="Calibri" panose="020F0502020204030204" pitchFamily="34" charset="0"/>
              </a:rPr>
              <a:t>So, to knock implied that you were looking for fellowship.</a:t>
            </a:r>
            <a:endParaRPr lang="en-US" altLang="en-US" dirty="0">
              <a:solidFill>
                <a:srgbClr val="0000FF"/>
              </a:solidFill>
            </a:endParaRPr>
          </a:p>
        </p:txBody>
      </p:sp>
      <p:sp>
        <p:nvSpPr>
          <p:cNvPr id="2" name="Text Box 4">
            <a:extLst>
              <a:ext uri="{FF2B5EF4-FFF2-40B4-BE49-F238E27FC236}">
                <a16:creationId xmlns:a16="http://schemas.microsoft.com/office/drawing/2014/main" id="{5F890C32-0EE6-05D1-9E35-8ACC25111F8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2">
            <a:extLst>
              <a:ext uri="{FF2B5EF4-FFF2-40B4-BE49-F238E27FC236}">
                <a16:creationId xmlns:a16="http://schemas.microsoft.com/office/drawing/2014/main" id="{32C78935-7FAB-6892-B08D-FE454A224962}"/>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Ask, Seek and Knock</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7:7-11</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7E0AA8B9-94F7-3040-21A2-DAD2ED785F6E}"/>
              </a:ext>
            </a:extLst>
          </p:cNvPr>
          <p:cNvPicPr>
            <a:picLocks noChangeAspect="1"/>
          </p:cNvPicPr>
          <p:nvPr/>
        </p:nvPicPr>
        <p:blipFill>
          <a:blip r:embed="rId3"/>
          <a:stretch>
            <a:fillRect/>
          </a:stretch>
        </p:blipFill>
        <p:spPr>
          <a:xfrm>
            <a:off x="3251200" y="3200400"/>
            <a:ext cx="568960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2ECF41A-FC01-4003-A469-F2951F9235D6}"/>
              </a:ext>
            </a:extLst>
          </p:cNvPr>
          <p:cNvSpPr>
            <a:spLocks noGrp="1" noChangeArrowheads="1"/>
          </p:cNvSpPr>
          <p:nvPr>
            <p:ph type="title"/>
          </p:nvPr>
        </p:nvSpPr>
        <p:spPr>
          <a:xfrm>
            <a:off x="609600" y="685800"/>
            <a:ext cx="10972800" cy="914400"/>
          </a:xfrm>
        </p:spPr>
        <p:txBody>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‘Ask, seek and knock’ is also about God’s character!</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7:7-11 </a:t>
            </a:r>
          </a:p>
        </p:txBody>
      </p:sp>
      <p:sp>
        <p:nvSpPr>
          <p:cNvPr id="32779" name="Rectangle 11">
            <a:extLst>
              <a:ext uri="{FF2B5EF4-FFF2-40B4-BE49-F238E27FC236}">
                <a16:creationId xmlns:a16="http://schemas.microsoft.com/office/drawing/2014/main" id="{315A9CB7-F39F-4725-BEE6-E61819C17841}"/>
              </a:ext>
            </a:extLst>
          </p:cNvPr>
          <p:cNvSpPr>
            <a:spLocks noChangeArrowheads="1"/>
          </p:cNvSpPr>
          <p:nvPr/>
        </p:nvSpPr>
        <p:spPr bwMode="auto">
          <a:xfrm>
            <a:off x="609600" y="1752600"/>
            <a:ext cx="10972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marL="228600" indent="-228600" algn="just">
              <a:spcBef>
                <a:spcPts val="1000"/>
              </a:spcBef>
              <a:buFont typeface="Arial" panose="020B0604020202020204" pitchFamily="34" charset="0"/>
              <a:buChar char="•"/>
            </a:pPr>
            <a:r>
              <a:rPr lang="en-US" altLang="en-US" dirty="0">
                <a:latin typeface="+mn-lt"/>
                <a:cs typeface="+mn-cs"/>
              </a:rPr>
              <a:t>God's </a:t>
            </a:r>
            <a:r>
              <a:rPr lang="en-US" altLang="en-US" b="1" u="sng" dirty="0">
                <a:solidFill>
                  <a:srgbClr val="0000CC"/>
                </a:solidFill>
                <a:latin typeface="Calibri" panose="020F0502020204030204" pitchFamily="34" charset="0"/>
                <a:cs typeface="Calibri" panose="020F0502020204030204" pitchFamily="34" charset="0"/>
              </a:rPr>
              <a:t>intent</a:t>
            </a:r>
            <a:r>
              <a:rPr lang="en-US" altLang="en-US" dirty="0">
                <a:latin typeface="+mn-lt"/>
                <a:cs typeface="+mn-cs"/>
              </a:rPr>
              <a:t> for us to come to Him in faith, </a:t>
            </a:r>
            <a:r>
              <a:rPr lang="en-US" altLang="en-US" b="1" u="sng" dirty="0">
                <a:solidFill>
                  <a:srgbClr val="0000CC"/>
                </a:solidFill>
                <a:latin typeface="Calibri" panose="020F0502020204030204" pitchFamily="34" charset="0"/>
                <a:cs typeface="Calibri" panose="020F0502020204030204" pitchFamily="34" charset="0"/>
              </a:rPr>
              <a:t>is benevolence</a:t>
            </a:r>
            <a:r>
              <a:rPr lang="en-US" altLang="en-US" dirty="0">
                <a:latin typeface="+mn-lt"/>
                <a:cs typeface="+mn-cs"/>
              </a:rPr>
              <a:t>.</a:t>
            </a:r>
          </a:p>
        </p:txBody>
      </p:sp>
      <p:sp>
        <p:nvSpPr>
          <p:cNvPr id="2" name="Text Box 4">
            <a:extLst>
              <a:ext uri="{FF2B5EF4-FFF2-40B4-BE49-F238E27FC236}">
                <a16:creationId xmlns:a16="http://schemas.microsoft.com/office/drawing/2014/main" id="{3C32F4DC-4F4A-F180-F63B-5A1D719304B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7" name="Picture 6">
            <a:extLst>
              <a:ext uri="{FF2B5EF4-FFF2-40B4-BE49-F238E27FC236}">
                <a16:creationId xmlns:a16="http://schemas.microsoft.com/office/drawing/2014/main" id="{C4CAA33B-84BE-9D30-A768-2B0B10C5D007}"/>
              </a:ext>
            </a:extLst>
          </p:cNvPr>
          <p:cNvPicPr>
            <a:picLocks noChangeAspect="1"/>
          </p:cNvPicPr>
          <p:nvPr/>
        </p:nvPicPr>
        <p:blipFill>
          <a:blip r:embed="rId3"/>
          <a:stretch>
            <a:fillRect/>
          </a:stretch>
        </p:blipFill>
        <p:spPr>
          <a:xfrm>
            <a:off x="3821995" y="2362200"/>
            <a:ext cx="4548010" cy="3572566"/>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2ECF41A-FC01-4003-A469-F2951F9235D6}"/>
              </a:ext>
            </a:extLst>
          </p:cNvPr>
          <p:cNvSpPr>
            <a:spLocks noGrp="1" noChangeArrowheads="1"/>
          </p:cNvSpPr>
          <p:nvPr>
            <p:ph type="title"/>
          </p:nvPr>
        </p:nvSpPr>
        <p:spPr>
          <a:xfrm>
            <a:off x="609600" y="685800"/>
            <a:ext cx="10972800" cy="914400"/>
          </a:xfrm>
        </p:spPr>
        <p:txBody>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‘Ask, seek and knock’ is also about God’s character!</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7:7-11 </a:t>
            </a:r>
          </a:p>
        </p:txBody>
      </p:sp>
      <p:sp>
        <p:nvSpPr>
          <p:cNvPr id="32779" name="Rectangle 11">
            <a:extLst>
              <a:ext uri="{FF2B5EF4-FFF2-40B4-BE49-F238E27FC236}">
                <a16:creationId xmlns:a16="http://schemas.microsoft.com/office/drawing/2014/main" id="{315A9CB7-F39F-4725-BEE6-E61819C17841}"/>
              </a:ext>
            </a:extLst>
          </p:cNvPr>
          <p:cNvSpPr>
            <a:spLocks noChangeArrowheads="1"/>
          </p:cNvSpPr>
          <p:nvPr/>
        </p:nvSpPr>
        <p:spPr bwMode="auto">
          <a:xfrm>
            <a:off x="609600" y="1752600"/>
            <a:ext cx="10972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marL="228600" indent="-228600" algn="just">
              <a:spcBef>
                <a:spcPts val="1000"/>
              </a:spcBef>
              <a:buFont typeface="Arial" panose="020B0604020202020204" pitchFamily="34" charset="0"/>
              <a:buChar char="•"/>
            </a:pPr>
            <a:r>
              <a:rPr lang="en-US" altLang="en-US" dirty="0">
                <a:latin typeface="+mn-lt"/>
                <a:cs typeface="+mn-cs"/>
              </a:rPr>
              <a:t>God is not </a:t>
            </a:r>
            <a:r>
              <a:rPr lang="en-US" altLang="en-US" b="1" u="sng" dirty="0">
                <a:solidFill>
                  <a:srgbClr val="0000CC"/>
                </a:solidFill>
                <a:latin typeface="Calibri" panose="020F0502020204030204" pitchFamily="34" charset="0"/>
                <a:cs typeface="Calibri" panose="020F0502020204030204" pitchFamily="34" charset="0"/>
              </a:rPr>
              <a:t>capricious</a:t>
            </a:r>
            <a:r>
              <a:rPr lang="en-US" altLang="en-US" dirty="0">
                <a:latin typeface="+mn-lt"/>
                <a:cs typeface="+mn-cs"/>
              </a:rPr>
              <a:t>, unpredictable, or unreliable.</a:t>
            </a:r>
          </a:p>
        </p:txBody>
      </p:sp>
      <p:sp>
        <p:nvSpPr>
          <p:cNvPr id="2" name="Text Box 4">
            <a:extLst>
              <a:ext uri="{FF2B5EF4-FFF2-40B4-BE49-F238E27FC236}">
                <a16:creationId xmlns:a16="http://schemas.microsoft.com/office/drawing/2014/main" id="{3C32F4DC-4F4A-F180-F63B-5A1D719304B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graphicFrame>
        <p:nvGraphicFramePr>
          <p:cNvPr id="5" name="Table 5">
            <a:extLst>
              <a:ext uri="{FF2B5EF4-FFF2-40B4-BE49-F238E27FC236}">
                <a16:creationId xmlns:a16="http://schemas.microsoft.com/office/drawing/2014/main" id="{59BC7ED2-C662-0028-B5BD-E164B61EA997}"/>
              </a:ext>
            </a:extLst>
          </p:cNvPr>
          <p:cNvGraphicFramePr>
            <a:graphicFrameLocks noGrp="1"/>
          </p:cNvGraphicFramePr>
          <p:nvPr>
            <p:extLst>
              <p:ext uri="{D42A27DB-BD31-4B8C-83A1-F6EECF244321}">
                <p14:modId xmlns:p14="http://schemas.microsoft.com/office/powerpoint/2010/main" val="247064939"/>
              </p:ext>
            </p:extLst>
          </p:nvPr>
        </p:nvGraphicFramePr>
        <p:xfrm>
          <a:off x="3086100" y="2468880"/>
          <a:ext cx="6019800" cy="3931920"/>
        </p:xfrm>
        <a:graphic>
          <a:graphicData uri="http://schemas.openxmlformats.org/drawingml/2006/table">
            <a:tbl>
              <a:tblPr firstRow="1" bandRow="1">
                <a:tableStyleId>{5C22544A-7EE6-4342-B048-85BDC9FD1C3A}</a:tableStyleId>
              </a:tblPr>
              <a:tblGrid>
                <a:gridCol w="6019800">
                  <a:extLst>
                    <a:ext uri="{9D8B030D-6E8A-4147-A177-3AD203B41FA5}">
                      <a16:colId xmlns:a16="http://schemas.microsoft.com/office/drawing/2014/main" val="36329106"/>
                    </a:ext>
                  </a:extLst>
                </a:gridCol>
              </a:tblGrid>
              <a:tr h="731520">
                <a:tc>
                  <a:txBody>
                    <a:bodyPr/>
                    <a:lstStyle/>
                    <a:p>
                      <a:pPr algn="ctr"/>
                      <a:r>
                        <a:rPr lang="en-US" sz="3200" b="0" dirty="0">
                          <a:solidFill>
                            <a:srgbClr val="00FFFF"/>
                          </a:solidFill>
                        </a:rPr>
                        <a:t>Five Faulty Views of God</a:t>
                      </a:r>
                    </a:p>
                  </a:txBody>
                  <a:tcPr anchor="ctr">
                    <a:solidFill>
                      <a:schemeClr val="tx1"/>
                    </a:solidFill>
                  </a:tcPr>
                </a:tc>
                <a:extLst>
                  <a:ext uri="{0D108BD9-81ED-4DB2-BD59-A6C34878D82A}">
                    <a16:rowId xmlns:a16="http://schemas.microsoft.com/office/drawing/2014/main" val="4238073757"/>
                  </a:ext>
                </a:extLst>
              </a:tr>
              <a:tr h="640080">
                <a:tc>
                  <a:txBody>
                    <a:bodyPr/>
                    <a:lstStyle/>
                    <a:p>
                      <a:pPr marL="114300" indent="0"/>
                      <a:r>
                        <a:rPr lang="en-US" sz="2800" dirty="0"/>
                        <a:t>The </a:t>
                      </a:r>
                      <a:r>
                        <a:rPr lang="en-US" sz="2800" b="1" u="sng" dirty="0">
                          <a:solidFill>
                            <a:srgbClr val="C00000"/>
                          </a:solidFill>
                        </a:rPr>
                        <a:t>cruel</a:t>
                      </a:r>
                      <a:r>
                        <a:rPr lang="en-US" sz="2800" dirty="0"/>
                        <a:t> and capricious God.</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0209004"/>
                  </a:ext>
                </a:extLst>
              </a:tr>
              <a:tr h="640080">
                <a:tc>
                  <a:txBody>
                    <a:bodyPr/>
                    <a:lstStyle/>
                    <a:p>
                      <a:pPr marL="114300" indent="0"/>
                      <a:r>
                        <a:rPr lang="en-US" sz="2800" dirty="0"/>
                        <a:t>The </a:t>
                      </a:r>
                      <a:r>
                        <a:rPr lang="en-US" sz="2800" b="1" u="sng" kern="1200" dirty="0">
                          <a:solidFill>
                            <a:srgbClr val="C00000"/>
                          </a:solidFill>
                          <a:latin typeface="+mn-lt"/>
                          <a:ea typeface="+mn-ea"/>
                          <a:cs typeface="+mn-cs"/>
                        </a:rPr>
                        <a:t>demanding</a:t>
                      </a:r>
                      <a:r>
                        <a:rPr lang="en-US" sz="2800" dirty="0"/>
                        <a:t> and unforgiving God.</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1567636"/>
                  </a:ext>
                </a:extLst>
              </a:tr>
              <a:tr h="640080">
                <a:tc>
                  <a:txBody>
                    <a:bodyPr/>
                    <a:lstStyle/>
                    <a:p>
                      <a:pPr marL="114300" indent="0"/>
                      <a:r>
                        <a:rPr lang="en-US" sz="2800" dirty="0"/>
                        <a:t>The selective and </a:t>
                      </a:r>
                      <a:r>
                        <a:rPr lang="en-US" sz="2800" b="1" u="sng" kern="1200" dirty="0">
                          <a:solidFill>
                            <a:srgbClr val="C00000"/>
                          </a:solidFill>
                          <a:latin typeface="+mn-lt"/>
                          <a:ea typeface="+mn-ea"/>
                          <a:cs typeface="+mn-cs"/>
                        </a:rPr>
                        <a:t>unfair</a:t>
                      </a:r>
                      <a:r>
                        <a:rPr lang="en-US" sz="2800" dirty="0"/>
                        <a:t> God.</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1523275"/>
                  </a:ext>
                </a:extLst>
              </a:tr>
              <a:tr h="640080">
                <a:tc>
                  <a:txBody>
                    <a:bodyPr/>
                    <a:lstStyle/>
                    <a:p>
                      <a:pPr marL="114300" indent="0"/>
                      <a:r>
                        <a:rPr lang="en-US" sz="2800" dirty="0"/>
                        <a:t>The </a:t>
                      </a:r>
                      <a:r>
                        <a:rPr lang="en-US" sz="2800" b="1" u="sng" kern="1200" dirty="0">
                          <a:solidFill>
                            <a:srgbClr val="C00000"/>
                          </a:solidFill>
                          <a:latin typeface="+mn-lt"/>
                          <a:ea typeface="+mn-ea"/>
                          <a:cs typeface="+mn-cs"/>
                        </a:rPr>
                        <a:t>distant</a:t>
                      </a:r>
                      <a:r>
                        <a:rPr lang="en-US" sz="2800" dirty="0"/>
                        <a:t> and unavailable God.</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8101581"/>
                  </a:ext>
                </a:extLst>
              </a:tr>
              <a:tr h="64008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en-US" sz="2800" dirty="0"/>
                        <a:t>The </a:t>
                      </a:r>
                      <a:r>
                        <a:rPr lang="en-US" sz="2800" b="1" u="sng" kern="1200" dirty="0">
                          <a:solidFill>
                            <a:srgbClr val="C00000"/>
                          </a:solidFill>
                          <a:latin typeface="+mn-lt"/>
                          <a:ea typeface="+mn-ea"/>
                          <a:cs typeface="+mn-cs"/>
                        </a:rPr>
                        <a:t>kind</a:t>
                      </a:r>
                      <a:r>
                        <a:rPr lang="en-US" sz="2800" dirty="0"/>
                        <a:t> but confused God.</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3148612"/>
                  </a:ext>
                </a:extLst>
              </a:tr>
            </a:tbl>
          </a:graphicData>
        </a:graphic>
      </p:graphicFrame>
    </p:spTree>
    <p:extLst>
      <p:ext uri="{BB962C8B-B14F-4D97-AF65-F5344CB8AC3E}">
        <p14:creationId xmlns:p14="http://schemas.microsoft.com/office/powerpoint/2010/main" val="40491533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3">
            <a:extLst>
              <a:ext uri="{FF2B5EF4-FFF2-40B4-BE49-F238E27FC236}">
                <a16:creationId xmlns:a16="http://schemas.microsoft.com/office/drawing/2014/main" id="{9BC05CBA-C809-48A2-A3C8-321F65E9CB43}"/>
              </a:ext>
            </a:extLst>
          </p:cNvPr>
          <p:cNvSpPr>
            <a:spLocks noGrp="1" noChangeArrowheads="1"/>
          </p:cNvSpPr>
          <p:nvPr>
            <p:ph sz="half" idx="1"/>
          </p:nvPr>
        </p:nvSpPr>
        <p:spPr>
          <a:xfrm>
            <a:off x="609600" y="1752045"/>
            <a:ext cx="10972800" cy="924482"/>
          </a:xfrm>
        </p:spPr>
        <p:txBody>
          <a:bodyPr/>
          <a:lstStyle/>
          <a:p>
            <a:pPr algn="just" fontAlgn="base">
              <a:lnSpc>
                <a:spcPct val="90000"/>
              </a:lnSpc>
              <a:spcAft>
                <a:spcPct val="0"/>
              </a:spcAft>
            </a:pPr>
            <a:r>
              <a:rPr lang="en-US" altLang="en-US" b="1" dirty="0">
                <a:solidFill>
                  <a:srgbClr val="0000CC"/>
                </a:solidFill>
                <a:latin typeface="Calibri" panose="020F0502020204030204" pitchFamily="34" charset="0"/>
                <a:cs typeface="Calibri" panose="020F0502020204030204" pitchFamily="34" charset="0"/>
              </a:rPr>
              <a:t>God knows what  we need</a:t>
            </a:r>
            <a:r>
              <a:rPr lang="en-US" altLang="en-US" dirty="0"/>
              <a:t>, so we are not just approaching Him to inform Him of what we need, nor is God just playing a game.</a:t>
            </a:r>
          </a:p>
        </p:txBody>
      </p:sp>
      <p:pic>
        <p:nvPicPr>
          <p:cNvPr id="151558" name="Picture 6" descr="God &amp; Adam doing Rock paper scissors_animated">
            <a:extLst>
              <a:ext uri="{FF2B5EF4-FFF2-40B4-BE49-F238E27FC236}">
                <a16:creationId xmlns:a16="http://schemas.microsoft.com/office/drawing/2014/main" id="{5BD44A5F-C630-4EB0-9656-56ACAAA828C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895600"/>
            <a:ext cx="4572000" cy="2971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1559" name="Picture 7">
            <a:extLst>
              <a:ext uri="{FF2B5EF4-FFF2-40B4-BE49-F238E27FC236}">
                <a16:creationId xmlns:a16="http://schemas.microsoft.com/office/drawing/2014/main" id="{3DDA26AA-F351-42A3-87A2-30F6D7D6FF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3889" t="76445" r="37222" b="14667"/>
          <a:stretch>
            <a:fillRect/>
          </a:stretch>
        </p:blipFill>
        <p:spPr bwMode="auto">
          <a:xfrm>
            <a:off x="4038600" y="4617720"/>
            <a:ext cx="1024128"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5A7BB806-A015-5C33-AE62-D451DBA00E9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2">
            <a:extLst>
              <a:ext uri="{FF2B5EF4-FFF2-40B4-BE49-F238E27FC236}">
                <a16:creationId xmlns:a16="http://schemas.microsoft.com/office/drawing/2014/main" id="{6C504C1C-DAE3-4109-5E90-9E1BA1B85909}"/>
              </a:ext>
            </a:extLst>
          </p:cNvPr>
          <p:cNvSpPr>
            <a:spLocks noGrp="1" noChangeArrowheads="1"/>
          </p:cNvSpPr>
          <p:nvPr>
            <p:ph type="title"/>
          </p:nvPr>
        </p:nvSpPr>
        <p:spPr>
          <a:xfrm>
            <a:off x="609600" y="685800"/>
            <a:ext cx="10972800" cy="914400"/>
          </a:xfrm>
        </p:spPr>
        <p:txBody>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‘Ask, seek and knock’ is also about God’s character!</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7:7-11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Rectangle 4">
            <a:extLst>
              <a:ext uri="{FF2B5EF4-FFF2-40B4-BE49-F238E27FC236}">
                <a16:creationId xmlns:a16="http://schemas.microsoft.com/office/drawing/2014/main" id="{33AEACA5-AF1A-49C1-B69B-F51A4153FD07}"/>
              </a:ext>
            </a:extLst>
          </p:cNvPr>
          <p:cNvSpPr>
            <a:spLocks noGrp="1" noChangeArrowheads="1"/>
          </p:cNvSpPr>
          <p:nvPr>
            <p:ph sz="half" idx="1"/>
          </p:nvPr>
        </p:nvSpPr>
        <p:spPr>
          <a:xfrm>
            <a:off x="609600" y="1752600"/>
            <a:ext cx="10972800" cy="914955"/>
          </a:xfrm>
        </p:spPr>
        <p:txBody>
          <a:bodyPr>
            <a:normAutofit lnSpcReduction="10000"/>
          </a:bodyPr>
          <a:lstStyle/>
          <a:p>
            <a:pPr algn="just">
              <a:lnSpc>
                <a:spcPct val="100000"/>
              </a:lnSpc>
            </a:pPr>
            <a:r>
              <a:rPr lang="en-US" altLang="en-US" b="1" dirty="0">
                <a:solidFill>
                  <a:srgbClr val="0000CC"/>
                </a:solidFill>
                <a:latin typeface="Calibri" panose="020F0502020204030204" pitchFamily="34" charset="0"/>
                <a:cs typeface="Calibri" panose="020F0502020204030204" pitchFamily="34" charset="0"/>
              </a:rPr>
              <a:t>God is personal</a:t>
            </a:r>
            <a:r>
              <a:rPr lang="en-US" altLang="en-US" dirty="0"/>
              <a:t>, and we are called to interact with Him personally because we have been made in His image.</a:t>
            </a:r>
          </a:p>
        </p:txBody>
      </p:sp>
      <p:pic>
        <p:nvPicPr>
          <p:cNvPr id="147464" name="Picture 8" descr="Adam &amp; eve top half">
            <a:extLst>
              <a:ext uri="{FF2B5EF4-FFF2-40B4-BE49-F238E27FC236}">
                <a16:creationId xmlns:a16="http://schemas.microsoft.com/office/drawing/2014/main" id="{0C4D9540-072D-4A0C-A25E-CF05B64CE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971800"/>
            <a:ext cx="2743200" cy="36576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EF5B444D-CB15-77DA-F5B5-DEA1E7D2C5F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2">
            <a:extLst>
              <a:ext uri="{FF2B5EF4-FFF2-40B4-BE49-F238E27FC236}">
                <a16:creationId xmlns:a16="http://schemas.microsoft.com/office/drawing/2014/main" id="{1B6436E4-B9E7-6434-BA0A-6E2809F48989}"/>
              </a:ext>
            </a:extLst>
          </p:cNvPr>
          <p:cNvSpPr>
            <a:spLocks noGrp="1" noChangeArrowheads="1"/>
          </p:cNvSpPr>
          <p:nvPr>
            <p:ph type="title"/>
          </p:nvPr>
        </p:nvSpPr>
        <p:spPr>
          <a:xfrm>
            <a:off x="609600" y="685800"/>
            <a:ext cx="10972800" cy="914400"/>
          </a:xfrm>
        </p:spPr>
        <p:txBody>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‘Ask, seek and knock’ is also about God’s character!</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7:7-11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C8E6A340-8118-4DF6-959C-D6F86ACB336B}"/>
              </a:ext>
            </a:extLst>
          </p:cNvPr>
          <p:cNvSpPr>
            <a:spLocks noGrp="1" noChangeArrowheads="1"/>
          </p:cNvSpPr>
          <p:nvPr>
            <p:ph type="title"/>
          </p:nvPr>
        </p:nvSpPr>
        <p:spPr>
          <a:xfrm>
            <a:off x="609600" y="685800"/>
            <a:ext cx="10972800" cy="914400"/>
          </a:xfrm>
        </p:spPr>
        <p:txBody>
          <a:bodyPr>
            <a:normAutofit/>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The ‘image and likeness of God’ in mankind – What is it?</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7:7-11</a:t>
            </a:r>
          </a:p>
        </p:txBody>
      </p:sp>
      <p:sp>
        <p:nvSpPr>
          <p:cNvPr id="43011" name="Rectangle 3">
            <a:extLst>
              <a:ext uri="{FF2B5EF4-FFF2-40B4-BE49-F238E27FC236}">
                <a16:creationId xmlns:a16="http://schemas.microsoft.com/office/drawing/2014/main" id="{85437F1B-E6DA-4DA4-800D-7DBBF62020BF}"/>
              </a:ext>
            </a:extLst>
          </p:cNvPr>
          <p:cNvSpPr>
            <a:spLocks noGrp="1" noChangeArrowheads="1"/>
          </p:cNvSpPr>
          <p:nvPr>
            <p:ph sz="half" idx="1"/>
          </p:nvPr>
        </p:nvSpPr>
        <p:spPr>
          <a:xfrm>
            <a:off x="609600" y="1981200"/>
            <a:ext cx="10972800" cy="3733800"/>
          </a:xfrm>
        </p:spPr>
        <p:txBody>
          <a:bodyPr>
            <a:normAutofit lnSpcReduction="10000"/>
          </a:bodyPr>
          <a:lstStyle/>
          <a:p>
            <a:pPr algn="just">
              <a:lnSpc>
                <a:spcPct val="100000"/>
              </a:lnSpc>
            </a:pPr>
            <a:r>
              <a:rPr lang="en-US" altLang="en-US" dirty="0"/>
              <a:t>It is:</a:t>
            </a:r>
          </a:p>
          <a:p>
            <a:pPr marL="914400" lvl="1" indent="-457200" algn="just">
              <a:lnSpc>
                <a:spcPct val="100000"/>
              </a:lnSpc>
              <a:buFont typeface="Arial" panose="020B0604020202020204" pitchFamily="34" charset="0"/>
              <a:buChar char="̶"/>
            </a:pPr>
            <a:r>
              <a:rPr lang="en-US" altLang="en-US" sz="2800" dirty="0"/>
              <a:t>a</a:t>
            </a:r>
            <a:r>
              <a:rPr lang="en-US" altLang="en-US" sz="2800" b="1" i="1" dirty="0">
                <a:solidFill>
                  <a:srgbClr val="0000CC"/>
                </a:solidFill>
                <a:cs typeface="Calibri" panose="020F0502020204030204" pitchFamily="34" charset="0"/>
              </a:rPr>
              <a:t> personal</a:t>
            </a:r>
            <a:r>
              <a:rPr lang="en-US" altLang="en-US" sz="2800" dirty="0">
                <a:solidFill>
                  <a:srgbClr val="0000FF"/>
                </a:solidFill>
              </a:rPr>
              <a:t> </a:t>
            </a:r>
            <a:r>
              <a:rPr lang="en-US" altLang="en-US" sz="2800" dirty="0"/>
              <a:t>image and likeness (Genesis 2:19-23)</a:t>
            </a:r>
          </a:p>
          <a:p>
            <a:pPr marL="914400" lvl="1" indent="-457200" algn="just">
              <a:lnSpc>
                <a:spcPct val="100000"/>
              </a:lnSpc>
              <a:buFont typeface="Arial" panose="020B0604020202020204" pitchFamily="34" charset="0"/>
              <a:buChar char="̶"/>
            </a:pPr>
            <a:r>
              <a:rPr lang="en-US" altLang="en-US" sz="2800" dirty="0"/>
              <a:t>a</a:t>
            </a:r>
            <a:r>
              <a:rPr lang="en-US" altLang="en-US" sz="2800" b="1" i="1" dirty="0">
                <a:solidFill>
                  <a:srgbClr val="0000CC"/>
                </a:solidFill>
                <a:cs typeface="Calibri" panose="020F0502020204030204" pitchFamily="34" charset="0"/>
              </a:rPr>
              <a:t> spiritual</a:t>
            </a:r>
            <a:r>
              <a:rPr lang="en-US" altLang="en-US" sz="2800" dirty="0">
                <a:solidFill>
                  <a:srgbClr val="0000FF"/>
                </a:solidFill>
              </a:rPr>
              <a:t>  </a:t>
            </a:r>
            <a:r>
              <a:rPr lang="en-US" altLang="en-US" sz="2800" dirty="0"/>
              <a:t>image and likeness (1 Corinthians 15:45)</a:t>
            </a:r>
          </a:p>
          <a:p>
            <a:pPr marL="914400" lvl="1" indent="-457200" algn="just">
              <a:lnSpc>
                <a:spcPct val="100000"/>
              </a:lnSpc>
              <a:buFont typeface="Arial" panose="020B0604020202020204" pitchFamily="34" charset="0"/>
              <a:buChar char="̶"/>
            </a:pPr>
            <a:r>
              <a:rPr lang="en-US" altLang="en-US" sz="2800" dirty="0"/>
              <a:t>an </a:t>
            </a:r>
            <a:r>
              <a:rPr lang="en-US" altLang="en-US" sz="2800" b="1" i="1" dirty="0">
                <a:solidFill>
                  <a:srgbClr val="0000CC"/>
                </a:solidFill>
                <a:cs typeface="Calibri" panose="020F0502020204030204" pitchFamily="34" charset="0"/>
              </a:rPr>
              <a:t>interpersonal</a:t>
            </a:r>
            <a:r>
              <a:rPr lang="en-US" altLang="en-US" sz="2800" dirty="0">
                <a:solidFill>
                  <a:srgbClr val="0000FF"/>
                </a:solidFill>
              </a:rPr>
              <a:t> </a:t>
            </a:r>
            <a:r>
              <a:rPr lang="en-US" altLang="en-US" sz="2800" b="1" dirty="0">
                <a:solidFill>
                  <a:srgbClr val="0000CC"/>
                </a:solidFill>
                <a:cs typeface="Calibri" panose="020F0502020204030204" pitchFamily="34" charset="0"/>
              </a:rPr>
              <a:t>image and likeness </a:t>
            </a:r>
            <a:r>
              <a:rPr lang="en-US" altLang="en-US" sz="2800" dirty="0"/>
              <a:t>(Genesis 1:26; 1 John 1:3)</a:t>
            </a:r>
          </a:p>
          <a:p>
            <a:pPr marL="457200" lvl="1" indent="0" algn="just">
              <a:lnSpc>
                <a:spcPct val="100000"/>
              </a:lnSpc>
              <a:buNone/>
            </a:pPr>
            <a:r>
              <a:rPr lang="en-US" altLang="en-US" sz="2800" dirty="0"/>
              <a:t>-------------------------------------------------------------------------------------------</a:t>
            </a:r>
          </a:p>
          <a:p>
            <a:pPr marL="914400" lvl="1" indent="-457200" algn="just">
              <a:lnSpc>
                <a:spcPct val="100000"/>
              </a:lnSpc>
              <a:buFont typeface="Arial" panose="020B0604020202020204" pitchFamily="34" charset="0"/>
              <a:buChar char="̶"/>
            </a:pPr>
            <a:r>
              <a:rPr lang="en-US" altLang="en-US" sz="2800" dirty="0"/>
              <a:t>a</a:t>
            </a:r>
            <a:r>
              <a:rPr lang="en-US" altLang="en-US" sz="2800" i="1" dirty="0"/>
              <a:t> </a:t>
            </a:r>
            <a:r>
              <a:rPr lang="en-US" altLang="en-US" sz="2800" i="1" dirty="0">
                <a:cs typeface="Calibri" panose="020F0502020204030204" pitchFamily="34" charset="0"/>
              </a:rPr>
              <a:t>moral</a:t>
            </a:r>
            <a:r>
              <a:rPr lang="en-US" altLang="en-US" sz="2800" b="1" i="1" dirty="0">
                <a:solidFill>
                  <a:srgbClr val="0000CC"/>
                </a:solidFill>
                <a:cs typeface="Calibri" panose="020F0502020204030204" pitchFamily="34" charset="0"/>
              </a:rPr>
              <a:t> </a:t>
            </a:r>
            <a:r>
              <a:rPr lang="en-US" altLang="en-US" sz="2800" dirty="0"/>
              <a:t>image and likeness (Ephesians 4:22-24; Colossians 3:9-10)</a:t>
            </a:r>
          </a:p>
          <a:p>
            <a:pPr marL="914400" lvl="1" indent="-457200" algn="just">
              <a:lnSpc>
                <a:spcPct val="100000"/>
              </a:lnSpc>
              <a:buFont typeface="Arial" panose="020B0604020202020204" pitchFamily="34" charset="0"/>
              <a:buChar char="̶"/>
            </a:pPr>
            <a:r>
              <a:rPr lang="en-US" altLang="en-US" sz="2800" dirty="0"/>
              <a:t>an </a:t>
            </a:r>
            <a:r>
              <a:rPr lang="en-US" altLang="en-US" sz="2800" i="1" dirty="0">
                <a:cs typeface="Calibri" panose="020F0502020204030204" pitchFamily="34" charset="0"/>
              </a:rPr>
              <a:t>authority</a:t>
            </a:r>
            <a:r>
              <a:rPr lang="en-US" altLang="en-US" sz="2800" i="1" dirty="0"/>
              <a:t> </a:t>
            </a:r>
            <a:r>
              <a:rPr lang="en-US" altLang="en-US" sz="2800" dirty="0"/>
              <a:t>image and likeness (Genesis 1:26)</a:t>
            </a:r>
          </a:p>
          <a:p>
            <a:pPr marL="914400" lvl="1" indent="-457200" algn="just">
              <a:lnSpc>
                <a:spcPct val="100000"/>
              </a:lnSpc>
              <a:buFont typeface="Arial" panose="020B0604020202020204" pitchFamily="34" charset="0"/>
              <a:buChar char="̶"/>
            </a:pPr>
            <a:r>
              <a:rPr lang="en-US" altLang="en-US" sz="2800" dirty="0"/>
              <a:t>a </a:t>
            </a:r>
            <a:r>
              <a:rPr lang="en-US" altLang="en-US" sz="2800" i="1" dirty="0">
                <a:cs typeface="Calibri" panose="020F0502020204030204" pitchFamily="34" charset="0"/>
              </a:rPr>
              <a:t>creative</a:t>
            </a:r>
            <a:r>
              <a:rPr lang="en-US" altLang="en-US" sz="2800" dirty="0"/>
              <a:t> image and likeness (Exodus 25:8,9)</a:t>
            </a:r>
          </a:p>
        </p:txBody>
      </p:sp>
      <p:sp>
        <p:nvSpPr>
          <p:cNvPr id="2" name="Text Box 4">
            <a:extLst>
              <a:ext uri="{FF2B5EF4-FFF2-40B4-BE49-F238E27FC236}">
                <a16:creationId xmlns:a16="http://schemas.microsoft.com/office/drawing/2014/main" id="{E0E873BA-BF6C-9FE7-8175-FEDBC66D127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AA480452-3B93-46A2-82FE-6CF76273F595}"/>
              </a:ext>
            </a:extLst>
          </p:cNvPr>
          <p:cNvSpPr>
            <a:spLocks noGrp="1" noChangeArrowheads="1"/>
          </p:cNvSpPr>
          <p:nvPr>
            <p:ph sz="half" idx="1"/>
          </p:nvPr>
        </p:nvSpPr>
        <p:spPr>
          <a:xfrm>
            <a:off x="609600" y="1981200"/>
            <a:ext cx="10958623" cy="1905000"/>
          </a:xfrm>
        </p:spPr>
        <p:txBody>
          <a:bodyPr>
            <a:normAutofit lnSpcReduction="10000"/>
          </a:bodyPr>
          <a:lstStyle/>
          <a:p>
            <a:pPr marL="457200" indent="-457200" algn="just">
              <a:lnSpc>
                <a:spcPct val="100000"/>
              </a:lnSpc>
            </a:pPr>
            <a:r>
              <a:rPr lang="en-US" altLang="en-US" dirty="0"/>
              <a:t>God is personal, we are called to interact with Him personally because we have been made in His image.</a:t>
            </a:r>
          </a:p>
          <a:p>
            <a:pPr marL="457200" indent="-457200" algn="just">
              <a:lnSpc>
                <a:spcPct val="100000"/>
              </a:lnSpc>
            </a:pPr>
            <a:r>
              <a:rPr lang="en-US" altLang="en-US" dirty="0"/>
              <a:t>As physical </a:t>
            </a:r>
            <a:r>
              <a:rPr lang="en-US" altLang="en-US" i="1" u="sng" dirty="0"/>
              <a:t>and</a:t>
            </a:r>
            <a:r>
              <a:rPr lang="en-US" altLang="en-US" dirty="0"/>
              <a:t> spiritual beings we have needs </a:t>
            </a:r>
            <a:r>
              <a:rPr lang="en-US" altLang="en-US" b="1" dirty="0">
                <a:solidFill>
                  <a:srgbClr val="0000CC"/>
                </a:solidFill>
                <a:cs typeface="Calibri" panose="020F0502020204030204" pitchFamily="34" charset="0"/>
              </a:rPr>
              <a:t>that only God can provide.</a:t>
            </a:r>
          </a:p>
        </p:txBody>
      </p:sp>
      <p:pic>
        <p:nvPicPr>
          <p:cNvPr id="153606" name="Picture 6" descr="eating_feast scene">
            <a:extLst>
              <a:ext uri="{FF2B5EF4-FFF2-40B4-BE49-F238E27FC236}">
                <a16:creationId xmlns:a16="http://schemas.microsoft.com/office/drawing/2014/main" id="{F85F5CB4-6B19-4F47-B80D-82DE818B4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012406"/>
            <a:ext cx="384048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53607" name="Picture 7" descr="boy reading bible one eye shown">
            <a:extLst>
              <a:ext uri="{FF2B5EF4-FFF2-40B4-BE49-F238E27FC236}">
                <a16:creationId xmlns:a16="http://schemas.microsoft.com/office/drawing/2014/main" id="{4907F2FF-F400-46F9-AF60-867FB96A5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012406"/>
            <a:ext cx="3826303" cy="2262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26B316E6-D628-226A-C4B9-52951581925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2">
            <a:extLst>
              <a:ext uri="{FF2B5EF4-FFF2-40B4-BE49-F238E27FC236}">
                <a16:creationId xmlns:a16="http://schemas.microsoft.com/office/drawing/2014/main" id="{826BF84A-04CD-8E35-EF40-60E13BAF6848}"/>
              </a:ext>
            </a:extLst>
          </p:cNvPr>
          <p:cNvSpPr>
            <a:spLocks noGrp="1" noChangeArrowheads="1"/>
          </p:cNvSpPr>
          <p:nvPr>
            <p:ph type="title"/>
          </p:nvPr>
        </p:nvSpPr>
        <p:spPr>
          <a:xfrm>
            <a:off x="609600" y="685800"/>
            <a:ext cx="10972800" cy="914400"/>
          </a:xfrm>
        </p:spPr>
        <p:txBody>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‘Ask, seek and knock’ is also about God’s character!</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7:7-11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76980B3C-CC98-4DB5-8B21-7B07F29D0BA8}"/>
              </a:ext>
            </a:extLst>
          </p:cNvPr>
          <p:cNvSpPr>
            <a:spLocks noGrp="1" noChangeArrowheads="1"/>
          </p:cNvSpPr>
          <p:nvPr>
            <p:ph sz="half" idx="1"/>
          </p:nvPr>
        </p:nvSpPr>
        <p:spPr>
          <a:xfrm>
            <a:off x="609600" y="1752600"/>
            <a:ext cx="10972800" cy="1905000"/>
          </a:xfrm>
        </p:spPr>
        <p:txBody>
          <a:bodyPr>
            <a:normAutofit/>
          </a:bodyPr>
          <a:lstStyle/>
          <a:p>
            <a:pPr marL="457200" indent="-457200" algn="just">
              <a:lnSpc>
                <a:spcPct val="90000"/>
              </a:lnSpc>
            </a:pPr>
            <a:r>
              <a:rPr lang="en-US" altLang="en-US" dirty="0"/>
              <a:t>Ask, seek and knock are really </a:t>
            </a:r>
            <a:r>
              <a:rPr lang="en-US" altLang="en-US" b="1" dirty="0">
                <a:solidFill>
                  <a:srgbClr val="0000CC"/>
                </a:solidFill>
                <a:cs typeface="Calibri" panose="020F0502020204030204" pitchFamily="34" charset="0"/>
              </a:rPr>
              <a:t>focusing on prayer - personal communication with God Himself.</a:t>
            </a:r>
          </a:p>
          <a:p>
            <a:pPr marL="457200" indent="-457200" algn="just">
              <a:lnSpc>
                <a:spcPct val="90000"/>
              </a:lnSpc>
            </a:pPr>
            <a:r>
              <a:rPr lang="en-US" altLang="en-US" b="1" dirty="0">
                <a:solidFill>
                  <a:srgbClr val="0000CC"/>
                </a:solidFill>
                <a:cs typeface="Calibri" panose="020F0502020204030204" pitchFamily="34" charset="0"/>
              </a:rPr>
              <a:t>Asking is making requests of God, </a:t>
            </a:r>
            <a:r>
              <a:rPr lang="en-US" altLang="en-US" dirty="0"/>
              <a:t>since He is the Provider and we are people of needs. </a:t>
            </a:r>
          </a:p>
        </p:txBody>
      </p:sp>
      <p:sp>
        <p:nvSpPr>
          <p:cNvPr id="2" name="Text Box 4">
            <a:extLst>
              <a:ext uri="{FF2B5EF4-FFF2-40B4-BE49-F238E27FC236}">
                <a16:creationId xmlns:a16="http://schemas.microsoft.com/office/drawing/2014/main" id="{739A627A-8E5E-0C68-1BF0-698A0AEE5A9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2">
            <a:extLst>
              <a:ext uri="{FF2B5EF4-FFF2-40B4-BE49-F238E27FC236}">
                <a16:creationId xmlns:a16="http://schemas.microsoft.com/office/drawing/2014/main" id="{43228A15-22EF-0AEC-9BCD-468BC83A8AE5}"/>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Ask, Seek and Knock</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7:7-11</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97F84075-1041-1993-B33D-6770A5994F82}"/>
              </a:ext>
            </a:extLst>
          </p:cNvPr>
          <p:cNvPicPr>
            <a:picLocks noChangeAspect="1"/>
          </p:cNvPicPr>
          <p:nvPr/>
        </p:nvPicPr>
        <p:blipFill>
          <a:blip r:embed="rId3"/>
          <a:stretch>
            <a:fillRect/>
          </a:stretch>
        </p:blipFill>
        <p:spPr>
          <a:xfrm>
            <a:off x="990157" y="3657362"/>
            <a:ext cx="10211685" cy="274343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9CFC3843-5F99-4094-9701-1EF36B493E19}"/>
              </a:ext>
            </a:extLst>
          </p:cNvPr>
          <p:cNvSpPr>
            <a:spLocks noChangeArrowheads="1"/>
          </p:cNvSpPr>
          <p:nvPr/>
        </p:nvSpPr>
        <p:spPr bwMode="auto">
          <a:xfrm>
            <a:off x="609600" y="1543050"/>
            <a:ext cx="10972799"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There is therefore now no condemnation </a:t>
            </a:r>
          </a:p>
          <a:p>
            <a:pPr marL="0" marR="0" lvl="0" indent="0" algn="ctr" defTabSz="914400" rtl="0" eaLnBrk="1" fontAlgn="base" latinLnBrk="0" hangingPunct="1">
              <a:lnSpc>
                <a:spcPct val="100000"/>
              </a:lnSpc>
              <a:spcBef>
                <a:spcPct val="0"/>
              </a:spcBef>
              <a:spcAft>
                <a:spcPts val="1200"/>
              </a:spcAft>
              <a:buClrTx/>
              <a:buSzTx/>
              <a:buFontTx/>
              <a:buNone/>
              <a:tabLst/>
              <a:defRPr/>
            </a:pPr>
            <a:r>
              <a:rPr kumimoji="0" lang="en-US" altLang="en-US" sz="26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 those who are in Christ Jesus. – Romans 8:1</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Romans 7 </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a man renewed by the Spirit of God, but </a:t>
            </a:r>
            <a:r>
              <a:rPr kumimoji="0" lang="en-US" altLang="en-US" sz="2800" b="1" i="1"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struggling under law</a:t>
            </a:r>
            <a:r>
              <a:rPr kumimoji="0" lang="en-US" altLang="en-US"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alt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hoping thereby to subdue or find deliverance from the power of the old Adamic nature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lang="en-US" altLang="en-US" sz="2800" b="1" dirty="0">
                <a:solidFill>
                  <a:srgbClr val="000000"/>
                </a:solidFill>
                <a:latin typeface="Calibri" panose="020F0502020204030204" pitchFamily="34" charset="0"/>
                <a:cs typeface="Calibri" panose="020F0502020204030204" pitchFamily="34" charset="0"/>
              </a:rPr>
              <a:t>In chapter 8</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we have God’s way of deliverance through the death and resurrection of Christ with which the believer is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identified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before God. The chapter begins with “no condemnation” and ends with “no separation.” All who are in Christ Jesus are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accepted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the Beloved and as free from every charge of guilt as He is Himself. He paid our penalty on the cross. </a:t>
            </a:r>
            <a:r>
              <a:rPr kumimoji="0" lang="en-US" alt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Now we are linked up with Him in resurrection,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not under law but under grace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5363" name="Rectangle 1">
            <a:extLst>
              <a:ext uri="{FF2B5EF4-FFF2-40B4-BE49-F238E27FC236}">
                <a16:creationId xmlns:a16="http://schemas.microsoft.com/office/drawing/2014/main" id="{186093C1-34B7-41B2-BE56-071A7B8DEAF4}"/>
              </a:ext>
            </a:extLst>
          </p:cNvPr>
          <p:cNvSpPr>
            <a:spLocks noChangeArrowheads="1"/>
          </p:cNvSpPr>
          <p:nvPr/>
        </p:nvSpPr>
        <p:spPr bwMode="auto">
          <a:xfrm>
            <a:off x="3136108" y="228601"/>
            <a:ext cx="591978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 Ironside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Continual Burnt Offering: Daily Meditations on the Word of God </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265). Neptune, NJ: Loizeaux Brothers.</a:t>
            </a:r>
          </a:p>
        </p:txBody>
      </p:sp>
      <p:pic>
        <p:nvPicPr>
          <p:cNvPr id="2" name="Picture 1">
            <a:extLst>
              <a:ext uri="{FF2B5EF4-FFF2-40B4-BE49-F238E27FC236}">
                <a16:creationId xmlns:a16="http://schemas.microsoft.com/office/drawing/2014/main" id="{9FA87EB2-820F-4C92-84D4-2C6E6DA735B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9600" y="76200"/>
            <a:ext cx="828882" cy="1097280"/>
          </a:xfrm>
          <a:prstGeom prst="rect">
            <a:avLst/>
          </a:prstGeom>
        </p:spPr>
      </p:pic>
    </p:spTree>
    <p:extLst>
      <p:ext uri="{BB962C8B-B14F-4D97-AF65-F5344CB8AC3E}">
        <p14:creationId xmlns:p14="http://schemas.microsoft.com/office/powerpoint/2010/main" val="26371440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4">
            <a:extLst>
              <a:ext uri="{FF2B5EF4-FFF2-40B4-BE49-F238E27FC236}">
                <a16:creationId xmlns:a16="http://schemas.microsoft.com/office/drawing/2014/main" id="{F6758AD4-0DA2-43A9-8EE9-598A642A60C5}"/>
              </a:ext>
            </a:extLst>
          </p:cNvPr>
          <p:cNvSpPr>
            <a:spLocks noGrp="1" noChangeArrowheads="1"/>
          </p:cNvSpPr>
          <p:nvPr>
            <p:ph sz="half" idx="1"/>
          </p:nvPr>
        </p:nvSpPr>
        <p:spPr>
          <a:xfrm>
            <a:off x="609600" y="1752600"/>
            <a:ext cx="10972800" cy="2362200"/>
          </a:xfrm>
        </p:spPr>
        <p:txBody>
          <a:bodyPr>
            <a:noAutofit/>
          </a:bodyPr>
          <a:lstStyle/>
          <a:p>
            <a:pPr algn="just">
              <a:lnSpc>
                <a:spcPct val="100000"/>
              </a:lnSpc>
            </a:pPr>
            <a:r>
              <a:rPr lang="en-US" altLang="en-US" b="1" dirty="0">
                <a:solidFill>
                  <a:srgbClr val="0000CC"/>
                </a:solidFill>
                <a:cs typeface="Calibri" panose="020F0502020204030204" pitchFamily="34" charset="0"/>
              </a:rPr>
              <a:t>Knocking speaks of personal approach</a:t>
            </a:r>
            <a:r>
              <a:rPr lang="en-US" altLang="en-US" dirty="0"/>
              <a:t>, and our sincere, genuine, earnest, intent to have fellowship with Him.</a:t>
            </a:r>
          </a:p>
          <a:p>
            <a:pPr algn="just">
              <a:lnSpc>
                <a:spcPct val="100000"/>
              </a:lnSpc>
            </a:pPr>
            <a:r>
              <a:rPr lang="en-US" altLang="en-US" b="1" dirty="0">
                <a:solidFill>
                  <a:srgbClr val="0000CC"/>
                </a:solidFill>
                <a:cs typeface="Calibri" panose="020F0502020204030204" pitchFamily="34" charset="0"/>
              </a:rPr>
              <a:t>Seeking is </a:t>
            </a:r>
            <a:r>
              <a:rPr lang="en-US" altLang="en-US" b="1" u="sng" dirty="0">
                <a:solidFill>
                  <a:srgbClr val="0000CC"/>
                </a:solidFill>
                <a:cs typeface="Calibri" panose="020F0502020204030204" pitchFamily="34" charset="0"/>
              </a:rPr>
              <a:t>confidently</a:t>
            </a:r>
            <a:r>
              <a:rPr lang="en-US" altLang="en-US" b="1" dirty="0">
                <a:solidFill>
                  <a:srgbClr val="0000CC"/>
                </a:solidFill>
                <a:cs typeface="Calibri" panose="020F0502020204030204" pitchFamily="34" charset="0"/>
              </a:rPr>
              <a:t> approaching God</a:t>
            </a:r>
            <a:r>
              <a:rPr lang="en-US" altLang="en-US" dirty="0"/>
              <a:t>, who is the Creator of all things and with Whom we have </a:t>
            </a:r>
            <a:r>
              <a:rPr lang="en-US" altLang="en-US" b="1" dirty="0">
                <a:solidFill>
                  <a:srgbClr val="0000CC"/>
                </a:solidFill>
                <a:cs typeface="Calibri" panose="020F0502020204030204" pitchFamily="34" charset="0"/>
              </a:rPr>
              <a:t>privileged access</a:t>
            </a:r>
            <a:r>
              <a:rPr lang="en-US" altLang="en-US" dirty="0"/>
              <a:t>. </a:t>
            </a:r>
          </a:p>
        </p:txBody>
      </p:sp>
      <p:sp>
        <p:nvSpPr>
          <p:cNvPr id="2" name="Text Box 4">
            <a:extLst>
              <a:ext uri="{FF2B5EF4-FFF2-40B4-BE49-F238E27FC236}">
                <a16:creationId xmlns:a16="http://schemas.microsoft.com/office/drawing/2014/main" id="{A64DC4DA-1687-0A98-1CF5-306520D893C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2">
            <a:extLst>
              <a:ext uri="{FF2B5EF4-FFF2-40B4-BE49-F238E27FC236}">
                <a16:creationId xmlns:a16="http://schemas.microsoft.com/office/drawing/2014/main" id="{93D7644E-F500-B1F3-4621-E4C15927CA1F}"/>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Ask, Seek and Knock</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7:7-11</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B97DDD34-18B2-001A-2A4C-4656B9A62892}"/>
              </a:ext>
            </a:extLst>
          </p:cNvPr>
          <p:cNvPicPr>
            <a:picLocks noChangeAspect="1"/>
          </p:cNvPicPr>
          <p:nvPr/>
        </p:nvPicPr>
        <p:blipFill>
          <a:blip r:embed="rId3"/>
          <a:stretch>
            <a:fillRect/>
          </a:stretch>
        </p:blipFill>
        <p:spPr>
          <a:xfrm>
            <a:off x="3885848" y="4114800"/>
            <a:ext cx="4420305" cy="256032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4">
            <a:extLst>
              <a:ext uri="{FF2B5EF4-FFF2-40B4-BE49-F238E27FC236}">
                <a16:creationId xmlns:a16="http://schemas.microsoft.com/office/drawing/2014/main" id="{F6758AD4-0DA2-43A9-8EE9-598A642A60C5}"/>
              </a:ext>
            </a:extLst>
          </p:cNvPr>
          <p:cNvSpPr>
            <a:spLocks noGrp="1" noChangeArrowheads="1"/>
          </p:cNvSpPr>
          <p:nvPr>
            <p:ph sz="half" idx="1"/>
          </p:nvPr>
        </p:nvSpPr>
        <p:spPr>
          <a:xfrm>
            <a:off x="609600" y="1752600"/>
            <a:ext cx="10972800" cy="990600"/>
          </a:xfrm>
        </p:spPr>
        <p:txBody>
          <a:bodyPr>
            <a:noAutofit/>
          </a:bodyPr>
          <a:lstStyle/>
          <a:p>
            <a:pPr algn="just">
              <a:lnSpc>
                <a:spcPct val="100000"/>
              </a:lnSpc>
            </a:pPr>
            <a:r>
              <a:rPr lang="en-US" altLang="en-US" dirty="0">
                <a:cs typeface="Calibri" panose="020F0502020204030204" pitchFamily="34" charset="0"/>
              </a:rPr>
              <a:t>You do know that </a:t>
            </a:r>
            <a:r>
              <a:rPr lang="en-US" altLang="en-US" b="1" u="sng" dirty="0">
                <a:solidFill>
                  <a:srgbClr val="0000CC"/>
                </a:solidFill>
                <a:cs typeface="Calibri" panose="020F0502020204030204" pitchFamily="34" charset="0"/>
              </a:rPr>
              <a:t>all believers</a:t>
            </a:r>
            <a:r>
              <a:rPr lang="en-US" altLang="en-US" dirty="0">
                <a:cs typeface="Calibri" panose="020F0502020204030204" pitchFamily="34" charset="0"/>
              </a:rPr>
              <a:t> have VIP privileged access to God, right? (cf. Heb. 4:16; Eph. 3:12; 1 Jn. 3:21; 1 Jn. 5:14)</a:t>
            </a:r>
            <a:endParaRPr lang="en-US" altLang="en-US" dirty="0"/>
          </a:p>
        </p:txBody>
      </p:sp>
      <p:sp>
        <p:nvSpPr>
          <p:cNvPr id="2" name="Text Box 4">
            <a:extLst>
              <a:ext uri="{FF2B5EF4-FFF2-40B4-BE49-F238E27FC236}">
                <a16:creationId xmlns:a16="http://schemas.microsoft.com/office/drawing/2014/main" id="{A64DC4DA-1687-0A98-1CF5-306520D893C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2">
            <a:extLst>
              <a:ext uri="{FF2B5EF4-FFF2-40B4-BE49-F238E27FC236}">
                <a16:creationId xmlns:a16="http://schemas.microsoft.com/office/drawing/2014/main" id="{93D7644E-F500-B1F3-4621-E4C15927CA1F}"/>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Ask, Seek and Knock – VIP Privileged Access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7:7-11</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ED4B4C7-C1DA-FCEF-5DF6-5999D2D8096D}"/>
              </a:ext>
            </a:extLst>
          </p:cNvPr>
          <p:cNvPicPr>
            <a:picLocks noChangeAspect="1"/>
          </p:cNvPicPr>
          <p:nvPr/>
        </p:nvPicPr>
        <p:blipFill>
          <a:blip r:embed="rId3"/>
          <a:stretch>
            <a:fillRect/>
          </a:stretch>
        </p:blipFill>
        <p:spPr>
          <a:xfrm>
            <a:off x="619779" y="2819399"/>
            <a:ext cx="10952442" cy="3657600"/>
          </a:xfrm>
          <a:prstGeom prst="rect">
            <a:avLst/>
          </a:prstGeom>
        </p:spPr>
      </p:pic>
    </p:spTree>
    <p:extLst>
      <p:ext uri="{BB962C8B-B14F-4D97-AF65-F5344CB8AC3E}">
        <p14:creationId xmlns:p14="http://schemas.microsoft.com/office/powerpoint/2010/main" val="10252229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7:1–12</a:t>
            </a:r>
          </a:p>
          <a:p>
            <a:pPr marL="0" marR="0" indent="0" algn="just">
              <a:lnSpc>
                <a:spcPct val="100000"/>
              </a:lnSpc>
              <a:spcBef>
                <a:spcPts val="0"/>
              </a:spcBef>
              <a:spcAft>
                <a:spcPts val="1000"/>
              </a:spcAft>
              <a:buNone/>
            </a:pPr>
            <a:r>
              <a:rPr lang="en-US" dirty="0">
                <a:solidFill>
                  <a:srgbClr val="C00000"/>
                </a:solidFill>
              </a:rPr>
              <a:t>…</a:t>
            </a:r>
            <a:r>
              <a:rPr lang="en-US" baseline="30000" dirty="0">
                <a:solidFill>
                  <a:srgbClr val="C00000"/>
                </a:solidFill>
              </a:rPr>
              <a:t>7</a:t>
            </a:r>
            <a:r>
              <a:rPr lang="en-US" dirty="0">
                <a:solidFill>
                  <a:srgbClr val="C00000"/>
                </a:solidFill>
              </a:rPr>
              <a:t> “Ask, and it will be given to you; seek, and you will find; knock,...and it </a:t>
            </a:r>
            <a:r>
              <a:rPr lang="en-US" dirty="0">
                <a:solidFill>
                  <a:srgbClr val="C00000"/>
                </a:solidFill>
                <a:effectLst/>
              </a:rPr>
              <a:t>will be opened to you. </a:t>
            </a:r>
            <a:r>
              <a:rPr lang="en-US" b="1" u="none" strike="noStrike" baseline="30000" dirty="0">
                <a:solidFill>
                  <a:srgbClr val="C00000"/>
                </a:solidFill>
                <a:effectLst/>
                <a:highlight>
                  <a:srgbClr val="FFFF00"/>
                </a:highlight>
              </a:rPr>
              <a:t>8</a:t>
            </a:r>
            <a:r>
              <a:rPr lang="en-US" b="1" u="none" strike="noStrike" dirty="0">
                <a:solidFill>
                  <a:srgbClr val="C00000"/>
                </a:solidFill>
                <a:effectLst/>
                <a:highlight>
                  <a:srgbClr val="FFFF00"/>
                </a:highlight>
              </a:rPr>
              <a:t> </a:t>
            </a:r>
            <a:r>
              <a:rPr lang="en-US" b="1" dirty="0">
                <a:solidFill>
                  <a:srgbClr val="C00000"/>
                </a:solidFill>
                <a:effectLst/>
                <a:highlight>
                  <a:srgbClr val="FFFF00"/>
                </a:highlight>
              </a:rPr>
              <a:t>“For </a:t>
            </a:r>
            <a:r>
              <a:rPr lang="en-US" b="1" u="sng" dirty="0">
                <a:solidFill>
                  <a:srgbClr val="C00000"/>
                </a:solidFill>
                <a:effectLst/>
                <a:highlight>
                  <a:srgbClr val="FFFF00"/>
                </a:highlight>
              </a:rPr>
              <a:t>everyone</a:t>
            </a:r>
            <a:r>
              <a:rPr lang="en-US" b="1" dirty="0">
                <a:solidFill>
                  <a:srgbClr val="C00000"/>
                </a:solidFill>
                <a:effectLst/>
                <a:highlight>
                  <a:srgbClr val="FFFF00"/>
                </a:highlight>
              </a:rPr>
              <a:t> who asks </a:t>
            </a:r>
            <a:r>
              <a:rPr lang="en-US" b="1" u="sng" dirty="0">
                <a:solidFill>
                  <a:srgbClr val="C00000"/>
                </a:solidFill>
                <a:highlight>
                  <a:srgbClr val="FFFF00"/>
                </a:highlight>
              </a:rPr>
              <a:t>receives</a:t>
            </a:r>
            <a:r>
              <a:rPr lang="en-US" b="1" dirty="0">
                <a:solidFill>
                  <a:srgbClr val="C00000"/>
                </a:solidFill>
                <a:effectLst/>
                <a:highlight>
                  <a:srgbClr val="FFFF00"/>
                </a:highlight>
              </a:rPr>
              <a:t>, and </a:t>
            </a:r>
            <a:r>
              <a:rPr lang="en-US" b="1" u="sng" dirty="0">
                <a:solidFill>
                  <a:srgbClr val="C00000"/>
                </a:solidFill>
                <a:highlight>
                  <a:srgbClr val="FFFF00"/>
                </a:highlight>
              </a:rPr>
              <a:t>he</a:t>
            </a:r>
            <a:r>
              <a:rPr lang="en-US" b="1" dirty="0">
                <a:solidFill>
                  <a:srgbClr val="C00000"/>
                </a:solidFill>
                <a:effectLst/>
                <a:highlight>
                  <a:srgbClr val="FFFF00"/>
                </a:highlight>
              </a:rPr>
              <a:t> who seeks </a:t>
            </a:r>
            <a:r>
              <a:rPr lang="en-US" b="1" u="sng" dirty="0">
                <a:solidFill>
                  <a:srgbClr val="C00000"/>
                </a:solidFill>
                <a:highlight>
                  <a:srgbClr val="FFFF00"/>
                </a:highlight>
              </a:rPr>
              <a:t>finds</a:t>
            </a:r>
            <a:r>
              <a:rPr lang="en-US" b="1" dirty="0">
                <a:solidFill>
                  <a:srgbClr val="C00000"/>
                </a:solidFill>
                <a:effectLst/>
                <a:highlight>
                  <a:srgbClr val="FFFF00"/>
                </a:highlight>
              </a:rPr>
              <a:t>, and to </a:t>
            </a:r>
            <a:r>
              <a:rPr lang="en-US" b="1" u="sng" dirty="0">
                <a:solidFill>
                  <a:srgbClr val="C00000"/>
                </a:solidFill>
                <a:highlight>
                  <a:srgbClr val="FFFF00"/>
                </a:highlight>
              </a:rPr>
              <a:t>him</a:t>
            </a:r>
            <a:r>
              <a:rPr lang="en-US" b="1" dirty="0">
                <a:solidFill>
                  <a:srgbClr val="C00000"/>
                </a:solidFill>
                <a:effectLst/>
                <a:highlight>
                  <a:srgbClr val="FFFF00"/>
                </a:highlight>
              </a:rPr>
              <a:t> who knocks </a:t>
            </a:r>
            <a:r>
              <a:rPr lang="en-US" b="1" u="sng" dirty="0">
                <a:solidFill>
                  <a:srgbClr val="C00000"/>
                </a:solidFill>
                <a:highlight>
                  <a:srgbClr val="FFFF00"/>
                </a:highlight>
              </a:rPr>
              <a:t>it will be opened</a:t>
            </a:r>
            <a:r>
              <a:rPr lang="en-US" b="1" dirty="0">
                <a:solidFill>
                  <a:srgbClr val="C00000"/>
                </a:solidFill>
                <a:effectLst/>
                <a:highlight>
                  <a:srgbClr val="FFFF00"/>
                </a:highlight>
              </a:rPr>
              <a:t>. </a:t>
            </a:r>
            <a:r>
              <a:rPr lang="en-US" b="1" u="none" strike="noStrike" baseline="30000" dirty="0">
                <a:solidFill>
                  <a:srgbClr val="C00000"/>
                </a:solidFill>
                <a:effectLst/>
                <a:highlight>
                  <a:srgbClr val="FFFF00"/>
                </a:highlight>
              </a:rPr>
              <a:t>9</a:t>
            </a:r>
            <a:r>
              <a:rPr lang="en-US" b="1" u="none" strike="noStrike" dirty="0">
                <a:solidFill>
                  <a:srgbClr val="C00000"/>
                </a:solidFill>
                <a:effectLst/>
                <a:highlight>
                  <a:srgbClr val="FFFF00"/>
                </a:highlight>
              </a:rPr>
              <a:t> </a:t>
            </a:r>
            <a:r>
              <a:rPr lang="en-US" b="1" dirty="0">
                <a:solidFill>
                  <a:srgbClr val="C00000"/>
                </a:solidFill>
                <a:effectLst/>
                <a:highlight>
                  <a:srgbClr val="FFFF00"/>
                </a:highlight>
              </a:rPr>
              <a:t>“Or what man is there among you who, when his son asks for a loaf, will give him a stone? </a:t>
            </a:r>
            <a:r>
              <a:rPr lang="en-US" b="1" u="none" strike="noStrike" baseline="30000" dirty="0">
                <a:solidFill>
                  <a:srgbClr val="C00000"/>
                </a:solidFill>
                <a:effectLst/>
                <a:highlight>
                  <a:srgbClr val="FFFF00"/>
                </a:highlight>
              </a:rPr>
              <a:t>10</a:t>
            </a:r>
            <a:r>
              <a:rPr lang="en-US" b="1" u="none" strike="noStrike" dirty="0">
                <a:solidFill>
                  <a:srgbClr val="C00000"/>
                </a:solidFill>
                <a:effectLst/>
                <a:highlight>
                  <a:srgbClr val="FFFF00"/>
                </a:highlight>
              </a:rPr>
              <a:t> </a:t>
            </a:r>
            <a:r>
              <a:rPr lang="en-US" b="1" dirty="0">
                <a:solidFill>
                  <a:srgbClr val="C00000"/>
                </a:solidFill>
                <a:effectLst/>
                <a:highlight>
                  <a:srgbClr val="FFFF00"/>
                </a:highlight>
              </a:rPr>
              <a:t>“Or if he asks for a fish, he will not give him a snake, will he? </a:t>
            </a:r>
            <a:r>
              <a:rPr lang="en-US" b="1" u="none" strike="noStrike" baseline="30000" dirty="0">
                <a:solidFill>
                  <a:srgbClr val="C00000"/>
                </a:solidFill>
                <a:effectLst/>
                <a:highlight>
                  <a:srgbClr val="FFFF00"/>
                </a:highlight>
              </a:rPr>
              <a:t>11</a:t>
            </a:r>
            <a:r>
              <a:rPr lang="en-US" b="1" u="none" strike="noStrike" dirty="0">
                <a:solidFill>
                  <a:srgbClr val="C00000"/>
                </a:solidFill>
                <a:effectLst/>
                <a:highlight>
                  <a:srgbClr val="FFFF00"/>
                </a:highlight>
              </a:rPr>
              <a:t> </a:t>
            </a:r>
            <a:r>
              <a:rPr lang="en-US" b="1" dirty="0">
                <a:solidFill>
                  <a:srgbClr val="C00000"/>
                </a:solidFill>
                <a:effectLst/>
                <a:highlight>
                  <a:srgbClr val="FFFF00"/>
                </a:highlight>
              </a:rPr>
              <a:t>“If you then, being evil, know how to give good gifts to your children, how much more will your Father who is in heaven give what is good to those who ask Him!</a:t>
            </a:r>
            <a:r>
              <a:rPr lang="en-US" dirty="0">
                <a:solidFill>
                  <a:srgbClr val="C00000"/>
                </a:solidFill>
                <a:effectLst/>
              </a:rPr>
              <a:t> </a:t>
            </a:r>
            <a:r>
              <a:rPr lang="en-US" u="none" strike="noStrike" baseline="30000" dirty="0">
                <a:solidFill>
                  <a:srgbClr val="C00000"/>
                </a:solidFill>
                <a:effectLst/>
              </a:rPr>
              <a:t>12</a:t>
            </a:r>
            <a:r>
              <a:rPr lang="en-US" u="none" strike="noStrike" dirty="0">
                <a:solidFill>
                  <a:srgbClr val="C00000"/>
                </a:solidFill>
                <a:effectLst/>
              </a:rPr>
              <a:t> </a:t>
            </a:r>
            <a:r>
              <a:rPr lang="en-US" dirty="0">
                <a:solidFill>
                  <a:srgbClr val="C00000"/>
                </a:solidFill>
                <a:effectLst/>
              </a:rPr>
              <a:t>“In everything, therefore, treat people the same way you want them to treat you, for this is the Law and the Prophets. </a:t>
            </a:r>
          </a:p>
        </p:txBody>
      </p:sp>
    </p:spTree>
    <p:extLst>
      <p:ext uri="{BB962C8B-B14F-4D97-AF65-F5344CB8AC3E}">
        <p14:creationId xmlns:p14="http://schemas.microsoft.com/office/powerpoint/2010/main" val="3403370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7:1–12</a:t>
            </a:r>
          </a:p>
          <a:p>
            <a:pPr marL="0" marR="0" indent="0" algn="just">
              <a:lnSpc>
                <a:spcPct val="100000"/>
              </a:lnSpc>
              <a:spcBef>
                <a:spcPts val="0"/>
              </a:spcBef>
              <a:spcAft>
                <a:spcPts val="1000"/>
              </a:spcAft>
              <a:buNone/>
            </a:pPr>
            <a:r>
              <a:rPr lang="en-US" dirty="0">
                <a:solidFill>
                  <a:srgbClr val="C00000"/>
                </a:solidFill>
              </a:rPr>
              <a:t>…</a:t>
            </a:r>
            <a:r>
              <a:rPr lang="en-US" baseline="30000" dirty="0">
                <a:solidFill>
                  <a:srgbClr val="C00000"/>
                </a:solidFill>
              </a:rPr>
              <a:t>7</a:t>
            </a:r>
            <a:r>
              <a:rPr lang="en-US" dirty="0">
                <a:solidFill>
                  <a:srgbClr val="C00000"/>
                </a:solidFill>
              </a:rPr>
              <a:t> “Ask, and it will be given to you; seek, and you will find; knock,...and it </a:t>
            </a:r>
            <a:r>
              <a:rPr lang="en-US" dirty="0">
                <a:solidFill>
                  <a:srgbClr val="C00000"/>
                </a:solidFill>
                <a:effectLst/>
              </a:rPr>
              <a:t>will be opened to you. </a:t>
            </a:r>
            <a:r>
              <a:rPr lang="en-US" u="none" strike="noStrike" baseline="30000" dirty="0">
                <a:solidFill>
                  <a:srgbClr val="C00000"/>
                </a:solidFill>
                <a:effectLst/>
              </a:rPr>
              <a:t>8</a:t>
            </a:r>
            <a:r>
              <a:rPr lang="en-US" u="none" strike="noStrike" dirty="0">
                <a:solidFill>
                  <a:srgbClr val="C00000"/>
                </a:solidFill>
                <a:effectLst/>
              </a:rPr>
              <a:t> </a:t>
            </a:r>
            <a:r>
              <a:rPr lang="en-US" dirty="0">
                <a:solidFill>
                  <a:srgbClr val="C00000"/>
                </a:solidFill>
                <a:effectLst/>
              </a:rPr>
              <a:t>“For everyone who asks receives, and he who seeks finds, and to him who knocks it will be opened. </a:t>
            </a:r>
            <a:r>
              <a:rPr lang="en-US" u="none" strike="noStrike" baseline="30000" dirty="0">
                <a:solidFill>
                  <a:srgbClr val="C00000"/>
                </a:solidFill>
                <a:effectLst/>
              </a:rPr>
              <a:t>9</a:t>
            </a:r>
            <a:r>
              <a:rPr lang="en-US" u="none" strike="noStrike" dirty="0">
                <a:solidFill>
                  <a:srgbClr val="C00000"/>
                </a:solidFill>
                <a:effectLst/>
              </a:rPr>
              <a:t> </a:t>
            </a:r>
            <a:r>
              <a:rPr lang="en-US" dirty="0">
                <a:solidFill>
                  <a:srgbClr val="C00000"/>
                </a:solidFill>
                <a:effectLst/>
              </a:rPr>
              <a:t>“Or what man is there among you who, when his son asks for a loaf, will give him a stone? </a:t>
            </a:r>
            <a:r>
              <a:rPr lang="en-US" u="none" strike="noStrike" baseline="30000" dirty="0">
                <a:solidFill>
                  <a:srgbClr val="C00000"/>
                </a:solidFill>
                <a:effectLst/>
              </a:rPr>
              <a:t>10</a:t>
            </a:r>
            <a:r>
              <a:rPr lang="en-US" u="none" strike="noStrike" dirty="0">
                <a:solidFill>
                  <a:srgbClr val="C00000"/>
                </a:solidFill>
                <a:effectLst/>
              </a:rPr>
              <a:t> </a:t>
            </a:r>
            <a:r>
              <a:rPr lang="en-US" dirty="0">
                <a:solidFill>
                  <a:srgbClr val="C00000"/>
                </a:solidFill>
                <a:effectLst/>
              </a:rPr>
              <a:t>“Or if he asks for a fish, he will not give him a snake, will he? </a:t>
            </a:r>
            <a:r>
              <a:rPr lang="en-US" u="none" strike="noStrike" baseline="30000" dirty="0">
                <a:solidFill>
                  <a:srgbClr val="C00000"/>
                </a:solidFill>
                <a:effectLst/>
              </a:rPr>
              <a:t>11</a:t>
            </a:r>
            <a:r>
              <a:rPr lang="en-US" u="none" strike="noStrike" dirty="0">
                <a:solidFill>
                  <a:srgbClr val="C00000"/>
                </a:solidFill>
                <a:effectLst/>
              </a:rPr>
              <a:t> </a:t>
            </a:r>
            <a:r>
              <a:rPr lang="en-US" dirty="0">
                <a:solidFill>
                  <a:srgbClr val="C00000"/>
                </a:solidFill>
                <a:effectLst/>
              </a:rPr>
              <a:t>“If you then, being evil, know how to give good gifts to your children, how much more will your Father who is in heaven give what is good to those who ask Him! </a:t>
            </a:r>
            <a:r>
              <a:rPr lang="en-US" b="1" u="none" strike="noStrike" baseline="30000" dirty="0">
                <a:solidFill>
                  <a:srgbClr val="C00000"/>
                </a:solidFill>
                <a:effectLst/>
                <a:highlight>
                  <a:srgbClr val="FFFF00"/>
                </a:highlight>
              </a:rPr>
              <a:t>12</a:t>
            </a:r>
            <a:r>
              <a:rPr lang="en-US" b="1" u="none" strike="noStrike" dirty="0">
                <a:solidFill>
                  <a:srgbClr val="C00000"/>
                </a:solidFill>
                <a:effectLst/>
                <a:highlight>
                  <a:srgbClr val="FFFF00"/>
                </a:highlight>
              </a:rPr>
              <a:t> </a:t>
            </a:r>
            <a:r>
              <a:rPr lang="en-US" b="1" dirty="0">
                <a:solidFill>
                  <a:srgbClr val="C00000"/>
                </a:solidFill>
                <a:effectLst/>
                <a:highlight>
                  <a:srgbClr val="FFFF00"/>
                </a:highlight>
              </a:rPr>
              <a:t>“In everything, therefore, treat people the same way you want them to treat you, for this is the Law and the Prophets. </a:t>
            </a:r>
          </a:p>
        </p:txBody>
      </p:sp>
    </p:spTree>
    <p:extLst>
      <p:ext uri="{BB962C8B-B14F-4D97-AF65-F5344CB8AC3E}">
        <p14:creationId xmlns:p14="http://schemas.microsoft.com/office/powerpoint/2010/main" val="15502226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70" name="Picture 10" descr="Golden Ruler">
            <a:extLst>
              <a:ext uri="{FF2B5EF4-FFF2-40B4-BE49-F238E27FC236}">
                <a16:creationId xmlns:a16="http://schemas.microsoft.com/office/drawing/2014/main" id="{08B4F7AF-3FEE-464C-BC27-D102CAEA9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752600"/>
            <a:ext cx="8534400" cy="4775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EE80CF27-EAB6-020A-819E-F17699D6403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Rectangle 2">
            <a:extLst>
              <a:ext uri="{FF2B5EF4-FFF2-40B4-BE49-F238E27FC236}">
                <a16:creationId xmlns:a16="http://schemas.microsoft.com/office/drawing/2014/main" id="{BD895C0C-7EE7-2BD5-8F9D-508254714C48}"/>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The Golden Rule</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7:12</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a:extLst>
              <a:ext uri="{FF2B5EF4-FFF2-40B4-BE49-F238E27FC236}">
                <a16:creationId xmlns:a16="http://schemas.microsoft.com/office/drawing/2014/main" id="{1152653D-DC1A-402D-B391-899B2D835078}"/>
              </a:ext>
            </a:extLst>
          </p:cNvPr>
          <p:cNvSpPr>
            <a:spLocks noGrp="1" noChangeArrowheads="1"/>
          </p:cNvSpPr>
          <p:nvPr>
            <p:ph sz="half" idx="1"/>
          </p:nvPr>
        </p:nvSpPr>
        <p:spPr>
          <a:xfrm>
            <a:off x="609599" y="1904444"/>
            <a:ext cx="10939463" cy="1143556"/>
          </a:xfrm>
        </p:spPr>
        <p:txBody>
          <a:bodyPr>
            <a:normAutofit/>
          </a:bodyPr>
          <a:lstStyle/>
          <a:p>
            <a:pPr algn="just">
              <a:lnSpc>
                <a:spcPct val="100000"/>
              </a:lnSpc>
            </a:pPr>
            <a:r>
              <a:rPr lang="en-US" altLang="en-US" dirty="0"/>
              <a:t>Jesus takes His audience once again back to the Law of Moses, which declares, that the Israelite is to love his neighbor as</a:t>
            </a:r>
            <a:r>
              <a:rPr lang="en-US" altLang="en-US" sz="2000" dirty="0"/>
              <a:t> </a:t>
            </a:r>
            <a:r>
              <a:rPr lang="en-US" altLang="en-US" dirty="0"/>
              <a:t>himself</a:t>
            </a:r>
            <a:r>
              <a:rPr lang="en-US" altLang="en-US" sz="2000" dirty="0"/>
              <a:t> </a:t>
            </a:r>
            <a:r>
              <a:rPr lang="en-US" altLang="en-US" dirty="0"/>
              <a:t>(Lev. 19:18).</a:t>
            </a:r>
          </a:p>
        </p:txBody>
      </p:sp>
      <p:sp>
        <p:nvSpPr>
          <p:cNvPr id="2" name="Text Box 4">
            <a:extLst>
              <a:ext uri="{FF2B5EF4-FFF2-40B4-BE49-F238E27FC236}">
                <a16:creationId xmlns:a16="http://schemas.microsoft.com/office/drawing/2014/main" id="{59FF6E09-71D4-7789-37F5-B7FAC13D3AC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6" name="Rectangle 2">
            <a:extLst>
              <a:ext uri="{FF2B5EF4-FFF2-40B4-BE49-F238E27FC236}">
                <a16:creationId xmlns:a16="http://schemas.microsoft.com/office/drawing/2014/main" id="{4B5C82A9-FE40-AE13-41AC-C6D334D12E43}"/>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The Golden Rule</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7:12</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C06F95E3-8B0E-5353-0826-18F8B83860D4}"/>
              </a:ext>
            </a:extLst>
          </p:cNvPr>
          <p:cNvPicPr>
            <a:picLocks noChangeAspect="1"/>
          </p:cNvPicPr>
          <p:nvPr/>
        </p:nvPicPr>
        <p:blipFill>
          <a:blip r:embed="rId3"/>
          <a:stretch>
            <a:fillRect/>
          </a:stretch>
        </p:blipFill>
        <p:spPr>
          <a:xfrm>
            <a:off x="5511799" y="3581400"/>
            <a:ext cx="4699001" cy="2971800"/>
          </a:xfrm>
          <a:prstGeom prst="rect">
            <a:avLst/>
          </a:prstGeom>
          <a:ln>
            <a:solidFill>
              <a:schemeClr val="tx1"/>
            </a:solidFill>
          </a:ln>
        </p:spPr>
      </p:pic>
      <p:pic>
        <p:nvPicPr>
          <p:cNvPr id="7" name="Picture 6">
            <a:extLst>
              <a:ext uri="{FF2B5EF4-FFF2-40B4-BE49-F238E27FC236}">
                <a16:creationId xmlns:a16="http://schemas.microsoft.com/office/drawing/2014/main" id="{4C642689-2355-B338-CB6D-D4452B5B049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2011680" y="3581400"/>
            <a:ext cx="3017520" cy="2971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AED81577-DD6E-4124-279A-58C6A7FA3944}"/>
              </a:ext>
            </a:extLst>
          </p:cNvPr>
          <p:cNvSpPr txBox="1"/>
          <p:nvPr/>
        </p:nvSpPr>
        <p:spPr>
          <a:xfrm>
            <a:off x="5499098" y="3581400"/>
            <a:ext cx="4699001" cy="1821011"/>
          </a:xfrm>
          <a:prstGeom prst="rect">
            <a:avLst/>
          </a:prstGeom>
          <a:noFill/>
        </p:spPr>
        <p:txBody>
          <a:bodyPr wrap="square">
            <a:spAutoFit/>
          </a:bodyPr>
          <a:lstStyle/>
          <a:p>
            <a:pPr algn="ctr">
              <a:spcAft>
                <a:spcPts val="1200"/>
              </a:spcAft>
            </a:pPr>
            <a:r>
              <a:rPr lang="en-US" altLang="en-US" sz="2800" b="1" dirty="0">
                <a:solidFill>
                  <a:srgbClr val="0000CC"/>
                </a:solidFill>
                <a:latin typeface="+mn-lt"/>
                <a:cs typeface="+mn-cs"/>
              </a:rPr>
              <a:t>Leviticus 19:18</a:t>
            </a:r>
          </a:p>
          <a:p>
            <a:pPr marL="0" marR="0">
              <a:spcBef>
                <a:spcPts val="0"/>
              </a:spcBef>
              <a:spcAft>
                <a:spcPts val="1000"/>
              </a:spcAft>
            </a:pPr>
            <a:r>
              <a:rPr lang="en-US" sz="2400" dirty="0">
                <a:latin typeface="Calibri" panose="020F0502020204030204" pitchFamily="34" charset="0"/>
              </a:rPr>
              <a:t>“</a:t>
            </a:r>
            <a:r>
              <a:rPr lang="en-US" sz="2400" dirty="0">
                <a:effectLst/>
                <a:latin typeface="Calibri" panose="020F0502020204030204" pitchFamily="34" charset="0"/>
              </a:rPr>
              <a:t>…you shall love your neighbor as yourself; I am the </a:t>
            </a:r>
            <a:r>
              <a:rPr lang="en-US" sz="2400" cap="small" dirty="0">
                <a:effectLst/>
                <a:latin typeface="Calibri" panose="020F0502020204030204" pitchFamily="34" charset="0"/>
              </a:rPr>
              <a:t>Lord</a:t>
            </a:r>
            <a:r>
              <a:rPr lang="en-US" sz="2400" dirty="0">
                <a:effectLst/>
                <a:latin typeface="Calibri" panose="020F0502020204030204" pitchFamily="34" charset="0"/>
              </a:rPr>
              <a:t>.”</a:t>
            </a:r>
            <a:endParaRPr lang="en-US" altLang="en-US" sz="2400" dirty="0">
              <a:latin typeface="Calibri" panose="020F0502020204030204" pitchFamily="34" charset="0"/>
              <a:cs typeface="Calibri" panose="020F0502020204030204" pitchFamily="34" charset="0"/>
            </a:endParaRPr>
          </a:p>
          <a:p>
            <a:endParaRPr lang="en-US" dirty="0"/>
          </a:p>
        </p:txBody>
      </p:sp>
      <p:sp>
        <p:nvSpPr>
          <p:cNvPr id="3" name="Speech Bubble: Oval 2">
            <a:extLst>
              <a:ext uri="{FF2B5EF4-FFF2-40B4-BE49-F238E27FC236}">
                <a16:creationId xmlns:a16="http://schemas.microsoft.com/office/drawing/2014/main" id="{30C8CC70-7E04-DB10-7EB5-AEB0486B903E}"/>
              </a:ext>
            </a:extLst>
          </p:cNvPr>
          <p:cNvSpPr/>
          <p:nvPr/>
        </p:nvSpPr>
        <p:spPr>
          <a:xfrm>
            <a:off x="4343400" y="2818844"/>
            <a:ext cx="1981200" cy="1143556"/>
          </a:xfrm>
          <a:prstGeom prst="wedgeEllipseCallout">
            <a:avLst>
              <a:gd name="adj1" fmla="val -75350"/>
              <a:gd name="adj2" fmla="val 6511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en-US" sz="2400" b="1" dirty="0">
                <a:latin typeface="Calibri" panose="020F0502020204030204" pitchFamily="34" charset="0"/>
                <a:cs typeface="Calibri" panose="020F0502020204030204" pitchFamily="34" charset="0"/>
              </a:rPr>
              <a:t>Just do it.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0" name="Rectangle 4">
            <a:extLst>
              <a:ext uri="{FF2B5EF4-FFF2-40B4-BE49-F238E27FC236}">
                <a16:creationId xmlns:a16="http://schemas.microsoft.com/office/drawing/2014/main" id="{037047E1-9514-402A-96B1-8E367B8EA485}"/>
              </a:ext>
            </a:extLst>
          </p:cNvPr>
          <p:cNvSpPr>
            <a:spLocks noGrp="1" noChangeArrowheads="1"/>
          </p:cNvSpPr>
          <p:nvPr>
            <p:ph sz="half" idx="1"/>
          </p:nvPr>
        </p:nvSpPr>
        <p:spPr>
          <a:xfrm>
            <a:off x="609600" y="1905000"/>
            <a:ext cx="7239000" cy="3352800"/>
          </a:xfrm>
        </p:spPr>
        <p:txBody>
          <a:bodyPr>
            <a:normAutofit/>
          </a:bodyPr>
          <a:lstStyle/>
          <a:p>
            <a:pPr algn="just">
              <a:lnSpc>
                <a:spcPct val="110000"/>
              </a:lnSpc>
            </a:pPr>
            <a:r>
              <a:rPr lang="en-US" altLang="en-US" dirty="0">
                <a:cs typeface="Calibri" panose="020F0502020204030204" pitchFamily="34" charset="0"/>
              </a:rPr>
              <a:t>However, loving one’s neighbor also applies to the Body of Christ as well, but </a:t>
            </a:r>
            <a:r>
              <a:rPr lang="en-US" altLang="en-US" b="1" dirty="0">
                <a:solidFill>
                  <a:srgbClr val="0000CC"/>
                </a:solidFill>
              </a:rPr>
              <a:t>not under the principle of the Law of Moses</a:t>
            </a:r>
            <a:r>
              <a:rPr lang="en-US" altLang="en-US" dirty="0">
                <a:cs typeface="Calibri" panose="020F0502020204030204" pitchFamily="34" charset="0"/>
              </a:rPr>
              <a:t>, but </a:t>
            </a:r>
            <a:r>
              <a:rPr lang="en-US" altLang="en-US" b="1" dirty="0">
                <a:solidFill>
                  <a:srgbClr val="0000CC"/>
                </a:solidFill>
              </a:rPr>
              <a:t>under the principle of grace</a:t>
            </a:r>
            <a:r>
              <a:rPr lang="en-US" altLang="en-US" dirty="0">
                <a:cs typeface="Calibri" panose="020F0502020204030204" pitchFamily="34" charset="0"/>
              </a:rPr>
              <a:t>.  </a:t>
            </a:r>
            <a:r>
              <a:rPr lang="en-US" altLang="en-US" dirty="0"/>
              <a:t> </a:t>
            </a:r>
          </a:p>
        </p:txBody>
      </p:sp>
      <p:sp>
        <p:nvSpPr>
          <p:cNvPr id="2" name="Text Box 4">
            <a:extLst>
              <a:ext uri="{FF2B5EF4-FFF2-40B4-BE49-F238E27FC236}">
                <a16:creationId xmlns:a16="http://schemas.microsoft.com/office/drawing/2014/main" id="{D28092BA-F338-756A-07DE-483440792DF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2">
            <a:extLst>
              <a:ext uri="{FF2B5EF4-FFF2-40B4-BE49-F238E27FC236}">
                <a16:creationId xmlns:a16="http://schemas.microsoft.com/office/drawing/2014/main" id="{FE3D9CE5-B4D6-DA7E-3E15-8BF0AD10A9BB}"/>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The Golden Rule</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7:12</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3" name="Picture 6" descr="Sermon Of The Beatitudes_Tissot">
            <a:extLst>
              <a:ext uri="{FF2B5EF4-FFF2-40B4-BE49-F238E27FC236}">
                <a16:creationId xmlns:a16="http://schemas.microsoft.com/office/drawing/2014/main" id="{8511D414-D479-C645-99B0-A43B63A3F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702" y="1981200"/>
            <a:ext cx="2850698" cy="4114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a:extLst>
              <a:ext uri="{FF2B5EF4-FFF2-40B4-BE49-F238E27FC236}">
                <a16:creationId xmlns:a16="http://schemas.microsoft.com/office/drawing/2014/main" id="{7EC413B1-BEE9-4055-B67D-171E8ED78BA7}"/>
              </a:ext>
            </a:extLst>
          </p:cNvPr>
          <p:cNvSpPr>
            <a:spLocks noGrp="1" noChangeArrowheads="1"/>
          </p:cNvSpPr>
          <p:nvPr>
            <p:ph sz="half" idx="1"/>
          </p:nvPr>
        </p:nvSpPr>
        <p:spPr>
          <a:xfrm>
            <a:off x="609600" y="1752600"/>
            <a:ext cx="10972800" cy="2438400"/>
          </a:xfrm>
        </p:spPr>
        <p:txBody>
          <a:bodyPr>
            <a:noAutofit/>
          </a:bodyPr>
          <a:lstStyle/>
          <a:p>
            <a:pPr algn="just">
              <a:lnSpc>
                <a:spcPct val="90000"/>
              </a:lnSpc>
            </a:pPr>
            <a:r>
              <a:rPr lang="en-US" altLang="en-US" b="1" dirty="0">
                <a:solidFill>
                  <a:srgbClr val="0000CC"/>
                </a:solidFill>
                <a:cs typeface="Calibri" panose="020F0502020204030204" pitchFamily="34" charset="0"/>
              </a:rPr>
              <a:t>‘The Law and the Prophets’ </a:t>
            </a:r>
            <a:r>
              <a:rPr lang="en-US" altLang="en-US" dirty="0"/>
              <a:t>was an expression for the entire Old Testament.  </a:t>
            </a:r>
            <a:r>
              <a:rPr lang="en-US" altLang="en-US" b="1" dirty="0">
                <a:solidFill>
                  <a:srgbClr val="0000CC"/>
                </a:solidFill>
                <a:cs typeface="Calibri" panose="020F0502020204030204" pitchFamily="34" charset="0"/>
              </a:rPr>
              <a:t>The Law [of Moses]</a:t>
            </a:r>
            <a:r>
              <a:rPr lang="en-US" altLang="en-US" dirty="0"/>
              <a:t> comes at the beginning and </a:t>
            </a:r>
            <a:r>
              <a:rPr lang="en-US" altLang="en-US" b="1" dirty="0">
                <a:solidFill>
                  <a:srgbClr val="0000CC"/>
                </a:solidFill>
                <a:cs typeface="Calibri" panose="020F0502020204030204" pitchFamily="34" charset="0"/>
              </a:rPr>
              <a:t>the Prophets </a:t>
            </a:r>
            <a:r>
              <a:rPr lang="en-US" altLang="en-US" dirty="0"/>
              <a:t>come at the end, </a:t>
            </a:r>
            <a:r>
              <a:rPr lang="en-US" altLang="en-US" i="1" dirty="0"/>
              <a:t>so this expression meant ‘beginning to end’.  </a:t>
            </a:r>
          </a:p>
          <a:p>
            <a:pPr algn="just">
              <a:lnSpc>
                <a:spcPct val="100000"/>
              </a:lnSpc>
            </a:pPr>
            <a:r>
              <a:rPr lang="en-US" altLang="en-US" dirty="0">
                <a:cs typeface="Calibri" panose="020F0502020204030204" pitchFamily="34" charset="0"/>
              </a:rPr>
              <a:t>This expressions would be equivalent in Hebrew to – Aleph and Tov and in Greek to – Alpha and Omega.</a:t>
            </a:r>
            <a:endParaRPr lang="en-US" altLang="en-US" dirty="0"/>
          </a:p>
        </p:txBody>
      </p:sp>
      <p:sp>
        <p:nvSpPr>
          <p:cNvPr id="2" name="Text Box 4">
            <a:extLst>
              <a:ext uri="{FF2B5EF4-FFF2-40B4-BE49-F238E27FC236}">
                <a16:creationId xmlns:a16="http://schemas.microsoft.com/office/drawing/2014/main" id="{E4AA0C19-EDDB-8CD6-DE34-49DD937C2CB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Rectangle 2">
            <a:extLst>
              <a:ext uri="{FF2B5EF4-FFF2-40B4-BE49-F238E27FC236}">
                <a16:creationId xmlns:a16="http://schemas.microsoft.com/office/drawing/2014/main" id="{1C7E3806-A268-DA50-F30B-544640CCCF64}"/>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The Golden Rule</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7:12</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EFDE9622-469D-353A-5EA3-A77544095D83}"/>
              </a:ext>
            </a:extLst>
          </p:cNvPr>
          <p:cNvPicPr>
            <a:picLocks noChangeAspect="1"/>
          </p:cNvPicPr>
          <p:nvPr/>
        </p:nvPicPr>
        <p:blipFill>
          <a:blip r:embed="rId3"/>
          <a:stretch>
            <a:fillRect/>
          </a:stretch>
        </p:blipFill>
        <p:spPr>
          <a:xfrm>
            <a:off x="3486686" y="4190802"/>
            <a:ext cx="5218628" cy="2286198"/>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A702CF-7E27-40DB-B0AE-90C68EC5F5E5}"/>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36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AA6E098B-97A3-4397-A441-D4817305429B}"/>
              </a:ext>
            </a:extLst>
          </p:cNvPr>
          <p:cNvSpPr txBox="1">
            <a:spLocks noChangeArrowheads="1"/>
          </p:cNvSpPr>
          <p:nvPr/>
        </p:nvSpPr>
        <p:spPr>
          <a:xfrm>
            <a:off x="2808289" y="1143000"/>
            <a:ext cx="6575425" cy="5410200"/>
          </a:xfrm>
          <a:prstGeom prst="rect">
            <a:avLst/>
          </a:prstGeom>
        </p:spPr>
        <p:txBody>
          <a:bodyPr/>
          <a:lstStyle>
            <a:lvl1pPr marL="342900" indent="-342900">
              <a:spcBef>
                <a:spcPct val="20000"/>
              </a:spcBef>
              <a:buChar char="•"/>
              <a:tabLst>
                <a:tab pos="1939925" algn="l"/>
              </a:tabLst>
              <a:defRPr sz="3200">
                <a:solidFill>
                  <a:schemeClr val="tx1"/>
                </a:solidFill>
                <a:latin typeface="Calibri" panose="020F0502020204030204" pitchFamily="34" charset="0"/>
                <a:cs typeface="Calibri" panose="020F0502020204030204" pitchFamily="34" charset="0"/>
              </a:defRPr>
            </a:lvl1pPr>
            <a:lvl2pPr marL="571500" indent="-571500">
              <a:spcBef>
                <a:spcPct val="20000"/>
              </a:spcBef>
              <a:buChar char="–"/>
              <a:tabLst>
                <a:tab pos="1939925" algn="l"/>
              </a:tabLst>
              <a:defRPr sz="2800">
                <a:solidFill>
                  <a:schemeClr val="tx1"/>
                </a:solidFill>
                <a:latin typeface="Calibri" panose="020F0502020204030204" pitchFamily="34" charset="0"/>
                <a:cs typeface="Calibri" panose="020F0502020204030204" pitchFamily="34" charset="0"/>
              </a:defRPr>
            </a:lvl2pPr>
            <a:lvl3pPr indent="-452438">
              <a:spcBef>
                <a:spcPct val="20000"/>
              </a:spcBef>
              <a:buChar char="•"/>
              <a:tabLst>
                <a:tab pos="1939925" algn="l"/>
              </a:tabLst>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9pPr>
          </a:lstStyle>
          <a:p>
            <a:pPr lvl="1">
              <a:spcBef>
                <a:spcPct val="0"/>
              </a:spcBef>
              <a:spcAft>
                <a:spcPts val="1200"/>
              </a:spcAft>
              <a:buFont typeface="Arial" panose="020B0604020202020204" pitchFamily="34" charset="0"/>
              <a:buAutoNum type="romanUcPeriod"/>
              <a:defRPr/>
            </a:pPr>
            <a:r>
              <a:rPr lang="en-US" altLang="en-US" sz="3000" b="1" dirty="0">
                <a:solidFill>
                  <a:srgbClr val="000000"/>
                </a:solidFill>
              </a:rPr>
              <a:t>Review </a:t>
            </a:r>
          </a:p>
          <a:p>
            <a:pPr lvl="2">
              <a:spcBef>
                <a:spcPct val="0"/>
              </a:spcBef>
              <a:spcAft>
                <a:spcPts val="1200"/>
              </a:spcAft>
              <a:buFontTx/>
              <a:buAutoNum type="alphaUcPeriod"/>
              <a:defRPr/>
            </a:pPr>
            <a:r>
              <a:rPr lang="en-US" altLang="en-US" sz="3000" b="1" dirty="0">
                <a:solidFill>
                  <a:srgbClr val="000000"/>
                </a:solidFill>
              </a:rPr>
              <a:t>Purpose, Aim, and Objective</a:t>
            </a:r>
          </a:p>
          <a:p>
            <a:pPr lvl="2">
              <a:spcBef>
                <a:spcPct val="0"/>
              </a:spcBef>
              <a:spcAft>
                <a:spcPts val="1200"/>
              </a:spcAft>
              <a:buFontTx/>
              <a:buAutoNum type="alphaUcPeriod"/>
              <a:defRPr/>
            </a:pPr>
            <a:r>
              <a:rPr lang="en-US" altLang="en-US" sz="3000" b="1" dirty="0">
                <a:solidFill>
                  <a:srgbClr val="000000"/>
                </a:solidFill>
              </a:rPr>
              <a:t>Session 35 – Matt. 6:25-34</a:t>
            </a:r>
          </a:p>
          <a:p>
            <a:pPr lvl="1">
              <a:spcBef>
                <a:spcPct val="0"/>
              </a:spcBef>
              <a:spcAft>
                <a:spcPts val="1200"/>
              </a:spcAft>
              <a:buFont typeface="Arial" panose="020B0604020202020204" pitchFamily="34" charset="0"/>
              <a:buAutoNum type="romanUcPeriod"/>
            </a:pPr>
            <a:r>
              <a:rPr lang="en-US" altLang="en-US" sz="3000" b="1" dirty="0">
                <a:solidFill>
                  <a:srgbClr val="000000"/>
                </a:solidFill>
              </a:rPr>
              <a:t>Judges etc. – Matt. 7:1-12</a:t>
            </a:r>
          </a:p>
          <a:p>
            <a:pPr lvl="2">
              <a:spcBef>
                <a:spcPct val="0"/>
              </a:spcBef>
              <a:spcAft>
                <a:spcPts val="1200"/>
              </a:spcAft>
              <a:buFontTx/>
              <a:buAutoNum type="alphaUcPeriod"/>
              <a:defRPr/>
            </a:pPr>
            <a:r>
              <a:rPr lang="en-US" altLang="en-US" sz="3000" b="1" dirty="0">
                <a:solidFill>
                  <a:srgbClr val="000000"/>
                </a:solidFill>
              </a:rPr>
              <a:t>General Information</a:t>
            </a:r>
          </a:p>
          <a:p>
            <a:pPr lvl="2">
              <a:spcBef>
                <a:spcPct val="0"/>
              </a:spcBef>
              <a:spcAft>
                <a:spcPts val="1200"/>
              </a:spcAft>
              <a:buFontTx/>
              <a:buAutoNum type="alphaUcPeriod"/>
              <a:defRPr/>
            </a:pPr>
            <a:r>
              <a:rPr lang="en-US" altLang="en-US" sz="3000" b="1" dirty="0">
                <a:solidFill>
                  <a:srgbClr val="000000"/>
                </a:solidFill>
              </a:rPr>
              <a:t>Matt. 7:1-12 </a:t>
            </a:r>
          </a:p>
          <a:p>
            <a:pPr lvl="1">
              <a:spcBef>
                <a:spcPct val="0"/>
              </a:spcBef>
              <a:spcAft>
                <a:spcPts val="1200"/>
              </a:spcAft>
              <a:buFont typeface="Arial" panose="020B0604020202020204" pitchFamily="34" charset="0"/>
              <a:buAutoNum type="romanUcPeriod"/>
              <a:defRPr/>
            </a:pPr>
            <a:r>
              <a:rPr lang="en-US" altLang="en-US" sz="3000" b="1" u="sng" dirty="0">
                <a:solidFill>
                  <a:srgbClr val="0000CC"/>
                </a:solidFill>
              </a:rPr>
              <a:t>Concluding Observations</a:t>
            </a:r>
          </a:p>
        </p:txBody>
      </p:sp>
    </p:spTree>
    <p:extLst>
      <p:ext uri="{BB962C8B-B14F-4D97-AF65-F5344CB8AC3E}">
        <p14:creationId xmlns:p14="http://schemas.microsoft.com/office/powerpoint/2010/main" val="10885768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a:extLst>
              <a:ext uri="{FF2B5EF4-FFF2-40B4-BE49-F238E27FC236}">
                <a16:creationId xmlns:a16="http://schemas.microsoft.com/office/drawing/2014/main" id="{423F3A85-F4A8-4054-BADA-E32809226276}"/>
              </a:ext>
            </a:extLst>
          </p:cNvPr>
          <p:cNvSpPr>
            <a:spLocks noGrp="1" noChangeArrowheads="1"/>
          </p:cNvSpPr>
          <p:nvPr>
            <p:ph sz="half" idx="1"/>
          </p:nvPr>
        </p:nvSpPr>
        <p:spPr>
          <a:xfrm>
            <a:off x="582562" y="1724819"/>
            <a:ext cx="7875638" cy="4904581"/>
          </a:xfrm>
        </p:spPr>
        <p:txBody>
          <a:bodyPr>
            <a:noAutofit/>
          </a:bodyPr>
          <a:lstStyle/>
          <a:p>
            <a:pPr algn="just">
              <a:lnSpc>
                <a:spcPct val="100000"/>
              </a:lnSpc>
              <a:spcBef>
                <a:spcPts val="0"/>
              </a:spcBef>
              <a:spcAft>
                <a:spcPts val="12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…is either the same or similar whether under the temporary reigning principle of the Law of Moses, </a:t>
            </a:r>
            <a:r>
              <a:rPr lang="en-US" sz="2800" b="1" i="1" u="sng"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rPr>
              <a:t>now set aside and abolished</a:t>
            </a:r>
            <a:r>
              <a:rPr lang="en-US" sz="2800" dirty="0">
                <a:effectLst/>
                <a:latin typeface="Calibri" panose="020F0502020204030204" pitchFamily="34" charset="0"/>
                <a:ea typeface="Calibri" panose="020F0502020204030204" pitchFamily="34" charset="0"/>
                <a:cs typeface="Times New Roman" panose="02020603050405020304" pitchFamily="18" charset="0"/>
              </a:rPr>
              <a:t> (Gal. 3:13, Eph. 2:15; Heb. 7:8), or living under the eternal reigning principle of </a:t>
            </a:r>
            <a:r>
              <a:rPr lang="en-US" dirty="0">
                <a:latin typeface="Calibri" panose="020F0502020204030204" pitchFamily="34" charset="0"/>
                <a:ea typeface="Calibri" panose="020F0502020204030204" pitchFamily="34" charset="0"/>
                <a:cs typeface="Times New Roman" panose="02020603050405020304" pitchFamily="18" charset="0"/>
              </a:rPr>
              <a:t>Grace. The reasons are that: </a:t>
            </a:r>
          </a:p>
          <a:p>
            <a:pPr marL="914400" lvl="1" indent="-457200" algn="just">
              <a:lnSpc>
                <a:spcPct val="100000"/>
              </a:lnSpc>
              <a:spcBef>
                <a:spcPts val="0"/>
              </a:spcBef>
              <a:spcAft>
                <a:spcPts val="900"/>
              </a:spcAft>
              <a:buFont typeface="+mj-lt"/>
              <a:buAutoNum type="arabicParenR"/>
            </a:pPr>
            <a:r>
              <a:rPr lang="en-US" altLang="en-US" sz="2800" dirty="0"/>
              <a:t>God does not change, </a:t>
            </a:r>
          </a:p>
          <a:p>
            <a:pPr marL="914400" lvl="1" indent="-457200" algn="just">
              <a:lnSpc>
                <a:spcPct val="100000"/>
              </a:lnSpc>
              <a:spcBef>
                <a:spcPts val="0"/>
              </a:spcBef>
              <a:spcAft>
                <a:spcPts val="900"/>
              </a:spcAft>
              <a:buFont typeface="+mj-lt"/>
              <a:buAutoNum type="arabicParenR"/>
            </a:pPr>
            <a:r>
              <a:rPr lang="en-US" altLang="en-US" sz="2800" dirty="0"/>
              <a:t>God has created all of us in His image, </a:t>
            </a:r>
          </a:p>
          <a:p>
            <a:pPr marL="914400" lvl="1" indent="-457200" algn="just">
              <a:lnSpc>
                <a:spcPct val="100000"/>
              </a:lnSpc>
              <a:spcBef>
                <a:spcPts val="0"/>
              </a:spcBef>
              <a:spcAft>
                <a:spcPts val="900"/>
              </a:spcAft>
              <a:buFont typeface="+mj-lt"/>
              <a:buAutoNum type="arabicParenR"/>
            </a:pPr>
            <a:r>
              <a:rPr lang="en-US" altLang="en-US" sz="2800" dirty="0"/>
              <a:t>Morality is based on the character of God and,</a:t>
            </a:r>
          </a:p>
          <a:p>
            <a:pPr marL="914400" lvl="1" indent="-457200" algn="just">
              <a:lnSpc>
                <a:spcPct val="100000"/>
              </a:lnSpc>
              <a:spcBef>
                <a:spcPts val="0"/>
              </a:spcBef>
              <a:spcAft>
                <a:spcPts val="900"/>
              </a:spcAft>
              <a:buFont typeface="+mj-lt"/>
              <a:buAutoNum type="arabicParenR"/>
            </a:pPr>
            <a:r>
              <a:rPr lang="en-US" altLang="en-US" sz="2800" dirty="0"/>
              <a:t>Our needs as believers today, and those of the Israelites then, remain the same.</a:t>
            </a:r>
          </a:p>
        </p:txBody>
      </p:sp>
      <p:sp>
        <p:nvSpPr>
          <p:cNvPr id="2" name="Text Box 4">
            <a:extLst>
              <a:ext uri="{FF2B5EF4-FFF2-40B4-BE49-F238E27FC236}">
                <a16:creationId xmlns:a16="http://schemas.microsoft.com/office/drawing/2014/main" id="{95E8C5C4-E943-2186-046E-0CD29A69F19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Rectangle 2">
            <a:extLst>
              <a:ext uri="{FF2B5EF4-FFF2-40B4-BE49-F238E27FC236}">
                <a16:creationId xmlns:a16="http://schemas.microsoft.com/office/drawing/2014/main" id="{133368F7-C430-4D3D-9B6E-4D990843F5F5}"/>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Most of what is in this passage…</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7:1-12</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4" name="Picture 9" descr="Man with mouth die open in Bible Study - light &amp; bright">
            <a:extLst>
              <a:ext uri="{FF2B5EF4-FFF2-40B4-BE49-F238E27FC236}">
                <a16:creationId xmlns:a16="http://schemas.microsoft.com/office/drawing/2014/main" id="{C5B44C4F-FE5D-E161-DFE5-159F5F1A18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03" r="14719"/>
          <a:stretch/>
        </p:blipFill>
        <p:spPr bwMode="auto">
          <a:xfrm>
            <a:off x="8734419" y="1905000"/>
            <a:ext cx="2847981" cy="27432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640796"/>
            <a:ext cx="7772400" cy="775255"/>
          </a:xfrm>
        </p:spPr>
        <p:txBody>
          <a:bodyPr>
            <a:normAutofit/>
          </a:bodyPr>
          <a:lstStyle/>
          <a:p>
            <a:pPr algn="ctr" eaLnBrk="1" hangingPunct="1"/>
            <a:r>
              <a:rPr lang="en-US" altLang="en-US" sz="3600" b="1" dirty="0">
                <a:solidFill>
                  <a:srgbClr val="0000CC"/>
                </a:solidFill>
                <a:latin typeface="+mn-lt"/>
                <a:ea typeface="+mn-ea"/>
              </a:rPr>
              <a:t>Matthew’s 3-Fold Purpose</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idx="1"/>
          </p:nvPr>
        </p:nvSpPr>
        <p:spPr>
          <a:xfrm>
            <a:off x="4038600" y="1600200"/>
            <a:ext cx="7543800" cy="4800600"/>
          </a:xfrm>
        </p:spPr>
        <p:txBody>
          <a:bodyPr>
            <a:noAutofit/>
          </a:bodyPr>
          <a:lstStyle/>
          <a:p>
            <a:pPr marL="0" indent="0" algn="just" eaLnBrk="1" hangingPunct="1">
              <a:lnSpc>
                <a:spcPct val="100000"/>
              </a:lnSpc>
              <a:spcBef>
                <a:spcPts val="0"/>
              </a:spcBef>
              <a:spcAft>
                <a:spcPts val="2400"/>
              </a:spcAft>
              <a:buNone/>
              <a:defRPr/>
            </a:pPr>
            <a:r>
              <a:rPr lang="en-US" sz="3200" b="1" dirty="0"/>
              <a:t>To explain:</a:t>
            </a:r>
          </a:p>
          <a:p>
            <a:pPr marL="514350" lvl="1" indent="-514350" algn="just" eaLnBrk="1" hangingPunct="1">
              <a:lnSpc>
                <a:spcPct val="100000"/>
              </a:lnSpc>
              <a:spcBef>
                <a:spcPts val="0"/>
              </a:spcBef>
              <a:spcAft>
                <a:spcPts val="2400"/>
              </a:spcAft>
              <a:buFont typeface="+mj-lt"/>
              <a:buAutoNum type="arabicPeriod"/>
              <a:defRPr/>
            </a:pPr>
            <a:r>
              <a:rPr lang="en-US" sz="3200" dirty="0"/>
              <a:t>that Jesus in whom they had believed was the long-awaited </a:t>
            </a:r>
            <a:r>
              <a:rPr lang="en-US" sz="3200" b="1" dirty="0">
                <a:solidFill>
                  <a:srgbClr val="0000CC"/>
                </a:solidFill>
              </a:rPr>
              <a:t>Jewish Messiah</a:t>
            </a:r>
          </a:p>
          <a:p>
            <a:pPr marL="514350" lvl="1" indent="-514350" algn="just" eaLnBrk="1" hangingPunct="1">
              <a:lnSpc>
                <a:spcPct val="100000"/>
              </a:lnSpc>
              <a:spcBef>
                <a:spcPts val="0"/>
              </a:spcBef>
              <a:spcAft>
                <a:spcPts val="2400"/>
              </a:spcAft>
              <a:buFont typeface="+mj-lt"/>
              <a:buAutoNum type="arabicPeriod"/>
              <a:defRPr/>
            </a:pPr>
            <a:r>
              <a:rPr lang="en-US" sz="3200" dirty="0"/>
              <a:t>why the kingdom had been </a:t>
            </a:r>
            <a:r>
              <a:rPr lang="en-US" sz="3200" b="1" dirty="0">
                <a:solidFill>
                  <a:srgbClr val="0000CC"/>
                </a:solidFill>
              </a:rPr>
              <a:t>postponed</a:t>
            </a:r>
            <a:r>
              <a:rPr lang="en-US" sz="3200" dirty="0"/>
              <a:t> despite the fact that the king had arrived</a:t>
            </a:r>
          </a:p>
          <a:p>
            <a:pPr marL="514350" lvl="1" indent="-514350" algn="just" eaLnBrk="1" hangingPunct="1">
              <a:lnSpc>
                <a:spcPct val="100000"/>
              </a:lnSpc>
              <a:spcBef>
                <a:spcPts val="0"/>
              </a:spcBef>
              <a:spcAft>
                <a:spcPts val="2400"/>
              </a:spcAft>
              <a:buFont typeface="+mj-lt"/>
              <a:buAutoNum type="arabicPeriod"/>
              <a:defRPr/>
            </a:pPr>
            <a:r>
              <a:rPr lang="en-US" sz="3200" dirty="0"/>
              <a:t>the </a:t>
            </a:r>
            <a:r>
              <a:rPr lang="en-US" sz="3200" b="1" dirty="0">
                <a:solidFill>
                  <a:srgbClr val="0000CC"/>
                </a:solidFill>
              </a:rPr>
              <a:t>interim</a:t>
            </a:r>
            <a:r>
              <a:rPr lang="en-US" sz="3200" dirty="0"/>
              <a:t> program of God during the kingdom’s absence</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1752600"/>
            <a:ext cx="2700867"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B03E8A6F-2F9A-4803-ADCA-C40ECD0604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3">
            <a:extLst>
              <a:ext uri="{FF2B5EF4-FFF2-40B4-BE49-F238E27FC236}">
                <a16:creationId xmlns:a16="http://schemas.microsoft.com/office/drawing/2014/main" id="{E8C859F3-C0B8-4259-972D-CA4F17347C63}"/>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FE156F1A-CDFB-4526-96C2-1E5F1DD23250}"/>
              </a:ext>
            </a:extLst>
          </p:cNvPr>
          <p:cNvSpPr txBox="1">
            <a:spLocks/>
          </p:cNvSpPr>
          <p:nvPr/>
        </p:nvSpPr>
        <p:spPr bwMode="auto">
          <a:xfrm>
            <a:off x="1981200" y="241300"/>
            <a:ext cx="8229600" cy="15113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a:t>
            </a:r>
            <a:r>
              <a:rPr lang="en-US" altLang="en-US" sz="2000" b="1" kern="0">
                <a:solidFill>
                  <a:srgbClr val="000000"/>
                </a:solidFill>
              </a:rPr>
              <a:t>Bible Church</a:t>
            </a:r>
            <a:br>
              <a:rPr lang="en-US" altLang="en-US" sz="2000" b="1" kern="0" dirty="0">
                <a:solidFill>
                  <a:srgbClr val="000000"/>
                </a:solidFill>
              </a:rPr>
            </a:br>
            <a:r>
              <a:rPr lang="en-US" altLang="en-US" sz="2000" b="1" kern="0" dirty="0">
                <a:solidFill>
                  <a:srgbClr val="000000"/>
                </a:solidFill>
              </a:rPr>
              <a:t>01-08-2023</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5511D208-2B9C-4B5C-9499-E0737AF7960E}"/>
              </a:ext>
            </a:extLst>
          </p:cNvPr>
          <p:cNvPicPr>
            <a:picLocks noChangeAspect="1" noChangeArrowheads="1"/>
          </p:cNvPicPr>
          <p:nvPr/>
        </p:nvPicPr>
        <p:blipFill>
          <a:blip r:embed="rId3" cstate="email"/>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4C31BD8E-4480-472D-9006-54A0BA23FADD}"/>
              </a:ext>
            </a:extLst>
          </p:cNvPr>
          <p:cNvPicPr>
            <a:picLocks noChangeAspect="1" noChangeArrowheads="1"/>
          </p:cNvPicPr>
          <p:nvPr/>
        </p:nvPicPr>
        <p:blipFill>
          <a:blip r:embed="rId4" cstate="email"/>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FD912EEF-6975-421C-BB8E-22BE0E005F67}"/>
              </a:ext>
            </a:extLst>
          </p:cNvPr>
          <p:cNvSpPr txBox="1">
            <a:spLocks noChangeArrowheads="1"/>
          </p:cNvSpPr>
          <p:nvPr/>
        </p:nvSpPr>
        <p:spPr bwMode="auto">
          <a:xfrm>
            <a:off x="2209800" y="5334001"/>
            <a:ext cx="3048000" cy="830263"/>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11271" name="Text Box 4">
            <a:extLst>
              <a:ext uri="{FF2B5EF4-FFF2-40B4-BE49-F238E27FC236}">
                <a16:creationId xmlns:a16="http://schemas.microsoft.com/office/drawing/2014/main" id="{DC5AD7C3-9858-460D-B106-AB7ECFAAFB3E}"/>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a:solidFill>
                  <a:srgbClr val="00FFFF"/>
                </a:solidFill>
              </a:rPr>
              <a:t>…but grace and truth were realized through Jesus Christ - John 1:17</a:t>
            </a:r>
          </a:p>
        </p:txBody>
      </p:sp>
    </p:spTree>
    <p:extLst>
      <p:ext uri="{BB962C8B-B14F-4D97-AF65-F5344CB8AC3E}">
        <p14:creationId xmlns:p14="http://schemas.microsoft.com/office/powerpoint/2010/main" val="2870790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2209800" y="685800"/>
            <a:ext cx="7772400" cy="685800"/>
          </a:xfrm>
        </p:spPr>
        <p:txBody>
          <a:bodyPr>
            <a:normAutofit/>
          </a:bodyPr>
          <a:lstStyle/>
          <a:p>
            <a:pPr algn="ctr" eaLnBrk="1" hangingPunct="1"/>
            <a:r>
              <a:rPr lang="en-US" altLang="en-US" sz="3600" b="1" dirty="0">
                <a:solidFill>
                  <a:srgbClr val="0000CC"/>
                </a:solidFill>
                <a:latin typeface="Calibri" panose="020F0502020204030204" pitchFamily="34" charset="0"/>
                <a:ea typeface="+mn-ea"/>
              </a:rPr>
              <a:t>Matthew’s Message</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idx="1"/>
          </p:nvPr>
        </p:nvSpPr>
        <p:spPr>
          <a:xfrm>
            <a:off x="609600" y="1600200"/>
            <a:ext cx="7772400" cy="3012186"/>
          </a:xfrm>
        </p:spPr>
        <p:txBody>
          <a:bodyPr>
            <a:normAutofit/>
          </a:bodyPr>
          <a:lstStyle/>
          <a:p>
            <a:pPr marL="457200" indent="-457200" algn="just" eaLnBrk="1" hangingPunct="1">
              <a:lnSpc>
                <a:spcPct val="100000"/>
              </a:lnSpc>
              <a:spcBef>
                <a:spcPts val="0"/>
              </a:spcBef>
              <a:spcAft>
                <a:spcPts val="1200"/>
              </a:spcAft>
              <a:defRPr/>
            </a:pPr>
            <a:r>
              <a:rPr lang="en-US" sz="3200" dirty="0"/>
              <a:t>Jesus is the predicted Jewish king who ushered in an interim program by building the sons of the kingdom into the Church in between Israel’s past rejection and future acceptance of her king. </a:t>
            </a:r>
          </a:p>
        </p:txBody>
      </p:sp>
      <p:pic>
        <p:nvPicPr>
          <p:cNvPr id="6" name="Picture 4" descr="King_of_Kings[1]">
            <a:extLst>
              <a:ext uri="{FF2B5EF4-FFF2-40B4-BE49-F238E27FC236}">
                <a16:creationId xmlns:a16="http://schemas.microsoft.com/office/drawing/2014/main" id="{C2FEF212-62F3-48FD-ACDB-FFD3DCF807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81533" y="1752600"/>
            <a:ext cx="2700867"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3DBC37F4-B4B7-4AC5-8979-66DFB7A8EC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a:extLst>
              <a:ext uri="{FF2B5EF4-FFF2-40B4-BE49-F238E27FC236}">
                <a16:creationId xmlns:a16="http://schemas.microsoft.com/office/drawing/2014/main" id="{628C5323-45E4-40F1-8736-5233E4849D47}"/>
              </a:ext>
            </a:extLst>
          </p:cNvPr>
          <p:cNvSpPr>
            <a:spLocks noGrp="1" noChangeArrowheads="1"/>
          </p:cNvSpPr>
          <p:nvPr>
            <p:ph idx="1"/>
          </p:nvPr>
        </p:nvSpPr>
        <p:spPr>
          <a:xfrm>
            <a:off x="3352800" y="1904999"/>
            <a:ext cx="8210550" cy="3200401"/>
          </a:xfrm>
        </p:spPr>
        <p:txBody>
          <a:bodyPr>
            <a:noAutofit/>
          </a:bodyPr>
          <a:lstStyle/>
          <a:p>
            <a:pPr marL="0" indent="0" algn="just">
              <a:lnSpc>
                <a:spcPct val="100000"/>
              </a:lnSpc>
              <a:spcBef>
                <a:spcPts val="0"/>
              </a:spcBef>
              <a:spcAft>
                <a:spcPts val="1200"/>
              </a:spcAft>
              <a:buNone/>
            </a:pPr>
            <a:r>
              <a:rPr lang="en-US" altLang="en-US" sz="3200" b="1" dirty="0"/>
              <a:t>“</a:t>
            </a:r>
            <a:r>
              <a:rPr lang="en-US" altLang="en-US" sz="3200" b="1" dirty="0">
                <a:solidFill>
                  <a:srgbClr val="0000CC"/>
                </a:solidFill>
              </a:rPr>
              <a:t>The </a:t>
            </a:r>
            <a:r>
              <a:rPr lang="en-US" altLang="en-US" sz="3200" b="1" u="sng" dirty="0">
                <a:solidFill>
                  <a:srgbClr val="0000CC"/>
                </a:solidFill>
              </a:rPr>
              <a:t>most important single statement</a:t>
            </a:r>
            <a:r>
              <a:rPr lang="en-US" altLang="en-US" sz="3200" b="1" dirty="0">
                <a:solidFill>
                  <a:srgbClr val="0000CC"/>
                </a:solidFill>
              </a:rPr>
              <a:t> in the Sermon on the Mount is </a:t>
            </a:r>
            <a:r>
              <a:rPr lang="en-US" sz="3200" b="1" dirty="0">
                <a:solidFill>
                  <a:srgbClr val="0000CC"/>
                </a:solidFill>
              </a:rPr>
              <a:t>Matthew 5:20: </a:t>
            </a:r>
            <a:r>
              <a:rPr lang="en-US" sz="3200" b="1" dirty="0">
                <a:solidFill>
                  <a:srgbClr val="C00000"/>
                </a:solidFill>
              </a:rPr>
              <a:t>For I say unto you, that except your righteousness shall </a:t>
            </a:r>
            <a:r>
              <a:rPr lang="en-US" sz="3200" b="1" u="sng" dirty="0">
                <a:solidFill>
                  <a:srgbClr val="C00000"/>
                </a:solidFill>
              </a:rPr>
              <a:t>exceed the righteousness of the scribes and Pharisees</a:t>
            </a:r>
            <a:r>
              <a:rPr lang="en-US" sz="3200" b="1" dirty="0">
                <a:solidFill>
                  <a:srgbClr val="C00000"/>
                </a:solidFill>
              </a:rPr>
              <a:t>, ye shall in no wise enter into the kingdom of heaven.</a:t>
            </a:r>
            <a:r>
              <a:rPr lang="en-US" sz="3200" b="1" dirty="0"/>
              <a:t>”</a:t>
            </a:r>
          </a:p>
        </p:txBody>
      </p:sp>
      <p:sp>
        <p:nvSpPr>
          <p:cNvPr id="8" name="TextBox 7">
            <a:extLst>
              <a:ext uri="{FF2B5EF4-FFF2-40B4-BE49-F238E27FC236}">
                <a16:creationId xmlns:a16="http://schemas.microsoft.com/office/drawing/2014/main" id="{F3BEE377-5A52-0914-D0C4-82F18644E0F9}"/>
              </a:ext>
            </a:extLst>
          </p:cNvPr>
          <p:cNvSpPr txBox="1"/>
          <p:nvPr/>
        </p:nvSpPr>
        <p:spPr>
          <a:xfrm>
            <a:off x="3048000" y="246727"/>
            <a:ext cx="6096000" cy="1277273"/>
          </a:xfrm>
          <a:prstGeom prst="rect">
            <a:avLst/>
          </a:prstGeom>
          <a:noFill/>
        </p:spPr>
        <p:txBody>
          <a:bodyPr wrap="square">
            <a:spAutoFit/>
          </a:bodyPr>
          <a:lstStyle/>
          <a:p>
            <a:pPr algn="ctr">
              <a:spcAft>
                <a:spcPts val="600"/>
              </a:spcAft>
            </a:pPr>
            <a:r>
              <a:rPr lang="en-US" sz="3600" b="1" dirty="0">
                <a:solidFill>
                  <a:srgbClr val="000000"/>
                </a:solidFill>
                <a:latin typeface="Calibri" panose="020F0502020204030204" pitchFamily="34" charset="0"/>
                <a:cs typeface="Calibri" panose="020F0502020204030204" pitchFamily="34" charset="0"/>
              </a:rPr>
              <a:t>Dr. Arnold Fruchtenbaum</a:t>
            </a:r>
          </a:p>
          <a:p>
            <a:pPr algn="ctr"/>
            <a:r>
              <a:rPr lang="en-US" dirty="0"/>
              <a:t>Fruchtenbaum, A. G. (1983). The Messianic Bible Study Collection (Vol. 94, p. 6). Ariel Ministries.</a:t>
            </a:r>
          </a:p>
        </p:txBody>
      </p:sp>
      <p:pic>
        <p:nvPicPr>
          <p:cNvPr id="1026" name="Picture 2" descr="Dr Arnold Fruchtenbaum (March 2019) — Laidley Baptist Church">
            <a:extLst>
              <a:ext uri="{FF2B5EF4-FFF2-40B4-BE49-F238E27FC236}">
                <a16:creationId xmlns:a16="http://schemas.microsoft.com/office/drawing/2014/main" id="{BCA09CFF-74AE-A9F8-1B7E-1739CDEEC6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1" y="1981200"/>
            <a:ext cx="258263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3297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603"/>
</p:tagLst>
</file>

<file path=ppt/theme/theme1.xml><?xml version="1.0" encoding="utf-8"?>
<a:theme xmlns:a="http://schemas.openxmlformats.org/drawingml/2006/main" name="6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7153</TotalTime>
  <Words>5795</Words>
  <Application>Microsoft Office PowerPoint</Application>
  <PresentationFormat>Widescreen</PresentationFormat>
  <Paragraphs>392</Paragraphs>
  <Slides>70</Slides>
  <Notes>66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70</vt:i4>
      </vt:variant>
    </vt:vector>
  </HeadingPairs>
  <TitlesOfParts>
    <vt:vector size="76" baseType="lpstr">
      <vt:lpstr>Arial</vt:lpstr>
      <vt:lpstr>Calibri</vt:lpstr>
      <vt:lpstr>Calibri Light</vt:lpstr>
      <vt:lpstr>Courier New</vt:lpstr>
      <vt:lpstr>6_Default Design</vt:lpstr>
      <vt:lpstr>1_Default Design</vt:lpstr>
      <vt:lpstr>PowerPoint Presentation</vt:lpstr>
      <vt:lpstr>PowerPoint Presentation</vt:lpstr>
      <vt:lpstr>OUR PURPOSE, AIM AND OBJECTIVE</vt:lpstr>
      <vt:lpstr>PowerPoint Presentation</vt:lpstr>
      <vt:lpstr>PowerPoint Presentation</vt:lpstr>
      <vt:lpstr>PowerPoint Presentation</vt:lpstr>
      <vt:lpstr>Matthew’s 3-Fold Purpose</vt:lpstr>
      <vt:lpstr>Matthew’s Message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‘Ask, seek and knock’ is also about God’s character! Matthew 7:7-11 </vt:lpstr>
      <vt:lpstr>‘Ask, seek and knock’ is also about God’s character! Matthew 7:7-11 </vt:lpstr>
      <vt:lpstr>‘Ask, seek and knock’ is also about God’s character! Matthew 7:7-11 </vt:lpstr>
      <vt:lpstr>‘Ask, seek and knock’ is also about God’s character! Matthew 7:7-11 </vt:lpstr>
      <vt:lpstr>The ‘image and likeness of God’ in mankind – What is it? Matthew 7:7-11</vt:lpstr>
      <vt:lpstr>‘Ask, seek and knock’ is also about God’s character! Matthew 7:7-11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Jim McGowan / Dr. Vern Peterman</dc:creator>
  <cp:lastModifiedBy>Jim McGowan</cp:lastModifiedBy>
  <cp:revision>118</cp:revision>
  <dcterms:created xsi:type="dcterms:W3CDTF">2011-08-02T15:55:02Z</dcterms:created>
  <dcterms:modified xsi:type="dcterms:W3CDTF">2023-01-07T21:07:13Z</dcterms:modified>
</cp:coreProperties>
</file>