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4879" r:id="rId2"/>
    <p:sldId id="2200" r:id="rId3"/>
    <p:sldId id="5963" r:id="rId4"/>
    <p:sldId id="1307" r:id="rId5"/>
    <p:sldId id="4870" r:id="rId6"/>
    <p:sldId id="7979" r:id="rId7"/>
    <p:sldId id="4904" r:id="rId8"/>
    <p:sldId id="2622" r:id="rId9"/>
    <p:sldId id="2681" r:id="rId10"/>
    <p:sldId id="2661" r:id="rId11"/>
    <p:sldId id="7976" r:id="rId12"/>
    <p:sldId id="7977" r:id="rId13"/>
    <p:sldId id="2618" r:id="rId14"/>
    <p:sldId id="4905" r:id="rId15"/>
    <p:sldId id="7978" r:id="rId16"/>
    <p:sldId id="2670" r:id="rId17"/>
    <p:sldId id="7990" r:id="rId18"/>
    <p:sldId id="4857" r:id="rId19"/>
    <p:sldId id="4858" r:id="rId20"/>
    <p:sldId id="4866" r:id="rId21"/>
    <p:sldId id="4859" r:id="rId22"/>
    <p:sldId id="6680" r:id="rId23"/>
    <p:sldId id="4863" r:id="rId24"/>
    <p:sldId id="4864" r:id="rId25"/>
    <p:sldId id="4867" r:id="rId26"/>
    <p:sldId id="4865" r:id="rId27"/>
    <p:sldId id="2638" r:id="rId28"/>
    <p:sldId id="4869" r:id="rId29"/>
    <p:sldId id="2674" r:id="rId30"/>
    <p:sldId id="4868" r:id="rId31"/>
    <p:sldId id="4854" r:id="rId32"/>
    <p:sldId id="4331" r:id="rId33"/>
    <p:sldId id="4906" r:id="rId34"/>
    <p:sldId id="7980" r:id="rId35"/>
    <p:sldId id="1345" r:id="rId36"/>
    <p:sldId id="1371" r:id="rId37"/>
    <p:sldId id="6578" r:id="rId38"/>
    <p:sldId id="6577" r:id="rId39"/>
    <p:sldId id="1314" r:id="rId40"/>
    <p:sldId id="2627" r:id="rId41"/>
    <p:sldId id="7981" r:id="rId42"/>
    <p:sldId id="1329" r:id="rId43"/>
    <p:sldId id="4887" r:id="rId44"/>
    <p:sldId id="1232" r:id="rId45"/>
    <p:sldId id="2805" r:id="rId46"/>
    <p:sldId id="4888" r:id="rId47"/>
    <p:sldId id="1317" r:id="rId48"/>
    <p:sldId id="6579" r:id="rId49"/>
    <p:sldId id="4889" r:id="rId50"/>
    <p:sldId id="7982" r:id="rId51"/>
    <p:sldId id="1319" r:id="rId52"/>
    <p:sldId id="6580" r:id="rId53"/>
    <p:sldId id="6581" r:id="rId54"/>
    <p:sldId id="9345" r:id="rId55"/>
    <p:sldId id="1750" r:id="rId56"/>
    <p:sldId id="2921" r:id="rId57"/>
    <p:sldId id="7987" r:id="rId58"/>
    <p:sldId id="6582" r:id="rId59"/>
    <p:sldId id="7983" r:id="rId60"/>
    <p:sldId id="1321" r:id="rId61"/>
    <p:sldId id="4892" r:id="rId62"/>
    <p:sldId id="4871" r:id="rId63"/>
    <p:sldId id="4893" r:id="rId64"/>
    <p:sldId id="5610" r:id="rId65"/>
    <p:sldId id="7984" r:id="rId66"/>
    <p:sldId id="6674" r:id="rId67"/>
    <p:sldId id="6671" r:id="rId68"/>
    <p:sldId id="6672" r:id="rId69"/>
    <p:sldId id="6670" r:id="rId70"/>
    <p:sldId id="6673" r:id="rId71"/>
    <p:sldId id="1323" r:id="rId72"/>
    <p:sldId id="6675" r:id="rId73"/>
    <p:sldId id="4502" r:id="rId74"/>
    <p:sldId id="6679" r:id="rId75"/>
    <p:sldId id="1324" r:id="rId76"/>
    <p:sldId id="7985" r:id="rId77"/>
    <p:sldId id="1326" r:id="rId78"/>
    <p:sldId id="6676" r:id="rId79"/>
    <p:sldId id="6677" r:id="rId80"/>
    <p:sldId id="6678" r:id="rId81"/>
    <p:sldId id="7989" r:id="rId82"/>
    <p:sldId id="3148" r:id="rId83"/>
    <p:sldId id="4878" r:id="rId84"/>
    <p:sldId id="7986" r:id="rId85"/>
    <p:sldId id="7975" r:id="rId86"/>
  </p:sldIdLst>
  <p:sldSz cx="12192000" cy="6858000"/>
  <p:notesSz cx="6881813" cy="9296400"/>
  <p:custDataLst>
    <p:tags r:id="rId89"/>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FF00"/>
    <a:srgbClr val="FFFF99"/>
    <a:srgbClr val="003300"/>
    <a:srgbClr val="FFFF00"/>
    <a:srgbClr val="0000FF"/>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99D5B-C9B4-4C3F-885B-D3A39F295320}" v="21" dt="2020-12-27T16:42:02.96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6168" autoAdjust="0"/>
  </p:normalViewPr>
  <p:slideViewPr>
    <p:cSldViewPr>
      <p:cViewPr>
        <p:scale>
          <a:sx n="100" d="100"/>
          <a:sy n="100" d="100"/>
        </p:scale>
        <p:origin x="926"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49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7799D5B-C9B4-4C3F-885B-D3A39F295320}"/>
    <pc:docChg chg="undo custSel modSld modMainMaster">
      <pc:chgData name="Jim McGowan" userId="e2c7446dd3aca506" providerId="LiveId" clId="{97799D5B-C9B4-4C3F-885B-D3A39F295320}" dt="2020-12-27T16:42:09.882" v="392" actId="478"/>
      <pc:docMkLst>
        <pc:docMk/>
      </pc:docMkLst>
      <pc:sldChg chg="modSp mod">
        <pc:chgData name="Jim McGowan" userId="e2c7446dd3aca506" providerId="LiveId" clId="{97799D5B-C9B4-4C3F-885B-D3A39F295320}" dt="2020-12-27T16:22:54.028" v="200" actId="1076"/>
        <pc:sldMkLst>
          <pc:docMk/>
          <pc:sldMk cId="0" sldId="1307"/>
        </pc:sldMkLst>
        <pc:picChg chg="mod">
          <ac:chgData name="Jim McGowan" userId="e2c7446dd3aca506" providerId="LiveId" clId="{97799D5B-C9B4-4C3F-885B-D3A39F295320}" dt="2020-12-27T16:22:54.028" v="200" actId="1076"/>
          <ac:picMkLst>
            <pc:docMk/>
            <pc:sldMk cId="0" sldId="1307"/>
            <ac:picMk id="2" creationId="{3EAFD792-12D2-4ACA-A00F-C217987FC178}"/>
          </ac:picMkLst>
        </pc:picChg>
      </pc:sldChg>
      <pc:sldChg chg="modSp mod modNotesTx">
        <pc:chgData name="Jim McGowan" userId="e2c7446dd3aca506" providerId="LiveId" clId="{97799D5B-C9B4-4C3F-885B-D3A39F295320}" dt="2020-12-27T16:30:02.936" v="216" actId="20577"/>
        <pc:sldMkLst>
          <pc:docMk/>
          <pc:sldMk cId="0" sldId="1317"/>
        </pc:sldMkLst>
        <pc:spChg chg="mod">
          <ac:chgData name="Jim McGowan" userId="e2c7446dd3aca506" providerId="LiveId" clId="{97799D5B-C9B4-4C3F-885B-D3A39F295320}" dt="2020-12-27T16:19:38.647" v="152" actId="255"/>
          <ac:spMkLst>
            <pc:docMk/>
            <pc:sldMk cId="0" sldId="1317"/>
            <ac:spMk id="49154" creationId="{D2A25B4A-0B10-4914-87F1-386C106EE50B}"/>
          </ac:spMkLst>
        </pc:spChg>
      </pc:sldChg>
      <pc:sldChg chg="modSp mod">
        <pc:chgData name="Jim McGowan" userId="e2c7446dd3aca506" providerId="LiveId" clId="{97799D5B-C9B4-4C3F-885B-D3A39F295320}" dt="2020-12-27T16:12:40.222" v="101" actId="6549"/>
        <pc:sldMkLst>
          <pc:docMk/>
          <pc:sldMk cId="0" sldId="1345"/>
        </pc:sldMkLst>
        <pc:spChg chg="mod">
          <ac:chgData name="Jim McGowan" userId="e2c7446dd3aca506" providerId="LiveId" clId="{97799D5B-C9B4-4C3F-885B-D3A39F295320}" dt="2020-12-27T16:12:40.222" v="101" actId="6549"/>
          <ac:spMkLst>
            <pc:docMk/>
            <pc:sldMk cId="0" sldId="1345"/>
            <ac:spMk id="3" creationId="{BBC7A448-C13B-44F3-895C-0B10A4283455}"/>
          </ac:spMkLst>
        </pc:spChg>
      </pc:sldChg>
      <pc:sldChg chg="modSp mod">
        <pc:chgData name="Jim McGowan" userId="e2c7446dd3aca506" providerId="LiveId" clId="{97799D5B-C9B4-4C3F-885B-D3A39F295320}" dt="2020-12-27T16:10:09.496" v="37" actId="948"/>
        <pc:sldMkLst>
          <pc:docMk/>
          <pc:sldMk cId="0" sldId="2638"/>
        </pc:sldMkLst>
        <pc:spChg chg="mod">
          <ac:chgData name="Jim McGowan" userId="e2c7446dd3aca506" providerId="LiveId" clId="{97799D5B-C9B4-4C3F-885B-D3A39F295320}" dt="2020-12-27T16:10:09.496" v="37" actId="948"/>
          <ac:spMkLst>
            <pc:docMk/>
            <pc:sldMk cId="0" sldId="2638"/>
            <ac:spMk id="38914" creationId="{011F3BF6-D5B1-4A7A-962D-0832D5E2A3F2}"/>
          </ac:spMkLst>
        </pc:spChg>
      </pc:sldChg>
      <pc:sldChg chg="modSp mod">
        <pc:chgData name="Jim McGowan" userId="e2c7446dd3aca506" providerId="LiveId" clId="{97799D5B-C9B4-4C3F-885B-D3A39F295320}" dt="2020-12-27T15:56:37.292" v="35" actId="113"/>
        <pc:sldMkLst>
          <pc:docMk/>
          <pc:sldMk cId="0" sldId="2661"/>
        </pc:sldMkLst>
        <pc:spChg chg="mod">
          <ac:chgData name="Jim McGowan" userId="e2c7446dd3aca506" providerId="LiveId" clId="{97799D5B-C9B4-4C3F-885B-D3A39F295320}" dt="2020-12-27T15:56:37.292" v="35" actId="113"/>
          <ac:spMkLst>
            <pc:docMk/>
            <pc:sldMk cId="0" sldId="2661"/>
            <ac:spMk id="8195" creationId="{7F843129-2952-4C11-A5C5-A0BB53940A6D}"/>
          </ac:spMkLst>
        </pc:spChg>
      </pc:sldChg>
      <pc:sldChg chg="modSp mod">
        <pc:chgData name="Jim McGowan" userId="e2c7446dd3aca506" providerId="LiveId" clId="{97799D5B-C9B4-4C3F-885B-D3A39F295320}" dt="2020-12-27T16:05:09.134" v="36" actId="207"/>
        <pc:sldMkLst>
          <pc:docMk/>
          <pc:sldMk cId="0" sldId="2670"/>
        </pc:sldMkLst>
        <pc:graphicFrameChg chg="modGraphic">
          <ac:chgData name="Jim McGowan" userId="e2c7446dd3aca506" providerId="LiveId" clId="{97799D5B-C9B4-4C3F-885B-D3A39F295320}" dt="2020-12-27T16:05:09.134" v="36" actId="207"/>
          <ac:graphicFrameMkLst>
            <pc:docMk/>
            <pc:sldMk cId="0" sldId="2670"/>
            <ac:graphicFrameMk id="4" creationId="{6FC9DE20-1F8C-40D1-A3D6-191B66BF89BA}"/>
          </ac:graphicFrameMkLst>
        </pc:graphicFrameChg>
      </pc:sldChg>
      <pc:sldChg chg="modNotesTx">
        <pc:chgData name="Jim McGowan" userId="e2c7446dd3aca506" providerId="LiveId" clId="{97799D5B-C9B4-4C3F-885B-D3A39F295320}" dt="2020-12-27T15:55:10.760" v="24" actId="20577"/>
        <pc:sldMkLst>
          <pc:docMk/>
          <pc:sldMk cId="0" sldId="2681"/>
        </pc:sldMkLst>
      </pc:sldChg>
      <pc:sldChg chg="addSp modSp mod">
        <pc:chgData name="Jim McGowan" userId="e2c7446dd3aca506" providerId="LiveId" clId="{97799D5B-C9B4-4C3F-885B-D3A39F295320}" dt="2020-12-27T16:23:35.602" v="206" actId="1036"/>
        <pc:sldMkLst>
          <pc:docMk/>
          <pc:sldMk cId="1371260359" sldId="4870"/>
        </pc:sldMkLst>
        <pc:picChg chg="add mod">
          <ac:chgData name="Jim McGowan" userId="e2c7446dd3aca506" providerId="LiveId" clId="{97799D5B-C9B4-4C3F-885B-D3A39F295320}" dt="2020-12-27T16:23:35.602" v="206" actId="1036"/>
          <ac:picMkLst>
            <pc:docMk/>
            <pc:sldMk cId="1371260359" sldId="4870"/>
            <ac:picMk id="5" creationId="{2B31E858-89BC-4006-878B-1F160054F9A3}"/>
          </ac:picMkLst>
        </pc:picChg>
      </pc:sldChg>
      <pc:sldChg chg="setBg">
        <pc:chgData name="Jim McGowan" userId="e2c7446dd3aca506" providerId="LiveId" clId="{97799D5B-C9B4-4C3F-885B-D3A39F295320}" dt="2020-12-27T15:49:59.069" v="1"/>
        <pc:sldMkLst>
          <pc:docMk/>
          <pc:sldMk cId="196370472" sldId="4879"/>
        </pc:sldMkLst>
      </pc:sldChg>
      <pc:sldChg chg="addSp modSp">
        <pc:chgData name="Jim McGowan" userId="e2c7446dd3aca506" providerId="LiveId" clId="{97799D5B-C9B4-4C3F-885B-D3A39F295320}" dt="2020-12-27T16:23:50.498" v="207"/>
        <pc:sldMkLst>
          <pc:docMk/>
          <pc:sldMk cId="1755488290" sldId="4880"/>
        </pc:sldMkLst>
        <pc:picChg chg="add mod">
          <ac:chgData name="Jim McGowan" userId="e2c7446dd3aca506" providerId="LiveId" clId="{97799D5B-C9B4-4C3F-885B-D3A39F295320}" dt="2020-12-27T16:23:50.498" v="207"/>
          <ac:picMkLst>
            <pc:docMk/>
            <pc:sldMk cId="1755488290" sldId="4880"/>
            <ac:picMk id="5" creationId="{8B05F28A-698B-4AC7-A778-2BA2965C800E}"/>
          </ac:picMkLst>
        </pc:picChg>
      </pc:sldChg>
      <pc:sldChg chg="modNotesTx">
        <pc:chgData name="Jim McGowan" userId="e2c7446dd3aca506" providerId="LiveId" clId="{97799D5B-C9B4-4C3F-885B-D3A39F295320}" dt="2020-12-27T16:22:19.910" v="198" actId="5793"/>
        <pc:sldMkLst>
          <pc:docMk/>
          <pc:sldMk cId="2318267394" sldId="4889"/>
        </pc:sldMkLst>
      </pc:sldChg>
      <pc:sldChg chg="modNotesTx">
        <pc:chgData name="Jim McGowan" userId="e2c7446dd3aca506" providerId="LiveId" clId="{97799D5B-C9B4-4C3F-885B-D3A39F295320}" dt="2020-12-27T16:32:32.820" v="231" actId="20577"/>
        <pc:sldMkLst>
          <pc:docMk/>
          <pc:sldMk cId="1287709499" sldId="4893"/>
        </pc:sldMkLst>
      </pc:sldChg>
      <pc:sldChg chg="addSp modSp">
        <pc:chgData name="Jim McGowan" userId="e2c7446dd3aca506" providerId="LiveId" clId="{97799D5B-C9B4-4C3F-885B-D3A39F295320}" dt="2020-12-27T16:24:10.727" v="208"/>
        <pc:sldMkLst>
          <pc:docMk/>
          <pc:sldMk cId="898018234" sldId="4897"/>
        </pc:sldMkLst>
        <pc:picChg chg="add mod">
          <ac:chgData name="Jim McGowan" userId="e2c7446dd3aca506" providerId="LiveId" clId="{97799D5B-C9B4-4C3F-885B-D3A39F295320}" dt="2020-12-27T16:24:10.727" v="208"/>
          <ac:picMkLst>
            <pc:docMk/>
            <pc:sldMk cId="898018234" sldId="4897"/>
            <ac:picMk id="5" creationId="{812767F8-7135-4B20-B918-8666B90348C6}"/>
          </ac:picMkLst>
        </pc:picChg>
      </pc:sldChg>
      <pc:sldChg chg="addSp modSp">
        <pc:chgData name="Jim McGowan" userId="e2c7446dd3aca506" providerId="LiveId" clId="{97799D5B-C9B4-4C3F-885B-D3A39F295320}" dt="2020-12-27T16:24:38.781" v="209"/>
        <pc:sldMkLst>
          <pc:docMk/>
          <pc:sldMk cId="2218703533" sldId="4898"/>
        </pc:sldMkLst>
        <pc:picChg chg="add mod">
          <ac:chgData name="Jim McGowan" userId="e2c7446dd3aca506" providerId="LiveId" clId="{97799D5B-C9B4-4C3F-885B-D3A39F295320}" dt="2020-12-27T16:24:38.781" v="209"/>
          <ac:picMkLst>
            <pc:docMk/>
            <pc:sldMk cId="2218703533" sldId="4898"/>
            <ac:picMk id="5" creationId="{D5D07F6A-D698-49FA-93B6-BB14F555F5B7}"/>
          </ac:picMkLst>
        </pc:picChg>
      </pc:sldChg>
      <pc:sldChg chg="addSp modSp">
        <pc:chgData name="Jim McGowan" userId="e2c7446dd3aca506" providerId="LiveId" clId="{97799D5B-C9B4-4C3F-885B-D3A39F295320}" dt="2020-12-27T16:24:51.651" v="210"/>
        <pc:sldMkLst>
          <pc:docMk/>
          <pc:sldMk cId="2017845607" sldId="4899"/>
        </pc:sldMkLst>
        <pc:picChg chg="add mod">
          <ac:chgData name="Jim McGowan" userId="e2c7446dd3aca506" providerId="LiveId" clId="{97799D5B-C9B4-4C3F-885B-D3A39F295320}" dt="2020-12-27T16:24:51.651" v="210"/>
          <ac:picMkLst>
            <pc:docMk/>
            <pc:sldMk cId="2017845607" sldId="4899"/>
            <ac:picMk id="5" creationId="{CECD9103-4863-4092-B11A-294BD2D2D6D1}"/>
          </ac:picMkLst>
        </pc:picChg>
      </pc:sldChg>
      <pc:sldChg chg="addSp modSp">
        <pc:chgData name="Jim McGowan" userId="e2c7446dd3aca506" providerId="LiveId" clId="{97799D5B-C9B4-4C3F-885B-D3A39F295320}" dt="2020-12-27T16:25:01.733" v="211"/>
        <pc:sldMkLst>
          <pc:docMk/>
          <pc:sldMk cId="1520488928" sldId="4900"/>
        </pc:sldMkLst>
        <pc:picChg chg="add mod">
          <ac:chgData name="Jim McGowan" userId="e2c7446dd3aca506" providerId="LiveId" clId="{97799D5B-C9B4-4C3F-885B-D3A39F295320}" dt="2020-12-27T16:25:01.733" v="211"/>
          <ac:picMkLst>
            <pc:docMk/>
            <pc:sldMk cId="1520488928" sldId="4900"/>
            <ac:picMk id="5" creationId="{672FBCDE-922C-4832-B0C9-C50CEA4D3E53}"/>
          </ac:picMkLst>
        </pc:picChg>
      </pc:sldChg>
      <pc:sldChg chg="addSp modSp">
        <pc:chgData name="Jim McGowan" userId="e2c7446dd3aca506" providerId="LiveId" clId="{97799D5B-C9B4-4C3F-885B-D3A39F295320}" dt="2020-12-27T16:25:16.308" v="212"/>
        <pc:sldMkLst>
          <pc:docMk/>
          <pc:sldMk cId="3581915802" sldId="4901"/>
        </pc:sldMkLst>
        <pc:picChg chg="add mod">
          <ac:chgData name="Jim McGowan" userId="e2c7446dd3aca506" providerId="LiveId" clId="{97799D5B-C9B4-4C3F-885B-D3A39F295320}" dt="2020-12-27T16:25:16.308" v="212"/>
          <ac:picMkLst>
            <pc:docMk/>
            <pc:sldMk cId="3581915802" sldId="4901"/>
            <ac:picMk id="5" creationId="{C844B480-C49F-4B0C-A444-8FF04232833D}"/>
          </ac:picMkLst>
        </pc:picChg>
      </pc:sldChg>
      <pc:sldChg chg="addSp modSp">
        <pc:chgData name="Jim McGowan" userId="e2c7446dd3aca506" providerId="LiveId" clId="{97799D5B-C9B4-4C3F-885B-D3A39F295320}" dt="2020-12-27T16:25:26.391" v="213"/>
        <pc:sldMkLst>
          <pc:docMk/>
          <pc:sldMk cId="1573869052" sldId="4902"/>
        </pc:sldMkLst>
        <pc:picChg chg="add mod">
          <ac:chgData name="Jim McGowan" userId="e2c7446dd3aca506" providerId="LiveId" clId="{97799D5B-C9B4-4C3F-885B-D3A39F295320}" dt="2020-12-27T16:25:26.391" v="213"/>
          <ac:picMkLst>
            <pc:docMk/>
            <pc:sldMk cId="1573869052" sldId="4902"/>
            <ac:picMk id="5" creationId="{6B8695F1-B5C2-4043-A764-9CB8BAC3DEF1}"/>
          </ac:picMkLst>
        </pc:picChg>
      </pc:sldChg>
      <pc:sldChg chg="addSp modSp">
        <pc:chgData name="Jim McGowan" userId="e2c7446dd3aca506" providerId="LiveId" clId="{97799D5B-C9B4-4C3F-885B-D3A39F295320}" dt="2020-12-27T16:25:34.625" v="214"/>
        <pc:sldMkLst>
          <pc:docMk/>
          <pc:sldMk cId="4164281806" sldId="4903"/>
        </pc:sldMkLst>
        <pc:picChg chg="add mod">
          <ac:chgData name="Jim McGowan" userId="e2c7446dd3aca506" providerId="LiveId" clId="{97799D5B-C9B4-4C3F-885B-D3A39F295320}" dt="2020-12-27T16:25:34.625" v="214"/>
          <ac:picMkLst>
            <pc:docMk/>
            <pc:sldMk cId="4164281806" sldId="4903"/>
            <ac:picMk id="5" creationId="{0F1F7009-42C5-4859-BDAA-7E9E7CD63E19}"/>
          </ac:picMkLst>
        </pc:picChg>
      </pc:sldChg>
      <pc:sldChg chg="modNotesTx">
        <pc:chgData name="Jim McGowan" userId="e2c7446dd3aca506" providerId="LiveId" clId="{97799D5B-C9B4-4C3F-885B-D3A39F295320}" dt="2020-12-27T16:11:48.690" v="100" actId="20577"/>
        <pc:sldMkLst>
          <pc:docMk/>
          <pc:sldMk cId="723415419" sldId="4906"/>
        </pc:sldMkLst>
      </pc:sldChg>
      <pc:sldChg chg="modSp mod">
        <pc:chgData name="Jim McGowan" userId="e2c7446dd3aca506" providerId="LiveId" clId="{97799D5B-C9B4-4C3F-885B-D3A39F295320}" dt="2020-12-27T16:35:10.702" v="246" actId="1582"/>
        <pc:sldMkLst>
          <pc:docMk/>
          <pc:sldMk cId="3037341761" sldId="5610"/>
        </pc:sldMkLst>
        <pc:spChg chg="mod">
          <ac:chgData name="Jim McGowan" userId="e2c7446dd3aca506" providerId="LiveId" clId="{97799D5B-C9B4-4C3F-885B-D3A39F295320}" dt="2020-12-27T16:33:50.482" v="244" actId="20577"/>
          <ac:spMkLst>
            <pc:docMk/>
            <pc:sldMk cId="3037341761" sldId="5610"/>
            <ac:spMk id="3" creationId="{00000000-0000-0000-0000-000000000000}"/>
          </ac:spMkLst>
        </pc:spChg>
        <pc:picChg chg="mod">
          <ac:chgData name="Jim McGowan" userId="e2c7446dd3aca506" providerId="LiveId" clId="{97799D5B-C9B4-4C3F-885B-D3A39F295320}" dt="2020-12-27T16:35:10.702" v="246" actId="1582"/>
          <ac:picMkLst>
            <pc:docMk/>
            <pc:sldMk cId="3037341761" sldId="5610"/>
            <ac:picMk id="5" creationId="{5FF4C3C5-0A6C-4DF0-BA2F-72A4F2DBBCDC}"/>
          </ac:picMkLst>
        </pc:picChg>
      </pc:sldChg>
      <pc:sldChg chg="modNotesTx">
        <pc:chgData name="Jim McGowan" userId="e2c7446dd3aca506" providerId="LiveId" clId="{97799D5B-C9B4-4C3F-885B-D3A39F295320}" dt="2020-12-27T16:14:31.066" v="150" actId="20577"/>
        <pc:sldMkLst>
          <pc:docMk/>
          <pc:sldMk cId="3032654943" sldId="6578"/>
        </pc:sldMkLst>
      </pc:sldChg>
      <pc:sldChg chg="addSp delSp modSp mod">
        <pc:chgData name="Jim McGowan" userId="e2c7446dd3aca506" providerId="LiveId" clId="{97799D5B-C9B4-4C3F-885B-D3A39F295320}" dt="2020-12-27T16:42:09.882" v="392" actId="478"/>
        <pc:sldMkLst>
          <pc:docMk/>
          <pc:sldMk cId="2490824857" sldId="6670"/>
        </pc:sldMkLst>
        <pc:spChg chg="add del mod">
          <ac:chgData name="Jim McGowan" userId="e2c7446dd3aca506" providerId="LiveId" clId="{97799D5B-C9B4-4C3F-885B-D3A39F295320}" dt="2020-12-27T16:42:09.882" v="392" actId="478"/>
          <ac:spMkLst>
            <pc:docMk/>
            <pc:sldMk cId="2490824857" sldId="6670"/>
            <ac:spMk id="2" creationId="{5D6453F0-CFB0-438B-9CED-EB52F2A8E477}"/>
          </ac:spMkLst>
        </pc:spChg>
        <pc:spChg chg="add del mod">
          <ac:chgData name="Jim McGowan" userId="e2c7446dd3aca506" providerId="LiveId" clId="{97799D5B-C9B4-4C3F-885B-D3A39F295320}" dt="2020-12-27T16:42:02.964" v="388"/>
          <ac:spMkLst>
            <pc:docMk/>
            <pc:sldMk cId="2490824857" sldId="6670"/>
            <ac:spMk id="4" creationId="{8A80FEC1-A934-4079-B07A-F4893D841EC8}"/>
          </ac:spMkLst>
        </pc:spChg>
        <pc:spChg chg="add del mod">
          <ac:chgData name="Jim McGowan" userId="e2c7446dd3aca506" providerId="LiveId" clId="{97799D5B-C9B4-4C3F-885B-D3A39F295320}" dt="2020-12-27T16:42:01.839" v="382"/>
          <ac:spMkLst>
            <pc:docMk/>
            <pc:sldMk cId="2490824857" sldId="6670"/>
            <ac:spMk id="5" creationId="{984F1B7E-81EB-410C-A91F-01FF4BE70206}"/>
          </ac:spMkLst>
        </pc:spChg>
        <pc:picChg chg="add del">
          <ac:chgData name="Jim McGowan" userId="e2c7446dd3aca506" providerId="LiveId" clId="{97799D5B-C9B4-4C3F-885B-D3A39F295320}" dt="2020-12-27T16:41:15.622" v="360"/>
          <ac:picMkLst>
            <pc:docMk/>
            <pc:sldMk cId="2490824857" sldId="6670"/>
            <ac:picMk id="3" creationId="{B5CC822B-DCD2-4912-96AF-0F777356F223}"/>
          </ac:picMkLst>
        </pc:picChg>
        <pc:picChg chg="add del mod">
          <ac:chgData name="Jim McGowan" userId="e2c7446dd3aca506" providerId="LiveId" clId="{97799D5B-C9B4-4C3F-885B-D3A39F295320}" dt="2020-12-27T16:41:24.147" v="363" actId="1076"/>
          <ac:picMkLst>
            <pc:docMk/>
            <pc:sldMk cId="2490824857" sldId="6670"/>
            <ac:picMk id="1026" creationId="{07638764-20BA-4A96-8433-723EEB6641D9}"/>
          </ac:picMkLst>
        </pc:picChg>
      </pc:sldChg>
      <pc:sldMasterChg chg="setBg modSldLayout">
        <pc:chgData name="Jim McGowan" userId="e2c7446dd3aca506" providerId="LiveId" clId="{97799D5B-C9B4-4C3F-885B-D3A39F295320}" dt="2020-12-27T15:49:59.069" v="1"/>
        <pc:sldMasterMkLst>
          <pc:docMk/>
          <pc:sldMasterMk cId="0" sldId="2147483649"/>
        </pc:sldMasterMkLst>
        <pc:sldLayoutChg chg="setBg">
          <pc:chgData name="Jim McGowan" userId="e2c7446dd3aca506" providerId="LiveId" clId="{97799D5B-C9B4-4C3F-885B-D3A39F295320}" dt="2020-12-27T15:49:59.069" v="1"/>
          <pc:sldLayoutMkLst>
            <pc:docMk/>
            <pc:sldMasterMk cId="0" sldId="2147483649"/>
            <pc:sldLayoutMk cId="3669853994" sldId="2147490566"/>
          </pc:sldLayoutMkLst>
        </pc:sldLayoutChg>
        <pc:sldLayoutChg chg="setBg">
          <pc:chgData name="Jim McGowan" userId="e2c7446dd3aca506" providerId="LiveId" clId="{97799D5B-C9B4-4C3F-885B-D3A39F295320}" dt="2020-12-27T15:49:59.069" v="1"/>
          <pc:sldLayoutMkLst>
            <pc:docMk/>
            <pc:sldMasterMk cId="0" sldId="2147483649"/>
            <pc:sldLayoutMk cId="2568258246" sldId="2147490567"/>
          </pc:sldLayoutMkLst>
        </pc:sldLayoutChg>
        <pc:sldLayoutChg chg="setBg">
          <pc:chgData name="Jim McGowan" userId="e2c7446dd3aca506" providerId="LiveId" clId="{97799D5B-C9B4-4C3F-885B-D3A39F295320}" dt="2020-12-27T15:49:59.069" v="1"/>
          <pc:sldLayoutMkLst>
            <pc:docMk/>
            <pc:sldMasterMk cId="0" sldId="2147483649"/>
            <pc:sldLayoutMk cId="3978564346" sldId="2147490568"/>
          </pc:sldLayoutMkLst>
        </pc:sldLayoutChg>
        <pc:sldLayoutChg chg="setBg">
          <pc:chgData name="Jim McGowan" userId="e2c7446dd3aca506" providerId="LiveId" clId="{97799D5B-C9B4-4C3F-885B-D3A39F295320}" dt="2020-12-27T15:49:59.069" v="1"/>
          <pc:sldLayoutMkLst>
            <pc:docMk/>
            <pc:sldMasterMk cId="0" sldId="2147483649"/>
            <pc:sldLayoutMk cId="3194451203" sldId="2147490569"/>
          </pc:sldLayoutMkLst>
        </pc:sldLayoutChg>
        <pc:sldLayoutChg chg="setBg">
          <pc:chgData name="Jim McGowan" userId="e2c7446dd3aca506" providerId="LiveId" clId="{97799D5B-C9B4-4C3F-885B-D3A39F295320}" dt="2020-12-27T15:49:59.069" v="1"/>
          <pc:sldLayoutMkLst>
            <pc:docMk/>
            <pc:sldMasterMk cId="0" sldId="2147483649"/>
            <pc:sldLayoutMk cId="521116016" sldId="2147490570"/>
          </pc:sldLayoutMkLst>
        </pc:sldLayoutChg>
        <pc:sldLayoutChg chg="setBg">
          <pc:chgData name="Jim McGowan" userId="e2c7446dd3aca506" providerId="LiveId" clId="{97799D5B-C9B4-4C3F-885B-D3A39F295320}" dt="2020-12-27T15:49:59.069" v="1"/>
          <pc:sldLayoutMkLst>
            <pc:docMk/>
            <pc:sldMasterMk cId="0" sldId="2147483649"/>
            <pc:sldLayoutMk cId="2302859947" sldId="2147490571"/>
          </pc:sldLayoutMkLst>
        </pc:sldLayoutChg>
        <pc:sldLayoutChg chg="setBg">
          <pc:chgData name="Jim McGowan" userId="e2c7446dd3aca506" providerId="LiveId" clId="{97799D5B-C9B4-4C3F-885B-D3A39F295320}" dt="2020-12-27T15:49:59.069" v="1"/>
          <pc:sldLayoutMkLst>
            <pc:docMk/>
            <pc:sldMasterMk cId="0" sldId="2147483649"/>
            <pc:sldLayoutMk cId="3759647573" sldId="2147490572"/>
          </pc:sldLayoutMkLst>
        </pc:sldLayoutChg>
        <pc:sldLayoutChg chg="setBg">
          <pc:chgData name="Jim McGowan" userId="e2c7446dd3aca506" providerId="LiveId" clId="{97799D5B-C9B4-4C3F-885B-D3A39F295320}" dt="2020-12-27T15:49:59.069" v="1"/>
          <pc:sldLayoutMkLst>
            <pc:docMk/>
            <pc:sldMasterMk cId="0" sldId="2147483649"/>
            <pc:sldLayoutMk cId="204039807" sldId="2147490573"/>
          </pc:sldLayoutMkLst>
        </pc:sldLayoutChg>
        <pc:sldLayoutChg chg="setBg">
          <pc:chgData name="Jim McGowan" userId="e2c7446dd3aca506" providerId="LiveId" clId="{97799D5B-C9B4-4C3F-885B-D3A39F295320}" dt="2020-12-27T15:49:59.069" v="1"/>
          <pc:sldLayoutMkLst>
            <pc:docMk/>
            <pc:sldMasterMk cId="0" sldId="2147483649"/>
            <pc:sldLayoutMk cId="823095965" sldId="2147490574"/>
          </pc:sldLayoutMkLst>
        </pc:sldLayoutChg>
        <pc:sldLayoutChg chg="setBg">
          <pc:chgData name="Jim McGowan" userId="e2c7446dd3aca506" providerId="LiveId" clId="{97799D5B-C9B4-4C3F-885B-D3A39F295320}" dt="2020-12-27T15:49:59.069" v="1"/>
          <pc:sldLayoutMkLst>
            <pc:docMk/>
            <pc:sldMasterMk cId="0" sldId="2147483649"/>
            <pc:sldLayoutMk cId="2685580702" sldId="2147490575"/>
          </pc:sldLayoutMkLst>
        </pc:sldLayoutChg>
        <pc:sldLayoutChg chg="setBg">
          <pc:chgData name="Jim McGowan" userId="e2c7446dd3aca506" providerId="LiveId" clId="{97799D5B-C9B4-4C3F-885B-D3A39F295320}" dt="2020-12-27T15:49:59.069" v="1"/>
          <pc:sldLayoutMkLst>
            <pc:docMk/>
            <pc:sldMasterMk cId="0" sldId="2147483649"/>
            <pc:sldLayoutMk cId="691124223" sldId="2147490576"/>
          </pc:sldLayoutMkLst>
        </pc:sldLayoutChg>
        <pc:sldLayoutChg chg="setBg">
          <pc:chgData name="Jim McGowan" userId="e2c7446dd3aca506" providerId="LiveId" clId="{97799D5B-C9B4-4C3F-885B-D3A39F295320}" dt="2020-12-27T15:49:59.069" v="1"/>
          <pc:sldLayoutMkLst>
            <pc:docMk/>
            <pc:sldMasterMk cId="0" sldId="2147483649"/>
            <pc:sldLayoutMk cId="435077963" sldId="21474905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469D57F8-9D78-4C89-B439-AF68661343E9}"/>
              </a:ext>
            </a:extLst>
          </p:cNvPr>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pPr>
              <a:defRPr/>
            </a:pPr>
            <a:fld id="{4788D4A3-5A6A-4B58-9557-CDDD39047755}"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Rectangle 2">
            <a:extLst>
              <a:ext uri="{FF2B5EF4-FFF2-40B4-BE49-F238E27FC236}">
                <a16:creationId xmlns:a16="http://schemas.microsoft.com/office/drawing/2014/main" id="{D7B7E832-633C-41BD-A8B5-CE377801D370}"/>
              </a:ext>
            </a:extLst>
          </p:cNvPr>
          <p:cNvSpPr>
            <a:spLocks noGrp="1" noChangeArrowheads="1"/>
          </p:cNvSpPr>
          <p:nvPr>
            <p:ph type="hdr" sz="quarter"/>
          </p:nvPr>
        </p:nvSpPr>
        <p:spPr bwMode="auto">
          <a:xfrm>
            <a:off x="1855524" y="47157"/>
            <a:ext cx="3170764" cy="71484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b="1" dirty="0">
                <a:latin typeface="Calibri" panose="020F0502020204030204" pitchFamily="34" charset="0"/>
              </a:rPr>
              <a:t>Dr. Andy Woods</a:t>
            </a:r>
          </a:p>
          <a:p>
            <a:pPr algn="ctr">
              <a:defRPr/>
            </a:pPr>
            <a:r>
              <a:rPr lang="en-US" b="1" dirty="0">
                <a:latin typeface="Calibri" panose="020F0502020204030204" pitchFamily="34" charset="0"/>
              </a:rPr>
              <a:t>The Virgin Birth</a:t>
            </a:r>
          </a:p>
          <a:p>
            <a:pPr algn="ctr">
              <a:defRPr/>
            </a:pPr>
            <a:r>
              <a:rPr lang="en-US" b="1" dirty="0">
                <a:latin typeface="Calibri" panose="020F0502020204030204" pitchFamily="34" charset="0"/>
              </a:rPr>
              <a:t>12-25-2022</a:t>
            </a:r>
          </a:p>
        </p:txBody>
      </p:sp>
      <p:sp>
        <p:nvSpPr>
          <p:cNvPr id="7" name="Rectangle 4">
            <a:extLst>
              <a:ext uri="{FF2B5EF4-FFF2-40B4-BE49-F238E27FC236}">
                <a16:creationId xmlns:a16="http://schemas.microsoft.com/office/drawing/2014/main" id="{7A994C63-7D99-41FE-92C0-44FC1A907572}"/>
              </a:ext>
            </a:extLst>
          </p:cNvPr>
          <p:cNvSpPr>
            <a:spLocks noGrp="1" noChangeArrowheads="1"/>
          </p:cNvSpPr>
          <p:nvPr>
            <p:ph type="ftr" sz="quarter" idx="2"/>
          </p:nvPr>
        </p:nvSpPr>
        <p:spPr bwMode="auto">
          <a:xfrm>
            <a:off x="1" y="88176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2A54A3-2DF4-4C80-B6EF-17339CF782F5}"/>
              </a:ext>
            </a:extLst>
          </p:cNvPr>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9EDD5FF2-9A72-49E1-976E-1C0F1AB547DC}"/>
              </a:ext>
            </a:extLst>
          </p:cNvPr>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00ADFAA8-593F-4719-8B6E-AEFD2A2DF985}" type="datetimeFigureOut">
              <a:rPr lang="en-US" smtClean="0"/>
              <a:pPr>
                <a:defRPr/>
              </a:pPr>
              <a:t>12/24/2022</a:t>
            </a:fld>
            <a:endParaRPr lang="en-US" dirty="0"/>
          </a:p>
        </p:txBody>
      </p:sp>
      <p:sp>
        <p:nvSpPr>
          <p:cNvPr id="4" name="Slide Image Placeholder 3">
            <a:extLst>
              <a:ext uri="{FF2B5EF4-FFF2-40B4-BE49-F238E27FC236}">
                <a16:creationId xmlns:a16="http://schemas.microsoft.com/office/drawing/2014/main" id="{0A4FEA5A-CA3D-436D-A1B5-921753AED81A}"/>
              </a:ext>
            </a:extLst>
          </p:cNvPr>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a:extLst>
              <a:ext uri="{FF2B5EF4-FFF2-40B4-BE49-F238E27FC236}">
                <a16:creationId xmlns:a16="http://schemas.microsoft.com/office/drawing/2014/main" id="{A14D37F0-2FE0-4AE8-BC99-C651A971C3EC}"/>
              </a:ext>
            </a:extLst>
          </p:cNvPr>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2BFE2-0F82-415D-ABA7-28A5DD52E4FE}"/>
              </a:ext>
            </a:extLst>
          </p:cNvPr>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5D483EA-FF8D-4A35-84C1-17A71D269B62}"/>
              </a:ext>
            </a:extLst>
          </p:cNvPr>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atin typeface="Calibri" panose="020F0502020204030204" pitchFamily="34" charset="0"/>
              </a:defRPr>
            </a:lvl1pPr>
          </a:lstStyle>
          <a:p>
            <a:pPr>
              <a:defRPr/>
            </a:pPr>
            <a:fld id="{29976CB1-4ED5-4824-BC45-141C996BA9EB}"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700 yrs. Before Christ</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9</a:t>
            </a:fld>
            <a:endParaRPr lang="en-US" altLang="en-US" dirty="0"/>
          </a:p>
        </p:txBody>
      </p:sp>
    </p:spTree>
    <p:extLst>
      <p:ext uri="{BB962C8B-B14F-4D97-AF65-F5344CB8AC3E}">
        <p14:creationId xmlns:p14="http://schemas.microsoft.com/office/powerpoint/2010/main" val="109294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No virgin birth…no inspiration, no authority of scripture.</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33</a:t>
            </a:fld>
            <a:endParaRPr lang="en-US" altLang="en-US" dirty="0"/>
          </a:p>
        </p:txBody>
      </p:sp>
    </p:spTree>
    <p:extLst>
      <p:ext uri="{BB962C8B-B14F-4D97-AF65-F5344CB8AC3E}">
        <p14:creationId xmlns:p14="http://schemas.microsoft.com/office/powerpoint/2010/main" val="401762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Intellectual, physical, spiritual, social growth</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37</a:t>
            </a:fld>
            <a:endParaRPr lang="en-US" altLang="en-US" dirty="0"/>
          </a:p>
        </p:txBody>
      </p:sp>
    </p:spTree>
    <p:extLst>
      <p:ext uri="{BB962C8B-B14F-4D97-AF65-F5344CB8AC3E}">
        <p14:creationId xmlns:p14="http://schemas.microsoft.com/office/powerpoint/2010/main" val="167382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b="0" i="0" dirty="0">
                <a:solidFill>
                  <a:srgbClr val="202124"/>
                </a:solidFill>
                <a:effectLst/>
                <a:latin typeface="Roboto"/>
              </a:rPr>
              <a:t>Arianism</a:t>
            </a:r>
            <a:r>
              <a:rPr lang="en-US" dirty="0"/>
              <a:t>’s error</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47</a:t>
            </a:fld>
            <a:endParaRPr lang="en-US" altLang="en-US" dirty="0"/>
          </a:p>
        </p:txBody>
      </p:sp>
    </p:spTree>
    <p:extLst>
      <p:ext uri="{BB962C8B-B14F-4D97-AF65-F5344CB8AC3E}">
        <p14:creationId xmlns:p14="http://schemas.microsoft.com/office/powerpoint/2010/main" val="405967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The uncaused cause…</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49</a:t>
            </a:fld>
            <a:endParaRPr lang="en-US" altLang="en-US" dirty="0"/>
          </a:p>
        </p:txBody>
      </p:sp>
    </p:spTree>
    <p:extLst>
      <p:ext uri="{BB962C8B-B14F-4D97-AF65-F5344CB8AC3E}">
        <p14:creationId xmlns:p14="http://schemas.microsoft.com/office/powerpoint/2010/main" val="332163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Malachi 1:8, 14</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63</a:t>
            </a:fld>
            <a:endParaRPr lang="en-US" altLang="en-US" dirty="0"/>
          </a:p>
        </p:txBody>
      </p:sp>
    </p:spTree>
    <p:extLst>
      <p:ext uri="{BB962C8B-B14F-4D97-AF65-F5344CB8AC3E}">
        <p14:creationId xmlns:p14="http://schemas.microsoft.com/office/powerpoint/2010/main" val="341319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C49F19-509B-4199-853C-52A8D2C4762E}"/>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D65528F-F53A-4C02-96E3-CB4E4CE2EAEA}"/>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66985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36EF9071-217E-4008-97D0-D9CC6853F04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37DE8EAE-9DA4-45B5-8424-CBC23CFB64B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21D4300-AFC5-4335-B9DA-538E380CA296}"/>
              </a:ext>
            </a:extLst>
          </p:cNvPr>
          <p:cNvSpPr>
            <a:spLocks noGrp="1" noChangeArrowheads="1"/>
          </p:cNvSpPr>
          <p:nvPr>
            <p:ph type="sldNum" sz="quarter" idx="12"/>
          </p:nvPr>
        </p:nvSpPr>
        <p:spPr/>
        <p:txBody>
          <a:bodyPr/>
          <a:lstStyle>
            <a:lvl1pPr>
              <a:defRPr/>
            </a:lvl1pPr>
          </a:lstStyle>
          <a:p>
            <a:pPr>
              <a:defRPr/>
            </a:pPr>
            <a:fld id="{EBBD9AE2-6724-4644-BCD1-A58C79E7D0D1}" type="slidenum">
              <a:rPr lang="en-US" altLang="en-US"/>
              <a:pPr>
                <a:defRPr/>
              </a:pPr>
              <a:t>‹#›</a:t>
            </a:fld>
            <a:endParaRPr lang="en-US" altLang="en-US"/>
          </a:p>
        </p:txBody>
      </p:sp>
    </p:spTree>
    <p:extLst>
      <p:ext uri="{BB962C8B-B14F-4D97-AF65-F5344CB8AC3E}">
        <p14:creationId xmlns:p14="http://schemas.microsoft.com/office/powerpoint/2010/main" val="26855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441" y="1652461"/>
            <a:ext cx="5766125"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5619" y="1652461"/>
            <a:ext cx="5766125"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D9492-366F-4145-9D31-677C99B037E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7AA259-BB86-420F-93FD-5EE5E6E1D42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4F1D705-537F-47B3-AA2B-D1F6394A493D}"/>
              </a:ext>
            </a:extLst>
          </p:cNvPr>
          <p:cNvSpPr>
            <a:spLocks noGrp="1" noChangeArrowheads="1"/>
          </p:cNvSpPr>
          <p:nvPr>
            <p:ph type="sldNum" sz="quarter" idx="12"/>
          </p:nvPr>
        </p:nvSpPr>
        <p:spPr/>
        <p:txBody>
          <a:bodyPr/>
          <a:lstStyle>
            <a:lvl1pPr>
              <a:defRPr/>
            </a:lvl1pPr>
          </a:lstStyle>
          <a:p>
            <a:pPr>
              <a:defRPr/>
            </a:pPr>
            <a:fld id="{872B3FEF-61FD-4EE1-8E9B-DE33F3AF127F}" type="slidenum">
              <a:rPr lang="en-US" altLang="en-US"/>
              <a:pPr>
                <a:defRPr/>
              </a:pPr>
              <a:t>‹#›</a:t>
            </a:fld>
            <a:endParaRPr lang="en-US" altLang="en-US"/>
          </a:p>
        </p:txBody>
      </p:sp>
    </p:spTree>
    <p:extLst>
      <p:ext uri="{BB962C8B-B14F-4D97-AF65-F5344CB8AC3E}">
        <p14:creationId xmlns:p14="http://schemas.microsoft.com/office/powerpoint/2010/main" val="6911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DE435-6299-4A6B-94C2-F4EA5256C93E}"/>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52745662-635D-4122-9DA9-CC00A43B15B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2969D01-D484-48C1-9ACE-CF841B3BA548}"/>
              </a:ext>
            </a:extLst>
          </p:cNvPr>
          <p:cNvSpPr>
            <a:spLocks noGrp="1"/>
          </p:cNvSpPr>
          <p:nvPr>
            <p:ph type="sldNum" sz="quarter" idx="12"/>
          </p:nvPr>
        </p:nvSpPr>
        <p:spPr/>
        <p:txBody>
          <a:bodyPr/>
          <a:lstStyle>
            <a:lvl1pPr>
              <a:defRPr/>
            </a:lvl1pPr>
          </a:lstStyle>
          <a:p>
            <a:pPr>
              <a:defRPr/>
            </a:pPr>
            <a:fld id="{70E6145F-5AEE-4708-BF81-D6170B2062BB}" type="slidenum">
              <a:rPr lang="en-US" altLang="en-US"/>
              <a:pPr>
                <a:defRPr/>
              </a:pPr>
              <a:t>‹#›</a:t>
            </a:fld>
            <a:endParaRPr lang="en-US" altLang="en-US"/>
          </a:p>
        </p:txBody>
      </p:sp>
    </p:spTree>
    <p:extLst>
      <p:ext uri="{BB962C8B-B14F-4D97-AF65-F5344CB8AC3E}">
        <p14:creationId xmlns:p14="http://schemas.microsoft.com/office/powerpoint/2010/main" val="43507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998E9D-FFC6-411C-AF60-E25DE8BCAA87}"/>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2ACFA31-99AF-4964-B3A7-CD250339E813}"/>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682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3585BD-067A-41E2-A507-2766404F803F}"/>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EA80BA7-D073-45BB-B1A8-A583AF9B7A88}"/>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7856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3090A7-CD90-431D-8057-861BD25D6A73}"/>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F66969F-55CC-43A6-AC6F-6769B81F02CA}"/>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9445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56054C-1D61-465C-8F0D-C4E8DBF6126F}"/>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BB079CD7-A039-4EA9-92DE-DC9E34F75C73}"/>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52111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B08CB6-A8E8-4BE1-AA6B-6B762CCE4E34}"/>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991DC37-AFBC-470C-A42D-16720A3022B8}"/>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3028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03B4E2-EA18-4746-8CBD-8DDB97A2AB78}"/>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49739DD5-3DA9-442B-8556-A9474EF4C068}"/>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5964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C7B47F-93CC-480A-A473-F2212C3B10DC}"/>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4BCD532-FFB8-4EC7-B31E-0CFF46537C13}"/>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0403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98966B-C4C3-44DA-A39E-66F4B59BBE2D}"/>
              </a:ext>
            </a:extLst>
          </p:cNvPr>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EC6D6EC8-0FA5-4F4E-ADF0-1BC3E3F492DD}"/>
              </a:ext>
            </a:extLst>
          </p:cNvPr>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2309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1AAFA88-C9FC-4B26-AF24-2322B248672F}"/>
              </a:ext>
            </a:extLst>
          </p:cNvPr>
          <p:cNvGrpSpPr>
            <a:grpSpLocks/>
          </p:cNvGrpSpPr>
          <p:nvPr/>
        </p:nvGrpSpPr>
        <p:grpSpPr bwMode="auto">
          <a:xfrm>
            <a:off x="0" y="1"/>
            <a:ext cx="1447800" cy="6854825"/>
            <a:chOff x="0" y="0"/>
            <a:chExt cx="684" cy="4318"/>
          </a:xfrm>
        </p:grpSpPr>
        <p:sp>
          <p:nvSpPr>
            <p:cNvPr id="14339" name="Rectangle 3">
              <a:extLst>
                <a:ext uri="{FF2B5EF4-FFF2-40B4-BE49-F238E27FC236}">
                  <a16:creationId xmlns:a16="http://schemas.microsoft.com/office/drawing/2014/main" id="{563B397B-7B77-4DAE-8884-F75CBB2B383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B6C99F9-D26A-4EBD-AC39-D2A62EAF5F18}"/>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FE9A5D14-662B-4748-8C38-A90851AD36D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87FF70DC-41E7-43E4-AAE9-7C1864271A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3B8B03A9-21D8-4852-934F-F568496A096B}"/>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AF149B0-0CFB-4651-A830-448296F17B77}"/>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89F28500-4F6D-489F-8477-CD8FDE5E5E3D}"/>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E0D306BC-6758-4ED3-9B06-EE8A5A812726}"/>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EE1A8A79-0EA0-4C39-96BF-C9F198BC1FA8}"/>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6A131BA2-D8F5-4922-9C9D-B0D8E68C6BA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798B77DF-76E0-4D08-BDF1-9EEBAD3E9B6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D3C3E45F-915B-4501-9884-EE81DCD12EF8}"/>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4F1F894A-C98F-4257-9853-9049EFFA8CA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E53067AE-F10D-4513-B288-7559F460FE17}"/>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B7064409-F46E-4342-A63E-2FD06E181F8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67D3709D-DCF2-40D3-BDB3-2204AA80BB8D}"/>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90C0AB8C-81F5-4761-9475-9B6574134D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FF397A27-A3A2-485C-81A8-50EE7870AA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96ADA34B-7583-4629-936E-EBD7E0638DF8}"/>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8C74CAD7-B125-44D8-870C-C00E4A8ACB13}"/>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D2B2562C-37B0-4CF0-ABFF-64C7A047706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94F011AC-6289-4EB4-9DA5-625291F5F869}"/>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F1607855-B185-4B68-8DAB-5AD8F7E4BAE3}"/>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376AD550-BB3A-4034-A3AE-24D43325AC6B}"/>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362EFAE5-AC42-4DA0-86E9-706BD3B9E69C}"/>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03ED5D93-1C08-4121-A2C9-D00AB5468F68}"/>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BBA9C71A-C3C1-455A-B167-6191E00CFD2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70DE1482-FE9A-4376-9B83-12C205099C5F}"/>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9A58BF1-3A80-4189-9C2C-C68E66F7F03D}"/>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6F1E7859-348E-4EBC-BF7D-91DF9C30CAF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84F33487-5D7B-4620-8B3B-9FAA5C5103A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39F9577C-4609-49A4-B834-D592B3699DEC}"/>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7F67D418-59FF-4C4F-A796-01F7F68E6CF3}"/>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F5C0BA10-DBEA-4B0D-A441-98306FC760F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E4A564CA-1CA6-4104-9745-6053FED9BA68}"/>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6E572D7-3AD8-4D33-9716-3D6E2D963435}"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6D442E2D-8F21-4D2B-BB63-3D0AFB9D6B03}"/>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0566" r:id="rId1"/>
    <p:sldLayoutId id="2147490567" r:id="rId2"/>
    <p:sldLayoutId id="2147490568" r:id="rId3"/>
    <p:sldLayoutId id="2147490569" r:id="rId4"/>
    <p:sldLayoutId id="2147490570" r:id="rId5"/>
    <p:sldLayoutId id="2147490571" r:id="rId6"/>
    <p:sldLayoutId id="2147490572" r:id="rId7"/>
    <p:sldLayoutId id="2147490573" r:id="rId8"/>
    <p:sldLayoutId id="2147490574" r:id="rId9"/>
    <p:sldLayoutId id="2147490575" r:id="rId10"/>
    <p:sldLayoutId id="2147490576" r:id="rId11"/>
    <p:sldLayoutId id="2147490577"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1714500" y="2286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effectLst>
                  <a:outerShdw blurRad="38100" dist="38100" dir="2700000" algn="tl">
                    <a:srgbClr val="000000">
                      <a:alpha val="43137"/>
                    </a:srgbClr>
                  </a:outerShdw>
                </a:effectLst>
              </a:rPr>
              <a:t>Why Believe in Christ’s Virgin Birth?</a:t>
            </a:r>
          </a:p>
        </p:txBody>
      </p:sp>
      <p:pic>
        <p:nvPicPr>
          <p:cNvPr id="5" name="Picture 4">
            <a:extLst>
              <a:ext uri="{FF2B5EF4-FFF2-40B4-BE49-F238E27FC236}">
                <a16:creationId xmlns:a16="http://schemas.microsoft.com/office/drawing/2014/main" id="{B7E25D42-2FC8-4A9A-B6A8-A15189CFE1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1165" y="1993268"/>
            <a:ext cx="3389670" cy="2871465"/>
          </a:xfrm>
          <a:prstGeom prst="rect">
            <a:avLst/>
          </a:prstGeom>
        </p:spPr>
      </p:pic>
      <p:pic>
        <p:nvPicPr>
          <p:cNvPr id="6" name="Picture 5">
            <a:extLst>
              <a:ext uri="{FF2B5EF4-FFF2-40B4-BE49-F238E27FC236}">
                <a16:creationId xmlns:a16="http://schemas.microsoft.com/office/drawing/2014/main" id="{86FF5923-E043-7026-5F13-594FB8DEA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extLst>
      <p:ext uri="{BB962C8B-B14F-4D97-AF65-F5344CB8AC3E}">
        <p14:creationId xmlns:p14="http://schemas.microsoft.com/office/powerpoint/2010/main" val="1963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152400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1219200" y="1946275"/>
            <a:ext cx="9753600" cy="2549525"/>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not</a:t>
            </a:r>
            <a:r>
              <a:rPr lang="en-US" i="1" dirty="0">
                <a:effectLst>
                  <a:outerShdw blurRad="38100" dist="38100" dir="2700000" algn="tl">
                    <a:srgbClr val="000000">
                      <a:alpha val="43137"/>
                    </a:srgbClr>
                  </a:outerShdw>
                </a:effectLst>
              </a:rPr>
              <a:t> Almah (Joel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9166" y="4267200"/>
            <a:ext cx="2693669"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152400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1219200" y="1946275"/>
            <a:ext cx="9982200" cy="2549525"/>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is </a:t>
            </a:r>
            <a:r>
              <a:rPr lang="en-US" b="1" i="1" u="sng" dirty="0" err="1">
                <a:solidFill>
                  <a:srgbClr val="FFFFCC"/>
                </a:solidFill>
                <a:effectLst>
                  <a:outerShdw blurRad="38100" dist="38100" dir="2700000" algn="tl">
                    <a:srgbClr val="000000">
                      <a:alpha val="43137"/>
                    </a:srgbClr>
                  </a:outerShdw>
                </a:effectLst>
              </a:rPr>
              <a:t>Betulah</a:t>
            </a:r>
            <a:r>
              <a:rPr lang="en-US" b="1" u="sng" dirty="0">
                <a:solidFill>
                  <a:srgbClr val="FFFFCC"/>
                </a:solidFill>
                <a:effectLst>
                  <a:outerShdw blurRad="38100" dist="38100" dir="2700000" algn="tl">
                    <a:srgbClr val="000000">
                      <a:alpha val="43137"/>
                    </a:srgbClr>
                  </a:outerShdw>
                </a:effectLst>
              </a:rPr>
              <a:t> and not </a:t>
            </a:r>
            <a:r>
              <a:rPr lang="en-US" b="1" i="1" u="sng" dirty="0">
                <a:solidFill>
                  <a:srgbClr val="FFFFCC"/>
                </a:solidFill>
                <a:effectLst>
                  <a:outerShdw blurRad="38100" dist="38100" dir="2700000" algn="tl">
                    <a:srgbClr val="000000">
                      <a:alpha val="43137"/>
                    </a:srgbClr>
                  </a:outerShdw>
                </a:effectLst>
              </a:rPr>
              <a:t>Almah</a:t>
            </a:r>
            <a:r>
              <a:rPr lang="en-US" b="1" u="sng" dirty="0">
                <a:solidFill>
                  <a:srgbClr val="FFFFCC"/>
                </a:solidFill>
                <a:effectLst>
                  <a:outerShdw blurRad="38100" dist="38100" dir="2700000" algn="tl">
                    <a:srgbClr val="000000">
                      <a:alpha val="43137"/>
                    </a:srgbClr>
                  </a:outerShdw>
                </a:effectLst>
              </a:rPr>
              <a:t> </a:t>
            </a:r>
            <a:r>
              <a:rPr lang="en-US" b="1" i="1" u="sng" dirty="0">
                <a:solidFill>
                  <a:srgbClr val="FFFFCC"/>
                </a:solidFill>
                <a:effectLst>
                  <a:outerShdw blurRad="38100" dist="38100" dir="2700000" algn="tl">
                    <a:srgbClr val="000000">
                      <a:alpha val="43137"/>
                    </a:srgbClr>
                  </a:outerShdw>
                </a:effectLst>
              </a:rPr>
              <a:t>(Joel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9166" y="4267200"/>
            <a:ext cx="2693669"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0769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152400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1219200" y="1946275"/>
            <a:ext cx="9982200" cy="2549525"/>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dirty="0">
                <a:effectLst>
                  <a:outerShdw blurRad="38100" dist="38100" dir="2700000" algn="tl">
                    <a:srgbClr val="000000">
                      <a:alpha val="43137"/>
                    </a:srgbClr>
                  </a:outerShdw>
                </a:effectLst>
              </a:rPr>
              <a:t> and not </a:t>
            </a:r>
            <a:r>
              <a:rPr lang="en-US" i="1" dirty="0">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(Joel 1:8)!</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a:t>
            </a:r>
            <a:r>
              <a:rPr lang="en-US" b="1" i="1" u="sng" dirty="0" err="1">
                <a:solidFill>
                  <a:srgbClr val="FFFFCC"/>
                </a:solidFill>
                <a:effectLst>
                  <a:outerShdw blurRad="38100" dist="38100" dir="2700000" algn="tl">
                    <a:srgbClr val="000000">
                      <a:alpha val="43137"/>
                    </a:srgbClr>
                  </a:outerShdw>
                </a:effectLst>
              </a:rPr>
              <a:t>Almah</a:t>
            </a:r>
            <a:r>
              <a:rPr lang="en-US" b="1" u="sng" dirty="0">
                <a:solidFill>
                  <a:srgbClr val="FFFFCC"/>
                </a:solidFill>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9166" y="4267200"/>
            <a:ext cx="2693669"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11712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E5C6EB9-D575-4FAD-ACDD-61B34B532C54}"/>
              </a:ext>
            </a:extLst>
          </p:cNvPr>
          <p:cNvSpPr>
            <a:spLocks noGrp="1" noChangeArrowheads="1"/>
          </p:cNvSpPr>
          <p:nvPr>
            <p:ph type="title"/>
          </p:nvPr>
        </p:nvSpPr>
        <p:spPr>
          <a:xfrm>
            <a:off x="2095500" y="228600"/>
            <a:ext cx="8001000" cy="914400"/>
          </a:xfrm>
        </p:spPr>
        <p:txBody>
          <a:bodyPr/>
          <a:lstStyle/>
          <a:p>
            <a:pPr algn="ctr" eaLnBrk="1" hangingPunct="1"/>
            <a:r>
              <a:rPr lang="en-US" altLang="en-US" sz="4000" dirty="0">
                <a:effectLst>
                  <a:outerShdw blurRad="38100" dist="38100" dir="2700000" algn="tl">
                    <a:srgbClr val="000000">
                      <a:alpha val="43137"/>
                    </a:srgbClr>
                  </a:outerShdw>
                </a:effectLst>
              </a:rPr>
              <a:t>To Fulfill Old Testament Prophecy</a:t>
            </a:r>
          </a:p>
        </p:txBody>
      </p:sp>
      <p:sp>
        <p:nvSpPr>
          <p:cNvPr id="5123" name="Rectangle 3">
            <a:extLst>
              <a:ext uri="{FF2B5EF4-FFF2-40B4-BE49-F238E27FC236}">
                <a16:creationId xmlns:a16="http://schemas.microsoft.com/office/drawing/2014/main" id="{56ECFF85-759C-4BA9-A352-BAE3D89AF317}"/>
              </a:ext>
            </a:extLst>
          </p:cNvPr>
          <p:cNvSpPr>
            <a:spLocks noGrp="1" noChangeArrowheads="1"/>
          </p:cNvSpPr>
          <p:nvPr>
            <p:ph idx="1"/>
          </p:nvPr>
        </p:nvSpPr>
        <p:spPr>
          <a:xfrm>
            <a:off x="2133600" y="1600201"/>
            <a:ext cx="7924800" cy="4460875"/>
          </a:xfrm>
        </p:spPr>
        <p:txBody>
          <a:bodyPr/>
          <a:lstStyle/>
          <a:p>
            <a:pPr marL="457200" indent="-457200" eaLnBrk="1" hangingPunct="1">
              <a:spcBef>
                <a:spcPts val="0"/>
              </a:spcBef>
              <a:spcAft>
                <a:spcPts val="2400"/>
              </a:spcAft>
              <a:defRPr/>
            </a:pPr>
            <a:r>
              <a:rPr lang="en-US" i="1" dirty="0" err="1">
                <a:effectLst>
                  <a:outerShdw blurRad="38100" dist="38100" dir="2700000" algn="tl">
                    <a:srgbClr val="000000">
                      <a:alpha val="43137"/>
                    </a:srgbClr>
                  </a:outerShdw>
                </a:effectLst>
              </a:rPr>
              <a:t>Almah</a:t>
            </a:r>
            <a:endParaRPr lang="en-US" i="1" dirty="0">
              <a:effectLst>
                <a:outerShdw blurRad="38100" dist="38100" dir="2700000" algn="tl">
                  <a:srgbClr val="000000">
                    <a:alpha val="43137"/>
                  </a:srgbClr>
                </a:outerShdw>
              </a:effectLst>
            </a:endParaRP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OT uses </a:t>
            </a:r>
            <a:r>
              <a:rPr lang="en-US" dirty="0">
                <a:effectLst>
                  <a:outerShdw blurRad="38100" dist="38100" dir="2700000" algn="tl">
                    <a:srgbClr val="000000">
                      <a:alpha val="43137"/>
                    </a:srgbClr>
                  </a:outerShdw>
                </a:effectLst>
                <a:cs typeface="Calibri" panose="020F0502020204030204" pitchFamily="34" charset="0"/>
              </a:rPr>
              <a:t>(Gen 24:43; Exod 2:8; Ps 68:25; Song of Solomon 1:3; 6:8; </a:t>
            </a:r>
            <a:r>
              <a:rPr lang="en-US" dirty="0" err="1">
                <a:effectLst>
                  <a:outerShdw blurRad="38100" dist="38100" dir="2700000" algn="tl">
                    <a:srgbClr val="000000">
                      <a:alpha val="43137"/>
                    </a:srgbClr>
                  </a:outerShdw>
                </a:effectLst>
                <a:cs typeface="Calibri" panose="020F0502020204030204" pitchFamily="34" charset="0"/>
              </a:rPr>
              <a:t>Prov</a:t>
            </a:r>
            <a:r>
              <a:rPr lang="en-US" dirty="0">
                <a:effectLst>
                  <a:outerShdw blurRad="38100" dist="38100" dir="2700000" algn="tl">
                    <a:srgbClr val="000000">
                      <a:alpha val="43137"/>
                    </a:srgbClr>
                  </a:outerShdw>
                </a:effectLst>
                <a:cs typeface="Calibri" panose="020F0502020204030204" pitchFamily="34" charset="0"/>
              </a:rPr>
              <a:t> 30:18-19)</a:t>
            </a:r>
            <a:r>
              <a:rPr lang="en-US" dirty="0">
                <a:effectLst>
                  <a:outerShdw blurRad="38100" dist="38100" dir="2700000" algn="tl">
                    <a:srgbClr val="000000">
                      <a:alpha val="43137"/>
                    </a:srgbClr>
                  </a:outerShdw>
                </a:effectLst>
              </a:rPr>
              <a:t> </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LXX</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1:23</a:t>
            </a:r>
          </a:p>
        </p:txBody>
      </p:sp>
      <p:pic>
        <p:nvPicPr>
          <p:cNvPr id="19460" name="Picture 5" descr="https://encrypted-tbn2.gstatic.com/images?q=tbn:ANd9GcQjYa1b34wEurDM_Ysus-MUPsGfl59ZGk9jgBY_m0Y7gik3vNxamA">
            <a:extLst>
              <a:ext uri="{FF2B5EF4-FFF2-40B4-BE49-F238E27FC236}">
                <a16:creationId xmlns:a16="http://schemas.microsoft.com/office/drawing/2014/main" id="{4BB81DE1-10DF-432F-A9CD-22228B0A0C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78150" y="3886200"/>
            <a:ext cx="3232651"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EB3CF1B-FF3B-94AD-38A1-455F910BE05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F02BE6D8-8492-4676-8258-37B780ECF88E}"/>
              </a:ext>
            </a:extLst>
          </p:cNvPr>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Behold, the virgin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rPr>
              <a:t>virgin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parthenos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shall be with child and shall bear a Son, and they shall call His name Immanuel,” which translated means, ‘God with us’.</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5" descr="https://encrypted-tbn2.gstatic.com/images?q=tbn:ANd9GcQjYa1b34wEurDM_Ysus-MUPsGfl59ZGk9jgBY_m0Y7gik3vNxamA">
            <a:extLst>
              <a:ext uri="{FF2B5EF4-FFF2-40B4-BE49-F238E27FC236}">
                <a16:creationId xmlns:a16="http://schemas.microsoft.com/office/drawing/2014/main" id="{4DE30F3A-E6B5-4E04-98CA-0E92779139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532" y="2971800"/>
            <a:ext cx="2154936"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63094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152400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1219200" y="1946275"/>
            <a:ext cx="9982200" cy="2549525"/>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dirty="0">
                <a:effectLst>
                  <a:outerShdw blurRad="38100" dist="38100" dir="2700000" algn="tl">
                    <a:srgbClr val="000000">
                      <a:alpha val="43137"/>
                    </a:srgbClr>
                  </a:outerShdw>
                </a:effectLst>
              </a:rPr>
              <a:t> and not </a:t>
            </a:r>
            <a:r>
              <a:rPr lang="en-US" i="1" dirty="0">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9166" y="4267200"/>
            <a:ext cx="2693669"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199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9DE20-1F8C-40D1-A3D6-191B66BF89BA}"/>
              </a:ext>
            </a:extLst>
          </p:cNvPr>
          <p:cNvGraphicFramePr>
            <a:graphicFrameLocks noGrp="1"/>
          </p:cNvGraphicFramePr>
          <p:nvPr>
            <p:extLst>
              <p:ext uri="{D42A27DB-BD31-4B8C-83A1-F6EECF244321}">
                <p14:modId xmlns:p14="http://schemas.microsoft.com/office/powerpoint/2010/main" val="1534176152"/>
              </p:ext>
            </p:extLst>
          </p:nvPr>
        </p:nvGraphicFramePr>
        <p:xfrm>
          <a:off x="609600" y="121983"/>
          <a:ext cx="10972800" cy="6614034"/>
        </p:xfrm>
        <a:graphic>
          <a:graphicData uri="http://schemas.openxmlformats.org/drawingml/2006/table">
            <a:tbl>
              <a:tblPr firstRow="1" bandRow="1">
                <a:tableStyleId>{073A0DAA-6AF3-43AB-8588-CEC1D06C72B9}</a:tableStyleId>
              </a:tblPr>
              <a:tblGrid>
                <a:gridCol w="4716379">
                  <a:extLst>
                    <a:ext uri="{9D8B030D-6E8A-4147-A177-3AD203B41FA5}">
                      <a16:colId xmlns:a16="http://schemas.microsoft.com/office/drawing/2014/main" val="2941835128"/>
                    </a:ext>
                  </a:extLst>
                </a:gridCol>
                <a:gridCol w="1636294">
                  <a:extLst>
                    <a:ext uri="{9D8B030D-6E8A-4147-A177-3AD203B41FA5}">
                      <a16:colId xmlns:a16="http://schemas.microsoft.com/office/drawing/2014/main" val="374499017"/>
                    </a:ext>
                  </a:extLst>
                </a:gridCol>
                <a:gridCol w="4620127">
                  <a:extLst>
                    <a:ext uri="{9D8B030D-6E8A-4147-A177-3AD203B41FA5}">
                      <a16:colId xmlns:a16="http://schemas.microsoft.com/office/drawing/2014/main" val="1635026271"/>
                    </a:ext>
                  </a:extLst>
                </a:gridCol>
              </a:tblGrid>
              <a:tr h="9448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mn-cs"/>
                        </a:rPr>
                        <a:t>ISAIAH 7 AND 8 DIFFERENCES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711" marB="45711" anchor="ctr">
                    <a:solidFill>
                      <a:schemeClr val="bg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kern="1200" dirty="0">
                        <a:solidFill>
                          <a:schemeClr val="lt1"/>
                        </a:solidFill>
                        <a:latin typeface="Calibri" panose="020F0502020204030204" pitchFamily="34" charset="0"/>
                        <a:ea typeface="+mn-ea"/>
                        <a:cs typeface="+mn-cs"/>
                      </a:endParaRPr>
                    </a:p>
                  </a:txBody>
                  <a:tcPr>
                    <a:solidFill>
                      <a:srgbClr val="0099FF"/>
                    </a:solidFill>
                  </a:tcPr>
                </a:tc>
                <a:extLst>
                  <a:ext uri="{0D108BD9-81ED-4DB2-BD59-A6C34878D82A}">
                    <a16:rowId xmlns:a16="http://schemas.microsoft.com/office/drawing/2014/main" val="1923191769"/>
                  </a:ext>
                </a:extLst>
              </a:tr>
              <a:tr h="944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7</a:t>
                      </a:r>
                      <a:endParaRPr lang="en-US" sz="3200" b="1" kern="1200" cap="small" baseline="0" dirty="0">
                        <a:solidFill>
                          <a:schemeClr val="lt1"/>
                        </a:solidFill>
                        <a:latin typeface="Calibri" panose="020F0502020204030204" pitchFamily="34" charset="0"/>
                        <a:ea typeface="+mn-ea"/>
                        <a:cs typeface="+mn-cs"/>
                      </a:endParaRPr>
                    </a:p>
                  </a:txBody>
                  <a:tcPr marT="45711" marB="45711" anchor="ctr">
                    <a:solidFill>
                      <a:srgbClr val="0099FF"/>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kern="1200" cap="small" baseline="0" dirty="0">
                        <a:solidFill>
                          <a:schemeClr val="lt1"/>
                        </a:solidFill>
                        <a:latin typeface="Calibri" panose="020F0502020204030204" pitchFamily="34" charset="0"/>
                        <a:ea typeface="+mn-ea"/>
                        <a:cs typeface="+mn-cs"/>
                      </a:endParaRPr>
                    </a:p>
                  </a:txBody>
                  <a:tcPr marT="45711" marB="45711"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8</a:t>
                      </a:r>
                      <a:endParaRPr lang="en-US" sz="3200" b="1" kern="1200" cap="small" baseline="0" dirty="0">
                        <a:solidFill>
                          <a:schemeClr val="lt1"/>
                        </a:solidFill>
                        <a:latin typeface="Calibri" panose="020F0502020204030204" pitchFamily="34" charset="0"/>
                        <a:ea typeface="+mn-ea"/>
                        <a:cs typeface="+mn-cs"/>
                      </a:endParaRPr>
                    </a:p>
                  </a:txBody>
                  <a:tcPr marT="45711" marB="45711" anchor="ctr">
                    <a:solidFill>
                      <a:srgbClr val="7030A0"/>
                    </a:solidFill>
                  </a:tcPr>
                </a:tc>
                <a:extLst>
                  <a:ext uri="{0D108BD9-81ED-4DB2-BD59-A6C34878D82A}">
                    <a16:rowId xmlns:a16="http://schemas.microsoft.com/office/drawing/2014/main" val="3761866451"/>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Immanuel</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Maher-</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shalal</a:t>
                      </a: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-hash-</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baz</a:t>
                      </a: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nchor="ctr"/>
                </a:tc>
                <a:extLst>
                  <a:ext uri="{0D108BD9-81ED-4DB2-BD59-A6C34878D82A}">
                    <a16:rowId xmlns:a16="http://schemas.microsoft.com/office/drawing/2014/main" val="1872098101"/>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Blessing</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marT="45711" marB="45711" anchor="ctr"/>
                </a:tc>
                <a:extLst>
                  <a:ext uri="{0D108BD9-81ED-4DB2-BD59-A6C34878D82A}">
                    <a16:rowId xmlns:a16="http://schemas.microsoft.com/office/drawing/2014/main" val="3349206850"/>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a virgin</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Isaiah's wife</a:t>
                      </a:r>
                    </a:p>
                  </a:txBody>
                  <a:tcPr marT="45711" marB="45711" anchor="ctr"/>
                </a:tc>
                <a:extLst>
                  <a:ext uri="{0D108BD9-81ED-4DB2-BD59-A6C34878D82A}">
                    <a16:rowId xmlns:a16="http://schemas.microsoft.com/office/drawing/2014/main" val="3466771009"/>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 </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a:t>
                      </a:r>
                    </a:p>
                  </a:txBody>
                  <a:tcPr marT="45711" marB="45711" anchor="ctr"/>
                </a:tc>
                <a:extLst>
                  <a:ext uri="{0D108BD9-81ED-4DB2-BD59-A6C34878D82A}">
                    <a16:rowId xmlns:a16="http://schemas.microsoft.com/office/drawing/2014/main" val="392342736"/>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Judah</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Syria and Israel</a:t>
                      </a:r>
                    </a:p>
                  </a:txBody>
                  <a:tcPr marT="45711" marB="45711" anchor="ctr"/>
                </a:tc>
                <a:extLst>
                  <a:ext uri="{0D108BD9-81ED-4DB2-BD59-A6C34878D82A}">
                    <a16:rowId xmlns:a16="http://schemas.microsoft.com/office/drawing/2014/main" val="275393254"/>
                  </a:ext>
                </a:extLst>
              </a:tr>
            </a:tbl>
          </a:graphicData>
        </a:graphic>
      </p:graphicFrame>
      <p:pic>
        <p:nvPicPr>
          <p:cNvPr id="21509" name="Picture 5" descr="https://encrypted-tbn2.gstatic.com/images?q=tbn:ANd9GcQjYa1b34wEurDM_Ysus-MUPsGfl59ZGk9jgBY_m0Y7gik3vNxamA">
            <a:extLst>
              <a:ext uri="{FF2B5EF4-FFF2-40B4-BE49-F238E27FC236}">
                <a16:creationId xmlns:a16="http://schemas.microsoft.com/office/drawing/2014/main" id="{1887F7EE-5829-4C69-9484-2F871DD69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6822" y="3307080"/>
            <a:ext cx="1401178" cy="11887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C3549EB-A33D-471D-98F9-DBB8A886C65B}"/>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A882802B-CE62-401F-8D2B-EA695954274F}"/>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07AA0229-7ACE-4400-9F05-0A57E2883A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058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C3549EB-A33D-471D-98F9-DBB8A886C65B}"/>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A882802B-CE62-401F-8D2B-EA695954274F}"/>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07AA0229-7ACE-4400-9F05-0A57E2883A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70D80A9-6AB0-48A0-83E4-42F58F24682D}"/>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C3F618B-3544-4F20-B567-5975D8926756}"/>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A574A45D-1A80-4E31-BF8C-7814DA2FB7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609600" y="1676400"/>
            <a:ext cx="10972800" cy="4495800"/>
          </a:xfrm>
        </p:spPr>
        <p:txBody>
          <a:bodyPr/>
          <a:lstStyle/>
          <a:p>
            <a:pPr marL="0" indent="0" algn="just" eaLnBrk="1" hangingPunct="1">
              <a:buNone/>
              <a:defRPr/>
            </a:pPr>
            <a:r>
              <a:rPr lang="en-US" dirty="0"/>
              <a:t>“science-defying miracle that proved something about Jesus…This approach never really worked for me. How can you use something you can’t prove—a virgin birth long ago—to prove something else—the unique identity of Jesus?” The Virgin Birth’s “greatest value isn’t in proving something, but in meaning something…I’m going to work directly with women for a change. I’m taking a step to overthrow the patriarchy.” Concerning the “virgin birth story” </a:t>
            </a:r>
            <a:r>
              <a:rPr lang="en-US" b="1" u="sng" dirty="0">
                <a:solidFill>
                  <a:srgbClr val="FFFFCC"/>
                </a:solidFill>
              </a:rPr>
              <a:t>its “literal factuality” is </a:t>
            </a:r>
            <a:r>
              <a:rPr lang="en-US" b="1" dirty="0">
                <a:solidFill>
                  <a:srgbClr val="FFFFCC"/>
                </a:solidFill>
              </a:rPr>
              <a:t>“</a:t>
            </a:r>
            <a:r>
              <a:rPr lang="en-US" b="1" u="sng" dirty="0">
                <a:solidFill>
                  <a:srgbClr val="FFFFCC"/>
                </a:solidFill>
              </a:rPr>
              <a:t>not the point</a:t>
            </a:r>
            <a:r>
              <a:rPr lang="en-US" b="1" dirty="0">
                <a:solidFill>
                  <a:srgbClr val="FFFFCC"/>
                </a:solidFill>
              </a:rPr>
              <a:t>.”</a:t>
            </a:r>
            <a:r>
              <a:rPr lang="en-US" dirty="0"/>
              <a:t> The virgin birth is “about a profound rejection of violence.”</a:t>
            </a:r>
          </a:p>
        </p:txBody>
      </p:sp>
      <p:sp>
        <p:nvSpPr>
          <p:cNvPr id="16388" name="Text Box 4"/>
          <p:cNvSpPr txBox="1">
            <a:spLocks noChangeArrowheads="1"/>
          </p:cNvSpPr>
          <p:nvPr/>
        </p:nvSpPr>
        <p:spPr bwMode="auto">
          <a:xfrm>
            <a:off x="1619250" y="6363390"/>
            <a:ext cx="8953500" cy="342210"/>
          </a:xfrm>
          <a:prstGeom prst="rect">
            <a:avLst/>
          </a:prstGeom>
          <a:noFill/>
          <a:ln w="9525">
            <a:noFill/>
            <a:miter lim="800000"/>
            <a:headEnd/>
            <a:tailEnd/>
          </a:ln>
        </p:spPr>
        <p:txBody>
          <a:bodyPr wrap="square">
            <a:spAutoFit/>
          </a:bodyPr>
          <a:lstStyle/>
          <a:p>
            <a:pPr marL="0" marR="0" algn="ctr">
              <a:lnSpc>
                <a:spcPct val="106000"/>
              </a:lnSpc>
              <a:spcBef>
                <a:spcPts val="120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https://juicyecumenism.com/2018/12/11/virgin-birth-not-literal-symbol-vs-patriarchy-brian-mclaren/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7DAB38E-D68E-5B90-2251-9E19E0A9892B}"/>
              </a:ext>
            </a:extLst>
          </p:cNvPr>
          <p:cNvSpPr txBox="1"/>
          <p:nvPr/>
        </p:nvSpPr>
        <p:spPr>
          <a:xfrm>
            <a:off x="609600" y="215205"/>
            <a:ext cx="10972800" cy="1400383"/>
          </a:xfrm>
          <a:prstGeom prst="rect">
            <a:avLst/>
          </a:prstGeom>
          <a:noFill/>
        </p:spPr>
        <p:txBody>
          <a:bodyPr wrap="square">
            <a:spAutoFit/>
          </a:bodyPr>
          <a:lstStyle/>
          <a:p>
            <a:pPr algn="ctr" eaLnBrk="1" hangingPunct="1">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Brian McLaren on the Virgin Birth </a:t>
            </a:r>
          </a:p>
          <a:p>
            <a:pPr algn="ctr"/>
            <a:r>
              <a:rPr lang="en-US" sz="2200" dirty="0">
                <a:latin typeface="Calibri" panose="020F0502020204030204" pitchFamily="34" charset="0"/>
                <a:ea typeface="Calibri" panose="020F0502020204030204" pitchFamily="34" charset="0"/>
                <a:cs typeface="Calibri" panose="020F0502020204030204" pitchFamily="34" charset="0"/>
              </a:rPr>
              <a:t>VIRGIN BIRTH NOT NECESSARILY LITERAL, ONLY A SYMBOL AGAINST PATRIARCHY, </a:t>
            </a:r>
          </a:p>
          <a:p>
            <a:pPr algn="ctr"/>
            <a:r>
              <a:rPr lang="en-US" sz="2200" dirty="0">
                <a:latin typeface="Calibri" panose="020F0502020204030204" pitchFamily="34" charset="0"/>
                <a:ea typeface="Calibri" panose="020F0502020204030204" pitchFamily="34" charset="0"/>
                <a:cs typeface="Calibri" panose="020F0502020204030204" pitchFamily="34" charset="0"/>
              </a:rPr>
              <a:t>SAYS BRIAN MCLAREN – BY JOSHUA ARNOLD – DECEMBER 11, 2018</a:t>
            </a:r>
          </a:p>
        </p:txBody>
      </p:sp>
    </p:spTree>
    <p:extLst>
      <p:ext uri="{BB962C8B-B14F-4D97-AF65-F5344CB8AC3E}">
        <p14:creationId xmlns:p14="http://schemas.microsoft.com/office/powerpoint/2010/main" val="182215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A78FC54-4951-B94A-DDB3-E61D494AA94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1E46193C-0545-42EC-9689-34A175D9238A}"/>
              </a:ext>
            </a:extLst>
          </p:cNvPr>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a:t>
            </a:r>
            <a:r>
              <a:rPr lang="en-US" sz="3600" dirty="0">
                <a:effectLst>
                  <a:outerShdw blurRad="38100" dist="38100" dir="2700000" algn="tl">
                    <a:srgbClr val="000000">
                      <a:alpha val="43137"/>
                    </a:srgbClr>
                  </a:outerShdw>
                </a:effectLst>
                <a:latin typeface="Calibri" panose="020F0502020204030204" pitchFamily="34" charset="0"/>
              </a:rPr>
              <a:t>: Behold, a virgin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C963AC3-7F60-4BDD-8DAB-0949A8064F47}"/>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8AC7CE9-DBE8-4F54-B8FD-36BD88E1E781}"/>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81A9A90-F643-449F-B35C-EA32DD5CC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0AC5D40-86C0-9450-8D74-64E04B322C0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1E46193C-0545-42EC-9689-34A175D9238A}"/>
              </a:ext>
            </a:extLst>
          </p:cNvPr>
          <p:cNvSpPr>
            <a:spLocks noChangeArrowheads="1"/>
          </p:cNvSpPr>
          <p:nvPr/>
        </p:nvSpPr>
        <p:spPr bwMode="auto">
          <a:xfrm>
            <a:off x="609600" y="1"/>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7:1-2</a:t>
            </a:r>
          </a:p>
          <a:p>
            <a:pPr algn="just" eaLnBrk="1" hangingPunct="1">
              <a:defRPr/>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Now it came about in the days of </a:t>
            </a:r>
            <a:r>
              <a:rPr lang="en-US" sz="3400" b="1" u="sng" dirty="0">
                <a:solidFill>
                  <a:srgbClr val="FFFFCC"/>
                </a:solidFill>
                <a:latin typeface="Calibri" panose="020F0502020204030204" pitchFamily="34" charset="0"/>
              </a:rPr>
              <a:t>Ahaz</a:t>
            </a:r>
            <a:r>
              <a:rPr lang="en-US" sz="3400" dirty="0">
                <a:effectLst>
                  <a:outerShdw blurRad="38100" dist="38100" dir="2700000" algn="tl">
                    <a:srgbClr val="000000">
                      <a:alpha val="43137"/>
                    </a:srgbClr>
                  </a:outerShdw>
                </a:effectLst>
                <a:latin typeface="Calibri" panose="020F0502020204030204" pitchFamily="34" charset="0"/>
              </a:rPr>
              <a:t>, the son of Jotham, the son of Uzziah, king of Judah, that </a:t>
            </a:r>
            <a:r>
              <a:rPr lang="en-US" sz="3400" dirty="0" err="1">
                <a:effectLst>
                  <a:outerShdw blurRad="38100" dist="38100" dir="2700000" algn="tl">
                    <a:srgbClr val="000000">
                      <a:alpha val="43137"/>
                    </a:srgbClr>
                  </a:outerShdw>
                </a:effectLst>
                <a:latin typeface="Calibri" panose="020F0502020204030204" pitchFamily="34" charset="0"/>
              </a:rPr>
              <a:t>Rezin</a:t>
            </a:r>
            <a:r>
              <a:rPr lang="en-US" sz="3400" dirty="0">
                <a:effectLst>
                  <a:outerShdw blurRad="38100" dist="38100" dir="2700000" algn="tl">
                    <a:srgbClr val="000000">
                      <a:alpha val="43137"/>
                    </a:srgbClr>
                  </a:outerShdw>
                </a:effectLst>
                <a:latin typeface="Calibri" panose="020F0502020204030204" pitchFamily="34" charset="0"/>
              </a:rPr>
              <a:t> the king of Aram and </a:t>
            </a:r>
            <a:r>
              <a:rPr lang="en-US" sz="3400" dirty="0" err="1">
                <a:effectLst>
                  <a:outerShdw blurRad="38100" dist="38100" dir="2700000" algn="tl">
                    <a:srgbClr val="000000">
                      <a:alpha val="43137"/>
                    </a:srgbClr>
                  </a:outerShdw>
                </a:effectLst>
                <a:latin typeface="Calibri" panose="020F0502020204030204" pitchFamily="34" charset="0"/>
              </a:rPr>
              <a:t>Pekah</a:t>
            </a:r>
            <a:r>
              <a:rPr lang="en-US" sz="3400" dirty="0">
                <a:effectLst>
                  <a:outerShdw blurRad="38100" dist="38100" dir="2700000" algn="tl">
                    <a:srgbClr val="000000">
                      <a:alpha val="43137"/>
                    </a:srgbClr>
                  </a:outerShdw>
                </a:effectLst>
                <a:latin typeface="Calibri" panose="020F0502020204030204" pitchFamily="34" charset="0"/>
              </a:rPr>
              <a:t> the son of Remaliah, king of Israel, went up to Jerusalem to wage war against it, but could not conquer it.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When it was reported to the </a:t>
            </a:r>
            <a:r>
              <a:rPr lang="en-US" sz="3400" b="1" u="sng" dirty="0">
                <a:solidFill>
                  <a:srgbClr val="FFFFCC"/>
                </a:solidFill>
                <a:latin typeface="Calibri" panose="020F0502020204030204" pitchFamily="34" charset="0"/>
              </a:rPr>
              <a:t>house of David</a:t>
            </a:r>
            <a:r>
              <a:rPr lang="en-US" sz="3400" dirty="0">
                <a:effectLst>
                  <a:outerShdw blurRad="38100" dist="38100" dir="2700000" algn="tl">
                    <a:srgbClr val="000000">
                      <a:alpha val="43137"/>
                    </a:srgbClr>
                  </a:outerShdw>
                </a:effectLst>
                <a:latin typeface="Calibri" panose="020F0502020204030204" pitchFamily="34" charset="0"/>
              </a:rPr>
              <a:t>, saying, “The Arameans have camped in Ephraim,” his heart and the hearts of his people shook as the trees of the forest shake with the wind.</a:t>
            </a:r>
            <a:r>
              <a:rPr lang="en-US" altLang="en-US" sz="34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35834891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BD3871-CAAB-421C-BCD5-96F32DD73191}"/>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1AA9326-698F-4C60-81B4-C89EB3C22946}"/>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b="1" i="1" u="sng" dirty="0">
                <a:solidFill>
                  <a:srgbClr val="FFFFCC"/>
                </a:solidFill>
                <a:effectLst>
                  <a:outerShdw blurRad="38100" dist="38100" dir="2700000" algn="tl">
                    <a:srgbClr val="000000">
                      <a:alpha val="43137"/>
                    </a:srgbClr>
                  </a:outerShdw>
                </a:effectLst>
              </a:rPr>
              <a:t>Shear </a:t>
            </a:r>
            <a:r>
              <a:rPr lang="en-US" b="1" i="1" u="sng" dirty="0" err="1">
                <a:solidFill>
                  <a:srgbClr val="FFFFCC"/>
                </a:solidFill>
                <a:effectLst>
                  <a:outerShdw blurRad="38100" dist="38100" dir="2700000" algn="tl">
                    <a:srgbClr val="000000">
                      <a:alpha val="43137"/>
                    </a:srgbClr>
                  </a:outerShdw>
                </a:effectLst>
              </a:rPr>
              <a:t>Jashub</a:t>
            </a:r>
            <a:r>
              <a:rPr lang="en-US" b="1" u="sng" dirty="0">
                <a:solidFill>
                  <a:srgbClr val="FFFFCC"/>
                </a:solidFill>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E371074A-8540-4FCA-A275-8AA27D360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1B5D7D1-4E75-44AD-BEA3-C4F4B3DEA910}"/>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9D7AAA3-7D13-4B44-9793-75B90E33FDFD}"/>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B375816-C55A-484E-A0E1-D7AB3F7E13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F72F70A-646B-E7CA-A6DA-63B51784083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4788EA19-B8B2-4381-8960-E3C255BEC711}"/>
              </a:ext>
            </a:extLst>
          </p:cNvPr>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latin typeface="Calibri" panose="020F0502020204030204" pitchFamily="34" charset="0"/>
              </a:rPr>
              <a:t>“</a:t>
            </a:r>
            <a:r>
              <a:rPr lang="en-US" sz="3600" dirty="0">
                <a:latin typeface="Calibri" panose="020F0502020204030204" pitchFamily="34" charset="0"/>
              </a:rPr>
              <a:t>Then he said, “Listen now, </a:t>
            </a:r>
            <a:r>
              <a:rPr lang="en-US" sz="3600" b="1" u="sng" dirty="0">
                <a:solidFill>
                  <a:srgbClr val="FFFFCC"/>
                </a:solidFill>
                <a:latin typeface="Calibri" panose="020F0502020204030204" pitchFamily="34" charset="0"/>
              </a:rPr>
              <a:t>O house of David</a:t>
            </a:r>
            <a:r>
              <a:rPr lang="en-US" sz="3600" dirty="0">
                <a:latin typeface="Calibri" panose="020F0502020204030204" pitchFamily="34" charset="0"/>
              </a:rPr>
              <a:t>!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virgin will be with child and bear a son, and she will call His name Immanuel.</a:t>
            </a:r>
            <a:r>
              <a:rPr lang="en-US" altLang="en-US" sz="3600" dirty="0">
                <a:latin typeface="Calibri" panose="020F0502020204030204" pitchFamily="34" charset="0"/>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C0D8D86-4D85-4E06-9C81-7D636D5C279C}"/>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ED152C1A-100F-4B7F-A8C9-B93E318BBC5E}"/>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11A6ED6C-E25D-4CAF-9A46-75E2BC9E55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C7989EF-5782-94F1-BF7A-16C899DA28F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609600" y="0"/>
            <a:ext cx="10972800" cy="49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900"/>
              </a:spcAft>
              <a:buClrTx/>
              <a:buSzTx/>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7:9–17</a:t>
            </a:r>
          </a:p>
          <a:p>
            <a:pPr algn="just" eaLnBrk="1" hangingPunct="1">
              <a:spcBef>
                <a:spcPct val="0"/>
              </a:spcBef>
              <a:buClrTx/>
              <a:buSzTx/>
              <a:buFontTx/>
              <a:buNone/>
            </a:pPr>
            <a:r>
              <a:rPr lang="en-US" altLang="en-US" sz="3000" baseline="30000" dirty="0">
                <a:effectLst>
                  <a:outerShdw blurRad="38100" dist="38100" dir="2700000" algn="tl">
                    <a:srgbClr val="000000">
                      <a:alpha val="43137"/>
                    </a:srgbClr>
                  </a:outerShdw>
                </a:effectLst>
                <a:latin typeface="Calibri" panose="020F0502020204030204" pitchFamily="34" charset="0"/>
              </a:rPr>
              <a:t>9</a:t>
            </a:r>
            <a:r>
              <a:rPr lang="en-US" altLang="en-US" sz="3000" dirty="0">
                <a:effectLst>
                  <a:outerShdw blurRad="38100" dist="38100" dir="2700000" algn="tl">
                    <a:srgbClr val="000000">
                      <a:alpha val="43137"/>
                    </a:srgbClr>
                  </a:outerShdw>
                </a:effectLst>
                <a:latin typeface="Calibri" panose="020F0502020204030204" pitchFamily="34" charset="0"/>
              </a:rPr>
              <a:t> “… and the head of Ephraim is Samaria and the head of Samaria is the son of Remaliah. If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3000" dirty="0">
                <a:effectLst>
                  <a:outerShdw blurRad="38100" dist="38100" dir="2700000" algn="tl">
                    <a:srgbClr val="000000">
                      <a:alpha val="43137"/>
                    </a:srgbClr>
                  </a:outerShdw>
                </a:effectLst>
                <a:latin typeface="Calibri" panose="020F0502020204030204" pitchFamily="34" charset="0"/>
              </a:rPr>
              <a:t>will not believe,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rPr>
              <a:t>[s] </a:t>
            </a:r>
            <a:r>
              <a:rPr lang="en-US" altLang="en-US" sz="3000" dirty="0">
                <a:effectLst>
                  <a:outerShdw blurRad="38100" dist="38100" dir="2700000" algn="tl">
                    <a:srgbClr val="000000">
                      <a:alpha val="43137"/>
                    </a:srgbClr>
                  </a:outerShdw>
                </a:effectLst>
                <a:latin typeface="Calibri" panose="020F0502020204030204" pitchFamily="34" charset="0"/>
              </a:rPr>
              <a:t>surely shall not last.”’” </a:t>
            </a:r>
            <a:r>
              <a:rPr lang="en-US" altLang="en-US" sz="3000" baseline="30000" dirty="0">
                <a:effectLst>
                  <a:outerShdw blurRad="38100" dist="38100" dir="2700000" algn="tl">
                    <a:srgbClr val="000000">
                      <a:alpha val="43137"/>
                    </a:srgbClr>
                  </a:outerShdw>
                </a:effectLst>
                <a:latin typeface="Calibri" panose="020F0502020204030204" pitchFamily="34" charset="0"/>
              </a:rPr>
              <a:t>10</a:t>
            </a:r>
            <a:r>
              <a:rPr lang="en-US" altLang="en-US" sz="3000" dirty="0">
                <a:effectLst>
                  <a:outerShdw blurRad="38100" dist="38100" dir="2700000" algn="tl">
                    <a:srgbClr val="000000">
                      <a:alpha val="43137"/>
                    </a:srgbClr>
                  </a:outerShdw>
                </a:effectLst>
                <a:latin typeface="Calibri" panose="020F0502020204030204" pitchFamily="34" charset="0"/>
              </a:rPr>
              <a:t> Then the Lord spoke again to Ahaz, saying, </a:t>
            </a:r>
            <a:r>
              <a:rPr lang="en-US" altLang="en-US" sz="3000" baseline="30000" dirty="0">
                <a:effectLst>
                  <a:outerShdw blurRad="38100" dist="38100" dir="2700000" algn="tl">
                    <a:srgbClr val="000000">
                      <a:alpha val="43137"/>
                    </a:srgbClr>
                  </a:outerShdw>
                </a:effectLst>
                <a:latin typeface="Calibri" panose="020F0502020204030204" pitchFamily="34" charset="0"/>
              </a:rPr>
              <a:t>11</a:t>
            </a:r>
            <a:r>
              <a:rPr lang="en-US" altLang="en-US" sz="3000" dirty="0">
                <a:effectLst>
                  <a:outerShdw blurRad="38100" dist="38100" dir="2700000" algn="tl">
                    <a:srgbClr val="000000">
                      <a:alpha val="43137"/>
                    </a:srgbClr>
                  </a:outerShdw>
                </a:effectLst>
                <a:latin typeface="Calibri" panose="020F0502020204030204" pitchFamily="34" charset="0"/>
              </a:rPr>
              <a:t> “Ask a sign for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yourself</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3000" dirty="0">
                <a:effectLst>
                  <a:outerShdw blurRad="38100" dist="38100" dir="2700000" algn="tl">
                    <a:srgbClr val="000000">
                      <a:alpha val="43137"/>
                    </a:srgbClr>
                  </a:outerShdw>
                </a:effectLst>
                <a:latin typeface="Calibri" panose="020F0502020204030204" pitchFamily="34" charset="0"/>
              </a:rPr>
              <a:t>from the Lord your God; make it deep as </a:t>
            </a:r>
            <a:r>
              <a:rPr lang="en-US" altLang="en-US" sz="3000" dirty="0" err="1">
                <a:effectLst>
                  <a:outerShdw blurRad="38100" dist="38100" dir="2700000" algn="tl">
                    <a:srgbClr val="000000">
                      <a:alpha val="43137"/>
                    </a:srgbClr>
                  </a:outerShdw>
                </a:effectLst>
                <a:latin typeface="Calibri" panose="020F0502020204030204" pitchFamily="34" charset="0"/>
              </a:rPr>
              <a:t>Sheol</a:t>
            </a:r>
            <a:r>
              <a:rPr lang="en-US" altLang="en-US" sz="3000" dirty="0">
                <a:effectLst>
                  <a:outerShdw blurRad="38100" dist="38100" dir="2700000" algn="tl">
                    <a:srgbClr val="000000">
                      <a:alpha val="43137"/>
                    </a:srgbClr>
                  </a:outerShdw>
                </a:effectLst>
                <a:latin typeface="Calibri" panose="020F0502020204030204" pitchFamily="34" charset="0"/>
              </a:rPr>
              <a:t> or high as heaven.” </a:t>
            </a:r>
            <a:r>
              <a:rPr lang="en-US" altLang="en-US" sz="3000" baseline="30000" dirty="0">
                <a:effectLst>
                  <a:outerShdw blurRad="38100" dist="38100" dir="2700000" algn="tl">
                    <a:srgbClr val="000000">
                      <a:alpha val="43137"/>
                    </a:srgbClr>
                  </a:outerShdw>
                </a:effectLst>
                <a:latin typeface="Calibri" panose="020F0502020204030204" pitchFamily="34" charset="0"/>
              </a:rPr>
              <a:t>12</a:t>
            </a:r>
            <a:r>
              <a:rPr lang="en-US" altLang="en-US" sz="3000" dirty="0">
                <a:effectLst>
                  <a:outerShdw blurRad="38100" dist="38100" dir="2700000" algn="tl">
                    <a:srgbClr val="000000">
                      <a:alpha val="43137"/>
                    </a:srgbClr>
                  </a:outerShdw>
                </a:effectLst>
                <a:latin typeface="Calibri" panose="020F0502020204030204" pitchFamily="34" charset="0"/>
              </a:rPr>
              <a:t> But Ahaz said, “I will not ask, nor will I test the Lord!” </a:t>
            </a:r>
            <a:r>
              <a:rPr lang="en-US" altLang="en-US" sz="3000" baseline="30000" dirty="0">
                <a:effectLst>
                  <a:outerShdw blurRad="38100" dist="38100" dir="2700000" algn="tl">
                    <a:srgbClr val="000000">
                      <a:alpha val="43137"/>
                    </a:srgbClr>
                  </a:outerShdw>
                </a:effectLst>
                <a:latin typeface="Calibri" panose="020F0502020204030204" pitchFamily="34" charset="0"/>
              </a:rPr>
              <a:t>13</a:t>
            </a:r>
            <a:r>
              <a:rPr lang="en-US" altLang="en-US" sz="3000" dirty="0">
                <a:effectLst>
                  <a:outerShdw blurRad="38100" dist="38100" dir="2700000" algn="tl">
                    <a:srgbClr val="000000">
                      <a:alpha val="43137"/>
                    </a:srgbClr>
                  </a:outerShdw>
                </a:effectLst>
                <a:latin typeface="Calibri" panose="020F0502020204030204" pitchFamily="34" charset="0"/>
              </a:rPr>
              <a:t> Then he said, “Listen now, O house of David! Is it too slight a thing for </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3000" b="1" u="sng"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3000" b="1" dirty="0">
                <a:solidFill>
                  <a:srgbClr val="00FF00"/>
                </a:solidFill>
                <a:effectLst>
                  <a:outerShdw blurRad="38100" dist="38100" dir="2700000" algn="tl">
                    <a:srgbClr val="000000">
                      <a:alpha val="43137"/>
                    </a:srgbClr>
                  </a:outerShdw>
                </a:effectLst>
                <a:latin typeface="Calibri" panose="020F0502020204030204" pitchFamily="34" charset="0"/>
              </a:rPr>
              <a:t>[</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pl</a:t>
            </a:r>
            <a:r>
              <a:rPr lang="en-US" altLang="en-US" sz="3000" b="1" dirty="0">
                <a:solidFill>
                  <a:srgbClr val="00FF00"/>
                </a:solidFill>
                <a:effectLst>
                  <a:outerShdw blurRad="38100" dist="38100" dir="2700000" algn="tl">
                    <a:srgbClr val="000000">
                      <a:alpha val="43137"/>
                    </a:srgbClr>
                  </a:outerShdw>
                </a:effectLst>
                <a:latin typeface="Calibri" panose="020F0502020204030204" pitchFamily="34" charset="0"/>
              </a:rPr>
              <a:t>]</a:t>
            </a:r>
            <a:r>
              <a:rPr lang="en-US" altLang="en-US" sz="3000" dirty="0">
                <a:effectLst>
                  <a:outerShdw blurRad="38100" dist="38100" dir="2700000" algn="tl">
                    <a:srgbClr val="000000">
                      <a:alpha val="43137"/>
                    </a:srgbClr>
                  </a:outerShdw>
                </a:effectLst>
                <a:latin typeface="Calibri" panose="020F0502020204030204" pitchFamily="34" charset="0"/>
              </a:rPr>
              <a:t> to try the patience of men, that </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3000" b="1"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3000" b="1" dirty="0">
                <a:solidFill>
                  <a:srgbClr val="00FF00"/>
                </a:solidFill>
                <a:effectLst>
                  <a:outerShdw blurRad="38100" dist="38100" dir="2700000" algn="tl">
                    <a:srgbClr val="000000">
                      <a:alpha val="43137"/>
                    </a:srgbClr>
                  </a:outerShdw>
                </a:effectLst>
                <a:latin typeface="Calibri" panose="020F0502020204030204" pitchFamily="34" charset="0"/>
              </a:rPr>
              <a:t>[pl]</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rPr>
              <a:t>will try the patience of my God as well? </a:t>
            </a:r>
            <a:r>
              <a:rPr lang="en-US" altLang="en-US" sz="3000" baseline="30000" dirty="0">
                <a:effectLst>
                  <a:outerShdw blurRad="38100" dist="38100" dir="2700000" algn="tl">
                    <a:srgbClr val="000000">
                      <a:alpha val="43137"/>
                    </a:srgbClr>
                  </a:outerShdw>
                </a:effectLst>
                <a:latin typeface="Calibri" panose="020F0502020204030204" pitchFamily="34" charset="0"/>
              </a:rPr>
              <a:t>14</a:t>
            </a:r>
            <a:r>
              <a:rPr lang="en-US" altLang="en-US" sz="3000" dirty="0">
                <a:effectLst>
                  <a:outerShdw blurRad="38100" dist="38100" dir="2700000" algn="tl">
                    <a:srgbClr val="000000">
                      <a:alpha val="43137"/>
                    </a:srgbClr>
                  </a:outerShdw>
                </a:effectLst>
                <a:latin typeface="Calibri" panose="020F0502020204030204" pitchFamily="34" charset="0"/>
              </a:rPr>
              <a:t> “Therefore the Lord Himself will give </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3000" b="1" dirty="0">
                <a:solidFill>
                  <a:srgbClr val="00FF00"/>
                </a:solidFill>
                <a:effectLst>
                  <a:outerShdw blurRad="38100" dist="38100" dir="2700000" algn="tl">
                    <a:srgbClr val="000000">
                      <a:alpha val="43137"/>
                    </a:srgbClr>
                  </a:outerShdw>
                </a:effectLst>
                <a:latin typeface="Calibri" panose="020F0502020204030204" pitchFamily="34" charset="0"/>
              </a:rPr>
              <a:t> [pl]</a:t>
            </a:r>
            <a:r>
              <a:rPr lang="en-US" altLang="en-US" sz="3000" b="1"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rPr>
              <a:t>a sign: Behold, a virgin will be with child and bear a son, and she will…</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B1D84D4-FDDC-3222-9A11-2CEA0C58403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609600" y="0"/>
            <a:ext cx="10972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1200"/>
              </a:spcAft>
              <a:buClrTx/>
              <a:buSzTx/>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7:9–17</a:t>
            </a:r>
          </a:p>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rPr>
              <a:t>... call His name Immanuel. </a:t>
            </a:r>
            <a:r>
              <a:rPr lang="en-US" altLang="en-US" sz="3000" baseline="30000" dirty="0">
                <a:effectLst>
                  <a:outerShdw blurRad="38100" dist="38100" dir="2700000" algn="tl">
                    <a:srgbClr val="000000">
                      <a:alpha val="43137"/>
                    </a:srgbClr>
                  </a:outerShdw>
                </a:effectLst>
                <a:latin typeface="Calibri" panose="020F0502020204030204" pitchFamily="34" charset="0"/>
              </a:rPr>
              <a:t>15</a:t>
            </a:r>
            <a:r>
              <a:rPr lang="en-US" altLang="en-US" sz="3000" dirty="0">
                <a:effectLst>
                  <a:outerShdw blurRad="38100" dist="38100" dir="2700000" algn="tl">
                    <a:srgbClr val="000000">
                      <a:alpha val="43137"/>
                    </a:srgbClr>
                  </a:outerShdw>
                </a:effectLst>
                <a:latin typeface="Calibri" panose="020F0502020204030204" pitchFamily="34" charset="0"/>
              </a:rPr>
              <a:t> “He will eat curds and honey at the time He knows enough to refuse evil and choose good. </a:t>
            </a:r>
            <a:r>
              <a:rPr lang="en-US" altLang="en-US" sz="3000" baseline="30000" dirty="0">
                <a:effectLst>
                  <a:outerShdw blurRad="38100" dist="38100" dir="2700000" algn="tl">
                    <a:srgbClr val="000000">
                      <a:alpha val="43137"/>
                    </a:srgbClr>
                  </a:outerShdw>
                </a:effectLst>
                <a:latin typeface="Calibri" panose="020F0502020204030204" pitchFamily="34" charset="0"/>
              </a:rPr>
              <a:t>16</a:t>
            </a:r>
            <a:r>
              <a:rPr lang="en-US" altLang="en-US" sz="3000" dirty="0">
                <a:effectLst>
                  <a:outerShdw blurRad="38100" dist="38100" dir="2700000" algn="tl">
                    <a:srgbClr val="000000">
                      <a:alpha val="43137"/>
                    </a:srgbClr>
                  </a:outerShdw>
                </a:effectLst>
                <a:latin typeface="Calibri" panose="020F0502020204030204" pitchFamily="34" charset="0"/>
              </a:rPr>
              <a:t> “For before the boy will know enough to refuse evil and choose good, the land whose two kings </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you [s]</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rPr>
              <a:t>dread will be forsaken. </a:t>
            </a:r>
            <a:r>
              <a:rPr lang="en-US" altLang="en-US" sz="3000" baseline="30000" dirty="0">
                <a:effectLst>
                  <a:outerShdw blurRad="38100" dist="38100" dir="2700000" algn="tl">
                    <a:srgbClr val="000000">
                      <a:alpha val="43137"/>
                    </a:srgbClr>
                  </a:outerShdw>
                </a:effectLst>
                <a:latin typeface="Calibri" panose="020F0502020204030204" pitchFamily="34" charset="0"/>
              </a:rPr>
              <a:t>17</a:t>
            </a:r>
            <a:r>
              <a:rPr lang="en-US" altLang="en-US" sz="3000" dirty="0">
                <a:effectLst>
                  <a:outerShdw blurRad="38100" dist="38100" dir="2700000" algn="tl">
                    <a:srgbClr val="000000">
                      <a:alpha val="43137"/>
                    </a:srgbClr>
                  </a:outerShdw>
                </a:effectLst>
                <a:latin typeface="Calibri" panose="020F0502020204030204" pitchFamily="34" charset="0"/>
              </a:rPr>
              <a:t> “The Lord will bring on </a:t>
            </a:r>
            <a:r>
              <a:rPr lang="en-US" altLang="en-US" sz="3000" b="1" u="sng" dirty="0">
                <a:solidFill>
                  <a:srgbClr val="00FF00"/>
                </a:solidFill>
                <a:effectLst>
                  <a:outerShdw blurRad="38100" dist="38100" dir="2700000" algn="tl">
                    <a:srgbClr val="000000">
                      <a:alpha val="43137"/>
                    </a:srgbClr>
                  </a:outerShdw>
                </a:effectLst>
                <a:latin typeface="Calibri" panose="020F0502020204030204" pitchFamily="34" charset="0"/>
              </a:rPr>
              <a:t>you [s]</a:t>
            </a:r>
            <a:r>
              <a:rPr lang="en-US" altLang="en-US" sz="3000" b="1" u="sng" dirty="0">
                <a:effectLst>
                  <a:outerShdw blurRad="38100" dist="38100" dir="2700000" algn="tl">
                    <a:srgbClr val="000000">
                      <a:alpha val="43137"/>
                    </a:srgbClr>
                  </a:outerShdw>
                </a:effectLst>
                <a:latin typeface="Calibri" panose="020F0502020204030204" pitchFamily="34" charset="0"/>
              </a:rPr>
              <a:t>,</a:t>
            </a:r>
            <a:r>
              <a:rPr lang="en-US" altLang="en-US" sz="3000" b="1" dirty="0">
                <a:effectLst>
                  <a:outerShdw blurRad="38100" dist="38100" dir="2700000" algn="tl">
                    <a:srgbClr val="000000">
                      <a:alpha val="43137"/>
                    </a:srgbClr>
                  </a:outerShdw>
                </a:effectLst>
                <a:latin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rPr>
              <a:t>on your people, and on your father’s house such days as have never come since the day that Ephraim separated from Judah, the king of Assyria.”</a:t>
            </a:r>
          </a:p>
        </p:txBody>
      </p:sp>
    </p:spTree>
    <p:extLst>
      <p:ext uri="{BB962C8B-B14F-4D97-AF65-F5344CB8AC3E}">
        <p14:creationId xmlns:p14="http://schemas.microsoft.com/office/powerpoint/2010/main" val="211976750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EC88AD-81D5-4094-AEE0-64062CEA2494}"/>
              </a:ext>
            </a:extLst>
          </p:cNvPr>
          <p:cNvSpPr>
            <a:spLocks noGrp="1" noChangeArrowheads="1"/>
          </p:cNvSpPr>
          <p:nvPr>
            <p:ph type="title"/>
          </p:nvPr>
        </p:nvSpPr>
        <p:spPr>
          <a:xfrm>
            <a:off x="2209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384E99B7-2C32-4099-9836-F2C1971C0C9C}"/>
              </a:ext>
            </a:extLst>
          </p:cNvPr>
          <p:cNvSpPr>
            <a:spLocks noGrp="1" noChangeArrowheads="1"/>
          </p:cNvSpPr>
          <p:nvPr>
            <p:ph idx="1"/>
          </p:nvPr>
        </p:nvSpPr>
        <p:spPr>
          <a:xfrm>
            <a:off x="1752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Extended context (Isa 9:6; 11:1-5)</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A94C23E-D180-41EE-917E-7B8F85FFB0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600201"/>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2057401"/>
            <a:ext cx="10972800" cy="3581400"/>
          </a:xfrm>
        </p:spPr>
        <p:txBody>
          <a:bodyPr/>
          <a:lstStyle/>
          <a:p>
            <a:pPr marL="0" indent="0" algn="just">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but if somebody can predict their own death and resurrection, I’m not all that concerned about how they got into the world</a:t>
            </a:r>
            <a:r>
              <a:rPr lang="en-US" dirty="0">
                <a:effectLst>
                  <a:outerShdw blurRad="38100" dist="38100" dir="2700000" algn="tl">
                    <a:srgbClr val="000000">
                      <a:alpha val="43137"/>
                    </a:srgbClr>
                  </a:outerShdw>
                </a:effectLst>
              </a:rPr>
              <a:t>, because the whole resurrection thing is so amazing and, in fact, you should know this. </a:t>
            </a:r>
            <a:r>
              <a:rPr lang="en-US" b="1" u="sng" dirty="0">
                <a:solidFill>
                  <a:srgbClr val="FFFFCC"/>
                </a:solidFill>
                <a:effectLst>
                  <a:outerShdw blurRad="38100" dist="38100" dir="2700000" algn="tl">
                    <a:srgbClr val="000000">
                      <a:alpha val="43137"/>
                    </a:srgbClr>
                  </a:outerShdw>
                </a:effectLst>
              </a:rPr>
              <a:t>Christianity does not hinge on the truth or even the stories about the birth of Jesus, it really hinges on the resurrection of Jesus</a:t>
            </a:r>
            <a:r>
              <a:rPr lang="en-US" dirty="0">
                <a:effectLst>
                  <a:outerShdw blurRad="38100" dist="38100" dir="2700000" algn="tl">
                    <a:srgbClr val="000000">
                      <a:alpha val="43137"/>
                    </a:srgbClr>
                  </a:outerShdw>
                </a:effectLst>
              </a:rPr>
              <a:t>.”</a:t>
            </a:r>
          </a:p>
        </p:txBody>
      </p:sp>
      <p:sp>
        <p:nvSpPr>
          <p:cNvPr id="6" name="Rectangle 5">
            <a:extLst>
              <a:ext uri="{FF2B5EF4-FFF2-40B4-BE49-F238E27FC236}">
                <a16:creationId xmlns:a16="http://schemas.microsoft.com/office/drawing/2014/main" id="{EE7029BF-8EAA-4334-9E5B-20D3596C7594}"/>
              </a:ext>
            </a:extLst>
          </p:cNvPr>
          <p:cNvSpPr/>
          <p:nvPr/>
        </p:nvSpPr>
        <p:spPr>
          <a:xfrm>
            <a:off x="2743200" y="214461"/>
            <a:ext cx="6705600" cy="1384995"/>
          </a:xfrm>
          <a:prstGeom prst="rect">
            <a:avLst/>
          </a:prstGeom>
        </p:spPr>
        <p:txBody>
          <a:bodyPr wrap="square">
            <a:spAutoFit/>
          </a:bodyPr>
          <a:lstStyle/>
          <a:p>
            <a:pPr algn="ctr">
              <a:spcAft>
                <a:spcPts val="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Andy Stanley</a:t>
            </a:r>
          </a:p>
          <a:p>
            <a:pPr algn="ct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ANDY STANLEY’S APPROACH TO THE VIRGIN BIRTH – DECEMBER 27, 2016  GERALD HARRIS</a:t>
            </a:r>
          </a:p>
        </p:txBody>
      </p:sp>
      <p:pic>
        <p:nvPicPr>
          <p:cNvPr id="5" name="Picture 4" descr="Related image">
            <a:extLst>
              <a:ext uri="{FF2B5EF4-FFF2-40B4-BE49-F238E27FC236}">
                <a16:creationId xmlns:a16="http://schemas.microsoft.com/office/drawing/2014/main" id="{319FAEF1-8649-4A50-A18E-33D6CCF955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05489"/>
            <a:ext cx="914400"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261A43F-6E6F-4B31-816E-49431D352B62}"/>
              </a:ext>
            </a:extLst>
          </p:cNvPr>
          <p:cNvSpPr/>
          <p:nvPr/>
        </p:nvSpPr>
        <p:spPr>
          <a:xfrm>
            <a:off x="1295400" y="6324600"/>
            <a:ext cx="9601200" cy="369332"/>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https://christianindex.org/andy-stanleys-approach-to-the-virgin-birth/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60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E9E6D0A-F615-C467-DC4B-F9D2D5259DA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BCF50C19-FA86-4DF2-9A82-9182D5A0AA62}"/>
              </a:ext>
            </a:extLst>
          </p:cNvPr>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virgin will be with child and bear a son, and she will call His name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Immanuel</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3B9F604-482A-A9A0-0C99-AB7D11568C0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37607259-1471-426D-A392-0DDE432AD1D5}"/>
              </a:ext>
            </a:extLst>
          </p:cNvPr>
          <p:cNvSpPr>
            <a:spLocks noChangeArrowheads="1"/>
          </p:cNvSpPr>
          <p:nvPr/>
        </p:nvSpPr>
        <p:spPr bwMode="auto">
          <a:xfrm>
            <a:off x="609600" y="0"/>
            <a:ext cx="10972800" cy="5047536"/>
          </a:xfrm>
          <a:prstGeom prst="rect">
            <a:avLst/>
          </a:prstGeom>
          <a:noFill/>
          <a:ln w="28575">
            <a:noFill/>
            <a:miter lim="800000"/>
            <a:headEnd/>
            <a:tailEnd/>
          </a:ln>
        </p:spPr>
        <p:txBody>
          <a:bodyPr wrap="square">
            <a:spAutoFit/>
          </a:body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algn="just" eaLnBrk="1" hangingPunct="1">
              <a:spcBef>
                <a:spcPts val="0"/>
              </a:spcBef>
              <a:spcAft>
                <a:spcPts val="0"/>
              </a:spcAf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child will be born to us, a son will be given to us; And the government will rest on His shoulders; And His name will be called Wonderful Counselor, Mighty God, Eternal Father, Prince of Peace.</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will accomplish this.”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CB0A14A-CECA-2D0E-0FF7-FB373DA8348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50B6E4B1-5185-4D68-AD60-F27EE34A776A}"/>
              </a:ext>
            </a:extLst>
          </p:cNvPr>
          <p:cNvSpPr>
            <a:spLocks noChangeArrowheads="1"/>
          </p:cNvSpPr>
          <p:nvPr/>
        </p:nvSpPr>
        <p:spPr bwMode="auto">
          <a:xfrm>
            <a:off x="609600" y="0"/>
            <a:ext cx="10972800" cy="243143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11:2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rest on Him,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counsel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fear of the 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3012" name="Picture 2">
            <a:extLst>
              <a:ext uri="{FF2B5EF4-FFF2-40B4-BE49-F238E27FC236}">
                <a16:creationId xmlns:a16="http://schemas.microsoft.com/office/drawing/2014/main" id="{BDC46533-5631-4909-AA8A-4E6F9F95A1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3614" y="2819400"/>
            <a:ext cx="26447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DB60C68-09F8-7528-3FDB-07586547D60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50B6E4B1-5185-4D68-AD60-F27EE34A776A}"/>
              </a:ext>
            </a:extLst>
          </p:cNvPr>
          <p:cNvSpPr>
            <a:spLocks noChangeArrowheads="1"/>
          </p:cNvSpPr>
          <p:nvPr/>
        </p:nvSpPr>
        <p:spPr bwMode="auto">
          <a:xfrm>
            <a:off x="609600" y="1"/>
            <a:ext cx="10972800" cy="1969770"/>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10:35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he called them gods, to whom the word of God came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Scripture cannot be broken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E5E2FFA-8F59-496F-808E-389C02E7A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286000"/>
            <a:ext cx="3048000" cy="2286000"/>
          </a:xfrm>
          <a:prstGeom prst="rect">
            <a:avLst/>
          </a:prstGeom>
        </p:spPr>
      </p:pic>
    </p:spTree>
    <p:extLst>
      <p:ext uri="{BB962C8B-B14F-4D97-AF65-F5344CB8AC3E}">
        <p14:creationId xmlns:p14="http://schemas.microsoft.com/office/powerpoint/2010/main" val="7234154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342557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21E6248-65FF-41BF-9451-B6E6474E9CB9}"/>
              </a:ext>
            </a:extLst>
          </p:cNvPr>
          <p:cNvSpPr>
            <a:spLocks noGrp="1" noChangeArrowheads="1"/>
          </p:cNvSpPr>
          <p:nvPr>
            <p:ph type="title"/>
          </p:nvPr>
        </p:nvSpPr>
        <p:spPr>
          <a:xfrm>
            <a:off x="3619500" y="228600"/>
            <a:ext cx="4953000" cy="1371600"/>
          </a:xfrm>
        </p:spPr>
        <p:txBody>
          <a:bodyPr/>
          <a:lstStyle/>
          <a:p>
            <a:pPr algn="ctr"/>
            <a:r>
              <a:rPr lang="en-US" altLang="en-US" sz="4000" dirty="0">
                <a:effectLst>
                  <a:outerShdw blurRad="38100" dist="38100" dir="2700000" algn="tl">
                    <a:srgbClr val="000000">
                      <a:alpha val="43137"/>
                    </a:srgbClr>
                  </a:outerShdw>
                </a:effectLst>
              </a:rPr>
              <a:t>An Important Doctrine</a:t>
            </a:r>
            <a:br>
              <a:rPr lang="en-US" altLang="en-US" sz="4000" dirty="0">
                <a:effectLst>
                  <a:outerShdw blurRad="38100" dist="38100" dir="2700000" algn="tl">
                    <a:srgbClr val="000000">
                      <a:alpha val="43137"/>
                    </a:srgbClr>
                  </a:outerShdw>
                </a:effectLst>
              </a:rPr>
            </a:br>
            <a:r>
              <a:rPr lang="he-IL"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rPr>
              <a:t>עִמָּנוּאֵל</a:t>
            </a:r>
            <a:endParaRPr lang="en-US"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endParaRPr>
          </a:p>
        </p:txBody>
      </p:sp>
      <p:sp>
        <p:nvSpPr>
          <p:cNvPr id="3" name="Content Placeholder 2">
            <a:extLst>
              <a:ext uri="{FF2B5EF4-FFF2-40B4-BE49-F238E27FC236}">
                <a16:creationId xmlns:a16="http://schemas.microsoft.com/office/drawing/2014/main" id="{BBC7A448-C13B-44F3-895C-0B10A4283455}"/>
              </a:ext>
            </a:extLst>
          </p:cNvPr>
          <p:cNvSpPr>
            <a:spLocks noGrp="1"/>
          </p:cNvSpPr>
          <p:nvPr>
            <p:ph idx="1"/>
          </p:nvPr>
        </p:nvSpPr>
        <p:spPr>
          <a:xfrm>
            <a:off x="1066800" y="1600200"/>
            <a:ext cx="4716214" cy="39624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Incarnation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Hypostatic Union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Unique God-Man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God</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Man</a:t>
            </a:r>
          </a:p>
        </p:txBody>
      </p:sp>
      <p:pic>
        <p:nvPicPr>
          <p:cNvPr id="19460" name="Picture 4">
            <a:extLst>
              <a:ext uri="{FF2B5EF4-FFF2-40B4-BE49-F238E27FC236}">
                <a16:creationId xmlns:a16="http://schemas.microsoft.com/office/drawing/2014/main" id="{A36C2375-B201-4BA7-A768-A4DE4F29A2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1958" y="2057400"/>
            <a:ext cx="404678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EB9AD01-1757-44C4-A3CF-6F6088B36116}"/>
              </a:ext>
            </a:extLst>
          </p:cNvPr>
          <p:cNvSpPr>
            <a:spLocks noGrp="1" noChangeArrowheads="1"/>
          </p:cNvSpPr>
          <p:nvPr>
            <p:ph type="title"/>
          </p:nvPr>
        </p:nvSpPr>
        <p:spPr>
          <a:xfrm>
            <a:off x="3124200" y="228600"/>
            <a:ext cx="5943600" cy="914400"/>
          </a:xfrm>
        </p:spPr>
        <p:txBody>
          <a:bodyPr/>
          <a:lstStyle/>
          <a:p>
            <a:pPr algn="ctr"/>
            <a:r>
              <a:rPr lang="en-US" altLang="en-US" sz="4000" dirty="0">
                <a:effectLst>
                  <a:outerShdw blurRad="38100" dist="38100" dir="2700000" algn="tl">
                    <a:srgbClr val="000000">
                      <a:alpha val="43137"/>
                    </a:srgbClr>
                  </a:outerShdw>
                </a:effectLst>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1027471" y="1143000"/>
            <a:ext cx="6781800" cy="5334000"/>
          </a:xfrm>
        </p:spPr>
        <p:txBody>
          <a:bodyPr/>
          <a:lstStyle/>
          <a:p>
            <a:pPr marL="457200" indent="-457200">
              <a:spcBef>
                <a:spcPts val="600"/>
              </a:spcBef>
              <a:spcAft>
                <a:spcPts val="600"/>
              </a:spcAft>
              <a:defRPr/>
            </a:pPr>
            <a:r>
              <a:rPr lang="en-US" sz="3000" dirty="0">
                <a:effectLst>
                  <a:outerShdw blurRad="38100" dist="38100" dir="2700000" algn="tl">
                    <a:srgbClr val="000000">
                      <a:alpha val="43137"/>
                    </a:srgbClr>
                  </a:outerShdw>
                </a:effectLst>
              </a:rPr>
              <a:t>Labor (Mark 6:3)</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Distress (Luke 22:44)</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Being troubled (John 12:27)</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Thirst (John 19:28)</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Hunger (Matt 4:2)</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Fatigue (John 4:6)</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Sadness (John 11:35)</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Lack of understanding (Matt 24:36)</a:t>
            </a:r>
          </a:p>
          <a:p>
            <a:pPr marL="457200" indent="-457200">
              <a:spcBef>
                <a:spcPts val="600"/>
              </a:spcBef>
              <a:spcAft>
                <a:spcPts val="600"/>
              </a:spcAft>
              <a:defRPr/>
            </a:pPr>
            <a:r>
              <a:rPr lang="en-US" sz="3000" dirty="0">
                <a:effectLst>
                  <a:outerShdw blurRad="38100" dist="38100" dir="2700000" algn="tl">
                    <a:srgbClr val="000000">
                      <a:alpha val="43137"/>
                    </a:srgbClr>
                  </a:outerShdw>
                </a:effectLst>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7315200" y="2209800"/>
            <a:ext cx="3849329" cy="2743200"/>
          </a:xfrm>
          <a:prstGeom prst="ellipse">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CD4942B-2BE9-3BE5-924C-7CE47DF50BF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2:52</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kept increasing in wisdom and stature, and in favor with God and men.”</a:t>
            </a:r>
          </a:p>
        </p:txBody>
      </p:sp>
      <p:pic>
        <p:nvPicPr>
          <p:cNvPr id="4" name="Picture 5" descr="https://encrypted-tbn2.gstatic.com/images?q=tbn:ANd9GcQjYa1b34wEurDM_Ysus-MUPsGfl59ZGk9jgBY_m0Y7gik3vNxamA">
            <a:extLst>
              <a:ext uri="{FF2B5EF4-FFF2-40B4-BE49-F238E27FC236}">
                <a16:creationId xmlns:a16="http://schemas.microsoft.com/office/drawing/2014/main" id="{0F3C3169-DEF5-4354-9966-E947B862B2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18450" y="2133600"/>
            <a:ext cx="260407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654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4EC8EDC-C8D6-7116-8A97-D924F8F902A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 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was the Word, and the Word was with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 was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 became flesh, and dwelt among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spTree>
    <p:extLst>
      <p:ext uri="{BB962C8B-B14F-4D97-AF65-F5344CB8AC3E}">
        <p14:creationId xmlns:p14="http://schemas.microsoft.com/office/powerpoint/2010/main" val="2664009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F218E75-D975-4E23-A4D1-97C48D58FFD2}"/>
              </a:ext>
            </a:extLst>
          </p:cNvPr>
          <p:cNvSpPr>
            <a:spLocks noGrp="1" noChangeArrowheads="1"/>
          </p:cNvSpPr>
          <p:nvPr>
            <p:ph type="title"/>
          </p:nvPr>
        </p:nvSpPr>
        <p:spPr>
          <a:xfrm>
            <a:off x="1524000" y="228600"/>
            <a:ext cx="91440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Humanity and Deity</a:t>
            </a:r>
          </a:p>
        </p:txBody>
      </p:sp>
      <p:sp>
        <p:nvSpPr>
          <p:cNvPr id="7171" name="Rectangle 3">
            <a:extLst>
              <a:ext uri="{FF2B5EF4-FFF2-40B4-BE49-F238E27FC236}">
                <a16:creationId xmlns:a16="http://schemas.microsoft.com/office/drawing/2014/main" id="{19D32CFE-8195-40E5-BB01-7FFB8254762C}"/>
              </a:ext>
            </a:extLst>
          </p:cNvPr>
          <p:cNvSpPr>
            <a:spLocks noGrp="1" noChangeArrowheads="1"/>
          </p:cNvSpPr>
          <p:nvPr>
            <p:ph idx="1"/>
          </p:nvPr>
        </p:nvSpPr>
        <p:spPr>
          <a:xfrm>
            <a:off x="609600" y="1600201"/>
            <a:ext cx="8382000" cy="44608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Humanity – Luke 2:52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Deity – John 1:1, 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Hypostatic Union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emphasizes the unique God/Man</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naturally of a woman: humanity</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supernaturally of a virgin: deity </a:t>
            </a:r>
          </a:p>
        </p:txBody>
      </p:sp>
      <p:pic>
        <p:nvPicPr>
          <p:cNvPr id="45060" name="Picture 5" descr="https://encrypted-tbn2.gstatic.com/images?q=tbn:ANd9GcQjYa1b34wEurDM_Ysus-MUPsGfl59ZGk9jgBY_m0Y7gik3vNxamA">
            <a:extLst>
              <a:ext uri="{FF2B5EF4-FFF2-40B4-BE49-F238E27FC236}">
                <a16:creationId xmlns:a16="http://schemas.microsoft.com/office/drawing/2014/main" id="{F22656AA-F4DA-464F-83C3-1E79B9C771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88524" y="2286000"/>
            <a:ext cx="269387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8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5700" y="228600"/>
            <a:ext cx="4800600" cy="6400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8168D-6165-4D80-89B1-62EE131C8D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Galatians 4:4</a:t>
            </a:r>
          </a:p>
          <a:p>
            <a:pPr algn="just"/>
            <a:r>
              <a:rPr lang="en-US" altLang="en-US" sz="3600" dirty="0">
                <a:latin typeface="Calibri" panose="020F0502020204030204" pitchFamily="34" charset="0"/>
              </a:rPr>
              <a:t>“</a:t>
            </a:r>
            <a:r>
              <a:rPr lang="en-US" sz="3600" dirty="0">
                <a:latin typeface="Calibri" panose="020F0502020204030204" pitchFamily="34" charset="0"/>
              </a:rPr>
              <a:t>But when the fullness of the time came, God sent forth His Son, </a:t>
            </a:r>
            <a:r>
              <a:rPr lang="en-US" sz="3600" b="1" i="1" u="sng" dirty="0">
                <a:solidFill>
                  <a:srgbClr val="FFFFCC"/>
                </a:solidFill>
                <a:latin typeface="Calibri" panose="020F0502020204030204" pitchFamily="34" charset="0"/>
              </a:rPr>
              <a:t>born of a woman</a:t>
            </a:r>
            <a:r>
              <a:rPr lang="en-US" sz="3600" dirty="0">
                <a:latin typeface="Calibri" panose="020F0502020204030204" pitchFamily="34" charset="0"/>
              </a:rPr>
              <a:t>, born under the Law.</a:t>
            </a:r>
            <a:r>
              <a:rPr lang="en-US" altLang="en-US" sz="3600" dirty="0">
                <a:latin typeface="Calibri" panose="020F0502020204030204" pitchFamily="34" charset="0"/>
              </a:rPr>
              <a:t>”</a:t>
            </a:r>
          </a:p>
        </p:txBody>
      </p:sp>
      <p:pic>
        <p:nvPicPr>
          <p:cNvPr id="2" name="Picture 5" descr="https://encrypted-tbn2.gstatic.com/images?q=tbn:ANd9GcQjYa1b34wEurDM_Ysus-MUPsGfl59ZGk9jgBY_m0Y7gik3vNxamA">
            <a:extLst>
              <a:ext uri="{FF2B5EF4-FFF2-40B4-BE49-F238E27FC236}">
                <a16:creationId xmlns:a16="http://schemas.microsoft.com/office/drawing/2014/main" id="{3205C5C2-CA0C-535E-F801-8782FBC012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9062" y="2404884"/>
            <a:ext cx="269387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25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499191" y="1254125"/>
            <a:ext cx="8254409"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01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2414296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2743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9166"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2743200" y="1600201"/>
            <a:ext cx="6705600" cy="33528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9166"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39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460" y="11430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00100" y="6324600"/>
            <a:ext cx="10591800" cy="457200"/>
          </a:xfrm>
        </p:spPr>
        <p:txBody>
          <a:bodyPr/>
          <a:lstStyle/>
          <a:p>
            <a:pPr algn="ctr" eaLnBrk="1" hangingPunct="1">
              <a:defRPr/>
            </a:pPr>
            <a:r>
              <a:rPr lang="en-US" sz="1600" dirty="0">
                <a:solidFill>
                  <a:schemeClr val="tx1"/>
                </a:solidFill>
              </a:rPr>
              <a:t>Lewis Sperry Chafer, </a:t>
            </a:r>
            <a:r>
              <a:rPr lang="en-US" sz="1600" i="1" dirty="0">
                <a:solidFill>
                  <a:schemeClr val="tx1"/>
                </a:solidFill>
              </a:rPr>
              <a:t>Systematic Theology</a:t>
            </a:r>
            <a:r>
              <a:rPr lang="en-US" sz="1600" dirty="0">
                <a:solidFill>
                  <a:schemeClr val="tx1"/>
                </a:solidFill>
              </a:rPr>
              <a:t>, vol. 1, p. 216; quoting Dr. Samuel Harris, </a:t>
            </a:r>
            <a:r>
              <a:rPr lang="en-US" sz="1600" i="1" dirty="0">
                <a:solidFill>
                  <a:schemeClr val="tx1"/>
                </a:solidFill>
              </a:rPr>
              <a:t>God the Creator and Lord of All</a:t>
            </a:r>
            <a:r>
              <a:rPr lang="en-US" sz="1600" dirty="0">
                <a:solidFill>
                  <a:schemeClr val="tx1"/>
                </a:solidFill>
              </a:rPr>
              <a:t>, I, 123–24.</a:t>
            </a:r>
            <a:endParaRPr lang="en-US" altLang="en-US" sz="1600" dirty="0">
              <a:solidFill>
                <a:schemeClr val="tx1"/>
              </a:solidFill>
            </a:endParaRP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3352801" y="1895752"/>
            <a:ext cx="8229600" cy="3066497"/>
          </a:xfrm>
        </p:spPr>
        <p:txBody>
          <a:bodyPr/>
          <a:lstStyle/>
          <a:p>
            <a:pPr marL="0" indent="0" algn="just" eaLnBrk="1" hangingPunct="1">
              <a:spcBef>
                <a:spcPts val="0"/>
              </a:spcBef>
              <a:buNone/>
              <a:defRPr/>
            </a:pPr>
            <a:r>
              <a:rPr lang="en-US" altLang="en-US" sz="3600" dirty="0">
                <a:effectLst/>
              </a:rPr>
              <a:t>“</a:t>
            </a:r>
            <a:r>
              <a:rPr lang="en-US" sz="3600" dirty="0">
                <a:effectLst/>
              </a:rPr>
              <a:t>The eternity of God is involved in His self-existence. He is uncaused. Therefore, He must be without beginning. He transcends the whole chain of causes and effects. Therefore, He can never cease to be.”</a:t>
            </a:r>
          </a:p>
        </p:txBody>
      </p:sp>
      <p:sp>
        <p:nvSpPr>
          <p:cNvPr id="5" name="Rectangle 4"/>
          <p:cNvSpPr/>
          <p:nvPr/>
        </p:nvSpPr>
        <p:spPr>
          <a:xfrm>
            <a:off x="3952497" y="242360"/>
            <a:ext cx="4287007" cy="707886"/>
          </a:xfrm>
          <a:prstGeom prst="rect">
            <a:avLst/>
          </a:prstGeom>
        </p:spPr>
        <p:txBody>
          <a:bodyPr wrap="none">
            <a:spAutoFit/>
          </a:bodyP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extLst>
      <p:ext uri="{BB962C8B-B14F-4D97-AF65-F5344CB8AC3E}">
        <p14:creationId xmlns:p14="http://schemas.microsoft.com/office/powerpoint/2010/main" val="3680690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2743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9166"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637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2A25B4A-0B10-4914-87F1-386C106EE50B}"/>
              </a:ext>
            </a:extLst>
          </p:cNvPr>
          <p:cNvSpPr>
            <a:spLocks noChangeArrowheads="1"/>
          </p:cNvSpPr>
          <p:nvPr/>
        </p:nvSpPr>
        <p:spPr bwMode="auto">
          <a:xfrm>
            <a:off x="609600" y="918656"/>
            <a:ext cx="109728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500" dirty="0">
                <a:effectLst>
                  <a:outerShdw blurRad="38100" dist="38100" dir="2700000" algn="tl">
                    <a:srgbClr val="000000">
                      <a:alpha val="43137"/>
                    </a:srgbClr>
                  </a:outerShdw>
                </a:effectLst>
                <a:latin typeface="Calibri" panose="020F0502020204030204" pitchFamily="34" charset="0"/>
              </a:rPr>
              <a:t>I believe in one God, the Father Almighty, Maker of heaven and earth, and of all things visible and invisible. And in one Lord Jesus Christ, the only-begotten Son of God, begotten of the Father before all worlds; God of God, Light of Light, very God of very God; </a:t>
            </a:r>
            <a:r>
              <a:rPr lang="en-US" altLang="en-US" sz="2500" b="1" u="sng" dirty="0">
                <a:solidFill>
                  <a:srgbClr val="FFFFCC"/>
                </a:solidFill>
                <a:effectLst>
                  <a:outerShdw blurRad="38100" dist="38100" dir="2700000" algn="tl">
                    <a:srgbClr val="000000">
                      <a:alpha val="43137"/>
                    </a:srgbClr>
                  </a:outerShdw>
                </a:effectLst>
                <a:latin typeface="Calibri" panose="020F0502020204030204" pitchFamily="34" charset="0"/>
              </a:rPr>
              <a:t>BEGOTTEN, NOT MADE</a:t>
            </a:r>
            <a:r>
              <a:rPr lang="en-US" altLang="en-US" sz="2500" dirty="0">
                <a:effectLst>
                  <a:outerShdw blurRad="38100" dist="38100" dir="2700000" algn="tl">
                    <a:srgbClr val="000000">
                      <a:alpha val="43137"/>
                    </a:srgbClr>
                  </a:outerShdw>
                </a:effectLst>
                <a:latin typeface="Calibri" panose="020F0502020204030204" pitchFamily="34" charset="0"/>
              </a:rPr>
              <a:t>, being of one substance with the Father, by whom all things were made. 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 And I believe in the Holy Ghost, the Lord and Giver of Life; who proceeds from the Father and the Son; who with the Father and the Son together is worshipped and glorified; who spoke by the prophets. And I believe in one holy catholic and apostolic Church. I acknowledge one baptism for the remission of sins; and I look for the resurrection of the dead, and the life of the world to come. Amen.</a:t>
            </a:r>
          </a:p>
        </p:txBody>
      </p:sp>
      <p:sp>
        <p:nvSpPr>
          <p:cNvPr id="49155" name="Title 1">
            <a:extLst>
              <a:ext uri="{FF2B5EF4-FFF2-40B4-BE49-F238E27FC236}">
                <a16:creationId xmlns:a16="http://schemas.microsoft.com/office/drawing/2014/main" id="{9F2551E5-FF70-4DB2-A90B-0B47D470048D}"/>
              </a:ext>
            </a:extLst>
          </p:cNvPr>
          <p:cNvSpPr>
            <a:spLocks noGrp="1" noChangeArrowheads="1"/>
          </p:cNvSpPr>
          <p:nvPr>
            <p:ph type="title"/>
          </p:nvPr>
        </p:nvSpPr>
        <p:spPr>
          <a:xfrm>
            <a:off x="2209800" y="228600"/>
            <a:ext cx="7772400" cy="457201"/>
          </a:xfrm>
        </p:spPr>
        <p:txBody>
          <a:bodyPr/>
          <a:lstStyle/>
          <a:p>
            <a:pPr algn="ctr"/>
            <a:r>
              <a:rPr lang="en-US" altLang="en-US" sz="3600" dirty="0">
                <a:effectLst>
                  <a:outerShdw blurRad="38100" dist="38100" dir="2700000" algn="tl">
                    <a:srgbClr val="000000">
                      <a:alpha val="43137"/>
                    </a:srgbClr>
                  </a:outerShdw>
                </a:effectLst>
              </a:rPr>
              <a:t>Nicene Creed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64CCE3-6DC6-897E-230E-B52DB808971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1"/>
            <a:ext cx="10972800" cy="2446824"/>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3" name="Picture 2">
            <a:extLst>
              <a:ext uri="{FF2B5EF4-FFF2-40B4-BE49-F238E27FC236}">
                <a16:creationId xmlns:a16="http://schemas.microsoft.com/office/drawing/2014/main" id="{C8695BD3-570E-0BF7-B338-0ECE6B28DC6E}"/>
              </a:ext>
            </a:extLst>
          </p:cNvPr>
          <p:cNvPicPr>
            <a:picLocks noChangeAspect="1"/>
          </p:cNvPicPr>
          <p:nvPr/>
        </p:nvPicPr>
        <p:blipFill rotWithShape="1">
          <a:blip r:embed="rId3"/>
          <a:srcRect l="7500" t="17777" r="24375" b="34444"/>
          <a:stretch/>
        </p:blipFill>
        <p:spPr>
          <a:xfrm>
            <a:off x="3778103" y="2895600"/>
            <a:ext cx="4635795" cy="1828800"/>
          </a:xfrm>
          <a:prstGeom prst="rect">
            <a:avLst/>
          </a:prstGeom>
        </p:spPr>
      </p:pic>
    </p:spTree>
    <p:extLst>
      <p:ext uri="{BB962C8B-B14F-4D97-AF65-F5344CB8AC3E}">
        <p14:creationId xmlns:p14="http://schemas.microsoft.com/office/powerpoint/2010/main" val="519478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2743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9166"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26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1371260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231118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1943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1943100" y="1143001"/>
            <a:ext cx="8305800" cy="31242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935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1943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680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1748" y="2788920"/>
            <a:ext cx="2868507" cy="2011680"/>
          </a:xfrm>
          <a:prstGeom prst="rect">
            <a:avLst/>
          </a:prstGeom>
        </p:spPr>
      </p:pic>
    </p:spTree>
    <p:extLst>
      <p:ext uri="{BB962C8B-B14F-4D97-AF65-F5344CB8AC3E}">
        <p14:creationId xmlns:p14="http://schemas.microsoft.com/office/powerpoint/2010/main" val="2844678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0A8D0-65AA-1266-EF3D-D36C17A6BE7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3"/>
            <a:ext cx="10972800" cy="3323987"/>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8:21</a:t>
            </a:r>
          </a:p>
          <a:p>
            <a:pPr algn="jus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4105" y="2971800"/>
            <a:ext cx="2223790" cy="1828800"/>
          </a:xfrm>
          <a:prstGeom prst="rect">
            <a:avLst/>
          </a:prstGeom>
        </p:spPr>
      </p:pic>
    </p:spTree>
    <p:extLst>
      <p:ext uri="{BB962C8B-B14F-4D97-AF65-F5344CB8AC3E}">
        <p14:creationId xmlns:p14="http://schemas.microsoft.com/office/powerpoint/2010/main" val="2831827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E4CAA-80F1-A2D7-539E-6827EB2F027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4"/>
            <a:ext cx="109728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46178" y="1981200"/>
            <a:ext cx="3899647" cy="2819400"/>
          </a:xfrm>
          <a:prstGeom prst="ellipse">
            <a:avLst/>
          </a:prstGeom>
        </p:spPr>
      </p:pic>
    </p:spTree>
    <p:extLst>
      <p:ext uri="{BB962C8B-B14F-4D97-AF65-F5344CB8AC3E}">
        <p14:creationId xmlns:p14="http://schemas.microsoft.com/office/powerpoint/2010/main" val="553430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97520F-A6D6-5D49-FDA3-9CF39D2B42A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FD591E-8AEE-22DB-5F1D-4BFEA5E5ED0F}"/>
              </a:ext>
            </a:extLst>
          </p:cNvPr>
          <p:cNvSpPr txBox="1"/>
          <p:nvPr/>
        </p:nvSpPr>
        <p:spPr>
          <a:xfrm>
            <a:off x="609600" y="0"/>
            <a:ext cx="10972800" cy="4739759"/>
          </a:xfrm>
          <a:prstGeom prst="rect">
            <a:avLst/>
          </a:prstGeom>
          <a:noFill/>
        </p:spPr>
        <p:txBody>
          <a:bodyPr wrap="square">
            <a:spAutoFit/>
          </a:bodyPr>
          <a:lstStyle/>
          <a:p>
            <a:pPr marL="342891" marR="0" indent="-342891" algn="ctr" defTabSz="685783">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p>
          <a:p>
            <a:pPr marL="0" marR="0" algn="just">
              <a:spcBef>
                <a:spcPts val="0"/>
              </a:spcBef>
              <a:spcAft>
                <a:spcPts val="0"/>
              </a:spcAft>
            </a:pPr>
            <a:r>
              <a:rPr lang="en-US" sz="3600" u="none" strike="noStrike" baseline="30000" dirty="0">
                <a:effectLst/>
                <a:latin typeface="Calibri" panose="020F0502020204030204" pitchFamily="34" charset="0"/>
              </a:rPr>
              <a:t>20</a:t>
            </a:r>
            <a:r>
              <a:rPr lang="en-US" sz="3600" u="none" strike="noStrike" dirty="0">
                <a:effectLst/>
                <a:latin typeface="Calibri" panose="020F0502020204030204" pitchFamily="34" charset="0"/>
              </a:rPr>
              <a:t> </a:t>
            </a:r>
            <a:r>
              <a:rPr lang="en-US" sz="3600" dirty="0">
                <a:effectLst/>
                <a:latin typeface="Calibri" panose="020F0502020204030204" pitchFamily="34" charset="0"/>
              </a:rPr>
              <a:t>And He was saying, “That which proceeds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600" dirty="0">
                <a:effectLst/>
                <a:latin typeface="Calibri" panose="020F0502020204030204" pitchFamily="34" charset="0"/>
              </a:rPr>
              <a:t>, that is what defiles the man. </a:t>
            </a:r>
            <a:r>
              <a:rPr lang="en-US" sz="3600" u="none" strike="noStrike" baseline="30000" dirty="0">
                <a:effectLst/>
                <a:latin typeface="Calibri" panose="020F0502020204030204" pitchFamily="34" charset="0"/>
              </a:rPr>
              <a:t>21</a:t>
            </a:r>
            <a:r>
              <a:rPr lang="en-US" sz="3600" u="none" strike="noStrike" dirty="0">
                <a:effectLst/>
                <a:latin typeface="Calibri" panose="020F0502020204030204" pitchFamily="34" charset="0"/>
              </a:rPr>
              <a:t> </a:t>
            </a:r>
            <a:r>
              <a:rPr lang="en-US" sz="3600" dirty="0">
                <a:effectLst/>
                <a:latin typeface="Calibri" panose="020F0502020204030204" pitchFamily="34" charset="0"/>
              </a:rPr>
              <a:t>“</a:t>
            </a:r>
            <a:r>
              <a:rPr lang="en-US" sz="3600" dirty="0">
                <a:latin typeface="Calibri" panose="020F0502020204030204" pitchFamily="34" charset="0"/>
              </a:rPr>
              <a:t>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600" dirty="0">
                <a:effectLst/>
                <a:latin typeface="Calibri" panose="020F0502020204030204" pitchFamily="34" charset="0"/>
              </a:rPr>
              <a:t> of men, proceed the evil thoughts, fornications, thefts, murders, adulteries, </a:t>
            </a:r>
            <a:r>
              <a:rPr lang="en-US" sz="3600" u="none" strike="noStrike" baseline="30000" dirty="0">
                <a:effectLst/>
                <a:latin typeface="Calibri" panose="020F0502020204030204" pitchFamily="34" charset="0"/>
              </a:rPr>
              <a:t>22</a:t>
            </a:r>
            <a:r>
              <a:rPr lang="en-US" sz="3600" u="none" strike="noStrike" dirty="0">
                <a:effectLst/>
                <a:latin typeface="Calibri" panose="020F0502020204030204" pitchFamily="34" charset="0"/>
              </a:rPr>
              <a:t> </a:t>
            </a:r>
            <a:r>
              <a:rPr lang="en-US" sz="3600" dirty="0">
                <a:effectLst/>
                <a:latin typeface="Calibri" panose="020F0502020204030204" pitchFamily="34" charset="0"/>
              </a:rPr>
              <a:t>deeds of coveting </a:t>
            </a:r>
            <a:r>
              <a:rPr lang="en-US" sz="3600" i="1" dirty="0">
                <a:effectLst/>
                <a:latin typeface="Calibri" panose="020F0502020204030204" pitchFamily="34" charset="0"/>
              </a:rPr>
              <a:t>and</a:t>
            </a:r>
            <a:r>
              <a:rPr lang="en-US" sz="3600" dirty="0">
                <a:effectLst/>
                <a:latin typeface="Calibri" panose="020F0502020204030204" pitchFamily="34" charset="0"/>
              </a:rPr>
              <a:t> wickedness, </a:t>
            </a:r>
            <a:r>
              <a:rPr lang="en-US" sz="3600" i="1" dirty="0">
                <a:effectLst/>
                <a:latin typeface="Calibri" panose="020F0502020204030204" pitchFamily="34" charset="0"/>
              </a:rPr>
              <a:t>as well as</a:t>
            </a:r>
            <a:r>
              <a:rPr lang="en-US" sz="3600" dirty="0">
                <a:effectLst/>
                <a:latin typeface="Calibri" panose="020F0502020204030204" pitchFamily="34" charset="0"/>
              </a:rPr>
              <a:t> deceit, sensuality, envy, slander, pride </a:t>
            </a:r>
            <a:r>
              <a:rPr lang="en-US" sz="3600" i="1" dirty="0">
                <a:effectLst/>
                <a:latin typeface="Calibri" panose="020F0502020204030204" pitchFamily="34" charset="0"/>
              </a:rPr>
              <a:t>and</a:t>
            </a:r>
            <a:r>
              <a:rPr lang="en-US" sz="3600" dirty="0">
                <a:effectLst/>
                <a:latin typeface="Calibri" panose="020F0502020204030204" pitchFamily="34" charset="0"/>
              </a:rPr>
              <a:t> foolishness. </a:t>
            </a:r>
            <a:r>
              <a:rPr lang="en-US" sz="3600" u="none" strike="noStrike" baseline="30000" dirty="0">
                <a:effectLst/>
                <a:latin typeface="Calibri" panose="020F0502020204030204" pitchFamily="34" charset="0"/>
              </a:rPr>
              <a:t>23</a:t>
            </a:r>
            <a:r>
              <a:rPr lang="en-US" sz="3600" u="none" strike="noStrike" dirty="0">
                <a:effectLst/>
                <a:latin typeface="Calibri" panose="020F0502020204030204" pitchFamily="34" charset="0"/>
              </a:rPr>
              <a:t> </a:t>
            </a:r>
            <a:r>
              <a:rPr lang="en-US" sz="3600" dirty="0">
                <a:effectLst/>
                <a:latin typeface="Calibri" panose="020F0502020204030204" pitchFamily="34" charset="0"/>
              </a:rPr>
              <a:t>“All these evil things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600" dirty="0">
                <a:effectLst/>
                <a:latin typeface="Calibri" panose="020F0502020204030204" pitchFamily="34" charset="0"/>
              </a:rPr>
              <a:t> and defile the man.” </a:t>
            </a:r>
          </a:p>
        </p:txBody>
      </p:sp>
    </p:spTree>
    <p:extLst>
      <p:ext uri="{BB962C8B-B14F-4D97-AF65-F5344CB8AC3E}">
        <p14:creationId xmlns:p14="http://schemas.microsoft.com/office/powerpoint/2010/main" val="756497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1943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565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3346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2047384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2209800" y="228600"/>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1752600" y="1600200"/>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2209800" y="228600"/>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1752600" y="1600200"/>
            <a:ext cx="8686800" cy="2809875"/>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569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7C1A4B-28B8-47E9-A7B4-D0492C3959F4}"/>
              </a:ext>
            </a:extLst>
          </p:cNvPr>
          <p:cNvSpPr>
            <a:spLocks noGrp="1" noChangeArrowheads="1"/>
          </p:cNvSpPr>
          <p:nvPr>
            <p:ph type="title"/>
          </p:nvPr>
        </p:nvSpPr>
        <p:spPr>
          <a:xfrm>
            <a:off x="2590800" y="228600"/>
            <a:ext cx="7010400" cy="914400"/>
          </a:xfrm>
        </p:spPr>
        <p:txBody>
          <a:bodyPr/>
          <a:lstStyle/>
          <a:p>
            <a:r>
              <a:rPr lang="en-US" altLang="en-US" sz="4000" dirty="0">
                <a:effectLst>
                  <a:outerShdw blurRad="38100" dist="38100" dir="2700000" algn="tl">
                    <a:srgbClr val="000000">
                      <a:alpha val="43137"/>
                    </a:srgbClr>
                  </a:outerShdw>
                </a:effectLst>
              </a:rPr>
              <a:t>To Pay the Penalty for Man’s Sin</a:t>
            </a:r>
          </a:p>
        </p:txBody>
      </p:sp>
      <p:pic>
        <p:nvPicPr>
          <p:cNvPr id="39939" name="Picture 7" descr="C:\Documents and Settings\Owner\Application Data\Microsoft\Media Catalog\Downloaded Clips\cl3\BD07737_.wmf">
            <a:extLst>
              <a:ext uri="{FF2B5EF4-FFF2-40B4-BE49-F238E27FC236}">
                <a16:creationId xmlns:a16="http://schemas.microsoft.com/office/drawing/2014/main" id="{7BB9F8C0-FEF0-48DF-B6CA-04F36F01E8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8550" y="1301751"/>
            <a:ext cx="39560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A475D7-A3D1-44CC-B7B8-2913FB039F7C}"/>
              </a:ext>
            </a:extLst>
          </p:cNvPr>
          <p:cNvSpPr>
            <a:spLocks noGrp="1"/>
          </p:cNvSpPr>
          <p:nvPr>
            <p:ph idx="1"/>
          </p:nvPr>
        </p:nvSpPr>
        <p:spPr>
          <a:xfrm>
            <a:off x="1981200" y="1714500"/>
            <a:ext cx="3048000" cy="3429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Rom. 6:23</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2:17</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3:21</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Hebrews </a:t>
            </a:r>
            <a:r>
              <a:rPr lang="en-US" dirty="0">
                <a:effectLst>
                  <a:outerShdw blurRad="38100" dist="38100" dir="2700000" algn="tl">
                    <a:srgbClr val="000000">
                      <a:alpha val="43137"/>
                    </a:srgbClr>
                  </a:outerShdw>
                </a:effectLst>
              </a:rPr>
              <a:t>2:9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2209800" y="228600"/>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1752600" y="1600200"/>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09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7F0AE-0AD7-ED73-AC31-5F29E675E74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0"/>
            <a:ext cx="109728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endParaRPr lang="en-US" sz="4000" kern="1200" dirty="0">
              <a:solidFill>
                <a:schemeClr val="tx2"/>
              </a:solidFill>
              <a:ea typeface="+mj-ea"/>
              <a:cs typeface="Calibri" panose="020F0502020204030204" pitchFamily="34" charset="0"/>
            </a:endParaRP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 </a:t>
            </a:r>
            <a:r>
              <a:rPr lang="en-US" sz="3600" dirty="0">
                <a:effectLst/>
              </a:rPr>
              <a:t>(cf. 1 Pet 1:19)</a:t>
            </a: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000376"/>
            <a:ext cx="3200400" cy="1800225"/>
          </a:xfrm>
          <a:prstGeom prst="rect">
            <a:avLst/>
          </a:prstGeom>
          <a:noFill/>
          <a:ln w="28575">
            <a:solidFill>
              <a:schemeClr val="tx1"/>
            </a:solidFill>
          </a:ln>
        </p:spPr>
      </p:pic>
    </p:spTree>
    <p:extLst>
      <p:ext uri="{BB962C8B-B14F-4D97-AF65-F5344CB8AC3E}">
        <p14:creationId xmlns:p14="http://schemas.microsoft.com/office/powerpoint/2010/main" val="3037341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7407"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4269821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2933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74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2933700" y="1143001"/>
            <a:ext cx="6324600" cy="34290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948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2933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59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6512" y="3048000"/>
            <a:ext cx="1458976" cy="1828800"/>
          </a:xfrm>
          <a:prstGeom prst="rect">
            <a:avLst/>
          </a:prstGeom>
          <a:ln>
            <a:solidFill>
              <a:schemeClr val="tx1"/>
            </a:solidFill>
          </a:ln>
        </p:spPr>
      </p:pic>
    </p:spTree>
    <p:extLst>
      <p:ext uri="{BB962C8B-B14F-4D97-AF65-F5344CB8AC3E}">
        <p14:creationId xmlns:p14="http://schemas.microsoft.com/office/powerpoint/2010/main" val="514329230"/>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2933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84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2209800" y="228600"/>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2933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8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8D43C4C7-F77B-49DC-972D-2C3A24086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327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EF9FD71-7895-DAC3-FB96-1FA7DC0A0D8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485423BB-E925-4935-9EAE-3B4E7A45E453}"/>
              </a:ext>
            </a:extLst>
          </p:cNvPr>
          <p:cNvSpPr>
            <a:spLocks noGrp="1"/>
          </p:cNvSpPr>
          <p:nvPr>
            <p:ph type="body" idx="4294967295"/>
          </p:nvPr>
        </p:nvSpPr>
        <p:spPr>
          <a:xfrm>
            <a:off x="609600" y="0"/>
            <a:ext cx="10972800" cy="5105400"/>
          </a:xfrm>
        </p:spPr>
        <p:txBody>
          <a:bodyPr/>
          <a:lstStyle/>
          <a:p>
            <a:pPr marL="0" indent="0" algn="ctr">
              <a:spcBef>
                <a:spcPts val="0"/>
              </a:spcBef>
              <a:spcAft>
                <a:spcPts val="6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Clr>
                <a:srgbClr val="00FFFF"/>
              </a:buClr>
              <a:buNone/>
              <a:defRPr/>
            </a:pP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12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descendant</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after you, who will come forth from you, and I will establish his kingdom.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13 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He shall build a house for My name, and I will establish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the</a:t>
            </a:r>
            <a:r>
              <a:rPr lang="en-US" sz="3400" b="1" u="sng"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throne of his kingdom forever</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14 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strokes of the . .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9F627BC-12AA-F46E-648A-51352912FF7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485423BB-E925-4935-9EAE-3B4E7A45E453}"/>
              </a:ext>
            </a:extLst>
          </p:cNvPr>
          <p:cNvSpPr>
            <a:spLocks noGrp="1"/>
          </p:cNvSpPr>
          <p:nvPr>
            <p:ph type="body" idx="4294967295"/>
          </p:nvPr>
        </p:nvSpPr>
        <p:spPr>
          <a:xfrm>
            <a:off x="609600" y="0"/>
            <a:ext cx="10972800" cy="5638800"/>
          </a:xfrm>
        </p:spPr>
        <p:txBody>
          <a:bodyPr/>
          <a:lstStyle/>
          <a:p>
            <a:pPr marL="0" indent="0" algn="ctr">
              <a:spcBef>
                <a:spcPts val="0"/>
              </a:spcBef>
              <a:spcAft>
                <a:spcPts val="6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Clr>
                <a:srgbClr val="00FFFF"/>
              </a:buClr>
              <a:buNone/>
              <a:defRPr/>
            </a:pP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…sons of men,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15 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sz="3400" i="1" dirty="0">
                <a:solidFill>
                  <a:srgbClr val="FFFFFF"/>
                </a:solidFill>
                <a:effectLst>
                  <a:outerShdw blurRad="38100" dist="38100" dir="2700000" algn="tl">
                    <a:srgbClr val="000000">
                      <a:alpha val="43137"/>
                    </a:srgbClr>
                  </a:outerShdw>
                </a:effectLst>
                <a:cs typeface="Calibri" panose="020F0502020204030204" pitchFamily="34" charset="0"/>
              </a:rPr>
              <a:t>it</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away from Saul, whom I removed from before you.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16 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17 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In accordance with all these words and all this vision, so Nathan spoke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to David</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371073751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1495"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2209800" y="228600"/>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524000" y="1254125"/>
            <a:ext cx="82296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b="1" u="sng" dirty="0">
                <a:solidFill>
                  <a:srgbClr val="FFFFCC"/>
                </a:solidFill>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2621312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2209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4201" y="1676401"/>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2209800" y="1600201"/>
            <a:ext cx="4495800" cy="2743200"/>
          </a:xfrm>
        </p:spPr>
        <p:txBody>
          <a:bodyPr/>
          <a:lstStyle/>
          <a:p>
            <a:pPr eaLnBrk="1" hangingPunct="1">
              <a:spcBef>
                <a:spcPts val="0"/>
              </a:spcBef>
              <a:spcAft>
                <a:spcPts val="3600"/>
              </a:spcAft>
              <a:defRPr/>
            </a:pPr>
            <a:r>
              <a:rPr lang="en-US" b="1" u="sng" dirty="0">
                <a:solidFill>
                  <a:srgbClr val="FFFFCC"/>
                </a:solidFill>
              </a:rPr>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4201" y="1676401"/>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756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2209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b="1" u="sng" dirty="0">
                <a:solidFill>
                  <a:srgbClr val="FFFFCC"/>
                </a:solidFill>
              </a:rPr>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4201" y="1676401"/>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9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7578F3C-83EA-C70E-32D1-C52171FC4FC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a:t>
            </a:r>
            <a:r>
              <a:rPr lang="en-US" sz="3600" dirty="0">
                <a:effectLst>
                  <a:outerShdw blurRad="38100" dist="38100" dir="2700000" algn="tl">
                    <a:srgbClr val="000000">
                      <a:alpha val="43137"/>
                    </a:srgbClr>
                  </a:outerShdw>
                </a:effectLst>
                <a:latin typeface="Calibri" panose="020F0502020204030204" pitchFamily="34" charset="0"/>
              </a:rPr>
              <a:t>;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6512" y="3048000"/>
            <a:ext cx="1458976" cy="1828800"/>
          </a:xfrm>
          <a:prstGeom prst="rect">
            <a:avLst/>
          </a:prstGeom>
          <a:ln>
            <a:solidFill>
              <a:schemeClr val="tx1"/>
            </a:solidFill>
          </a:ln>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2209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b="1" u="sng" dirty="0">
                <a:solidFill>
                  <a:srgbClr val="FFFFCC"/>
                </a:solidFill>
              </a:rPr>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4201" y="1676401"/>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6750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2133601"/>
            <a:ext cx="10972800" cy="2590799"/>
          </a:xfrm>
        </p:spPr>
        <p:txBody>
          <a:bodyPr/>
          <a:lstStyle/>
          <a:p>
            <a:pPr marL="0" indent="0" algn="just">
              <a:buNone/>
              <a:defRPr/>
            </a:pPr>
            <a:r>
              <a:rPr lang="en-US" dirty="0">
                <a:effectLst>
                  <a:outerShdw blurRad="38100" dist="38100" dir="2700000" algn="tl">
                    <a:srgbClr val="000000">
                      <a:alpha val="43137"/>
                    </a:srgbClr>
                  </a:outerShdw>
                </a:effectLst>
              </a:rPr>
              <a:t>“Maybe the thought is that they had to come up with some myth about the birth of Jesus to give him street cred later on… It is interesting because Matthew gives us a version of the birth of Jesus. Luke does, but Mark and John don’t even mention it; and a lot has been made of that.”</a:t>
            </a:r>
          </a:p>
        </p:txBody>
      </p:sp>
      <p:sp>
        <p:nvSpPr>
          <p:cNvPr id="2" name="Rectangle 1">
            <a:extLst>
              <a:ext uri="{FF2B5EF4-FFF2-40B4-BE49-F238E27FC236}">
                <a16:creationId xmlns:a16="http://schemas.microsoft.com/office/drawing/2014/main" id="{9261A43F-6E6F-4B31-816E-49431D352B62}"/>
              </a:ext>
            </a:extLst>
          </p:cNvPr>
          <p:cNvSpPr/>
          <p:nvPr/>
        </p:nvSpPr>
        <p:spPr>
          <a:xfrm>
            <a:off x="1295400" y="6324600"/>
            <a:ext cx="9601200" cy="369332"/>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https://christianindex.org/andy-stanleys-approach-to-the-virgin-birth/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A8002AF-0812-086A-B31C-2D6B6E515BC6}"/>
              </a:ext>
            </a:extLst>
          </p:cNvPr>
          <p:cNvSpPr/>
          <p:nvPr/>
        </p:nvSpPr>
        <p:spPr>
          <a:xfrm>
            <a:off x="2743200" y="214461"/>
            <a:ext cx="6705600" cy="1384995"/>
          </a:xfrm>
          <a:prstGeom prst="rect">
            <a:avLst/>
          </a:prstGeom>
        </p:spPr>
        <p:txBody>
          <a:bodyPr wrap="square">
            <a:spAutoFit/>
          </a:bodyPr>
          <a:lstStyle/>
          <a:p>
            <a:pPr algn="ctr">
              <a:spcAft>
                <a:spcPts val="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Andy Stanley</a:t>
            </a:r>
          </a:p>
          <a:p>
            <a:pPr algn="ct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ANDY STANLEY’S APPROACH TO THE VIRGIN BIRTH – DECEMBER 27, 2016  GERALD HARRIS</a:t>
            </a:r>
          </a:p>
        </p:txBody>
      </p:sp>
      <p:pic>
        <p:nvPicPr>
          <p:cNvPr id="4" name="Picture 3" descr="Related image">
            <a:extLst>
              <a:ext uri="{FF2B5EF4-FFF2-40B4-BE49-F238E27FC236}">
                <a16:creationId xmlns:a16="http://schemas.microsoft.com/office/drawing/2014/main" id="{453DC241-B083-B042-07EF-0AB648075E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05489"/>
            <a:ext cx="914400"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4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209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remote, sky, indoor&#10;&#10;Description automatically generated">
            <a:extLst>
              <a:ext uri="{FF2B5EF4-FFF2-40B4-BE49-F238E27FC236}">
                <a16:creationId xmlns:a16="http://schemas.microsoft.com/office/drawing/2014/main" id="{D5A5E64B-1BEC-40B3-89AA-E736EA9EB7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5700" y="228600"/>
            <a:ext cx="4800600" cy="6400800"/>
          </a:xfrm>
          <a:prstGeom prst="rect">
            <a:avLst/>
          </a:prstGeom>
        </p:spPr>
      </p:pic>
    </p:spTree>
    <p:extLst>
      <p:ext uri="{BB962C8B-B14F-4D97-AF65-F5344CB8AC3E}">
        <p14:creationId xmlns:p14="http://schemas.microsoft.com/office/powerpoint/2010/main" val="2886182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3543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1121500" y="1254125"/>
            <a:ext cx="8632100" cy="4918075"/>
          </a:xfrm>
        </p:spPr>
        <p:txBody>
          <a:bodyPr/>
          <a:lstStyle/>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1800"/>
              </a:spcAft>
              <a:buSzPct val="150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5400" y="2514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B31E858-89BC-4006-878B-1F160054F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76200"/>
            <a:ext cx="685800" cy="914400"/>
          </a:xfrm>
          <a:prstGeom prst="rect">
            <a:avLst/>
          </a:prstGeom>
        </p:spPr>
      </p:pic>
    </p:spTree>
    <p:extLst>
      <p:ext uri="{BB962C8B-B14F-4D97-AF65-F5344CB8AC3E}">
        <p14:creationId xmlns:p14="http://schemas.microsoft.com/office/powerpoint/2010/main" val="4293882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EB4C33C-8D7B-BF59-9F2B-3FE42A56074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F02BE6D8-8492-4676-8258-37B780ECF88E}"/>
              </a:ext>
            </a:extLst>
          </p:cNvPr>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virgin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almah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8743</TotalTime>
  <Words>3896</Words>
  <Application>Microsoft Office PowerPoint</Application>
  <PresentationFormat>Widescreen</PresentationFormat>
  <Paragraphs>376</Paragraphs>
  <Slides>85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Calibri</vt:lpstr>
      <vt:lpstr>Hadassah Friedlaender</vt:lpstr>
      <vt:lpstr>Roboto</vt:lpstr>
      <vt:lpstr>Times New Roman</vt:lpstr>
      <vt:lpstr>Wingdings</vt:lpstr>
      <vt:lpstr>Azure</vt:lpstr>
      <vt:lpstr>PowerPoint Presentation</vt:lpstr>
      <vt:lpstr>PowerPoint Presentation</vt:lpstr>
      <vt:lpstr>PowerPoint Presentation</vt:lpstr>
      <vt:lpstr>PowerPoint Presentation</vt:lpstr>
      <vt:lpstr>Why the Virgin Birth?</vt:lpstr>
      <vt:lpstr>Why the Virgin Birth?</vt:lpstr>
      <vt:lpstr>PowerPoint Presentation</vt:lpstr>
      <vt:lpstr>PowerPoint Presentation</vt:lpstr>
      <vt:lpstr>PowerPoint Presentation</vt:lpstr>
      <vt:lpstr>Three Arguments Against the Virgin Birth  (Isa. 7:13-14)</vt:lpstr>
      <vt:lpstr>Three Arguments Against the Virgin Birth  (Isa. 7:13-14)</vt:lpstr>
      <vt:lpstr>Three Arguments Against the Virgin Birth  (Isa. 7:13-14)</vt:lpstr>
      <vt:lpstr>To Fulfill Old Testament Prophecy</vt:lpstr>
      <vt:lpstr>PowerPoint Presentation</vt:lpstr>
      <vt:lpstr>Three Arguments Against the Virgin Birth  (Isa. 7:13-14)</vt:lpstr>
      <vt:lpstr>PowerPoint Presentation</vt:lpstr>
      <vt:lpstr>Isaiah 7:13-14</vt:lpstr>
      <vt:lpstr>Isaiah 7:13-14</vt:lpstr>
      <vt:lpstr>Isaiah 7:13-14</vt:lpstr>
      <vt:lpstr>PowerPoint Presentation</vt:lpstr>
      <vt:lpstr>Isaiah 7:13-14</vt:lpstr>
      <vt:lpstr>PowerPoint Presentation</vt:lpstr>
      <vt:lpstr>Isaiah 7:13-14</vt:lpstr>
      <vt:lpstr>Isaiah 7:13-14</vt:lpstr>
      <vt:lpstr>PowerPoint Presentation</vt:lpstr>
      <vt:lpstr>Isaiah 7:13-14</vt:lpstr>
      <vt:lpstr>PowerPoint Presentation</vt:lpstr>
      <vt:lpstr>PowerPoint Presentation</vt:lpstr>
      <vt:lpstr>Isaiah 7:13-14</vt:lpstr>
      <vt:lpstr>PowerPoint Presentation</vt:lpstr>
      <vt:lpstr>PowerPoint Presentation</vt:lpstr>
      <vt:lpstr>PowerPoint Presentation</vt:lpstr>
      <vt:lpstr>PowerPoint Presentation</vt:lpstr>
      <vt:lpstr>Why the Virgin Birth?</vt:lpstr>
      <vt:lpstr>An Important Doctrine עִמָּנוּאֵל</vt:lpstr>
      <vt:lpstr>Christ’s Human Experiences</vt:lpstr>
      <vt:lpstr>PowerPoint Presentation</vt:lpstr>
      <vt:lpstr>PowerPoint Presentation</vt:lpstr>
      <vt:lpstr>To Emphasize Christ’s Humanity and Deity</vt:lpstr>
      <vt:lpstr>PowerPoint Presentation</vt:lpstr>
      <vt:lpstr>Why the Virgin Birth?</vt:lpstr>
      <vt:lpstr>To Emphasize Christ’s Eternality</vt:lpstr>
      <vt:lpstr>To Emphasize Christ’s Eternality</vt:lpstr>
      <vt:lpstr>To Emphasize Christ’s Eternality</vt:lpstr>
      <vt:lpstr>Lewis Sperry Chafer, Systematic Theology, vol. 1, p. 216; quoting Dr. Samuel Harris, God the Creator and Lord of All, I, 123–24.</vt:lpstr>
      <vt:lpstr>To Emphasize Christ’s Eternality</vt:lpstr>
      <vt:lpstr>Nicene Creed</vt:lpstr>
      <vt:lpstr>PowerPoint Presentation</vt:lpstr>
      <vt:lpstr>To Emphasize Christ’s Eternality</vt:lpstr>
      <vt:lpstr>Why the Virgin Birth?</vt:lpstr>
      <vt:lpstr>To Maintain Christ’s Sinlessness</vt:lpstr>
      <vt:lpstr>To Maintain Christ’s Sinlessness</vt:lpstr>
      <vt:lpstr>To Maintain Christ’s Sinlessness</vt:lpstr>
      <vt:lpstr>PowerPoint Presentation</vt:lpstr>
      <vt:lpstr>PowerPoint Presentation</vt:lpstr>
      <vt:lpstr>PowerPoint Presentation</vt:lpstr>
      <vt:lpstr>PowerPoint Presentation</vt:lpstr>
      <vt:lpstr>To Maintain Christ’s Sinlessness</vt:lpstr>
      <vt:lpstr>Why the Virgin Birth?</vt:lpstr>
      <vt:lpstr>To Protect the Bodily Atonement</vt:lpstr>
      <vt:lpstr>To Protect the Bodily Atonement</vt:lpstr>
      <vt:lpstr>To Pay the Penalty for Man’s Sin</vt:lpstr>
      <vt:lpstr>To Protect the Bodily Atonement</vt:lpstr>
      <vt:lpstr>PowerPoint Presentation</vt:lpstr>
      <vt:lpstr>Why the Virgin Birth?</vt:lpstr>
      <vt:lpstr>To Circumvent Jeconiah’s Curse</vt:lpstr>
      <vt:lpstr>To Circumvent Jeconiah’s Curse</vt:lpstr>
      <vt:lpstr>To Circumvent Jeconiah’s Curse</vt:lpstr>
      <vt:lpstr>PowerPoint Presentation</vt:lpstr>
      <vt:lpstr>To Circumvent Jeconiah’s Curse</vt:lpstr>
      <vt:lpstr>To Circumvent Jeconiah’s Curse</vt:lpstr>
      <vt:lpstr>PowerPoint Presentation</vt:lpstr>
      <vt:lpstr>PowerPoint Presentation</vt:lpstr>
      <vt:lpstr>PowerPoint Presentation</vt:lpstr>
      <vt:lpstr>PowerPoint Presentation</vt:lpstr>
      <vt:lpstr>Why the Virgin Birth?</vt:lpstr>
      <vt:lpstr>To Vindicate the NT</vt:lpstr>
      <vt:lpstr>To Vindicate the NT</vt:lpstr>
      <vt:lpstr>To Vindicate the NT</vt:lpstr>
      <vt:lpstr>To Vindicate the NT</vt:lpstr>
      <vt:lpstr>PowerPoint Presentation</vt:lpstr>
      <vt:lpstr>Conclusion</vt:lpstr>
      <vt:lpstr>PowerPoint Presentation</vt:lpstr>
      <vt:lpstr>Why the Virgin Birth?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Birth - 12-25-2022 - 16x9</dc:title>
  <dc:subject>Virgin Birth</dc:subject>
  <dc:creator>A. Woods</dc:creator>
  <dc:description>Modified by Jim McGowan</dc:description>
  <cp:lastModifiedBy>Jim McGowan</cp:lastModifiedBy>
  <cp:revision>1031</cp:revision>
  <cp:lastPrinted>2020-12-24T15:38:50Z</cp:lastPrinted>
  <dcterms:created xsi:type="dcterms:W3CDTF">2009-03-17T12:21:13Z</dcterms:created>
  <dcterms:modified xsi:type="dcterms:W3CDTF">2022-12-24T18:06:52Z</dcterms:modified>
</cp:coreProperties>
</file>