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747" r:id="rId2"/>
  </p:sldMasterIdLst>
  <p:notesMasterIdLst>
    <p:notesMasterId r:id="rId31"/>
  </p:notesMasterIdLst>
  <p:handoutMasterIdLst>
    <p:handoutMasterId r:id="rId32"/>
  </p:handoutMasterIdLst>
  <p:sldIdLst>
    <p:sldId id="9037" r:id="rId3"/>
    <p:sldId id="292" r:id="rId4"/>
    <p:sldId id="266" r:id="rId5"/>
    <p:sldId id="264" r:id="rId6"/>
    <p:sldId id="2083" r:id="rId7"/>
    <p:sldId id="2084" r:id="rId8"/>
    <p:sldId id="8704" r:id="rId9"/>
    <p:sldId id="9045" r:id="rId10"/>
    <p:sldId id="9057" r:id="rId11"/>
    <p:sldId id="259" r:id="rId12"/>
    <p:sldId id="2998" r:id="rId13"/>
    <p:sldId id="7039" r:id="rId14"/>
    <p:sldId id="7040" r:id="rId15"/>
    <p:sldId id="901" r:id="rId16"/>
    <p:sldId id="9058" r:id="rId17"/>
    <p:sldId id="9068" r:id="rId18"/>
    <p:sldId id="8234" r:id="rId19"/>
    <p:sldId id="8176" r:id="rId20"/>
    <p:sldId id="8351" r:id="rId21"/>
    <p:sldId id="6654" r:id="rId22"/>
    <p:sldId id="9031" r:id="rId23"/>
    <p:sldId id="274" r:id="rId24"/>
    <p:sldId id="9069" r:id="rId25"/>
    <p:sldId id="9070" r:id="rId26"/>
    <p:sldId id="2087" r:id="rId27"/>
    <p:sldId id="267" r:id="rId28"/>
    <p:sldId id="8695" r:id="rId29"/>
    <p:sldId id="9071" r:id="rId30"/>
  </p:sldIdLst>
  <p:sldSz cx="12192000" cy="6858000"/>
  <p:notesSz cx="7315200" cy="9601200"/>
  <p:custDataLst>
    <p:tags r:id="rId33"/>
  </p:custDataLst>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333399"/>
    <a:srgbClr val="003399"/>
    <a:srgbClr val="000099"/>
    <a:srgbClr val="0000CC"/>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EE1A8E1-3A70-4851-94E5-EA1D6EA18A17}" v="6" dt="2022-11-13T16:41:22.79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23" autoAdjust="0"/>
    <p:restoredTop sz="96208" autoAdjust="0"/>
  </p:normalViewPr>
  <p:slideViewPr>
    <p:cSldViewPr>
      <p:cViewPr varScale="1">
        <p:scale>
          <a:sx n="58" d="100"/>
          <a:sy n="58" d="100"/>
        </p:scale>
        <p:origin x="108" y="14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0" d="100"/>
          <a:sy n="80" d="100"/>
        </p:scale>
        <p:origin x="4162" y="6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gs" Target="tags/tag1.xml"/><Relationship Id="rId38"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DAAE025-F79B-D980-D6D8-08AA4A259FD0}"/>
              </a:ext>
            </a:extLst>
          </p:cNvPr>
          <p:cNvSpPr>
            <a:spLocks noGrp="1" noChangeArrowheads="1"/>
          </p:cNvSpPr>
          <p:nvPr>
            <p:ph type="sldNum" sz="quarter" idx="3"/>
          </p:nvPr>
        </p:nvSpPr>
        <p:spPr bwMode="auto">
          <a:xfrm>
            <a:off x="3901441" y="9018505"/>
            <a:ext cx="3413760" cy="502685"/>
          </a:xfrm>
          <a:prstGeom prst="rect">
            <a:avLst/>
          </a:prstGeom>
          <a:noFill/>
          <a:ln w="9525">
            <a:noFill/>
            <a:miter lim="800000"/>
            <a:headEnd/>
            <a:tailEnd/>
          </a:ln>
        </p:spPr>
        <p:txBody>
          <a:bodyPr vert="horz" wrap="square" lIns="102953" tIns="51478" rIns="102953" bIns="51478" numCol="1" anchor="b" anchorCtr="0" compatLnSpc="1">
            <a:prstTxWarp prst="textNoShape">
              <a:avLst/>
            </a:prstTxWarp>
          </a:bodyPr>
          <a:lstStyle>
            <a:lvl1pPr algn="r" defTabSz="972087">
              <a:defRPr sz="1500"/>
            </a:lvl1pPr>
          </a:lstStyle>
          <a:p>
            <a:fld id="{416C2B2E-E9D7-4230-8EE4-F98D0B6BB14D}" type="slidenum">
              <a:rPr lang="en-US" altLang="en-US">
                <a:latin typeface="Calibri" panose="020F0502020204030204" pitchFamily="34" charset="0"/>
              </a:rPr>
              <a:pPr/>
              <a:t>‹#›</a:t>
            </a:fld>
            <a:endParaRPr lang="en-US" altLang="en-US" dirty="0">
              <a:latin typeface="Calibri" panose="020F0502020204030204" pitchFamily="34" charset="0"/>
            </a:endParaRPr>
          </a:p>
        </p:txBody>
      </p:sp>
      <p:sp>
        <p:nvSpPr>
          <p:cNvPr id="7" name="Rectangle 4">
            <a:extLst>
              <a:ext uri="{FF2B5EF4-FFF2-40B4-BE49-F238E27FC236}">
                <a16:creationId xmlns:a16="http://schemas.microsoft.com/office/drawing/2014/main" id="{96BE0F7B-497B-F23F-240C-FD382E68CDF6}"/>
              </a:ext>
            </a:extLst>
          </p:cNvPr>
          <p:cNvSpPr>
            <a:spLocks noGrp="1" noChangeArrowheads="1"/>
          </p:cNvSpPr>
          <p:nvPr>
            <p:ph type="ftr" sz="quarter" idx="2"/>
          </p:nvPr>
        </p:nvSpPr>
        <p:spPr bwMode="auto">
          <a:xfrm>
            <a:off x="0" y="8976066"/>
            <a:ext cx="3413760" cy="545124"/>
          </a:xfrm>
          <a:prstGeom prst="rect">
            <a:avLst/>
          </a:prstGeom>
          <a:noFill/>
          <a:ln w="9525">
            <a:noFill/>
            <a:miter lim="800000"/>
            <a:headEnd/>
            <a:tailEnd/>
          </a:ln>
        </p:spPr>
        <p:txBody>
          <a:bodyPr vert="horz" wrap="square" lIns="113957" tIns="56981" rIns="113957" bIns="56981" numCol="1" anchor="b" anchorCtr="0" compatLnSpc="1">
            <a:prstTxWarp prst="textNoShape">
              <a:avLst/>
            </a:prstTxWarp>
          </a:bodyPr>
          <a:lstStyle>
            <a:lvl1pPr defTabSz="1077620" eaLnBrk="1" hangingPunct="1">
              <a:defRPr sz="1700">
                <a:latin typeface="Times New Roman" pitchFamily="18" charset="0"/>
                <a:cs typeface="Arial" charset="0"/>
              </a:defRPr>
            </a:lvl1pPr>
          </a:lstStyle>
          <a:p>
            <a:pPr>
              <a:defRPr/>
            </a:pPr>
            <a:r>
              <a:rPr lang="en-US" dirty="0">
                <a:latin typeface="Calibri" panose="020F0502020204030204" pitchFamily="34" charset="0"/>
              </a:rPr>
              <a:t>Sugar Land Bible Church</a:t>
            </a:r>
          </a:p>
        </p:txBody>
      </p:sp>
      <p:sp>
        <p:nvSpPr>
          <p:cNvPr id="8" name="Header Placeholder 1">
            <a:extLst>
              <a:ext uri="{FF2B5EF4-FFF2-40B4-BE49-F238E27FC236}">
                <a16:creationId xmlns:a16="http://schemas.microsoft.com/office/drawing/2014/main" id="{AAB6E4B6-5EA3-5C2B-84EE-FA51B1A3E3A3}"/>
              </a:ext>
            </a:extLst>
          </p:cNvPr>
          <p:cNvSpPr>
            <a:spLocks noGrp="1"/>
          </p:cNvSpPr>
          <p:nvPr>
            <p:ph type="hdr" sz="quarter"/>
          </p:nvPr>
        </p:nvSpPr>
        <p:spPr>
          <a:xfrm>
            <a:off x="1720355" y="126426"/>
            <a:ext cx="4362172" cy="833695"/>
          </a:xfrm>
          <a:prstGeom prst="rect">
            <a:avLst/>
          </a:prstGeom>
        </p:spPr>
        <p:txBody>
          <a:bodyPr vert="horz" lIns="124995" tIns="62497" rIns="124995" bIns="62497" rtlCol="0"/>
          <a:lstStyle>
            <a:lvl1pPr algn="ctr">
              <a:defRPr sz="1800" dirty="0">
                <a:latin typeface="Calibri" panose="020F0502020204030204" pitchFamily="34" charset="0"/>
                <a:cs typeface="Calibri" panose="020F0502020204030204" pitchFamily="34" charset="0"/>
              </a:defRPr>
            </a:lvl1pPr>
          </a:lstStyle>
          <a:p>
            <a:pPr>
              <a:defRPr/>
            </a:pPr>
            <a:r>
              <a:rPr lang="en-US" sz="1700" dirty="0"/>
              <a:t>Dr. Andy Woods</a:t>
            </a:r>
          </a:p>
          <a:p>
            <a:pPr>
              <a:defRPr/>
            </a:pPr>
            <a:r>
              <a:rPr lang="en-US" sz="1700" dirty="0"/>
              <a:t>1 Thessalonians 008 – 2v13-16  </a:t>
            </a:r>
          </a:p>
          <a:p>
            <a:pPr>
              <a:defRPr/>
            </a:pPr>
            <a:r>
              <a:rPr lang="en-US" sz="1700" dirty="0"/>
              <a:t>12-04-2022</a:t>
            </a: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143375" y="0"/>
            <a:ext cx="3170238" cy="481013"/>
          </a:xfrm>
          <a:prstGeom prst="rect">
            <a:avLst/>
          </a:prstGeom>
        </p:spPr>
        <p:txBody>
          <a:bodyPr vert="horz" lIns="91440" tIns="45720" rIns="91440" bIns="45720" rtlCol="0"/>
          <a:lstStyle>
            <a:lvl1pPr algn="r">
              <a:defRPr sz="1200"/>
            </a:lvl1pPr>
          </a:lstStyle>
          <a:p>
            <a:fld id="{C2E49868-2573-475A-8413-D96967CA2DCE}" type="datetimeFigureOut">
              <a:rPr lang="en-US" smtClean="0"/>
              <a:t>12/10/2022</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31838" y="4621213"/>
            <a:ext cx="5851525" cy="37798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143375" y="9120188"/>
            <a:ext cx="3170238" cy="481012"/>
          </a:xfrm>
          <a:prstGeom prst="rect">
            <a:avLst/>
          </a:prstGeom>
        </p:spPr>
        <p:txBody>
          <a:bodyPr vert="horz" lIns="91440" tIns="45720" rIns="91440" bIns="45720" rtlCol="0" anchor="b"/>
          <a:lstStyle>
            <a:lvl1pPr algn="r">
              <a:defRPr sz="1200"/>
            </a:lvl1pPr>
          </a:lstStyle>
          <a:p>
            <a:fld id="{D0E7F31C-C88B-4A9A-92AC-2711558A100B}" type="slidenum">
              <a:rPr lang="en-US" smtClean="0"/>
              <a:t>‹#›</a:t>
            </a:fld>
            <a:endParaRPr lang="en-US"/>
          </a:p>
        </p:txBody>
      </p:sp>
    </p:spTree>
    <p:extLst>
      <p:ext uri="{BB962C8B-B14F-4D97-AF65-F5344CB8AC3E}">
        <p14:creationId xmlns:p14="http://schemas.microsoft.com/office/powerpoint/2010/main" val="14339098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bereanpublishers.com/the-odds-of-eight-messianic-prophecies-coming-tru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bereanpublishers.com/the-odds-of-eight-messianic-prophecies-coming-true/"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109 prophecies…</a:t>
            </a:r>
          </a:p>
          <a:p>
            <a:endParaRPr lang="en-US" dirty="0"/>
          </a:p>
          <a:p>
            <a:r>
              <a:rPr lang="en-US" dirty="0"/>
              <a:t>Peter Stoner – </a:t>
            </a:r>
            <a:r>
              <a:rPr lang="en-US" sz="1200" b="0" i="0" kern="1200" dirty="0">
                <a:solidFill>
                  <a:schemeClr val="tx1"/>
                </a:solidFill>
                <a:effectLst/>
                <a:latin typeface="+mn-lt"/>
                <a:ea typeface="+mn-ea"/>
                <a:cs typeface="+mn-cs"/>
              </a:rPr>
              <a:t>SCIENCE SPEAKS, An Evaluation of Certain Christian Evidences</a:t>
            </a:r>
          </a:p>
          <a:p>
            <a:endParaRPr lang="en-US" sz="1200" b="0" i="0" kern="1200" dirty="0">
              <a:solidFill>
                <a:schemeClr val="tx1"/>
              </a:solidFill>
              <a:effectLst/>
              <a:latin typeface="+mn-lt"/>
              <a:ea typeface="+mn-ea"/>
              <a:cs typeface="+mn-cs"/>
            </a:endParaRPr>
          </a:p>
          <a:p>
            <a:r>
              <a:rPr lang="en-US" b="1" dirty="0"/>
              <a:t>To fulfill just 8 prophecies </a:t>
            </a:r>
            <a:r>
              <a:rPr lang="en-US" dirty="0"/>
              <a:t>=</a:t>
            </a:r>
            <a:r>
              <a:rPr lang="en-US" sz="1200" b="0" i="0" kern="1200" dirty="0">
                <a:solidFill>
                  <a:schemeClr val="tx1"/>
                </a:solidFill>
                <a:effectLst/>
                <a:latin typeface="+mn-lt"/>
                <a:ea typeface="+mn-ea"/>
                <a:cs typeface="+mn-cs"/>
              </a:rPr>
              <a:t>1 X 10 to the twenty-eighth power!</a:t>
            </a:r>
            <a:endParaRPr lang="en-US" dirty="0"/>
          </a:p>
          <a:p>
            <a:endParaRPr lang="en-US" dirty="0"/>
          </a:p>
          <a:p>
            <a:r>
              <a:rPr lang="en-US" sz="1200" b="0" i="0" kern="1200" dirty="0">
                <a:solidFill>
                  <a:schemeClr val="tx1"/>
                </a:solidFill>
                <a:effectLst/>
                <a:latin typeface="+mn-lt"/>
                <a:ea typeface="+mn-ea"/>
                <a:cs typeface="+mn-cs"/>
              </a:rPr>
              <a:t>Can we visualize this with an illustration? Suppose we took an atheistic professor, blindfolded him and covered the state of Texas two feet deep with silver dollars. Then we put a check on one of those silver dollars and mixed them up. The odds of one person fulfilling just these eight prophecies would be the same as this atheistic professor selecting the silver dollar upon which we have placed a check, in his first try.</a:t>
            </a:r>
          </a:p>
          <a:p>
            <a:endParaRPr lang="en-US" dirty="0"/>
          </a:p>
          <a:p>
            <a:r>
              <a:rPr lang="en-US" dirty="0">
                <a:hlinkClick r:id="rId3"/>
              </a:rPr>
              <a:t>https://www.bereanpublishers.com/the-odds-of-eight-messianic-prophecies-coming-true/</a:t>
            </a:r>
            <a:endParaRPr lang="en-US" dirty="0"/>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1/27/2019</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12</a:t>
            </a:fld>
            <a:endParaRPr lang="en-US" altLang="en-US" dirty="0"/>
          </a:p>
        </p:txBody>
      </p:sp>
    </p:spTree>
    <p:extLst>
      <p:ext uri="{BB962C8B-B14F-4D97-AF65-F5344CB8AC3E}">
        <p14:creationId xmlns:p14="http://schemas.microsoft.com/office/powerpoint/2010/main" val="16750755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109 prophecies…</a:t>
            </a:r>
          </a:p>
          <a:p>
            <a:endParaRPr lang="en-US" dirty="0"/>
          </a:p>
          <a:p>
            <a:r>
              <a:rPr lang="en-US" dirty="0"/>
              <a:t>Peter Stoner – </a:t>
            </a:r>
            <a:r>
              <a:rPr lang="en-US" sz="1200" b="0" i="0" kern="1200" dirty="0">
                <a:solidFill>
                  <a:schemeClr val="tx1"/>
                </a:solidFill>
                <a:effectLst/>
                <a:latin typeface="+mn-lt"/>
                <a:ea typeface="+mn-ea"/>
                <a:cs typeface="+mn-cs"/>
              </a:rPr>
              <a:t>SCIENCE SPEAKS, An Evaluation of Certain Christian Evidences</a:t>
            </a:r>
          </a:p>
          <a:p>
            <a:endParaRPr lang="en-US" sz="1200" b="0" i="0" kern="1200" dirty="0">
              <a:solidFill>
                <a:schemeClr val="tx1"/>
              </a:solidFill>
              <a:effectLst/>
              <a:latin typeface="+mn-lt"/>
              <a:ea typeface="+mn-ea"/>
              <a:cs typeface="+mn-cs"/>
            </a:endParaRPr>
          </a:p>
          <a:p>
            <a:r>
              <a:rPr lang="en-US" b="1" dirty="0"/>
              <a:t>To fulfill just 8 prophecies </a:t>
            </a:r>
            <a:r>
              <a:rPr lang="en-US" dirty="0"/>
              <a:t>=</a:t>
            </a:r>
            <a:r>
              <a:rPr lang="en-US" sz="1200" b="0" i="0" kern="1200" dirty="0">
                <a:solidFill>
                  <a:schemeClr val="tx1"/>
                </a:solidFill>
                <a:effectLst/>
                <a:latin typeface="+mn-lt"/>
                <a:ea typeface="+mn-ea"/>
                <a:cs typeface="+mn-cs"/>
              </a:rPr>
              <a:t>1 X 10 to the twenty-eighth power!</a:t>
            </a:r>
            <a:endParaRPr lang="en-US" dirty="0"/>
          </a:p>
          <a:p>
            <a:endParaRPr lang="en-US" dirty="0"/>
          </a:p>
          <a:p>
            <a:r>
              <a:rPr lang="en-US" sz="1200" b="0" i="0" kern="1200" dirty="0">
                <a:solidFill>
                  <a:schemeClr val="tx1"/>
                </a:solidFill>
                <a:effectLst/>
                <a:latin typeface="+mn-lt"/>
                <a:ea typeface="+mn-ea"/>
                <a:cs typeface="+mn-cs"/>
              </a:rPr>
              <a:t>Can we visualize this with an illustration? Suppose we took an atheistic professor, blindfolded him and covered the state of Texas two feet deep with silver dollars. Then we put a check on one of those silver dollars and mixed them up. The odds of one person fulfilling just these eight prophecies would be the same as this atheistic professor selecting the silver dollar upon which we have placed a check, in his first try.</a:t>
            </a:r>
          </a:p>
          <a:p>
            <a:endParaRPr lang="en-US" dirty="0"/>
          </a:p>
          <a:p>
            <a:r>
              <a:rPr lang="en-US" dirty="0">
                <a:hlinkClick r:id="rId3"/>
              </a:rPr>
              <a:t>https://www.bereanpublishers.com/the-odds-of-eight-messianic-prophecies-coming-true/</a:t>
            </a:r>
            <a:endParaRPr lang="en-US" dirty="0"/>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1/27/2019</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13</a:t>
            </a:fld>
            <a:endParaRPr lang="en-US" altLang="en-US" dirty="0"/>
          </a:p>
        </p:txBody>
      </p:sp>
    </p:spTree>
    <p:extLst>
      <p:ext uri="{BB962C8B-B14F-4D97-AF65-F5344CB8AC3E}">
        <p14:creationId xmlns:p14="http://schemas.microsoft.com/office/powerpoint/2010/main" val="27289376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AABD3E3B-3F01-71A8-A32C-3CA6DA60DCA9}"/>
              </a:ext>
            </a:extLst>
          </p:cNvPr>
          <p:cNvGrpSpPr>
            <a:grpSpLocks/>
          </p:cNvGrpSpPr>
          <p:nvPr/>
        </p:nvGrpSpPr>
        <p:grpSpPr bwMode="auto">
          <a:xfrm>
            <a:off x="0" y="0"/>
            <a:ext cx="1447800" cy="6854825"/>
            <a:chOff x="0" y="0"/>
            <a:chExt cx="684" cy="4318"/>
          </a:xfrm>
        </p:grpSpPr>
        <p:sp>
          <p:nvSpPr>
            <p:cNvPr id="5" name="Rectangle 3">
              <a:extLst>
                <a:ext uri="{FF2B5EF4-FFF2-40B4-BE49-F238E27FC236}">
                  <a16:creationId xmlns:a16="http://schemas.microsoft.com/office/drawing/2014/main" id="{749A45BB-C457-F6D8-3594-71547BEBF7A7}"/>
                </a:ext>
              </a:extLst>
            </p:cNvPr>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dirty="0">
                <a:latin typeface="Calibri" panose="020F0502020204030204" pitchFamily="34" charset="0"/>
              </a:endParaRPr>
            </a:p>
          </p:txBody>
        </p:sp>
        <p:grpSp>
          <p:nvGrpSpPr>
            <p:cNvPr id="6" name="Group 4">
              <a:extLst>
                <a:ext uri="{FF2B5EF4-FFF2-40B4-BE49-F238E27FC236}">
                  <a16:creationId xmlns:a16="http://schemas.microsoft.com/office/drawing/2014/main" id="{26E55BBB-2F69-27CF-9FF4-30BDC62E9072}"/>
                </a:ext>
              </a:extLst>
            </p:cNvPr>
            <p:cNvGrpSpPr>
              <a:grpSpLocks/>
            </p:cNvGrpSpPr>
            <p:nvPr/>
          </p:nvGrpSpPr>
          <p:grpSpPr bwMode="auto">
            <a:xfrm>
              <a:off x="48" y="103"/>
              <a:ext cx="96" cy="4126"/>
              <a:chOff x="48" y="103"/>
              <a:chExt cx="96" cy="4126"/>
            </a:xfrm>
          </p:grpSpPr>
          <p:sp>
            <p:nvSpPr>
              <p:cNvPr id="7" name="Rectangle 5">
                <a:extLst>
                  <a:ext uri="{FF2B5EF4-FFF2-40B4-BE49-F238E27FC236}">
                    <a16:creationId xmlns:a16="http://schemas.microsoft.com/office/drawing/2014/main" id="{9C1DFFA4-FAAE-5944-9B2C-5D29AAA9CEF5}"/>
                  </a:ext>
                </a:extLst>
              </p:cNvPr>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8" name="Rectangle 6">
                <a:extLst>
                  <a:ext uri="{FF2B5EF4-FFF2-40B4-BE49-F238E27FC236}">
                    <a16:creationId xmlns:a16="http://schemas.microsoft.com/office/drawing/2014/main" id="{7E55F635-D077-4E6A-8913-8888E88BFFA9}"/>
                  </a:ext>
                </a:extLst>
              </p:cNvPr>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9" name="Rectangle 7">
                <a:extLst>
                  <a:ext uri="{FF2B5EF4-FFF2-40B4-BE49-F238E27FC236}">
                    <a16:creationId xmlns:a16="http://schemas.microsoft.com/office/drawing/2014/main" id="{83D3EEF0-45E4-8969-D77C-E16C2D955590}"/>
                  </a:ext>
                </a:extLst>
              </p:cNvPr>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 name="Rectangle 8">
                <a:extLst>
                  <a:ext uri="{FF2B5EF4-FFF2-40B4-BE49-F238E27FC236}">
                    <a16:creationId xmlns:a16="http://schemas.microsoft.com/office/drawing/2014/main" id="{CE328EC4-8F89-DD2C-2FE9-E508C38C4980}"/>
                  </a:ext>
                </a:extLst>
              </p:cNvPr>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1" name="Rectangle 9">
                <a:extLst>
                  <a:ext uri="{FF2B5EF4-FFF2-40B4-BE49-F238E27FC236}">
                    <a16:creationId xmlns:a16="http://schemas.microsoft.com/office/drawing/2014/main" id="{8BE09188-5390-EAF6-57B9-C2415A513649}"/>
                  </a:ext>
                </a:extLst>
              </p:cNvPr>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2" name="Rectangle 10">
                <a:extLst>
                  <a:ext uri="{FF2B5EF4-FFF2-40B4-BE49-F238E27FC236}">
                    <a16:creationId xmlns:a16="http://schemas.microsoft.com/office/drawing/2014/main" id="{A0445F5C-0750-EFA3-4200-2D94A5E4A325}"/>
                  </a:ext>
                </a:extLst>
              </p:cNvPr>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3" name="Rectangle 11">
                <a:extLst>
                  <a:ext uri="{FF2B5EF4-FFF2-40B4-BE49-F238E27FC236}">
                    <a16:creationId xmlns:a16="http://schemas.microsoft.com/office/drawing/2014/main" id="{ADCEDFE4-2E1C-3D89-CC79-918FB9FF0504}"/>
                  </a:ext>
                </a:extLst>
              </p:cNvPr>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4" name="Rectangle 12">
                <a:extLst>
                  <a:ext uri="{FF2B5EF4-FFF2-40B4-BE49-F238E27FC236}">
                    <a16:creationId xmlns:a16="http://schemas.microsoft.com/office/drawing/2014/main" id="{790EA320-70BC-F23E-849E-AE481F1D2837}"/>
                  </a:ext>
                </a:extLst>
              </p:cNvPr>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5" name="Rectangle 13">
                <a:extLst>
                  <a:ext uri="{FF2B5EF4-FFF2-40B4-BE49-F238E27FC236}">
                    <a16:creationId xmlns:a16="http://schemas.microsoft.com/office/drawing/2014/main" id="{6CA6D4BF-D8C1-ED65-08AE-3121782C3DF0}"/>
                  </a:ext>
                </a:extLst>
              </p:cNvPr>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6" name="Rectangle 14">
                <a:extLst>
                  <a:ext uri="{FF2B5EF4-FFF2-40B4-BE49-F238E27FC236}">
                    <a16:creationId xmlns:a16="http://schemas.microsoft.com/office/drawing/2014/main" id="{F0BE34C5-0E8B-9DE7-1468-D54957223823}"/>
                  </a:ext>
                </a:extLst>
              </p:cNvPr>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7" name="Rectangle 15">
                <a:extLst>
                  <a:ext uri="{FF2B5EF4-FFF2-40B4-BE49-F238E27FC236}">
                    <a16:creationId xmlns:a16="http://schemas.microsoft.com/office/drawing/2014/main" id="{2BB11FB3-6139-1A10-C8B1-FAD725CBF201}"/>
                  </a:ext>
                </a:extLst>
              </p:cNvPr>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8" name="Rectangle 16">
                <a:extLst>
                  <a:ext uri="{FF2B5EF4-FFF2-40B4-BE49-F238E27FC236}">
                    <a16:creationId xmlns:a16="http://schemas.microsoft.com/office/drawing/2014/main" id="{0A652A6F-8369-0431-F82F-0AC3A3D4B5D1}"/>
                  </a:ext>
                </a:extLst>
              </p:cNvPr>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9" name="Rectangle 17">
                <a:extLst>
                  <a:ext uri="{FF2B5EF4-FFF2-40B4-BE49-F238E27FC236}">
                    <a16:creationId xmlns:a16="http://schemas.microsoft.com/office/drawing/2014/main" id="{E569F5F3-ECCB-BDA9-DE57-7AF5C2548C87}"/>
                  </a:ext>
                </a:extLst>
              </p:cNvPr>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20" name="Rectangle 18">
                <a:extLst>
                  <a:ext uri="{FF2B5EF4-FFF2-40B4-BE49-F238E27FC236}">
                    <a16:creationId xmlns:a16="http://schemas.microsoft.com/office/drawing/2014/main" id="{2B0FA4D3-913B-CDA0-C007-729D0A937ABA}"/>
                  </a:ext>
                </a:extLst>
              </p:cNvPr>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21" name="Rectangle 19">
                <a:extLst>
                  <a:ext uri="{FF2B5EF4-FFF2-40B4-BE49-F238E27FC236}">
                    <a16:creationId xmlns:a16="http://schemas.microsoft.com/office/drawing/2014/main" id="{3A7C69FB-17FA-E555-0C8B-73659917943C}"/>
                  </a:ext>
                </a:extLst>
              </p:cNvPr>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22" name="Rectangle 20">
                <a:extLst>
                  <a:ext uri="{FF2B5EF4-FFF2-40B4-BE49-F238E27FC236}">
                    <a16:creationId xmlns:a16="http://schemas.microsoft.com/office/drawing/2014/main" id="{376A8028-39E1-277B-C809-42111C36A819}"/>
                  </a:ext>
                </a:extLst>
              </p:cNvPr>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23" name="Rectangle 21">
                <a:extLst>
                  <a:ext uri="{FF2B5EF4-FFF2-40B4-BE49-F238E27FC236}">
                    <a16:creationId xmlns:a16="http://schemas.microsoft.com/office/drawing/2014/main" id="{1271234A-93C0-071C-4EDA-CFE20E258524}"/>
                  </a:ext>
                </a:extLst>
              </p:cNvPr>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24" name="Rectangle 22">
                <a:extLst>
                  <a:ext uri="{FF2B5EF4-FFF2-40B4-BE49-F238E27FC236}">
                    <a16:creationId xmlns:a16="http://schemas.microsoft.com/office/drawing/2014/main" id="{7F6F3685-DC1F-7EF6-9F9B-915E90745E06}"/>
                  </a:ext>
                </a:extLst>
              </p:cNvPr>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25" name="Rectangle 23">
                <a:extLst>
                  <a:ext uri="{FF2B5EF4-FFF2-40B4-BE49-F238E27FC236}">
                    <a16:creationId xmlns:a16="http://schemas.microsoft.com/office/drawing/2014/main" id="{56B1DB56-1812-C55A-F6BE-7C7992EA1686}"/>
                  </a:ext>
                </a:extLst>
              </p:cNvPr>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26" name="Rectangle 24">
                <a:extLst>
                  <a:ext uri="{FF2B5EF4-FFF2-40B4-BE49-F238E27FC236}">
                    <a16:creationId xmlns:a16="http://schemas.microsoft.com/office/drawing/2014/main" id="{8B389011-A0A9-F550-CC60-41EAC850FA05}"/>
                  </a:ext>
                </a:extLst>
              </p:cNvPr>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27" name="Rectangle 25">
                <a:extLst>
                  <a:ext uri="{FF2B5EF4-FFF2-40B4-BE49-F238E27FC236}">
                    <a16:creationId xmlns:a16="http://schemas.microsoft.com/office/drawing/2014/main" id="{3AE53A26-1F16-A696-4D10-3F8C820DE855}"/>
                  </a:ext>
                </a:extLst>
              </p:cNvPr>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28" name="Rectangle 26">
                <a:extLst>
                  <a:ext uri="{FF2B5EF4-FFF2-40B4-BE49-F238E27FC236}">
                    <a16:creationId xmlns:a16="http://schemas.microsoft.com/office/drawing/2014/main" id="{0CCCF225-AEE1-3129-CDA0-10888B611BC8}"/>
                  </a:ext>
                </a:extLst>
              </p:cNvPr>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29" name="Rectangle 27">
                <a:extLst>
                  <a:ext uri="{FF2B5EF4-FFF2-40B4-BE49-F238E27FC236}">
                    <a16:creationId xmlns:a16="http://schemas.microsoft.com/office/drawing/2014/main" id="{A115FB83-9698-357F-9DAC-D4350112AAD7}"/>
                  </a:ext>
                </a:extLst>
              </p:cNvPr>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30" name="Rectangle 28">
                <a:extLst>
                  <a:ext uri="{FF2B5EF4-FFF2-40B4-BE49-F238E27FC236}">
                    <a16:creationId xmlns:a16="http://schemas.microsoft.com/office/drawing/2014/main" id="{A8D9E61C-DE7B-4FAF-ABA4-5C4AD471DD75}"/>
                  </a:ext>
                </a:extLst>
              </p:cNvPr>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31" name="Rectangle 29">
                <a:extLst>
                  <a:ext uri="{FF2B5EF4-FFF2-40B4-BE49-F238E27FC236}">
                    <a16:creationId xmlns:a16="http://schemas.microsoft.com/office/drawing/2014/main" id="{20A09BCA-F748-2D99-F54F-FE66FB7E615D}"/>
                  </a:ext>
                </a:extLst>
              </p:cNvPr>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32" name="Rectangle 30">
                <a:extLst>
                  <a:ext uri="{FF2B5EF4-FFF2-40B4-BE49-F238E27FC236}">
                    <a16:creationId xmlns:a16="http://schemas.microsoft.com/office/drawing/2014/main" id="{89CA1EF7-280A-F850-8404-94C903FA4250}"/>
                  </a:ext>
                </a:extLst>
              </p:cNvPr>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33" name="Rectangle 31">
                <a:extLst>
                  <a:ext uri="{FF2B5EF4-FFF2-40B4-BE49-F238E27FC236}">
                    <a16:creationId xmlns:a16="http://schemas.microsoft.com/office/drawing/2014/main" id="{E904D2B4-5FE2-880B-878C-7A7B9DEF9F82}"/>
                  </a:ext>
                </a:extLst>
              </p:cNvPr>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34" name="Rectangle 32">
                <a:extLst>
                  <a:ext uri="{FF2B5EF4-FFF2-40B4-BE49-F238E27FC236}">
                    <a16:creationId xmlns:a16="http://schemas.microsoft.com/office/drawing/2014/main" id="{80282C76-9D0D-6431-185D-CBB9F479A4E8}"/>
                  </a:ext>
                </a:extLst>
              </p:cNvPr>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35" name="Rectangle 33">
                <a:extLst>
                  <a:ext uri="{FF2B5EF4-FFF2-40B4-BE49-F238E27FC236}">
                    <a16:creationId xmlns:a16="http://schemas.microsoft.com/office/drawing/2014/main" id="{53EDA3DA-F524-3675-8B8D-DEE4CD9BD548}"/>
                  </a:ext>
                </a:extLst>
              </p:cNvPr>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grpSp>
      </p:grpSp>
      <p:sp>
        <p:nvSpPr>
          <p:cNvPr id="38946" name="Rectangle 34"/>
          <p:cNvSpPr>
            <a:spLocks noGrp="1" noChangeArrowheads="1"/>
          </p:cNvSpPr>
          <p:nvPr>
            <p:ph type="ctrTitle" sz="quarter"/>
          </p:nvPr>
        </p:nvSpPr>
        <p:spPr>
          <a:xfrm>
            <a:off x="1524000" y="2286000"/>
            <a:ext cx="10363200" cy="1143000"/>
          </a:xfrm>
        </p:spPr>
        <p:txBody>
          <a:bodyPr/>
          <a:lstStyle>
            <a:lvl1pPr algn="ctr">
              <a:defRPr>
                <a:solidFill>
                  <a:srgbClr val="00FFFF"/>
                </a:solidFill>
              </a:defRPr>
            </a:lvl1pPr>
          </a:lstStyle>
          <a:p>
            <a:r>
              <a:rPr lang="en-US"/>
              <a:t>Click to edit Master title style</a:t>
            </a:r>
          </a:p>
        </p:txBody>
      </p:sp>
      <p:sp>
        <p:nvSpPr>
          <p:cNvPr id="38947" name="Rectangle 35"/>
          <p:cNvSpPr>
            <a:spLocks noGrp="1" noChangeArrowheads="1"/>
          </p:cNvSpPr>
          <p:nvPr>
            <p:ph type="subTitle" sz="quarter" idx="1"/>
          </p:nvPr>
        </p:nvSpPr>
        <p:spPr>
          <a:xfrm>
            <a:off x="2438400" y="3886200"/>
            <a:ext cx="8534400" cy="1752600"/>
          </a:xfrm>
        </p:spPr>
        <p:txBody>
          <a:bodyPr lIns="92075" tIns="46038" rIns="92075" bIns="46038"/>
          <a:lstStyle>
            <a:lvl1pPr marL="0" indent="0" algn="ctr">
              <a:buFont typeface="Wingdings" pitchFamily="2" charset="2"/>
              <a:buNone/>
              <a:defRPr>
                <a:solidFill>
                  <a:srgbClr val="FFFFFF"/>
                </a:solidFill>
              </a:defRPr>
            </a:lvl1pPr>
          </a:lstStyle>
          <a:p>
            <a:r>
              <a:rPr lang="en-US"/>
              <a:t>Click to edit Master subtitle style</a:t>
            </a:r>
          </a:p>
        </p:txBody>
      </p:sp>
      <p:sp>
        <p:nvSpPr>
          <p:cNvPr id="36" name="Rectangle 36">
            <a:extLst>
              <a:ext uri="{FF2B5EF4-FFF2-40B4-BE49-F238E27FC236}">
                <a16:creationId xmlns:a16="http://schemas.microsoft.com/office/drawing/2014/main" id="{F991F424-C427-B59A-BE7F-5A6F2FBFAAC8}"/>
              </a:ext>
            </a:extLst>
          </p:cNvPr>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a:extLst>
              <a:ext uri="{FF2B5EF4-FFF2-40B4-BE49-F238E27FC236}">
                <a16:creationId xmlns:a16="http://schemas.microsoft.com/office/drawing/2014/main" id="{FF9A501D-C645-ED4C-1F7A-AE47E4CC7823}"/>
              </a:ext>
            </a:extLst>
          </p:cNvPr>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a:extLst>
              <a:ext uri="{FF2B5EF4-FFF2-40B4-BE49-F238E27FC236}">
                <a16:creationId xmlns:a16="http://schemas.microsoft.com/office/drawing/2014/main" id="{65FC91F7-0537-DC0D-0A84-3ECE3A5F461E}"/>
              </a:ext>
            </a:extLst>
          </p:cNvPr>
          <p:cNvSpPr>
            <a:spLocks noGrp="1" noChangeArrowheads="1"/>
          </p:cNvSpPr>
          <p:nvPr>
            <p:ph type="sldNum" sz="quarter" idx="12"/>
          </p:nvPr>
        </p:nvSpPr>
        <p:spPr/>
        <p:txBody>
          <a:bodyPr/>
          <a:lstStyle>
            <a:lvl1pPr>
              <a:defRPr smtClean="0">
                <a:solidFill>
                  <a:srgbClr val="FFFFFF"/>
                </a:solidFill>
              </a:defRPr>
            </a:lvl1pPr>
          </a:lstStyle>
          <a:p>
            <a:pPr>
              <a:defRPr/>
            </a:pPr>
            <a:fld id="{28DD11C9-9D93-433D-92D4-D7F971B2E0EC}" type="slidenum">
              <a:rPr lang="en-US" altLang="en-US"/>
              <a:pPr>
                <a:defRPr/>
              </a:pPr>
              <a:t>‹#›</a:t>
            </a:fld>
            <a:endParaRPr lang="en-US" altLang="en-US"/>
          </a:p>
        </p:txBody>
      </p:sp>
    </p:spTree>
    <p:extLst>
      <p:ext uri="{BB962C8B-B14F-4D97-AF65-F5344CB8AC3E}">
        <p14:creationId xmlns:p14="http://schemas.microsoft.com/office/powerpoint/2010/main" val="6787655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a:extLst>
              <a:ext uri="{FF2B5EF4-FFF2-40B4-BE49-F238E27FC236}">
                <a16:creationId xmlns:a16="http://schemas.microsoft.com/office/drawing/2014/main" id="{4FFE69FE-4E88-4964-81C6-3AAF7914F218}"/>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36">
            <a:extLst>
              <a:ext uri="{FF2B5EF4-FFF2-40B4-BE49-F238E27FC236}">
                <a16:creationId xmlns:a16="http://schemas.microsoft.com/office/drawing/2014/main" id="{21ECABFE-E5EF-B2AA-0E9D-3C32A91AD6CD}"/>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65482993-8BFD-96CF-EEB2-36A72577A554}"/>
              </a:ext>
            </a:extLst>
          </p:cNvPr>
          <p:cNvSpPr>
            <a:spLocks noGrp="1" noChangeArrowheads="1"/>
          </p:cNvSpPr>
          <p:nvPr>
            <p:ph type="sldNum" sz="quarter" idx="12"/>
          </p:nvPr>
        </p:nvSpPr>
        <p:spPr/>
        <p:txBody>
          <a:bodyPr/>
          <a:lstStyle>
            <a:lvl1pPr>
              <a:defRPr smtClean="0"/>
            </a:lvl1pPr>
          </a:lstStyle>
          <a:p>
            <a:pPr>
              <a:defRPr/>
            </a:pPr>
            <a:fld id="{B68E3B8E-5B4B-47EC-ABA3-AFB2C55B035D}" type="slidenum">
              <a:rPr lang="en-US" altLang="en-US"/>
              <a:pPr>
                <a:defRPr/>
              </a:pPr>
              <a:t>‹#›</a:t>
            </a:fld>
            <a:endParaRPr lang="en-US" altLang="en-US"/>
          </a:p>
        </p:txBody>
      </p:sp>
    </p:spTree>
    <p:extLst>
      <p:ext uri="{BB962C8B-B14F-4D97-AF65-F5344CB8AC3E}">
        <p14:creationId xmlns:p14="http://schemas.microsoft.com/office/powerpoint/2010/main" val="21754357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23917" y="609601"/>
            <a:ext cx="2599267"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0" y="609601"/>
            <a:ext cx="7596717"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a:extLst>
              <a:ext uri="{FF2B5EF4-FFF2-40B4-BE49-F238E27FC236}">
                <a16:creationId xmlns:a16="http://schemas.microsoft.com/office/drawing/2014/main" id="{177E2276-340F-FC1C-4E82-5D64F191D5B4}"/>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36">
            <a:extLst>
              <a:ext uri="{FF2B5EF4-FFF2-40B4-BE49-F238E27FC236}">
                <a16:creationId xmlns:a16="http://schemas.microsoft.com/office/drawing/2014/main" id="{5E6817BE-7DE2-CE82-D8A7-9C6491C4DBD6}"/>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5223E12C-DEA5-5E67-97A2-CC0A0D93DD03}"/>
              </a:ext>
            </a:extLst>
          </p:cNvPr>
          <p:cNvSpPr>
            <a:spLocks noGrp="1" noChangeArrowheads="1"/>
          </p:cNvSpPr>
          <p:nvPr>
            <p:ph type="sldNum" sz="quarter" idx="12"/>
          </p:nvPr>
        </p:nvSpPr>
        <p:spPr/>
        <p:txBody>
          <a:bodyPr/>
          <a:lstStyle>
            <a:lvl1pPr>
              <a:defRPr smtClean="0"/>
            </a:lvl1pPr>
          </a:lstStyle>
          <a:p>
            <a:pPr>
              <a:defRPr/>
            </a:pPr>
            <a:fld id="{097DF588-C10E-41FF-B296-E6932DE3291F}" type="slidenum">
              <a:rPr lang="en-US" altLang="en-US"/>
              <a:pPr>
                <a:defRPr/>
              </a:pPr>
              <a:t>‹#›</a:t>
            </a:fld>
            <a:endParaRPr lang="en-US" altLang="en-US"/>
          </a:p>
        </p:txBody>
      </p:sp>
    </p:spTree>
    <p:extLst>
      <p:ext uri="{BB962C8B-B14F-4D97-AF65-F5344CB8AC3E}">
        <p14:creationId xmlns:p14="http://schemas.microsoft.com/office/powerpoint/2010/main" val="24872452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Rectangle 35">
            <a:extLst>
              <a:ext uri="{FF2B5EF4-FFF2-40B4-BE49-F238E27FC236}">
                <a16:creationId xmlns:a16="http://schemas.microsoft.com/office/drawing/2014/main" id="{E0B6ECDF-5AD1-A6B7-4493-C8832E98CC7B}"/>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36">
            <a:extLst>
              <a:ext uri="{FF2B5EF4-FFF2-40B4-BE49-F238E27FC236}">
                <a16:creationId xmlns:a16="http://schemas.microsoft.com/office/drawing/2014/main" id="{865A068F-0DFE-48DC-A887-27049B999827}"/>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F33045A4-1D10-CDD3-FD0A-02B8A36A7412}"/>
              </a:ext>
            </a:extLst>
          </p:cNvPr>
          <p:cNvSpPr>
            <a:spLocks noGrp="1" noChangeArrowheads="1"/>
          </p:cNvSpPr>
          <p:nvPr>
            <p:ph type="sldNum" sz="quarter" idx="12"/>
          </p:nvPr>
        </p:nvSpPr>
        <p:spPr/>
        <p:txBody>
          <a:bodyPr/>
          <a:lstStyle>
            <a:lvl1pPr>
              <a:defRPr smtClean="0"/>
            </a:lvl1pPr>
          </a:lstStyle>
          <a:p>
            <a:pPr>
              <a:defRPr/>
            </a:pPr>
            <a:fld id="{9D71C071-BEF5-4080-BBA9-3688134E6BF9}" type="slidenum">
              <a:rPr lang="en-US" altLang="en-US"/>
              <a:pPr>
                <a:defRPr/>
              </a:pPr>
              <a:t>‹#›</a:t>
            </a:fld>
            <a:endParaRPr lang="en-US" altLang="en-US"/>
          </a:p>
        </p:txBody>
      </p:sp>
    </p:spTree>
    <p:extLst>
      <p:ext uri="{BB962C8B-B14F-4D97-AF65-F5344CB8AC3E}">
        <p14:creationId xmlns:p14="http://schemas.microsoft.com/office/powerpoint/2010/main" val="12959817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endParaRPr lang="en-US" altLang="en-US" sz="4400" dirty="0">
              <a:solidFill>
                <a:schemeClr val="tx2"/>
              </a:solidFill>
            </a:endParaRPr>
          </a:p>
        </p:txBody>
      </p:sp>
      <p:sp>
        <p:nvSpPr>
          <p:cNvPr id="3" name="Rectangle 3"/>
          <p:cNvSpPr>
            <a:spLocks noGrp="1" noChangeArrowheads="1"/>
          </p:cNvSpPr>
          <p:nvPr/>
        </p:nvSpPr>
        <p:spPr bwMode="auto">
          <a:xfrm>
            <a:off x="1559984" y="1946275"/>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pPr>
            <a:endParaRPr lang="en-US" altLang="en-US" sz="3200" dirty="0"/>
          </a:p>
        </p:txBody>
      </p:sp>
    </p:spTree>
    <p:extLst>
      <p:ext uri="{BB962C8B-B14F-4D97-AF65-F5344CB8AC3E}">
        <p14:creationId xmlns:p14="http://schemas.microsoft.com/office/powerpoint/2010/main" val="24504686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471841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867323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446580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381624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023498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863824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a:extLst>
              <a:ext uri="{FF2B5EF4-FFF2-40B4-BE49-F238E27FC236}">
                <a16:creationId xmlns:a16="http://schemas.microsoft.com/office/drawing/2014/main" id="{5937EF32-3A73-9E49-F8D3-769DEEA4CDE1}"/>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36">
            <a:extLst>
              <a:ext uri="{FF2B5EF4-FFF2-40B4-BE49-F238E27FC236}">
                <a16:creationId xmlns:a16="http://schemas.microsoft.com/office/drawing/2014/main" id="{66D13BAB-CCC8-9908-0E69-4E65EF742A59}"/>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AB896BD1-1021-301F-9518-E7A85D1A5FAF}"/>
              </a:ext>
            </a:extLst>
          </p:cNvPr>
          <p:cNvSpPr>
            <a:spLocks noGrp="1" noChangeArrowheads="1"/>
          </p:cNvSpPr>
          <p:nvPr>
            <p:ph type="sldNum" sz="quarter" idx="12"/>
          </p:nvPr>
        </p:nvSpPr>
        <p:spPr/>
        <p:txBody>
          <a:bodyPr/>
          <a:lstStyle>
            <a:lvl1pPr>
              <a:defRPr smtClean="0"/>
            </a:lvl1pPr>
          </a:lstStyle>
          <a:p>
            <a:pPr>
              <a:defRPr/>
            </a:pPr>
            <a:fld id="{C07200EB-991A-4FE1-91DB-C9F6DE8B1E46}" type="slidenum">
              <a:rPr lang="en-US" altLang="en-US"/>
              <a:pPr>
                <a:defRPr/>
              </a:pPr>
              <a:t>‹#›</a:t>
            </a:fld>
            <a:endParaRPr lang="en-US" altLang="en-US"/>
          </a:p>
        </p:txBody>
      </p:sp>
    </p:spTree>
    <p:extLst>
      <p:ext uri="{BB962C8B-B14F-4D97-AF65-F5344CB8AC3E}">
        <p14:creationId xmlns:p14="http://schemas.microsoft.com/office/powerpoint/2010/main" val="3936678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366718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830721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43432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pPr>
              <a:defRPr/>
            </a:pPr>
            <a:fld id="{33519BC1-B281-4A15-B06D-83A57A1F2AEF}" type="slidenum">
              <a:rPr lang="en-US"/>
              <a:pPr>
                <a:defRPr/>
              </a:pPr>
              <a:t>‹#›</a:t>
            </a:fld>
            <a:endParaRPr lang="en-US" dirty="0"/>
          </a:p>
        </p:txBody>
      </p:sp>
    </p:spTree>
    <p:extLst>
      <p:ext uri="{BB962C8B-B14F-4D97-AF65-F5344CB8AC3E}">
        <p14:creationId xmlns:p14="http://schemas.microsoft.com/office/powerpoint/2010/main" val="1238809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791FBE2-C716-4B6E-8688-39C69791537F}" type="datetimeFigureOut">
              <a:rPr lang="en-US"/>
              <a:pPr>
                <a:defRPr/>
              </a:pPr>
              <a:t>12/10/2022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38A64DC-FAB6-449B-97D0-DE092BD3C765}" type="slidenum">
              <a:rPr lang="en-US"/>
              <a:pPr>
                <a:defRPr/>
              </a:pPr>
              <a:t>‹#›</a:t>
            </a:fld>
            <a:endParaRPr lang="en-US"/>
          </a:p>
        </p:txBody>
      </p:sp>
    </p:spTree>
    <p:extLst>
      <p:ext uri="{BB962C8B-B14F-4D97-AF65-F5344CB8AC3E}">
        <p14:creationId xmlns:p14="http://schemas.microsoft.com/office/powerpoint/2010/main" val="9929964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59984" y="1946275"/>
            <a:ext cx="5080000" cy="4114800"/>
          </a:xfrm>
        </p:spPr>
        <p:txBody>
          <a:bodyPr rtlCol="0">
            <a:normAutofit/>
          </a:bodyPr>
          <a:lstStyle/>
          <a:p>
            <a:pPr lvl="0"/>
            <a:endParaRPr lang="en-US" noProof="0"/>
          </a:p>
        </p:txBody>
      </p:sp>
      <p:sp>
        <p:nvSpPr>
          <p:cNvPr id="4" name="Text Placeholder 3"/>
          <p:cNvSpPr>
            <a:spLocks noGrp="1"/>
          </p:cNvSpPr>
          <p:nvPr>
            <p:ph type="body" sz="half" idx="2"/>
          </p:nvPr>
        </p:nvSpPr>
        <p:spPr>
          <a:xfrm>
            <a:off x="68431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p:txBody>
          <a:bodyPr/>
          <a:lstStyle>
            <a:lvl1pPr>
              <a:defRPr/>
            </a:lvl1pPr>
          </a:lstStyle>
          <a:p>
            <a:pPr>
              <a:defRPr/>
            </a:pPr>
            <a:endParaRPr lang="en-US"/>
          </a:p>
        </p:txBody>
      </p:sp>
      <p:sp>
        <p:nvSpPr>
          <p:cNvPr id="6" name="Rectangle 36"/>
          <p:cNvSpPr>
            <a:spLocks noGrp="1" noChangeArrowheads="1"/>
          </p:cNvSpPr>
          <p:nvPr>
            <p:ph type="ftr" sz="quarter" idx="11"/>
          </p:nvPr>
        </p:nvSpPr>
        <p:spPr/>
        <p:txBody>
          <a:bodyPr/>
          <a:lstStyle>
            <a:lvl1pPr>
              <a:defRPr/>
            </a:lvl1pPr>
          </a:lstStyle>
          <a:p>
            <a:pPr>
              <a:defRPr/>
            </a:pPr>
            <a:endParaRPr lang="en-US"/>
          </a:p>
        </p:txBody>
      </p:sp>
      <p:sp>
        <p:nvSpPr>
          <p:cNvPr id="7" name="Rectangle 37"/>
          <p:cNvSpPr>
            <a:spLocks noGrp="1" noChangeArrowheads="1"/>
          </p:cNvSpPr>
          <p:nvPr>
            <p:ph type="sldNum" sz="quarter" idx="12"/>
          </p:nvPr>
        </p:nvSpPr>
        <p:spPr/>
        <p:txBody>
          <a:bodyPr/>
          <a:lstStyle>
            <a:lvl1pPr>
              <a:defRPr/>
            </a:lvl1pPr>
          </a:lstStyle>
          <a:p>
            <a:pPr>
              <a:defRPr/>
            </a:pPr>
            <a:fld id="{BD85A5CC-2907-4BF9-824D-5877B2E017CA}" type="slidenum">
              <a:rPr lang="en-US"/>
              <a:pPr>
                <a:defRPr/>
              </a:pPr>
              <a:t>‹#›</a:t>
            </a:fld>
            <a:endParaRPr lang="en-US"/>
          </a:p>
        </p:txBody>
      </p:sp>
    </p:spTree>
    <p:extLst>
      <p:ext uri="{BB962C8B-B14F-4D97-AF65-F5344CB8AC3E}">
        <p14:creationId xmlns:p14="http://schemas.microsoft.com/office/powerpoint/2010/main" val="10036268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dt" sz="half" idx="10"/>
          </p:nvPr>
        </p:nvSpPr>
        <p:spPr>
          <a:ln/>
        </p:spPr>
        <p:txBody>
          <a:bodyPr/>
          <a:lstStyle>
            <a:lvl1pPr>
              <a:defRPr/>
            </a:lvl1pPr>
          </a:lstStyle>
          <a:p>
            <a:pPr>
              <a:defRPr/>
            </a:pPr>
            <a:fld id="{DF3D671D-A2A5-4CD9-8A9B-1F7FC052D772}" type="datetime1">
              <a:rPr lang="en-US"/>
              <a:pPr>
                <a:defRPr/>
              </a:pPr>
              <a:t>12/10/2022</a:t>
            </a:fld>
            <a:endParaRPr lang="en-US"/>
          </a:p>
        </p:txBody>
      </p:sp>
      <p:sp>
        <p:nvSpPr>
          <p:cNvPr id="4" name="Rectangle 1030"/>
          <p:cNvSpPr>
            <a:spLocks noGrp="1" noChangeArrowheads="1"/>
          </p:cNvSpPr>
          <p:nvPr>
            <p:ph type="ftr" sz="quarter" idx="11"/>
          </p:nvPr>
        </p:nvSpPr>
        <p:spPr>
          <a:ln/>
        </p:spPr>
        <p:txBody>
          <a:bodyPr/>
          <a:lstStyle>
            <a:lvl1pPr>
              <a:defRPr/>
            </a:lvl1pPr>
          </a:lstStyle>
          <a:p>
            <a:pPr>
              <a:defRPr/>
            </a:pPr>
            <a:r>
              <a:rPr lang="en-US"/>
              <a:t>DANIEL</a:t>
            </a:r>
          </a:p>
        </p:txBody>
      </p:sp>
      <p:sp>
        <p:nvSpPr>
          <p:cNvPr id="5" name="Rectangle 1031"/>
          <p:cNvSpPr>
            <a:spLocks noGrp="1" noChangeArrowheads="1"/>
          </p:cNvSpPr>
          <p:nvPr>
            <p:ph type="sldNum" sz="quarter" idx="12"/>
          </p:nvPr>
        </p:nvSpPr>
        <p:spPr>
          <a:ln/>
        </p:spPr>
        <p:txBody>
          <a:bodyPr/>
          <a:lstStyle>
            <a:lvl1pPr>
              <a:defRPr/>
            </a:lvl1pPr>
          </a:lstStyle>
          <a:p>
            <a:pPr>
              <a:defRPr/>
            </a:pPr>
            <a:fld id="{92FA45A4-3805-48A4-AA47-434E5CC7F107}" type="slidenum">
              <a:rPr lang="en-US"/>
              <a:pPr>
                <a:defRPr/>
              </a:pPr>
              <a:t>‹#›</a:t>
            </a:fld>
            <a:endParaRPr lang="en-US"/>
          </a:p>
        </p:txBody>
      </p:sp>
    </p:spTree>
    <p:extLst>
      <p:ext uri="{BB962C8B-B14F-4D97-AF65-F5344CB8AC3E}">
        <p14:creationId xmlns:p14="http://schemas.microsoft.com/office/powerpoint/2010/main" val="38143917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SmartArt Placeholder 2"/>
          <p:cNvSpPr>
            <a:spLocks noGrp="1"/>
          </p:cNvSpPr>
          <p:nvPr>
            <p:ph type="dgm" idx="1"/>
          </p:nvPr>
        </p:nvSpPr>
        <p:spPr>
          <a:xfrm>
            <a:off x="1524000" y="1981200"/>
            <a:ext cx="10363200" cy="4114800"/>
          </a:xfrm>
        </p:spPr>
        <p:txBody>
          <a:bodyPr/>
          <a:lstStyle/>
          <a:p>
            <a:pPr lvl="0"/>
            <a:endParaRPr lang="en-US" noProof="0"/>
          </a:p>
        </p:txBody>
      </p:sp>
      <p:sp>
        <p:nvSpPr>
          <p:cNvPr id="4" name="Rectangle 36"/>
          <p:cNvSpPr>
            <a:spLocks noGrp="1" noChangeArrowheads="1"/>
          </p:cNvSpPr>
          <p:nvPr>
            <p:ph type="dt" sz="half" idx="10"/>
          </p:nvPr>
        </p:nvSpPr>
        <p:spPr/>
        <p:txBody>
          <a:bodyPr/>
          <a:lstStyle>
            <a:lvl1pPr>
              <a:defRPr/>
            </a:lvl1pPr>
          </a:lstStyle>
          <a:p>
            <a:pPr>
              <a:defRPr/>
            </a:pPr>
            <a:endParaRPr lang="en-US"/>
          </a:p>
        </p:txBody>
      </p:sp>
      <p:sp>
        <p:nvSpPr>
          <p:cNvPr id="5" name="Rectangle 37"/>
          <p:cNvSpPr>
            <a:spLocks noGrp="1" noChangeArrowheads="1"/>
          </p:cNvSpPr>
          <p:nvPr>
            <p:ph type="ftr" sz="quarter" idx="11"/>
          </p:nvPr>
        </p:nvSpPr>
        <p:spPr/>
        <p:txBody>
          <a:bodyPr/>
          <a:lstStyle>
            <a:lvl1pPr>
              <a:defRPr/>
            </a:lvl1pPr>
          </a:lstStyle>
          <a:p>
            <a:pPr>
              <a:defRPr/>
            </a:pPr>
            <a:endParaRPr lang="en-US"/>
          </a:p>
        </p:txBody>
      </p:sp>
      <p:sp>
        <p:nvSpPr>
          <p:cNvPr id="6" name="Rectangle 38"/>
          <p:cNvSpPr>
            <a:spLocks noGrp="1" noChangeArrowheads="1"/>
          </p:cNvSpPr>
          <p:nvPr>
            <p:ph type="sldNum" sz="quarter" idx="12"/>
          </p:nvPr>
        </p:nvSpPr>
        <p:spPr/>
        <p:txBody>
          <a:bodyPr/>
          <a:lstStyle>
            <a:lvl1pPr>
              <a:defRPr/>
            </a:lvl1pPr>
          </a:lstStyle>
          <a:p>
            <a:fld id="{32F9550C-4842-44BB-ABB1-FF2905F89024}" type="slidenum">
              <a:rPr lang="en-US" altLang="en-US"/>
              <a:pPr/>
              <a:t>‹#›</a:t>
            </a:fld>
            <a:endParaRPr lang="en-US" altLang="en-US"/>
          </a:p>
        </p:txBody>
      </p:sp>
    </p:spTree>
    <p:extLst>
      <p:ext uri="{BB962C8B-B14F-4D97-AF65-F5344CB8AC3E}">
        <p14:creationId xmlns:p14="http://schemas.microsoft.com/office/powerpoint/2010/main" val="13243730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812800" y="1981200"/>
            <a:ext cx="10363200" cy="4114800"/>
          </a:xfrm>
        </p:spPr>
        <p:txBody>
          <a:bodyPr/>
          <a:lstStyle/>
          <a:p>
            <a:pPr lvl="0"/>
            <a:endParaRPr lang="en-US" noProof="0"/>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pPr>
              <a:defRPr/>
            </a:pPr>
            <a:fld id="{6B196BFA-0DE7-4BE2-97C4-13B184514A8C}" type="slidenum">
              <a:rPr lang="en-US" altLang="en-US"/>
              <a:pPr>
                <a:defRPr/>
              </a:pPr>
              <a:t>‹#›</a:t>
            </a:fld>
            <a:endParaRPr lang="en-US" altLang="en-US"/>
          </a:p>
        </p:txBody>
      </p:sp>
    </p:spTree>
    <p:extLst>
      <p:ext uri="{BB962C8B-B14F-4D97-AF65-F5344CB8AC3E}">
        <p14:creationId xmlns:p14="http://schemas.microsoft.com/office/powerpoint/2010/main" val="26123503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smtClean="0"/>
            </a:lvl1pPr>
          </a:lstStyle>
          <a:p>
            <a:pPr>
              <a:defRPr/>
            </a:pPr>
            <a:fld id="{A7638D0F-AF1C-4AFB-8987-872321CF80B4}" type="slidenum">
              <a:rPr lang="en-US" altLang="en-US"/>
              <a:pPr>
                <a:defRPr/>
              </a:pPr>
              <a:t>‹#›</a:t>
            </a:fld>
            <a:endParaRPr lang="en-US" altLang="en-US"/>
          </a:p>
        </p:txBody>
      </p:sp>
    </p:spTree>
    <p:extLst>
      <p:ext uri="{BB962C8B-B14F-4D97-AF65-F5344CB8AC3E}">
        <p14:creationId xmlns:p14="http://schemas.microsoft.com/office/powerpoint/2010/main" val="3098369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a:extLst>
              <a:ext uri="{FF2B5EF4-FFF2-40B4-BE49-F238E27FC236}">
                <a16:creationId xmlns:a16="http://schemas.microsoft.com/office/drawing/2014/main" id="{4F7235A3-BD51-1D0D-6A40-B4EE136F3D7F}"/>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36">
            <a:extLst>
              <a:ext uri="{FF2B5EF4-FFF2-40B4-BE49-F238E27FC236}">
                <a16:creationId xmlns:a16="http://schemas.microsoft.com/office/drawing/2014/main" id="{F7EB1D6E-ACB1-9323-44A7-5F03367CA353}"/>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E5D8DE6C-B1E9-5CDC-5121-025F8CAAEF50}"/>
              </a:ext>
            </a:extLst>
          </p:cNvPr>
          <p:cNvSpPr>
            <a:spLocks noGrp="1" noChangeArrowheads="1"/>
          </p:cNvSpPr>
          <p:nvPr>
            <p:ph type="sldNum" sz="quarter" idx="12"/>
          </p:nvPr>
        </p:nvSpPr>
        <p:spPr/>
        <p:txBody>
          <a:bodyPr/>
          <a:lstStyle>
            <a:lvl1pPr>
              <a:defRPr smtClean="0"/>
            </a:lvl1pPr>
          </a:lstStyle>
          <a:p>
            <a:pPr>
              <a:defRPr/>
            </a:pPr>
            <a:fld id="{D27244FE-3536-43D2-B673-EDB4061C6948}" type="slidenum">
              <a:rPr lang="en-US" altLang="en-US"/>
              <a:pPr>
                <a:defRPr/>
              </a:pPr>
              <a:t>‹#›</a:t>
            </a:fld>
            <a:endParaRPr lang="en-US" altLang="en-US"/>
          </a:p>
        </p:txBody>
      </p:sp>
    </p:spTree>
    <p:extLst>
      <p:ext uri="{BB962C8B-B14F-4D97-AF65-F5344CB8AC3E}">
        <p14:creationId xmlns:p14="http://schemas.microsoft.com/office/powerpoint/2010/main" val="6863484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59984" y="1946275"/>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43184" y="1946275"/>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a:extLst>
              <a:ext uri="{FF2B5EF4-FFF2-40B4-BE49-F238E27FC236}">
                <a16:creationId xmlns:a16="http://schemas.microsoft.com/office/drawing/2014/main" id="{2F70D892-2506-5E33-0376-D02C52F5229C}"/>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D0F157F0-DFFA-FE53-A99B-F9D245B8575E}"/>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FFFA34E0-AAB2-8AD3-8695-0580B6F9D2F0}"/>
              </a:ext>
            </a:extLst>
          </p:cNvPr>
          <p:cNvSpPr>
            <a:spLocks noGrp="1" noChangeArrowheads="1"/>
          </p:cNvSpPr>
          <p:nvPr>
            <p:ph type="sldNum" sz="quarter" idx="12"/>
          </p:nvPr>
        </p:nvSpPr>
        <p:spPr/>
        <p:txBody>
          <a:bodyPr/>
          <a:lstStyle>
            <a:lvl1pPr>
              <a:defRPr smtClean="0"/>
            </a:lvl1pPr>
          </a:lstStyle>
          <a:p>
            <a:pPr>
              <a:defRPr/>
            </a:pPr>
            <a:fld id="{790E2EA2-9CE6-4C73-B271-57490F731DCA}" type="slidenum">
              <a:rPr lang="en-US" altLang="en-US"/>
              <a:pPr>
                <a:defRPr/>
              </a:pPr>
              <a:t>‹#›</a:t>
            </a:fld>
            <a:endParaRPr lang="en-US" altLang="en-US"/>
          </a:p>
        </p:txBody>
      </p:sp>
    </p:spTree>
    <p:extLst>
      <p:ext uri="{BB962C8B-B14F-4D97-AF65-F5344CB8AC3E}">
        <p14:creationId xmlns:p14="http://schemas.microsoft.com/office/powerpoint/2010/main" val="2241343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a:extLst>
              <a:ext uri="{FF2B5EF4-FFF2-40B4-BE49-F238E27FC236}">
                <a16:creationId xmlns:a16="http://schemas.microsoft.com/office/drawing/2014/main" id="{4A56C7CA-64A8-D8AB-8C56-7B59A47FA322}"/>
              </a:ext>
            </a:extLst>
          </p:cNvPr>
          <p:cNvSpPr>
            <a:spLocks noGrp="1" noChangeArrowheads="1"/>
          </p:cNvSpPr>
          <p:nvPr>
            <p:ph type="dt" sz="half" idx="10"/>
          </p:nvPr>
        </p:nvSpPr>
        <p:spPr/>
        <p:txBody>
          <a:bodyPr/>
          <a:lstStyle>
            <a:lvl1pPr>
              <a:defRPr/>
            </a:lvl1pPr>
          </a:lstStyle>
          <a:p>
            <a:pPr>
              <a:defRPr/>
            </a:pPr>
            <a:endParaRPr lang="en-US"/>
          </a:p>
        </p:txBody>
      </p:sp>
      <p:sp>
        <p:nvSpPr>
          <p:cNvPr id="8" name="Rectangle 36">
            <a:extLst>
              <a:ext uri="{FF2B5EF4-FFF2-40B4-BE49-F238E27FC236}">
                <a16:creationId xmlns:a16="http://schemas.microsoft.com/office/drawing/2014/main" id="{DAC97FC5-7DE4-4504-4379-D095F0A3240B}"/>
              </a:ext>
            </a:extLst>
          </p:cNvPr>
          <p:cNvSpPr>
            <a:spLocks noGrp="1" noChangeArrowheads="1"/>
          </p:cNvSpPr>
          <p:nvPr>
            <p:ph type="ftr" sz="quarter" idx="11"/>
          </p:nvPr>
        </p:nvSpPr>
        <p:spPr/>
        <p:txBody>
          <a:bodyPr/>
          <a:lstStyle>
            <a:lvl1pPr>
              <a:defRPr/>
            </a:lvl1pPr>
          </a:lstStyle>
          <a:p>
            <a:pPr>
              <a:defRPr/>
            </a:pPr>
            <a:endParaRPr lang="en-US"/>
          </a:p>
        </p:txBody>
      </p:sp>
      <p:sp>
        <p:nvSpPr>
          <p:cNvPr id="9" name="Rectangle 37">
            <a:extLst>
              <a:ext uri="{FF2B5EF4-FFF2-40B4-BE49-F238E27FC236}">
                <a16:creationId xmlns:a16="http://schemas.microsoft.com/office/drawing/2014/main" id="{E0EA6888-75FB-407B-E137-7C0DA57838B5}"/>
              </a:ext>
            </a:extLst>
          </p:cNvPr>
          <p:cNvSpPr>
            <a:spLocks noGrp="1" noChangeArrowheads="1"/>
          </p:cNvSpPr>
          <p:nvPr>
            <p:ph type="sldNum" sz="quarter" idx="12"/>
          </p:nvPr>
        </p:nvSpPr>
        <p:spPr/>
        <p:txBody>
          <a:bodyPr/>
          <a:lstStyle>
            <a:lvl1pPr>
              <a:defRPr smtClean="0"/>
            </a:lvl1pPr>
          </a:lstStyle>
          <a:p>
            <a:pPr>
              <a:defRPr/>
            </a:pPr>
            <a:fld id="{E668F61C-35DC-4B79-9FA1-3558FF7CE09B}" type="slidenum">
              <a:rPr lang="en-US" altLang="en-US"/>
              <a:pPr>
                <a:defRPr/>
              </a:pPr>
              <a:t>‹#›</a:t>
            </a:fld>
            <a:endParaRPr lang="en-US" altLang="en-US"/>
          </a:p>
        </p:txBody>
      </p:sp>
    </p:spTree>
    <p:extLst>
      <p:ext uri="{BB962C8B-B14F-4D97-AF65-F5344CB8AC3E}">
        <p14:creationId xmlns:p14="http://schemas.microsoft.com/office/powerpoint/2010/main" val="21180879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a:extLst>
              <a:ext uri="{FF2B5EF4-FFF2-40B4-BE49-F238E27FC236}">
                <a16:creationId xmlns:a16="http://schemas.microsoft.com/office/drawing/2014/main" id="{1DD59262-0348-DB43-7E7B-92C258FB255F}"/>
              </a:ext>
            </a:extLst>
          </p:cNvPr>
          <p:cNvSpPr>
            <a:spLocks noGrp="1" noChangeArrowheads="1"/>
          </p:cNvSpPr>
          <p:nvPr>
            <p:ph type="dt" sz="half" idx="10"/>
          </p:nvPr>
        </p:nvSpPr>
        <p:spPr/>
        <p:txBody>
          <a:bodyPr/>
          <a:lstStyle>
            <a:lvl1pPr>
              <a:defRPr/>
            </a:lvl1pPr>
          </a:lstStyle>
          <a:p>
            <a:pPr>
              <a:defRPr/>
            </a:pPr>
            <a:endParaRPr lang="en-US"/>
          </a:p>
        </p:txBody>
      </p:sp>
      <p:sp>
        <p:nvSpPr>
          <p:cNvPr id="4" name="Rectangle 36">
            <a:extLst>
              <a:ext uri="{FF2B5EF4-FFF2-40B4-BE49-F238E27FC236}">
                <a16:creationId xmlns:a16="http://schemas.microsoft.com/office/drawing/2014/main" id="{DC22EFCA-0ADF-73AB-718F-D6C4756242E6}"/>
              </a:ext>
            </a:extLst>
          </p:cNvPr>
          <p:cNvSpPr>
            <a:spLocks noGrp="1" noChangeArrowheads="1"/>
          </p:cNvSpPr>
          <p:nvPr>
            <p:ph type="ftr" sz="quarter" idx="11"/>
          </p:nvPr>
        </p:nvSpPr>
        <p:spPr/>
        <p:txBody>
          <a:bodyPr/>
          <a:lstStyle>
            <a:lvl1pPr>
              <a:defRPr/>
            </a:lvl1pPr>
          </a:lstStyle>
          <a:p>
            <a:pPr>
              <a:defRPr/>
            </a:pPr>
            <a:endParaRPr lang="en-US"/>
          </a:p>
        </p:txBody>
      </p:sp>
      <p:sp>
        <p:nvSpPr>
          <p:cNvPr id="5" name="Rectangle 37">
            <a:extLst>
              <a:ext uri="{FF2B5EF4-FFF2-40B4-BE49-F238E27FC236}">
                <a16:creationId xmlns:a16="http://schemas.microsoft.com/office/drawing/2014/main" id="{F69623EC-8E66-C2A1-C82E-50446D4197C9}"/>
              </a:ext>
            </a:extLst>
          </p:cNvPr>
          <p:cNvSpPr>
            <a:spLocks noGrp="1" noChangeArrowheads="1"/>
          </p:cNvSpPr>
          <p:nvPr>
            <p:ph type="sldNum" sz="quarter" idx="12"/>
          </p:nvPr>
        </p:nvSpPr>
        <p:spPr/>
        <p:txBody>
          <a:bodyPr/>
          <a:lstStyle>
            <a:lvl1pPr>
              <a:defRPr smtClean="0"/>
            </a:lvl1pPr>
          </a:lstStyle>
          <a:p>
            <a:pPr>
              <a:defRPr/>
            </a:pPr>
            <a:fld id="{9E6B5554-FA75-4E86-A13A-CDAF27C31F27}" type="slidenum">
              <a:rPr lang="en-US" altLang="en-US"/>
              <a:pPr>
                <a:defRPr/>
              </a:pPr>
              <a:t>‹#›</a:t>
            </a:fld>
            <a:endParaRPr lang="en-US" altLang="en-US"/>
          </a:p>
        </p:txBody>
      </p:sp>
    </p:spTree>
    <p:extLst>
      <p:ext uri="{BB962C8B-B14F-4D97-AF65-F5344CB8AC3E}">
        <p14:creationId xmlns:p14="http://schemas.microsoft.com/office/powerpoint/2010/main" val="949907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a:extLst>
              <a:ext uri="{FF2B5EF4-FFF2-40B4-BE49-F238E27FC236}">
                <a16:creationId xmlns:a16="http://schemas.microsoft.com/office/drawing/2014/main" id="{715473E0-5559-F804-9090-F45FB0048C80}"/>
              </a:ext>
            </a:extLst>
          </p:cNvPr>
          <p:cNvSpPr>
            <a:spLocks noGrp="1" noChangeArrowheads="1"/>
          </p:cNvSpPr>
          <p:nvPr>
            <p:ph type="dt" sz="half" idx="10"/>
          </p:nvPr>
        </p:nvSpPr>
        <p:spPr/>
        <p:txBody>
          <a:bodyPr/>
          <a:lstStyle>
            <a:lvl1pPr>
              <a:defRPr/>
            </a:lvl1pPr>
          </a:lstStyle>
          <a:p>
            <a:pPr>
              <a:defRPr/>
            </a:pPr>
            <a:endParaRPr lang="en-US"/>
          </a:p>
        </p:txBody>
      </p:sp>
      <p:sp>
        <p:nvSpPr>
          <p:cNvPr id="3" name="Rectangle 36">
            <a:extLst>
              <a:ext uri="{FF2B5EF4-FFF2-40B4-BE49-F238E27FC236}">
                <a16:creationId xmlns:a16="http://schemas.microsoft.com/office/drawing/2014/main" id="{BBCA76AE-2E28-9F8A-5EE6-0B80A070F22A}"/>
              </a:ext>
            </a:extLst>
          </p:cNvPr>
          <p:cNvSpPr>
            <a:spLocks noGrp="1" noChangeArrowheads="1"/>
          </p:cNvSpPr>
          <p:nvPr>
            <p:ph type="ftr" sz="quarter" idx="11"/>
          </p:nvPr>
        </p:nvSpPr>
        <p:spPr/>
        <p:txBody>
          <a:bodyPr/>
          <a:lstStyle>
            <a:lvl1pPr>
              <a:defRPr/>
            </a:lvl1pPr>
          </a:lstStyle>
          <a:p>
            <a:pPr>
              <a:defRPr/>
            </a:pPr>
            <a:endParaRPr lang="en-US"/>
          </a:p>
        </p:txBody>
      </p:sp>
      <p:sp>
        <p:nvSpPr>
          <p:cNvPr id="4" name="Rectangle 37">
            <a:extLst>
              <a:ext uri="{FF2B5EF4-FFF2-40B4-BE49-F238E27FC236}">
                <a16:creationId xmlns:a16="http://schemas.microsoft.com/office/drawing/2014/main" id="{CEE71234-54C8-57CA-D690-3C02F8B4A3A1}"/>
              </a:ext>
            </a:extLst>
          </p:cNvPr>
          <p:cNvSpPr>
            <a:spLocks noGrp="1" noChangeArrowheads="1"/>
          </p:cNvSpPr>
          <p:nvPr>
            <p:ph type="sldNum" sz="quarter" idx="12"/>
          </p:nvPr>
        </p:nvSpPr>
        <p:spPr/>
        <p:txBody>
          <a:bodyPr/>
          <a:lstStyle>
            <a:lvl1pPr>
              <a:defRPr smtClean="0"/>
            </a:lvl1pPr>
          </a:lstStyle>
          <a:p>
            <a:pPr>
              <a:defRPr/>
            </a:pPr>
            <a:fld id="{51AF59A2-8ADD-4864-9BFD-7BF621015B14}" type="slidenum">
              <a:rPr lang="en-US" altLang="en-US"/>
              <a:pPr>
                <a:defRPr/>
              </a:pPr>
              <a:t>‹#›</a:t>
            </a:fld>
            <a:endParaRPr lang="en-US" altLang="en-US"/>
          </a:p>
        </p:txBody>
      </p:sp>
    </p:spTree>
    <p:extLst>
      <p:ext uri="{BB962C8B-B14F-4D97-AF65-F5344CB8AC3E}">
        <p14:creationId xmlns:p14="http://schemas.microsoft.com/office/powerpoint/2010/main" val="8086112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a:extLst>
              <a:ext uri="{FF2B5EF4-FFF2-40B4-BE49-F238E27FC236}">
                <a16:creationId xmlns:a16="http://schemas.microsoft.com/office/drawing/2014/main" id="{67BBBC5D-39C0-E83A-5F26-88A169227C25}"/>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B53F80C0-AA45-72F0-A4B7-DCADBFCA1201}"/>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D097DFC1-5EF0-A826-3C29-6B3F7C405E72}"/>
              </a:ext>
            </a:extLst>
          </p:cNvPr>
          <p:cNvSpPr>
            <a:spLocks noGrp="1" noChangeArrowheads="1"/>
          </p:cNvSpPr>
          <p:nvPr>
            <p:ph type="sldNum" sz="quarter" idx="12"/>
          </p:nvPr>
        </p:nvSpPr>
        <p:spPr/>
        <p:txBody>
          <a:bodyPr/>
          <a:lstStyle>
            <a:lvl1pPr>
              <a:defRPr smtClean="0"/>
            </a:lvl1pPr>
          </a:lstStyle>
          <a:p>
            <a:pPr>
              <a:defRPr/>
            </a:pPr>
            <a:fld id="{632669C9-D97E-449C-B1B0-CABC96403C34}" type="slidenum">
              <a:rPr lang="en-US" altLang="en-US"/>
              <a:pPr>
                <a:defRPr/>
              </a:pPr>
              <a:t>‹#›</a:t>
            </a:fld>
            <a:endParaRPr lang="en-US" altLang="en-US"/>
          </a:p>
        </p:txBody>
      </p:sp>
    </p:spTree>
    <p:extLst>
      <p:ext uri="{BB962C8B-B14F-4D97-AF65-F5344CB8AC3E}">
        <p14:creationId xmlns:p14="http://schemas.microsoft.com/office/powerpoint/2010/main" val="30837196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a:extLst>
              <a:ext uri="{FF2B5EF4-FFF2-40B4-BE49-F238E27FC236}">
                <a16:creationId xmlns:a16="http://schemas.microsoft.com/office/drawing/2014/main" id="{5796B415-E482-0ABA-87A0-CF66D8817476}"/>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208D26D7-8F88-895C-B231-C63EC1D06704}"/>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34FDBDD0-D3A8-D202-0F4C-75688DA285CE}"/>
              </a:ext>
            </a:extLst>
          </p:cNvPr>
          <p:cNvSpPr>
            <a:spLocks noGrp="1" noChangeArrowheads="1"/>
          </p:cNvSpPr>
          <p:nvPr>
            <p:ph type="sldNum" sz="quarter" idx="12"/>
          </p:nvPr>
        </p:nvSpPr>
        <p:spPr/>
        <p:txBody>
          <a:bodyPr/>
          <a:lstStyle>
            <a:lvl1pPr>
              <a:defRPr smtClean="0"/>
            </a:lvl1pPr>
          </a:lstStyle>
          <a:p>
            <a:pPr>
              <a:defRPr/>
            </a:pPr>
            <a:fld id="{95F2AD91-684D-4D77-AE4F-2CFFE84A6A71}" type="slidenum">
              <a:rPr lang="en-US" altLang="en-US"/>
              <a:pPr>
                <a:defRPr/>
              </a:pPr>
              <a:t>‹#›</a:t>
            </a:fld>
            <a:endParaRPr lang="en-US" altLang="en-US"/>
          </a:p>
        </p:txBody>
      </p:sp>
    </p:spTree>
    <p:extLst>
      <p:ext uri="{BB962C8B-B14F-4D97-AF65-F5344CB8AC3E}">
        <p14:creationId xmlns:p14="http://schemas.microsoft.com/office/powerpoint/2010/main" val="14999169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theme" Target="../theme/theme2.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598F0CD2-8E28-0196-2B26-040A583C6489}"/>
              </a:ext>
            </a:extLst>
          </p:cNvPr>
          <p:cNvGrpSpPr>
            <a:grpSpLocks/>
          </p:cNvGrpSpPr>
          <p:nvPr/>
        </p:nvGrpSpPr>
        <p:grpSpPr bwMode="auto">
          <a:xfrm>
            <a:off x="0" y="0"/>
            <a:ext cx="1447800" cy="6854825"/>
            <a:chOff x="0" y="0"/>
            <a:chExt cx="684" cy="4318"/>
          </a:xfrm>
        </p:grpSpPr>
        <p:sp>
          <p:nvSpPr>
            <p:cNvPr id="37891" name="Rectangle 3">
              <a:extLst>
                <a:ext uri="{FF2B5EF4-FFF2-40B4-BE49-F238E27FC236}">
                  <a16:creationId xmlns:a16="http://schemas.microsoft.com/office/drawing/2014/main" id="{BB28B39A-E552-3243-F67E-DA18870268C3}"/>
                </a:ext>
              </a:extLst>
            </p:cNvPr>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dirty="0">
                <a:latin typeface="Calibri" panose="020F0502020204030204" pitchFamily="34" charset="0"/>
              </a:endParaRPr>
            </a:p>
          </p:txBody>
        </p:sp>
        <p:grpSp>
          <p:nvGrpSpPr>
            <p:cNvPr id="1033" name="Group 4">
              <a:extLst>
                <a:ext uri="{FF2B5EF4-FFF2-40B4-BE49-F238E27FC236}">
                  <a16:creationId xmlns:a16="http://schemas.microsoft.com/office/drawing/2014/main" id="{FCB39ADA-4387-5DD4-28D3-9480AB72F3D7}"/>
                </a:ext>
              </a:extLst>
            </p:cNvPr>
            <p:cNvGrpSpPr>
              <a:grpSpLocks/>
            </p:cNvGrpSpPr>
            <p:nvPr/>
          </p:nvGrpSpPr>
          <p:grpSpPr bwMode="auto">
            <a:xfrm>
              <a:off x="48" y="102"/>
              <a:ext cx="96" cy="4128"/>
              <a:chOff x="48" y="102"/>
              <a:chExt cx="96" cy="4128"/>
            </a:xfrm>
          </p:grpSpPr>
          <p:sp>
            <p:nvSpPr>
              <p:cNvPr id="1034" name="Rectangle 5">
                <a:extLst>
                  <a:ext uri="{FF2B5EF4-FFF2-40B4-BE49-F238E27FC236}">
                    <a16:creationId xmlns:a16="http://schemas.microsoft.com/office/drawing/2014/main" id="{8B0C6602-F639-5FF2-13F4-62EAD51D1696}"/>
                  </a:ext>
                </a:extLst>
              </p:cNvPr>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35" name="Rectangle 6">
                <a:extLst>
                  <a:ext uri="{FF2B5EF4-FFF2-40B4-BE49-F238E27FC236}">
                    <a16:creationId xmlns:a16="http://schemas.microsoft.com/office/drawing/2014/main" id="{803D73D7-C1C9-1F9F-9156-897E51A52E20}"/>
                  </a:ext>
                </a:extLst>
              </p:cNvPr>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36" name="Rectangle 7">
                <a:extLst>
                  <a:ext uri="{FF2B5EF4-FFF2-40B4-BE49-F238E27FC236}">
                    <a16:creationId xmlns:a16="http://schemas.microsoft.com/office/drawing/2014/main" id="{0984B52C-C345-1619-72BA-35241F7FF4AC}"/>
                  </a:ext>
                </a:extLst>
              </p:cNvPr>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37" name="Rectangle 8">
                <a:extLst>
                  <a:ext uri="{FF2B5EF4-FFF2-40B4-BE49-F238E27FC236}">
                    <a16:creationId xmlns:a16="http://schemas.microsoft.com/office/drawing/2014/main" id="{FC40FBFC-9328-2626-2A2A-843732ADD5EC}"/>
                  </a:ext>
                </a:extLst>
              </p:cNvPr>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38" name="Rectangle 9">
                <a:extLst>
                  <a:ext uri="{FF2B5EF4-FFF2-40B4-BE49-F238E27FC236}">
                    <a16:creationId xmlns:a16="http://schemas.microsoft.com/office/drawing/2014/main" id="{17E796C2-EC83-41DF-32FE-84200B6E8EE0}"/>
                  </a:ext>
                </a:extLst>
              </p:cNvPr>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39" name="Rectangle 10">
                <a:extLst>
                  <a:ext uri="{FF2B5EF4-FFF2-40B4-BE49-F238E27FC236}">
                    <a16:creationId xmlns:a16="http://schemas.microsoft.com/office/drawing/2014/main" id="{FC65B5C8-ADB8-A9DF-EB80-09996DBE7228}"/>
                  </a:ext>
                </a:extLst>
              </p:cNvPr>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40" name="Rectangle 11">
                <a:extLst>
                  <a:ext uri="{FF2B5EF4-FFF2-40B4-BE49-F238E27FC236}">
                    <a16:creationId xmlns:a16="http://schemas.microsoft.com/office/drawing/2014/main" id="{DDBAF225-8136-E87B-5E24-DCDE94C12983}"/>
                  </a:ext>
                </a:extLst>
              </p:cNvPr>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41" name="Rectangle 12">
                <a:extLst>
                  <a:ext uri="{FF2B5EF4-FFF2-40B4-BE49-F238E27FC236}">
                    <a16:creationId xmlns:a16="http://schemas.microsoft.com/office/drawing/2014/main" id="{5BC7E8EF-8C04-A673-7ED5-22EA9BA090D7}"/>
                  </a:ext>
                </a:extLst>
              </p:cNvPr>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42" name="Rectangle 13">
                <a:extLst>
                  <a:ext uri="{FF2B5EF4-FFF2-40B4-BE49-F238E27FC236}">
                    <a16:creationId xmlns:a16="http://schemas.microsoft.com/office/drawing/2014/main" id="{575602DD-0195-2369-8B20-1FD7CB5DD906}"/>
                  </a:ext>
                </a:extLst>
              </p:cNvPr>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43" name="Rectangle 14">
                <a:extLst>
                  <a:ext uri="{FF2B5EF4-FFF2-40B4-BE49-F238E27FC236}">
                    <a16:creationId xmlns:a16="http://schemas.microsoft.com/office/drawing/2014/main" id="{355A6B12-CEA4-7A4B-B26B-C37BD9D490E2}"/>
                  </a:ext>
                </a:extLst>
              </p:cNvPr>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44" name="Rectangle 15">
                <a:extLst>
                  <a:ext uri="{FF2B5EF4-FFF2-40B4-BE49-F238E27FC236}">
                    <a16:creationId xmlns:a16="http://schemas.microsoft.com/office/drawing/2014/main" id="{C5B6AD59-D9AD-A619-2310-146068F4F69F}"/>
                  </a:ext>
                </a:extLst>
              </p:cNvPr>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45" name="Rectangle 16">
                <a:extLst>
                  <a:ext uri="{FF2B5EF4-FFF2-40B4-BE49-F238E27FC236}">
                    <a16:creationId xmlns:a16="http://schemas.microsoft.com/office/drawing/2014/main" id="{8DF078F1-3624-65E0-F813-01653BA1FBF5}"/>
                  </a:ext>
                </a:extLst>
              </p:cNvPr>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46" name="Rectangle 17">
                <a:extLst>
                  <a:ext uri="{FF2B5EF4-FFF2-40B4-BE49-F238E27FC236}">
                    <a16:creationId xmlns:a16="http://schemas.microsoft.com/office/drawing/2014/main" id="{E7FFD1C5-5065-2213-A7B8-F31B102BF8B3}"/>
                  </a:ext>
                </a:extLst>
              </p:cNvPr>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47" name="Rectangle 18">
                <a:extLst>
                  <a:ext uri="{FF2B5EF4-FFF2-40B4-BE49-F238E27FC236}">
                    <a16:creationId xmlns:a16="http://schemas.microsoft.com/office/drawing/2014/main" id="{474C445E-6488-B759-B05E-A0A0748DF769}"/>
                  </a:ext>
                </a:extLst>
              </p:cNvPr>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48" name="Rectangle 19">
                <a:extLst>
                  <a:ext uri="{FF2B5EF4-FFF2-40B4-BE49-F238E27FC236}">
                    <a16:creationId xmlns:a16="http://schemas.microsoft.com/office/drawing/2014/main" id="{8FC28E01-3CA8-64CF-53B6-1D77F3C8DD8B}"/>
                  </a:ext>
                </a:extLst>
              </p:cNvPr>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49" name="Rectangle 20">
                <a:extLst>
                  <a:ext uri="{FF2B5EF4-FFF2-40B4-BE49-F238E27FC236}">
                    <a16:creationId xmlns:a16="http://schemas.microsoft.com/office/drawing/2014/main" id="{B2EF0E4F-38F2-2617-D353-7A8B3F4B0E7A}"/>
                  </a:ext>
                </a:extLst>
              </p:cNvPr>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50" name="Rectangle 21">
                <a:extLst>
                  <a:ext uri="{FF2B5EF4-FFF2-40B4-BE49-F238E27FC236}">
                    <a16:creationId xmlns:a16="http://schemas.microsoft.com/office/drawing/2014/main" id="{69CD4C2E-0864-CB18-2D98-6CE2A0B3E97C}"/>
                  </a:ext>
                </a:extLst>
              </p:cNvPr>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51" name="Rectangle 22">
                <a:extLst>
                  <a:ext uri="{FF2B5EF4-FFF2-40B4-BE49-F238E27FC236}">
                    <a16:creationId xmlns:a16="http://schemas.microsoft.com/office/drawing/2014/main" id="{E4414374-1987-AEB8-AC5F-39138DB4EEF4}"/>
                  </a:ext>
                </a:extLst>
              </p:cNvPr>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52" name="Rectangle 23">
                <a:extLst>
                  <a:ext uri="{FF2B5EF4-FFF2-40B4-BE49-F238E27FC236}">
                    <a16:creationId xmlns:a16="http://schemas.microsoft.com/office/drawing/2014/main" id="{87D23D71-082D-405F-8DFB-580E202116B8}"/>
                  </a:ext>
                </a:extLst>
              </p:cNvPr>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53" name="Rectangle 24">
                <a:extLst>
                  <a:ext uri="{FF2B5EF4-FFF2-40B4-BE49-F238E27FC236}">
                    <a16:creationId xmlns:a16="http://schemas.microsoft.com/office/drawing/2014/main" id="{30E38449-3B1A-762A-2A09-87BD60464194}"/>
                  </a:ext>
                </a:extLst>
              </p:cNvPr>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54" name="Rectangle 25">
                <a:extLst>
                  <a:ext uri="{FF2B5EF4-FFF2-40B4-BE49-F238E27FC236}">
                    <a16:creationId xmlns:a16="http://schemas.microsoft.com/office/drawing/2014/main" id="{12C6C5D3-B6BA-69C8-1A1D-D1448CF1581D}"/>
                  </a:ext>
                </a:extLst>
              </p:cNvPr>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55" name="Rectangle 26">
                <a:extLst>
                  <a:ext uri="{FF2B5EF4-FFF2-40B4-BE49-F238E27FC236}">
                    <a16:creationId xmlns:a16="http://schemas.microsoft.com/office/drawing/2014/main" id="{FFF76EB3-BCEA-B27F-CFF0-C9C8FC7236E5}"/>
                  </a:ext>
                </a:extLst>
              </p:cNvPr>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56" name="Rectangle 27">
                <a:extLst>
                  <a:ext uri="{FF2B5EF4-FFF2-40B4-BE49-F238E27FC236}">
                    <a16:creationId xmlns:a16="http://schemas.microsoft.com/office/drawing/2014/main" id="{2F758DF3-4D4C-0233-EF2C-D41F3FC477C9}"/>
                  </a:ext>
                </a:extLst>
              </p:cNvPr>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57" name="Rectangle 28">
                <a:extLst>
                  <a:ext uri="{FF2B5EF4-FFF2-40B4-BE49-F238E27FC236}">
                    <a16:creationId xmlns:a16="http://schemas.microsoft.com/office/drawing/2014/main" id="{B1A45B67-BE29-966A-BA20-798AEE868A1F}"/>
                  </a:ext>
                </a:extLst>
              </p:cNvPr>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58" name="Rectangle 29">
                <a:extLst>
                  <a:ext uri="{FF2B5EF4-FFF2-40B4-BE49-F238E27FC236}">
                    <a16:creationId xmlns:a16="http://schemas.microsoft.com/office/drawing/2014/main" id="{B26C85B8-E762-C0D3-8900-C8552716E4B7}"/>
                  </a:ext>
                </a:extLst>
              </p:cNvPr>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59" name="Rectangle 30">
                <a:extLst>
                  <a:ext uri="{FF2B5EF4-FFF2-40B4-BE49-F238E27FC236}">
                    <a16:creationId xmlns:a16="http://schemas.microsoft.com/office/drawing/2014/main" id="{16A85AA8-9E00-93D6-4CA4-056F304D84D3}"/>
                  </a:ext>
                </a:extLst>
              </p:cNvPr>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60" name="Rectangle 31">
                <a:extLst>
                  <a:ext uri="{FF2B5EF4-FFF2-40B4-BE49-F238E27FC236}">
                    <a16:creationId xmlns:a16="http://schemas.microsoft.com/office/drawing/2014/main" id="{FC4DA4F8-F364-FC0A-66C6-A42931313429}"/>
                  </a:ext>
                </a:extLst>
              </p:cNvPr>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61" name="Rectangle 32">
                <a:extLst>
                  <a:ext uri="{FF2B5EF4-FFF2-40B4-BE49-F238E27FC236}">
                    <a16:creationId xmlns:a16="http://schemas.microsoft.com/office/drawing/2014/main" id="{7534B785-AB1C-68C7-47CA-274FC621DEB2}"/>
                  </a:ext>
                </a:extLst>
              </p:cNvPr>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62" name="Rectangle 33">
                <a:extLst>
                  <a:ext uri="{FF2B5EF4-FFF2-40B4-BE49-F238E27FC236}">
                    <a16:creationId xmlns:a16="http://schemas.microsoft.com/office/drawing/2014/main" id="{C6A67BE9-9829-C337-9ED4-C84175EF3930}"/>
                  </a:ext>
                </a:extLst>
              </p:cNvPr>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grpSp>
      </p:grpSp>
      <p:sp>
        <p:nvSpPr>
          <p:cNvPr id="1027" name="Rectangle 34">
            <a:extLst>
              <a:ext uri="{FF2B5EF4-FFF2-40B4-BE49-F238E27FC236}">
                <a16:creationId xmlns:a16="http://schemas.microsoft.com/office/drawing/2014/main" id="{8422AEB7-F477-5522-3120-A38F7B0705EF}"/>
              </a:ext>
            </a:extLst>
          </p:cNvPr>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37923" name="Rectangle 35">
            <a:extLst>
              <a:ext uri="{FF2B5EF4-FFF2-40B4-BE49-F238E27FC236}">
                <a16:creationId xmlns:a16="http://schemas.microsoft.com/office/drawing/2014/main" id="{7576B130-125F-A0FC-67DD-9C3B36684BD0}"/>
              </a:ext>
            </a:extLst>
          </p:cNvPr>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defRPr>
            </a:lvl1pPr>
          </a:lstStyle>
          <a:p>
            <a:pPr>
              <a:defRPr/>
            </a:pPr>
            <a:endParaRPr lang="en-US" dirty="0"/>
          </a:p>
        </p:txBody>
      </p:sp>
      <p:sp>
        <p:nvSpPr>
          <p:cNvPr id="37924" name="Rectangle 36">
            <a:extLst>
              <a:ext uri="{FF2B5EF4-FFF2-40B4-BE49-F238E27FC236}">
                <a16:creationId xmlns:a16="http://schemas.microsoft.com/office/drawing/2014/main" id="{AF845C94-12CA-E9B2-4CAF-C37AF5A423D9}"/>
              </a:ext>
            </a:extLst>
          </p:cNvPr>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defRPr>
            </a:lvl1pPr>
          </a:lstStyle>
          <a:p>
            <a:pPr>
              <a:defRPr/>
            </a:pPr>
            <a:endParaRPr lang="en-US" dirty="0"/>
          </a:p>
        </p:txBody>
      </p:sp>
      <p:sp>
        <p:nvSpPr>
          <p:cNvPr id="37925" name="Rectangle 37">
            <a:extLst>
              <a:ext uri="{FF2B5EF4-FFF2-40B4-BE49-F238E27FC236}">
                <a16:creationId xmlns:a16="http://schemas.microsoft.com/office/drawing/2014/main" id="{65C1B6AF-2BB9-6F77-3A5B-ED41E3F9E63F}"/>
              </a:ext>
            </a:extLst>
          </p:cNvPr>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defRPr>
            </a:lvl1pPr>
          </a:lstStyle>
          <a:p>
            <a:pPr>
              <a:defRPr/>
            </a:pPr>
            <a:fld id="{65A036BE-C698-4817-B8F4-7690D465CCD6}" type="slidenum">
              <a:rPr lang="en-US" altLang="en-US" smtClean="0"/>
              <a:pPr>
                <a:defRPr/>
              </a:pPr>
              <a:t>‹#›</a:t>
            </a:fld>
            <a:endParaRPr lang="en-US" altLang="en-US" dirty="0"/>
          </a:p>
        </p:txBody>
      </p:sp>
      <p:sp>
        <p:nvSpPr>
          <p:cNvPr id="37926" name="Rectangle 38">
            <a:extLst>
              <a:ext uri="{FF2B5EF4-FFF2-40B4-BE49-F238E27FC236}">
                <a16:creationId xmlns:a16="http://schemas.microsoft.com/office/drawing/2014/main" id="{26638F89-1808-5990-DF77-B55C8ED61663}"/>
              </a:ext>
            </a:extLst>
          </p:cNvPr>
          <p:cNvSpPr>
            <a:spLocks noGrp="1" noChangeArrowheads="1"/>
          </p:cNvSpPr>
          <p:nvPr>
            <p:ph type="body" idx="1"/>
          </p:nvPr>
        </p:nvSpPr>
        <p:spPr bwMode="auto">
          <a:xfrm>
            <a:off x="1560513"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64" r:id="rId13"/>
  </p:sldLayoutIdLst>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0" y="3"/>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Calibri" panose="020F0502020204030204" pitchFamily="34" charset="0"/>
              </a:endParaRPr>
            </a:p>
          </p:txBody>
        </p:sp>
        <p:grpSp>
          <p:nvGrpSpPr>
            <p:cNvPr id="3081"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grpSp>
      </p:grpSp>
      <p:sp>
        <p:nvSpPr>
          <p:cNvPr id="3075" name="Rectangle 34"/>
          <p:cNvSpPr>
            <a:spLocks noGrp="1" noChangeArrowheads="1"/>
          </p:cNvSpPr>
          <p:nvPr>
            <p:ph type="title"/>
          </p:nvPr>
        </p:nvSpPr>
        <p:spPr bwMode="auto">
          <a:xfrm>
            <a:off x="1524000" y="609600"/>
            <a:ext cx="103632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cs typeface="+mn-cs"/>
              </a:defRPr>
            </a:lvl1pPr>
          </a:lstStyle>
          <a:p>
            <a:pPr>
              <a:defRPr/>
            </a:pPr>
            <a:fld id="{29C1E47E-A244-4BEC-A489-9879E1058E1B}" type="slidenum">
              <a:rPr lang="en-US" smtClean="0"/>
              <a:pPr>
                <a:defRPr/>
              </a:pPr>
              <a:t>‹#›</a:t>
            </a:fld>
            <a:endParaRPr 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05443242"/>
      </p:ext>
    </p:extLst>
  </p:cSld>
  <p:clrMap bg1="dk2" tx1="lt1" bg2="dk1" tx2="lt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 id="2147483762" r:id="rId15"/>
    <p:sldLayoutId id="2147483763" r:id="rId16"/>
  </p:sldLayoutIdLst>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B9CDD187-4665-4441-9CE9-61C16AFDD123}"/>
              </a:ext>
            </a:extLst>
          </p:cNvPr>
          <p:cNvSpPr txBox="1">
            <a:spLocks/>
          </p:cNvSpPr>
          <p:nvPr/>
        </p:nvSpPr>
        <p:spPr bwMode="auto">
          <a:xfrm>
            <a:off x="2362200" y="5257800"/>
            <a:ext cx="7467600" cy="15240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tx2"/>
              </a:buClr>
              <a:buSzPct val="75000"/>
              <a:buFont typeface="Wingdings" pitchFamily="2" charset="2"/>
              <a:buNone/>
              <a:defRPr sz="3200">
                <a:solidFill>
                  <a:srgbClr val="FFFFFF"/>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3200" b="0" i="0" u="none" strike="noStrike" kern="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mn-cs"/>
              </a:rPr>
              <a:t>Dr. Andy Woods</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20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Senior Pastor – Sugar Land Bible Church</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20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President – Chafer Theological Seminary</a:t>
            </a:r>
          </a:p>
        </p:txBody>
      </p:sp>
      <p:pic>
        <p:nvPicPr>
          <p:cNvPr id="7" name="Picture 6">
            <a:extLst>
              <a:ext uri="{FF2B5EF4-FFF2-40B4-BE49-F238E27FC236}">
                <a16:creationId xmlns:a16="http://schemas.microsoft.com/office/drawing/2014/main" id="{1F1C9DD5-DAD3-475F-944B-639177036F1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5245395"/>
            <a:ext cx="913733" cy="1371600"/>
          </a:xfrm>
          <a:prstGeom prst="rect">
            <a:avLst/>
          </a:prstGeom>
        </p:spPr>
      </p:pic>
      <p:pic>
        <p:nvPicPr>
          <p:cNvPr id="4" name="Picture 3" descr="A picture containing text, nature, cloud&#10;&#10;Description automatically generated">
            <a:extLst>
              <a:ext uri="{FF2B5EF4-FFF2-40B4-BE49-F238E27FC236}">
                <a16:creationId xmlns:a16="http://schemas.microsoft.com/office/drawing/2014/main" id="{8CF67377-A97C-A301-B0CE-6C20FB982F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2000" y="457200"/>
            <a:ext cx="8128000" cy="4572000"/>
          </a:xfrm>
          <a:prstGeom prst="rect">
            <a:avLst/>
          </a:prstGeom>
          <a:ln>
            <a:solidFill>
              <a:schemeClr val="tx1"/>
            </a:solid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45768B7B-6C81-1CD4-CA24-3267707A5F76}"/>
              </a:ext>
            </a:extLst>
          </p:cNvPr>
          <p:cNvSpPr>
            <a:spLocks noGrp="1" noChangeArrowheads="1"/>
          </p:cNvSpPr>
          <p:nvPr>
            <p:ph type="title"/>
          </p:nvPr>
        </p:nvSpPr>
        <p:spPr>
          <a:xfrm>
            <a:off x="2667000" y="228600"/>
            <a:ext cx="7772400" cy="1143000"/>
          </a:xfrm>
        </p:spPr>
        <p:txBody>
          <a:bodyPr/>
          <a:lstStyle/>
          <a:p>
            <a:pPr eaLnBrk="1" hangingPunct="1"/>
            <a:r>
              <a:rPr lang="en-US" altLang="en-US"/>
              <a:t>Second Missionary Journey</a:t>
            </a:r>
          </a:p>
        </p:txBody>
      </p:sp>
      <p:pic>
        <p:nvPicPr>
          <p:cNvPr id="21507" name="Picture 3">
            <a:extLst>
              <a:ext uri="{FF2B5EF4-FFF2-40B4-BE49-F238E27FC236}">
                <a16:creationId xmlns:a16="http://schemas.microsoft.com/office/drawing/2014/main" id="{CD2D45E6-6F79-C286-A8AA-6206AF8F8F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228600"/>
            <a:ext cx="8534400"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31ACA90F-8759-9E5D-1F9F-8A39144CF501}"/>
              </a:ext>
            </a:extLst>
          </p:cNvPr>
          <p:cNvPicPr>
            <a:picLocks noChangeAspect="1"/>
          </p:cNvPicPr>
          <p:nvPr/>
        </p:nvPicPr>
        <p:blipFill>
          <a:blip r:embed="rId3"/>
          <a:stretch>
            <a:fillRect/>
          </a:stretch>
        </p:blipFill>
        <p:spPr>
          <a:xfrm>
            <a:off x="2819400" y="865717"/>
            <a:ext cx="2359917" cy="1011766"/>
          </a:xfrm>
          <a:prstGeom prst="rect">
            <a:avLst/>
          </a:prstGeom>
        </p:spPr>
      </p:pic>
      <p:pic>
        <p:nvPicPr>
          <p:cNvPr id="2" name="Picture 1">
            <a:extLst>
              <a:ext uri="{FF2B5EF4-FFF2-40B4-BE49-F238E27FC236}">
                <a16:creationId xmlns:a16="http://schemas.microsoft.com/office/drawing/2014/main" id="{D46E2317-82AD-1B73-4B5A-0E883E163B43}"/>
              </a:ext>
            </a:extLst>
          </p:cNvPr>
          <p:cNvPicPr>
            <a:picLocks noChangeAspect="1"/>
          </p:cNvPicPr>
          <p:nvPr/>
        </p:nvPicPr>
        <p:blipFill>
          <a:blip r:embed="rId3"/>
          <a:stretch>
            <a:fillRect/>
          </a:stretch>
        </p:blipFill>
        <p:spPr>
          <a:xfrm>
            <a:off x="2362200" y="2413654"/>
            <a:ext cx="2359917" cy="1011766"/>
          </a:xfrm>
          <a:prstGeom prst="rect">
            <a:avLst/>
          </a:prstGeom>
        </p:spPr>
      </p:pic>
    </p:spTree>
    <p:extLst>
      <p:ext uri="{BB962C8B-B14F-4D97-AF65-F5344CB8AC3E}">
        <p14:creationId xmlns:p14="http://schemas.microsoft.com/office/powerpoint/2010/main" val="34276472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7" name="Picture 3">
            <a:extLst>
              <a:ext uri="{FF2B5EF4-FFF2-40B4-BE49-F238E27FC236}">
                <a16:creationId xmlns:a16="http://schemas.microsoft.com/office/drawing/2014/main" id="{18C6265D-EB20-461E-AAB3-6BF18CC4705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56763" y="228600"/>
            <a:ext cx="8878475"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Oval 7">
            <a:extLst>
              <a:ext uri="{FF2B5EF4-FFF2-40B4-BE49-F238E27FC236}">
                <a16:creationId xmlns:a16="http://schemas.microsoft.com/office/drawing/2014/main" id="{D59317B2-169B-7F4B-988F-8DC2BB3DFDDB}"/>
              </a:ext>
            </a:extLst>
          </p:cNvPr>
          <p:cNvSpPr>
            <a:spLocks noChangeArrowheads="1"/>
          </p:cNvSpPr>
          <p:nvPr/>
        </p:nvSpPr>
        <p:spPr bwMode="auto">
          <a:xfrm>
            <a:off x="4953000" y="1458384"/>
            <a:ext cx="2057400" cy="1056216"/>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
        <p:nvSpPr>
          <p:cNvPr id="2" name="Oval 7">
            <a:extLst>
              <a:ext uri="{FF2B5EF4-FFF2-40B4-BE49-F238E27FC236}">
                <a16:creationId xmlns:a16="http://schemas.microsoft.com/office/drawing/2014/main" id="{ECFE538E-3818-BAE5-8D8C-10739C3823C7}"/>
              </a:ext>
            </a:extLst>
          </p:cNvPr>
          <p:cNvSpPr>
            <a:spLocks noChangeArrowheads="1"/>
          </p:cNvSpPr>
          <p:nvPr/>
        </p:nvSpPr>
        <p:spPr bwMode="auto">
          <a:xfrm>
            <a:off x="4953000" y="2695095"/>
            <a:ext cx="1752600" cy="886305"/>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15103128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49A613A-85F1-4E0D-982D-96A3538A6C49}"/>
              </a:ext>
            </a:extLst>
          </p:cNvPr>
          <p:cNvGraphicFramePr>
            <a:graphicFrameLocks noGrp="1"/>
          </p:cNvGraphicFramePr>
          <p:nvPr>
            <p:ph idx="1"/>
            <p:extLst>
              <p:ext uri="{D42A27DB-BD31-4B8C-83A1-F6EECF244321}">
                <p14:modId xmlns:p14="http://schemas.microsoft.com/office/powerpoint/2010/main" val="4168853830"/>
              </p:ext>
            </p:extLst>
          </p:nvPr>
        </p:nvGraphicFramePr>
        <p:xfrm>
          <a:off x="609600" y="381000"/>
          <a:ext cx="10972800" cy="6126480"/>
        </p:xfrm>
        <a:graphic>
          <a:graphicData uri="http://schemas.openxmlformats.org/drawingml/2006/table">
            <a:tbl>
              <a:tblPr firstRow="1" bandRow="1">
                <a:tableStyleId>{5C22544A-7EE6-4342-B048-85BDC9FD1C3A}</a:tableStyleId>
              </a:tblPr>
              <a:tblGrid>
                <a:gridCol w="4023360">
                  <a:extLst>
                    <a:ext uri="{9D8B030D-6E8A-4147-A177-3AD203B41FA5}">
                      <a16:colId xmlns:a16="http://schemas.microsoft.com/office/drawing/2014/main" val="690753193"/>
                    </a:ext>
                  </a:extLst>
                </a:gridCol>
                <a:gridCol w="2926080">
                  <a:extLst>
                    <a:ext uri="{9D8B030D-6E8A-4147-A177-3AD203B41FA5}">
                      <a16:colId xmlns:a16="http://schemas.microsoft.com/office/drawing/2014/main" val="286287145"/>
                    </a:ext>
                  </a:extLst>
                </a:gridCol>
                <a:gridCol w="4023360">
                  <a:extLst>
                    <a:ext uri="{9D8B030D-6E8A-4147-A177-3AD203B41FA5}">
                      <a16:colId xmlns:a16="http://schemas.microsoft.com/office/drawing/2014/main" val="1804750111"/>
                    </a:ext>
                  </a:extLst>
                </a:gridCol>
              </a:tblGrid>
              <a:tr h="1005840">
                <a:tc gridSpan="3">
                  <a:txBody>
                    <a:bodyPr/>
                    <a:lstStyle/>
                    <a:p>
                      <a:pPr algn="ctr"/>
                      <a:r>
                        <a:rPr lang="en-US" sz="3600" b="0" kern="1200" noProof="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What Happened to Christ’s Disciples?</a:t>
                      </a:r>
                      <a:endParaRPr lang="en-US" sz="3600" b="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txBody>
                  <a:tcPr anchor="ct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extLst>
                  <a:ext uri="{0D108BD9-81ED-4DB2-BD59-A6C34878D82A}">
                    <a16:rowId xmlns:a16="http://schemas.microsoft.com/office/drawing/2014/main" val="2169232981"/>
                  </a:ext>
                </a:extLst>
              </a:tr>
              <a:tr h="731520">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Disciple</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Place</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Martyrdom</a:t>
                      </a:r>
                    </a:p>
                  </a:txBody>
                  <a:tcPr anchor="ctr"/>
                </a:tc>
                <a:extLst>
                  <a:ext uri="{0D108BD9-81ED-4DB2-BD59-A6C34878D82A}">
                    <a16:rowId xmlns:a16="http://schemas.microsoft.com/office/drawing/2014/main" val="1318531292"/>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James the Son of Alpheus</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Jerusalem</a:t>
                      </a:r>
                    </a:p>
                  </a:txBody>
                  <a:tcPr anchor="ctr"/>
                </a:tc>
                <a:tc>
                  <a:txBody>
                    <a:bodyPr/>
                    <a:lstStyle/>
                    <a:p>
                      <a:pPr algn="ctr"/>
                      <a:r>
                        <a:rPr lang="en-US" sz="2800" dirty="0">
                          <a:latin typeface="Calibri" panose="020F0502020204030204" pitchFamily="34" charset="0"/>
                          <a:cs typeface="Calibri" panose="020F0502020204030204" pitchFamily="34" charset="0"/>
                        </a:rPr>
                        <a:t>Clubbed to death</a:t>
                      </a:r>
                    </a:p>
                  </a:txBody>
                  <a:tcPr anchor="ctr"/>
                </a:tc>
                <a:extLst>
                  <a:ext uri="{0D108BD9-81ED-4DB2-BD59-A6C34878D82A}">
                    <a16:rowId xmlns:a16="http://schemas.microsoft.com/office/drawing/2014/main" val="777567912"/>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Simon the Zealot</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Jerusalem</a:t>
                      </a:r>
                    </a:p>
                  </a:txBody>
                  <a:tcPr anchor="ctr"/>
                </a:tc>
                <a:tc>
                  <a:txBody>
                    <a:bodyPr/>
                    <a:lstStyle/>
                    <a:p>
                      <a:pPr algn="ctr"/>
                      <a:r>
                        <a:rPr lang="en-US" sz="2800" dirty="0">
                          <a:latin typeface="Calibri" panose="020F0502020204030204" pitchFamily="34" charset="0"/>
                          <a:cs typeface="Calibri" panose="020F0502020204030204" pitchFamily="34" charset="0"/>
                        </a:rPr>
                        <a:t>Martyred</a:t>
                      </a:r>
                    </a:p>
                  </a:txBody>
                  <a:tcPr anchor="ctr"/>
                </a:tc>
                <a:extLst>
                  <a:ext uri="{0D108BD9-81ED-4DB2-BD59-A6C34878D82A}">
                    <a16:rowId xmlns:a16="http://schemas.microsoft.com/office/drawing/2014/main" val="2088523037"/>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James the Son of Zebedee</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Judea (Acts 12:2)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Calibri" panose="020F0502020204030204" pitchFamily="34" charset="0"/>
                          <a:cs typeface="Calibri" panose="020F0502020204030204" pitchFamily="34" charset="0"/>
                        </a:rPr>
                        <a:t>Executed</a:t>
                      </a:r>
                    </a:p>
                  </a:txBody>
                  <a:tcPr anchor="ctr"/>
                </a:tc>
                <a:extLst>
                  <a:ext uri="{0D108BD9-81ED-4DB2-BD59-A6C34878D82A}">
                    <a16:rowId xmlns:a16="http://schemas.microsoft.com/office/drawing/2014/main" val="3167288718"/>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Thaddeus</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Mesopotamia</a:t>
                      </a:r>
                    </a:p>
                  </a:txBody>
                  <a:tcPr anchor="ctr"/>
                </a:tc>
                <a:tc>
                  <a:txBody>
                    <a:bodyPr/>
                    <a:lstStyle/>
                    <a:p>
                      <a:pPr algn="ctr"/>
                      <a:r>
                        <a:rPr lang="en-US" sz="2800" dirty="0">
                          <a:latin typeface="Calibri" panose="020F0502020204030204" pitchFamily="34" charset="0"/>
                          <a:cs typeface="Calibri" panose="020F0502020204030204" pitchFamily="34" charset="0"/>
                        </a:rPr>
                        <a:t>Beaten to death</a:t>
                      </a:r>
                    </a:p>
                  </a:txBody>
                  <a:tcPr anchor="ctr"/>
                </a:tc>
                <a:extLst>
                  <a:ext uri="{0D108BD9-81ED-4DB2-BD59-A6C34878D82A}">
                    <a16:rowId xmlns:a16="http://schemas.microsoft.com/office/drawing/2014/main" val="1287159523"/>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Peter</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Babylon, Rome</a:t>
                      </a:r>
                    </a:p>
                  </a:txBody>
                  <a:tcPr anchor="ctr"/>
                </a:tc>
                <a:tc>
                  <a:txBody>
                    <a:bodyPr/>
                    <a:lstStyle/>
                    <a:p>
                      <a:pPr algn="ctr"/>
                      <a:r>
                        <a:rPr lang="en-US" sz="2800" dirty="0">
                          <a:latin typeface="Calibri" panose="020F0502020204030204" pitchFamily="34" charset="0"/>
                          <a:cs typeface="Calibri" panose="020F0502020204030204" pitchFamily="34" charset="0"/>
                        </a:rPr>
                        <a:t>Crucified upside down</a:t>
                      </a:r>
                    </a:p>
                  </a:txBody>
                  <a:tcPr anchor="ctr"/>
                </a:tc>
                <a:extLst>
                  <a:ext uri="{0D108BD9-81ED-4DB2-BD59-A6C34878D82A}">
                    <a16:rowId xmlns:a16="http://schemas.microsoft.com/office/drawing/2014/main" val="1793763941"/>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Matthew</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Parthia (Tehran)</a:t>
                      </a:r>
                    </a:p>
                  </a:txBody>
                  <a:tcPr anchor="ctr"/>
                </a:tc>
                <a:tc>
                  <a:txBody>
                    <a:bodyPr/>
                    <a:lstStyle/>
                    <a:p>
                      <a:pPr algn="ctr"/>
                      <a:r>
                        <a:rPr lang="en-US" sz="2800" dirty="0">
                          <a:latin typeface="Calibri" panose="020F0502020204030204" pitchFamily="34" charset="0"/>
                          <a:cs typeface="Calibri" panose="020F0502020204030204" pitchFamily="34" charset="0"/>
                        </a:rPr>
                        <a:t>Beheaded</a:t>
                      </a:r>
                    </a:p>
                  </a:txBody>
                  <a:tcPr anchor="ctr"/>
                </a:tc>
                <a:extLst>
                  <a:ext uri="{0D108BD9-81ED-4DB2-BD59-A6C34878D82A}">
                    <a16:rowId xmlns:a16="http://schemas.microsoft.com/office/drawing/2014/main" val="183737382"/>
                  </a:ext>
                </a:extLst>
              </a:tr>
            </a:tbl>
          </a:graphicData>
        </a:graphic>
      </p:graphicFrame>
    </p:spTree>
    <p:extLst>
      <p:ext uri="{BB962C8B-B14F-4D97-AF65-F5344CB8AC3E}">
        <p14:creationId xmlns:p14="http://schemas.microsoft.com/office/powerpoint/2010/main" val="2671045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49A613A-85F1-4E0D-982D-96A3538A6C49}"/>
              </a:ext>
            </a:extLst>
          </p:cNvPr>
          <p:cNvGraphicFramePr>
            <a:graphicFrameLocks noGrp="1"/>
          </p:cNvGraphicFramePr>
          <p:nvPr>
            <p:ph idx="1"/>
            <p:extLst>
              <p:ext uri="{D42A27DB-BD31-4B8C-83A1-F6EECF244321}">
                <p14:modId xmlns:p14="http://schemas.microsoft.com/office/powerpoint/2010/main" val="1302945813"/>
              </p:ext>
            </p:extLst>
          </p:nvPr>
        </p:nvGraphicFramePr>
        <p:xfrm>
          <a:off x="609600" y="381000"/>
          <a:ext cx="10972800" cy="5821680"/>
        </p:xfrm>
        <a:graphic>
          <a:graphicData uri="http://schemas.openxmlformats.org/drawingml/2006/table">
            <a:tbl>
              <a:tblPr firstRow="1" bandRow="1">
                <a:tableStyleId>{5C22544A-7EE6-4342-B048-85BDC9FD1C3A}</a:tableStyleId>
              </a:tblPr>
              <a:tblGrid>
                <a:gridCol w="4023360">
                  <a:extLst>
                    <a:ext uri="{9D8B030D-6E8A-4147-A177-3AD203B41FA5}">
                      <a16:colId xmlns:a16="http://schemas.microsoft.com/office/drawing/2014/main" val="690753193"/>
                    </a:ext>
                  </a:extLst>
                </a:gridCol>
                <a:gridCol w="2926080">
                  <a:extLst>
                    <a:ext uri="{9D8B030D-6E8A-4147-A177-3AD203B41FA5}">
                      <a16:colId xmlns:a16="http://schemas.microsoft.com/office/drawing/2014/main" val="286287145"/>
                    </a:ext>
                  </a:extLst>
                </a:gridCol>
                <a:gridCol w="4023360">
                  <a:extLst>
                    <a:ext uri="{9D8B030D-6E8A-4147-A177-3AD203B41FA5}">
                      <a16:colId xmlns:a16="http://schemas.microsoft.com/office/drawing/2014/main" val="1804750111"/>
                    </a:ext>
                  </a:extLst>
                </a:gridCol>
              </a:tblGrid>
              <a:tr h="1005840">
                <a:tc gridSpan="3">
                  <a:txBody>
                    <a:bodyPr/>
                    <a:lstStyle/>
                    <a:p>
                      <a:pPr algn="ctr"/>
                      <a:r>
                        <a:rPr lang="en-US" sz="3600" b="0" kern="1200" noProof="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What Happened to Christ’s Disciples?</a:t>
                      </a:r>
                      <a:endParaRPr lang="en-US" sz="3600" b="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txBody>
                  <a:tcPr anchor="ct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extLst>
                  <a:ext uri="{0D108BD9-81ED-4DB2-BD59-A6C34878D82A}">
                    <a16:rowId xmlns:a16="http://schemas.microsoft.com/office/drawing/2014/main" val="2169232981"/>
                  </a:ext>
                </a:extLst>
              </a:tr>
              <a:tr h="731520">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Disciple</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Place</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Martyrdom</a:t>
                      </a:r>
                    </a:p>
                  </a:txBody>
                  <a:tcPr anchor="ctr"/>
                </a:tc>
                <a:extLst>
                  <a:ext uri="{0D108BD9-81ED-4DB2-BD59-A6C34878D82A}">
                    <a16:rowId xmlns:a16="http://schemas.microsoft.com/office/drawing/2014/main" val="1318531292"/>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John</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Asia Minor, Patmos, Ephesus</a:t>
                      </a:r>
                    </a:p>
                  </a:txBody>
                  <a:tcPr anchor="ctr"/>
                </a:tc>
                <a:tc>
                  <a:txBody>
                    <a:bodyPr/>
                    <a:lstStyle/>
                    <a:p>
                      <a:pPr algn="ctr"/>
                      <a:r>
                        <a:rPr lang="en-US" sz="2800" dirty="0">
                          <a:latin typeface="Calibri" panose="020F0502020204030204" pitchFamily="34" charset="0"/>
                          <a:cs typeface="Calibri" panose="020F0502020204030204" pitchFamily="34" charset="0"/>
                        </a:rPr>
                        <a:t>Fried in boiling oil</a:t>
                      </a:r>
                    </a:p>
                  </a:txBody>
                  <a:tcPr anchor="ctr"/>
                </a:tc>
                <a:extLst>
                  <a:ext uri="{0D108BD9-81ED-4DB2-BD59-A6C34878D82A}">
                    <a16:rowId xmlns:a16="http://schemas.microsoft.com/office/drawing/2014/main" val="777567912"/>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Philip</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E. Turkey</a:t>
                      </a:r>
                    </a:p>
                  </a:txBody>
                  <a:tcPr anchor="ctr"/>
                </a:tc>
                <a:tc>
                  <a:txBody>
                    <a:bodyPr/>
                    <a:lstStyle/>
                    <a:p>
                      <a:pPr algn="ctr"/>
                      <a:r>
                        <a:rPr lang="en-US" sz="2800" dirty="0">
                          <a:latin typeface="Calibri" panose="020F0502020204030204" pitchFamily="34" charset="0"/>
                          <a:cs typeface="Calibri" panose="020F0502020204030204" pitchFamily="34" charset="0"/>
                        </a:rPr>
                        <a:t>Tortured &amp; crucified</a:t>
                      </a:r>
                    </a:p>
                  </a:txBody>
                  <a:tcPr anchor="ctr"/>
                </a:tc>
                <a:extLst>
                  <a:ext uri="{0D108BD9-81ED-4DB2-BD59-A6C34878D82A}">
                    <a16:rowId xmlns:a16="http://schemas.microsoft.com/office/drawing/2014/main" val="2088523037"/>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Thomas</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India</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Calibri" panose="020F0502020204030204" pitchFamily="34" charset="0"/>
                          <a:cs typeface="Calibri" panose="020F0502020204030204" pitchFamily="34" charset="0"/>
                        </a:rPr>
                        <a:t>Speared</a:t>
                      </a:r>
                    </a:p>
                  </a:txBody>
                  <a:tcPr anchor="ctr"/>
                </a:tc>
                <a:extLst>
                  <a:ext uri="{0D108BD9-81ED-4DB2-BD59-A6C34878D82A}">
                    <a16:rowId xmlns:a16="http://schemas.microsoft.com/office/drawing/2014/main" val="3167288718"/>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Bartholomew</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India</a:t>
                      </a:r>
                    </a:p>
                  </a:txBody>
                  <a:tcPr anchor="ctr"/>
                </a:tc>
                <a:tc>
                  <a:txBody>
                    <a:bodyPr/>
                    <a:lstStyle/>
                    <a:p>
                      <a:pPr algn="ctr"/>
                      <a:r>
                        <a:rPr lang="en-US" sz="2800" dirty="0">
                          <a:latin typeface="Calibri" panose="020F0502020204030204" pitchFamily="34" charset="0"/>
                          <a:cs typeface="Calibri" panose="020F0502020204030204" pitchFamily="34" charset="0"/>
                        </a:rPr>
                        <a:t>Flayed &amp; crucified</a:t>
                      </a:r>
                    </a:p>
                  </a:txBody>
                  <a:tcPr anchor="ctr"/>
                </a:tc>
                <a:extLst>
                  <a:ext uri="{0D108BD9-81ED-4DB2-BD59-A6C34878D82A}">
                    <a16:rowId xmlns:a16="http://schemas.microsoft.com/office/drawing/2014/main" val="1287159523"/>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Andrew</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Ukraine, Russia, Greece</a:t>
                      </a:r>
                    </a:p>
                  </a:txBody>
                  <a:tcPr anchor="ctr"/>
                </a:tc>
                <a:tc>
                  <a:txBody>
                    <a:bodyPr/>
                    <a:lstStyle/>
                    <a:p>
                      <a:pPr algn="ctr"/>
                      <a:r>
                        <a:rPr lang="en-US" sz="2800" dirty="0">
                          <a:latin typeface="Calibri" panose="020F0502020204030204" pitchFamily="34" charset="0"/>
                          <a:cs typeface="Calibri" panose="020F0502020204030204" pitchFamily="34" charset="0"/>
                        </a:rPr>
                        <a:t>Hanged</a:t>
                      </a:r>
                    </a:p>
                  </a:txBody>
                  <a:tcPr anchor="ctr"/>
                </a:tc>
                <a:extLst>
                  <a:ext uri="{0D108BD9-81ED-4DB2-BD59-A6C34878D82A}">
                    <a16:rowId xmlns:a16="http://schemas.microsoft.com/office/drawing/2014/main" val="1793763941"/>
                  </a:ext>
                </a:extLst>
              </a:tr>
            </a:tbl>
          </a:graphicData>
        </a:graphic>
      </p:graphicFrame>
    </p:spTree>
    <p:extLst>
      <p:ext uri="{BB962C8B-B14F-4D97-AF65-F5344CB8AC3E}">
        <p14:creationId xmlns:p14="http://schemas.microsoft.com/office/powerpoint/2010/main" val="20095663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a:extLst>
              <a:ext uri="{FF2B5EF4-FFF2-40B4-BE49-F238E27FC236}">
                <a16:creationId xmlns:a16="http://schemas.microsoft.com/office/drawing/2014/main" id="{D2F4DE38-A661-4C13-9CF4-FF61811FB4D8}"/>
              </a:ext>
            </a:extLst>
          </p:cNvPr>
          <p:cNvSpPr>
            <a:spLocks noGrp="1"/>
          </p:cNvSpPr>
          <p:nvPr>
            <p:ph type="title"/>
          </p:nvPr>
        </p:nvSpPr>
        <p:spPr>
          <a:xfrm>
            <a:off x="3924300" y="228600"/>
            <a:ext cx="4343400" cy="838200"/>
          </a:xfrm>
        </p:spPr>
        <p:txBody>
          <a:bodyPr/>
          <a:lstStyle/>
          <a:p>
            <a:pPr algn="ctr"/>
            <a:r>
              <a:rPr lang="en-US" altLang="en-US" sz="3600" kern="1200" dirty="0">
                <a:solidFill>
                  <a:srgbClr val="00FFFF"/>
                </a:solidFill>
                <a:effectLst>
                  <a:outerShdw blurRad="38100" dist="38100" dir="2700000" algn="tl">
                    <a:srgbClr val="000000">
                      <a:alpha val="43137"/>
                    </a:srgbClr>
                  </a:outerShdw>
                </a:effectLst>
                <a:cs typeface="Calibri" panose="020F0502020204030204" pitchFamily="34" charset="0"/>
              </a:rPr>
              <a:t>Tertullian</a:t>
            </a:r>
            <a:br>
              <a:rPr lang="en-US" altLang="en-US" sz="2800" dirty="0">
                <a:cs typeface="Calibri" panose="020F0502020204030204" pitchFamily="34" charset="0"/>
              </a:rPr>
            </a:br>
            <a:r>
              <a:rPr lang="en-US" altLang="en-US" sz="2000" i="1" kern="1200" dirty="0">
                <a:solidFill>
                  <a:schemeClr val="tx1"/>
                </a:solidFill>
                <a:effectLst>
                  <a:outerShdw blurRad="38100" dist="38100" dir="2700000" algn="tl">
                    <a:srgbClr val="000000">
                      <a:alpha val="43137"/>
                    </a:srgbClr>
                  </a:outerShdw>
                </a:effectLst>
                <a:ea typeface="+mn-ea"/>
                <a:cs typeface="Calibri" panose="020F0502020204030204" pitchFamily="34" charset="0"/>
              </a:rPr>
              <a:t>Prescription Against Heretics</a:t>
            </a:r>
            <a:r>
              <a:rPr lang="en-US" altLang="en-US" sz="2000" kern="1200" dirty="0">
                <a:solidFill>
                  <a:schemeClr val="tx1"/>
                </a:solidFill>
                <a:effectLst>
                  <a:outerShdw blurRad="38100" dist="38100" dir="2700000" algn="tl">
                    <a:srgbClr val="000000">
                      <a:alpha val="43137"/>
                    </a:srgbClr>
                  </a:outerShdw>
                </a:effectLst>
                <a:ea typeface="+mn-ea"/>
                <a:cs typeface="Calibri" panose="020F0502020204030204" pitchFamily="34" charset="0"/>
              </a:rPr>
              <a:t>, 36</a:t>
            </a:r>
          </a:p>
        </p:txBody>
      </p:sp>
      <p:sp>
        <p:nvSpPr>
          <p:cNvPr id="48131" name="Rectangle 2">
            <a:extLst>
              <a:ext uri="{FF2B5EF4-FFF2-40B4-BE49-F238E27FC236}">
                <a16:creationId xmlns:a16="http://schemas.microsoft.com/office/drawing/2014/main" id="{072922F3-F32F-4892-88A3-281D86E9F467}"/>
              </a:ext>
            </a:extLst>
          </p:cNvPr>
          <p:cNvSpPr>
            <a:spLocks noChangeArrowheads="1"/>
          </p:cNvSpPr>
          <p:nvPr/>
        </p:nvSpPr>
        <p:spPr bwMode="auto">
          <a:xfrm>
            <a:off x="3352800" y="1600200"/>
            <a:ext cx="82296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just" eaLnBrk="1" hangingPunct="1"/>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“…where the Apostle John was first plunged, unhurt, into boiling oil, and thence remitted to his island-exile!”</a:t>
            </a:r>
          </a:p>
        </p:txBody>
      </p:sp>
      <p:pic>
        <p:nvPicPr>
          <p:cNvPr id="30724" name="Picture 2" descr="https://encrypted-tbn1.google.com/images?q=tbn:ANd9GcSFW5rXJH1NyQSWqHjx0R_SLfHRQvdG2FANlXR3dCrvMYBwFxLU3w">
            <a:extLst>
              <a:ext uri="{FF2B5EF4-FFF2-40B4-BE49-F238E27FC236}">
                <a16:creationId xmlns:a16="http://schemas.microsoft.com/office/drawing/2014/main" id="{6A94FC12-87EF-4AB7-9D23-819366DCA26E}"/>
              </a:ext>
            </a:extLst>
          </p:cNvPr>
          <p:cNvPicPr>
            <a:picLocks noChangeAspect="1" noChangeArrowheads="1"/>
          </p:cNvPicPr>
          <p:nvPr/>
        </p:nvPicPr>
        <p:blipFill>
          <a:blip r:embed="rId2"/>
          <a:srcRect/>
          <a:stretch>
            <a:fillRect/>
          </a:stretch>
        </p:blipFill>
        <p:spPr bwMode="auto">
          <a:xfrm>
            <a:off x="762000" y="1600200"/>
            <a:ext cx="2002973" cy="3657600"/>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 name="Picture 3">
            <a:extLst>
              <a:ext uri="{FF2B5EF4-FFF2-40B4-BE49-F238E27FC236}">
                <a16:creationId xmlns:a16="http://schemas.microsoft.com/office/drawing/2014/main" id="{09602CAA-BC8C-9F22-B5E7-4D66F5A9BCD9}"/>
              </a:ext>
            </a:extLst>
          </p:cNvPr>
          <p:cNvPicPr>
            <a:picLocks noChangeAspect="1"/>
          </p:cNvPicPr>
          <p:nvPr/>
        </p:nvPicPr>
        <p:blipFill>
          <a:blip r:embed="rId3"/>
          <a:stretch>
            <a:fillRect/>
          </a:stretch>
        </p:blipFill>
        <p:spPr>
          <a:xfrm>
            <a:off x="5461399" y="3429000"/>
            <a:ext cx="4012401" cy="27432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847589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5F768972-45C3-2522-A546-121E744C382C}"/>
              </a:ext>
            </a:extLst>
          </p:cNvPr>
          <p:cNvSpPr>
            <a:spLocks noGrp="1" noChangeArrowheads="1"/>
          </p:cNvSpPr>
          <p:nvPr>
            <p:ph type="title"/>
          </p:nvPr>
        </p:nvSpPr>
        <p:spPr>
          <a:xfrm>
            <a:off x="914400" y="228600"/>
            <a:ext cx="10363200" cy="1143000"/>
          </a:xfrm>
        </p:spPr>
        <p:txBody>
          <a:bodyPr/>
          <a:lstStyle/>
          <a:p>
            <a:pPr algn="ctr" eaLnBrk="1" hangingPunct="1"/>
            <a:r>
              <a:rPr lang="en-US" altLang="en-US" sz="4000" dirty="0"/>
              <a:t>Genuine Conversion? (2:13-16)</a:t>
            </a:r>
          </a:p>
        </p:txBody>
      </p:sp>
      <p:sp>
        <p:nvSpPr>
          <p:cNvPr id="19459" name="Rectangle 3">
            <a:extLst>
              <a:ext uri="{FF2B5EF4-FFF2-40B4-BE49-F238E27FC236}">
                <a16:creationId xmlns:a16="http://schemas.microsoft.com/office/drawing/2014/main" id="{4B2995C8-C57E-F31F-4617-006E20B39E1F}"/>
              </a:ext>
            </a:extLst>
          </p:cNvPr>
          <p:cNvSpPr>
            <a:spLocks noGrp="1" noChangeArrowheads="1"/>
          </p:cNvSpPr>
          <p:nvPr>
            <p:ph type="body" idx="1"/>
          </p:nvPr>
        </p:nvSpPr>
        <p:spPr>
          <a:xfrm>
            <a:off x="1571229" y="1946275"/>
            <a:ext cx="9401571" cy="3311525"/>
          </a:xfrm>
        </p:spPr>
        <p:txBody>
          <a:bodyPr/>
          <a:lstStyle/>
          <a:p>
            <a:pPr marL="457200" indent="-457200" eaLnBrk="1" hangingPunct="1">
              <a:spcBef>
                <a:spcPts val="0"/>
              </a:spcBef>
              <a:spcAft>
                <a:spcPts val="2400"/>
              </a:spcAft>
              <a:defRPr/>
            </a:pPr>
            <a:r>
              <a:rPr lang="en-US" dirty="0"/>
              <a:t>2:13 – Changed lives</a:t>
            </a:r>
          </a:p>
          <a:p>
            <a:pPr marL="457200" indent="-457200" eaLnBrk="1" hangingPunct="1">
              <a:spcBef>
                <a:spcPts val="0"/>
              </a:spcBef>
              <a:spcAft>
                <a:spcPts val="2400"/>
              </a:spcAft>
              <a:defRPr/>
            </a:pPr>
            <a:r>
              <a:rPr lang="en-US" dirty="0"/>
              <a:t>2:14-15 – Part of an elite group (Judean believers, Christ, apostles, and Paul)</a:t>
            </a:r>
          </a:p>
          <a:p>
            <a:pPr marL="457200" indent="-457200" eaLnBrk="1" hangingPunct="1">
              <a:spcBef>
                <a:spcPts val="0"/>
              </a:spcBef>
              <a:spcAft>
                <a:spcPts val="2400"/>
              </a:spcAft>
              <a:defRPr/>
            </a:pPr>
            <a:r>
              <a:rPr lang="en-US" b="1" u="sng" dirty="0">
                <a:solidFill>
                  <a:srgbClr val="FFFFCC"/>
                </a:solidFill>
              </a:rPr>
              <a:t>2:16 – Wrath stored up against enemies (Rom 2:5; Gen 15:16)</a:t>
            </a:r>
          </a:p>
        </p:txBody>
      </p:sp>
      <p:pic>
        <p:nvPicPr>
          <p:cNvPr id="4" name="Picture 3">
            <a:extLst>
              <a:ext uri="{FF2B5EF4-FFF2-40B4-BE49-F238E27FC236}">
                <a16:creationId xmlns:a16="http://schemas.microsoft.com/office/drawing/2014/main" id="{00782815-4CE1-D007-D606-96455232AE8D}"/>
              </a:ext>
            </a:extLst>
          </p:cNvPr>
          <p:cNvPicPr>
            <a:picLocks noChangeAspect="1"/>
          </p:cNvPicPr>
          <p:nvPr/>
        </p:nvPicPr>
        <p:blipFill>
          <a:blip r:embed="rId2"/>
          <a:stretch>
            <a:fillRect/>
          </a:stretch>
        </p:blipFill>
        <p:spPr>
          <a:xfrm>
            <a:off x="10626852" y="104274"/>
            <a:ext cx="955548" cy="914400"/>
          </a:xfrm>
          <a:prstGeom prst="rect">
            <a:avLst/>
          </a:prstGeom>
        </p:spPr>
      </p:pic>
    </p:spTree>
    <p:extLst>
      <p:ext uri="{BB962C8B-B14F-4D97-AF65-F5344CB8AC3E}">
        <p14:creationId xmlns:p14="http://schemas.microsoft.com/office/powerpoint/2010/main" val="3700525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602C17AF-9A1A-4B31-89B5-9777A9567F0D" descr="IMG_1193.JPG">
            <a:extLst>
              <a:ext uri="{FF2B5EF4-FFF2-40B4-BE49-F238E27FC236}">
                <a16:creationId xmlns:a16="http://schemas.microsoft.com/office/drawing/2014/main" id="{09E014D0-6969-DB1D-67FF-B71C0AE1CF6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3048"/>
          <a:stretch/>
        </p:blipFill>
        <p:spPr bwMode="auto">
          <a:xfrm>
            <a:off x="1454923" y="228600"/>
            <a:ext cx="9282155"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541626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B80CCD-1DEE-4ADD-9602-D3622AE68425}"/>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1969770"/>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Genesis 15:16</a:t>
            </a:r>
          </a:p>
          <a:p>
            <a:pPr algn="just" eaLnBrk="1" hangingPunct="1">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in the fourth generation they will return here, for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wrongdoing of the Amorite is not yet complete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4">
            <a:extLst>
              <a:ext uri="{FF2B5EF4-FFF2-40B4-BE49-F238E27FC236}">
                <a16:creationId xmlns:a16="http://schemas.microsoft.com/office/drawing/2014/main" id="{DE58E33B-ED95-44F9-816E-54593E37E1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79150" y="2438202"/>
            <a:ext cx="2633700" cy="2286198"/>
          </a:xfrm>
          <a:prstGeom prst="rect">
            <a:avLst/>
          </a:prstGeom>
          <a:ln>
            <a:solidFill>
              <a:schemeClr val="tx1"/>
            </a:solidFill>
          </a:ln>
        </p:spPr>
      </p:pic>
    </p:spTree>
    <p:extLst>
      <p:ext uri="{BB962C8B-B14F-4D97-AF65-F5344CB8AC3E}">
        <p14:creationId xmlns:p14="http://schemas.microsoft.com/office/powerpoint/2010/main" val="28516382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09C0FF-8EBB-4FB5-BF03-2AE4DED07FB1}"/>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defTabSz="685800">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2:5</a:t>
            </a:r>
          </a:p>
          <a:p>
            <a:pPr algn="just">
              <a:spcBef>
                <a:spcPts val="0"/>
              </a:spcBef>
              <a:spcAft>
                <a:spcPts val="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because of your stubbornness and unrepentant heart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are storing up wrath for yourself</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the day of wrath and revelation of the righteous judgment of God.”</a:t>
            </a:r>
            <a:endParaRPr lang="en-US" alt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C22BE35B-30DA-4713-9F1A-A80F6A49386A}"/>
              </a:ext>
            </a:extLst>
          </p:cNvPr>
          <p:cNvPicPr>
            <a:picLocks noChangeAspect="1"/>
          </p:cNvPicPr>
          <p:nvPr/>
        </p:nvPicPr>
        <p:blipFill>
          <a:blip r:embed="rId3"/>
          <a:stretch>
            <a:fillRect/>
          </a:stretch>
        </p:blipFill>
        <p:spPr>
          <a:xfrm>
            <a:off x="4326650" y="2514600"/>
            <a:ext cx="3538700" cy="2286000"/>
          </a:xfrm>
          <a:prstGeom prst="rect">
            <a:avLst/>
          </a:prstGeom>
          <a:ln>
            <a:solidFill>
              <a:schemeClr val="tx1"/>
            </a:solidFill>
          </a:ln>
        </p:spPr>
      </p:pic>
    </p:spTree>
    <p:extLst>
      <p:ext uri="{BB962C8B-B14F-4D97-AF65-F5344CB8AC3E}">
        <p14:creationId xmlns:p14="http://schemas.microsoft.com/office/powerpoint/2010/main" val="18978642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772875-B5BB-4042-BAEF-C990792B03F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609600" y="0"/>
            <a:ext cx="10972800" cy="5486400"/>
          </a:xfrm>
        </p:spPr>
        <p:txBody>
          <a:bodyPr/>
          <a:lstStyle/>
          <a:p>
            <a:pPr marL="0" indent="0" algn="ctr" defTabSz="685800">
              <a:spcBef>
                <a:spcPct val="0"/>
              </a:spcBef>
              <a:spcAft>
                <a:spcPts val="1200"/>
              </a:spcAft>
              <a:buNone/>
              <a:defRPr/>
            </a:pPr>
            <a:r>
              <a:rPr lang="en-US" sz="4000" kern="1200" dirty="0">
                <a:solidFill>
                  <a:schemeClr val="tx2"/>
                </a:solidFill>
                <a:ea typeface="+mj-ea"/>
                <a:cs typeface="Calibri" panose="020F0502020204030204" pitchFamily="34" charset="0"/>
              </a:rPr>
              <a:t>Genesis 6:1-3</a:t>
            </a:r>
          </a:p>
          <a:p>
            <a:pPr marL="0" indent="0" algn="just">
              <a:spcBef>
                <a:spcPts val="0"/>
              </a:spcBef>
              <a:buNone/>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latin typeface="Calibri" panose="020F0502020204030204" pitchFamily="34" charset="0"/>
                <a:cs typeface="Calibri" panose="020F0502020204030204" pitchFamily="34" charset="0"/>
              </a:rPr>
              <a:t>1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it came about, when men began to multiply on the face of the land, and daughters were born to them</a:t>
            </a:r>
            <a:r>
              <a:rPr lang="en-US" sz="3400" dirty="0">
                <a:effectLst/>
                <a:latin typeface="Calibri" panose="020F0502020204030204" pitchFamily="34" charset="0"/>
                <a:cs typeface="Calibri" panose="020F0502020204030204" pitchFamily="34" charset="0"/>
              </a:rPr>
              <a:t>, </a:t>
            </a:r>
            <a:r>
              <a:rPr lang="en-US" sz="3400" baseline="30000" dirty="0">
                <a:effectLst/>
                <a:latin typeface="Calibri" panose="020F0502020204030204" pitchFamily="34" charset="0"/>
                <a:cs typeface="Calibri" panose="020F0502020204030204" pitchFamily="34" charset="0"/>
              </a:rPr>
              <a:t>2 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the sons of God saw that the daughters of men were beautiful; and they took wives for themselves, whomever they chose. </a:t>
            </a:r>
            <a:r>
              <a:rPr lang="en-US" sz="3400" baseline="30000" dirty="0">
                <a:effectLst/>
                <a:latin typeface="Calibri" panose="020F0502020204030204" pitchFamily="34" charset="0"/>
                <a:cs typeface="Calibri" panose="020F0502020204030204" pitchFamily="34" charset="0"/>
              </a:rPr>
              <a:t>3</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Then the Lord said,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My Spirit shall not strive with man forever</a:t>
            </a:r>
            <a:r>
              <a:rPr lang="en-US" sz="3400" dirty="0">
                <a:effectLst>
                  <a:outerShdw blurRad="38100" dist="38100" dir="2700000" algn="tl">
                    <a:srgbClr val="000000">
                      <a:alpha val="43137"/>
                    </a:srgbClr>
                  </a:outerShdw>
                </a:effectLst>
                <a:cs typeface="Calibri" panose="020F0502020204030204" pitchFamily="34" charset="0"/>
              </a:rPr>
              <a:t>, because he also is flesh; nevertheless his days shall be one hundred and twenty years.”</a:t>
            </a:r>
          </a:p>
        </p:txBody>
      </p:sp>
    </p:spTree>
    <p:extLst>
      <p:ext uri="{BB962C8B-B14F-4D97-AF65-F5344CB8AC3E}">
        <p14:creationId xmlns:p14="http://schemas.microsoft.com/office/powerpoint/2010/main" val="34291405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7D1F20F1-5C25-1907-A402-4CC684CB6455}"/>
              </a:ext>
            </a:extLst>
          </p:cNvPr>
          <p:cNvSpPr>
            <a:spLocks noGrp="1" noChangeArrowheads="1"/>
          </p:cNvSpPr>
          <p:nvPr>
            <p:ph type="title"/>
          </p:nvPr>
        </p:nvSpPr>
        <p:spPr>
          <a:xfrm>
            <a:off x="914400" y="304800"/>
            <a:ext cx="10363200" cy="838200"/>
          </a:xfrm>
        </p:spPr>
        <p:txBody>
          <a:bodyPr/>
          <a:lstStyle/>
          <a:p>
            <a:pPr algn="ctr" eaLnBrk="1" hangingPunct="1"/>
            <a:r>
              <a:rPr lang="en-US" altLang="en-US" sz="4000" dirty="0"/>
              <a:t>Introductory Matters</a:t>
            </a:r>
          </a:p>
        </p:txBody>
      </p:sp>
      <p:graphicFrame>
        <p:nvGraphicFramePr>
          <p:cNvPr id="5" name="Table 5">
            <a:extLst>
              <a:ext uri="{FF2B5EF4-FFF2-40B4-BE49-F238E27FC236}">
                <a16:creationId xmlns:a16="http://schemas.microsoft.com/office/drawing/2014/main" id="{486E064E-667D-25BF-C874-23939810A56D}"/>
              </a:ext>
            </a:extLst>
          </p:cNvPr>
          <p:cNvGraphicFramePr>
            <a:graphicFrameLocks noGrp="1"/>
          </p:cNvGraphicFramePr>
          <p:nvPr>
            <p:extLst>
              <p:ext uri="{D42A27DB-BD31-4B8C-83A1-F6EECF244321}">
                <p14:modId xmlns:p14="http://schemas.microsoft.com/office/powerpoint/2010/main" val="1215075952"/>
              </p:ext>
            </p:extLst>
          </p:nvPr>
        </p:nvGraphicFramePr>
        <p:xfrm>
          <a:off x="975360" y="1371600"/>
          <a:ext cx="10241280" cy="4572000"/>
        </p:xfrm>
        <a:graphic>
          <a:graphicData uri="http://schemas.openxmlformats.org/drawingml/2006/table">
            <a:tbl>
              <a:tblPr firstRow="1" bandRow="1">
                <a:tableStyleId>{5940675A-B579-460E-94D1-54222C63F5DA}</a:tableStyleId>
              </a:tblPr>
              <a:tblGrid>
                <a:gridCol w="4206240">
                  <a:extLst>
                    <a:ext uri="{9D8B030D-6E8A-4147-A177-3AD203B41FA5}">
                      <a16:colId xmlns:a16="http://schemas.microsoft.com/office/drawing/2014/main" val="1535100101"/>
                    </a:ext>
                  </a:extLst>
                </a:gridCol>
                <a:gridCol w="1828800">
                  <a:extLst>
                    <a:ext uri="{9D8B030D-6E8A-4147-A177-3AD203B41FA5}">
                      <a16:colId xmlns:a16="http://schemas.microsoft.com/office/drawing/2014/main" val="223714573"/>
                    </a:ext>
                  </a:extLst>
                </a:gridCol>
                <a:gridCol w="4206240">
                  <a:extLst>
                    <a:ext uri="{9D8B030D-6E8A-4147-A177-3AD203B41FA5}">
                      <a16:colId xmlns:a16="http://schemas.microsoft.com/office/drawing/2014/main" val="2735129495"/>
                    </a:ext>
                  </a:extLst>
                </a:gridCol>
              </a:tblGrid>
              <a:tr h="914400">
                <a:tc>
                  <a:txBody>
                    <a:bodyPr/>
                    <a:lstStyle/>
                    <a:p>
                      <a:pPr marL="342900" indent="-342900" algn="l" rtl="0" eaLnBrk="1" fontAlgn="base" hangingPunct="1">
                        <a:spcBef>
                          <a:spcPts val="0"/>
                        </a:spcBef>
                        <a:spcAft>
                          <a:spcPts val="3600"/>
                        </a:spcAft>
                        <a:buClr>
                          <a:schemeClr val="tx2"/>
                        </a:buClr>
                        <a:buSzPct val="75000"/>
                        <a:buFont typeface="Wingdings" panose="05000000000000000000" pitchFamily="2" charset="2"/>
                        <a:buChar char="n"/>
                        <a:defRPr/>
                      </a:pPr>
                      <a:r>
                        <a:rPr lang="en-US" sz="3200" dirty="0">
                          <a:solidFill>
                            <a:schemeClr val="tx1"/>
                          </a:solidFill>
                          <a:effectLst>
                            <a:outerShdw blurRad="38100" dist="38100" dir="2700000" algn="tl">
                              <a:srgbClr val="000000"/>
                            </a:outerShdw>
                          </a:effectLst>
                          <a:latin typeface="Calibri" panose="020F0502020204030204" pitchFamily="34" charset="0"/>
                          <a:ea typeface="+mn-ea"/>
                          <a:cs typeface="+mn-cs"/>
                        </a:rPr>
                        <a:t>Authorship</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342900" indent="-342900" algn="l" rtl="0" eaLnBrk="1" fontAlgn="base" hangingPunct="1">
                        <a:spcBef>
                          <a:spcPts val="0"/>
                        </a:spcBef>
                        <a:spcAft>
                          <a:spcPts val="3600"/>
                        </a:spcAft>
                        <a:buClr>
                          <a:schemeClr val="tx2"/>
                        </a:buClr>
                        <a:buSzPct val="75000"/>
                        <a:buFont typeface="Wingdings" panose="05000000000000000000" pitchFamily="2" charset="2"/>
                        <a:buChar char="n"/>
                        <a:defRPr/>
                      </a:pPr>
                      <a:endParaRPr lang="en-US" sz="32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342900" indent="-342900" algn="l" defTabSz="914400" rtl="0" eaLnBrk="1" fontAlgn="base" latinLnBrk="0" hangingPunct="1">
                        <a:spcBef>
                          <a:spcPts val="0"/>
                        </a:spcBef>
                        <a:spcAft>
                          <a:spcPts val="3600"/>
                        </a:spcAft>
                        <a:buClr>
                          <a:schemeClr val="tx2"/>
                        </a:buClr>
                        <a:buSzPct val="75000"/>
                        <a:buFont typeface="Wingdings" panose="05000000000000000000" pitchFamily="2" charset="2"/>
                        <a:buChar char="n"/>
                        <a:defRPr/>
                      </a:pPr>
                      <a:r>
                        <a:rPr lang="en-US" sz="3200" kern="1200" dirty="0">
                          <a:solidFill>
                            <a:schemeClr val="tx1"/>
                          </a:solidFill>
                          <a:effectLst>
                            <a:outerShdw blurRad="38100" dist="38100" dir="2700000" algn="tl">
                              <a:srgbClr val="000000"/>
                            </a:outerShdw>
                          </a:effectLst>
                          <a:latin typeface="Calibri" panose="020F0502020204030204" pitchFamily="34" charset="0"/>
                          <a:ea typeface="+mn-ea"/>
                          <a:cs typeface="+mn-cs"/>
                        </a:rPr>
                        <a:t>Occasion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64737651"/>
                  </a:ext>
                </a:extLst>
              </a:tr>
              <a:tr h="914400">
                <a:tc>
                  <a:txBody>
                    <a:bodyPr/>
                    <a:lstStyle/>
                    <a:p>
                      <a:pPr marL="342900" indent="-342900" algn="l" rtl="0" eaLnBrk="1" fontAlgn="base" hangingPunct="1">
                        <a:spcBef>
                          <a:spcPts val="0"/>
                        </a:spcBef>
                        <a:spcAft>
                          <a:spcPts val="3600"/>
                        </a:spcAft>
                        <a:buClr>
                          <a:schemeClr val="tx2"/>
                        </a:buClr>
                        <a:buSzPct val="75000"/>
                        <a:buFont typeface="Wingdings" panose="05000000000000000000" pitchFamily="2" charset="2"/>
                        <a:buChar char="n"/>
                        <a:defRPr/>
                      </a:pPr>
                      <a:r>
                        <a:rPr lang="en-US" sz="3200" dirty="0">
                          <a:solidFill>
                            <a:schemeClr val="tx1"/>
                          </a:solidFill>
                          <a:effectLst>
                            <a:outerShdw blurRad="38100" dist="38100" dir="2700000" algn="tl">
                              <a:srgbClr val="000000"/>
                            </a:outerShdw>
                          </a:effectLst>
                          <a:latin typeface="Calibri" panose="020F0502020204030204" pitchFamily="34" charset="0"/>
                          <a:ea typeface="+mn-ea"/>
                          <a:cs typeface="+mn-cs"/>
                        </a:rPr>
                        <a:t>Recipients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342900" indent="-342900" algn="l" rtl="0" eaLnBrk="1" fontAlgn="base" hangingPunct="1">
                        <a:spcBef>
                          <a:spcPts val="0"/>
                        </a:spcBef>
                        <a:spcAft>
                          <a:spcPts val="3600"/>
                        </a:spcAft>
                        <a:buClr>
                          <a:schemeClr val="tx2"/>
                        </a:buClr>
                        <a:buSzPct val="75000"/>
                        <a:buFont typeface="Wingdings" panose="05000000000000000000" pitchFamily="2" charset="2"/>
                        <a:buChar char="n"/>
                        <a:defRPr/>
                      </a:pPr>
                      <a:endParaRPr lang="en-US" sz="32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342900" indent="-342900" algn="l" defTabSz="914400" rtl="0" eaLnBrk="1" fontAlgn="base" latinLnBrk="0" hangingPunct="1">
                        <a:spcBef>
                          <a:spcPts val="0"/>
                        </a:spcBef>
                        <a:spcAft>
                          <a:spcPts val="3600"/>
                        </a:spcAft>
                        <a:buClr>
                          <a:schemeClr val="tx2"/>
                        </a:buClr>
                        <a:buSzPct val="75000"/>
                        <a:buFont typeface="Wingdings" panose="05000000000000000000" pitchFamily="2" charset="2"/>
                        <a:buChar char="n"/>
                        <a:defRPr/>
                      </a:pPr>
                      <a:r>
                        <a:rPr lang="en-US" sz="3200" kern="1200" dirty="0">
                          <a:solidFill>
                            <a:schemeClr val="tx1"/>
                          </a:solidFill>
                          <a:effectLst>
                            <a:outerShdw blurRad="38100" dist="38100" dir="2700000" algn="tl">
                              <a:srgbClr val="000000"/>
                            </a:outerShdw>
                          </a:effectLst>
                          <a:latin typeface="Calibri" panose="020F0502020204030204" pitchFamily="34" charset="0"/>
                          <a:ea typeface="+mn-ea"/>
                          <a:cs typeface="+mn-cs"/>
                        </a:rPr>
                        <a:t>Structure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35044558"/>
                  </a:ext>
                </a:extLst>
              </a:tr>
              <a:tr h="914400">
                <a:tc>
                  <a:txBody>
                    <a:bodyPr/>
                    <a:lstStyle/>
                    <a:p>
                      <a:pPr marL="342900" marR="0" lvl="0" indent="-342900" algn="l" defTabSz="914400" rtl="0" eaLnBrk="1" fontAlgn="base" latinLnBrk="0" hangingPunct="1">
                        <a:lnSpc>
                          <a:spcPct val="100000"/>
                        </a:lnSpc>
                        <a:spcBef>
                          <a:spcPts val="0"/>
                        </a:spcBef>
                        <a:spcAft>
                          <a:spcPts val="3600"/>
                        </a:spcAft>
                        <a:buClr>
                          <a:schemeClr val="tx2"/>
                        </a:buClr>
                        <a:buSzPct val="75000"/>
                        <a:buFont typeface="Wingdings" panose="05000000000000000000" pitchFamily="2" charset="2"/>
                        <a:buChar char="n"/>
                        <a:tabLst/>
                        <a:defRPr/>
                      </a:pPr>
                      <a:r>
                        <a:rPr lang="en-US" sz="3200" dirty="0">
                          <a:solidFill>
                            <a:schemeClr val="tx1"/>
                          </a:solidFill>
                          <a:effectLst>
                            <a:outerShdw blurRad="38100" dist="38100" dir="2700000" algn="tl">
                              <a:srgbClr val="000000"/>
                            </a:outerShdw>
                          </a:effectLst>
                          <a:latin typeface="Calibri" panose="020F0502020204030204" pitchFamily="34" charset="0"/>
                          <a:ea typeface="+mn-ea"/>
                          <a:cs typeface="+mn-cs"/>
                        </a:rPr>
                        <a:t>Place of writing</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342900" marR="0" lvl="0" indent="-342900" algn="l" defTabSz="914400" rtl="0" eaLnBrk="1" fontAlgn="base" latinLnBrk="0" hangingPunct="1">
                        <a:lnSpc>
                          <a:spcPct val="100000"/>
                        </a:lnSpc>
                        <a:spcBef>
                          <a:spcPts val="0"/>
                        </a:spcBef>
                        <a:spcAft>
                          <a:spcPts val="3600"/>
                        </a:spcAft>
                        <a:buClr>
                          <a:schemeClr val="tx2"/>
                        </a:buClr>
                        <a:buSzPct val="75000"/>
                        <a:buFont typeface="Wingdings" panose="05000000000000000000" pitchFamily="2" charset="2"/>
                        <a:buChar char="n"/>
                        <a:tabLst/>
                        <a:defRPr/>
                      </a:pPr>
                      <a:endParaRPr lang="en-US" sz="32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342900" indent="-342900" algn="l" defTabSz="914400" rtl="0" eaLnBrk="1" fontAlgn="base" latinLnBrk="0" hangingPunct="1">
                        <a:spcBef>
                          <a:spcPts val="0"/>
                        </a:spcBef>
                        <a:spcAft>
                          <a:spcPts val="3600"/>
                        </a:spcAft>
                        <a:buClr>
                          <a:schemeClr val="tx2"/>
                        </a:buClr>
                        <a:buSzPct val="75000"/>
                        <a:buFont typeface="Wingdings" panose="05000000000000000000" pitchFamily="2" charset="2"/>
                        <a:buChar char="n"/>
                        <a:defRPr/>
                      </a:pPr>
                      <a:r>
                        <a:rPr lang="en-US" sz="3200" kern="1200" dirty="0">
                          <a:solidFill>
                            <a:schemeClr val="tx1"/>
                          </a:solidFill>
                          <a:effectLst>
                            <a:outerShdw blurRad="38100" dist="38100" dir="2700000" algn="tl">
                              <a:srgbClr val="000000"/>
                            </a:outerShdw>
                          </a:effectLst>
                          <a:latin typeface="Calibri" panose="020F0502020204030204" pitchFamily="34" charset="0"/>
                          <a:ea typeface="+mn-ea"/>
                          <a:cs typeface="+mn-cs"/>
                        </a:rPr>
                        <a:t>Unique characteristics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64260810"/>
                  </a:ext>
                </a:extLst>
              </a:tr>
              <a:tr h="914400">
                <a:tc>
                  <a:txBody>
                    <a:bodyPr/>
                    <a:lstStyle/>
                    <a:p>
                      <a:pPr marL="342900" marR="0" lvl="0" indent="-342900" algn="l" defTabSz="914400" rtl="0" eaLnBrk="1" fontAlgn="base" latinLnBrk="0" hangingPunct="1">
                        <a:lnSpc>
                          <a:spcPct val="100000"/>
                        </a:lnSpc>
                        <a:spcBef>
                          <a:spcPts val="0"/>
                        </a:spcBef>
                        <a:spcAft>
                          <a:spcPts val="3600"/>
                        </a:spcAft>
                        <a:buClr>
                          <a:schemeClr val="tx2"/>
                        </a:buClr>
                        <a:buSzPct val="75000"/>
                        <a:buFont typeface="Wingdings" panose="05000000000000000000" pitchFamily="2" charset="2"/>
                        <a:buChar char="n"/>
                        <a:tabLst/>
                        <a:defRPr/>
                      </a:pPr>
                      <a:r>
                        <a:rPr lang="en-US" sz="3200" dirty="0">
                          <a:solidFill>
                            <a:schemeClr val="tx1"/>
                          </a:solidFill>
                          <a:effectLst>
                            <a:outerShdw blurRad="38100" dist="38100" dir="2700000" algn="tl">
                              <a:srgbClr val="000000"/>
                            </a:outerShdw>
                          </a:effectLst>
                          <a:latin typeface="Calibri" panose="020F0502020204030204" pitchFamily="34" charset="0"/>
                          <a:ea typeface="+mn-ea"/>
                          <a:cs typeface="+mn-cs"/>
                        </a:rPr>
                        <a:t>Date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342900" marR="0" lvl="0" indent="-342900" algn="l" defTabSz="914400" rtl="0" eaLnBrk="1" fontAlgn="base" latinLnBrk="0" hangingPunct="1">
                        <a:lnSpc>
                          <a:spcPct val="100000"/>
                        </a:lnSpc>
                        <a:spcBef>
                          <a:spcPts val="0"/>
                        </a:spcBef>
                        <a:spcAft>
                          <a:spcPts val="3600"/>
                        </a:spcAft>
                        <a:buClr>
                          <a:schemeClr val="tx2"/>
                        </a:buClr>
                        <a:buSzPct val="75000"/>
                        <a:buFont typeface="Wingdings" panose="05000000000000000000" pitchFamily="2" charset="2"/>
                        <a:buChar char="n"/>
                        <a:tabLst/>
                        <a:defRPr/>
                      </a:pPr>
                      <a:endParaRPr lang="en-US" sz="32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342900" marR="0" lvl="0" indent="-342900" algn="l" defTabSz="914400" rtl="0" eaLnBrk="1" fontAlgn="base" latinLnBrk="0" hangingPunct="1">
                        <a:lnSpc>
                          <a:spcPct val="100000"/>
                        </a:lnSpc>
                        <a:spcBef>
                          <a:spcPts val="0"/>
                        </a:spcBef>
                        <a:spcAft>
                          <a:spcPts val="3600"/>
                        </a:spcAft>
                        <a:buClr>
                          <a:schemeClr val="tx2"/>
                        </a:buClr>
                        <a:buSzPct val="75000"/>
                        <a:buFont typeface="Wingdings" panose="05000000000000000000" pitchFamily="2" charset="2"/>
                        <a:buChar char="n"/>
                        <a:tabLst/>
                        <a:defRPr/>
                      </a:pPr>
                      <a:r>
                        <a:rPr lang="en-US" sz="3200" kern="1200" dirty="0">
                          <a:solidFill>
                            <a:schemeClr val="tx1"/>
                          </a:solidFill>
                          <a:effectLst>
                            <a:outerShdw blurRad="38100" dist="38100" dir="2700000" algn="tl">
                              <a:srgbClr val="000000"/>
                            </a:outerShdw>
                          </a:effectLst>
                          <a:latin typeface="Calibri" panose="020F0502020204030204" pitchFamily="34" charset="0"/>
                          <a:ea typeface="+mn-ea"/>
                          <a:cs typeface="+mn-cs"/>
                        </a:rPr>
                        <a:t>Purpose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00988564"/>
                  </a:ext>
                </a:extLst>
              </a:tr>
              <a:tr h="914400">
                <a:tc>
                  <a:txBody>
                    <a:bodyPr/>
                    <a:lstStyle/>
                    <a:p>
                      <a:pPr marL="342900" marR="0" lvl="0" indent="-342900" algn="l" defTabSz="914400" rtl="0" eaLnBrk="1" fontAlgn="base" latinLnBrk="0" hangingPunct="1">
                        <a:lnSpc>
                          <a:spcPct val="100000"/>
                        </a:lnSpc>
                        <a:spcBef>
                          <a:spcPts val="0"/>
                        </a:spcBef>
                        <a:spcAft>
                          <a:spcPts val="3600"/>
                        </a:spcAft>
                        <a:buClr>
                          <a:schemeClr val="tx2"/>
                        </a:buClr>
                        <a:buSzPct val="75000"/>
                        <a:buFont typeface="Wingdings" panose="05000000000000000000" pitchFamily="2" charset="2"/>
                        <a:buChar char="n"/>
                        <a:tabLst/>
                        <a:defRPr/>
                      </a:pPr>
                      <a:r>
                        <a:rPr lang="en-US" sz="3200" dirty="0">
                          <a:solidFill>
                            <a:schemeClr val="tx1"/>
                          </a:solidFill>
                          <a:effectLst>
                            <a:outerShdw blurRad="38100" dist="38100" dir="2700000" algn="tl">
                              <a:srgbClr val="000000"/>
                            </a:outerShdw>
                          </a:effectLst>
                          <a:latin typeface="Calibri" panose="020F0502020204030204" pitchFamily="34" charset="0"/>
                          <a:ea typeface="+mn-ea"/>
                          <a:cs typeface="+mn-cs"/>
                        </a:rPr>
                        <a:t>Audience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342900" marR="0" lvl="0" indent="-342900" algn="l" defTabSz="914400" rtl="0" eaLnBrk="1" fontAlgn="base" latinLnBrk="0" hangingPunct="1">
                        <a:lnSpc>
                          <a:spcPct val="100000"/>
                        </a:lnSpc>
                        <a:spcBef>
                          <a:spcPts val="0"/>
                        </a:spcBef>
                        <a:spcAft>
                          <a:spcPts val="3600"/>
                        </a:spcAft>
                        <a:buClr>
                          <a:schemeClr val="tx2"/>
                        </a:buClr>
                        <a:buSzPct val="75000"/>
                        <a:buFont typeface="Wingdings" panose="05000000000000000000" pitchFamily="2" charset="2"/>
                        <a:buChar char="n"/>
                        <a:tabLst/>
                        <a:defRPr/>
                      </a:pPr>
                      <a:endParaRPr lang="en-US" sz="32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342900" indent="-342900" algn="l" defTabSz="914400" rtl="0" eaLnBrk="1" fontAlgn="base" latinLnBrk="0" hangingPunct="1">
                        <a:spcBef>
                          <a:spcPts val="0"/>
                        </a:spcBef>
                        <a:spcAft>
                          <a:spcPts val="3600"/>
                        </a:spcAft>
                        <a:buClr>
                          <a:schemeClr val="tx2"/>
                        </a:buClr>
                        <a:buSzPct val="75000"/>
                        <a:buFont typeface="Wingdings" panose="05000000000000000000" pitchFamily="2" charset="2"/>
                        <a:buChar char="n"/>
                        <a:defRPr/>
                      </a:pPr>
                      <a:r>
                        <a:rPr lang="en-US" sz="3200" kern="1200" dirty="0">
                          <a:solidFill>
                            <a:schemeClr val="tx1"/>
                          </a:solidFill>
                          <a:effectLst>
                            <a:outerShdw blurRad="38100" dist="38100" dir="2700000" algn="tl">
                              <a:srgbClr val="000000"/>
                            </a:outerShdw>
                          </a:effectLst>
                          <a:latin typeface="Calibri" panose="020F0502020204030204" pitchFamily="34" charset="0"/>
                          <a:ea typeface="+mn-ea"/>
                          <a:cs typeface="+mn-cs"/>
                        </a:rPr>
                        <a:t>Message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21658093"/>
                  </a:ext>
                </a:extLst>
              </a:tr>
            </a:tbl>
          </a:graphicData>
        </a:graphic>
      </p:graphicFrame>
      <p:pic>
        <p:nvPicPr>
          <p:cNvPr id="4" name="Picture 3">
            <a:extLst>
              <a:ext uri="{FF2B5EF4-FFF2-40B4-BE49-F238E27FC236}">
                <a16:creationId xmlns:a16="http://schemas.microsoft.com/office/drawing/2014/main" id="{3E475D7B-4742-D9BA-4513-8FAFF084FD63}"/>
              </a:ext>
            </a:extLst>
          </p:cNvPr>
          <p:cNvPicPr>
            <a:picLocks noChangeAspect="1"/>
          </p:cNvPicPr>
          <p:nvPr/>
        </p:nvPicPr>
        <p:blipFill>
          <a:blip r:embed="rId2"/>
          <a:stretch>
            <a:fillRect/>
          </a:stretch>
        </p:blipFill>
        <p:spPr>
          <a:xfrm>
            <a:off x="10626852" y="104274"/>
            <a:ext cx="955548" cy="9144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C7646D-A4DB-4B07-AB30-C33CD83C57F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5047536"/>
          </a:xfrm>
          <a:prstGeom prst="rect">
            <a:avLst/>
          </a:prstGeom>
          <a:noFill/>
          <a:ln w="28575">
            <a:noFill/>
            <a:miter lim="800000"/>
            <a:headEnd/>
            <a:tailEnd/>
          </a:ln>
        </p:spPr>
        <p:txBody>
          <a:bodyPr wrap="square">
            <a:spAutoFit/>
          </a:bodyPr>
          <a:lstStyle/>
          <a:p>
            <a:pPr algn="ctr" defTabSz="685800">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24:36-39</a:t>
            </a:r>
          </a:p>
          <a:p>
            <a:pPr algn="just"/>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36</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of that day and hour no one knows, not even the angels of heaven, nor the Son, but the Father alone.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37</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the coming of the Son of Man will be just like the days of Noah.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38</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as in those days before the flood they were eating and drinking, marrying and giving in marriage, until the day that Noah entered the ark,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39</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they did not understand until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flood came and took them all away</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so will the coming of the Son of Man be.”</a:t>
            </a:r>
          </a:p>
        </p:txBody>
      </p:sp>
    </p:spTree>
    <p:extLst>
      <p:ext uri="{BB962C8B-B14F-4D97-AF65-F5344CB8AC3E}">
        <p14:creationId xmlns:p14="http://schemas.microsoft.com/office/powerpoint/2010/main" val="34475583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1F545ADD-CC71-39E8-8846-1E89FB322114}"/>
              </a:ext>
            </a:extLst>
          </p:cNvPr>
          <p:cNvSpPr>
            <a:spLocks noGrp="1" noChangeArrowheads="1"/>
          </p:cNvSpPr>
          <p:nvPr>
            <p:ph type="title"/>
          </p:nvPr>
        </p:nvSpPr>
        <p:spPr>
          <a:xfrm>
            <a:off x="914400" y="228600"/>
            <a:ext cx="10363200" cy="1143000"/>
          </a:xfrm>
        </p:spPr>
        <p:txBody>
          <a:bodyPr/>
          <a:lstStyle/>
          <a:p>
            <a:pPr algn="ctr" eaLnBrk="1" hangingPunct="1"/>
            <a:r>
              <a:rPr lang="en-US" altLang="en-US" sz="4000" dirty="0"/>
              <a:t>Structure</a:t>
            </a:r>
          </a:p>
        </p:txBody>
      </p:sp>
      <p:sp>
        <p:nvSpPr>
          <p:cNvPr id="10243" name="Rectangle 3">
            <a:extLst>
              <a:ext uri="{FF2B5EF4-FFF2-40B4-BE49-F238E27FC236}">
                <a16:creationId xmlns:a16="http://schemas.microsoft.com/office/drawing/2014/main" id="{954C290D-E23B-D080-54A1-8A99D9767884}"/>
              </a:ext>
            </a:extLst>
          </p:cNvPr>
          <p:cNvSpPr>
            <a:spLocks noGrp="1" noChangeArrowheads="1"/>
          </p:cNvSpPr>
          <p:nvPr>
            <p:ph type="body" idx="1"/>
          </p:nvPr>
        </p:nvSpPr>
        <p:spPr>
          <a:xfrm>
            <a:off x="609601" y="1638300"/>
            <a:ext cx="5105399" cy="3581400"/>
          </a:xfrm>
        </p:spPr>
        <p:txBody>
          <a:bodyPr/>
          <a:lstStyle/>
          <a:p>
            <a:pPr eaLnBrk="1" hangingPunct="1">
              <a:spcBef>
                <a:spcPts val="0"/>
              </a:spcBef>
              <a:spcAft>
                <a:spcPts val="1800"/>
              </a:spcAft>
              <a:defRPr/>
            </a:pPr>
            <a:r>
              <a:rPr lang="en-US" sz="2800" b="1" dirty="0">
                <a:solidFill>
                  <a:srgbClr val="FFFFCC"/>
                </a:solidFill>
              </a:rPr>
              <a:t>Personal (1</a:t>
            </a:r>
            <a:r>
              <a:rPr lang="en-US" sz="2800" b="1" dirty="0">
                <a:solidFill>
                  <a:srgbClr val="FFFFCC"/>
                </a:solidFill>
                <a:cs typeface="Calibri" panose="020F0502020204030204" pitchFamily="34" charset="0"/>
              </a:rPr>
              <a:t>–3)</a:t>
            </a:r>
          </a:p>
          <a:p>
            <a:pPr lvl="1" eaLnBrk="1" hangingPunct="1">
              <a:spcBef>
                <a:spcPts val="0"/>
              </a:spcBef>
              <a:spcAft>
                <a:spcPts val="1800"/>
              </a:spcAft>
              <a:defRPr/>
            </a:pPr>
            <a:r>
              <a:rPr lang="en-US" sz="2800" dirty="0">
                <a:ea typeface="+mn-ea"/>
                <a:cs typeface="+mn-cs"/>
              </a:rPr>
              <a:t>Genuine conversion (1)</a:t>
            </a:r>
          </a:p>
          <a:p>
            <a:pPr lvl="1" eaLnBrk="1" hangingPunct="1">
              <a:spcBef>
                <a:spcPts val="0"/>
              </a:spcBef>
              <a:spcAft>
                <a:spcPts val="1800"/>
              </a:spcAft>
              <a:defRPr/>
            </a:pPr>
            <a:r>
              <a:rPr lang="en-US" sz="2800" dirty="0">
                <a:ea typeface="+mn-ea"/>
                <a:cs typeface="+mn-cs"/>
              </a:rPr>
              <a:t>Impure motives (2:1-16)</a:t>
            </a:r>
          </a:p>
          <a:p>
            <a:pPr lvl="1" eaLnBrk="1" hangingPunct="1">
              <a:spcBef>
                <a:spcPts val="0"/>
              </a:spcBef>
              <a:spcAft>
                <a:spcPts val="1800"/>
              </a:spcAft>
              <a:defRPr/>
            </a:pPr>
            <a:r>
              <a:rPr lang="en-US" sz="2800" b="1" u="sng" dirty="0">
                <a:solidFill>
                  <a:srgbClr val="FFFFCC"/>
                </a:solidFill>
              </a:rPr>
              <a:t>Lack of concern (2:17–3:13)</a:t>
            </a:r>
          </a:p>
        </p:txBody>
      </p:sp>
      <p:sp>
        <p:nvSpPr>
          <p:cNvPr id="4" name="Rectangle 3">
            <a:extLst>
              <a:ext uri="{FF2B5EF4-FFF2-40B4-BE49-F238E27FC236}">
                <a16:creationId xmlns:a16="http://schemas.microsoft.com/office/drawing/2014/main" id="{202C4FAC-8873-86F9-B17A-56D8DF49DDFF}"/>
              </a:ext>
            </a:extLst>
          </p:cNvPr>
          <p:cNvSpPr txBox="1">
            <a:spLocks noChangeArrowheads="1"/>
          </p:cNvSpPr>
          <p:nvPr/>
        </p:nvSpPr>
        <p:spPr bwMode="auto">
          <a:xfrm>
            <a:off x="5562600" y="1638300"/>
            <a:ext cx="6019800" cy="3581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eaLnBrk="1" hangingPunct="1">
              <a:lnSpc>
                <a:spcPct val="90000"/>
              </a:lnSpc>
              <a:spcBef>
                <a:spcPts val="0"/>
              </a:spcBef>
              <a:spcAft>
                <a:spcPts val="1800"/>
              </a:spcAft>
              <a:defRPr/>
            </a:pPr>
            <a:r>
              <a:rPr lang="en-US" sz="2800" dirty="0"/>
              <a:t>Practical (4–5)</a:t>
            </a:r>
          </a:p>
          <a:p>
            <a:pPr lvl="1" eaLnBrk="1" hangingPunct="1">
              <a:lnSpc>
                <a:spcPct val="90000"/>
              </a:lnSpc>
              <a:spcBef>
                <a:spcPts val="0"/>
              </a:spcBef>
              <a:spcAft>
                <a:spcPts val="1800"/>
              </a:spcAft>
              <a:defRPr/>
            </a:pPr>
            <a:r>
              <a:rPr lang="en-US" sz="2800" dirty="0"/>
              <a:t>Immorality (4:1-8)</a:t>
            </a:r>
          </a:p>
          <a:p>
            <a:pPr lvl="1" eaLnBrk="1" hangingPunct="1">
              <a:lnSpc>
                <a:spcPct val="90000"/>
              </a:lnSpc>
              <a:spcBef>
                <a:spcPts val="0"/>
              </a:spcBef>
              <a:spcAft>
                <a:spcPts val="1800"/>
              </a:spcAft>
              <a:defRPr/>
            </a:pPr>
            <a:r>
              <a:rPr lang="en-US" sz="2800" dirty="0"/>
              <a:t>Laziness (4:9-12)</a:t>
            </a:r>
          </a:p>
          <a:p>
            <a:pPr lvl="1" eaLnBrk="1" hangingPunct="1">
              <a:lnSpc>
                <a:spcPct val="90000"/>
              </a:lnSpc>
              <a:spcBef>
                <a:spcPts val="0"/>
              </a:spcBef>
              <a:spcAft>
                <a:spcPts val="1800"/>
              </a:spcAft>
              <a:defRPr/>
            </a:pPr>
            <a:r>
              <a:rPr lang="en-US" sz="2800" dirty="0"/>
              <a:t>Eschatology (4:13–5:11)</a:t>
            </a:r>
          </a:p>
          <a:p>
            <a:pPr lvl="1" eaLnBrk="1" hangingPunct="1">
              <a:lnSpc>
                <a:spcPct val="90000"/>
              </a:lnSpc>
              <a:spcBef>
                <a:spcPts val="0"/>
              </a:spcBef>
              <a:spcAft>
                <a:spcPts val="1800"/>
              </a:spcAft>
              <a:defRPr/>
            </a:pPr>
            <a:r>
              <a:rPr lang="en-US" sz="2800" dirty="0"/>
              <a:t>Ministry imbalances (5:12-15)</a:t>
            </a:r>
          </a:p>
          <a:p>
            <a:pPr lvl="1" eaLnBrk="1" hangingPunct="1">
              <a:lnSpc>
                <a:spcPct val="90000"/>
              </a:lnSpc>
              <a:spcBef>
                <a:spcPts val="0"/>
              </a:spcBef>
              <a:spcAft>
                <a:spcPts val="1800"/>
              </a:spcAft>
              <a:defRPr/>
            </a:pPr>
            <a:r>
              <a:rPr lang="en-US" sz="2800" dirty="0"/>
              <a:t>Progressive sanctification (5:16-28)</a:t>
            </a:r>
          </a:p>
        </p:txBody>
      </p:sp>
      <p:pic>
        <p:nvPicPr>
          <p:cNvPr id="5" name="Picture 4">
            <a:extLst>
              <a:ext uri="{FF2B5EF4-FFF2-40B4-BE49-F238E27FC236}">
                <a16:creationId xmlns:a16="http://schemas.microsoft.com/office/drawing/2014/main" id="{0146322F-829F-2473-605D-07007BE0A095}"/>
              </a:ext>
            </a:extLst>
          </p:cNvPr>
          <p:cNvPicPr>
            <a:picLocks noChangeAspect="1"/>
          </p:cNvPicPr>
          <p:nvPr/>
        </p:nvPicPr>
        <p:blipFill>
          <a:blip r:embed="rId2"/>
          <a:stretch>
            <a:fillRect/>
          </a:stretch>
        </p:blipFill>
        <p:spPr>
          <a:xfrm>
            <a:off x="10626852" y="104274"/>
            <a:ext cx="955548" cy="914400"/>
          </a:xfrm>
          <a:prstGeom prst="rect">
            <a:avLst/>
          </a:prstGeom>
        </p:spPr>
      </p:pic>
    </p:spTree>
    <p:extLst>
      <p:ext uri="{BB962C8B-B14F-4D97-AF65-F5344CB8AC3E}">
        <p14:creationId xmlns:p14="http://schemas.microsoft.com/office/powerpoint/2010/main" val="29836609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DA5B1F67-48CC-F9F8-7A92-26024C695C69}"/>
              </a:ext>
            </a:extLst>
          </p:cNvPr>
          <p:cNvSpPr>
            <a:spLocks noGrp="1" noChangeArrowheads="1"/>
          </p:cNvSpPr>
          <p:nvPr>
            <p:ph type="title"/>
          </p:nvPr>
        </p:nvSpPr>
        <p:spPr>
          <a:xfrm>
            <a:off x="914400" y="228600"/>
            <a:ext cx="10363200" cy="1143000"/>
          </a:xfrm>
        </p:spPr>
        <p:txBody>
          <a:bodyPr/>
          <a:lstStyle/>
          <a:p>
            <a:pPr algn="ctr" eaLnBrk="1" hangingPunct="1"/>
            <a:r>
              <a:rPr lang="en-US" altLang="en-US" sz="4000" dirty="0"/>
              <a:t>Lack of Concern? (2:17–3:13)</a:t>
            </a:r>
          </a:p>
        </p:txBody>
      </p:sp>
      <p:sp>
        <p:nvSpPr>
          <p:cNvPr id="20483" name="Rectangle 3">
            <a:extLst>
              <a:ext uri="{FF2B5EF4-FFF2-40B4-BE49-F238E27FC236}">
                <a16:creationId xmlns:a16="http://schemas.microsoft.com/office/drawing/2014/main" id="{4D8C0F71-37CA-9190-81E1-0AF7A390CD09}"/>
              </a:ext>
            </a:extLst>
          </p:cNvPr>
          <p:cNvSpPr>
            <a:spLocks noGrp="1" noChangeArrowheads="1"/>
          </p:cNvSpPr>
          <p:nvPr>
            <p:ph type="body" idx="1"/>
          </p:nvPr>
        </p:nvSpPr>
        <p:spPr>
          <a:xfrm>
            <a:off x="1961357" y="1946275"/>
            <a:ext cx="8269287" cy="4114800"/>
          </a:xfrm>
        </p:spPr>
        <p:txBody>
          <a:bodyPr/>
          <a:lstStyle/>
          <a:p>
            <a:pPr marL="457200" indent="-457200" eaLnBrk="1" hangingPunct="1">
              <a:spcBef>
                <a:spcPts val="0"/>
              </a:spcBef>
              <a:spcAft>
                <a:spcPts val="2400"/>
              </a:spcAft>
              <a:defRPr/>
            </a:pPr>
            <a:r>
              <a:rPr lang="en-US" dirty="0"/>
              <a:t>Paul’s plan to visit (2:17-18)</a:t>
            </a:r>
          </a:p>
          <a:p>
            <a:pPr marL="457200" indent="-457200" eaLnBrk="1" hangingPunct="1">
              <a:spcBef>
                <a:spcPts val="0"/>
              </a:spcBef>
              <a:spcAft>
                <a:spcPts val="2400"/>
              </a:spcAft>
              <a:defRPr/>
            </a:pPr>
            <a:r>
              <a:rPr lang="en-US" dirty="0"/>
              <a:t>Paul’s concern for their glorification (2:19-20)</a:t>
            </a:r>
          </a:p>
          <a:p>
            <a:pPr marL="457200" indent="-457200" eaLnBrk="1" hangingPunct="1">
              <a:spcBef>
                <a:spcPts val="0"/>
              </a:spcBef>
              <a:spcAft>
                <a:spcPts val="2400"/>
              </a:spcAft>
              <a:defRPr/>
            </a:pPr>
            <a:r>
              <a:rPr lang="en-US" dirty="0"/>
              <a:t>Timothy’s visit (3:1-5)</a:t>
            </a:r>
          </a:p>
          <a:p>
            <a:pPr marL="457200" indent="-457200" eaLnBrk="1" hangingPunct="1">
              <a:spcBef>
                <a:spcPts val="0"/>
              </a:spcBef>
              <a:spcAft>
                <a:spcPts val="2400"/>
              </a:spcAft>
              <a:defRPr/>
            </a:pPr>
            <a:r>
              <a:rPr lang="en-US" dirty="0"/>
              <a:t>Relief at Timothy’s report (3:6-10)</a:t>
            </a:r>
          </a:p>
          <a:p>
            <a:pPr marL="457200" indent="-457200" eaLnBrk="1" hangingPunct="1">
              <a:spcBef>
                <a:spcPts val="0"/>
              </a:spcBef>
              <a:spcAft>
                <a:spcPts val="2400"/>
              </a:spcAft>
              <a:defRPr/>
            </a:pPr>
            <a:r>
              <a:rPr lang="en-US" dirty="0"/>
              <a:t>Paul’s prayer (3:11-13)</a:t>
            </a:r>
          </a:p>
        </p:txBody>
      </p:sp>
      <p:pic>
        <p:nvPicPr>
          <p:cNvPr id="4" name="Picture 3">
            <a:extLst>
              <a:ext uri="{FF2B5EF4-FFF2-40B4-BE49-F238E27FC236}">
                <a16:creationId xmlns:a16="http://schemas.microsoft.com/office/drawing/2014/main" id="{002988D7-E1E0-2E7B-FACF-EB2E6D3A4FCF}"/>
              </a:ext>
            </a:extLst>
          </p:cNvPr>
          <p:cNvPicPr>
            <a:picLocks noChangeAspect="1"/>
          </p:cNvPicPr>
          <p:nvPr/>
        </p:nvPicPr>
        <p:blipFill>
          <a:blip r:embed="rId2"/>
          <a:stretch>
            <a:fillRect/>
          </a:stretch>
        </p:blipFill>
        <p:spPr>
          <a:xfrm>
            <a:off x="10626852" y="104274"/>
            <a:ext cx="955548" cy="9144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DA5B1F67-48CC-F9F8-7A92-26024C695C69}"/>
              </a:ext>
            </a:extLst>
          </p:cNvPr>
          <p:cNvSpPr>
            <a:spLocks noGrp="1" noChangeArrowheads="1"/>
          </p:cNvSpPr>
          <p:nvPr>
            <p:ph type="title"/>
          </p:nvPr>
        </p:nvSpPr>
        <p:spPr>
          <a:xfrm>
            <a:off x="914400" y="228600"/>
            <a:ext cx="10363200" cy="1143000"/>
          </a:xfrm>
        </p:spPr>
        <p:txBody>
          <a:bodyPr/>
          <a:lstStyle/>
          <a:p>
            <a:pPr algn="ctr" eaLnBrk="1" hangingPunct="1"/>
            <a:r>
              <a:rPr lang="en-US" altLang="en-US" sz="4000" dirty="0"/>
              <a:t>Lack of Concern? (2:17–3:13)</a:t>
            </a:r>
          </a:p>
        </p:txBody>
      </p:sp>
      <p:sp>
        <p:nvSpPr>
          <p:cNvPr id="20483" name="Rectangle 3">
            <a:extLst>
              <a:ext uri="{FF2B5EF4-FFF2-40B4-BE49-F238E27FC236}">
                <a16:creationId xmlns:a16="http://schemas.microsoft.com/office/drawing/2014/main" id="{4D8C0F71-37CA-9190-81E1-0AF7A390CD09}"/>
              </a:ext>
            </a:extLst>
          </p:cNvPr>
          <p:cNvSpPr>
            <a:spLocks noGrp="1" noChangeArrowheads="1"/>
          </p:cNvSpPr>
          <p:nvPr>
            <p:ph type="body" idx="1"/>
          </p:nvPr>
        </p:nvSpPr>
        <p:spPr>
          <a:xfrm>
            <a:off x="1961357" y="1946275"/>
            <a:ext cx="8269287" cy="4114800"/>
          </a:xfrm>
        </p:spPr>
        <p:txBody>
          <a:bodyPr/>
          <a:lstStyle/>
          <a:p>
            <a:pPr marL="457200" indent="-457200" eaLnBrk="1" hangingPunct="1">
              <a:spcBef>
                <a:spcPts val="0"/>
              </a:spcBef>
              <a:spcAft>
                <a:spcPts val="2400"/>
              </a:spcAft>
              <a:defRPr/>
            </a:pPr>
            <a:r>
              <a:rPr lang="en-US" b="1" u="sng" dirty="0">
                <a:solidFill>
                  <a:srgbClr val="FFFFCC"/>
                </a:solidFill>
              </a:rPr>
              <a:t>Paul’s plan to visit (2:17-18)</a:t>
            </a:r>
          </a:p>
          <a:p>
            <a:pPr marL="457200" indent="-457200" eaLnBrk="1" hangingPunct="1">
              <a:spcBef>
                <a:spcPts val="0"/>
              </a:spcBef>
              <a:spcAft>
                <a:spcPts val="2400"/>
              </a:spcAft>
              <a:defRPr/>
            </a:pPr>
            <a:r>
              <a:rPr lang="en-US" dirty="0"/>
              <a:t>Paul’s concern for their glorification (2:19-20)</a:t>
            </a:r>
          </a:p>
          <a:p>
            <a:pPr marL="457200" indent="-457200" eaLnBrk="1" hangingPunct="1">
              <a:spcBef>
                <a:spcPts val="0"/>
              </a:spcBef>
              <a:spcAft>
                <a:spcPts val="2400"/>
              </a:spcAft>
              <a:defRPr/>
            </a:pPr>
            <a:r>
              <a:rPr lang="en-US" dirty="0"/>
              <a:t>Timothy’s visit (3:1-5)</a:t>
            </a:r>
          </a:p>
          <a:p>
            <a:pPr marL="457200" indent="-457200" eaLnBrk="1" hangingPunct="1">
              <a:spcBef>
                <a:spcPts val="0"/>
              </a:spcBef>
              <a:spcAft>
                <a:spcPts val="2400"/>
              </a:spcAft>
              <a:defRPr/>
            </a:pPr>
            <a:r>
              <a:rPr lang="en-US" dirty="0"/>
              <a:t>Relief at Timothy’s report (3:6-10)</a:t>
            </a:r>
          </a:p>
          <a:p>
            <a:pPr marL="457200" indent="-457200" eaLnBrk="1" hangingPunct="1">
              <a:spcBef>
                <a:spcPts val="0"/>
              </a:spcBef>
              <a:spcAft>
                <a:spcPts val="2400"/>
              </a:spcAft>
              <a:defRPr/>
            </a:pPr>
            <a:r>
              <a:rPr lang="en-US" dirty="0"/>
              <a:t>Paul’s prayer (3:11-13)</a:t>
            </a:r>
          </a:p>
        </p:txBody>
      </p:sp>
      <p:pic>
        <p:nvPicPr>
          <p:cNvPr id="4" name="Picture 3">
            <a:extLst>
              <a:ext uri="{FF2B5EF4-FFF2-40B4-BE49-F238E27FC236}">
                <a16:creationId xmlns:a16="http://schemas.microsoft.com/office/drawing/2014/main" id="{002988D7-E1E0-2E7B-FACF-EB2E6D3A4FCF}"/>
              </a:ext>
            </a:extLst>
          </p:cNvPr>
          <p:cNvPicPr>
            <a:picLocks noChangeAspect="1"/>
          </p:cNvPicPr>
          <p:nvPr/>
        </p:nvPicPr>
        <p:blipFill>
          <a:blip r:embed="rId2"/>
          <a:stretch>
            <a:fillRect/>
          </a:stretch>
        </p:blipFill>
        <p:spPr>
          <a:xfrm>
            <a:off x="10626852" y="104274"/>
            <a:ext cx="955548" cy="914400"/>
          </a:xfrm>
          <a:prstGeom prst="rect">
            <a:avLst/>
          </a:prstGeom>
        </p:spPr>
      </p:pic>
    </p:spTree>
    <p:extLst>
      <p:ext uri="{BB962C8B-B14F-4D97-AF65-F5344CB8AC3E}">
        <p14:creationId xmlns:p14="http://schemas.microsoft.com/office/powerpoint/2010/main" val="8996613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DA5B1F67-48CC-F9F8-7A92-26024C695C69}"/>
              </a:ext>
            </a:extLst>
          </p:cNvPr>
          <p:cNvSpPr>
            <a:spLocks noGrp="1" noChangeArrowheads="1"/>
          </p:cNvSpPr>
          <p:nvPr>
            <p:ph type="title"/>
          </p:nvPr>
        </p:nvSpPr>
        <p:spPr>
          <a:xfrm>
            <a:off x="914400" y="228600"/>
            <a:ext cx="10363200" cy="1143000"/>
          </a:xfrm>
        </p:spPr>
        <p:txBody>
          <a:bodyPr/>
          <a:lstStyle/>
          <a:p>
            <a:pPr algn="ctr" eaLnBrk="1" hangingPunct="1"/>
            <a:r>
              <a:rPr lang="en-US" altLang="en-US" sz="4000" dirty="0"/>
              <a:t>Lack of Concern? (2:17–3:13)</a:t>
            </a:r>
          </a:p>
        </p:txBody>
      </p:sp>
      <p:sp>
        <p:nvSpPr>
          <p:cNvPr id="20483" name="Rectangle 3">
            <a:extLst>
              <a:ext uri="{FF2B5EF4-FFF2-40B4-BE49-F238E27FC236}">
                <a16:creationId xmlns:a16="http://schemas.microsoft.com/office/drawing/2014/main" id="{4D8C0F71-37CA-9190-81E1-0AF7A390CD09}"/>
              </a:ext>
            </a:extLst>
          </p:cNvPr>
          <p:cNvSpPr>
            <a:spLocks noGrp="1" noChangeArrowheads="1"/>
          </p:cNvSpPr>
          <p:nvPr>
            <p:ph type="body" idx="1"/>
          </p:nvPr>
        </p:nvSpPr>
        <p:spPr>
          <a:xfrm>
            <a:off x="1961357" y="1946275"/>
            <a:ext cx="8478043" cy="4114800"/>
          </a:xfrm>
        </p:spPr>
        <p:txBody>
          <a:bodyPr/>
          <a:lstStyle/>
          <a:p>
            <a:pPr marL="457200" indent="-457200" eaLnBrk="1" hangingPunct="1">
              <a:spcBef>
                <a:spcPts val="0"/>
              </a:spcBef>
              <a:spcAft>
                <a:spcPts val="2400"/>
              </a:spcAft>
              <a:defRPr/>
            </a:pPr>
            <a:r>
              <a:rPr lang="en-US" dirty="0"/>
              <a:t>Paul’s plan to visit (2:17-18)</a:t>
            </a:r>
          </a:p>
          <a:p>
            <a:pPr marL="457200" indent="-457200" eaLnBrk="1" hangingPunct="1">
              <a:spcBef>
                <a:spcPts val="0"/>
              </a:spcBef>
              <a:spcAft>
                <a:spcPts val="2400"/>
              </a:spcAft>
              <a:defRPr/>
            </a:pPr>
            <a:r>
              <a:rPr lang="en-US" b="1" u="sng" dirty="0">
                <a:solidFill>
                  <a:srgbClr val="FFFFCC"/>
                </a:solidFill>
              </a:rPr>
              <a:t>Paul’s concern for their glorification (2:19-20)</a:t>
            </a:r>
          </a:p>
          <a:p>
            <a:pPr marL="457200" indent="-457200" eaLnBrk="1" hangingPunct="1">
              <a:spcBef>
                <a:spcPts val="0"/>
              </a:spcBef>
              <a:spcAft>
                <a:spcPts val="2400"/>
              </a:spcAft>
              <a:defRPr/>
            </a:pPr>
            <a:r>
              <a:rPr lang="en-US" dirty="0"/>
              <a:t>Timothy’s visit (3:1-5)</a:t>
            </a:r>
          </a:p>
          <a:p>
            <a:pPr marL="457200" indent="-457200" eaLnBrk="1" hangingPunct="1">
              <a:spcBef>
                <a:spcPts val="0"/>
              </a:spcBef>
              <a:spcAft>
                <a:spcPts val="2400"/>
              </a:spcAft>
              <a:defRPr/>
            </a:pPr>
            <a:r>
              <a:rPr lang="en-US" dirty="0"/>
              <a:t>Relief at Timothy’s report (3:6-10)</a:t>
            </a:r>
          </a:p>
          <a:p>
            <a:pPr marL="457200" indent="-457200" eaLnBrk="1" hangingPunct="1">
              <a:spcBef>
                <a:spcPts val="0"/>
              </a:spcBef>
              <a:spcAft>
                <a:spcPts val="2400"/>
              </a:spcAft>
              <a:defRPr/>
            </a:pPr>
            <a:r>
              <a:rPr lang="en-US" dirty="0"/>
              <a:t>Paul’s prayer (3:11-13)</a:t>
            </a:r>
          </a:p>
        </p:txBody>
      </p:sp>
      <p:pic>
        <p:nvPicPr>
          <p:cNvPr id="4" name="Picture 3">
            <a:extLst>
              <a:ext uri="{FF2B5EF4-FFF2-40B4-BE49-F238E27FC236}">
                <a16:creationId xmlns:a16="http://schemas.microsoft.com/office/drawing/2014/main" id="{002988D7-E1E0-2E7B-FACF-EB2E6D3A4FCF}"/>
              </a:ext>
            </a:extLst>
          </p:cNvPr>
          <p:cNvPicPr>
            <a:picLocks noChangeAspect="1"/>
          </p:cNvPicPr>
          <p:nvPr/>
        </p:nvPicPr>
        <p:blipFill>
          <a:blip r:embed="rId2"/>
          <a:stretch>
            <a:fillRect/>
          </a:stretch>
        </p:blipFill>
        <p:spPr>
          <a:xfrm>
            <a:off x="10626852" y="104274"/>
            <a:ext cx="955548" cy="914400"/>
          </a:xfrm>
          <a:prstGeom prst="rect">
            <a:avLst/>
          </a:prstGeom>
        </p:spPr>
      </p:pic>
    </p:spTree>
    <p:extLst>
      <p:ext uri="{BB962C8B-B14F-4D97-AF65-F5344CB8AC3E}">
        <p14:creationId xmlns:p14="http://schemas.microsoft.com/office/powerpoint/2010/main" val="17320789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able">
            <a:extLst>
              <a:ext uri="{FF2B5EF4-FFF2-40B4-BE49-F238E27FC236}">
                <a16:creationId xmlns:a16="http://schemas.microsoft.com/office/drawing/2014/main" id="{65E035C8-796F-37AF-E265-7A285AC3DA5F}"/>
              </a:ext>
            </a:extLst>
          </p:cNvPr>
          <p:cNvPicPr>
            <a:picLocks noChangeAspect="1"/>
          </p:cNvPicPr>
          <p:nvPr/>
        </p:nvPicPr>
        <p:blipFill>
          <a:blip r:embed="rId2"/>
          <a:stretch>
            <a:fillRect/>
          </a:stretch>
        </p:blipFill>
        <p:spPr>
          <a:xfrm>
            <a:off x="1353054" y="228600"/>
            <a:ext cx="9485892" cy="6400800"/>
          </a:xfrm>
          <a:prstGeom prst="rect">
            <a:avLst/>
          </a:prstGeom>
        </p:spPr>
      </p:pic>
    </p:spTree>
    <p:extLst>
      <p:ext uri="{BB962C8B-B14F-4D97-AF65-F5344CB8AC3E}">
        <p14:creationId xmlns:p14="http://schemas.microsoft.com/office/powerpoint/2010/main" val="35041328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0ECA24E3-0340-63EB-6DA2-01DB70BB0EAD}"/>
              </a:ext>
            </a:extLst>
          </p:cNvPr>
          <p:cNvSpPr>
            <a:spLocks noGrp="1" noChangeArrowheads="1"/>
          </p:cNvSpPr>
          <p:nvPr>
            <p:ph type="title"/>
          </p:nvPr>
        </p:nvSpPr>
        <p:spPr>
          <a:xfrm>
            <a:off x="914400" y="228600"/>
            <a:ext cx="10363200" cy="1143000"/>
          </a:xfrm>
        </p:spPr>
        <p:txBody>
          <a:bodyPr/>
          <a:lstStyle/>
          <a:p>
            <a:pPr algn="ctr" eaLnBrk="1" hangingPunct="1"/>
            <a:r>
              <a:rPr lang="en-US" altLang="en-US" sz="4000" dirty="0"/>
              <a:t>Unique Characteristics</a:t>
            </a:r>
          </a:p>
        </p:txBody>
      </p:sp>
      <p:sp>
        <p:nvSpPr>
          <p:cNvPr id="13315" name="Rectangle 3">
            <a:extLst>
              <a:ext uri="{FF2B5EF4-FFF2-40B4-BE49-F238E27FC236}">
                <a16:creationId xmlns:a16="http://schemas.microsoft.com/office/drawing/2014/main" id="{35327161-AA48-330B-9D66-0744D4A8A20A}"/>
              </a:ext>
            </a:extLst>
          </p:cNvPr>
          <p:cNvSpPr>
            <a:spLocks noGrp="1" noChangeArrowheads="1"/>
          </p:cNvSpPr>
          <p:nvPr>
            <p:ph type="body" idx="1"/>
          </p:nvPr>
        </p:nvSpPr>
        <p:spPr>
          <a:xfrm>
            <a:off x="914400" y="1946275"/>
            <a:ext cx="6553200" cy="3006725"/>
          </a:xfrm>
        </p:spPr>
        <p:txBody>
          <a:bodyPr/>
          <a:lstStyle/>
          <a:p>
            <a:pPr algn="just" eaLnBrk="1" hangingPunct="1">
              <a:spcBef>
                <a:spcPts val="0"/>
              </a:spcBef>
              <a:spcAft>
                <a:spcPts val="3600"/>
              </a:spcAft>
              <a:defRPr/>
            </a:pPr>
            <a:r>
              <a:rPr lang="en-US" dirty="0"/>
              <a:t>Every chapter ends with a reference to the Second Advent</a:t>
            </a:r>
          </a:p>
          <a:p>
            <a:pPr algn="just" eaLnBrk="1" hangingPunct="1">
              <a:spcBef>
                <a:spcPts val="0"/>
              </a:spcBef>
              <a:spcAft>
                <a:spcPts val="3600"/>
              </a:spcAft>
              <a:defRPr/>
            </a:pPr>
            <a:r>
              <a:rPr lang="en-US" dirty="0"/>
              <a:t>Small amount of time in between planting of the church and the first letter to the church</a:t>
            </a:r>
          </a:p>
        </p:txBody>
      </p:sp>
      <p:pic>
        <p:nvPicPr>
          <p:cNvPr id="4" name="Picture 3">
            <a:extLst>
              <a:ext uri="{FF2B5EF4-FFF2-40B4-BE49-F238E27FC236}">
                <a16:creationId xmlns:a16="http://schemas.microsoft.com/office/drawing/2014/main" id="{9F9266FB-E0F9-6AB4-4813-3DC53035D38A}"/>
              </a:ext>
            </a:extLst>
          </p:cNvPr>
          <p:cNvPicPr>
            <a:picLocks noChangeAspect="1"/>
          </p:cNvPicPr>
          <p:nvPr/>
        </p:nvPicPr>
        <p:blipFill>
          <a:blip r:embed="rId2"/>
          <a:stretch>
            <a:fillRect/>
          </a:stretch>
        </p:blipFill>
        <p:spPr>
          <a:xfrm>
            <a:off x="10626852" y="104274"/>
            <a:ext cx="955548" cy="914400"/>
          </a:xfrm>
          <a:prstGeom prst="rect">
            <a:avLst/>
          </a:prstGeom>
        </p:spPr>
      </p:pic>
      <p:pic>
        <p:nvPicPr>
          <p:cNvPr id="3" name="Picture 2">
            <a:extLst>
              <a:ext uri="{FF2B5EF4-FFF2-40B4-BE49-F238E27FC236}">
                <a16:creationId xmlns:a16="http://schemas.microsoft.com/office/drawing/2014/main" id="{E20F4DD1-EA62-5206-5A2B-D2848B6E9F37}"/>
              </a:ext>
            </a:extLst>
          </p:cNvPr>
          <p:cNvPicPr>
            <a:picLocks noChangeAspect="1"/>
          </p:cNvPicPr>
          <p:nvPr/>
        </p:nvPicPr>
        <p:blipFill>
          <a:blip r:embed="rId3"/>
          <a:stretch>
            <a:fillRect/>
          </a:stretch>
        </p:blipFill>
        <p:spPr>
          <a:xfrm>
            <a:off x="7830281" y="1600200"/>
            <a:ext cx="2836139" cy="36576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42466020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DA5B1F67-48CC-F9F8-7A92-26024C695C69}"/>
              </a:ext>
            </a:extLst>
          </p:cNvPr>
          <p:cNvSpPr>
            <a:spLocks noGrp="1" noChangeArrowheads="1"/>
          </p:cNvSpPr>
          <p:nvPr>
            <p:ph type="title"/>
          </p:nvPr>
        </p:nvSpPr>
        <p:spPr>
          <a:xfrm>
            <a:off x="914400" y="228600"/>
            <a:ext cx="10363200" cy="1143000"/>
          </a:xfrm>
        </p:spPr>
        <p:txBody>
          <a:bodyPr/>
          <a:lstStyle/>
          <a:p>
            <a:pPr algn="ctr" eaLnBrk="1" hangingPunct="1"/>
            <a:r>
              <a:rPr lang="en-US" altLang="en-US" sz="4000" dirty="0"/>
              <a:t>Lack of Concern? (2:17–3:13)</a:t>
            </a:r>
          </a:p>
        </p:txBody>
      </p:sp>
      <p:sp>
        <p:nvSpPr>
          <p:cNvPr id="20483" name="Rectangle 3">
            <a:extLst>
              <a:ext uri="{FF2B5EF4-FFF2-40B4-BE49-F238E27FC236}">
                <a16:creationId xmlns:a16="http://schemas.microsoft.com/office/drawing/2014/main" id="{4D8C0F71-37CA-9190-81E1-0AF7A390CD09}"/>
              </a:ext>
            </a:extLst>
          </p:cNvPr>
          <p:cNvSpPr>
            <a:spLocks noGrp="1" noChangeArrowheads="1"/>
          </p:cNvSpPr>
          <p:nvPr>
            <p:ph type="body" idx="1"/>
          </p:nvPr>
        </p:nvSpPr>
        <p:spPr>
          <a:xfrm>
            <a:off x="1961357" y="1946275"/>
            <a:ext cx="8269287" cy="4114800"/>
          </a:xfrm>
        </p:spPr>
        <p:txBody>
          <a:bodyPr/>
          <a:lstStyle/>
          <a:p>
            <a:pPr marL="457200" indent="-457200" eaLnBrk="1" hangingPunct="1">
              <a:spcBef>
                <a:spcPts val="0"/>
              </a:spcBef>
              <a:spcAft>
                <a:spcPts val="2400"/>
              </a:spcAft>
              <a:defRPr/>
            </a:pPr>
            <a:r>
              <a:rPr lang="en-US" dirty="0"/>
              <a:t>Paul’s plan to visit (2:17-18)</a:t>
            </a:r>
          </a:p>
          <a:p>
            <a:pPr marL="457200" indent="-457200" eaLnBrk="1" hangingPunct="1">
              <a:spcBef>
                <a:spcPts val="0"/>
              </a:spcBef>
              <a:spcAft>
                <a:spcPts val="2400"/>
              </a:spcAft>
              <a:defRPr/>
            </a:pPr>
            <a:r>
              <a:rPr lang="en-US" dirty="0"/>
              <a:t>Paul’s concern for their glorification (2:19-20)</a:t>
            </a:r>
          </a:p>
          <a:p>
            <a:pPr marL="457200" indent="-457200" eaLnBrk="1" hangingPunct="1">
              <a:spcBef>
                <a:spcPts val="0"/>
              </a:spcBef>
              <a:spcAft>
                <a:spcPts val="2400"/>
              </a:spcAft>
              <a:defRPr/>
            </a:pPr>
            <a:r>
              <a:rPr lang="en-US" b="1" u="sng" dirty="0">
                <a:solidFill>
                  <a:srgbClr val="FFFFCC"/>
                </a:solidFill>
              </a:rPr>
              <a:t>Timothy’s visit (3:1-5)</a:t>
            </a:r>
          </a:p>
          <a:p>
            <a:pPr marL="457200" indent="-457200" eaLnBrk="1" hangingPunct="1">
              <a:spcBef>
                <a:spcPts val="0"/>
              </a:spcBef>
              <a:spcAft>
                <a:spcPts val="2400"/>
              </a:spcAft>
              <a:defRPr/>
            </a:pPr>
            <a:r>
              <a:rPr lang="en-US" dirty="0"/>
              <a:t>Relief at Timothy’s report (3:6-10)</a:t>
            </a:r>
          </a:p>
          <a:p>
            <a:pPr marL="457200" indent="-457200" eaLnBrk="1" hangingPunct="1">
              <a:spcBef>
                <a:spcPts val="0"/>
              </a:spcBef>
              <a:spcAft>
                <a:spcPts val="2400"/>
              </a:spcAft>
              <a:defRPr/>
            </a:pPr>
            <a:r>
              <a:rPr lang="en-US" dirty="0"/>
              <a:t>Paul’s prayer (3:11-13)</a:t>
            </a:r>
          </a:p>
        </p:txBody>
      </p:sp>
      <p:pic>
        <p:nvPicPr>
          <p:cNvPr id="4" name="Picture 3">
            <a:extLst>
              <a:ext uri="{FF2B5EF4-FFF2-40B4-BE49-F238E27FC236}">
                <a16:creationId xmlns:a16="http://schemas.microsoft.com/office/drawing/2014/main" id="{002988D7-E1E0-2E7B-FACF-EB2E6D3A4FCF}"/>
              </a:ext>
            </a:extLst>
          </p:cNvPr>
          <p:cNvPicPr>
            <a:picLocks noChangeAspect="1"/>
          </p:cNvPicPr>
          <p:nvPr/>
        </p:nvPicPr>
        <p:blipFill>
          <a:blip r:embed="rId2"/>
          <a:stretch>
            <a:fillRect/>
          </a:stretch>
        </p:blipFill>
        <p:spPr>
          <a:xfrm>
            <a:off x="10626852" y="104274"/>
            <a:ext cx="955548" cy="914400"/>
          </a:xfrm>
          <a:prstGeom prst="rect">
            <a:avLst/>
          </a:prstGeom>
        </p:spPr>
      </p:pic>
    </p:spTree>
    <p:extLst>
      <p:ext uri="{BB962C8B-B14F-4D97-AF65-F5344CB8AC3E}">
        <p14:creationId xmlns:p14="http://schemas.microsoft.com/office/powerpoint/2010/main" val="40461183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7" name="Table 4">
            <a:extLst>
              <a:ext uri="{FF2B5EF4-FFF2-40B4-BE49-F238E27FC236}">
                <a16:creationId xmlns:a16="http://schemas.microsoft.com/office/drawing/2014/main" id="{65E2C15E-7BA6-5307-FDAD-A3935DACD47A}"/>
              </a:ext>
            </a:extLst>
          </p:cNvPr>
          <p:cNvGraphicFramePr>
            <a:graphicFrameLocks noGrp="1"/>
          </p:cNvGraphicFramePr>
          <p:nvPr>
            <p:extLst>
              <p:ext uri="{D42A27DB-BD31-4B8C-83A1-F6EECF244321}">
                <p14:modId xmlns:p14="http://schemas.microsoft.com/office/powerpoint/2010/main" val="735910678"/>
              </p:ext>
            </p:extLst>
          </p:nvPr>
        </p:nvGraphicFramePr>
        <p:xfrm>
          <a:off x="685800" y="1600200"/>
          <a:ext cx="7239000" cy="3566160"/>
        </p:xfrm>
        <a:graphic>
          <a:graphicData uri="http://schemas.openxmlformats.org/drawingml/2006/table">
            <a:tbl>
              <a:tblPr firstRow="1" bandRow="1">
                <a:tableStyleId>{E8B1032C-EA38-4F05-BA0D-38AFFFC7BED3}</a:tableStyleId>
              </a:tblPr>
              <a:tblGrid>
                <a:gridCol w="3619500">
                  <a:extLst>
                    <a:ext uri="{9D8B030D-6E8A-4147-A177-3AD203B41FA5}">
                      <a16:colId xmlns:a16="http://schemas.microsoft.com/office/drawing/2014/main" val="2471753490"/>
                    </a:ext>
                  </a:extLst>
                </a:gridCol>
                <a:gridCol w="3619500">
                  <a:extLst>
                    <a:ext uri="{9D8B030D-6E8A-4147-A177-3AD203B41FA5}">
                      <a16:colId xmlns:a16="http://schemas.microsoft.com/office/drawing/2014/main" val="4163398497"/>
                    </a:ext>
                  </a:extLst>
                </a:gridCol>
              </a:tblGrid>
              <a:tr h="118872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C00000"/>
                          </a:solidFill>
                          <a:effectLst/>
                          <a:latin typeface="Calibri" panose="020F0502020204030204" pitchFamily="34" charset="0"/>
                          <a:ea typeface="Calibri" panose="020F0502020204030204" pitchFamily="34" charset="0"/>
                          <a:cs typeface="Calibri" panose="020F0502020204030204" pitchFamily="34" charset="0"/>
                        </a:rPr>
                        <a:t>1 THESSALONIANS 1-3</a:t>
                      </a:r>
                      <a:endParaRPr kumimoji="0" lang="en-US" sz="2800" b="1" i="0" u="none" strike="noStrike" cap="none" normalizeH="0" baseline="0" dirty="0">
                        <a:ln>
                          <a:noFill/>
                        </a:ln>
                        <a:solidFill>
                          <a:srgbClr val="C00000"/>
                        </a:solidFill>
                        <a:effectLst/>
                        <a:latin typeface="Calibri" panose="020F0502020204030204" pitchFamily="34" charset="0"/>
                        <a:ea typeface="Calibri" panose="020F0502020204030204" pitchFamily="34" charset="0"/>
                        <a:cs typeface="Calibri" panose="020F0502020204030204" pitchFamily="34" charset="0"/>
                      </a:endParaRPr>
                    </a:p>
                  </a:txBody>
                  <a:tcPr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0000CC"/>
                          </a:solidFill>
                          <a:effectLst/>
                          <a:latin typeface="Calibri" panose="020F0502020204030204" pitchFamily="34" charset="0"/>
                          <a:ea typeface="Calibri" panose="020F0502020204030204" pitchFamily="34" charset="0"/>
                          <a:cs typeface="Calibri" panose="020F0502020204030204" pitchFamily="34" charset="0"/>
                        </a:rPr>
                        <a:t>1 THESSALONIANS 4-5</a:t>
                      </a:r>
                      <a:endParaRPr kumimoji="0" lang="en-US" sz="2800" b="1" i="0" u="none" strike="noStrike" cap="none" normalizeH="0" baseline="0" dirty="0">
                        <a:ln>
                          <a:noFill/>
                        </a:ln>
                        <a:solidFill>
                          <a:srgbClr val="0000CC"/>
                        </a:solidFill>
                        <a:effectLst/>
                        <a:latin typeface="Calibri" panose="020F0502020204030204" pitchFamily="34" charset="0"/>
                        <a:ea typeface="Calibri" panose="020F0502020204030204" pitchFamily="34" charset="0"/>
                        <a:cs typeface="Calibri" panose="020F0502020204030204" pitchFamily="34" charset="0"/>
                      </a:endParaRPr>
                    </a:p>
                  </a:txBody>
                  <a:tcPr anchor="ctr" horzOverflow="overflow">
                    <a:solidFill>
                      <a:schemeClr val="tx1">
                        <a:lumMod val="85000"/>
                      </a:schemeClr>
                    </a:solidFill>
                  </a:tcPr>
                </a:tc>
                <a:extLst>
                  <a:ext uri="{0D108BD9-81ED-4DB2-BD59-A6C34878D82A}">
                    <a16:rowId xmlns:a16="http://schemas.microsoft.com/office/drawing/2014/main" val="1750457174"/>
                  </a:ext>
                </a:extLst>
              </a:tr>
              <a:tr h="1188720">
                <a:tc>
                  <a:txBody>
                    <a:bodyPr/>
                    <a:lstStyle/>
                    <a:p>
                      <a:pPr marL="287338" marR="0" lvl="0" indent="-287338" algn="l" defTabSz="914400" rtl="0" eaLnBrk="1" fontAlgn="base" latinLnBrk="0" hangingPunct="1">
                        <a:lnSpc>
                          <a:spcPct val="100000"/>
                        </a:lnSpc>
                        <a:spcBef>
                          <a:spcPts val="0"/>
                        </a:spcBef>
                        <a:spcAft>
                          <a:spcPts val="1800"/>
                        </a:spcAft>
                        <a:buClr>
                          <a:schemeClr val="bg2"/>
                        </a:buClr>
                        <a:buSzPct val="100000"/>
                        <a:buFont typeface="Wingdings" panose="05000000000000000000" pitchFamily="2" charset="2"/>
                        <a:buChar char="§"/>
                        <a:tabLst/>
                        <a:defRPr/>
                      </a:pPr>
                      <a:r>
                        <a:rPr kumimoji="0" lang="en-US" sz="2800" b="1" u="none" strike="noStrike" kern="1200" cap="none" normalizeH="0" baseline="0" dirty="0">
                          <a:ln>
                            <a:noFill/>
                          </a:ln>
                          <a:solidFill>
                            <a:srgbClr val="C00000"/>
                          </a:solidFill>
                          <a:effectLst/>
                          <a:latin typeface="Calibri" panose="020F0502020204030204" pitchFamily="34" charset="0"/>
                          <a:ea typeface="Calibri" panose="020F0502020204030204" pitchFamily="34" charset="0"/>
                          <a:cs typeface="Calibri" panose="020F0502020204030204" pitchFamily="34" charset="0"/>
                        </a:rPr>
                        <a:t>Personal Experience</a:t>
                      </a:r>
                      <a:endParaRPr kumimoji="0" lang="en-US" sz="2800" b="1" i="0" u="none" strike="noStrike" kern="1200" cap="none" normalizeH="0" baseline="0" dirty="0">
                        <a:ln>
                          <a:noFill/>
                        </a:ln>
                        <a:solidFill>
                          <a:srgbClr val="C00000"/>
                        </a:solidFill>
                        <a:effectLst/>
                        <a:latin typeface="Calibri" panose="020F0502020204030204" pitchFamily="34" charset="0"/>
                        <a:ea typeface="Calibri" panose="020F0502020204030204" pitchFamily="34" charset="0"/>
                        <a:cs typeface="Calibri" panose="020F0502020204030204" pitchFamily="34" charset="0"/>
                      </a:endParaRPr>
                    </a:p>
                  </a:txBody>
                  <a:tcPr anchor="ctr" horzOverflow="overflow">
                    <a:solidFill>
                      <a:schemeClr val="tx1"/>
                    </a:solidFill>
                  </a:tcPr>
                </a:tc>
                <a:tc>
                  <a:txBody>
                    <a:bodyPr/>
                    <a:lstStyle/>
                    <a:p>
                      <a:pPr marL="287338" marR="0" lvl="0" indent="-287338" algn="l" defTabSz="914400" rtl="0" eaLnBrk="1" fontAlgn="base" latinLnBrk="0" hangingPunct="1">
                        <a:lnSpc>
                          <a:spcPct val="100000"/>
                        </a:lnSpc>
                        <a:spcBef>
                          <a:spcPts val="0"/>
                        </a:spcBef>
                        <a:spcAft>
                          <a:spcPts val="1800"/>
                        </a:spcAft>
                        <a:buClr>
                          <a:schemeClr val="bg2"/>
                        </a:buClr>
                        <a:buSzPct val="100000"/>
                        <a:buFont typeface="Wingdings" panose="05000000000000000000" pitchFamily="2" charset="2"/>
                        <a:buChar char="§"/>
                        <a:tabLst/>
                        <a:defRPr/>
                      </a:pPr>
                      <a:r>
                        <a:rPr kumimoji="0" lang="en-US" sz="2800" b="1" u="none" strike="noStrike" kern="1200" cap="none" normalizeH="0" baseline="0" dirty="0">
                          <a:ln>
                            <a:noFill/>
                          </a:ln>
                          <a:solidFill>
                            <a:srgbClr val="0000CC"/>
                          </a:solidFill>
                          <a:effectLst/>
                          <a:latin typeface="Calibri" panose="020F0502020204030204" pitchFamily="34" charset="0"/>
                          <a:ea typeface="Calibri" panose="020F0502020204030204" pitchFamily="34" charset="0"/>
                          <a:cs typeface="Calibri" panose="020F0502020204030204" pitchFamily="34" charset="0"/>
                        </a:rPr>
                        <a:t>Practical Exhortation</a:t>
                      </a:r>
                      <a:endParaRPr kumimoji="0" lang="en-US" sz="2800" b="1" i="0" u="none" strike="noStrike" kern="1200" cap="none" normalizeH="0" baseline="0" dirty="0">
                        <a:ln>
                          <a:noFill/>
                        </a:ln>
                        <a:solidFill>
                          <a:srgbClr val="0000CC"/>
                        </a:solidFill>
                        <a:effectLst/>
                        <a:latin typeface="Calibri" panose="020F0502020204030204" pitchFamily="34" charset="0"/>
                        <a:ea typeface="Calibri" panose="020F0502020204030204" pitchFamily="34" charset="0"/>
                        <a:cs typeface="Calibri" panose="020F0502020204030204" pitchFamily="34" charset="0"/>
                      </a:endParaRPr>
                    </a:p>
                  </a:txBody>
                  <a:tcPr anchor="ctr" horzOverflow="overflow">
                    <a:solidFill>
                      <a:schemeClr val="tx1"/>
                    </a:solidFill>
                  </a:tcPr>
                </a:tc>
                <a:extLst>
                  <a:ext uri="{0D108BD9-81ED-4DB2-BD59-A6C34878D82A}">
                    <a16:rowId xmlns:a16="http://schemas.microsoft.com/office/drawing/2014/main" val="2844135064"/>
                  </a:ext>
                </a:extLst>
              </a:tr>
              <a:tr h="1188720">
                <a:tc>
                  <a:txBody>
                    <a:bodyPr/>
                    <a:lstStyle/>
                    <a:p>
                      <a:pPr marL="287338" marR="0" lvl="0" indent="-287338" algn="l" defTabSz="914400" rtl="0" eaLnBrk="1" fontAlgn="base" latinLnBrk="0" hangingPunct="1">
                        <a:lnSpc>
                          <a:spcPct val="100000"/>
                        </a:lnSpc>
                        <a:spcBef>
                          <a:spcPts val="0"/>
                        </a:spcBef>
                        <a:spcAft>
                          <a:spcPts val="1800"/>
                        </a:spcAft>
                        <a:buClr>
                          <a:schemeClr val="bg2"/>
                        </a:buClr>
                        <a:buSzPct val="100000"/>
                        <a:buFont typeface="Wingdings" panose="05000000000000000000" pitchFamily="2" charset="2"/>
                        <a:buChar char="§"/>
                        <a:tabLst/>
                        <a:defRPr/>
                      </a:pPr>
                      <a:r>
                        <a:rPr kumimoji="0" lang="en-US" sz="2800" b="1" u="none" strike="noStrike" kern="1200" cap="none" normalizeH="0" baseline="0" dirty="0">
                          <a:ln>
                            <a:noFill/>
                          </a:ln>
                          <a:solidFill>
                            <a:srgbClr val="C00000"/>
                          </a:solidFill>
                          <a:effectLst/>
                          <a:latin typeface="Calibri" panose="020F0502020204030204" pitchFamily="34" charset="0"/>
                          <a:ea typeface="Calibri" panose="020F0502020204030204" pitchFamily="34" charset="0"/>
                          <a:cs typeface="Calibri" panose="020F0502020204030204" pitchFamily="34" charset="0"/>
                        </a:rPr>
                        <a:t>Looking Back</a:t>
                      </a:r>
                      <a:endParaRPr kumimoji="0" lang="en-US" sz="2800" b="1" i="0" u="none" strike="noStrike" kern="1200" cap="none" normalizeH="0" baseline="0" dirty="0">
                        <a:ln>
                          <a:noFill/>
                        </a:ln>
                        <a:solidFill>
                          <a:srgbClr val="C00000"/>
                        </a:solidFill>
                        <a:effectLst/>
                        <a:latin typeface="Calibri" panose="020F0502020204030204" pitchFamily="34" charset="0"/>
                        <a:ea typeface="Calibri" panose="020F0502020204030204" pitchFamily="34" charset="0"/>
                        <a:cs typeface="Calibri" panose="020F0502020204030204" pitchFamily="34" charset="0"/>
                      </a:endParaRPr>
                    </a:p>
                  </a:txBody>
                  <a:tcPr anchor="ctr" horzOverflow="overflow">
                    <a:solidFill>
                      <a:schemeClr val="tx1"/>
                    </a:solidFill>
                  </a:tcPr>
                </a:tc>
                <a:tc>
                  <a:txBody>
                    <a:bodyPr/>
                    <a:lstStyle/>
                    <a:p>
                      <a:pPr marL="287338" marR="0" lvl="0" indent="-287338" algn="l" defTabSz="914400" rtl="0" eaLnBrk="1" fontAlgn="base" latinLnBrk="0" hangingPunct="1">
                        <a:lnSpc>
                          <a:spcPct val="100000"/>
                        </a:lnSpc>
                        <a:spcBef>
                          <a:spcPts val="0"/>
                        </a:spcBef>
                        <a:spcAft>
                          <a:spcPts val="1800"/>
                        </a:spcAft>
                        <a:buClr>
                          <a:schemeClr val="bg2"/>
                        </a:buClr>
                        <a:buSzPct val="100000"/>
                        <a:buFont typeface="Wingdings" panose="05000000000000000000" pitchFamily="2" charset="2"/>
                        <a:buChar char="§"/>
                        <a:tabLst/>
                        <a:defRPr/>
                      </a:pPr>
                      <a:r>
                        <a:rPr kumimoji="0" lang="en-US" sz="2800" b="1" u="none" strike="noStrike" kern="1200" cap="none" normalizeH="0" baseline="0" dirty="0">
                          <a:ln>
                            <a:noFill/>
                          </a:ln>
                          <a:solidFill>
                            <a:srgbClr val="0000CC"/>
                          </a:solidFill>
                          <a:effectLst/>
                          <a:latin typeface="Calibri" panose="020F0502020204030204" pitchFamily="34" charset="0"/>
                          <a:ea typeface="Calibri" panose="020F0502020204030204" pitchFamily="34" charset="0"/>
                          <a:cs typeface="Calibri" panose="020F0502020204030204" pitchFamily="34" charset="0"/>
                        </a:rPr>
                        <a:t>Looking Forward</a:t>
                      </a:r>
                      <a:endParaRPr kumimoji="0" lang="en-US" sz="2800" b="1" i="0" u="none" strike="noStrike" kern="1200" cap="none" normalizeH="0" baseline="0" dirty="0">
                        <a:ln>
                          <a:noFill/>
                        </a:ln>
                        <a:solidFill>
                          <a:srgbClr val="0000CC"/>
                        </a:solidFill>
                        <a:effectLst/>
                        <a:latin typeface="Calibri" panose="020F0502020204030204" pitchFamily="34" charset="0"/>
                        <a:ea typeface="Calibri" panose="020F0502020204030204" pitchFamily="34" charset="0"/>
                        <a:cs typeface="Calibri" panose="020F0502020204030204" pitchFamily="34" charset="0"/>
                      </a:endParaRPr>
                    </a:p>
                  </a:txBody>
                  <a:tcPr anchor="ctr" horzOverflow="overflow">
                    <a:solidFill>
                      <a:schemeClr val="tx1"/>
                    </a:solidFill>
                  </a:tcPr>
                </a:tc>
                <a:extLst>
                  <a:ext uri="{0D108BD9-81ED-4DB2-BD59-A6C34878D82A}">
                    <a16:rowId xmlns:a16="http://schemas.microsoft.com/office/drawing/2014/main" val="1311439648"/>
                  </a:ext>
                </a:extLst>
              </a:tr>
            </a:tbl>
          </a:graphicData>
        </a:graphic>
      </p:graphicFrame>
      <p:pic>
        <p:nvPicPr>
          <p:cNvPr id="2" name="Picture 1">
            <a:extLst>
              <a:ext uri="{FF2B5EF4-FFF2-40B4-BE49-F238E27FC236}">
                <a16:creationId xmlns:a16="http://schemas.microsoft.com/office/drawing/2014/main" id="{3607D159-1E0C-F52A-9C5C-FF8A688F1725}"/>
              </a:ext>
            </a:extLst>
          </p:cNvPr>
          <p:cNvPicPr>
            <a:picLocks noChangeAspect="1"/>
          </p:cNvPicPr>
          <p:nvPr/>
        </p:nvPicPr>
        <p:blipFill>
          <a:blip r:embed="rId2"/>
          <a:stretch>
            <a:fillRect/>
          </a:stretch>
        </p:blipFill>
        <p:spPr>
          <a:xfrm>
            <a:off x="8670061" y="1600200"/>
            <a:ext cx="2836139" cy="36576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a:extLst>
              <a:ext uri="{FF2B5EF4-FFF2-40B4-BE49-F238E27FC236}">
                <a16:creationId xmlns:a16="http://schemas.microsoft.com/office/drawing/2014/main" id="{49C4EA9C-41DB-479A-E80E-9719B2B8D8FF}"/>
              </a:ext>
            </a:extLst>
          </p:cNvPr>
          <p:cNvSpPr>
            <a:spLocks noGrp="1" noChangeArrowheads="1"/>
          </p:cNvSpPr>
          <p:nvPr>
            <p:ph type="title"/>
          </p:nvPr>
        </p:nvSpPr>
        <p:spPr>
          <a:xfrm>
            <a:off x="914400" y="228600"/>
            <a:ext cx="10363200" cy="1143000"/>
          </a:xfrm>
        </p:spPr>
        <p:txBody>
          <a:bodyPr/>
          <a:lstStyle/>
          <a:p>
            <a:pPr algn="ctr" eaLnBrk="1" hangingPunct="1"/>
            <a:r>
              <a:rPr lang="en-US" altLang="en-US" sz="4000" dirty="0"/>
              <a:t>Structure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1F545ADD-CC71-39E8-8846-1E89FB322114}"/>
              </a:ext>
            </a:extLst>
          </p:cNvPr>
          <p:cNvSpPr>
            <a:spLocks noGrp="1" noChangeArrowheads="1"/>
          </p:cNvSpPr>
          <p:nvPr>
            <p:ph type="title"/>
          </p:nvPr>
        </p:nvSpPr>
        <p:spPr>
          <a:xfrm>
            <a:off x="914400" y="228600"/>
            <a:ext cx="10363200" cy="1143000"/>
          </a:xfrm>
        </p:spPr>
        <p:txBody>
          <a:bodyPr/>
          <a:lstStyle/>
          <a:p>
            <a:pPr algn="ctr" eaLnBrk="1" hangingPunct="1"/>
            <a:r>
              <a:rPr lang="en-US" altLang="en-US" sz="4000" dirty="0"/>
              <a:t>Structure</a:t>
            </a:r>
          </a:p>
        </p:txBody>
      </p:sp>
      <p:sp>
        <p:nvSpPr>
          <p:cNvPr id="10243" name="Rectangle 3">
            <a:extLst>
              <a:ext uri="{FF2B5EF4-FFF2-40B4-BE49-F238E27FC236}">
                <a16:creationId xmlns:a16="http://schemas.microsoft.com/office/drawing/2014/main" id="{954C290D-E23B-D080-54A1-8A99D9767884}"/>
              </a:ext>
            </a:extLst>
          </p:cNvPr>
          <p:cNvSpPr>
            <a:spLocks noGrp="1" noChangeArrowheads="1"/>
          </p:cNvSpPr>
          <p:nvPr>
            <p:ph type="body" idx="1"/>
          </p:nvPr>
        </p:nvSpPr>
        <p:spPr>
          <a:xfrm>
            <a:off x="609601" y="1638300"/>
            <a:ext cx="5105399" cy="3581400"/>
          </a:xfrm>
        </p:spPr>
        <p:txBody>
          <a:bodyPr/>
          <a:lstStyle/>
          <a:p>
            <a:pPr eaLnBrk="1" hangingPunct="1">
              <a:spcBef>
                <a:spcPts val="0"/>
              </a:spcBef>
              <a:spcAft>
                <a:spcPts val="1800"/>
              </a:spcAft>
              <a:defRPr/>
            </a:pPr>
            <a:r>
              <a:rPr lang="en-US" sz="2800" dirty="0"/>
              <a:t>Personal (1</a:t>
            </a:r>
            <a:r>
              <a:rPr lang="en-US" sz="2800" dirty="0">
                <a:cs typeface="Calibri" panose="020F0502020204030204" pitchFamily="34" charset="0"/>
              </a:rPr>
              <a:t>–3)</a:t>
            </a:r>
          </a:p>
          <a:p>
            <a:pPr lvl="1" eaLnBrk="1" hangingPunct="1">
              <a:spcBef>
                <a:spcPts val="0"/>
              </a:spcBef>
              <a:spcAft>
                <a:spcPts val="1800"/>
              </a:spcAft>
              <a:defRPr/>
            </a:pPr>
            <a:r>
              <a:rPr lang="en-US" sz="2800" dirty="0"/>
              <a:t>Genuine conversion (1)</a:t>
            </a:r>
          </a:p>
          <a:p>
            <a:pPr lvl="1" eaLnBrk="1" hangingPunct="1">
              <a:spcBef>
                <a:spcPts val="0"/>
              </a:spcBef>
              <a:spcAft>
                <a:spcPts val="1800"/>
              </a:spcAft>
              <a:defRPr/>
            </a:pPr>
            <a:r>
              <a:rPr lang="en-US" sz="2800" dirty="0"/>
              <a:t>Impure motives (2:1-16)</a:t>
            </a:r>
          </a:p>
          <a:p>
            <a:pPr lvl="1" eaLnBrk="1" hangingPunct="1">
              <a:spcBef>
                <a:spcPts val="0"/>
              </a:spcBef>
              <a:spcAft>
                <a:spcPts val="1800"/>
              </a:spcAft>
              <a:defRPr/>
            </a:pPr>
            <a:r>
              <a:rPr lang="en-US" sz="2800" dirty="0"/>
              <a:t>Lack of concern (2:17</a:t>
            </a:r>
            <a:r>
              <a:rPr lang="en-US" sz="2800" dirty="0">
                <a:cs typeface="Calibri" panose="020F0502020204030204" pitchFamily="34" charset="0"/>
              </a:rPr>
              <a:t>–3:13)</a:t>
            </a:r>
            <a:endParaRPr lang="en-US" sz="2800" dirty="0"/>
          </a:p>
        </p:txBody>
      </p:sp>
      <p:sp>
        <p:nvSpPr>
          <p:cNvPr id="4" name="Rectangle 3">
            <a:extLst>
              <a:ext uri="{FF2B5EF4-FFF2-40B4-BE49-F238E27FC236}">
                <a16:creationId xmlns:a16="http://schemas.microsoft.com/office/drawing/2014/main" id="{202C4FAC-8873-86F9-B17A-56D8DF49DDFF}"/>
              </a:ext>
            </a:extLst>
          </p:cNvPr>
          <p:cNvSpPr txBox="1">
            <a:spLocks noChangeArrowheads="1"/>
          </p:cNvSpPr>
          <p:nvPr/>
        </p:nvSpPr>
        <p:spPr bwMode="auto">
          <a:xfrm>
            <a:off x="5562600" y="1638300"/>
            <a:ext cx="6019800" cy="3581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eaLnBrk="1" hangingPunct="1">
              <a:lnSpc>
                <a:spcPct val="90000"/>
              </a:lnSpc>
              <a:spcBef>
                <a:spcPts val="0"/>
              </a:spcBef>
              <a:spcAft>
                <a:spcPts val="1800"/>
              </a:spcAft>
              <a:defRPr/>
            </a:pPr>
            <a:r>
              <a:rPr lang="en-US" sz="2800" dirty="0"/>
              <a:t>Practical (4–5)</a:t>
            </a:r>
          </a:p>
          <a:p>
            <a:pPr lvl="1" eaLnBrk="1" hangingPunct="1">
              <a:lnSpc>
                <a:spcPct val="90000"/>
              </a:lnSpc>
              <a:spcBef>
                <a:spcPts val="0"/>
              </a:spcBef>
              <a:spcAft>
                <a:spcPts val="1800"/>
              </a:spcAft>
              <a:defRPr/>
            </a:pPr>
            <a:r>
              <a:rPr lang="en-US" sz="2800" dirty="0"/>
              <a:t>Immorality (4:1-8)</a:t>
            </a:r>
          </a:p>
          <a:p>
            <a:pPr lvl="1" eaLnBrk="1" hangingPunct="1">
              <a:lnSpc>
                <a:spcPct val="90000"/>
              </a:lnSpc>
              <a:spcBef>
                <a:spcPts val="0"/>
              </a:spcBef>
              <a:spcAft>
                <a:spcPts val="1800"/>
              </a:spcAft>
              <a:defRPr/>
            </a:pPr>
            <a:r>
              <a:rPr lang="en-US" sz="2800" dirty="0"/>
              <a:t>Laziness (4:9-12)</a:t>
            </a:r>
          </a:p>
          <a:p>
            <a:pPr lvl="1" eaLnBrk="1" hangingPunct="1">
              <a:lnSpc>
                <a:spcPct val="90000"/>
              </a:lnSpc>
              <a:spcBef>
                <a:spcPts val="0"/>
              </a:spcBef>
              <a:spcAft>
                <a:spcPts val="1800"/>
              </a:spcAft>
              <a:defRPr/>
            </a:pPr>
            <a:r>
              <a:rPr lang="en-US" sz="2800" dirty="0"/>
              <a:t>Eschatology (4:13–5:11)</a:t>
            </a:r>
          </a:p>
          <a:p>
            <a:pPr lvl="1" eaLnBrk="1" hangingPunct="1">
              <a:lnSpc>
                <a:spcPct val="90000"/>
              </a:lnSpc>
              <a:spcBef>
                <a:spcPts val="0"/>
              </a:spcBef>
              <a:spcAft>
                <a:spcPts val="1800"/>
              </a:spcAft>
              <a:defRPr/>
            </a:pPr>
            <a:r>
              <a:rPr lang="en-US" sz="2800" dirty="0"/>
              <a:t>Ministry imbalances (5:12-15)</a:t>
            </a:r>
          </a:p>
          <a:p>
            <a:pPr lvl="1" eaLnBrk="1" hangingPunct="1">
              <a:lnSpc>
                <a:spcPct val="90000"/>
              </a:lnSpc>
              <a:spcBef>
                <a:spcPts val="0"/>
              </a:spcBef>
              <a:spcAft>
                <a:spcPts val="1800"/>
              </a:spcAft>
              <a:defRPr/>
            </a:pPr>
            <a:r>
              <a:rPr lang="en-US" sz="2800" dirty="0"/>
              <a:t>Progressive sanctification (5:16-28)</a:t>
            </a:r>
          </a:p>
        </p:txBody>
      </p:sp>
      <p:pic>
        <p:nvPicPr>
          <p:cNvPr id="5" name="Picture 4">
            <a:extLst>
              <a:ext uri="{FF2B5EF4-FFF2-40B4-BE49-F238E27FC236}">
                <a16:creationId xmlns:a16="http://schemas.microsoft.com/office/drawing/2014/main" id="{C062140E-6488-29DA-F662-031DA69797AD}"/>
              </a:ext>
            </a:extLst>
          </p:cNvPr>
          <p:cNvPicPr>
            <a:picLocks noChangeAspect="1"/>
          </p:cNvPicPr>
          <p:nvPr/>
        </p:nvPicPr>
        <p:blipFill>
          <a:blip r:embed="rId2"/>
          <a:stretch>
            <a:fillRect/>
          </a:stretch>
        </p:blipFill>
        <p:spPr>
          <a:xfrm>
            <a:off x="10626852" y="104274"/>
            <a:ext cx="955548" cy="9144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1F545ADD-CC71-39E8-8846-1E89FB322114}"/>
              </a:ext>
            </a:extLst>
          </p:cNvPr>
          <p:cNvSpPr>
            <a:spLocks noGrp="1" noChangeArrowheads="1"/>
          </p:cNvSpPr>
          <p:nvPr>
            <p:ph type="title"/>
          </p:nvPr>
        </p:nvSpPr>
        <p:spPr>
          <a:xfrm>
            <a:off x="914400" y="228600"/>
            <a:ext cx="10363200" cy="1143000"/>
          </a:xfrm>
        </p:spPr>
        <p:txBody>
          <a:bodyPr/>
          <a:lstStyle/>
          <a:p>
            <a:pPr algn="ctr" eaLnBrk="1" hangingPunct="1"/>
            <a:r>
              <a:rPr lang="en-US" altLang="en-US" sz="4000" dirty="0"/>
              <a:t>Structure</a:t>
            </a:r>
          </a:p>
        </p:txBody>
      </p:sp>
      <p:sp>
        <p:nvSpPr>
          <p:cNvPr id="10243" name="Rectangle 3">
            <a:extLst>
              <a:ext uri="{FF2B5EF4-FFF2-40B4-BE49-F238E27FC236}">
                <a16:creationId xmlns:a16="http://schemas.microsoft.com/office/drawing/2014/main" id="{954C290D-E23B-D080-54A1-8A99D9767884}"/>
              </a:ext>
            </a:extLst>
          </p:cNvPr>
          <p:cNvSpPr>
            <a:spLocks noGrp="1" noChangeArrowheads="1"/>
          </p:cNvSpPr>
          <p:nvPr>
            <p:ph type="body" idx="1"/>
          </p:nvPr>
        </p:nvSpPr>
        <p:spPr>
          <a:xfrm>
            <a:off x="609601" y="1638300"/>
            <a:ext cx="5105399" cy="3581400"/>
          </a:xfrm>
        </p:spPr>
        <p:txBody>
          <a:bodyPr/>
          <a:lstStyle/>
          <a:p>
            <a:pPr eaLnBrk="1" hangingPunct="1">
              <a:spcBef>
                <a:spcPts val="0"/>
              </a:spcBef>
              <a:spcAft>
                <a:spcPts val="1800"/>
              </a:spcAft>
              <a:defRPr/>
            </a:pPr>
            <a:r>
              <a:rPr lang="en-US" sz="2800" b="1" u="sng" dirty="0">
                <a:solidFill>
                  <a:srgbClr val="FFFFCC"/>
                </a:solidFill>
              </a:rPr>
              <a:t>Personal (1</a:t>
            </a:r>
            <a:r>
              <a:rPr lang="en-US" sz="2800" b="1" u="sng" dirty="0">
                <a:solidFill>
                  <a:srgbClr val="FFFFCC"/>
                </a:solidFill>
                <a:cs typeface="Calibri" panose="020F0502020204030204" pitchFamily="34" charset="0"/>
              </a:rPr>
              <a:t>–3)</a:t>
            </a:r>
          </a:p>
          <a:p>
            <a:pPr lvl="1" eaLnBrk="1" hangingPunct="1">
              <a:spcBef>
                <a:spcPts val="0"/>
              </a:spcBef>
              <a:spcAft>
                <a:spcPts val="1800"/>
              </a:spcAft>
              <a:defRPr/>
            </a:pPr>
            <a:r>
              <a:rPr lang="en-US" sz="2800" dirty="0"/>
              <a:t>Genuine conversion (1)</a:t>
            </a:r>
          </a:p>
          <a:p>
            <a:pPr lvl="1" eaLnBrk="1" hangingPunct="1">
              <a:spcBef>
                <a:spcPts val="0"/>
              </a:spcBef>
              <a:spcAft>
                <a:spcPts val="1800"/>
              </a:spcAft>
              <a:defRPr/>
            </a:pPr>
            <a:r>
              <a:rPr lang="en-US" sz="2800" dirty="0"/>
              <a:t>Impure motives (2:1-16)</a:t>
            </a:r>
          </a:p>
          <a:p>
            <a:pPr lvl="1" eaLnBrk="1" hangingPunct="1">
              <a:spcBef>
                <a:spcPts val="0"/>
              </a:spcBef>
              <a:spcAft>
                <a:spcPts val="1800"/>
              </a:spcAft>
              <a:defRPr/>
            </a:pPr>
            <a:r>
              <a:rPr lang="en-US" sz="2800" dirty="0"/>
              <a:t>Lack of concern (2:17</a:t>
            </a:r>
            <a:r>
              <a:rPr lang="en-US" sz="2800" dirty="0">
                <a:cs typeface="Calibri" panose="020F0502020204030204" pitchFamily="34" charset="0"/>
              </a:rPr>
              <a:t>–3:13)</a:t>
            </a:r>
            <a:endParaRPr lang="en-US" sz="2800" dirty="0"/>
          </a:p>
        </p:txBody>
      </p:sp>
      <p:sp>
        <p:nvSpPr>
          <p:cNvPr id="4" name="Rectangle 3">
            <a:extLst>
              <a:ext uri="{FF2B5EF4-FFF2-40B4-BE49-F238E27FC236}">
                <a16:creationId xmlns:a16="http://schemas.microsoft.com/office/drawing/2014/main" id="{202C4FAC-8873-86F9-B17A-56D8DF49DDFF}"/>
              </a:ext>
            </a:extLst>
          </p:cNvPr>
          <p:cNvSpPr txBox="1">
            <a:spLocks noChangeArrowheads="1"/>
          </p:cNvSpPr>
          <p:nvPr/>
        </p:nvSpPr>
        <p:spPr bwMode="auto">
          <a:xfrm>
            <a:off x="5562600" y="1638300"/>
            <a:ext cx="6019800" cy="3581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eaLnBrk="1" hangingPunct="1">
              <a:lnSpc>
                <a:spcPct val="90000"/>
              </a:lnSpc>
              <a:spcBef>
                <a:spcPts val="0"/>
              </a:spcBef>
              <a:spcAft>
                <a:spcPts val="1800"/>
              </a:spcAft>
              <a:defRPr/>
            </a:pPr>
            <a:r>
              <a:rPr lang="en-US" sz="2800" dirty="0"/>
              <a:t>Practical (4–5)</a:t>
            </a:r>
          </a:p>
          <a:p>
            <a:pPr lvl="1" eaLnBrk="1" hangingPunct="1">
              <a:lnSpc>
                <a:spcPct val="90000"/>
              </a:lnSpc>
              <a:spcBef>
                <a:spcPts val="0"/>
              </a:spcBef>
              <a:spcAft>
                <a:spcPts val="1800"/>
              </a:spcAft>
              <a:defRPr/>
            </a:pPr>
            <a:r>
              <a:rPr lang="en-US" sz="2800" dirty="0"/>
              <a:t>Immorality (4:1-8)</a:t>
            </a:r>
          </a:p>
          <a:p>
            <a:pPr lvl="1" eaLnBrk="1" hangingPunct="1">
              <a:lnSpc>
                <a:spcPct val="90000"/>
              </a:lnSpc>
              <a:spcBef>
                <a:spcPts val="0"/>
              </a:spcBef>
              <a:spcAft>
                <a:spcPts val="1800"/>
              </a:spcAft>
              <a:defRPr/>
            </a:pPr>
            <a:r>
              <a:rPr lang="en-US" sz="2800" dirty="0"/>
              <a:t>Laziness (4:9-12)</a:t>
            </a:r>
          </a:p>
          <a:p>
            <a:pPr lvl="1" eaLnBrk="1" hangingPunct="1">
              <a:lnSpc>
                <a:spcPct val="90000"/>
              </a:lnSpc>
              <a:spcBef>
                <a:spcPts val="0"/>
              </a:spcBef>
              <a:spcAft>
                <a:spcPts val="1800"/>
              </a:spcAft>
              <a:defRPr/>
            </a:pPr>
            <a:r>
              <a:rPr lang="en-US" sz="2800" dirty="0"/>
              <a:t>Eschatology (4:13–5:11)</a:t>
            </a:r>
          </a:p>
          <a:p>
            <a:pPr lvl="1" eaLnBrk="1" hangingPunct="1">
              <a:lnSpc>
                <a:spcPct val="90000"/>
              </a:lnSpc>
              <a:spcBef>
                <a:spcPts val="0"/>
              </a:spcBef>
              <a:spcAft>
                <a:spcPts val="1800"/>
              </a:spcAft>
              <a:defRPr/>
            </a:pPr>
            <a:r>
              <a:rPr lang="en-US" sz="2800" dirty="0"/>
              <a:t>Ministry imbalances (5:12-15)</a:t>
            </a:r>
          </a:p>
          <a:p>
            <a:pPr lvl="1" eaLnBrk="1" hangingPunct="1">
              <a:lnSpc>
                <a:spcPct val="90000"/>
              </a:lnSpc>
              <a:spcBef>
                <a:spcPts val="0"/>
              </a:spcBef>
              <a:spcAft>
                <a:spcPts val="1800"/>
              </a:spcAft>
              <a:defRPr/>
            </a:pPr>
            <a:r>
              <a:rPr lang="en-US" sz="2800" dirty="0"/>
              <a:t>Progressive sanctification (5:16-28)</a:t>
            </a:r>
          </a:p>
        </p:txBody>
      </p:sp>
      <p:pic>
        <p:nvPicPr>
          <p:cNvPr id="5" name="Picture 4">
            <a:extLst>
              <a:ext uri="{FF2B5EF4-FFF2-40B4-BE49-F238E27FC236}">
                <a16:creationId xmlns:a16="http://schemas.microsoft.com/office/drawing/2014/main" id="{05C3FE94-CB13-8A02-FD3D-B271B72117C5}"/>
              </a:ext>
            </a:extLst>
          </p:cNvPr>
          <p:cNvPicPr>
            <a:picLocks noChangeAspect="1"/>
          </p:cNvPicPr>
          <p:nvPr/>
        </p:nvPicPr>
        <p:blipFill>
          <a:blip r:embed="rId2"/>
          <a:stretch>
            <a:fillRect/>
          </a:stretch>
        </p:blipFill>
        <p:spPr>
          <a:xfrm>
            <a:off x="10626852" y="104274"/>
            <a:ext cx="955548" cy="914400"/>
          </a:xfrm>
          <a:prstGeom prst="rect">
            <a:avLst/>
          </a:prstGeom>
        </p:spPr>
      </p:pic>
    </p:spTree>
    <p:extLst>
      <p:ext uri="{BB962C8B-B14F-4D97-AF65-F5344CB8AC3E}">
        <p14:creationId xmlns:p14="http://schemas.microsoft.com/office/powerpoint/2010/main" val="25844953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1F545ADD-CC71-39E8-8846-1E89FB322114}"/>
              </a:ext>
            </a:extLst>
          </p:cNvPr>
          <p:cNvSpPr>
            <a:spLocks noGrp="1" noChangeArrowheads="1"/>
          </p:cNvSpPr>
          <p:nvPr>
            <p:ph type="title"/>
          </p:nvPr>
        </p:nvSpPr>
        <p:spPr>
          <a:xfrm>
            <a:off x="914400" y="228600"/>
            <a:ext cx="10363200" cy="1143000"/>
          </a:xfrm>
        </p:spPr>
        <p:txBody>
          <a:bodyPr/>
          <a:lstStyle/>
          <a:p>
            <a:pPr algn="ctr" eaLnBrk="1" hangingPunct="1"/>
            <a:r>
              <a:rPr lang="en-US" altLang="en-US" sz="4000" dirty="0"/>
              <a:t>Structure</a:t>
            </a:r>
          </a:p>
        </p:txBody>
      </p:sp>
      <p:sp>
        <p:nvSpPr>
          <p:cNvPr id="10243" name="Rectangle 3">
            <a:extLst>
              <a:ext uri="{FF2B5EF4-FFF2-40B4-BE49-F238E27FC236}">
                <a16:creationId xmlns:a16="http://schemas.microsoft.com/office/drawing/2014/main" id="{954C290D-E23B-D080-54A1-8A99D9767884}"/>
              </a:ext>
            </a:extLst>
          </p:cNvPr>
          <p:cNvSpPr>
            <a:spLocks noGrp="1" noChangeArrowheads="1"/>
          </p:cNvSpPr>
          <p:nvPr>
            <p:ph type="body" idx="1"/>
          </p:nvPr>
        </p:nvSpPr>
        <p:spPr>
          <a:xfrm>
            <a:off x="609601" y="1638300"/>
            <a:ext cx="5105399" cy="3581400"/>
          </a:xfrm>
        </p:spPr>
        <p:txBody>
          <a:bodyPr/>
          <a:lstStyle/>
          <a:p>
            <a:pPr eaLnBrk="1" hangingPunct="1">
              <a:spcBef>
                <a:spcPts val="0"/>
              </a:spcBef>
              <a:spcAft>
                <a:spcPts val="1800"/>
              </a:spcAft>
              <a:defRPr/>
            </a:pPr>
            <a:r>
              <a:rPr lang="en-US" sz="2800" b="1" dirty="0">
                <a:solidFill>
                  <a:srgbClr val="FFFFCC"/>
                </a:solidFill>
              </a:rPr>
              <a:t>Personal (1</a:t>
            </a:r>
            <a:r>
              <a:rPr lang="en-US" sz="2800" b="1" dirty="0">
                <a:solidFill>
                  <a:srgbClr val="FFFFCC"/>
                </a:solidFill>
                <a:cs typeface="Calibri" panose="020F0502020204030204" pitchFamily="34" charset="0"/>
              </a:rPr>
              <a:t>–3)</a:t>
            </a:r>
          </a:p>
          <a:p>
            <a:pPr lvl="1" eaLnBrk="1" hangingPunct="1">
              <a:spcBef>
                <a:spcPts val="0"/>
              </a:spcBef>
              <a:spcAft>
                <a:spcPts val="1800"/>
              </a:spcAft>
              <a:defRPr/>
            </a:pPr>
            <a:r>
              <a:rPr lang="en-US" sz="2800" b="1" u="sng" dirty="0">
                <a:solidFill>
                  <a:srgbClr val="FFFFCC"/>
                </a:solidFill>
                <a:ea typeface="+mn-ea"/>
                <a:cs typeface="+mn-cs"/>
              </a:rPr>
              <a:t>Genuine conversion (1)</a:t>
            </a:r>
          </a:p>
          <a:p>
            <a:pPr lvl="1" eaLnBrk="1" hangingPunct="1">
              <a:spcBef>
                <a:spcPts val="0"/>
              </a:spcBef>
              <a:spcAft>
                <a:spcPts val="1800"/>
              </a:spcAft>
              <a:defRPr/>
            </a:pPr>
            <a:r>
              <a:rPr lang="en-US" sz="2800" dirty="0"/>
              <a:t>Impure motives (2:1-16)</a:t>
            </a:r>
          </a:p>
          <a:p>
            <a:pPr lvl="1" eaLnBrk="1" hangingPunct="1">
              <a:spcBef>
                <a:spcPts val="0"/>
              </a:spcBef>
              <a:spcAft>
                <a:spcPts val="1800"/>
              </a:spcAft>
              <a:defRPr/>
            </a:pPr>
            <a:r>
              <a:rPr lang="en-US" sz="2800" dirty="0"/>
              <a:t>Lack of concern (2:17</a:t>
            </a:r>
            <a:r>
              <a:rPr lang="en-US" sz="2800" dirty="0">
                <a:cs typeface="Calibri" panose="020F0502020204030204" pitchFamily="34" charset="0"/>
              </a:rPr>
              <a:t>–3:13)</a:t>
            </a:r>
            <a:endParaRPr lang="en-US" sz="2800" dirty="0"/>
          </a:p>
        </p:txBody>
      </p:sp>
      <p:sp>
        <p:nvSpPr>
          <p:cNvPr id="4" name="Rectangle 3">
            <a:extLst>
              <a:ext uri="{FF2B5EF4-FFF2-40B4-BE49-F238E27FC236}">
                <a16:creationId xmlns:a16="http://schemas.microsoft.com/office/drawing/2014/main" id="{202C4FAC-8873-86F9-B17A-56D8DF49DDFF}"/>
              </a:ext>
            </a:extLst>
          </p:cNvPr>
          <p:cNvSpPr txBox="1">
            <a:spLocks noChangeArrowheads="1"/>
          </p:cNvSpPr>
          <p:nvPr/>
        </p:nvSpPr>
        <p:spPr bwMode="auto">
          <a:xfrm>
            <a:off x="5562600" y="1638300"/>
            <a:ext cx="6019800" cy="3581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eaLnBrk="1" hangingPunct="1">
              <a:lnSpc>
                <a:spcPct val="90000"/>
              </a:lnSpc>
              <a:spcBef>
                <a:spcPts val="0"/>
              </a:spcBef>
              <a:spcAft>
                <a:spcPts val="1800"/>
              </a:spcAft>
              <a:defRPr/>
            </a:pPr>
            <a:r>
              <a:rPr lang="en-US" sz="2800" dirty="0"/>
              <a:t>Practical (4–5)</a:t>
            </a:r>
          </a:p>
          <a:p>
            <a:pPr lvl="1" eaLnBrk="1" hangingPunct="1">
              <a:lnSpc>
                <a:spcPct val="90000"/>
              </a:lnSpc>
              <a:spcBef>
                <a:spcPts val="0"/>
              </a:spcBef>
              <a:spcAft>
                <a:spcPts val="1800"/>
              </a:spcAft>
              <a:defRPr/>
            </a:pPr>
            <a:r>
              <a:rPr lang="en-US" sz="2800" dirty="0"/>
              <a:t>Immorality (4:1-8)</a:t>
            </a:r>
          </a:p>
          <a:p>
            <a:pPr lvl="1" eaLnBrk="1" hangingPunct="1">
              <a:lnSpc>
                <a:spcPct val="90000"/>
              </a:lnSpc>
              <a:spcBef>
                <a:spcPts val="0"/>
              </a:spcBef>
              <a:spcAft>
                <a:spcPts val="1800"/>
              </a:spcAft>
              <a:defRPr/>
            </a:pPr>
            <a:r>
              <a:rPr lang="en-US" sz="2800" dirty="0"/>
              <a:t>Laziness (4:9-12)</a:t>
            </a:r>
          </a:p>
          <a:p>
            <a:pPr lvl="1" eaLnBrk="1" hangingPunct="1">
              <a:lnSpc>
                <a:spcPct val="90000"/>
              </a:lnSpc>
              <a:spcBef>
                <a:spcPts val="0"/>
              </a:spcBef>
              <a:spcAft>
                <a:spcPts val="1800"/>
              </a:spcAft>
              <a:defRPr/>
            </a:pPr>
            <a:r>
              <a:rPr lang="en-US" sz="2800" dirty="0"/>
              <a:t>Eschatology (4:13–5:11)</a:t>
            </a:r>
          </a:p>
          <a:p>
            <a:pPr lvl="1" eaLnBrk="1" hangingPunct="1">
              <a:lnSpc>
                <a:spcPct val="90000"/>
              </a:lnSpc>
              <a:spcBef>
                <a:spcPts val="0"/>
              </a:spcBef>
              <a:spcAft>
                <a:spcPts val="1800"/>
              </a:spcAft>
              <a:defRPr/>
            </a:pPr>
            <a:r>
              <a:rPr lang="en-US" sz="2800" dirty="0"/>
              <a:t>Ministry imbalances (5:12-15)</a:t>
            </a:r>
          </a:p>
          <a:p>
            <a:pPr lvl="1" eaLnBrk="1" hangingPunct="1">
              <a:lnSpc>
                <a:spcPct val="90000"/>
              </a:lnSpc>
              <a:spcBef>
                <a:spcPts val="0"/>
              </a:spcBef>
              <a:spcAft>
                <a:spcPts val="1800"/>
              </a:spcAft>
              <a:defRPr/>
            </a:pPr>
            <a:r>
              <a:rPr lang="en-US" sz="2800" dirty="0"/>
              <a:t>Progressive sanctification (5:16-28)</a:t>
            </a:r>
          </a:p>
        </p:txBody>
      </p:sp>
      <p:pic>
        <p:nvPicPr>
          <p:cNvPr id="5" name="Picture 4">
            <a:extLst>
              <a:ext uri="{FF2B5EF4-FFF2-40B4-BE49-F238E27FC236}">
                <a16:creationId xmlns:a16="http://schemas.microsoft.com/office/drawing/2014/main" id="{0146322F-829F-2473-605D-07007BE0A095}"/>
              </a:ext>
            </a:extLst>
          </p:cNvPr>
          <p:cNvPicPr>
            <a:picLocks noChangeAspect="1"/>
          </p:cNvPicPr>
          <p:nvPr/>
        </p:nvPicPr>
        <p:blipFill>
          <a:blip r:embed="rId2"/>
          <a:stretch>
            <a:fillRect/>
          </a:stretch>
        </p:blipFill>
        <p:spPr>
          <a:xfrm>
            <a:off x="10626852" y="104274"/>
            <a:ext cx="955548" cy="914400"/>
          </a:xfrm>
          <a:prstGeom prst="rect">
            <a:avLst/>
          </a:prstGeom>
        </p:spPr>
      </p:pic>
    </p:spTree>
    <p:extLst>
      <p:ext uri="{BB962C8B-B14F-4D97-AF65-F5344CB8AC3E}">
        <p14:creationId xmlns:p14="http://schemas.microsoft.com/office/powerpoint/2010/main" val="25017115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0137BB47-6692-C345-70E4-7399AEFF2B04}"/>
              </a:ext>
            </a:extLst>
          </p:cNvPr>
          <p:cNvSpPr>
            <a:spLocks noGrp="1" noChangeArrowheads="1"/>
          </p:cNvSpPr>
          <p:nvPr>
            <p:ph type="title"/>
          </p:nvPr>
        </p:nvSpPr>
        <p:spPr>
          <a:xfrm>
            <a:off x="914400" y="228600"/>
            <a:ext cx="10363200" cy="1143000"/>
          </a:xfrm>
        </p:spPr>
        <p:txBody>
          <a:bodyPr/>
          <a:lstStyle/>
          <a:p>
            <a:pPr algn="ctr" eaLnBrk="1" hangingPunct="1"/>
            <a:r>
              <a:rPr lang="en-US" altLang="en-US" sz="4000" dirty="0"/>
              <a:t>Genuine Conversion? (1 </a:t>
            </a:r>
            <a:r>
              <a:rPr lang="en-US" altLang="en-US" sz="4000" dirty="0" err="1"/>
              <a:t>Thess</a:t>
            </a:r>
            <a:r>
              <a:rPr lang="en-US" altLang="en-US" sz="4000" dirty="0"/>
              <a:t> 1)</a:t>
            </a:r>
          </a:p>
        </p:txBody>
      </p:sp>
      <p:sp>
        <p:nvSpPr>
          <p:cNvPr id="16387" name="Rectangle 3">
            <a:extLst>
              <a:ext uri="{FF2B5EF4-FFF2-40B4-BE49-F238E27FC236}">
                <a16:creationId xmlns:a16="http://schemas.microsoft.com/office/drawing/2014/main" id="{614E983E-EF83-0607-AD2C-7B7F3DB02639}"/>
              </a:ext>
            </a:extLst>
          </p:cNvPr>
          <p:cNvSpPr>
            <a:spLocks noGrp="1" noChangeArrowheads="1"/>
          </p:cNvSpPr>
          <p:nvPr>
            <p:ph type="body" idx="1"/>
          </p:nvPr>
        </p:nvSpPr>
        <p:spPr>
          <a:xfrm>
            <a:off x="1754883" y="1371600"/>
            <a:ext cx="8682235" cy="5105400"/>
          </a:xfrm>
        </p:spPr>
        <p:txBody>
          <a:bodyPr/>
          <a:lstStyle/>
          <a:p>
            <a:pPr marL="457200" indent="-457200" eaLnBrk="1" hangingPunct="1">
              <a:lnSpc>
                <a:spcPct val="90000"/>
              </a:lnSpc>
              <a:spcBef>
                <a:spcPts val="0"/>
              </a:spcBef>
              <a:spcAft>
                <a:spcPts val="1800"/>
              </a:spcAft>
              <a:defRPr/>
            </a:pPr>
            <a:r>
              <a:rPr lang="en-US" kern="1200" dirty="0"/>
              <a:t>Greeting (1:1)</a:t>
            </a:r>
          </a:p>
          <a:p>
            <a:pPr marL="457200" indent="-457200" eaLnBrk="1" hangingPunct="1">
              <a:lnSpc>
                <a:spcPct val="90000"/>
              </a:lnSpc>
              <a:spcBef>
                <a:spcPts val="0"/>
              </a:spcBef>
              <a:spcAft>
                <a:spcPts val="1800"/>
              </a:spcAft>
              <a:defRPr/>
            </a:pPr>
            <a:r>
              <a:rPr lang="en-US" kern="1200" dirty="0"/>
              <a:t>Faith, hope, and love in Christ (1:2-3)</a:t>
            </a:r>
          </a:p>
          <a:p>
            <a:pPr marL="457200" indent="-457200" eaLnBrk="1" hangingPunct="1">
              <a:lnSpc>
                <a:spcPct val="90000"/>
              </a:lnSpc>
              <a:spcBef>
                <a:spcPts val="0"/>
              </a:spcBef>
              <a:spcAft>
                <a:spcPts val="1800"/>
              </a:spcAft>
              <a:defRPr/>
            </a:pPr>
            <a:r>
              <a:rPr lang="en-US" kern="1200" dirty="0"/>
              <a:t>Response to the Gospel (1:4-5)</a:t>
            </a:r>
          </a:p>
          <a:p>
            <a:pPr marL="457200" indent="-457200" eaLnBrk="1" hangingPunct="1">
              <a:lnSpc>
                <a:spcPct val="90000"/>
              </a:lnSpc>
              <a:spcBef>
                <a:spcPts val="0"/>
              </a:spcBef>
              <a:spcAft>
                <a:spcPts val="1800"/>
              </a:spcAft>
              <a:defRPr/>
            </a:pPr>
            <a:r>
              <a:rPr lang="en-US" kern="1200" dirty="0"/>
              <a:t>Joy in the midst of tribulation (1:6)</a:t>
            </a:r>
          </a:p>
          <a:p>
            <a:pPr marL="457200" indent="-457200" eaLnBrk="1" hangingPunct="1">
              <a:lnSpc>
                <a:spcPct val="90000"/>
              </a:lnSpc>
              <a:spcBef>
                <a:spcPts val="0"/>
              </a:spcBef>
              <a:spcAft>
                <a:spcPts val="1800"/>
              </a:spcAft>
              <a:defRPr/>
            </a:pPr>
            <a:r>
              <a:rPr lang="en-US" kern="1200" dirty="0"/>
              <a:t>Example to those in Macedonia and Achaia (1:7)</a:t>
            </a:r>
          </a:p>
          <a:p>
            <a:pPr marL="457200" indent="-457200" eaLnBrk="1" hangingPunct="1">
              <a:lnSpc>
                <a:spcPct val="90000"/>
              </a:lnSpc>
              <a:spcBef>
                <a:spcPts val="0"/>
              </a:spcBef>
              <a:spcAft>
                <a:spcPts val="1800"/>
              </a:spcAft>
              <a:defRPr/>
            </a:pPr>
            <a:r>
              <a:rPr lang="en-US" kern="1200" dirty="0"/>
              <a:t>No formal missionary endeavor (1:8-9a)</a:t>
            </a:r>
          </a:p>
          <a:p>
            <a:pPr marL="457200" indent="-457200" eaLnBrk="1" hangingPunct="1">
              <a:lnSpc>
                <a:spcPct val="90000"/>
              </a:lnSpc>
              <a:spcBef>
                <a:spcPts val="0"/>
              </a:spcBef>
              <a:spcAft>
                <a:spcPts val="1800"/>
              </a:spcAft>
              <a:defRPr/>
            </a:pPr>
            <a:r>
              <a:rPr lang="en-US" kern="1200" dirty="0"/>
              <a:t>Turned from idols (1:9b)</a:t>
            </a:r>
          </a:p>
          <a:p>
            <a:pPr marL="457200" indent="-457200" eaLnBrk="1" hangingPunct="1">
              <a:lnSpc>
                <a:spcPct val="90000"/>
              </a:lnSpc>
              <a:spcBef>
                <a:spcPts val="0"/>
              </a:spcBef>
              <a:spcAft>
                <a:spcPts val="1800"/>
              </a:spcAft>
              <a:defRPr/>
            </a:pPr>
            <a:r>
              <a:rPr lang="en-US" kern="1200" dirty="0"/>
              <a:t>Eschatological hope (1:10)</a:t>
            </a:r>
          </a:p>
        </p:txBody>
      </p:sp>
      <p:pic>
        <p:nvPicPr>
          <p:cNvPr id="4" name="Picture 3">
            <a:extLst>
              <a:ext uri="{FF2B5EF4-FFF2-40B4-BE49-F238E27FC236}">
                <a16:creationId xmlns:a16="http://schemas.microsoft.com/office/drawing/2014/main" id="{D95B51EB-64C6-9081-9609-51D6D2A504C0}"/>
              </a:ext>
            </a:extLst>
          </p:cNvPr>
          <p:cNvPicPr>
            <a:picLocks noChangeAspect="1"/>
          </p:cNvPicPr>
          <p:nvPr/>
        </p:nvPicPr>
        <p:blipFill>
          <a:blip r:embed="rId2"/>
          <a:stretch>
            <a:fillRect/>
          </a:stretch>
        </p:blipFill>
        <p:spPr>
          <a:xfrm>
            <a:off x="10626852" y="104274"/>
            <a:ext cx="955548" cy="914400"/>
          </a:xfrm>
          <a:prstGeom prst="rect">
            <a:avLst/>
          </a:prstGeom>
        </p:spPr>
      </p:pic>
    </p:spTree>
    <p:extLst>
      <p:ext uri="{BB962C8B-B14F-4D97-AF65-F5344CB8AC3E}">
        <p14:creationId xmlns:p14="http://schemas.microsoft.com/office/powerpoint/2010/main" val="36050644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1F545ADD-CC71-39E8-8846-1E89FB322114}"/>
              </a:ext>
            </a:extLst>
          </p:cNvPr>
          <p:cNvSpPr>
            <a:spLocks noGrp="1" noChangeArrowheads="1"/>
          </p:cNvSpPr>
          <p:nvPr>
            <p:ph type="title"/>
          </p:nvPr>
        </p:nvSpPr>
        <p:spPr>
          <a:xfrm>
            <a:off x="914400" y="228600"/>
            <a:ext cx="10363200" cy="1143000"/>
          </a:xfrm>
        </p:spPr>
        <p:txBody>
          <a:bodyPr/>
          <a:lstStyle/>
          <a:p>
            <a:pPr algn="ctr" eaLnBrk="1" hangingPunct="1"/>
            <a:r>
              <a:rPr lang="en-US" altLang="en-US" sz="4000" dirty="0"/>
              <a:t>Structure</a:t>
            </a:r>
          </a:p>
        </p:txBody>
      </p:sp>
      <p:sp>
        <p:nvSpPr>
          <p:cNvPr id="10243" name="Rectangle 3">
            <a:extLst>
              <a:ext uri="{FF2B5EF4-FFF2-40B4-BE49-F238E27FC236}">
                <a16:creationId xmlns:a16="http://schemas.microsoft.com/office/drawing/2014/main" id="{954C290D-E23B-D080-54A1-8A99D9767884}"/>
              </a:ext>
            </a:extLst>
          </p:cNvPr>
          <p:cNvSpPr>
            <a:spLocks noGrp="1" noChangeArrowheads="1"/>
          </p:cNvSpPr>
          <p:nvPr>
            <p:ph type="body" idx="1"/>
          </p:nvPr>
        </p:nvSpPr>
        <p:spPr>
          <a:xfrm>
            <a:off x="609601" y="1638300"/>
            <a:ext cx="5105399" cy="3581400"/>
          </a:xfrm>
        </p:spPr>
        <p:txBody>
          <a:bodyPr/>
          <a:lstStyle/>
          <a:p>
            <a:pPr eaLnBrk="1" hangingPunct="1">
              <a:spcBef>
                <a:spcPts val="0"/>
              </a:spcBef>
              <a:spcAft>
                <a:spcPts val="1800"/>
              </a:spcAft>
              <a:defRPr/>
            </a:pPr>
            <a:r>
              <a:rPr lang="en-US" sz="2800" b="1" dirty="0">
                <a:solidFill>
                  <a:srgbClr val="FFFFCC"/>
                </a:solidFill>
              </a:rPr>
              <a:t>Personal (1</a:t>
            </a:r>
            <a:r>
              <a:rPr lang="en-US" sz="2800" b="1" dirty="0">
                <a:solidFill>
                  <a:srgbClr val="FFFFCC"/>
                </a:solidFill>
                <a:cs typeface="Calibri" panose="020F0502020204030204" pitchFamily="34" charset="0"/>
              </a:rPr>
              <a:t>–3)</a:t>
            </a:r>
          </a:p>
          <a:p>
            <a:pPr lvl="1" eaLnBrk="1" hangingPunct="1">
              <a:spcBef>
                <a:spcPts val="0"/>
              </a:spcBef>
              <a:spcAft>
                <a:spcPts val="1800"/>
              </a:spcAft>
              <a:defRPr/>
            </a:pPr>
            <a:r>
              <a:rPr lang="en-US" sz="2800" dirty="0">
                <a:ea typeface="+mn-ea"/>
                <a:cs typeface="+mn-cs"/>
              </a:rPr>
              <a:t>Genuine conversion (1)</a:t>
            </a:r>
          </a:p>
          <a:p>
            <a:pPr lvl="1" eaLnBrk="1" hangingPunct="1">
              <a:spcBef>
                <a:spcPts val="0"/>
              </a:spcBef>
              <a:spcAft>
                <a:spcPts val="1800"/>
              </a:spcAft>
              <a:defRPr/>
            </a:pPr>
            <a:r>
              <a:rPr lang="en-US" sz="2800" b="1" u="sng" dirty="0">
                <a:solidFill>
                  <a:srgbClr val="FFFFCC"/>
                </a:solidFill>
              </a:rPr>
              <a:t>Impure motives (2:1-16)</a:t>
            </a:r>
          </a:p>
          <a:p>
            <a:pPr lvl="1" eaLnBrk="1" hangingPunct="1">
              <a:spcBef>
                <a:spcPts val="0"/>
              </a:spcBef>
              <a:spcAft>
                <a:spcPts val="1800"/>
              </a:spcAft>
              <a:defRPr/>
            </a:pPr>
            <a:r>
              <a:rPr lang="en-US" sz="2800" dirty="0"/>
              <a:t>Lack of concern (2:17</a:t>
            </a:r>
            <a:r>
              <a:rPr lang="en-US" sz="2800" dirty="0">
                <a:cs typeface="Calibri" panose="020F0502020204030204" pitchFamily="34" charset="0"/>
              </a:rPr>
              <a:t>–3:13)</a:t>
            </a:r>
            <a:endParaRPr lang="en-US" sz="2800" dirty="0"/>
          </a:p>
        </p:txBody>
      </p:sp>
      <p:sp>
        <p:nvSpPr>
          <p:cNvPr id="4" name="Rectangle 3">
            <a:extLst>
              <a:ext uri="{FF2B5EF4-FFF2-40B4-BE49-F238E27FC236}">
                <a16:creationId xmlns:a16="http://schemas.microsoft.com/office/drawing/2014/main" id="{202C4FAC-8873-86F9-B17A-56D8DF49DDFF}"/>
              </a:ext>
            </a:extLst>
          </p:cNvPr>
          <p:cNvSpPr txBox="1">
            <a:spLocks noChangeArrowheads="1"/>
          </p:cNvSpPr>
          <p:nvPr/>
        </p:nvSpPr>
        <p:spPr bwMode="auto">
          <a:xfrm>
            <a:off x="5562600" y="1638300"/>
            <a:ext cx="6019800" cy="3581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eaLnBrk="1" hangingPunct="1">
              <a:lnSpc>
                <a:spcPct val="90000"/>
              </a:lnSpc>
              <a:spcBef>
                <a:spcPts val="0"/>
              </a:spcBef>
              <a:spcAft>
                <a:spcPts val="1800"/>
              </a:spcAft>
              <a:defRPr/>
            </a:pPr>
            <a:r>
              <a:rPr lang="en-US" sz="2800" dirty="0"/>
              <a:t>Practical (4–5)</a:t>
            </a:r>
          </a:p>
          <a:p>
            <a:pPr lvl="1" eaLnBrk="1" hangingPunct="1">
              <a:lnSpc>
                <a:spcPct val="90000"/>
              </a:lnSpc>
              <a:spcBef>
                <a:spcPts val="0"/>
              </a:spcBef>
              <a:spcAft>
                <a:spcPts val="1800"/>
              </a:spcAft>
              <a:defRPr/>
            </a:pPr>
            <a:r>
              <a:rPr lang="en-US" sz="2800" dirty="0"/>
              <a:t>Immorality (4:1-8)</a:t>
            </a:r>
          </a:p>
          <a:p>
            <a:pPr lvl="1" eaLnBrk="1" hangingPunct="1">
              <a:lnSpc>
                <a:spcPct val="90000"/>
              </a:lnSpc>
              <a:spcBef>
                <a:spcPts val="0"/>
              </a:spcBef>
              <a:spcAft>
                <a:spcPts val="1800"/>
              </a:spcAft>
              <a:defRPr/>
            </a:pPr>
            <a:r>
              <a:rPr lang="en-US" sz="2800" dirty="0"/>
              <a:t>Laziness (4:9-12)</a:t>
            </a:r>
          </a:p>
          <a:p>
            <a:pPr lvl="1" eaLnBrk="1" hangingPunct="1">
              <a:lnSpc>
                <a:spcPct val="90000"/>
              </a:lnSpc>
              <a:spcBef>
                <a:spcPts val="0"/>
              </a:spcBef>
              <a:spcAft>
                <a:spcPts val="1800"/>
              </a:spcAft>
              <a:defRPr/>
            </a:pPr>
            <a:r>
              <a:rPr lang="en-US" sz="2800" dirty="0"/>
              <a:t>Eschatology (4:13–5:11)</a:t>
            </a:r>
          </a:p>
          <a:p>
            <a:pPr lvl="1" eaLnBrk="1" hangingPunct="1">
              <a:lnSpc>
                <a:spcPct val="90000"/>
              </a:lnSpc>
              <a:spcBef>
                <a:spcPts val="0"/>
              </a:spcBef>
              <a:spcAft>
                <a:spcPts val="1800"/>
              </a:spcAft>
              <a:defRPr/>
            </a:pPr>
            <a:r>
              <a:rPr lang="en-US" sz="2800" dirty="0"/>
              <a:t>Ministry imbalances (5:12-15)</a:t>
            </a:r>
          </a:p>
          <a:p>
            <a:pPr lvl="1" eaLnBrk="1" hangingPunct="1">
              <a:lnSpc>
                <a:spcPct val="90000"/>
              </a:lnSpc>
              <a:spcBef>
                <a:spcPts val="0"/>
              </a:spcBef>
              <a:spcAft>
                <a:spcPts val="1800"/>
              </a:spcAft>
              <a:defRPr/>
            </a:pPr>
            <a:r>
              <a:rPr lang="en-US" sz="2800" dirty="0"/>
              <a:t>Progressive sanctification (5:16-28)</a:t>
            </a:r>
          </a:p>
        </p:txBody>
      </p:sp>
      <p:pic>
        <p:nvPicPr>
          <p:cNvPr id="5" name="Picture 4">
            <a:extLst>
              <a:ext uri="{FF2B5EF4-FFF2-40B4-BE49-F238E27FC236}">
                <a16:creationId xmlns:a16="http://schemas.microsoft.com/office/drawing/2014/main" id="{0146322F-829F-2473-605D-07007BE0A095}"/>
              </a:ext>
            </a:extLst>
          </p:cNvPr>
          <p:cNvPicPr>
            <a:picLocks noChangeAspect="1"/>
          </p:cNvPicPr>
          <p:nvPr/>
        </p:nvPicPr>
        <p:blipFill>
          <a:blip r:embed="rId2"/>
          <a:stretch>
            <a:fillRect/>
          </a:stretch>
        </p:blipFill>
        <p:spPr>
          <a:xfrm>
            <a:off x="10626852" y="104274"/>
            <a:ext cx="955548" cy="914400"/>
          </a:xfrm>
          <a:prstGeom prst="rect">
            <a:avLst/>
          </a:prstGeom>
        </p:spPr>
      </p:pic>
    </p:spTree>
    <p:extLst>
      <p:ext uri="{BB962C8B-B14F-4D97-AF65-F5344CB8AC3E}">
        <p14:creationId xmlns:p14="http://schemas.microsoft.com/office/powerpoint/2010/main" val="17133219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5F768972-45C3-2522-A546-121E744C382C}"/>
              </a:ext>
            </a:extLst>
          </p:cNvPr>
          <p:cNvSpPr>
            <a:spLocks noGrp="1" noChangeArrowheads="1"/>
          </p:cNvSpPr>
          <p:nvPr>
            <p:ph type="title"/>
          </p:nvPr>
        </p:nvSpPr>
        <p:spPr>
          <a:xfrm>
            <a:off x="914400" y="228600"/>
            <a:ext cx="10363200" cy="1143000"/>
          </a:xfrm>
        </p:spPr>
        <p:txBody>
          <a:bodyPr/>
          <a:lstStyle/>
          <a:p>
            <a:pPr algn="ctr" eaLnBrk="1" hangingPunct="1"/>
            <a:r>
              <a:rPr lang="en-US" altLang="en-US" sz="4000" dirty="0"/>
              <a:t>Genuine Conversion? (2:13-16)</a:t>
            </a:r>
          </a:p>
        </p:txBody>
      </p:sp>
      <p:sp>
        <p:nvSpPr>
          <p:cNvPr id="19459" name="Rectangle 3">
            <a:extLst>
              <a:ext uri="{FF2B5EF4-FFF2-40B4-BE49-F238E27FC236}">
                <a16:creationId xmlns:a16="http://schemas.microsoft.com/office/drawing/2014/main" id="{4B2995C8-C57E-F31F-4617-006E20B39E1F}"/>
              </a:ext>
            </a:extLst>
          </p:cNvPr>
          <p:cNvSpPr>
            <a:spLocks noGrp="1" noChangeArrowheads="1"/>
          </p:cNvSpPr>
          <p:nvPr>
            <p:ph type="body" idx="1"/>
          </p:nvPr>
        </p:nvSpPr>
        <p:spPr>
          <a:xfrm>
            <a:off x="1571229" y="1946275"/>
            <a:ext cx="9049543" cy="3311525"/>
          </a:xfrm>
        </p:spPr>
        <p:txBody>
          <a:bodyPr/>
          <a:lstStyle/>
          <a:p>
            <a:pPr marL="457200" indent="-457200" eaLnBrk="1" hangingPunct="1">
              <a:spcBef>
                <a:spcPts val="0"/>
              </a:spcBef>
              <a:spcAft>
                <a:spcPts val="2400"/>
              </a:spcAft>
              <a:defRPr/>
            </a:pPr>
            <a:r>
              <a:rPr lang="en-US" dirty="0"/>
              <a:t>2:13 – Changed lives</a:t>
            </a:r>
          </a:p>
          <a:p>
            <a:pPr marL="457200" indent="-457200" eaLnBrk="1" hangingPunct="1">
              <a:spcBef>
                <a:spcPts val="0"/>
              </a:spcBef>
              <a:spcAft>
                <a:spcPts val="2400"/>
              </a:spcAft>
              <a:defRPr/>
            </a:pPr>
            <a:r>
              <a:rPr lang="en-US" b="1" u="sng" dirty="0">
                <a:solidFill>
                  <a:srgbClr val="FFFFCC"/>
                </a:solidFill>
              </a:rPr>
              <a:t>2:14-15 – Part of an elite group (Judean believers, Christ, apostles, and Paul)</a:t>
            </a:r>
          </a:p>
          <a:p>
            <a:pPr marL="457200" indent="-457200" eaLnBrk="1" hangingPunct="1">
              <a:spcBef>
                <a:spcPts val="0"/>
              </a:spcBef>
              <a:spcAft>
                <a:spcPts val="2400"/>
              </a:spcAft>
              <a:defRPr/>
            </a:pPr>
            <a:r>
              <a:rPr lang="en-US" dirty="0"/>
              <a:t>2:16 – Wrath stored up against enemies (Rom 2:5; Gen 15:16)</a:t>
            </a:r>
          </a:p>
        </p:txBody>
      </p:sp>
      <p:pic>
        <p:nvPicPr>
          <p:cNvPr id="4" name="Picture 3">
            <a:extLst>
              <a:ext uri="{FF2B5EF4-FFF2-40B4-BE49-F238E27FC236}">
                <a16:creationId xmlns:a16="http://schemas.microsoft.com/office/drawing/2014/main" id="{00782815-4CE1-D007-D606-96455232AE8D}"/>
              </a:ext>
            </a:extLst>
          </p:cNvPr>
          <p:cNvPicPr>
            <a:picLocks noChangeAspect="1"/>
          </p:cNvPicPr>
          <p:nvPr/>
        </p:nvPicPr>
        <p:blipFill>
          <a:blip r:embed="rId2"/>
          <a:stretch>
            <a:fillRect/>
          </a:stretch>
        </p:blipFill>
        <p:spPr>
          <a:xfrm>
            <a:off x="10626852" y="104274"/>
            <a:ext cx="955548" cy="914400"/>
          </a:xfrm>
          <a:prstGeom prst="rect">
            <a:avLst/>
          </a:prstGeom>
        </p:spPr>
      </p:pic>
    </p:spTree>
    <p:extLst>
      <p:ext uri="{BB962C8B-B14F-4D97-AF65-F5344CB8AC3E}">
        <p14:creationId xmlns:p14="http://schemas.microsoft.com/office/powerpoint/2010/main" val="298508566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9037"/>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2060</TotalTime>
  <Words>1252</Words>
  <Application>Microsoft Office PowerPoint</Application>
  <PresentationFormat>Widescreen</PresentationFormat>
  <Paragraphs>199</Paragraphs>
  <Slides>28</Slides>
  <Notes>2</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28</vt:i4>
      </vt:variant>
    </vt:vector>
  </HeadingPairs>
  <TitlesOfParts>
    <vt:vector size="34" baseType="lpstr">
      <vt:lpstr>Calibri</vt:lpstr>
      <vt:lpstr>Corbel</vt:lpstr>
      <vt:lpstr>Times New Roman</vt:lpstr>
      <vt:lpstr>Wingdings</vt:lpstr>
      <vt:lpstr>Azure</vt:lpstr>
      <vt:lpstr>1_Azure</vt:lpstr>
      <vt:lpstr>PowerPoint Presentation</vt:lpstr>
      <vt:lpstr>Introductory Matters</vt:lpstr>
      <vt:lpstr>Structure</vt:lpstr>
      <vt:lpstr>Structure</vt:lpstr>
      <vt:lpstr>Structure</vt:lpstr>
      <vt:lpstr>Structure</vt:lpstr>
      <vt:lpstr>Genuine Conversion? (1 Thess 1)</vt:lpstr>
      <vt:lpstr>Structure</vt:lpstr>
      <vt:lpstr>Genuine Conversion? (2:13-16)</vt:lpstr>
      <vt:lpstr>Second Missionary Journey</vt:lpstr>
      <vt:lpstr>PowerPoint Presentation</vt:lpstr>
      <vt:lpstr>PowerPoint Presentation</vt:lpstr>
      <vt:lpstr>PowerPoint Presentation</vt:lpstr>
      <vt:lpstr>Tertullian Prescription Against Heretics, 36</vt:lpstr>
      <vt:lpstr>Genuine Conversion? (2:13-16)</vt:lpstr>
      <vt:lpstr>PowerPoint Presentation</vt:lpstr>
      <vt:lpstr>PowerPoint Presentation</vt:lpstr>
      <vt:lpstr>PowerPoint Presentation</vt:lpstr>
      <vt:lpstr>PowerPoint Presentation</vt:lpstr>
      <vt:lpstr>PowerPoint Presentation</vt:lpstr>
      <vt:lpstr>Structure</vt:lpstr>
      <vt:lpstr>Lack of Concern? (2:17–3:13)</vt:lpstr>
      <vt:lpstr>Lack of Concern? (2:17–3:13)</vt:lpstr>
      <vt:lpstr>Lack of Concern? (2:17–3:13)</vt:lpstr>
      <vt:lpstr>PowerPoint Presentation</vt:lpstr>
      <vt:lpstr>Unique Characteristics</vt:lpstr>
      <vt:lpstr>Conclusion</vt:lpstr>
      <vt:lpstr>Lack of Concern? (2:17–3:13)</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 Thessalonians 009 - 2v14-16 - 16 X 9</dc:title>
  <dc:subject>1 Thessalonians</dc:subject>
  <dc:creator>A. Woods</dc:creator>
  <cp:lastModifiedBy>anne woods</cp:lastModifiedBy>
  <cp:revision>188</cp:revision>
  <cp:lastPrinted>2022-12-04T03:36:10Z</cp:lastPrinted>
  <dcterms:created xsi:type="dcterms:W3CDTF">2009-02-09T13:26:58Z</dcterms:created>
  <dcterms:modified xsi:type="dcterms:W3CDTF">2022-12-10T17:54:27Z</dcterms:modified>
</cp:coreProperties>
</file>