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47" r:id="rId2"/>
  </p:sldMasterIdLst>
  <p:notesMasterIdLst>
    <p:notesMasterId r:id="rId45"/>
  </p:notesMasterIdLst>
  <p:handoutMasterIdLst>
    <p:handoutMasterId r:id="rId46"/>
  </p:handoutMasterIdLst>
  <p:sldIdLst>
    <p:sldId id="9037" r:id="rId3"/>
    <p:sldId id="292" r:id="rId4"/>
    <p:sldId id="266" r:id="rId5"/>
    <p:sldId id="264" r:id="rId6"/>
    <p:sldId id="2083" r:id="rId7"/>
    <p:sldId id="2084" r:id="rId8"/>
    <p:sldId id="8704" r:id="rId9"/>
    <p:sldId id="9045" r:id="rId10"/>
    <p:sldId id="9054" r:id="rId11"/>
    <p:sldId id="4850" r:id="rId12"/>
    <p:sldId id="9052" r:id="rId13"/>
    <p:sldId id="5052" r:id="rId14"/>
    <p:sldId id="580" r:id="rId15"/>
    <p:sldId id="4374" r:id="rId16"/>
    <p:sldId id="8191" r:id="rId17"/>
    <p:sldId id="5053" r:id="rId18"/>
    <p:sldId id="5572" r:id="rId19"/>
    <p:sldId id="9055" r:id="rId20"/>
    <p:sldId id="9059" r:id="rId21"/>
    <p:sldId id="273" r:id="rId22"/>
    <p:sldId id="9056" r:id="rId23"/>
    <p:sldId id="6338" r:id="rId24"/>
    <p:sldId id="287" r:id="rId25"/>
    <p:sldId id="6331" r:id="rId26"/>
    <p:sldId id="6635" r:id="rId27"/>
    <p:sldId id="9061" r:id="rId28"/>
    <p:sldId id="9062" r:id="rId29"/>
    <p:sldId id="9063" r:id="rId30"/>
    <p:sldId id="9064" r:id="rId31"/>
    <p:sldId id="9057" r:id="rId32"/>
    <p:sldId id="7039" r:id="rId33"/>
    <p:sldId id="7040" r:id="rId34"/>
    <p:sldId id="901" r:id="rId35"/>
    <p:sldId id="9058" r:id="rId36"/>
    <p:sldId id="8234" r:id="rId37"/>
    <p:sldId id="8176" r:id="rId38"/>
    <p:sldId id="8351" r:id="rId39"/>
    <p:sldId id="6654" r:id="rId40"/>
    <p:sldId id="8695" r:id="rId41"/>
    <p:sldId id="9060" r:id="rId42"/>
    <p:sldId id="9031" r:id="rId43"/>
    <p:sldId id="274" r:id="rId44"/>
  </p:sldIdLst>
  <p:sldSz cx="12192000" cy="6858000"/>
  <p:notesSz cx="7315200" cy="9601200"/>
  <p:custDataLst>
    <p:tags r:id="rId47"/>
  </p:custDataLst>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333399"/>
    <a:srgbClr val="003399"/>
    <a:srgbClr val="000099"/>
    <a:srgbClr val="0000CC"/>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E1A8E1-3A70-4851-94E5-EA1D6EA18A17}" v="6" dt="2022-11-13T16:41:22.7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23" autoAdjust="0"/>
    <p:restoredTop sz="96208" autoAdjust="0"/>
  </p:normalViewPr>
  <p:slideViewPr>
    <p:cSldViewPr>
      <p:cViewPr>
        <p:scale>
          <a:sx n="100" d="100"/>
          <a:sy n="100" d="100"/>
        </p:scale>
        <p:origin x="413" y="18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3552" y="8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DAAE025-F79B-D980-D6D8-08AA4A259FD0}"/>
              </a:ext>
            </a:extLst>
          </p:cNvPr>
          <p:cNvSpPr>
            <a:spLocks noGrp="1" noChangeArrowheads="1"/>
          </p:cNvSpPr>
          <p:nvPr>
            <p:ph type="sldNum" sz="quarter" idx="3"/>
          </p:nvPr>
        </p:nvSpPr>
        <p:spPr bwMode="auto">
          <a:xfrm>
            <a:off x="3901441" y="9018505"/>
            <a:ext cx="3413760" cy="502685"/>
          </a:xfrm>
          <a:prstGeom prst="rect">
            <a:avLst/>
          </a:prstGeom>
          <a:noFill/>
          <a:ln w="9525">
            <a:noFill/>
            <a:miter lim="800000"/>
            <a:headEnd/>
            <a:tailEnd/>
          </a:ln>
        </p:spPr>
        <p:txBody>
          <a:bodyPr vert="horz" wrap="square" lIns="102953" tIns="51478" rIns="102953" bIns="51478" numCol="1" anchor="b" anchorCtr="0" compatLnSpc="1">
            <a:prstTxWarp prst="textNoShape">
              <a:avLst/>
            </a:prstTxWarp>
          </a:bodyPr>
          <a:lstStyle>
            <a:lvl1pPr algn="r" defTabSz="972087">
              <a:defRPr sz="15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7" name="Rectangle 4">
            <a:extLst>
              <a:ext uri="{FF2B5EF4-FFF2-40B4-BE49-F238E27FC236}">
                <a16:creationId xmlns:a16="http://schemas.microsoft.com/office/drawing/2014/main" id="{96BE0F7B-497B-F23F-240C-FD382E68CDF6}"/>
              </a:ext>
            </a:extLst>
          </p:cNvPr>
          <p:cNvSpPr>
            <a:spLocks noGrp="1" noChangeArrowheads="1"/>
          </p:cNvSpPr>
          <p:nvPr>
            <p:ph type="ftr" sz="quarter" idx="2"/>
          </p:nvPr>
        </p:nvSpPr>
        <p:spPr bwMode="auto">
          <a:xfrm>
            <a:off x="0" y="8976066"/>
            <a:ext cx="3413760" cy="545124"/>
          </a:xfrm>
          <a:prstGeom prst="rect">
            <a:avLst/>
          </a:prstGeom>
          <a:noFill/>
          <a:ln w="9525">
            <a:noFill/>
            <a:miter lim="800000"/>
            <a:headEnd/>
            <a:tailEnd/>
          </a:ln>
        </p:spPr>
        <p:txBody>
          <a:bodyPr vert="horz" wrap="square" lIns="113957" tIns="56981" rIns="113957" bIns="56981" numCol="1" anchor="b" anchorCtr="0" compatLnSpc="1">
            <a:prstTxWarp prst="textNoShape">
              <a:avLst/>
            </a:prstTxWarp>
          </a:bodyPr>
          <a:lstStyle>
            <a:lvl1pPr defTabSz="1077620" eaLnBrk="1" hangingPunct="1">
              <a:defRPr sz="17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8" name="Header Placeholder 1">
            <a:extLst>
              <a:ext uri="{FF2B5EF4-FFF2-40B4-BE49-F238E27FC236}">
                <a16:creationId xmlns:a16="http://schemas.microsoft.com/office/drawing/2014/main" id="{AAB6E4B6-5EA3-5C2B-84EE-FA51B1A3E3A3}"/>
              </a:ext>
            </a:extLst>
          </p:cNvPr>
          <p:cNvSpPr>
            <a:spLocks noGrp="1"/>
          </p:cNvSpPr>
          <p:nvPr>
            <p:ph type="hdr" sz="quarter"/>
          </p:nvPr>
        </p:nvSpPr>
        <p:spPr>
          <a:xfrm>
            <a:off x="1720355" y="126426"/>
            <a:ext cx="4362172" cy="833695"/>
          </a:xfrm>
          <a:prstGeom prst="rect">
            <a:avLst/>
          </a:prstGeom>
        </p:spPr>
        <p:txBody>
          <a:bodyPr vert="horz" lIns="124995" tIns="62497" rIns="124995" bIns="62497" rtlCol="0"/>
          <a:lstStyle>
            <a:lvl1pPr algn="ctr">
              <a:defRPr sz="1800" dirty="0">
                <a:latin typeface="Calibri" panose="020F0502020204030204" pitchFamily="34" charset="0"/>
                <a:cs typeface="Calibri" panose="020F0502020204030204" pitchFamily="34" charset="0"/>
              </a:defRPr>
            </a:lvl1pPr>
          </a:lstStyle>
          <a:p>
            <a:pPr>
              <a:defRPr/>
            </a:pPr>
            <a:r>
              <a:rPr lang="en-US" sz="1700" dirty="0"/>
              <a:t>Dr. Andy Woods</a:t>
            </a:r>
          </a:p>
          <a:p>
            <a:pPr>
              <a:defRPr/>
            </a:pPr>
            <a:r>
              <a:rPr lang="en-US" sz="1700" dirty="0"/>
              <a:t>1 Thessalonians 007 – 2v10-16  </a:t>
            </a:r>
          </a:p>
          <a:p>
            <a:pPr>
              <a:defRPr/>
            </a:pPr>
            <a:r>
              <a:rPr lang="en-US" sz="1700" dirty="0"/>
              <a:t>11-27-2022</a:t>
            </a: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C2E49868-2573-475A-8413-D96967CA2DCE}" type="datetimeFigureOut">
              <a:rPr lang="en-US" smtClean="0"/>
              <a:t>11/26/2022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D0E7F31C-C88B-4A9A-92AC-2711558A100B}" type="slidenum">
              <a:rPr lang="en-US" smtClean="0"/>
              <a:t>‹#›</a:t>
            </a:fld>
            <a:endParaRPr lang="en-US"/>
          </a:p>
        </p:txBody>
      </p:sp>
    </p:spTree>
    <p:extLst>
      <p:ext uri="{BB962C8B-B14F-4D97-AF65-F5344CB8AC3E}">
        <p14:creationId xmlns:p14="http://schemas.microsoft.com/office/powerpoint/2010/main" val="1433909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0E5424-D4B9-4AFD-9B49-AB165923F980}" type="slidenum">
              <a:rPr lang="en-US" altLang="en-US" smtClean="0"/>
              <a:pPr/>
              <a:t>13</a:t>
            </a:fld>
            <a:endParaRPr lang="en-US" altLang="en-US"/>
          </a:p>
        </p:txBody>
      </p:sp>
      <p:sp>
        <p:nvSpPr>
          <p:cNvPr id="5" name="Date Placeholder 4">
            <a:extLst>
              <a:ext uri="{FF2B5EF4-FFF2-40B4-BE49-F238E27FC236}">
                <a16:creationId xmlns:a16="http://schemas.microsoft.com/office/drawing/2014/main" id="{4E80FC55-0BAD-43BF-987D-0DE1CFD4C3F9}"/>
              </a:ext>
            </a:extLst>
          </p:cNvPr>
          <p:cNvSpPr>
            <a:spLocks noGrp="1"/>
          </p:cNvSpPr>
          <p:nvPr>
            <p:ph type="dt" idx="11"/>
          </p:nvPr>
        </p:nvSpPr>
        <p:spPr/>
        <p:txBody>
          <a:bodyPr/>
          <a:lstStyle/>
          <a:p>
            <a:pPr>
              <a:defRPr/>
            </a:pPr>
            <a:r>
              <a:rPr lang="en-US"/>
              <a:t>January 6, 2016</a:t>
            </a:r>
          </a:p>
        </p:txBody>
      </p:sp>
      <p:sp>
        <p:nvSpPr>
          <p:cNvPr id="6" name="Footer Placeholder 5">
            <a:extLst>
              <a:ext uri="{FF2B5EF4-FFF2-40B4-BE49-F238E27FC236}">
                <a16:creationId xmlns:a16="http://schemas.microsoft.com/office/drawing/2014/main" id="{E8144BD1-1A97-425C-AC14-6516E3D12DC0}"/>
              </a:ext>
            </a:extLst>
          </p:cNvPr>
          <p:cNvSpPr>
            <a:spLocks noGrp="1"/>
          </p:cNvSpPr>
          <p:nvPr>
            <p:ph type="ftr" sz="quarter" idx="12"/>
          </p:nvPr>
        </p:nvSpPr>
        <p:spPr/>
        <p:txBody>
          <a:bodyPr/>
          <a:lstStyle/>
          <a:p>
            <a:pPr>
              <a:defRPr/>
            </a:pPr>
            <a:r>
              <a:rPr lang="en-US"/>
              <a:t>Sugar Land Bible Church</a:t>
            </a:r>
          </a:p>
        </p:txBody>
      </p:sp>
      <p:sp>
        <p:nvSpPr>
          <p:cNvPr id="7" name="Header Placeholder 6">
            <a:extLst>
              <a:ext uri="{FF2B5EF4-FFF2-40B4-BE49-F238E27FC236}">
                <a16:creationId xmlns:a16="http://schemas.microsoft.com/office/drawing/2014/main" id="{22E3AE8F-71A5-4BA8-A4DE-8174B071DAB5}"/>
              </a:ext>
            </a:extLst>
          </p:cNvPr>
          <p:cNvSpPr>
            <a:spLocks noGrp="1"/>
          </p:cNvSpPr>
          <p:nvPr>
            <p:ph type="hdr" sz="quarter" idx="13"/>
          </p:nvPr>
        </p:nvSpPr>
        <p:spPr/>
        <p:txBody>
          <a:bodyPr/>
          <a:lstStyle/>
          <a:p>
            <a:pPr>
              <a:defRPr/>
            </a:pPr>
            <a:r>
              <a:rPr lang="en-US"/>
              <a:t>Dr. Andy Woods - Soteriolgy Session 01</a:t>
            </a:r>
          </a:p>
        </p:txBody>
      </p:sp>
    </p:spTree>
    <p:extLst>
      <p:ext uri="{BB962C8B-B14F-4D97-AF65-F5344CB8AC3E}">
        <p14:creationId xmlns:p14="http://schemas.microsoft.com/office/powerpoint/2010/main" val="57672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4/10/2019</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14</a:t>
            </a:fld>
            <a:endParaRPr lang="en-US" altLang="en-US" dirty="0"/>
          </a:p>
        </p:txBody>
      </p:sp>
    </p:spTree>
    <p:extLst>
      <p:ext uri="{BB962C8B-B14F-4D97-AF65-F5344CB8AC3E}">
        <p14:creationId xmlns:p14="http://schemas.microsoft.com/office/powerpoint/2010/main" val="2957382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err="1"/>
              <a:t>hapaxlegomena</a:t>
            </a:r>
            <a:endParaRPr lang="en-US" dirty="0"/>
          </a:p>
        </p:txBody>
      </p:sp>
      <p:sp>
        <p:nvSpPr>
          <p:cNvPr id="4" name="Slide Number Placeholder 3"/>
          <p:cNvSpPr>
            <a:spLocks noGrp="1"/>
          </p:cNvSpPr>
          <p:nvPr>
            <p:ph type="sldNum" sz="quarter" idx="5"/>
          </p:nvPr>
        </p:nvSpPr>
        <p:spPr/>
        <p:txBody>
          <a:bodyPr/>
          <a:lstStyle/>
          <a:p>
            <a:pPr>
              <a:defRPr/>
            </a:pPr>
            <a:fld id="{888B744C-CCA7-42F0-B026-54AA483E0A4D}" type="slidenum">
              <a:rPr lang="en-US" altLang="en-US" smtClean="0"/>
              <a:pPr>
                <a:defRPr/>
              </a:pPr>
              <a:t>24</a:t>
            </a:fld>
            <a:endParaRPr lang="en-US" altLang="en-US" dirty="0"/>
          </a:p>
        </p:txBody>
      </p:sp>
    </p:spTree>
    <p:extLst>
      <p:ext uri="{BB962C8B-B14F-4D97-AF65-F5344CB8AC3E}">
        <p14:creationId xmlns:p14="http://schemas.microsoft.com/office/powerpoint/2010/main" val="2609010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31</a:t>
            </a:fld>
            <a:endParaRPr lang="en-US" altLang="en-US" dirty="0"/>
          </a:p>
        </p:txBody>
      </p:sp>
    </p:spTree>
    <p:extLst>
      <p:ext uri="{BB962C8B-B14F-4D97-AF65-F5344CB8AC3E}">
        <p14:creationId xmlns:p14="http://schemas.microsoft.com/office/powerpoint/2010/main" val="1675075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32</a:t>
            </a:fld>
            <a:endParaRPr lang="en-US" altLang="en-US" dirty="0"/>
          </a:p>
        </p:txBody>
      </p:sp>
    </p:spTree>
    <p:extLst>
      <p:ext uri="{BB962C8B-B14F-4D97-AF65-F5344CB8AC3E}">
        <p14:creationId xmlns:p14="http://schemas.microsoft.com/office/powerpoint/2010/main" val="2728937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AABD3E3B-3F01-71A8-A32C-3CA6DA60DCA9}"/>
              </a:ext>
            </a:extLst>
          </p:cNvPr>
          <p:cNvGrpSpPr>
            <a:grpSpLocks/>
          </p:cNvGrpSpPr>
          <p:nvPr/>
        </p:nvGrpSpPr>
        <p:grpSpPr bwMode="auto">
          <a:xfrm>
            <a:off x="0" y="0"/>
            <a:ext cx="1447800" cy="6854825"/>
            <a:chOff x="0" y="0"/>
            <a:chExt cx="684" cy="4318"/>
          </a:xfrm>
        </p:grpSpPr>
        <p:sp>
          <p:nvSpPr>
            <p:cNvPr id="5" name="Rectangle 3">
              <a:extLst>
                <a:ext uri="{FF2B5EF4-FFF2-40B4-BE49-F238E27FC236}">
                  <a16:creationId xmlns:a16="http://schemas.microsoft.com/office/drawing/2014/main" id="{749A45BB-C457-F6D8-3594-71547BEBF7A7}"/>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latin typeface="Calibri" panose="020F0502020204030204" pitchFamily="34" charset="0"/>
              </a:endParaRPr>
            </a:p>
          </p:txBody>
        </p:sp>
        <p:grpSp>
          <p:nvGrpSpPr>
            <p:cNvPr id="6" name="Group 4">
              <a:extLst>
                <a:ext uri="{FF2B5EF4-FFF2-40B4-BE49-F238E27FC236}">
                  <a16:creationId xmlns:a16="http://schemas.microsoft.com/office/drawing/2014/main" id="{26E55BBB-2F69-27CF-9FF4-30BDC62E9072}"/>
                </a:ext>
              </a:extLst>
            </p:cNvPr>
            <p:cNvGrpSpPr>
              <a:grpSpLocks/>
            </p:cNvGrpSpPr>
            <p:nvPr/>
          </p:nvGrpSpPr>
          <p:grpSpPr bwMode="auto">
            <a:xfrm>
              <a:off x="48" y="103"/>
              <a:ext cx="96" cy="4126"/>
              <a:chOff x="48" y="103"/>
              <a:chExt cx="96" cy="4126"/>
            </a:xfrm>
          </p:grpSpPr>
          <p:sp>
            <p:nvSpPr>
              <p:cNvPr id="7" name="Rectangle 5">
                <a:extLst>
                  <a:ext uri="{FF2B5EF4-FFF2-40B4-BE49-F238E27FC236}">
                    <a16:creationId xmlns:a16="http://schemas.microsoft.com/office/drawing/2014/main" id="{9C1DFFA4-FAAE-5944-9B2C-5D29AAA9CEF5}"/>
                  </a:ext>
                </a:extLst>
              </p:cNvPr>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8" name="Rectangle 6">
                <a:extLst>
                  <a:ext uri="{FF2B5EF4-FFF2-40B4-BE49-F238E27FC236}">
                    <a16:creationId xmlns:a16="http://schemas.microsoft.com/office/drawing/2014/main" id="{7E55F635-D077-4E6A-8913-8888E88BFFA9}"/>
                  </a:ext>
                </a:extLst>
              </p:cNvPr>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9" name="Rectangle 7">
                <a:extLst>
                  <a:ext uri="{FF2B5EF4-FFF2-40B4-BE49-F238E27FC236}">
                    <a16:creationId xmlns:a16="http://schemas.microsoft.com/office/drawing/2014/main" id="{83D3EEF0-45E4-8969-D77C-E16C2D955590}"/>
                  </a:ext>
                </a:extLst>
              </p:cNvPr>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 name="Rectangle 8">
                <a:extLst>
                  <a:ext uri="{FF2B5EF4-FFF2-40B4-BE49-F238E27FC236}">
                    <a16:creationId xmlns:a16="http://schemas.microsoft.com/office/drawing/2014/main" id="{CE328EC4-8F89-DD2C-2FE9-E508C38C4980}"/>
                  </a:ext>
                </a:extLst>
              </p:cNvPr>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1" name="Rectangle 9">
                <a:extLst>
                  <a:ext uri="{FF2B5EF4-FFF2-40B4-BE49-F238E27FC236}">
                    <a16:creationId xmlns:a16="http://schemas.microsoft.com/office/drawing/2014/main" id="{8BE09188-5390-EAF6-57B9-C2415A513649}"/>
                  </a:ext>
                </a:extLst>
              </p:cNvPr>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2" name="Rectangle 10">
                <a:extLst>
                  <a:ext uri="{FF2B5EF4-FFF2-40B4-BE49-F238E27FC236}">
                    <a16:creationId xmlns:a16="http://schemas.microsoft.com/office/drawing/2014/main" id="{A0445F5C-0750-EFA3-4200-2D94A5E4A325}"/>
                  </a:ext>
                </a:extLst>
              </p:cNvPr>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3" name="Rectangle 11">
                <a:extLst>
                  <a:ext uri="{FF2B5EF4-FFF2-40B4-BE49-F238E27FC236}">
                    <a16:creationId xmlns:a16="http://schemas.microsoft.com/office/drawing/2014/main" id="{ADCEDFE4-2E1C-3D89-CC79-918FB9FF0504}"/>
                  </a:ext>
                </a:extLst>
              </p:cNvPr>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4" name="Rectangle 12">
                <a:extLst>
                  <a:ext uri="{FF2B5EF4-FFF2-40B4-BE49-F238E27FC236}">
                    <a16:creationId xmlns:a16="http://schemas.microsoft.com/office/drawing/2014/main" id="{790EA320-70BC-F23E-849E-AE481F1D2837}"/>
                  </a:ext>
                </a:extLst>
              </p:cNvPr>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5" name="Rectangle 13">
                <a:extLst>
                  <a:ext uri="{FF2B5EF4-FFF2-40B4-BE49-F238E27FC236}">
                    <a16:creationId xmlns:a16="http://schemas.microsoft.com/office/drawing/2014/main" id="{6CA6D4BF-D8C1-ED65-08AE-3121782C3DF0}"/>
                  </a:ext>
                </a:extLst>
              </p:cNvPr>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6" name="Rectangle 14">
                <a:extLst>
                  <a:ext uri="{FF2B5EF4-FFF2-40B4-BE49-F238E27FC236}">
                    <a16:creationId xmlns:a16="http://schemas.microsoft.com/office/drawing/2014/main" id="{F0BE34C5-0E8B-9DE7-1468-D54957223823}"/>
                  </a:ext>
                </a:extLst>
              </p:cNvPr>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7" name="Rectangle 15">
                <a:extLst>
                  <a:ext uri="{FF2B5EF4-FFF2-40B4-BE49-F238E27FC236}">
                    <a16:creationId xmlns:a16="http://schemas.microsoft.com/office/drawing/2014/main" id="{2BB11FB3-6139-1A10-C8B1-FAD725CBF201}"/>
                  </a:ext>
                </a:extLst>
              </p:cNvPr>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8" name="Rectangle 16">
                <a:extLst>
                  <a:ext uri="{FF2B5EF4-FFF2-40B4-BE49-F238E27FC236}">
                    <a16:creationId xmlns:a16="http://schemas.microsoft.com/office/drawing/2014/main" id="{0A652A6F-8369-0431-F82F-0AC3A3D4B5D1}"/>
                  </a:ext>
                </a:extLst>
              </p:cNvPr>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9" name="Rectangle 17">
                <a:extLst>
                  <a:ext uri="{FF2B5EF4-FFF2-40B4-BE49-F238E27FC236}">
                    <a16:creationId xmlns:a16="http://schemas.microsoft.com/office/drawing/2014/main" id="{E569F5F3-ECCB-BDA9-DE57-7AF5C2548C87}"/>
                  </a:ext>
                </a:extLst>
              </p:cNvPr>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0" name="Rectangle 18">
                <a:extLst>
                  <a:ext uri="{FF2B5EF4-FFF2-40B4-BE49-F238E27FC236}">
                    <a16:creationId xmlns:a16="http://schemas.microsoft.com/office/drawing/2014/main" id="{2B0FA4D3-913B-CDA0-C007-729D0A937ABA}"/>
                  </a:ext>
                </a:extLst>
              </p:cNvPr>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1" name="Rectangle 19">
                <a:extLst>
                  <a:ext uri="{FF2B5EF4-FFF2-40B4-BE49-F238E27FC236}">
                    <a16:creationId xmlns:a16="http://schemas.microsoft.com/office/drawing/2014/main" id="{3A7C69FB-17FA-E555-0C8B-73659917943C}"/>
                  </a:ext>
                </a:extLst>
              </p:cNvPr>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2" name="Rectangle 20">
                <a:extLst>
                  <a:ext uri="{FF2B5EF4-FFF2-40B4-BE49-F238E27FC236}">
                    <a16:creationId xmlns:a16="http://schemas.microsoft.com/office/drawing/2014/main" id="{376A8028-39E1-277B-C809-42111C36A819}"/>
                  </a:ext>
                </a:extLst>
              </p:cNvPr>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3" name="Rectangle 21">
                <a:extLst>
                  <a:ext uri="{FF2B5EF4-FFF2-40B4-BE49-F238E27FC236}">
                    <a16:creationId xmlns:a16="http://schemas.microsoft.com/office/drawing/2014/main" id="{1271234A-93C0-071C-4EDA-CFE20E258524}"/>
                  </a:ext>
                </a:extLst>
              </p:cNvPr>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4" name="Rectangle 22">
                <a:extLst>
                  <a:ext uri="{FF2B5EF4-FFF2-40B4-BE49-F238E27FC236}">
                    <a16:creationId xmlns:a16="http://schemas.microsoft.com/office/drawing/2014/main" id="{7F6F3685-DC1F-7EF6-9F9B-915E90745E06}"/>
                  </a:ext>
                </a:extLst>
              </p:cNvPr>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5" name="Rectangle 23">
                <a:extLst>
                  <a:ext uri="{FF2B5EF4-FFF2-40B4-BE49-F238E27FC236}">
                    <a16:creationId xmlns:a16="http://schemas.microsoft.com/office/drawing/2014/main" id="{56B1DB56-1812-C55A-F6BE-7C7992EA1686}"/>
                  </a:ext>
                </a:extLst>
              </p:cNvPr>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6" name="Rectangle 24">
                <a:extLst>
                  <a:ext uri="{FF2B5EF4-FFF2-40B4-BE49-F238E27FC236}">
                    <a16:creationId xmlns:a16="http://schemas.microsoft.com/office/drawing/2014/main" id="{8B389011-A0A9-F550-CC60-41EAC850FA05}"/>
                  </a:ext>
                </a:extLst>
              </p:cNvPr>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7" name="Rectangle 25">
                <a:extLst>
                  <a:ext uri="{FF2B5EF4-FFF2-40B4-BE49-F238E27FC236}">
                    <a16:creationId xmlns:a16="http://schemas.microsoft.com/office/drawing/2014/main" id="{3AE53A26-1F16-A696-4D10-3F8C820DE855}"/>
                  </a:ext>
                </a:extLst>
              </p:cNvPr>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8" name="Rectangle 26">
                <a:extLst>
                  <a:ext uri="{FF2B5EF4-FFF2-40B4-BE49-F238E27FC236}">
                    <a16:creationId xmlns:a16="http://schemas.microsoft.com/office/drawing/2014/main" id="{0CCCF225-AEE1-3129-CDA0-10888B611BC8}"/>
                  </a:ext>
                </a:extLst>
              </p:cNvPr>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9" name="Rectangle 27">
                <a:extLst>
                  <a:ext uri="{FF2B5EF4-FFF2-40B4-BE49-F238E27FC236}">
                    <a16:creationId xmlns:a16="http://schemas.microsoft.com/office/drawing/2014/main" id="{A115FB83-9698-357F-9DAC-D4350112AAD7}"/>
                  </a:ext>
                </a:extLst>
              </p:cNvPr>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0" name="Rectangle 28">
                <a:extLst>
                  <a:ext uri="{FF2B5EF4-FFF2-40B4-BE49-F238E27FC236}">
                    <a16:creationId xmlns:a16="http://schemas.microsoft.com/office/drawing/2014/main" id="{A8D9E61C-DE7B-4FAF-ABA4-5C4AD471DD75}"/>
                  </a:ext>
                </a:extLst>
              </p:cNvPr>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1" name="Rectangle 29">
                <a:extLst>
                  <a:ext uri="{FF2B5EF4-FFF2-40B4-BE49-F238E27FC236}">
                    <a16:creationId xmlns:a16="http://schemas.microsoft.com/office/drawing/2014/main" id="{20A09BCA-F748-2D99-F54F-FE66FB7E615D}"/>
                  </a:ext>
                </a:extLst>
              </p:cNvPr>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2" name="Rectangle 30">
                <a:extLst>
                  <a:ext uri="{FF2B5EF4-FFF2-40B4-BE49-F238E27FC236}">
                    <a16:creationId xmlns:a16="http://schemas.microsoft.com/office/drawing/2014/main" id="{89CA1EF7-280A-F850-8404-94C903FA4250}"/>
                  </a:ext>
                </a:extLst>
              </p:cNvPr>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3" name="Rectangle 31">
                <a:extLst>
                  <a:ext uri="{FF2B5EF4-FFF2-40B4-BE49-F238E27FC236}">
                    <a16:creationId xmlns:a16="http://schemas.microsoft.com/office/drawing/2014/main" id="{E904D2B4-5FE2-880B-878C-7A7B9DEF9F82}"/>
                  </a:ext>
                </a:extLst>
              </p:cNvPr>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4" name="Rectangle 32">
                <a:extLst>
                  <a:ext uri="{FF2B5EF4-FFF2-40B4-BE49-F238E27FC236}">
                    <a16:creationId xmlns:a16="http://schemas.microsoft.com/office/drawing/2014/main" id="{80282C76-9D0D-6431-185D-CBB9F479A4E8}"/>
                  </a:ext>
                </a:extLst>
              </p:cNvPr>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5" name="Rectangle 33">
                <a:extLst>
                  <a:ext uri="{FF2B5EF4-FFF2-40B4-BE49-F238E27FC236}">
                    <a16:creationId xmlns:a16="http://schemas.microsoft.com/office/drawing/2014/main" id="{53EDA3DA-F524-3675-8B8D-DEE4CD9BD548}"/>
                  </a:ext>
                </a:extLst>
              </p:cNvPr>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grpSp>
      </p:grpSp>
      <p:sp>
        <p:nvSpPr>
          <p:cNvPr id="38946"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38947"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a:extLst>
              <a:ext uri="{FF2B5EF4-FFF2-40B4-BE49-F238E27FC236}">
                <a16:creationId xmlns:a16="http://schemas.microsoft.com/office/drawing/2014/main" id="{F991F424-C427-B59A-BE7F-5A6F2FBFAAC8}"/>
              </a:ext>
            </a:extLst>
          </p:cNvPr>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a:extLst>
              <a:ext uri="{FF2B5EF4-FFF2-40B4-BE49-F238E27FC236}">
                <a16:creationId xmlns:a16="http://schemas.microsoft.com/office/drawing/2014/main" id="{FF9A501D-C645-ED4C-1F7A-AE47E4CC7823}"/>
              </a:ext>
            </a:extLst>
          </p:cNvPr>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a:extLst>
              <a:ext uri="{FF2B5EF4-FFF2-40B4-BE49-F238E27FC236}">
                <a16:creationId xmlns:a16="http://schemas.microsoft.com/office/drawing/2014/main" id="{65FC91F7-0537-DC0D-0A84-3ECE3A5F461E}"/>
              </a:ext>
            </a:extLst>
          </p:cNvPr>
          <p:cNvSpPr>
            <a:spLocks noGrp="1" noChangeArrowheads="1"/>
          </p:cNvSpPr>
          <p:nvPr>
            <p:ph type="sldNum" sz="quarter" idx="12"/>
          </p:nvPr>
        </p:nvSpPr>
        <p:spPr/>
        <p:txBody>
          <a:bodyPr/>
          <a:lstStyle>
            <a:lvl1pPr>
              <a:defRPr smtClean="0">
                <a:solidFill>
                  <a:srgbClr val="FFFFFF"/>
                </a:solidFill>
              </a:defRPr>
            </a:lvl1pPr>
          </a:lstStyle>
          <a:p>
            <a:pPr>
              <a:defRPr/>
            </a:pPr>
            <a:fld id="{28DD11C9-9D93-433D-92D4-D7F971B2E0EC}" type="slidenum">
              <a:rPr lang="en-US" altLang="en-US"/>
              <a:pPr>
                <a:defRPr/>
              </a:pPr>
              <a:t>‹#›</a:t>
            </a:fld>
            <a:endParaRPr lang="en-US" altLang="en-US"/>
          </a:p>
        </p:txBody>
      </p:sp>
    </p:spTree>
    <p:extLst>
      <p:ext uri="{BB962C8B-B14F-4D97-AF65-F5344CB8AC3E}">
        <p14:creationId xmlns:p14="http://schemas.microsoft.com/office/powerpoint/2010/main" val="678765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4FFE69FE-4E88-4964-81C6-3AAF7914F218}"/>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21ECABFE-E5EF-B2AA-0E9D-3C32A91AD6CD}"/>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65482993-8BFD-96CF-EEB2-36A72577A554}"/>
              </a:ext>
            </a:extLst>
          </p:cNvPr>
          <p:cNvSpPr>
            <a:spLocks noGrp="1" noChangeArrowheads="1"/>
          </p:cNvSpPr>
          <p:nvPr>
            <p:ph type="sldNum" sz="quarter" idx="12"/>
          </p:nvPr>
        </p:nvSpPr>
        <p:spPr/>
        <p:txBody>
          <a:bodyPr/>
          <a:lstStyle>
            <a:lvl1pPr>
              <a:defRPr smtClean="0"/>
            </a:lvl1pPr>
          </a:lstStyle>
          <a:p>
            <a:pPr>
              <a:defRPr/>
            </a:pPr>
            <a:fld id="{B68E3B8E-5B4B-47EC-ABA3-AFB2C55B035D}" type="slidenum">
              <a:rPr lang="en-US" altLang="en-US"/>
              <a:pPr>
                <a:defRPr/>
              </a:pPr>
              <a:t>‹#›</a:t>
            </a:fld>
            <a:endParaRPr lang="en-US" altLang="en-US"/>
          </a:p>
        </p:txBody>
      </p:sp>
    </p:spTree>
    <p:extLst>
      <p:ext uri="{BB962C8B-B14F-4D97-AF65-F5344CB8AC3E}">
        <p14:creationId xmlns:p14="http://schemas.microsoft.com/office/powerpoint/2010/main" val="2175435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23917" y="609601"/>
            <a:ext cx="2599267"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609601"/>
            <a:ext cx="7596717"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177E2276-340F-FC1C-4E82-5D64F191D5B4}"/>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5E6817BE-7DE2-CE82-D8A7-9C6491C4DBD6}"/>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5223E12C-DEA5-5E67-97A2-CC0A0D93DD03}"/>
              </a:ext>
            </a:extLst>
          </p:cNvPr>
          <p:cNvSpPr>
            <a:spLocks noGrp="1" noChangeArrowheads="1"/>
          </p:cNvSpPr>
          <p:nvPr>
            <p:ph type="sldNum" sz="quarter" idx="12"/>
          </p:nvPr>
        </p:nvSpPr>
        <p:spPr/>
        <p:txBody>
          <a:bodyPr/>
          <a:lstStyle>
            <a:lvl1pPr>
              <a:defRPr smtClean="0"/>
            </a:lvl1pPr>
          </a:lstStyle>
          <a:p>
            <a:pPr>
              <a:defRPr/>
            </a:pPr>
            <a:fld id="{097DF588-C10E-41FF-B296-E6932DE3291F}" type="slidenum">
              <a:rPr lang="en-US" altLang="en-US"/>
              <a:pPr>
                <a:defRPr/>
              </a:pPr>
              <a:t>‹#›</a:t>
            </a:fld>
            <a:endParaRPr lang="en-US" altLang="en-US"/>
          </a:p>
        </p:txBody>
      </p:sp>
    </p:spTree>
    <p:extLst>
      <p:ext uri="{BB962C8B-B14F-4D97-AF65-F5344CB8AC3E}">
        <p14:creationId xmlns:p14="http://schemas.microsoft.com/office/powerpoint/2010/main" val="2487245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Rectangle 35">
            <a:extLst>
              <a:ext uri="{FF2B5EF4-FFF2-40B4-BE49-F238E27FC236}">
                <a16:creationId xmlns:a16="http://schemas.microsoft.com/office/drawing/2014/main" id="{E0B6ECDF-5AD1-A6B7-4493-C8832E98CC7B}"/>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865A068F-0DFE-48DC-A887-27049B999827}"/>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F33045A4-1D10-CDD3-FD0A-02B8A36A7412}"/>
              </a:ext>
            </a:extLst>
          </p:cNvPr>
          <p:cNvSpPr>
            <a:spLocks noGrp="1" noChangeArrowheads="1"/>
          </p:cNvSpPr>
          <p:nvPr>
            <p:ph type="sldNum" sz="quarter" idx="12"/>
          </p:nvPr>
        </p:nvSpPr>
        <p:spPr/>
        <p:txBody>
          <a:bodyPr/>
          <a:lstStyle>
            <a:lvl1pPr>
              <a:defRPr smtClean="0"/>
            </a:lvl1pPr>
          </a:lstStyle>
          <a:p>
            <a:pPr>
              <a:defRPr/>
            </a:pPr>
            <a:fld id="{9D71C071-BEF5-4080-BBA9-3688134E6BF9}" type="slidenum">
              <a:rPr lang="en-US" altLang="en-US"/>
              <a:pPr>
                <a:defRPr/>
              </a:pPr>
              <a:t>‹#›</a:t>
            </a:fld>
            <a:endParaRPr lang="en-US" altLang="en-US"/>
          </a:p>
        </p:txBody>
      </p:sp>
    </p:spTree>
    <p:extLst>
      <p:ext uri="{BB962C8B-B14F-4D97-AF65-F5344CB8AC3E}">
        <p14:creationId xmlns:p14="http://schemas.microsoft.com/office/powerpoint/2010/main" val="1295981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endParaRPr>
          </a:p>
        </p:txBody>
      </p:sp>
      <p:sp>
        <p:nvSpPr>
          <p:cNvPr id="3" name="Rectangle 3"/>
          <p:cNvSpPr>
            <a:spLocks noGrp="1" noChangeArrowheads="1"/>
          </p:cNvSpPr>
          <p:nvPr/>
        </p:nvSpPr>
        <p:spPr bwMode="auto">
          <a:xfrm>
            <a:off x="1559984" y="1946275"/>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p>
        </p:txBody>
      </p:sp>
    </p:spTree>
    <p:extLst>
      <p:ext uri="{BB962C8B-B14F-4D97-AF65-F5344CB8AC3E}">
        <p14:creationId xmlns:p14="http://schemas.microsoft.com/office/powerpoint/2010/main" val="2450468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471841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86732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446580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38162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2349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86382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5937EF32-3A73-9E49-F8D3-769DEEA4CDE1}"/>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66D13BAB-CCC8-9908-0E69-4E65EF742A59}"/>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AB896BD1-1021-301F-9518-E7A85D1A5FAF}"/>
              </a:ext>
            </a:extLst>
          </p:cNvPr>
          <p:cNvSpPr>
            <a:spLocks noGrp="1" noChangeArrowheads="1"/>
          </p:cNvSpPr>
          <p:nvPr>
            <p:ph type="sldNum" sz="quarter" idx="12"/>
          </p:nvPr>
        </p:nvSpPr>
        <p:spPr/>
        <p:txBody>
          <a:bodyPr/>
          <a:lstStyle>
            <a:lvl1pPr>
              <a:defRPr smtClean="0"/>
            </a:lvl1pPr>
          </a:lstStyle>
          <a:p>
            <a:pPr>
              <a:defRPr/>
            </a:pPr>
            <a:fld id="{C07200EB-991A-4FE1-91DB-C9F6DE8B1E46}" type="slidenum">
              <a:rPr lang="en-US" altLang="en-US"/>
              <a:pPr>
                <a:defRPr/>
              </a:pPr>
              <a:t>‹#›</a:t>
            </a:fld>
            <a:endParaRPr lang="en-US" altLang="en-US"/>
          </a:p>
        </p:txBody>
      </p:sp>
    </p:spTree>
    <p:extLst>
      <p:ext uri="{BB962C8B-B14F-4D97-AF65-F5344CB8AC3E}">
        <p14:creationId xmlns:p14="http://schemas.microsoft.com/office/powerpoint/2010/main" val="393667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6671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3072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43432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extLst>
      <p:ext uri="{BB962C8B-B14F-4D97-AF65-F5344CB8AC3E}">
        <p14:creationId xmlns:p14="http://schemas.microsoft.com/office/powerpoint/2010/main" val="1238809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791FBE2-C716-4B6E-8688-39C69791537F}" type="datetimeFigureOut">
              <a:rPr lang="en-US"/>
              <a:pPr>
                <a:defRPr/>
              </a:pPr>
              <a:t>11/26/2022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8A64DC-FAB6-449B-97D0-DE092BD3C765}" type="slidenum">
              <a:rPr lang="en-US"/>
              <a:pPr>
                <a:defRPr/>
              </a:pPr>
              <a:t>‹#›</a:t>
            </a:fld>
            <a:endParaRPr lang="en-US"/>
          </a:p>
        </p:txBody>
      </p:sp>
    </p:spTree>
    <p:extLst>
      <p:ext uri="{BB962C8B-B14F-4D97-AF65-F5344CB8AC3E}">
        <p14:creationId xmlns:p14="http://schemas.microsoft.com/office/powerpoint/2010/main" val="9929964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BD85A5CC-2907-4BF9-824D-5877B2E017CA}" type="slidenum">
              <a:rPr lang="en-US"/>
              <a:pPr>
                <a:defRPr/>
              </a:pPr>
              <a:t>‹#›</a:t>
            </a:fld>
            <a:endParaRPr lang="en-US"/>
          </a:p>
        </p:txBody>
      </p:sp>
    </p:spTree>
    <p:extLst>
      <p:ext uri="{BB962C8B-B14F-4D97-AF65-F5344CB8AC3E}">
        <p14:creationId xmlns:p14="http://schemas.microsoft.com/office/powerpoint/2010/main" val="10036268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fld id="{DF3D671D-A2A5-4CD9-8A9B-1F7FC052D772}" type="datetime1">
              <a:rPr lang="en-US"/>
              <a:pPr>
                <a:defRPr/>
              </a:pPr>
              <a:t>11/26/2022</a:t>
            </a:fld>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r>
              <a:rPr lang="en-US"/>
              <a:t>DANIEL</a:t>
            </a:r>
          </a:p>
        </p:txBody>
      </p:sp>
      <p:sp>
        <p:nvSpPr>
          <p:cNvPr id="5" name="Rectangle 1031"/>
          <p:cNvSpPr>
            <a:spLocks noGrp="1" noChangeArrowheads="1"/>
          </p:cNvSpPr>
          <p:nvPr>
            <p:ph type="sldNum" sz="quarter" idx="12"/>
          </p:nvPr>
        </p:nvSpPr>
        <p:spPr>
          <a:ln/>
        </p:spPr>
        <p:txBody>
          <a:bodyPr/>
          <a:lstStyle>
            <a:lvl1pPr>
              <a:defRPr/>
            </a:lvl1pPr>
          </a:lstStyle>
          <a:p>
            <a:pPr>
              <a:defRPr/>
            </a:pPr>
            <a:fld id="{92FA45A4-3805-48A4-AA47-434E5CC7F107}" type="slidenum">
              <a:rPr lang="en-US"/>
              <a:pPr>
                <a:defRPr/>
              </a:pPr>
              <a:t>‹#›</a:t>
            </a:fld>
            <a:endParaRPr lang="en-US"/>
          </a:p>
        </p:txBody>
      </p:sp>
    </p:spTree>
    <p:extLst>
      <p:ext uri="{BB962C8B-B14F-4D97-AF65-F5344CB8AC3E}">
        <p14:creationId xmlns:p14="http://schemas.microsoft.com/office/powerpoint/2010/main" val="38143917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fld id="{32F9550C-4842-44BB-ABB1-FF2905F89024}" type="slidenum">
              <a:rPr lang="en-US" altLang="en-US"/>
              <a:pPr/>
              <a:t>‹#›</a:t>
            </a:fld>
            <a:endParaRPr lang="en-US" altLang="en-US"/>
          </a:p>
        </p:txBody>
      </p:sp>
    </p:spTree>
    <p:extLst>
      <p:ext uri="{BB962C8B-B14F-4D97-AF65-F5344CB8AC3E}">
        <p14:creationId xmlns:p14="http://schemas.microsoft.com/office/powerpoint/2010/main" val="13243730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812800" y="1981200"/>
            <a:ext cx="10363200" cy="4114800"/>
          </a:xfrm>
        </p:spPr>
        <p:txBody>
          <a:bodyPr/>
          <a:lstStyle/>
          <a:p>
            <a:pPr lvl="0"/>
            <a:endParaRPr lang="en-US" noProof="0"/>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6B196BFA-0DE7-4BE2-97C4-13B184514A8C}" type="slidenum">
              <a:rPr lang="en-US" altLang="en-US"/>
              <a:pPr>
                <a:defRPr/>
              </a:pPr>
              <a:t>‹#›</a:t>
            </a:fld>
            <a:endParaRPr lang="en-US" altLang="en-US"/>
          </a:p>
        </p:txBody>
      </p:sp>
    </p:spTree>
    <p:extLst>
      <p:ext uri="{BB962C8B-B14F-4D97-AF65-F5344CB8AC3E}">
        <p14:creationId xmlns:p14="http://schemas.microsoft.com/office/powerpoint/2010/main" val="26123503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A7638D0F-AF1C-4AFB-8987-872321CF80B4}" type="slidenum">
              <a:rPr lang="en-US" altLang="en-US"/>
              <a:pPr>
                <a:defRPr/>
              </a:pPr>
              <a:t>‹#›</a:t>
            </a:fld>
            <a:endParaRPr lang="en-US" altLang="en-US"/>
          </a:p>
        </p:txBody>
      </p:sp>
    </p:spTree>
    <p:extLst>
      <p:ext uri="{BB962C8B-B14F-4D97-AF65-F5344CB8AC3E}">
        <p14:creationId xmlns:p14="http://schemas.microsoft.com/office/powerpoint/2010/main" val="3098369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a:extLst>
              <a:ext uri="{FF2B5EF4-FFF2-40B4-BE49-F238E27FC236}">
                <a16:creationId xmlns:a16="http://schemas.microsoft.com/office/drawing/2014/main" id="{4F7235A3-BD51-1D0D-6A40-B4EE136F3D7F}"/>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F7EB1D6E-ACB1-9323-44A7-5F03367CA35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E5D8DE6C-B1E9-5CDC-5121-025F8CAAEF50}"/>
              </a:ext>
            </a:extLst>
          </p:cNvPr>
          <p:cNvSpPr>
            <a:spLocks noGrp="1" noChangeArrowheads="1"/>
          </p:cNvSpPr>
          <p:nvPr>
            <p:ph type="sldNum" sz="quarter" idx="12"/>
          </p:nvPr>
        </p:nvSpPr>
        <p:spPr/>
        <p:txBody>
          <a:bodyPr/>
          <a:lstStyle>
            <a:lvl1pPr>
              <a:defRPr smtClean="0"/>
            </a:lvl1pPr>
          </a:lstStyle>
          <a:p>
            <a:pPr>
              <a:defRPr/>
            </a:pPr>
            <a:fld id="{D27244FE-3536-43D2-B673-EDB4061C6948}" type="slidenum">
              <a:rPr lang="en-US" altLang="en-US"/>
              <a:pPr>
                <a:defRPr/>
              </a:pPr>
              <a:t>‹#›</a:t>
            </a:fld>
            <a:endParaRPr lang="en-US" altLang="en-US"/>
          </a:p>
        </p:txBody>
      </p:sp>
    </p:spTree>
    <p:extLst>
      <p:ext uri="{BB962C8B-B14F-4D97-AF65-F5344CB8AC3E}">
        <p14:creationId xmlns:p14="http://schemas.microsoft.com/office/powerpoint/2010/main" val="686348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2F70D892-2506-5E33-0376-D02C52F5229C}"/>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D0F157F0-DFFA-FE53-A99B-F9D245B8575E}"/>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FFFA34E0-AAB2-8AD3-8695-0580B6F9D2F0}"/>
              </a:ext>
            </a:extLst>
          </p:cNvPr>
          <p:cNvSpPr>
            <a:spLocks noGrp="1" noChangeArrowheads="1"/>
          </p:cNvSpPr>
          <p:nvPr>
            <p:ph type="sldNum" sz="quarter" idx="12"/>
          </p:nvPr>
        </p:nvSpPr>
        <p:spPr/>
        <p:txBody>
          <a:bodyPr/>
          <a:lstStyle>
            <a:lvl1pPr>
              <a:defRPr smtClean="0"/>
            </a:lvl1pPr>
          </a:lstStyle>
          <a:p>
            <a:pPr>
              <a:defRPr/>
            </a:pPr>
            <a:fld id="{790E2EA2-9CE6-4C73-B271-57490F731DCA}" type="slidenum">
              <a:rPr lang="en-US" altLang="en-US"/>
              <a:pPr>
                <a:defRPr/>
              </a:pPr>
              <a:t>‹#›</a:t>
            </a:fld>
            <a:endParaRPr lang="en-US" altLang="en-US"/>
          </a:p>
        </p:txBody>
      </p:sp>
    </p:spTree>
    <p:extLst>
      <p:ext uri="{BB962C8B-B14F-4D97-AF65-F5344CB8AC3E}">
        <p14:creationId xmlns:p14="http://schemas.microsoft.com/office/powerpoint/2010/main" val="224134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a:extLst>
              <a:ext uri="{FF2B5EF4-FFF2-40B4-BE49-F238E27FC236}">
                <a16:creationId xmlns:a16="http://schemas.microsoft.com/office/drawing/2014/main" id="{4A56C7CA-64A8-D8AB-8C56-7B59A47FA322}"/>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36">
            <a:extLst>
              <a:ext uri="{FF2B5EF4-FFF2-40B4-BE49-F238E27FC236}">
                <a16:creationId xmlns:a16="http://schemas.microsoft.com/office/drawing/2014/main" id="{DAC97FC5-7DE4-4504-4379-D095F0A3240B}"/>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37">
            <a:extLst>
              <a:ext uri="{FF2B5EF4-FFF2-40B4-BE49-F238E27FC236}">
                <a16:creationId xmlns:a16="http://schemas.microsoft.com/office/drawing/2014/main" id="{E0EA6888-75FB-407B-E137-7C0DA57838B5}"/>
              </a:ext>
            </a:extLst>
          </p:cNvPr>
          <p:cNvSpPr>
            <a:spLocks noGrp="1" noChangeArrowheads="1"/>
          </p:cNvSpPr>
          <p:nvPr>
            <p:ph type="sldNum" sz="quarter" idx="12"/>
          </p:nvPr>
        </p:nvSpPr>
        <p:spPr/>
        <p:txBody>
          <a:bodyPr/>
          <a:lstStyle>
            <a:lvl1pPr>
              <a:defRPr smtClean="0"/>
            </a:lvl1pPr>
          </a:lstStyle>
          <a:p>
            <a:pPr>
              <a:defRPr/>
            </a:pPr>
            <a:fld id="{E668F61C-35DC-4B79-9FA1-3558FF7CE09B}" type="slidenum">
              <a:rPr lang="en-US" altLang="en-US"/>
              <a:pPr>
                <a:defRPr/>
              </a:pPr>
              <a:t>‹#›</a:t>
            </a:fld>
            <a:endParaRPr lang="en-US" altLang="en-US"/>
          </a:p>
        </p:txBody>
      </p:sp>
    </p:spTree>
    <p:extLst>
      <p:ext uri="{BB962C8B-B14F-4D97-AF65-F5344CB8AC3E}">
        <p14:creationId xmlns:p14="http://schemas.microsoft.com/office/powerpoint/2010/main" val="2118087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a:extLst>
              <a:ext uri="{FF2B5EF4-FFF2-40B4-BE49-F238E27FC236}">
                <a16:creationId xmlns:a16="http://schemas.microsoft.com/office/drawing/2014/main" id="{1DD59262-0348-DB43-7E7B-92C258FB255F}"/>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36">
            <a:extLst>
              <a:ext uri="{FF2B5EF4-FFF2-40B4-BE49-F238E27FC236}">
                <a16:creationId xmlns:a16="http://schemas.microsoft.com/office/drawing/2014/main" id="{DC22EFCA-0ADF-73AB-718F-D6C4756242E6}"/>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F69623EC-8E66-C2A1-C82E-50446D4197C9}"/>
              </a:ext>
            </a:extLst>
          </p:cNvPr>
          <p:cNvSpPr>
            <a:spLocks noGrp="1" noChangeArrowheads="1"/>
          </p:cNvSpPr>
          <p:nvPr>
            <p:ph type="sldNum" sz="quarter" idx="12"/>
          </p:nvPr>
        </p:nvSpPr>
        <p:spPr/>
        <p:txBody>
          <a:bodyPr/>
          <a:lstStyle>
            <a:lvl1pPr>
              <a:defRPr smtClean="0"/>
            </a:lvl1pPr>
          </a:lstStyle>
          <a:p>
            <a:pPr>
              <a:defRPr/>
            </a:pPr>
            <a:fld id="{9E6B5554-FA75-4E86-A13A-CDAF27C31F27}" type="slidenum">
              <a:rPr lang="en-US" altLang="en-US"/>
              <a:pPr>
                <a:defRPr/>
              </a:pPr>
              <a:t>‹#›</a:t>
            </a:fld>
            <a:endParaRPr lang="en-US" altLang="en-US"/>
          </a:p>
        </p:txBody>
      </p:sp>
    </p:spTree>
    <p:extLst>
      <p:ext uri="{BB962C8B-B14F-4D97-AF65-F5344CB8AC3E}">
        <p14:creationId xmlns:p14="http://schemas.microsoft.com/office/powerpoint/2010/main" val="94990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a:extLst>
              <a:ext uri="{FF2B5EF4-FFF2-40B4-BE49-F238E27FC236}">
                <a16:creationId xmlns:a16="http://schemas.microsoft.com/office/drawing/2014/main" id="{715473E0-5559-F804-9090-F45FB0048C80}"/>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36">
            <a:extLst>
              <a:ext uri="{FF2B5EF4-FFF2-40B4-BE49-F238E27FC236}">
                <a16:creationId xmlns:a16="http://schemas.microsoft.com/office/drawing/2014/main" id="{BBCA76AE-2E28-9F8A-5EE6-0B80A070F22A}"/>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37">
            <a:extLst>
              <a:ext uri="{FF2B5EF4-FFF2-40B4-BE49-F238E27FC236}">
                <a16:creationId xmlns:a16="http://schemas.microsoft.com/office/drawing/2014/main" id="{CEE71234-54C8-57CA-D690-3C02F8B4A3A1}"/>
              </a:ext>
            </a:extLst>
          </p:cNvPr>
          <p:cNvSpPr>
            <a:spLocks noGrp="1" noChangeArrowheads="1"/>
          </p:cNvSpPr>
          <p:nvPr>
            <p:ph type="sldNum" sz="quarter" idx="12"/>
          </p:nvPr>
        </p:nvSpPr>
        <p:spPr/>
        <p:txBody>
          <a:bodyPr/>
          <a:lstStyle>
            <a:lvl1pPr>
              <a:defRPr smtClean="0"/>
            </a:lvl1pPr>
          </a:lstStyle>
          <a:p>
            <a:pPr>
              <a:defRPr/>
            </a:pPr>
            <a:fld id="{51AF59A2-8ADD-4864-9BFD-7BF621015B14}" type="slidenum">
              <a:rPr lang="en-US" altLang="en-US"/>
              <a:pPr>
                <a:defRPr/>
              </a:pPr>
              <a:t>‹#›</a:t>
            </a:fld>
            <a:endParaRPr lang="en-US" altLang="en-US"/>
          </a:p>
        </p:txBody>
      </p:sp>
    </p:spTree>
    <p:extLst>
      <p:ext uri="{BB962C8B-B14F-4D97-AF65-F5344CB8AC3E}">
        <p14:creationId xmlns:p14="http://schemas.microsoft.com/office/powerpoint/2010/main" val="808611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a:extLst>
              <a:ext uri="{FF2B5EF4-FFF2-40B4-BE49-F238E27FC236}">
                <a16:creationId xmlns:a16="http://schemas.microsoft.com/office/drawing/2014/main" id="{67BBBC5D-39C0-E83A-5F26-88A169227C25}"/>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B53F80C0-AA45-72F0-A4B7-DCADBFCA1201}"/>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D097DFC1-5EF0-A826-3C29-6B3F7C405E72}"/>
              </a:ext>
            </a:extLst>
          </p:cNvPr>
          <p:cNvSpPr>
            <a:spLocks noGrp="1" noChangeArrowheads="1"/>
          </p:cNvSpPr>
          <p:nvPr>
            <p:ph type="sldNum" sz="quarter" idx="12"/>
          </p:nvPr>
        </p:nvSpPr>
        <p:spPr/>
        <p:txBody>
          <a:bodyPr/>
          <a:lstStyle>
            <a:lvl1pPr>
              <a:defRPr smtClean="0"/>
            </a:lvl1pPr>
          </a:lstStyle>
          <a:p>
            <a:pPr>
              <a:defRPr/>
            </a:pPr>
            <a:fld id="{632669C9-D97E-449C-B1B0-CABC96403C34}" type="slidenum">
              <a:rPr lang="en-US" altLang="en-US"/>
              <a:pPr>
                <a:defRPr/>
              </a:pPr>
              <a:t>‹#›</a:t>
            </a:fld>
            <a:endParaRPr lang="en-US" altLang="en-US"/>
          </a:p>
        </p:txBody>
      </p:sp>
    </p:spTree>
    <p:extLst>
      <p:ext uri="{BB962C8B-B14F-4D97-AF65-F5344CB8AC3E}">
        <p14:creationId xmlns:p14="http://schemas.microsoft.com/office/powerpoint/2010/main" val="3083719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a:extLst>
              <a:ext uri="{FF2B5EF4-FFF2-40B4-BE49-F238E27FC236}">
                <a16:creationId xmlns:a16="http://schemas.microsoft.com/office/drawing/2014/main" id="{5796B415-E482-0ABA-87A0-CF66D8817476}"/>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208D26D7-8F88-895C-B231-C63EC1D06704}"/>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34FDBDD0-D3A8-D202-0F4C-75688DA285CE}"/>
              </a:ext>
            </a:extLst>
          </p:cNvPr>
          <p:cNvSpPr>
            <a:spLocks noGrp="1" noChangeArrowheads="1"/>
          </p:cNvSpPr>
          <p:nvPr>
            <p:ph type="sldNum" sz="quarter" idx="12"/>
          </p:nvPr>
        </p:nvSpPr>
        <p:spPr/>
        <p:txBody>
          <a:bodyPr/>
          <a:lstStyle>
            <a:lvl1pPr>
              <a:defRPr smtClean="0"/>
            </a:lvl1pPr>
          </a:lstStyle>
          <a:p>
            <a:pPr>
              <a:defRPr/>
            </a:pPr>
            <a:fld id="{95F2AD91-684D-4D77-AE4F-2CFFE84A6A71}" type="slidenum">
              <a:rPr lang="en-US" altLang="en-US"/>
              <a:pPr>
                <a:defRPr/>
              </a:pPr>
              <a:t>‹#›</a:t>
            </a:fld>
            <a:endParaRPr lang="en-US" altLang="en-US"/>
          </a:p>
        </p:txBody>
      </p:sp>
    </p:spTree>
    <p:extLst>
      <p:ext uri="{BB962C8B-B14F-4D97-AF65-F5344CB8AC3E}">
        <p14:creationId xmlns:p14="http://schemas.microsoft.com/office/powerpoint/2010/main" val="1499916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598F0CD2-8E28-0196-2B26-040A583C6489}"/>
              </a:ext>
            </a:extLst>
          </p:cNvPr>
          <p:cNvGrpSpPr>
            <a:grpSpLocks/>
          </p:cNvGrpSpPr>
          <p:nvPr/>
        </p:nvGrpSpPr>
        <p:grpSpPr bwMode="auto">
          <a:xfrm>
            <a:off x="0" y="0"/>
            <a:ext cx="1447800" cy="6854825"/>
            <a:chOff x="0" y="0"/>
            <a:chExt cx="684" cy="4318"/>
          </a:xfrm>
        </p:grpSpPr>
        <p:sp>
          <p:nvSpPr>
            <p:cNvPr id="37891" name="Rectangle 3">
              <a:extLst>
                <a:ext uri="{FF2B5EF4-FFF2-40B4-BE49-F238E27FC236}">
                  <a16:creationId xmlns:a16="http://schemas.microsoft.com/office/drawing/2014/main" id="{BB28B39A-E552-3243-F67E-DA18870268C3}"/>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latin typeface="Calibri" panose="020F0502020204030204" pitchFamily="34" charset="0"/>
              </a:endParaRPr>
            </a:p>
          </p:txBody>
        </p:sp>
        <p:grpSp>
          <p:nvGrpSpPr>
            <p:cNvPr id="1033" name="Group 4">
              <a:extLst>
                <a:ext uri="{FF2B5EF4-FFF2-40B4-BE49-F238E27FC236}">
                  <a16:creationId xmlns:a16="http://schemas.microsoft.com/office/drawing/2014/main" id="{FCB39ADA-4387-5DD4-28D3-9480AB72F3D7}"/>
                </a:ext>
              </a:extLst>
            </p:cNvPr>
            <p:cNvGrpSpPr>
              <a:grpSpLocks/>
            </p:cNvGrpSpPr>
            <p:nvPr/>
          </p:nvGrpSpPr>
          <p:grpSpPr bwMode="auto">
            <a:xfrm>
              <a:off x="48" y="102"/>
              <a:ext cx="96" cy="4128"/>
              <a:chOff x="48" y="102"/>
              <a:chExt cx="96" cy="4128"/>
            </a:xfrm>
          </p:grpSpPr>
          <p:sp>
            <p:nvSpPr>
              <p:cNvPr id="1034" name="Rectangle 5">
                <a:extLst>
                  <a:ext uri="{FF2B5EF4-FFF2-40B4-BE49-F238E27FC236}">
                    <a16:creationId xmlns:a16="http://schemas.microsoft.com/office/drawing/2014/main" id="{8B0C6602-F639-5FF2-13F4-62EAD51D1696}"/>
                  </a:ext>
                </a:extLst>
              </p:cNvPr>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5" name="Rectangle 6">
                <a:extLst>
                  <a:ext uri="{FF2B5EF4-FFF2-40B4-BE49-F238E27FC236}">
                    <a16:creationId xmlns:a16="http://schemas.microsoft.com/office/drawing/2014/main" id="{803D73D7-C1C9-1F9F-9156-897E51A52E20}"/>
                  </a:ext>
                </a:extLst>
              </p:cNvPr>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6" name="Rectangle 7">
                <a:extLst>
                  <a:ext uri="{FF2B5EF4-FFF2-40B4-BE49-F238E27FC236}">
                    <a16:creationId xmlns:a16="http://schemas.microsoft.com/office/drawing/2014/main" id="{0984B52C-C345-1619-72BA-35241F7FF4AC}"/>
                  </a:ext>
                </a:extLst>
              </p:cNvPr>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7" name="Rectangle 8">
                <a:extLst>
                  <a:ext uri="{FF2B5EF4-FFF2-40B4-BE49-F238E27FC236}">
                    <a16:creationId xmlns:a16="http://schemas.microsoft.com/office/drawing/2014/main" id="{FC40FBFC-9328-2626-2A2A-843732ADD5EC}"/>
                  </a:ext>
                </a:extLst>
              </p:cNvPr>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8" name="Rectangle 9">
                <a:extLst>
                  <a:ext uri="{FF2B5EF4-FFF2-40B4-BE49-F238E27FC236}">
                    <a16:creationId xmlns:a16="http://schemas.microsoft.com/office/drawing/2014/main" id="{17E796C2-EC83-41DF-32FE-84200B6E8EE0}"/>
                  </a:ext>
                </a:extLst>
              </p:cNvPr>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9" name="Rectangle 10">
                <a:extLst>
                  <a:ext uri="{FF2B5EF4-FFF2-40B4-BE49-F238E27FC236}">
                    <a16:creationId xmlns:a16="http://schemas.microsoft.com/office/drawing/2014/main" id="{FC65B5C8-ADB8-A9DF-EB80-09996DBE7228}"/>
                  </a:ext>
                </a:extLst>
              </p:cNvPr>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0" name="Rectangle 11">
                <a:extLst>
                  <a:ext uri="{FF2B5EF4-FFF2-40B4-BE49-F238E27FC236}">
                    <a16:creationId xmlns:a16="http://schemas.microsoft.com/office/drawing/2014/main" id="{DDBAF225-8136-E87B-5E24-DCDE94C12983}"/>
                  </a:ext>
                </a:extLst>
              </p:cNvPr>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1" name="Rectangle 12">
                <a:extLst>
                  <a:ext uri="{FF2B5EF4-FFF2-40B4-BE49-F238E27FC236}">
                    <a16:creationId xmlns:a16="http://schemas.microsoft.com/office/drawing/2014/main" id="{5BC7E8EF-8C04-A673-7ED5-22EA9BA090D7}"/>
                  </a:ext>
                </a:extLst>
              </p:cNvPr>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2" name="Rectangle 13">
                <a:extLst>
                  <a:ext uri="{FF2B5EF4-FFF2-40B4-BE49-F238E27FC236}">
                    <a16:creationId xmlns:a16="http://schemas.microsoft.com/office/drawing/2014/main" id="{575602DD-0195-2369-8B20-1FD7CB5DD906}"/>
                  </a:ext>
                </a:extLst>
              </p:cNvPr>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3" name="Rectangle 14">
                <a:extLst>
                  <a:ext uri="{FF2B5EF4-FFF2-40B4-BE49-F238E27FC236}">
                    <a16:creationId xmlns:a16="http://schemas.microsoft.com/office/drawing/2014/main" id="{355A6B12-CEA4-7A4B-B26B-C37BD9D490E2}"/>
                  </a:ext>
                </a:extLst>
              </p:cNvPr>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4" name="Rectangle 15">
                <a:extLst>
                  <a:ext uri="{FF2B5EF4-FFF2-40B4-BE49-F238E27FC236}">
                    <a16:creationId xmlns:a16="http://schemas.microsoft.com/office/drawing/2014/main" id="{C5B6AD59-D9AD-A619-2310-146068F4F69F}"/>
                  </a:ext>
                </a:extLst>
              </p:cNvPr>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5" name="Rectangle 16">
                <a:extLst>
                  <a:ext uri="{FF2B5EF4-FFF2-40B4-BE49-F238E27FC236}">
                    <a16:creationId xmlns:a16="http://schemas.microsoft.com/office/drawing/2014/main" id="{8DF078F1-3624-65E0-F813-01653BA1FBF5}"/>
                  </a:ext>
                </a:extLst>
              </p:cNvPr>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6" name="Rectangle 17">
                <a:extLst>
                  <a:ext uri="{FF2B5EF4-FFF2-40B4-BE49-F238E27FC236}">
                    <a16:creationId xmlns:a16="http://schemas.microsoft.com/office/drawing/2014/main" id="{E7FFD1C5-5065-2213-A7B8-F31B102BF8B3}"/>
                  </a:ext>
                </a:extLst>
              </p:cNvPr>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7" name="Rectangle 18">
                <a:extLst>
                  <a:ext uri="{FF2B5EF4-FFF2-40B4-BE49-F238E27FC236}">
                    <a16:creationId xmlns:a16="http://schemas.microsoft.com/office/drawing/2014/main" id="{474C445E-6488-B759-B05E-A0A0748DF769}"/>
                  </a:ext>
                </a:extLst>
              </p:cNvPr>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8" name="Rectangle 19">
                <a:extLst>
                  <a:ext uri="{FF2B5EF4-FFF2-40B4-BE49-F238E27FC236}">
                    <a16:creationId xmlns:a16="http://schemas.microsoft.com/office/drawing/2014/main" id="{8FC28E01-3CA8-64CF-53B6-1D77F3C8DD8B}"/>
                  </a:ext>
                </a:extLst>
              </p:cNvPr>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9" name="Rectangle 20">
                <a:extLst>
                  <a:ext uri="{FF2B5EF4-FFF2-40B4-BE49-F238E27FC236}">
                    <a16:creationId xmlns:a16="http://schemas.microsoft.com/office/drawing/2014/main" id="{B2EF0E4F-38F2-2617-D353-7A8B3F4B0E7A}"/>
                  </a:ext>
                </a:extLst>
              </p:cNvPr>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0" name="Rectangle 21">
                <a:extLst>
                  <a:ext uri="{FF2B5EF4-FFF2-40B4-BE49-F238E27FC236}">
                    <a16:creationId xmlns:a16="http://schemas.microsoft.com/office/drawing/2014/main" id="{69CD4C2E-0864-CB18-2D98-6CE2A0B3E97C}"/>
                  </a:ext>
                </a:extLst>
              </p:cNvPr>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1" name="Rectangle 22">
                <a:extLst>
                  <a:ext uri="{FF2B5EF4-FFF2-40B4-BE49-F238E27FC236}">
                    <a16:creationId xmlns:a16="http://schemas.microsoft.com/office/drawing/2014/main" id="{E4414374-1987-AEB8-AC5F-39138DB4EEF4}"/>
                  </a:ext>
                </a:extLst>
              </p:cNvPr>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2" name="Rectangle 23">
                <a:extLst>
                  <a:ext uri="{FF2B5EF4-FFF2-40B4-BE49-F238E27FC236}">
                    <a16:creationId xmlns:a16="http://schemas.microsoft.com/office/drawing/2014/main" id="{87D23D71-082D-405F-8DFB-580E202116B8}"/>
                  </a:ext>
                </a:extLst>
              </p:cNvPr>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3" name="Rectangle 24">
                <a:extLst>
                  <a:ext uri="{FF2B5EF4-FFF2-40B4-BE49-F238E27FC236}">
                    <a16:creationId xmlns:a16="http://schemas.microsoft.com/office/drawing/2014/main" id="{30E38449-3B1A-762A-2A09-87BD60464194}"/>
                  </a:ext>
                </a:extLst>
              </p:cNvPr>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4" name="Rectangle 25">
                <a:extLst>
                  <a:ext uri="{FF2B5EF4-FFF2-40B4-BE49-F238E27FC236}">
                    <a16:creationId xmlns:a16="http://schemas.microsoft.com/office/drawing/2014/main" id="{12C6C5D3-B6BA-69C8-1A1D-D1448CF1581D}"/>
                  </a:ext>
                </a:extLst>
              </p:cNvPr>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5" name="Rectangle 26">
                <a:extLst>
                  <a:ext uri="{FF2B5EF4-FFF2-40B4-BE49-F238E27FC236}">
                    <a16:creationId xmlns:a16="http://schemas.microsoft.com/office/drawing/2014/main" id="{FFF76EB3-BCEA-B27F-CFF0-C9C8FC7236E5}"/>
                  </a:ext>
                </a:extLst>
              </p:cNvPr>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6" name="Rectangle 27">
                <a:extLst>
                  <a:ext uri="{FF2B5EF4-FFF2-40B4-BE49-F238E27FC236}">
                    <a16:creationId xmlns:a16="http://schemas.microsoft.com/office/drawing/2014/main" id="{2F758DF3-4D4C-0233-EF2C-D41F3FC477C9}"/>
                  </a:ext>
                </a:extLst>
              </p:cNvPr>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7" name="Rectangle 28">
                <a:extLst>
                  <a:ext uri="{FF2B5EF4-FFF2-40B4-BE49-F238E27FC236}">
                    <a16:creationId xmlns:a16="http://schemas.microsoft.com/office/drawing/2014/main" id="{B1A45B67-BE29-966A-BA20-798AEE868A1F}"/>
                  </a:ext>
                </a:extLst>
              </p:cNvPr>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8" name="Rectangle 29">
                <a:extLst>
                  <a:ext uri="{FF2B5EF4-FFF2-40B4-BE49-F238E27FC236}">
                    <a16:creationId xmlns:a16="http://schemas.microsoft.com/office/drawing/2014/main" id="{B26C85B8-E762-C0D3-8900-C8552716E4B7}"/>
                  </a:ext>
                </a:extLst>
              </p:cNvPr>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9" name="Rectangle 30">
                <a:extLst>
                  <a:ext uri="{FF2B5EF4-FFF2-40B4-BE49-F238E27FC236}">
                    <a16:creationId xmlns:a16="http://schemas.microsoft.com/office/drawing/2014/main" id="{16A85AA8-9E00-93D6-4CA4-056F304D84D3}"/>
                  </a:ext>
                </a:extLst>
              </p:cNvPr>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60" name="Rectangle 31">
                <a:extLst>
                  <a:ext uri="{FF2B5EF4-FFF2-40B4-BE49-F238E27FC236}">
                    <a16:creationId xmlns:a16="http://schemas.microsoft.com/office/drawing/2014/main" id="{FC4DA4F8-F364-FC0A-66C6-A42931313429}"/>
                  </a:ext>
                </a:extLst>
              </p:cNvPr>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61" name="Rectangle 32">
                <a:extLst>
                  <a:ext uri="{FF2B5EF4-FFF2-40B4-BE49-F238E27FC236}">
                    <a16:creationId xmlns:a16="http://schemas.microsoft.com/office/drawing/2014/main" id="{7534B785-AB1C-68C7-47CA-274FC621DEB2}"/>
                  </a:ext>
                </a:extLst>
              </p:cNvPr>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62" name="Rectangle 33">
                <a:extLst>
                  <a:ext uri="{FF2B5EF4-FFF2-40B4-BE49-F238E27FC236}">
                    <a16:creationId xmlns:a16="http://schemas.microsoft.com/office/drawing/2014/main" id="{C6A67BE9-9829-C337-9ED4-C84175EF3930}"/>
                  </a:ext>
                </a:extLst>
              </p:cNvPr>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grpSp>
      </p:grpSp>
      <p:sp>
        <p:nvSpPr>
          <p:cNvPr id="1027" name="Rectangle 34">
            <a:extLst>
              <a:ext uri="{FF2B5EF4-FFF2-40B4-BE49-F238E27FC236}">
                <a16:creationId xmlns:a16="http://schemas.microsoft.com/office/drawing/2014/main" id="{8422AEB7-F477-5522-3120-A38F7B0705EF}"/>
              </a:ext>
            </a:extLst>
          </p:cNvPr>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37923" name="Rectangle 35">
            <a:extLst>
              <a:ext uri="{FF2B5EF4-FFF2-40B4-BE49-F238E27FC236}">
                <a16:creationId xmlns:a16="http://schemas.microsoft.com/office/drawing/2014/main" id="{7576B130-125F-A0FC-67DD-9C3B36684BD0}"/>
              </a:ext>
            </a:extLst>
          </p:cNvPr>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defRPr>
            </a:lvl1pPr>
          </a:lstStyle>
          <a:p>
            <a:pPr>
              <a:defRPr/>
            </a:pPr>
            <a:endParaRPr lang="en-US" dirty="0"/>
          </a:p>
        </p:txBody>
      </p:sp>
      <p:sp>
        <p:nvSpPr>
          <p:cNvPr id="37924" name="Rectangle 36">
            <a:extLst>
              <a:ext uri="{FF2B5EF4-FFF2-40B4-BE49-F238E27FC236}">
                <a16:creationId xmlns:a16="http://schemas.microsoft.com/office/drawing/2014/main" id="{AF845C94-12CA-E9B2-4CAF-C37AF5A423D9}"/>
              </a:ext>
            </a:extLst>
          </p:cNvPr>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defRPr>
            </a:lvl1pPr>
          </a:lstStyle>
          <a:p>
            <a:pPr>
              <a:defRPr/>
            </a:pPr>
            <a:endParaRPr lang="en-US" dirty="0"/>
          </a:p>
        </p:txBody>
      </p:sp>
      <p:sp>
        <p:nvSpPr>
          <p:cNvPr id="37925" name="Rectangle 37">
            <a:extLst>
              <a:ext uri="{FF2B5EF4-FFF2-40B4-BE49-F238E27FC236}">
                <a16:creationId xmlns:a16="http://schemas.microsoft.com/office/drawing/2014/main" id="{65C1B6AF-2BB9-6F77-3A5B-ED41E3F9E63F}"/>
              </a:ext>
            </a:extLst>
          </p:cNvPr>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defRPr>
            </a:lvl1pPr>
          </a:lstStyle>
          <a:p>
            <a:pPr>
              <a:defRPr/>
            </a:pPr>
            <a:fld id="{65A036BE-C698-4817-B8F4-7690D465CCD6}" type="slidenum">
              <a:rPr lang="en-US" altLang="en-US" smtClean="0"/>
              <a:pPr>
                <a:defRPr/>
              </a:pPr>
              <a:t>‹#›</a:t>
            </a:fld>
            <a:endParaRPr lang="en-US" altLang="en-US" dirty="0"/>
          </a:p>
        </p:txBody>
      </p:sp>
      <p:sp>
        <p:nvSpPr>
          <p:cNvPr id="37926" name="Rectangle 38">
            <a:extLst>
              <a:ext uri="{FF2B5EF4-FFF2-40B4-BE49-F238E27FC236}">
                <a16:creationId xmlns:a16="http://schemas.microsoft.com/office/drawing/2014/main" id="{26638F89-1808-5990-DF77-B55C8ED61663}"/>
              </a:ext>
            </a:extLst>
          </p:cNvPr>
          <p:cNvSpPr>
            <a:spLocks noGrp="1" noChangeArrowheads="1"/>
          </p:cNvSpPr>
          <p:nvPr>
            <p:ph type="body" idx="1"/>
          </p:nvPr>
        </p:nvSpPr>
        <p:spPr bwMode="auto">
          <a:xfrm>
            <a:off x="1560513"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64" r:id="rId13"/>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3"/>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5443242"/>
      </p:ext>
    </p:extLst>
  </p:cSld>
  <p:clrMap bg1="dk2" tx1="lt1" bg2="dk1"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CDD187-4665-4441-9CE9-61C16AFDD123}"/>
              </a:ext>
            </a:extLst>
          </p:cNvPr>
          <p:cNvSpPr txBox="1">
            <a:spLocks/>
          </p:cNvSpPr>
          <p:nvPr/>
        </p:nvSpPr>
        <p:spPr bwMode="auto">
          <a:xfrm>
            <a:off x="2362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200" b="0" i="0" u="none"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Dr. Andy Woods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Senior Pastor – Sugar Land Bible Church</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President – Chafer Theological Seminary</a:t>
            </a:r>
          </a:p>
        </p:txBody>
      </p:sp>
      <p:pic>
        <p:nvPicPr>
          <p:cNvPr id="7" name="Picture 6">
            <a:extLst>
              <a:ext uri="{FF2B5EF4-FFF2-40B4-BE49-F238E27FC236}">
                <a16:creationId xmlns:a16="http://schemas.microsoft.com/office/drawing/2014/main" id="{1F1C9DD5-DAD3-475F-944B-639177036F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5245395"/>
            <a:ext cx="913733" cy="1371600"/>
          </a:xfrm>
          <a:prstGeom prst="rect">
            <a:avLst/>
          </a:prstGeom>
        </p:spPr>
      </p:pic>
      <p:pic>
        <p:nvPicPr>
          <p:cNvPr id="4" name="Picture 3" descr="A picture containing text, nature, cloud&#10;&#10;Description automatically generated">
            <a:extLst>
              <a:ext uri="{FF2B5EF4-FFF2-40B4-BE49-F238E27FC236}">
                <a16:creationId xmlns:a16="http://schemas.microsoft.com/office/drawing/2014/main" id="{8CF67377-A97C-A301-B0CE-6C20FB982F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0" y="457200"/>
            <a:ext cx="8128000" cy="4572000"/>
          </a:xfrm>
          <a:prstGeom prst="rect">
            <a:avLst/>
          </a:prstGeom>
          <a:ln>
            <a:solidFill>
              <a:schemeClr val="tx1"/>
            </a:solid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Thessalonians 2:12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 that you would walk in a manner worthy of the God who calls you into [</a:t>
            </a:r>
            <a:r>
              <a:rPr lang="en-US" sz="36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eis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His own kingdom and glory.”</a:t>
            </a:r>
          </a:p>
        </p:txBody>
      </p:sp>
      <p:pic>
        <p:nvPicPr>
          <p:cNvPr id="3" name="Picture 2">
            <a:extLst>
              <a:ext uri="{FF2B5EF4-FFF2-40B4-BE49-F238E27FC236}">
                <a16:creationId xmlns:a16="http://schemas.microsoft.com/office/drawing/2014/main" id="{3514686A-7FAE-FB0E-3E15-7436972A7B12}"/>
              </a:ext>
            </a:extLst>
          </p:cNvPr>
          <p:cNvPicPr>
            <a:picLocks noChangeAspect="1"/>
          </p:cNvPicPr>
          <p:nvPr/>
        </p:nvPicPr>
        <p:blipFill>
          <a:blip r:embed="rId3"/>
          <a:stretch>
            <a:fillRect/>
          </a:stretch>
        </p:blipFill>
        <p:spPr>
          <a:xfrm>
            <a:off x="4378377" y="2557461"/>
            <a:ext cx="3435246" cy="2286000"/>
          </a:xfrm>
          <a:prstGeom prst="rect">
            <a:avLst/>
          </a:prstGeom>
        </p:spPr>
      </p:pic>
    </p:spTree>
    <p:extLst>
      <p:ext uri="{BB962C8B-B14F-4D97-AF65-F5344CB8AC3E}">
        <p14:creationId xmlns:p14="http://schemas.microsoft.com/office/powerpoint/2010/main" val="4206248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Thessalonians 2:12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 that you would walk in a manner worthy of the God who calls you into [</a:t>
            </a:r>
            <a:r>
              <a:rPr lang="en-US" sz="36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eis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His own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kingdom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glory.”</a:t>
            </a:r>
          </a:p>
        </p:txBody>
      </p:sp>
      <p:pic>
        <p:nvPicPr>
          <p:cNvPr id="3" name="Picture 2">
            <a:extLst>
              <a:ext uri="{FF2B5EF4-FFF2-40B4-BE49-F238E27FC236}">
                <a16:creationId xmlns:a16="http://schemas.microsoft.com/office/drawing/2014/main" id="{510A0BC7-98CD-6E06-E7B1-2902AA661C80}"/>
              </a:ext>
            </a:extLst>
          </p:cNvPr>
          <p:cNvPicPr>
            <a:picLocks noChangeAspect="1"/>
          </p:cNvPicPr>
          <p:nvPr/>
        </p:nvPicPr>
        <p:blipFill>
          <a:blip r:embed="rId3"/>
          <a:stretch>
            <a:fillRect/>
          </a:stretch>
        </p:blipFill>
        <p:spPr>
          <a:xfrm>
            <a:off x="4378377" y="2557461"/>
            <a:ext cx="3435246" cy="2286000"/>
          </a:xfrm>
          <a:prstGeom prst="rect">
            <a:avLst/>
          </a:prstGeom>
        </p:spPr>
      </p:pic>
    </p:spTree>
    <p:extLst>
      <p:ext uri="{BB962C8B-B14F-4D97-AF65-F5344CB8AC3E}">
        <p14:creationId xmlns:p14="http://schemas.microsoft.com/office/powerpoint/2010/main" val="3598795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Thessalonians 2:12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 that you would walk in a manner worthy of the God who calls you into [</a:t>
            </a:r>
            <a:r>
              <a:rPr lang="en-US" sz="36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eis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His own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kingdom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glory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AF7A6F75-3299-1A0D-C19B-D2D3F8BAF359}"/>
              </a:ext>
            </a:extLst>
          </p:cNvPr>
          <p:cNvPicPr>
            <a:picLocks noChangeAspect="1"/>
          </p:cNvPicPr>
          <p:nvPr/>
        </p:nvPicPr>
        <p:blipFill>
          <a:blip r:embed="rId3"/>
          <a:stretch>
            <a:fillRect/>
          </a:stretch>
        </p:blipFill>
        <p:spPr>
          <a:xfrm>
            <a:off x="4378377" y="2557461"/>
            <a:ext cx="3435246" cy="2286000"/>
          </a:xfrm>
          <a:prstGeom prst="rect">
            <a:avLst/>
          </a:prstGeom>
        </p:spPr>
      </p:pic>
    </p:spTree>
    <p:extLst>
      <p:ext uri="{BB962C8B-B14F-4D97-AF65-F5344CB8AC3E}">
        <p14:creationId xmlns:p14="http://schemas.microsoft.com/office/powerpoint/2010/main" val="2652750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2438400" y="0"/>
            <a:ext cx="7772400" cy="1143000"/>
          </a:xfrm>
        </p:spPr>
        <p:txBody>
          <a:bodyPr vert="horz" wrap="square" lIns="92075" tIns="46038" rIns="92075" bIns="46038" numCol="1" anchor="ctr" anchorCtr="0" compatLnSpc="1">
            <a:prstTxWarp prst="textNoShape">
              <a:avLst/>
            </a:prstTxWarp>
          </a:bodyPr>
          <a:lstStyle/>
          <a:p>
            <a:pPr algn="ctr">
              <a:defRPr/>
            </a:pPr>
            <a:r>
              <a:rPr lang="en-US" altLang="en-US" dirty="0">
                <a:solidFill>
                  <a:srgbClr val="00FFFF"/>
                </a:solidFill>
                <a:effectLst>
                  <a:outerShdw blurRad="38100" dist="38100" dir="2700000" algn="tl">
                    <a:srgbClr val="000000">
                      <a:alpha val="43137"/>
                    </a:srgbClr>
                  </a:outerShdw>
                </a:effectLst>
              </a:rPr>
              <a:t>Three Tenses of Salvation</a:t>
            </a:r>
          </a:p>
        </p:txBody>
      </p:sp>
      <p:graphicFrame>
        <p:nvGraphicFramePr>
          <p:cNvPr id="4" name="Content Placeholder 3"/>
          <p:cNvGraphicFramePr>
            <a:graphicFrameLocks noGrp="1"/>
          </p:cNvGraphicFramePr>
          <p:nvPr>
            <p:ph idx="4294967295"/>
          </p:nvPr>
        </p:nvGraphicFramePr>
        <p:xfrm>
          <a:off x="381000" y="1143000"/>
          <a:ext cx="11201400" cy="4419601"/>
        </p:xfrm>
        <a:graphic>
          <a:graphicData uri="http://schemas.openxmlformats.org/drawingml/2006/table">
            <a:tbl>
              <a:tblPr>
                <a:tableStyleId>{16D9F66E-5EB9-4882-86FB-DCBF35E3C3E4}</a:tableStyleId>
              </a:tblPr>
              <a:tblGrid>
                <a:gridCol w="3318933">
                  <a:extLst>
                    <a:ext uri="{9D8B030D-6E8A-4147-A177-3AD203B41FA5}">
                      <a16:colId xmlns:a16="http://schemas.microsoft.com/office/drawing/2014/main" val="20000"/>
                    </a:ext>
                  </a:extLst>
                </a:gridCol>
                <a:gridCol w="2592917">
                  <a:extLst>
                    <a:ext uri="{9D8B030D-6E8A-4147-A177-3AD203B41FA5}">
                      <a16:colId xmlns:a16="http://schemas.microsoft.com/office/drawing/2014/main" val="20001"/>
                    </a:ext>
                  </a:extLst>
                </a:gridCol>
                <a:gridCol w="2800350">
                  <a:extLst>
                    <a:ext uri="{9D8B030D-6E8A-4147-A177-3AD203B41FA5}">
                      <a16:colId xmlns:a16="http://schemas.microsoft.com/office/drawing/2014/main" val="20002"/>
                    </a:ext>
                  </a:extLst>
                </a:gridCol>
                <a:gridCol w="2489200">
                  <a:extLst>
                    <a:ext uri="{9D8B030D-6E8A-4147-A177-3AD203B41FA5}">
                      <a16:colId xmlns:a16="http://schemas.microsoft.com/office/drawing/2014/main" val="20003"/>
                    </a:ext>
                  </a:extLst>
                </a:gridCol>
              </a:tblGrid>
              <a:tr h="811649">
                <a:tc>
                  <a:txBody>
                    <a:bodyPr/>
                    <a:lstStyle/>
                    <a:p>
                      <a:pPr algn="ctr"/>
                      <a:r>
                        <a:rPr lang="en-US" sz="3200" b="1" dirty="0">
                          <a:latin typeface="Calibri" pitchFamily="34" charset="0"/>
                          <a:cs typeface="Calibri" pitchFamily="34" charset="0"/>
                        </a:rPr>
                        <a:t>Phase</a:t>
                      </a:r>
                      <a:endParaRPr lang="en-US" sz="3200" b="1" dirty="0">
                        <a:solidFill>
                          <a:srgbClr val="FFFF00"/>
                        </a:solidFill>
                        <a:latin typeface="Calibri" pitchFamily="34" charset="0"/>
                        <a:cs typeface="Calibri" pitchFamily="34" charset="0"/>
                      </a:endParaRPr>
                    </a:p>
                  </a:txBody>
                  <a:tcPr marT="45712" marB="45712" anchor="ctr">
                    <a:solidFill>
                      <a:schemeClr val="tx1"/>
                    </a:solidFill>
                  </a:tcPr>
                </a:tc>
                <a:tc>
                  <a:txBody>
                    <a:bodyPr/>
                    <a:lstStyle/>
                    <a:p>
                      <a:pPr algn="ctr"/>
                      <a:r>
                        <a:rPr lang="en-US" sz="3200" b="1" dirty="0">
                          <a:latin typeface="Calibri" pitchFamily="34" charset="0"/>
                          <a:cs typeface="Calibri" pitchFamily="34" charset="0"/>
                        </a:rPr>
                        <a:t>Justification</a:t>
                      </a:r>
                      <a:endParaRPr lang="en-US" sz="3200" b="1" dirty="0">
                        <a:solidFill>
                          <a:srgbClr val="FFFF00"/>
                        </a:solidFill>
                        <a:latin typeface="Calibri" pitchFamily="34" charset="0"/>
                        <a:cs typeface="Calibri" pitchFamily="34" charset="0"/>
                      </a:endParaRPr>
                    </a:p>
                  </a:txBody>
                  <a:tcPr marT="45712" marB="45712" anchor="ctr">
                    <a:solidFill>
                      <a:schemeClr val="tx1"/>
                    </a:solidFill>
                  </a:tcPr>
                </a:tc>
                <a:tc>
                  <a:txBody>
                    <a:bodyPr/>
                    <a:lstStyle/>
                    <a:p>
                      <a:pPr algn="ctr"/>
                      <a:r>
                        <a:rPr lang="en-US" sz="3200" b="1" u="none" dirty="0">
                          <a:latin typeface="Calibri" pitchFamily="34" charset="0"/>
                          <a:cs typeface="Calibri" pitchFamily="34" charset="0"/>
                        </a:rPr>
                        <a:t>Sanctification</a:t>
                      </a:r>
                      <a:endParaRPr lang="en-US" sz="3200" b="1" u="none" dirty="0">
                        <a:solidFill>
                          <a:srgbClr val="FFFF00"/>
                        </a:solidFill>
                        <a:latin typeface="Calibri" pitchFamily="34" charset="0"/>
                        <a:cs typeface="Calibri" pitchFamily="34" charset="0"/>
                      </a:endParaRPr>
                    </a:p>
                  </a:txBody>
                  <a:tcPr marT="45712" marB="45712" anchor="ctr">
                    <a:solidFill>
                      <a:schemeClr val="tx1"/>
                    </a:solidFill>
                  </a:tcPr>
                </a:tc>
                <a:tc>
                  <a:txBody>
                    <a:bodyPr/>
                    <a:lstStyle/>
                    <a:p>
                      <a:pPr algn="ctr"/>
                      <a:r>
                        <a:rPr lang="en-US" sz="3200" b="1" dirty="0">
                          <a:latin typeface="Calibri" pitchFamily="34" charset="0"/>
                          <a:cs typeface="Calibri" pitchFamily="34" charset="0"/>
                        </a:rPr>
                        <a:t>Glorification</a:t>
                      </a:r>
                      <a:endParaRPr lang="en-US" sz="3200" b="1" dirty="0">
                        <a:solidFill>
                          <a:srgbClr val="FFFF00"/>
                        </a:solidFill>
                        <a:latin typeface="Calibri" pitchFamily="34" charset="0"/>
                        <a:cs typeface="Calibri" pitchFamily="34" charset="0"/>
                      </a:endParaRPr>
                    </a:p>
                  </a:txBody>
                  <a:tcPr marT="45712" marB="45712" anchor="ctr">
                    <a:solidFill>
                      <a:schemeClr val="tx1"/>
                    </a:solidFill>
                  </a:tcPr>
                </a:tc>
                <a:extLst>
                  <a:ext uri="{0D108BD9-81ED-4DB2-BD59-A6C34878D82A}">
                    <a16:rowId xmlns:a16="http://schemas.microsoft.com/office/drawing/2014/main" val="10000"/>
                  </a:ext>
                </a:extLst>
              </a:tr>
              <a:tr h="873207">
                <a:tc>
                  <a:txBody>
                    <a:bodyPr/>
                    <a:lstStyle/>
                    <a:p>
                      <a:pPr algn="ctr"/>
                      <a:r>
                        <a:rPr lang="en-US" sz="3200" b="1" dirty="0">
                          <a:latin typeface="Calibri" pitchFamily="34" charset="0"/>
                          <a:cs typeface="Calibri" pitchFamily="34" charset="0"/>
                        </a:rPr>
                        <a:t>Tense</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Past</a:t>
                      </a:r>
                    </a:p>
                  </a:txBody>
                  <a:tcPr marT="45712" marB="45712" anchor="ctr">
                    <a:solidFill>
                      <a:schemeClr val="tx1"/>
                    </a:solidFill>
                  </a:tcPr>
                </a:tc>
                <a:tc>
                  <a:txBody>
                    <a:bodyPr/>
                    <a:lstStyle/>
                    <a:p>
                      <a:pPr algn="ctr"/>
                      <a:r>
                        <a:rPr lang="en-US" sz="3200" b="1" u="none" dirty="0">
                          <a:solidFill>
                            <a:srgbClr val="C00000"/>
                          </a:solidFill>
                          <a:latin typeface="Calibri" pitchFamily="34" charset="0"/>
                          <a:cs typeface="Calibri" pitchFamily="34" charset="0"/>
                        </a:rPr>
                        <a:t>Present</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Future</a:t>
                      </a:r>
                    </a:p>
                  </a:txBody>
                  <a:tcPr marT="45712" marB="45712" anchor="ctr">
                    <a:solidFill>
                      <a:schemeClr val="tx1"/>
                    </a:solidFill>
                  </a:tcPr>
                </a:tc>
                <a:extLst>
                  <a:ext uri="{0D108BD9-81ED-4DB2-BD59-A6C34878D82A}">
                    <a16:rowId xmlns:a16="http://schemas.microsoft.com/office/drawing/2014/main" val="10001"/>
                  </a:ext>
                </a:extLst>
              </a:tr>
              <a:tr h="1126207">
                <a:tc>
                  <a:txBody>
                    <a:bodyPr/>
                    <a:lstStyle/>
                    <a:p>
                      <a:pPr algn="ctr"/>
                      <a:r>
                        <a:rPr lang="en-US" sz="3200" b="1" dirty="0">
                          <a:latin typeface="Calibri" pitchFamily="34" charset="0"/>
                          <a:cs typeface="Calibri" pitchFamily="34" charset="0"/>
                        </a:rPr>
                        <a:t>Saved from sin’s:</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Penalty</a:t>
                      </a:r>
                    </a:p>
                  </a:txBody>
                  <a:tcPr marT="45712" marB="45712" anchor="ctr">
                    <a:solidFill>
                      <a:schemeClr val="tx1"/>
                    </a:solidFill>
                  </a:tcPr>
                </a:tc>
                <a:tc>
                  <a:txBody>
                    <a:bodyPr/>
                    <a:lstStyle/>
                    <a:p>
                      <a:pPr algn="ctr"/>
                      <a:r>
                        <a:rPr lang="en-US" sz="3200" b="1" u="none" dirty="0">
                          <a:solidFill>
                            <a:srgbClr val="C00000"/>
                          </a:solidFill>
                          <a:latin typeface="Calibri" pitchFamily="34" charset="0"/>
                          <a:cs typeface="Calibri" pitchFamily="34" charset="0"/>
                        </a:rPr>
                        <a:t>Power</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Presence</a:t>
                      </a:r>
                    </a:p>
                  </a:txBody>
                  <a:tcPr marT="45712" marB="45712" anchor="ctr">
                    <a:solidFill>
                      <a:schemeClr val="tx1"/>
                    </a:solidFill>
                  </a:tcPr>
                </a:tc>
                <a:extLst>
                  <a:ext uri="{0D108BD9-81ED-4DB2-BD59-A6C34878D82A}">
                    <a16:rowId xmlns:a16="http://schemas.microsoft.com/office/drawing/2014/main" val="10002"/>
                  </a:ext>
                </a:extLst>
              </a:tr>
              <a:tr h="1608538">
                <a:tc>
                  <a:txBody>
                    <a:bodyPr/>
                    <a:lstStyle/>
                    <a:p>
                      <a:pPr algn="ctr"/>
                      <a:r>
                        <a:rPr lang="en-US" sz="3200" b="1" dirty="0">
                          <a:latin typeface="Calibri" pitchFamily="34" charset="0"/>
                          <a:cs typeface="Calibri" pitchFamily="34" charset="0"/>
                        </a:rPr>
                        <a:t>Scripture</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Eph 2:8-9; Titus 3:5</a:t>
                      </a:r>
                    </a:p>
                  </a:txBody>
                  <a:tcPr marT="45712" marB="45712" anchor="ctr">
                    <a:solidFill>
                      <a:schemeClr val="tx1"/>
                    </a:solidFill>
                  </a:tcPr>
                </a:tc>
                <a:tc>
                  <a:txBody>
                    <a:bodyPr/>
                    <a:lstStyle/>
                    <a:p>
                      <a:pPr algn="ctr"/>
                      <a:r>
                        <a:rPr lang="en-US" sz="3200" b="1" u="none" dirty="0">
                          <a:solidFill>
                            <a:srgbClr val="C00000"/>
                          </a:solidFill>
                          <a:latin typeface="Calibri" pitchFamily="34" charset="0"/>
                          <a:cs typeface="Calibri" pitchFamily="34" charset="0"/>
                        </a:rPr>
                        <a:t>Philip 2:12</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Rom 5:10</a:t>
                      </a:r>
                    </a:p>
                  </a:txBody>
                  <a:tcPr marT="45712" marB="45712" anchor="ctr">
                    <a:solidFill>
                      <a:schemeClr val="tx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8956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B87461A-4A3D-4EB7-8ED7-D41890439C84}"/>
              </a:ext>
            </a:extLst>
          </p:cNvPr>
          <p:cNvSpPr>
            <a:spLocks noGrp="1" noChangeArrowheads="1"/>
          </p:cNvSpPr>
          <p:nvPr>
            <p:ph type="title"/>
          </p:nvPr>
        </p:nvSpPr>
        <p:spPr>
          <a:xfrm>
            <a:off x="3690615" y="228600"/>
            <a:ext cx="4810770" cy="1066800"/>
          </a:xfrm>
        </p:spPr>
        <p:txBody>
          <a:bodyPr/>
          <a:lstStyle/>
          <a:p>
            <a:pPr algn="ctr">
              <a:spcAft>
                <a:spcPts val="600"/>
              </a:spcAft>
            </a:pPr>
            <a:r>
              <a:rPr lang="en-US" sz="3600" dirty="0">
                <a:effectLst>
                  <a:outerShdw blurRad="38100" dist="38100" dir="2700000" algn="tl">
                    <a:srgbClr val="000000">
                      <a:alpha val="43137"/>
                    </a:srgbClr>
                  </a:outerShdw>
                </a:effectLst>
              </a:rPr>
              <a:t>E.R. Craven</a:t>
            </a:r>
            <a:br>
              <a:rPr lang="en-US" sz="2400" dirty="0">
                <a:effectLst>
                  <a:outerShdw blurRad="38100" dist="38100" dir="2700000" algn="tl">
                    <a:srgbClr val="000000">
                      <a:alpha val="43137"/>
                    </a:srgbClr>
                  </a:outerShdw>
                </a:effectLst>
              </a:rPr>
            </a:br>
            <a:r>
              <a:rPr lang="en-US" sz="1800" dirty="0">
                <a:solidFill>
                  <a:schemeClr val="tx1"/>
                </a:solidFill>
                <a:effectLst>
                  <a:outerShdw blurRad="38100" dist="38100" dir="2700000" algn="tl">
                    <a:srgbClr val="000000">
                      <a:alpha val="43137"/>
                    </a:srgbClr>
                  </a:outerShdw>
                </a:effectLst>
              </a:rPr>
              <a:t>“</a:t>
            </a:r>
            <a:r>
              <a:rPr lang="en-US" sz="1800" i="1" dirty="0">
                <a:solidFill>
                  <a:schemeClr val="tx1"/>
                </a:solidFill>
                <a:effectLst>
                  <a:outerShdw blurRad="38100" dist="38100" dir="2700000" algn="tl">
                    <a:srgbClr val="000000">
                      <a:alpha val="43137"/>
                    </a:srgbClr>
                  </a:outerShdw>
                </a:effectLst>
              </a:rPr>
              <a:t>Excursus on the </a:t>
            </a:r>
            <a:r>
              <a:rPr lang="en-US" sz="1800" i="1" dirty="0" err="1">
                <a:solidFill>
                  <a:schemeClr val="tx1"/>
                </a:solidFill>
                <a:effectLst>
                  <a:outerShdw blurRad="38100" dist="38100" dir="2700000" algn="tl">
                    <a:srgbClr val="000000">
                      <a:alpha val="43137"/>
                    </a:srgbClr>
                  </a:outerShdw>
                </a:effectLst>
              </a:rPr>
              <a:t>Basileia</a:t>
            </a:r>
            <a:r>
              <a:rPr lang="en-US" sz="1800" dirty="0">
                <a:solidFill>
                  <a:schemeClr val="tx1"/>
                </a:solidFill>
                <a:effectLst>
                  <a:outerShdw blurRad="38100" dist="38100" dir="2700000" algn="tl">
                    <a:srgbClr val="000000">
                      <a:alpha val="43137"/>
                    </a:srgbClr>
                  </a:outerShdw>
                </a:effectLst>
              </a:rPr>
              <a:t>,” in Revelation of John, J. P. Lange (New York: Scribner, 1874), 97.</a:t>
            </a:r>
            <a:endParaRPr lang="en-US" altLang="en-US" sz="1800" dirty="0">
              <a:solidFill>
                <a:schemeClr val="tx1"/>
              </a:solidFill>
              <a:effectLst>
                <a:outerShdw blurRad="38100" dist="38100" dir="2700000" algn="tl">
                  <a:srgbClr val="000000">
                    <a:alpha val="43137"/>
                  </a:srgbClr>
                </a:outerShdw>
              </a:effectLst>
            </a:endParaRPr>
          </a:p>
        </p:txBody>
      </p:sp>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47700" y="2514600"/>
            <a:ext cx="10896600" cy="18288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preposition in the Greek is </a:t>
            </a:r>
            <a:r>
              <a:rPr lang="el-GR"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εἰς</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since believers on earth are not yet in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glory</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whole expression is manifestly *proleptical, and the E. V. gives the translation,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unto</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id="{F1FE37CA-99BB-4F8B-A0E0-30E2B2BB61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12019" y="76200"/>
            <a:ext cx="1370381" cy="914400"/>
          </a:xfrm>
          <a:prstGeom prst="rect">
            <a:avLst/>
          </a:prstGeom>
        </p:spPr>
      </p:pic>
      <p:sp>
        <p:nvSpPr>
          <p:cNvPr id="2" name="Rectangle 1">
            <a:extLst>
              <a:ext uri="{FF2B5EF4-FFF2-40B4-BE49-F238E27FC236}">
                <a16:creationId xmlns:a16="http://schemas.microsoft.com/office/drawing/2014/main" id="{B3A5C808-23C9-4437-AA74-C95A636B1A8B}"/>
              </a:ext>
            </a:extLst>
          </p:cNvPr>
          <p:cNvSpPr/>
          <p:nvPr/>
        </p:nvSpPr>
        <p:spPr>
          <a:xfrm>
            <a:off x="2247900" y="5562600"/>
            <a:ext cx="7696200" cy="830997"/>
          </a:xfrm>
          <a:prstGeom prst="rect">
            <a:avLst/>
          </a:prstGeom>
        </p:spPr>
        <p:txBody>
          <a:bodyPr wrap="square">
            <a:spAutoFit/>
          </a:bodyPr>
          <a:lstStyle/>
          <a:p>
            <a:pPr marL="1828800" indent="-1828800"/>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*proleptical –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representation of something in the future as if it already existed or had occurred.</a:t>
            </a:r>
          </a:p>
        </p:txBody>
      </p:sp>
    </p:spTree>
    <p:extLst>
      <p:ext uri="{BB962C8B-B14F-4D97-AF65-F5344CB8AC3E}">
        <p14:creationId xmlns:p14="http://schemas.microsoft.com/office/powerpoint/2010/main" val="2964347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800033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185761"/>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Peter 3:10-11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day of the Lord will come like a thief, in which the heavens will pass away with a roar and the elements will be destroyed with intense heat, and the earth and its works will be burned up.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Since all these things are to be destroyed in this way,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sort of people ought you to be in holy conduct and godliness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775607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8229600" cy="3733800"/>
          </a:xfrm>
        </p:spPr>
        <p:txBody>
          <a:bodyPr/>
          <a:lstStyle/>
          <a:p>
            <a:pPr marL="0" indent="0" algn="just">
              <a:buNone/>
              <a:defRPr/>
            </a:pPr>
            <a:r>
              <a:rPr lang="en-US" i="1"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A short time ago, I took occasion to go through the New Testament to mark each reference to the coming of the Lord Jesus Christ and to observe the use made of that teaching about His coming. I was struck a new with the fact that almost without exception, when the coming of Christ is mentioned in the New Testament, it is followed by an exhortation to godliness and holy living</a:t>
            </a:r>
            <a:r>
              <a:rPr lang="en-US" i="1" dirty="0">
                <a:effectLst>
                  <a:outerShdw blurRad="38100" dist="38100" dir="2700000" algn="tl">
                    <a:srgbClr val="000000">
                      <a:alpha val="43137"/>
                    </a:srgbClr>
                  </a:outerShdw>
                </a:effectLst>
              </a:rPr>
              <a:t>.”</a:t>
            </a:r>
          </a:p>
        </p:txBody>
      </p:sp>
      <p:pic>
        <p:nvPicPr>
          <p:cNvPr id="1026" name="Picture 2" descr="Image result for j. dwight pentecost"/>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09600" y="76200"/>
            <a:ext cx="1219200" cy="914400"/>
          </a:xfrm>
          <a:prstGeom prst="rect">
            <a:avLst/>
          </a:prstGeom>
          <a:solidFill>
            <a:srgbClr val="FFFFFF">
              <a:shade val="85000"/>
            </a:srgbClr>
          </a:solidFill>
          <a:ln w="31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2">
            <a:extLst>
              <a:ext uri="{FF2B5EF4-FFF2-40B4-BE49-F238E27FC236}">
                <a16:creationId xmlns:a16="http://schemas.microsoft.com/office/drawing/2014/main" id="{A0401013-4710-4009-B81E-20A988E3B87B}"/>
              </a:ext>
            </a:extLst>
          </p:cNvPr>
          <p:cNvSpPr txBox="1">
            <a:spLocks noChangeArrowheads="1"/>
          </p:cNvSpPr>
          <p:nvPr/>
        </p:nvSpPr>
        <p:spPr bwMode="auto">
          <a:xfrm>
            <a:off x="3067050" y="228600"/>
            <a:ext cx="6057900" cy="11430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effectLst>
                  <a:outerShdw blurRad="38100" dist="38100" dir="2700000" algn="tl">
                    <a:srgbClr val="000000"/>
                  </a:outerShdw>
                </a:effectLst>
                <a:ea typeface="+mn-ea"/>
                <a:cs typeface="Arial" charset="0"/>
              </a:rPr>
              <a:t>J. Dwight Pentecost</a:t>
            </a:r>
          </a:p>
          <a:p>
            <a:pPr algn="ctr" eaLnBrk="1" hangingPunct="1"/>
            <a:r>
              <a:rPr lang="en-US" sz="1800" kern="0" dirty="0">
                <a:solidFill>
                  <a:schemeClr val="tx1"/>
                </a:solidFill>
                <a:effectLst>
                  <a:outerShdw blurRad="38100" dist="38100" dir="2700000" algn="tl">
                    <a:srgbClr val="000000">
                      <a:alpha val="43137"/>
                    </a:srgbClr>
                  </a:outerShdw>
                </a:effectLst>
              </a:rPr>
              <a:t>Prophecy For Today, Page 20</a:t>
            </a:r>
          </a:p>
        </p:txBody>
      </p:sp>
      <p:pic>
        <p:nvPicPr>
          <p:cNvPr id="2" name="Picture 1">
            <a:extLst>
              <a:ext uri="{FF2B5EF4-FFF2-40B4-BE49-F238E27FC236}">
                <a16:creationId xmlns:a16="http://schemas.microsoft.com/office/drawing/2014/main" id="{39B8F7F3-7B77-5697-4604-8D3F3E221906}"/>
              </a:ext>
            </a:extLst>
          </p:cNvPr>
          <p:cNvPicPr>
            <a:picLocks noChangeAspect="1"/>
          </p:cNvPicPr>
          <p:nvPr/>
        </p:nvPicPr>
        <p:blipFill>
          <a:blip r:embed="rId3"/>
          <a:stretch>
            <a:fillRect/>
          </a:stretch>
        </p:blipFill>
        <p:spPr>
          <a:xfrm>
            <a:off x="9113520" y="1828800"/>
            <a:ext cx="2468880" cy="3657600"/>
          </a:xfrm>
          <a:prstGeom prst="rect">
            <a:avLst/>
          </a:prstGeom>
          <a:ln>
            <a:solidFill>
              <a:schemeClr val="tx1"/>
            </a:solidFill>
          </a:ln>
        </p:spPr>
      </p:pic>
    </p:spTree>
    <p:extLst>
      <p:ext uri="{BB962C8B-B14F-4D97-AF65-F5344CB8AC3E}">
        <p14:creationId xmlns:p14="http://schemas.microsoft.com/office/powerpoint/2010/main" val="2133051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C7F7F087-A902-1529-00B3-172D97E6433D}"/>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Pauline Motives? (2:1-12)</a:t>
            </a:r>
          </a:p>
        </p:txBody>
      </p:sp>
      <p:sp>
        <p:nvSpPr>
          <p:cNvPr id="18435" name="Rectangle 3">
            <a:extLst>
              <a:ext uri="{FF2B5EF4-FFF2-40B4-BE49-F238E27FC236}">
                <a16:creationId xmlns:a16="http://schemas.microsoft.com/office/drawing/2014/main" id="{39F4505B-2F97-5274-9895-B571507A8D38}"/>
              </a:ext>
            </a:extLst>
          </p:cNvPr>
          <p:cNvSpPr>
            <a:spLocks noGrp="1" noChangeArrowheads="1"/>
          </p:cNvSpPr>
          <p:nvPr>
            <p:ph type="body" idx="1"/>
          </p:nvPr>
        </p:nvSpPr>
        <p:spPr>
          <a:xfrm>
            <a:off x="2542779" y="1600200"/>
            <a:ext cx="7106443" cy="4460875"/>
          </a:xfrm>
        </p:spPr>
        <p:txBody>
          <a:bodyPr/>
          <a:lstStyle/>
          <a:p>
            <a:pPr marL="457200" indent="-457200" eaLnBrk="1" hangingPunct="1">
              <a:spcBef>
                <a:spcPts val="0"/>
              </a:spcBef>
              <a:spcAft>
                <a:spcPts val="2400"/>
              </a:spcAft>
              <a:defRPr/>
            </a:pPr>
            <a:r>
              <a:rPr lang="en-US" dirty="0"/>
              <a:t>2:1-2 – Message, motives, and method</a:t>
            </a:r>
          </a:p>
          <a:p>
            <a:pPr marL="457200" indent="-457200" eaLnBrk="1" hangingPunct="1">
              <a:spcBef>
                <a:spcPts val="0"/>
              </a:spcBef>
              <a:spcAft>
                <a:spcPts val="2400"/>
              </a:spcAft>
              <a:defRPr/>
            </a:pPr>
            <a:r>
              <a:rPr lang="en-US" dirty="0"/>
              <a:t>2:3-12 – Elaboration</a:t>
            </a:r>
          </a:p>
          <a:p>
            <a:pPr marL="914400" lvl="1" indent="-457200" eaLnBrk="1" hangingPunct="1">
              <a:spcAft>
                <a:spcPts val="2400"/>
              </a:spcAft>
              <a:defRPr/>
            </a:pPr>
            <a:r>
              <a:rPr lang="en-US" dirty="0"/>
              <a:t>Message (2:3-4)</a:t>
            </a:r>
          </a:p>
          <a:p>
            <a:pPr marL="914400" lvl="1" indent="-457200" eaLnBrk="1" hangingPunct="1">
              <a:spcAft>
                <a:spcPts val="2400"/>
              </a:spcAft>
              <a:defRPr/>
            </a:pPr>
            <a:r>
              <a:rPr lang="en-US" dirty="0"/>
              <a:t>Motives (2:5-8)</a:t>
            </a:r>
          </a:p>
          <a:p>
            <a:pPr marL="914400" lvl="1" indent="-457200" eaLnBrk="1" hangingPunct="1">
              <a:spcAft>
                <a:spcPts val="2400"/>
              </a:spcAft>
              <a:defRPr/>
            </a:pPr>
            <a:r>
              <a:rPr lang="en-US" dirty="0"/>
              <a:t>Method (2:9-12)</a:t>
            </a:r>
          </a:p>
        </p:txBody>
      </p:sp>
      <p:pic>
        <p:nvPicPr>
          <p:cNvPr id="4" name="Picture 3">
            <a:extLst>
              <a:ext uri="{FF2B5EF4-FFF2-40B4-BE49-F238E27FC236}">
                <a16:creationId xmlns:a16="http://schemas.microsoft.com/office/drawing/2014/main" id="{B814494C-C255-CD40-94E5-D40A0A472D20}"/>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2930213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F545ADD-CC71-39E8-8846-1E89FB322114}"/>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Structure</a:t>
            </a:r>
          </a:p>
        </p:txBody>
      </p:sp>
      <p:sp>
        <p:nvSpPr>
          <p:cNvPr id="10243" name="Rectangle 3">
            <a:extLst>
              <a:ext uri="{FF2B5EF4-FFF2-40B4-BE49-F238E27FC236}">
                <a16:creationId xmlns:a16="http://schemas.microsoft.com/office/drawing/2014/main" id="{954C290D-E23B-D080-54A1-8A99D9767884}"/>
              </a:ext>
            </a:extLst>
          </p:cNvPr>
          <p:cNvSpPr>
            <a:spLocks noGrp="1" noChangeArrowheads="1"/>
          </p:cNvSpPr>
          <p:nvPr>
            <p:ph type="body" idx="1"/>
          </p:nvPr>
        </p:nvSpPr>
        <p:spPr>
          <a:xfrm>
            <a:off x="609601" y="1638300"/>
            <a:ext cx="5105399" cy="3581400"/>
          </a:xfrm>
        </p:spPr>
        <p:txBody>
          <a:bodyPr/>
          <a:lstStyle/>
          <a:p>
            <a:pPr eaLnBrk="1" hangingPunct="1">
              <a:spcBef>
                <a:spcPts val="0"/>
              </a:spcBef>
              <a:spcAft>
                <a:spcPts val="1800"/>
              </a:spcAft>
              <a:defRPr/>
            </a:pPr>
            <a:r>
              <a:rPr lang="en-US" sz="2800" b="1" dirty="0">
                <a:solidFill>
                  <a:srgbClr val="FFFFCC"/>
                </a:solidFill>
              </a:rPr>
              <a:t>Personal (1</a:t>
            </a:r>
            <a:r>
              <a:rPr lang="en-US" sz="2800" b="1" dirty="0">
                <a:solidFill>
                  <a:srgbClr val="FFFFCC"/>
                </a:solidFill>
                <a:cs typeface="Calibri" panose="020F0502020204030204" pitchFamily="34" charset="0"/>
              </a:rPr>
              <a:t>–3)</a:t>
            </a:r>
          </a:p>
          <a:p>
            <a:pPr lvl="1" eaLnBrk="1" hangingPunct="1">
              <a:spcBef>
                <a:spcPts val="0"/>
              </a:spcBef>
              <a:spcAft>
                <a:spcPts val="1800"/>
              </a:spcAft>
              <a:defRPr/>
            </a:pPr>
            <a:r>
              <a:rPr lang="en-US" sz="2800" b="1" u="sng" dirty="0">
                <a:solidFill>
                  <a:srgbClr val="FFFFCC"/>
                </a:solidFill>
              </a:rPr>
              <a:t>Genuine conversion (1)</a:t>
            </a:r>
          </a:p>
          <a:p>
            <a:pPr lvl="1" eaLnBrk="1" hangingPunct="1">
              <a:spcBef>
                <a:spcPts val="0"/>
              </a:spcBef>
              <a:spcAft>
                <a:spcPts val="1800"/>
              </a:spcAft>
              <a:defRPr/>
            </a:pPr>
            <a:r>
              <a:rPr lang="en-US" sz="2800" dirty="0">
                <a:ea typeface="+mn-ea"/>
                <a:cs typeface="+mn-cs"/>
              </a:rPr>
              <a:t>Impure motives (2:1-16)</a:t>
            </a:r>
          </a:p>
          <a:p>
            <a:pPr lvl="1" eaLnBrk="1" hangingPunct="1">
              <a:spcBef>
                <a:spcPts val="0"/>
              </a:spcBef>
              <a:spcAft>
                <a:spcPts val="1800"/>
              </a:spcAft>
              <a:defRPr/>
            </a:pPr>
            <a:r>
              <a:rPr lang="en-US" sz="2800" dirty="0">
                <a:ea typeface="+mn-ea"/>
                <a:cs typeface="+mn-cs"/>
              </a:rPr>
              <a:t>Lack of concern (2:17–3:13)</a:t>
            </a:r>
          </a:p>
        </p:txBody>
      </p:sp>
      <p:sp>
        <p:nvSpPr>
          <p:cNvPr id="4" name="Rectangle 3">
            <a:extLst>
              <a:ext uri="{FF2B5EF4-FFF2-40B4-BE49-F238E27FC236}">
                <a16:creationId xmlns:a16="http://schemas.microsoft.com/office/drawing/2014/main" id="{202C4FAC-8873-86F9-B17A-56D8DF49DDFF}"/>
              </a:ext>
            </a:extLst>
          </p:cNvPr>
          <p:cNvSpPr txBox="1">
            <a:spLocks noChangeArrowheads="1"/>
          </p:cNvSpPr>
          <p:nvPr/>
        </p:nvSpPr>
        <p:spPr bwMode="auto">
          <a:xfrm>
            <a:off x="5562600" y="1638300"/>
            <a:ext cx="60198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lnSpc>
                <a:spcPct val="90000"/>
              </a:lnSpc>
              <a:spcBef>
                <a:spcPts val="0"/>
              </a:spcBef>
              <a:spcAft>
                <a:spcPts val="1800"/>
              </a:spcAft>
              <a:defRPr/>
            </a:pPr>
            <a:r>
              <a:rPr lang="en-US" sz="2800" dirty="0"/>
              <a:t>Practical (4–5)</a:t>
            </a:r>
          </a:p>
          <a:p>
            <a:pPr lvl="1" eaLnBrk="1" hangingPunct="1">
              <a:lnSpc>
                <a:spcPct val="90000"/>
              </a:lnSpc>
              <a:spcBef>
                <a:spcPts val="0"/>
              </a:spcBef>
              <a:spcAft>
                <a:spcPts val="1800"/>
              </a:spcAft>
              <a:defRPr/>
            </a:pPr>
            <a:r>
              <a:rPr lang="en-US" sz="2800" dirty="0"/>
              <a:t>Immorality (4:1-8)</a:t>
            </a:r>
          </a:p>
          <a:p>
            <a:pPr lvl="1" eaLnBrk="1" hangingPunct="1">
              <a:lnSpc>
                <a:spcPct val="90000"/>
              </a:lnSpc>
              <a:spcBef>
                <a:spcPts val="0"/>
              </a:spcBef>
              <a:spcAft>
                <a:spcPts val="1800"/>
              </a:spcAft>
              <a:defRPr/>
            </a:pPr>
            <a:r>
              <a:rPr lang="en-US" sz="2800" dirty="0"/>
              <a:t>Laziness (4:9-12)</a:t>
            </a:r>
          </a:p>
          <a:p>
            <a:pPr lvl="1" eaLnBrk="1" hangingPunct="1">
              <a:lnSpc>
                <a:spcPct val="90000"/>
              </a:lnSpc>
              <a:spcBef>
                <a:spcPts val="0"/>
              </a:spcBef>
              <a:spcAft>
                <a:spcPts val="1800"/>
              </a:spcAft>
              <a:defRPr/>
            </a:pPr>
            <a:r>
              <a:rPr lang="en-US" sz="2800" dirty="0"/>
              <a:t>Eschatology (4:13–5:11)</a:t>
            </a:r>
          </a:p>
          <a:p>
            <a:pPr lvl="1" eaLnBrk="1" hangingPunct="1">
              <a:lnSpc>
                <a:spcPct val="90000"/>
              </a:lnSpc>
              <a:spcBef>
                <a:spcPts val="0"/>
              </a:spcBef>
              <a:spcAft>
                <a:spcPts val="1800"/>
              </a:spcAft>
              <a:defRPr/>
            </a:pPr>
            <a:r>
              <a:rPr lang="en-US" sz="2800" dirty="0"/>
              <a:t>Ministry imbalances (5:12-15)</a:t>
            </a:r>
          </a:p>
          <a:p>
            <a:pPr lvl="1" eaLnBrk="1" hangingPunct="1">
              <a:lnSpc>
                <a:spcPct val="90000"/>
              </a:lnSpc>
              <a:spcBef>
                <a:spcPts val="0"/>
              </a:spcBef>
              <a:spcAft>
                <a:spcPts val="1800"/>
              </a:spcAft>
              <a:defRPr/>
            </a:pPr>
            <a:r>
              <a:rPr lang="en-US" sz="2800" dirty="0"/>
              <a:t>Progressive sanctification (5:16-28)</a:t>
            </a:r>
          </a:p>
        </p:txBody>
      </p:sp>
      <p:pic>
        <p:nvPicPr>
          <p:cNvPr id="5" name="Picture 4">
            <a:extLst>
              <a:ext uri="{FF2B5EF4-FFF2-40B4-BE49-F238E27FC236}">
                <a16:creationId xmlns:a16="http://schemas.microsoft.com/office/drawing/2014/main" id="{0146322F-829F-2473-605D-07007BE0A095}"/>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1104175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7D1F20F1-5C25-1907-A402-4CC684CB6455}"/>
              </a:ext>
            </a:extLst>
          </p:cNvPr>
          <p:cNvSpPr>
            <a:spLocks noGrp="1" noChangeArrowheads="1"/>
          </p:cNvSpPr>
          <p:nvPr>
            <p:ph type="title"/>
          </p:nvPr>
        </p:nvSpPr>
        <p:spPr>
          <a:xfrm>
            <a:off x="914400" y="304800"/>
            <a:ext cx="10363200" cy="838200"/>
          </a:xfrm>
        </p:spPr>
        <p:txBody>
          <a:bodyPr/>
          <a:lstStyle/>
          <a:p>
            <a:pPr algn="ctr" eaLnBrk="1" hangingPunct="1"/>
            <a:r>
              <a:rPr lang="en-US" altLang="en-US" sz="4000" dirty="0"/>
              <a:t>Introductory Matters</a:t>
            </a:r>
          </a:p>
        </p:txBody>
      </p:sp>
      <p:graphicFrame>
        <p:nvGraphicFramePr>
          <p:cNvPr id="5" name="Table 5">
            <a:extLst>
              <a:ext uri="{FF2B5EF4-FFF2-40B4-BE49-F238E27FC236}">
                <a16:creationId xmlns:a16="http://schemas.microsoft.com/office/drawing/2014/main" id="{486E064E-667D-25BF-C874-23939810A56D}"/>
              </a:ext>
            </a:extLst>
          </p:cNvPr>
          <p:cNvGraphicFramePr>
            <a:graphicFrameLocks noGrp="1"/>
          </p:cNvGraphicFramePr>
          <p:nvPr>
            <p:extLst>
              <p:ext uri="{D42A27DB-BD31-4B8C-83A1-F6EECF244321}">
                <p14:modId xmlns:p14="http://schemas.microsoft.com/office/powerpoint/2010/main" val="1215075952"/>
              </p:ext>
            </p:extLst>
          </p:nvPr>
        </p:nvGraphicFramePr>
        <p:xfrm>
          <a:off x="975360" y="1371600"/>
          <a:ext cx="10241280" cy="4572000"/>
        </p:xfrm>
        <a:graphic>
          <a:graphicData uri="http://schemas.openxmlformats.org/drawingml/2006/table">
            <a:tbl>
              <a:tblPr firstRow="1" bandRow="1">
                <a:tableStyleId>{5940675A-B579-460E-94D1-54222C63F5DA}</a:tableStyleId>
              </a:tblPr>
              <a:tblGrid>
                <a:gridCol w="4206240">
                  <a:extLst>
                    <a:ext uri="{9D8B030D-6E8A-4147-A177-3AD203B41FA5}">
                      <a16:colId xmlns:a16="http://schemas.microsoft.com/office/drawing/2014/main" val="1535100101"/>
                    </a:ext>
                  </a:extLst>
                </a:gridCol>
                <a:gridCol w="1828800">
                  <a:extLst>
                    <a:ext uri="{9D8B030D-6E8A-4147-A177-3AD203B41FA5}">
                      <a16:colId xmlns:a16="http://schemas.microsoft.com/office/drawing/2014/main" val="223714573"/>
                    </a:ext>
                  </a:extLst>
                </a:gridCol>
                <a:gridCol w="4206240">
                  <a:extLst>
                    <a:ext uri="{9D8B030D-6E8A-4147-A177-3AD203B41FA5}">
                      <a16:colId xmlns:a16="http://schemas.microsoft.com/office/drawing/2014/main" val="2735129495"/>
                    </a:ext>
                  </a:extLst>
                </a:gridCol>
              </a:tblGrid>
              <a:tr h="914400">
                <a:tc>
                  <a:txBody>
                    <a:bodyPr/>
                    <a:lstStyle/>
                    <a:p>
                      <a:pPr marL="342900" indent="-342900" algn="l" rtl="0" eaLnBrk="1" fontAlgn="base" hangingPunct="1">
                        <a:spcBef>
                          <a:spcPts val="0"/>
                        </a:spcBef>
                        <a:spcAft>
                          <a:spcPts val="3600"/>
                        </a:spcAft>
                        <a:buClr>
                          <a:schemeClr val="tx2"/>
                        </a:buClr>
                        <a:buSzPct val="75000"/>
                        <a:buFont typeface="Wingdings" panose="05000000000000000000" pitchFamily="2" charset="2"/>
                        <a:buChar char="n"/>
                        <a:defRPr/>
                      </a:pPr>
                      <a:r>
                        <a:rPr lang="en-US" sz="3200" dirty="0">
                          <a:solidFill>
                            <a:schemeClr val="tx1"/>
                          </a:solidFill>
                          <a:effectLst>
                            <a:outerShdw blurRad="38100" dist="38100" dir="2700000" algn="tl">
                              <a:srgbClr val="000000"/>
                            </a:outerShdw>
                          </a:effectLst>
                          <a:latin typeface="Calibri" panose="020F0502020204030204" pitchFamily="34" charset="0"/>
                          <a:ea typeface="+mn-ea"/>
                          <a:cs typeface="+mn-cs"/>
                        </a:rPr>
                        <a:t>Authorship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indent="-342900" algn="l" rtl="0" eaLnBrk="1" fontAlgn="base" hangingPunct="1">
                        <a:spcBef>
                          <a:spcPts val="0"/>
                        </a:spcBef>
                        <a:spcAft>
                          <a:spcPts val="3600"/>
                        </a:spcAft>
                        <a:buClr>
                          <a:schemeClr val="tx2"/>
                        </a:buClr>
                        <a:buSzPct val="75000"/>
                        <a:buFont typeface="Wingdings" panose="05000000000000000000" pitchFamily="2" charset="2"/>
                        <a:buChar char="n"/>
                        <a:defRPr/>
                      </a:pPr>
                      <a:endParaRPr lang="en-US" sz="3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indent="-342900" algn="l" defTabSz="914400" rtl="0" eaLnBrk="1" fontAlgn="base" latinLnBrk="0" hangingPunct="1">
                        <a:spcBef>
                          <a:spcPts val="0"/>
                        </a:spcBef>
                        <a:spcAft>
                          <a:spcPts val="3600"/>
                        </a:spcAft>
                        <a:buClr>
                          <a:schemeClr val="tx2"/>
                        </a:buClr>
                        <a:buSzPct val="75000"/>
                        <a:buFont typeface="Wingdings" panose="05000000000000000000" pitchFamily="2" charset="2"/>
                        <a:buChar char="n"/>
                        <a:defRPr/>
                      </a:pPr>
                      <a:r>
                        <a:rPr lang="en-US" sz="3200" kern="1200" dirty="0">
                          <a:solidFill>
                            <a:schemeClr val="tx1"/>
                          </a:solidFill>
                          <a:effectLst>
                            <a:outerShdw blurRad="38100" dist="38100" dir="2700000" algn="tl">
                              <a:srgbClr val="000000"/>
                            </a:outerShdw>
                          </a:effectLst>
                          <a:latin typeface="Calibri" panose="020F0502020204030204" pitchFamily="34" charset="0"/>
                          <a:ea typeface="+mn-ea"/>
                          <a:cs typeface="+mn-cs"/>
                        </a:rPr>
                        <a:t>Occasion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64737651"/>
                  </a:ext>
                </a:extLst>
              </a:tr>
              <a:tr h="914400">
                <a:tc>
                  <a:txBody>
                    <a:bodyPr/>
                    <a:lstStyle/>
                    <a:p>
                      <a:pPr marL="342900" indent="-342900" algn="l" rtl="0" eaLnBrk="1" fontAlgn="base" hangingPunct="1">
                        <a:spcBef>
                          <a:spcPts val="0"/>
                        </a:spcBef>
                        <a:spcAft>
                          <a:spcPts val="3600"/>
                        </a:spcAft>
                        <a:buClr>
                          <a:schemeClr val="tx2"/>
                        </a:buClr>
                        <a:buSzPct val="75000"/>
                        <a:buFont typeface="Wingdings" panose="05000000000000000000" pitchFamily="2" charset="2"/>
                        <a:buChar char="n"/>
                        <a:defRPr/>
                      </a:pPr>
                      <a:r>
                        <a:rPr lang="en-US" sz="3200" dirty="0">
                          <a:solidFill>
                            <a:schemeClr val="tx1"/>
                          </a:solidFill>
                          <a:effectLst>
                            <a:outerShdw blurRad="38100" dist="38100" dir="2700000" algn="tl">
                              <a:srgbClr val="000000"/>
                            </a:outerShdw>
                          </a:effectLst>
                          <a:latin typeface="Calibri" panose="020F0502020204030204" pitchFamily="34" charset="0"/>
                          <a:ea typeface="+mn-ea"/>
                          <a:cs typeface="+mn-cs"/>
                        </a:rPr>
                        <a:t>Recipients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indent="-342900" algn="l" rtl="0" eaLnBrk="1" fontAlgn="base" hangingPunct="1">
                        <a:spcBef>
                          <a:spcPts val="0"/>
                        </a:spcBef>
                        <a:spcAft>
                          <a:spcPts val="3600"/>
                        </a:spcAft>
                        <a:buClr>
                          <a:schemeClr val="tx2"/>
                        </a:buClr>
                        <a:buSzPct val="75000"/>
                        <a:buFont typeface="Wingdings" panose="05000000000000000000" pitchFamily="2" charset="2"/>
                        <a:buChar char="n"/>
                        <a:defRPr/>
                      </a:pPr>
                      <a:endParaRPr lang="en-US" sz="3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indent="-342900" algn="l" defTabSz="914400" rtl="0" eaLnBrk="1" fontAlgn="base" latinLnBrk="0" hangingPunct="1">
                        <a:spcBef>
                          <a:spcPts val="0"/>
                        </a:spcBef>
                        <a:spcAft>
                          <a:spcPts val="3600"/>
                        </a:spcAft>
                        <a:buClr>
                          <a:schemeClr val="tx2"/>
                        </a:buClr>
                        <a:buSzPct val="75000"/>
                        <a:buFont typeface="Wingdings" panose="05000000000000000000" pitchFamily="2" charset="2"/>
                        <a:buChar char="n"/>
                        <a:defRPr/>
                      </a:pPr>
                      <a:r>
                        <a:rPr lang="en-US" sz="3200" kern="1200" dirty="0">
                          <a:solidFill>
                            <a:schemeClr val="tx1"/>
                          </a:solidFill>
                          <a:effectLst>
                            <a:outerShdw blurRad="38100" dist="38100" dir="2700000" algn="tl">
                              <a:srgbClr val="000000"/>
                            </a:outerShdw>
                          </a:effectLst>
                          <a:latin typeface="Calibri" panose="020F0502020204030204" pitchFamily="34" charset="0"/>
                          <a:ea typeface="+mn-ea"/>
                          <a:cs typeface="+mn-cs"/>
                        </a:rPr>
                        <a:t>Structure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35044558"/>
                  </a:ext>
                </a:extLst>
              </a:tr>
              <a:tr h="914400">
                <a:tc>
                  <a:txBody>
                    <a:bodyPr/>
                    <a:lstStyle/>
                    <a:p>
                      <a:pPr marL="342900" marR="0" lvl="0" indent="-342900" algn="l" defTabSz="914400" rtl="0" eaLnBrk="1" fontAlgn="base" latinLnBrk="0" hangingPunct="1">
                        <a:lnSpc>
                          <a:spcPct val="100000"/>
                        </a:lnSpc>
                        <a:spcBef>
                          <a:spcPts val="0"/>
                        </a:spcBef>
                        <a:spcAft>
                          <a:spcPts val="3600"/>
                        </a:spcAft>
                        <a:buClr>
                          <a:schemeClr val="tx2"/>
                        </a:buClr>
                        <a:buSzPct val="75000"/>
                        <a:buFont typeface="Wingdings" panose="05000000000000000000" pitchFamily="2" charset="2"/>
                        <a:buChar char="n"/>
                        <a:tabLst/>
                        <a:defRPr/>
                      </a:pPr>
                      <a:r>
                        <a:rPr lang="en-US" sz="3200" dirty="0">
                          <a:solidFill>
                            <a:schemeClr val="tx1"/>
                          </a:solidFill>
                          <a:effectLst>
                            <a:outerShdw blurRad="38100" dist="38100" dir="2700000" algn="tl">
                              <a:srgbClr val="000000"/>
                            </a:outerShdw>
                          </a:effectLst>
                          <a:latin typeface="Calibri" panose="020F0502020204030204" pitchFamily="34" charset="0"/>
                          <a:ea typeface="+mn-ea"/>
                          <a:cs typeface="+mn-cs"/>
                        </a:rPr>
                        <a:t>Place of writing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marR="0" lvl="0" indent="-342900" algn="l" defTabSz="914400" rtl="0" eaLnBrk="1" fontAlgn="base" latinLnBrk="0" hangingPunct="1">
                        <a:lnSpc>
                          <a:spcPct val="100000"/>
                        </a:lnSpc>
                        <a:spcBef>
                          <a:spcPts val="0"/>
                        </a:spcBef>
                        <a:spcAft>
                          <a:spcPts val="3600"/>
                        </a:spcAft>
                        <a:buClr>
                          <a:schemeClr val="tx2"/>
                        </a:buClr>
                        <a:buSzPct val="75000"/>
                        <a:buFont typeface="Wingdings" panose="05000000000000000000" pitchFamily="2" charset="2"/>
                        <a:buChar char="n"/>
                        <a:tabLst/>
                        <a:defRPr/>
                      </a:pPr>
                      <a:endParaRPr lang="en-US" sz="3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indent="-342900" algn="l" defTabSz="914400" rtl="0" eaLnBrk="1" fontAlgn="base" latinLnBrk="0" hangingPunct="1">
                        <a:spcBef>
                          <a:spcPts val="0"/>
                        </a:spcBef>
                        <a:spcAft>
                          <a:spcPts val="3600"/>
                        </a:spcAft>
                        <a:buClr>
                          <a:schemeClr val="tx2"/>
                        </a:buClr>
                        <a:buSzPct val="75000"/>
                        <a:buFont typeface="Wingdings" panose="05000000000000000000" pitchFamily="2" charset="2"/>
                        <a:buChar char="n"/>
                        <a:defRPr/>
                      </a:pPr>
                      <a:r>
                        <a:rPr lang="en-US" sz="3200" kern="1200" dirty="0">
                          <a:solidFill>
                            <a:schemeClr val="tx1"/>
                          </a:solidFill>
                          <a:effectLst>
                            <a:outerShdw blurRad="38100" dist="38100" dir="2700000" algn="tl">
                              <a:srgbClr val="000000"/>
                            </a:outerShdw>
                          </a:effectLst>
                          <a:latin typeface="Calibri" panose="020F0502020204030204" pitchFamily="34" charset="0"/>
                          <a:ea typeface="+mn-ea"/>
                          <a:cs typeface="+mn-cs"/>
                        </a:rPr>
                        <a:t>Unique characteristics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64260810"/>
                  </a:ext>
                </a:extLst>
              </a:tr>
              <a:tr h="914400">
                <a:tc>
                  <a:txBody>
                    <a:bodyPr/>
                    <a:lstStyle/>
                    <a:p>
                      <a:pPr marL="342900" marR="0" lvl="0" indent="-342900" algn="l" defTabSz="914400" rtl="0" eaLnBrk="1" fontAlgn="base" latinLnBrk="0" hangingPunct="1">
                        <a:lnSpc>
                          <a:spcPct val="100000"/>
                        </a:lnSpc>
                        <a:spcBef>
                          <a:spcPts val="0"/>
                        </a:spcBef>
                        <a:spcAft>
                          <a:spcPts val="3600"/>
                        </a:spcAft>
                        <a:buClr>
                          <a:schemeClr val="tx2"/>
                        </a:buClr>
                        <a:buSzPct val="75000"/>
                        <a:buFont typeface="Wingdings" panose="05000000000000000000" pitchFamily="2" charset="2"/>
                        <a:buChar char="n"/>
                        <a:tabLst/>
                        <a:defRPr/>
                      </a:pPr>
                      <a:r>
                        <a:rPr lang="en-US" sz="3200" dirty="0">
                          <a:solidFill>
                            <a:schemeClr val="tx1"/>
                          </a:solidFill>
                          <a:effectLst>
                            <a:outerShdw blurRad="38100" dist="38100" dir="2700000" algn="tl">
                              <a:srgbClr val="000000"/>
                            </a:outerShdw>
                          </a:effectLst>
                          <a:latin typeface="Calibri" panose="020F0502020204030204" pitchFamily="34" charset="0"/>
                          <a:ea typeface="+mn-ea"/>
                          <a:cs typeface="+mn-cs"/>
                        </a:rPr>
                        <a:t>Date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marR="0" lvl="0" indent="-342900" algn="l" defTabSz="914400" rtl="0" eaLnBrk="1" fontAlgn="base" latinLnBrk="0" hangingPunct="1">
                        <a:lnSpc>
                          <a:spcPct val="100000"/>
                        </a:lnSpc>
                        <a:spcBef>
                          <a:spcPts val="0"/>
                        </a:spcBef>
                        <a:spcAft>
                          <a:spcPts val="3600"/>
                        </a:spcAft>
                        <a:buClr>
                          <a:schemeClr val="tx2"/>
                        </a:buClr>
                        <a:buSzPct val="75000"/>
                        <a:buFont typeface="Wingdings" panose="05000000000000000000" pitchFamily="2" charset="2"/>
                        <a:buChar char="n"/>
                        <a:tabLst/>
                        <a:defRPr/>
                      </a:pPr>
                      <a:endParaRPr lang="en-US" sz="3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marR="0" lvl="0" indent="-342900" algn="l" defTabSz="914400" rtl="0" eaLnBrk="1" fontAlgn="base" latinLnBrk="0" hangingPunct="1">
                        <a:lnSpc>
                          <a:spcPct val="100000"/>
                        </a:lnSpc>
                        <a:spcBef>
                          <a:spcPts val="0"/>
                        </a:spcBef>
                        <a:spcAft>
                          <a:spcPts val="3600"/>
                        </a:spcAft>
                        <a:buClr>
                          <a:schemeClr val="tx2"/>
                        </a:buClr>
                        <a:buSzPct val="75000"/>
                        <a:buFont typeface="Wingdings" panose="05000000000000000000" pitchFamily="2" charset="2"/>
                        <a:buChar char="n"/>
                        <a:tabLst/>
                        <a:defRPr/>
                      </a:pPr>
                      <a:r>
                        <a:rPr lang="en-US" sz="3200" kern="1200" dirty="0">
                          <a:solidFill>
                            <a:schemeClr val="tx1"/>
                          </a:solidFill>
                          <a:effectLst>
                            <a:outerShdw blurRad="38100" dist="38100" dir="2700000" algn="tl">
                              <a:srgbClr val="000000"/>
                            </a:outerShdw>
                          </a:effectLst>
                          <a:latin typeface="Calibri" panose="020F0502020204030204" pitchFamily="34" charset="0"/>
                          <a:ea typeface="+mn-ea"/>
                          <a:cs typeface="+mn-cs"/>
                        </a:rPr>
                        <a:t>Purpose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00988564"/>
                  </a:ext>
                </a:extLst>
              </a:tr>
              <a:tr h="914400">
                <a:tc>
                  <a:txBody>
                    <a:bodyPr/>
                    <a:lstStyle/>
                    <a:p>
                      <a:pPr marL="342900" marR="0" lvl="0" indent="-342900" algn="l" defTabSz="914400" rtl="0" eaLnBrk="1" fontAlgn="base" latinLnBrk="0" hangingPunct="1">
                        <a:lnSpc>
                          <a:spcPct val="100000"/>
                        </a:lnSpc>
                        <a:spcBef>
                          <a:spcPts val="0"/>
                        </a:spcBef>
                        <a:spcAft>
                          <a:spcPts val="3600"/>
                        </a:spcAft>
                        <a:buClr>
                          <a:schemeClr val="tx2"/>
                        </a:buClr>
                        <a:buSzPct val="75000"/>
                        <a:buFont typeface="Wingdings" panose="05000000000000000000" pitchFamily="2" charset="2"/>
                        <a:buChar char="n"/>
                        <a:tabLst/>
                        <a:defRPr/>
                      </a:pPr>
                      <a:r>
                        <a:rPr lang="en-US" sz="3200" dirty="0">
                          <a:solidFill>
                            <a:schemeClr val="tx1"/>
                          </a:solidFill>
                          <a:effectLst>
                            <a:outerShdw blurRad="38100" dist="38100" dir="2700000" algn="tl">
                              <a:srgbClr val="000000"/>
                            </a:outerShdw>
                          </a:effectLst>
                          <a:latin typeface="Calibri" panose="020F0502020204030204" pitchFamily="34" charset="0"/>
                          <a:ea typeface="+mn-ea"/>
                          <a:cs typeface="+mn-cs"/>
                        </a:rPr>
                        <a:t>Audience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marR="0" lvl="0" indent="-342900" algn="l" defTabSz="914400" rtl="0" eaLnBrk="1" fontAlgn="base" latinLnBrk="0" hangingPunct="1">
                        <a:lnSpc>
                          <a:spcPct val="100000"/>
                        </a:lnSpc>
                        <a:spcBef>
                          <a:spcPts val="0"/>
                        </a:spcBef>
                        <a:spcAft>
                          <a:spcPts val="3600"/>
                        </a:spcAft>
                        <a:buClr>
                          <a:schemeClr val="tx2"/>
                        </a:buClr>
                        <a:buSzPct val="75000"/>
                        <a:buFont typeface="Wingdings" panose="05000000000000000000" pitchFamily="2" charset="2"/>
                        <a:buChar char="n"/>
                        <a:tabLst/>
                        <a:defRPr/>
                      </a:pPr>
                      <a:endParaRPr lang="en-US" sz="3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indent="-342900" algn="l" defTabSz="914400" rtl="0" eaLnBrk="1" fontAlgn="base" latinLnBrk="0" hangingPunct="1">
                        <a:spcBef>
                          <a:spcPts val="0"/>
                        </a:spcBef>
                        <a:spcAft>
                          <a:spcPts val="3600"/>
                        </a:spcAft>
                        <a:buClr>
                          <a:schemeClr val="tx2"/>
                        </a:buClr>
                        <a:buSzPct val="75000"/>
                        <a:buFont typeface="Wingdings" panose="05000000000000000000" pitchFamily="2" charset="2"/>
                        <a:buChar char="n"/>
                        <a:defRPr/>
                      </a:pPr>
                      <a:r>
                        <a:rPr lang="en-US" sz="3200" kern="1200" dirty="0">
                          <a:solidFill>
                            <a:schemeClr val="tx1"/>
                          </a:solidFill>
                          <a:effectLst>
                            <a:outerShdw blurRad="38100" dist="38100" dir="2700000" algn="tl">
                              <a:srgbClr val="000000"/>
                            </a:outerShdw>
                          </a:effectLst>
                          <a:latin typeface="Calibri" panose="020F0502020204030204" pitchFamily="34" charset="0"/>
                          <a:ea typeface="+mn-ea"/>
                          <a:cs typeface="+mn-cs"/>
                        </a:rPr>
                        <a:t>Message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21658093"/>
                  </a:ext>
                </a:extLst>
              </a:tr>
            </a:tbl>
          </a:graphicData>
        </a:graphic>
      </p:graphicFrame>
      <p:pic>
        <p:nvPicPr>
          <p:cNvPr id="4" name="Picture 3">
            <a:extLst>
              <a:ext uri="{FF2B5EF4-FFF2-40B4-BE49-F238E27FC236}">
                <a16:creationId xmlns:a16="http://schemas.microsoft.com/office/drawing/2014/main" id="{3E475D7B-4742-D9BA-4513-8FAFF084FD63}"/>
              </a:ext>
            </a:extLst>
          </p:cNvPr>
          <p:cNvPicPr>
            <a:picLocks noChangeAspect="1"/>
          </p:cNvPicPr>
          <p:nvPr/>
        </p:nvPicPr>
        <p:blipFill>
          <a:blip r:embed="rId2"/>
          <a:stretch>
            <a:fillRect/>
          </a:stretch>
        </p:blipFill>
        <p:spPr>
          <a:xfrm>
            <a:off x="10626852" y="104274"/>
            <a:ext cx="955548" cy="9144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5F768972-45C3-2522-A546-121E744C382C}"/>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Genuine Conversion? (2:13-16)</a:t>
            </a:r>
          </a:p>
        </p:txBody>
      </p:sp>
      <p:sp>
        <p:nvSpPr>
          <p:cNvPr id="19459" name="Rectangle 3">
            <a:extLst>
              <a:ext uri="{FF2B5EF4-FFF2-40B4-BE49-F238E27FC236}">
                <a16:creationId xmlns:a16="http://schemas.microsoft.com/office/drawing/2014/main" id="{4B2995C8-C57E-F31F-4617-006E20B39E1F}"/>
              </a:ext>
            </a:extLst>
          </p:cNvPr>
          <p:cNvSpPr>
            <a:spLocks noGrp="1" noChangeArrowheads="1"/>
          </p:cNvSpPr>
          <p:nvPr>
            <p:ph type="body" idx="1"/>
          </p:nvPr>
        </p:nvSpPr>
        <p:spPr>
          <a:xfrm>
            <a:off x="1571229" y="1946275"/>
            <a:ext cx="9049543" cy="3311525"/>
          </a:xfrm>
        </p:spPr>
        <p:txBody>
          <a:bodyPr/>
          <a:lstStyle/>
          <a:p>
            <a:pPr marL="457200" indent="-457200" eaLnBrk="1" hangingPunct="1">
              <a:spcBef>
                <a:spcPts val="0"/>
              </a:spcBef>
              <a:spcAft>
                <a:spcPts val="2400"/>
              </a:spcAft>
              <a:defRPr/>
            </a:pPr>
            <a:r>
              <a:rPr lang="en-US" dirty="0"/>
              <a:t>2:13 – Changed lives</a:t>
            </a:r>
          </a:p>
          <a:p>
            <a:pPr marL="457200" indent="-457200" eaLnBrk="1" hangingPunct="1">
              <a:spcBef>
                <a:spcPts val="0"/>
              </a:spcBef>
              <a:spcAft>
                <a:spcPts val="2400"/>
              </a:spcAft>
              <a:defRPr/>
            </a:pPr>
            <a:r>
              <a:rPr lang="en-US" dirty="0"/>
              <a:t>2:14-15 – Part of an elite group (Judean believers, Christ, apostles, and Paul)</a:t>
            </a:r>
          </a:p>
          <a:p>
            <a:pPr marL="457200" indent="-457200" eaLnBrk="1" hangingPunct="1">
              <a:spcBef>
                <a:spcPts val="0"/>
              </a:spcBef>
              <a:spcAft>
                <a:spcPts val="2400"/>
              </a:spcAft>
              <a:defRPr/>
            </a:pPr>
            <a:r>
              <a:rPr lang="en-US" dirty="0"/>
              <a:t>2:16 – Wrath stored up against enemies (Rom 2:5; Gen 15:16)</a:t>
            </a:r>
          </a:p>
        </p:txBody>
      </p:sp>
      <p:pic>
        <p:nvPicPr>
          <p:cNvPr id="4" name="Picture 3">
            <a:extLst>
              <a:ext uri="{FF2B5EF4-FFF2-40B4-BE49-F238E27FC236}">
                <a16:creationId xmlns:a16="http://schemas.microsoft.com/office/drawing/2014/main" id="{00782815-4CE1-D007-D606-96455232AE8D}"/>
              </a:ext>
            </a:extLst>
          </p:cNvPr>
          <p:cNvPicPr>
            <a:picLocks noChangeAspect="1"/>
          </p:cNvPicPr>
          <p:nvPr/>
        </p:nvPicPr>
        <p:blipFill>
          <a:blip r:embed="rId2"/>
          <a:stretch>
            <a:fillRect/>
          </a:stretch>
        </p:blipFill>
        <p:spPr>
          <a:xfrm>
            <a:off x="10626852" y="104274"/>
            <a:ext cx="955548" cy="9144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5F768972-45C3-2522-A546-121E744C382C}"/>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Genuine Conversion? (2:13-16)</a:t>
            </a:r>
          </a:p>
        </p:txBody>
      </p:sp>
      <p:sp>
        <p:nvSpPr>
          <p:cNvPr id="19459" name="Rectangle 3">
            <a:extLst>
              <a:ext uri="{FF2B5EF4-FFF2-40B4-BE49-F238E27FC236}">
                <a16:creationId xmlns:a16="http://schemas.microsoft.com/office/drawing/2014/main" id="{4B2995C8-C57E-F31F-4617-006E20B39E1F}"/>
              </a:ext>
            </a:extLst>
          </p:cNvPr>
          <p:cNvSpPr>
            <a:spLocks noGrp="1" noChangeArrowheads="1"/>
          </p:cNvSpPr>
          <p:nvPr>
            <p:ph type="body" idx="1"/>
          </p:nvPr>
        </p:nvSpPr>
        <p:spPr>
          <a:xfrm>
            <a:off x="1571229" y="1946275"/>
            <a:ext cx="9049543" cy="3311525"/>
          </a:xfrm>
        </p:spPr>
        <p:txBody>
          <a:bodyPr/>
          <a:lstStyle/>
          <a:p>
            <a:pPr marL="457200" indent="-457200" eaLnBrk="1" hangingPunct="1">
              <a:spcBef>
                <a:spcPts val="0"/>
              </a:spcBef>
              <a:spcAft>
                <a:spcPts val="2400"/>
              </a:spcAft>
              <a:defRPr/>
            </a:pPr>
            <a:r>
              <a:rPr lang="en-US" b="1" u="sng" dirty="0">
                <a:solidFill>
                  <a:srgbClr val="FFFFCC"/>
                </a:solidFill>
              </a:rPr>
              <a:t>2:13 – Changed lives</a:t>
            </a:r>
          </a:p>
          <a:p>
            <a:pPr marL="457200" indent="-457200" eaLnBrk="1" hangingPunct="1">
              <a:spcBef>
                <a:spcPts val="0"/>
              </a:spcBef>
              <a:spcAft>
                <a:spcPts val="2400"/>
              </a:spcAft>
              <a:defRPr/>
            </a:pPr>
            <a:r>
              <a:rPr lang="en-US" dirty="0"/>
              <a:t>2:14-15 – Part of an elite group (Judean believers, Christ, apostles, and Paul)</a:t>
            </a:r>
          </a:p>
          <a:p>
            <a:pPr marL="457200" indent="-457200" eaLnBrk="1" hangingPunct="1">
              <a:spcBef>
                <a:spcPts val="0"/>
              </a:spcBef>
              <a:spcAft>
                <a:spcPts val="2400"/>
              </a:spcAft>
              <a:defRPr/>
            </a:pPr>
            <a:r>
              <a:rPr lang="en-US" dirty="0"/>
              <a:t>2:16 – Wrath stored up against enemies (Rom 2:5; Gen 15:16)</a:t>
            </a:r>
          </a:p>
        </p:txBody>
      </p:sp>
      <p:pic>
        <p:nvPicPr>
          <p:cNvPr id="4" name="Picture 3">
            <a:extLst>
              <a:ext uri="{FF2B5EF4-FFF2-40B4-BE49-F238E27FC236}">
                <a16:creationId xmlns:a16="http://schemas.microsoft.com/office/drawing/2014/main" id="{00782815-4CE1-D007-D606-96455232AE8D}"/>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944381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982028-0FFD-8621-CDC9-8752210A6D8D}"/>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462760"/>
          </a:xfrm>
          <a:prstGeom prst="rect">
            <a:avLst/>
          </a:prstGeom>
          <a:noFill/>
          <a:ln w="28575">
            <a:noFill/>
            <a:miter lim="800000"/>
            <a:headEnd/>
            <a:tailEnd/>
          </a:ln>
        </p:spPr>
        <p:txBody>
          <a:bodyPr wrap="square">
            <a:spAutoFit/>
          </a:bodyPr>
          <a:lstStyle/>
          <a:p>
            <a:pPr algn="ctr">
              <a:lnSpc>
                <a:spcPct val="90000"/>
              </a:lnSpc>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1:19-21</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rPr>
              <a:t>“</a:t>
            </a:r>
            <a:r>
              <a:rPr lang="en-US" sz="3400" baseline="30000" dirty="0">
                <a:latin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rPr>
              <a:t> So we have the prophetic word made more sure, to which you do well to pay attention as to a lamp shining in a dark place, until the day dawns and the morning star arises in your hearts. </a:t>
            </a:r>
            <a:r>
              <a:rPr lang="en-US" sz="3400" baseline="30000" dirty="0">
                <a:latin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rPr>
              <a:t> But know this first of all, that no prophecy of Scripture is a matter of one’s own interpretation, </a:t>
            </a:r>
            <a:r>
              <a:rPr lang="en-US" sz="3400" baseline="30000" dirty="0">
                <a:latin typeface="Calibri" panose="020F0502020204030204" pitchFamily="34" charset="0"/>
              </a:rPr>
              <a:t>21</a:t>
            </a:r>
            <a:r>
              <a:rPr lang="en-US" sz="3400" dirty="0">
                <a:effectLst>
                  <a:outerShdw blurRad="38100" dist="38100" dir="2700000" algn="tl">
                    <a:srgbClr val="000000">
                      <a:alpha val="43137"/>
                    </a:srgbClr>
                  </a:outerShdw>
                </a:effectLst>
                <a:latin typeface="Calibri" panose="020F0502020204030204" pitchFamily="34" charset="0"/>
              </a:rPr>
              <a:t> for no prophecy was ever made by an act of human will, but men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moved [</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rPr>
              <a:t>pherō</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rPr>
              <a:t> by the Holy Spirit spoke from God.”</a:t>
            </a:r>
            <a:endParaRPr lang="en-US" altLang="en-US" sz="34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159657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AB22F682-566B-4B46-AA02-0B8ABEB6021E}"/>
              </a:ext>
            </a:extLst>
          </p:cNvPr>
          <p:cNvSpPr>
            <a:spLocks noGrp="1" noChangeArrowheads="1"/>
          </p:cNvSpPr>
          <p:nvPr>
            <p:ph type="title" idx="4294967295"/>
          </p:nvPr>
        </p:nvSpPr>
        <p:spPr>
          <a:xfrm>
            <a:off x="2209800" y="228600"/>
            <a:ext cx="7772400" cy="1143000"/>
          </a:xfrm>
        </p:spPr>
        <p:txBody>
          <a:bodyPr/>
          <a:lstStyle/>
          <a:p>
            <a:pPr algn="ctr">
              <a:lnSpc>
                <a:spcPct val="100000"/>
              </a:lnSpc>
              <a:defRPr/>
            </a:pPr>
            <a:r>
              <a:rPr lang="en-US" altLang="en-US" sz="3600" dirty="0">
                <a:solidFill>
                  <a:srgbClr val="00FFFF"/>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INSPIRATION OF SCRIPTURE</a:t>
            </a:r>
            <a:br>
              <a:rPr lang="en-US" altLang="en-US" sz="36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V. 20-21</a:t>
            </a:r>
          </a:p>
        </p:txBody>
      </p:sp>
      <p:sp>
        <p:nvSpPr>
          <p:cNvPr id="45059" name="Rectangle 3">
            <a:extLst>
              <a:ext uri="{FF2B5EF4-FFF2-40B4-BE49-F238E27FC236}">
                <a16:creationId xmlns:a16="http://schemas.microsoft.com/office/drawing/2014/main" id="{72AF8FDC-9D3F-40FC-81E6-8656A067B367}"/>
              </a:ext>
            </a:extLst>
          </p:cNvPr>
          <p:cNvSpPr>
            <a:spLocks noGrp="1" noChangeArrowheads="1"/>
          </p:cNvSpPr>
          <p:nvPr>
            <p:ph type="body" sz="half" idx="4294967295"/>
          </p:nvPr>
        </p:nvSpPr>
        <p:spPr>
          <a:xfrm>
            <a:off x="609600" y="1946275"/>
            <a:ext cx="8610600" cy="4114800"/>
          </a:xfrm>
        </p:spPr>
        <p:txBody>
          <a:bodyPr/>
          <a:lstStyle/>
          <a:p>
            <a:pPr marL="457200" lvl="1" indent="-457200" eaLnBrk="0" hangingPunct="0">
              <a:lnSpc>
                <a:spcPct val="100000"/>
              </a:lnSpc>
              <a:spcBef>
                <a:spcPts val="0"/>
              </a:spcBef>
              <a:spcAft>
                <a:spcPts val="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Men Wrote as they were inspired by Holy Spirit</a:t>
            </a:r>
          </a:p>
          <a:p>
            <a:pPr marL="914400" lvl="2" indent="-400050">
              <a:spcBef>
                <a:spcPts val="0"/>
              </a:spcBef>
              <a:spcAft>
                <a:spcPts val="600"/>
              </a:spcAft>
              <a:buClr>
                <a:srgbClr val="FFC000"/>
              </a:buClr>
              <a:defRPr/>
            </a:pPr>
            <a:r>
              <a:rPr lang="en-US" altLang="en-US" sz="2800" i="1" dirty="0"/>
              <a:t>“</a:t>
            </a:r>
            <a:r>
              <a:rPr lang="en-US" altLang="en-US" sz="2800" i="1" dirty="0" err="1"/>
              <a:t>pherō</a:t>
            </a:r>
            <a:r>
              <a:rPr lang="en-US" altLang="en-US" sz="2800" i="1" dirty="0"/>
              <a:t>” = to carry </a:t>
            </a:r>
          </a:p>
          <a:p>
            <a:pPr marL="914400" lvl="2" indent="-400050">
              <a:spcBef>
                <a:spcPts val="0"/>
              </a:spcBef>
              <a:spcAft>
                <a:spcPts val="600"/>
              </a:spcAft>
              <a:buClr>
                <a:srgbClr val="FFC000"/>
              </a:buClr>
              <a:defRPr/>
            </a:pPr>
            <a:r>
              <a:rPr lang="en-US" altLang="en-US" sz="2800" i="1" dirty="0"/>
              <a:t>Acts 27:15,17</a:t>
            </a:r>
          </a:p>
          <a:p>
            <a:pPr lvl="2">
              <a:lnSpc>
                <a:spcPct val="100000"/>
              </a:lnSpc>
              <a:spcBef>
                <a:spcPts val="0"/>
              </a:spcBef>
              <a:spcAft>
                <a:spcPts val="0"/>
              </a:spcAft>
              <a:buFont typeface="Wingdings" panose="05000000000000000000" pitchFamily="2" charset="2"/>
              <a:buNone/>
              <a:defRPr/>
            </a:pPr>
            <a:endParaRPr lang="en-US" altLang="en-US" i="1" dirty="0">
              <a:effectLst>
                <a:outerShdw blurRad="38100" dist="38100" dir="2700000" algn="tl">
                  <a:srgbClr val="000000">
                    <a:alpha val="43137"/>
                  </a:srgbClr>
                </a:outerShdw>
              </a:effectLst>
            </a:endParaRPr>
          </a:p>
          <a:p>
            <a:pPr marL="457200" lvl="1" indent="-457200" eaLnBrk="0" hangingPunct="0">
              <a:lnSpc>
                <a:spcPct val="100000"/>
              </a:lnSpc>
              <a:spcBef>
                <a:spcPts val="0"/>
              </a:spcBef>
              <a:spcAft>
                <a:spcPts val="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Opposite of Knowledge of False Teachers</a:t>
            </a:r>
          </a:p>
          <a:p>
            <a:pPr marL="914400" lvl="2" indent="-400050">
              <a:lnSpc>
                <a:spcPct val="100000"/>
              </a:lnSpc>
              <a:spcBef>
                <a:spcPts val="0"/>
              </a:spcBef>
              <a:spcAft>
                <a:spcPts val="600"/>
              </a:spcAft>
              <a:buClr>
                <a:srgbClr val="FFC000"/>
              </a:buClr>
              <a:defRPr/>
            </a:pPr>
            <a:r>
              <a:rPr lang="en-US" altLang="en-US" sz="2800" i="1" dirty="0"/>
              <a:t>Which is their own imagination</a:t>
            </a:r>
          </a:p>
          <a:p>
            <a:pPr marL="914400" lvl="2" indent="-400050">
              <a:lnSpc>
                <a:spcPct val="100000"/>
              </a:lnSpc>
              <a:spcBef>
                <a:spcPts val="0"/>
              </a:spcBef>
              <a:spcAft>
                <a:spcPts val="600"/>
              </a:spcAft>
              <a:buClr>
                <a:srgbClr val="FFC000"/>
              </a:buClr>
              <a:defRPr/>
            </a:pPr>
            <a:r>
              <a:rPr lang="en-US" altLang="en-US" sz="2800" i="1" dirty="0"/>
              <a:t>Jer. 23:16</a:t>
            </a:r>
          </a:p>
        </p:txBody>
      </p:sp>
      <p:pic>
        <p:nvPicPr>
          <p:cNvPr id="65540" name="Picture 4" descr="TN00706_">
            <a:extLst>
              <a:ext uri="{FF2B5EF4-FFF2-40B4-BE49-F238E27FC236}">
                <a16:creationId xmlns:a16="http://schemas.microsoft.com/office/drawing/2014/main" id="{5D2694F9-AC21-4617-9A69-EF154CF24DDA}"/>
              </a:ext>
            </a:extLst>
          </p:cNvPr>
          <p:cNvPicPr>
            <a:picLocks noGrp="1" noChangeAspect="1" noChangeArrowheads="1"/>
          </p:cNvPicPr>
          <p:nvPr>
            <p:ph type="clipArt" sz="half" idx="4294967295"/>
          </p:nvPr>
        </p:nvPicPr>
        <p:blipFill>
          <a:blip r:embed="rId2">
            <a:extLst>
              <a:ext uri="{28A0092B-C50C-407E-A947-70E740481C1C}">
                <a14:useLocalDpi xmlns:a14="http://schemas.microsoft.com/office/drawing/2010/main"/>
              </a:ext>
            </a:extLst>
          </a:blip>
          <a:srcRect/>
          <a:stretch>
            <a:fillRect/>
          </a:stretch>
        </p:blipFill>
        <p:spPr>
          <a:xfrm>
            <a:off x="8281988" y="1562100"/>
            <a:ext cx="3300412" cy="3733800"/>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9B6F1B-CF0B-25D0-93DA-323FEB846667}"/>
              </a:ext>
            </a:extLst>
          </p:cNvPr>
          <p:cNvPicPr>
            <a:picLocks noChangeAspect="1"/>
          </p:cNvPicPr>
          <p:nvPr/>
        </p:nvPicPr>
        <p:blipFill>
          <a:blip r:embed="rId3"/>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2819400"/>
          </a:xfrm>
        </p:spPr>
        <p:txBody>
          <a:bodyPr/>
          <a:lstStyle/>
          <a:p>
            <a:pPr marL="0" indent="0" algn="ctr" defTabSz="457200" eaLnBrk="0" hangingPunct="0">
              <a:spcBef>
                <a:spcPct val="0"/>
              </a:spcBef>
              <a:spcAft>
                <a:spcPts val="1200"/>
              </a:spcAft>
              <a:buNone/>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3:16-17</a:t>
            </a:r>
          </a:p>
          <a:p>
            <a:pPr marL="0" indent="0" algn="just">
              <a:lnSpc>
                <a:spcPct val="100000"/>
              </a:lnSpc>
              <a:spcBef>
                <a:spcPts val="0"/>
              </a:spcBef>
              <a:buNone/>
            </a:pPr>
            <a:r>
              <a:rPr lang="en-US" sz="3400" dirty="0">
                <a:effectLst>
                  <a:outerShdw blurRad="38100" dist="38100" dir="2700000" algn="tl">
                    <a:srgbClr val="000000">
                      <a:alpha val="43137"/>
                    </a:srgbClr>
                  </a:outerShdw>
                </a:effectLst>
              </a:rPr>
              <a:t>“All Scripture is </a:t>
            </a:r>
            <a:r>
              <a:rPr lang="en-US" sz="3400" b="1" u="sng" dirty="0">
                <a:solidFill>
                  <a:srgbClr val="FFFFCC"/>
                </a:solidFill>
                <a:effectLst>
                  <a:outerShdw blurRad="38100" dist="38100" dir="2700000" algn="tl">
                    <a:srgbClr val="000000">
                      <a:alpha val="43137"/>
                    </a:srgbClr>
                  </a:outerShdw>
                </a:effectLst>
              </a:rPr>
              <a:t>inspired by God [</a:t>
            </a:r>
            <a:r>
              <a:rPr lang="en-US" sz="3400" b="1" i="1" u="sng" dirty="0">
                <a:solidFill>
                  <a:srgbClr val="FFFFCC"/>
                </a:solidFill>
                <a:effectLst>
                  <a:outerShdw blurRad="38100" dist="38100" dir="2700000" algn="tl">
                    <a:srgbClr val="000000">
                      <a:alpha val="43137"/>
                    </a:srgbClr>
                  </a:outerShdw>
                </a:effectLst>
              </a:rPr>
              <a:t>theopneustos</a:t>
            </a:r>
            <a:r>
              <a:rPr lang="en-US" sz="3400" b="1" u="sng" dirty="0">
                <a:solidFill>
                  <a:srgbClr val="FFFFCC"/>
                </a:solidFill>
                <a:effectLst>
                  <a:outerShdw blurRad="38100" dist="38100" dir="2700000" algn="tl">
                    <a:srgbClr val="000000">
                      <a:alpha val="43137"/>
                    </a:srgbClr>
                  </a:outerShdw>
                </a:effectLst>
              </a:rPr>
              <a:t>]</a:t>
            </a:r>
            <a:r>
              <a:rPr lang="en-US" sz="3400" b="1" dirty="0">
                <a:solidFill>
                  <a:srgbClr val="FFFFCC"/>
                </a:solidFill>
                <a:effectLst>
                  <a:outerShdw blurRad="38100" dist="38100" dir="2700000" algn="tl">
                    <a:srgbClr val="000000">
                      <a:alpha val="43137"/>
                    </a:srgbClr>
                  </a:outerShdw>
                </a:effectLst>
              </a:rPr>
              <a:t> </a:t>
            </a:r>
            <a:r>
              <a:rPr lang="en-US" sz="3400" dirty="0">
                <a:effectLst>
                  <a:outerShdw blurRad="38100" dist="38100" dir="2700000" algn="tl">
                    <a:srgbClr val="000000">
                      <a:alpha val="43137"/>
                    </a:srgbClr>
                  </a:outerShdw>
                </a:effectLst>
              </a:rPr>
              <a:t>and profitable for teaching, for reproof, for correction, for training in righteousness; so that the man of God may be adequate, equipped for every good work.”</a:t>
            </a:r>
          </a:p>
        </p:txBody>
      </p:sp>
      <p:pic>
        <p:nvPicPr>
          <p:cNvPr id="2" name="Picture 1">
            <a:extLst>
              <a:ext uri="{FF2B5EF4-FFF2-40B4-BE49-F238E27FC236}">
                <a16:creationId xmlns:a16="http://schemas.microsoft.com/office/drawing/2014/main" id="{FE58F68A-2000-4EE6-A593-D5393ED9AA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71842" y="3048000"/>
            <a:ext cx="3248316" cy="1828800"/>
          </a:xfrm>
          <a:prstGeom prst="rect">
            <a:avLst/>
          </a:prstGeom>
          <a:ln>
            <a:solidFill>
              <a:schemeClr val="tx1"/>
            </a:solidFill>
          </a:ln>
        </p:spPr>
      </p:pic>
    </p:spTree>
    <p:extLst>
      <p:ext uri="{BB962C8B-B14F-4D97-AF65-F5344CB8AC3E}">
        <p14:creationId xmlns:p14="http://schemas.microsoft.com/office/powerpoint/2010/main" val="10276584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E9D526-CB05-42DE-B04F-AB7AAA9053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3048000"/>
          </a:xfrm>
        </p:spPr>
        <p:txBody>
          <a:bodyPr/>
          <a:lstStyle/>
          <a:p>
            <a:pPr marL="0" indent="0" algn="ctr" defTabSz="457200">
              <a:spcBef>
                <a:spcPct val="0"/>
              </a:spcBef>
              <a:spcAft>
                <a:spcPts val="1200"/>
              </a:spcAft>
              <a:buNone/>
              <a:defRPr/>
            </a:pPr>
            <a:r>
              <a:rPr lang="en-US" sz="4000" dirty="0">
                <a:solidFill>
                  <a:srgbClr val="00FFFF"/>
                </a:solidFill>
                <a:ea typeface="+mj-ea"/>
                <a:cs typeface="Calibri" panose="020F0502020204030204" pitchFamily="34" charset="0"/>
              </a:rPr>
              <a:t>1 Timothy 4:13</a:t>
            </a:r>
          </a:p>
          <a:p>
            <a:pPr marL="0" indent="0" algn="just">
              <a:spcBef>
                <a:spcPts val="0"/>
              </a:spcBef>
              <a:buNone/>
            </a:pPr>
            <a:r>
              <a:rPr lang="en-US" sz="3600" dirty="0">
                <a:effectLst>
                  <a:outerShdw blurRad="38100" dist="38100" dir="2700000" algn="tl">
                    <a:srgbClr val="000000">
                      <a:alpha val="43137"/>
                    </a:srgbClr>
                  </a:outerShdw>
                </a:effectLst>
              </a:rPr>
              <a:t>“Until I come, give your attention to the public reading, to exhortation, and teaching.”</a:t>
            </a:r>
          </a:p>
        </p:txBody>
      </p:sp>
      <p:pic>
        <p:nvPicPr>
          <p:cNvPr id="6" name="Picture 5">
            <a:extLst>
              <a:ext uri="{FF2B5EF4-FFF2-40B4-BE49-F238E27FC236}">
                <a16:creationId xmlns:a16="http://schemas.microsoft.com/office/drawing/2014/main" id="{980B068D-3E25-4C28-8A41-3FB223D75AEF}"/>
              </a:ext>
            </a:extLst>
          </p:cNvPr>
          <p:cNvPicPr>
            <a:picLocks noChangeAspect="1"/>
          </p:cNvPicPr>
          <p:nvPr/>
        </p:nvPicPr>
        <p:blipFill>
          <a:blip r:embed="rId3"/>
          <a:stretch>
            <a:fillRect/>
          </a:stretch>
        </p:blipFill>
        <p:spPr>
          <a:xfrm>
            <a:off x="4648200" y="2209800"/>
            <a:ext cx="3267263" cy="2438400"/>
          </a:xfrm>
          <a:prstGeom prst="rect">
            <a:avLst/>
          </a:prstGeom>
          <a:ln>
            <a:solidFill>
              <a:schemeClr val="tx1"/>
            </a:solidFill>
          </a:ln>
        </p:spPr>
      </p:pic>
    </p:spTree>
    <p:extLst>
      <p:ext uri="{BB962C8B-B14F-4D97-AF65-F5344CB8AC3E}">
        <p14:creationId xmlns:p14="http://schemas.microsoft.com/office/powerpoint/2010/main" val="6129621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1D94D7F9-E989-476B-BDCE-94A3A279E1B6}"/>
              </a:ext>
            </a:extLst>
          </p:cNvPr>
          <p:cNvSpPr>
            <a:spLocks noGrp="1" noChangeArrowheads="1"/>
          </p:cNvSpPr>
          <p:nvPr>
            <p:ph type="title"/>
          </p:nvPr>
        </p:nvSpPr>
        <p:spPr>
          <a:xfrm>
            <a:off x="3842452" y="228600"/>
            <a:ext cx="4507096" cy="910844"/>
          </a:xfrm>
        </p:spPr>
        <p:txBody>
          <a:bodyPr/>
          <a:lstStyle/>
          <a:p>
            <a:pPr algn="ctr" eaLnBrk="1" hangingPunct="1">
              <a:spcAft>
                <a:spcPts val="600"/>
              </a:spcAft>
            </a:pPr>
            <a:r>
              <a:rPr lang="en-US" altLang="en-US" sz="3600" dirty="0">
                <a:effectLst>
                  <a:outerShdw blurRad="38100" dist="38100" dir="2700000" algn="tl">
                    <a:srgbClr val="000000">
                      <a:alpha val="43137"/>
                    </a:srgbClr>
                  </a:outerShdw>
                </a:effectLst>
                <a:cs typeface="Calibri" panose="020F0502020204030204" pitchFamily="34" charset="0"/>
              </a:rPr>
              <a:t>Emphasis of 2 Timothy</a:t>
            </a:r>
          </a:p>
        </p:txBody>
      </p:sp>
      <p:sp>
        <p:nvSpPr>
          <p:cNvPr id="47107" name="Rectangle 3">
            <a:extLst>
              <a:ext uri="{FF2B5EF4-FFF2-40B4-BE49-F238E27FC236}">
                <a16:creationId xmlns:a16="http://schemas.microsoft.com/office/drawing/2014/main" id="{4D2F977D-5119-45A5-A722-F4F14350F963}"/>
              </a:ext>
            </a:extLst>
          </p:cNvPr>
          <p:cNvSpPr>
            <a:spLocks noGrp="1" noChangeArrowheads="1"/>
          </p:cNvSpPr>
          <p:nvPr>
            <p:ph type="body" idx="1"/>
          </p:nvPr>
        </p:nvSpPr>
        <p:spPr>
          <a:xfrm>
            <a:off x="609600" y="1371600"/>
            <a:ext cx="10972800" cy="3999035"/>
          </a:xfrm>
        </p:spPr>
        <p:txBody>
          <a:bodyPr/>
          <a:lstStyle/>
          <a:p>
            <a:pPr marL="0" indent="0" algn="just" eaLnBrk="1" hangingPunct="1">
              <a:buNone/>
              <a:defRPr/>
            </a:pPr>
            <a:r>
              <a:rPr lang="en-US" b="1"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By my count, there are twenty-seven explicit commands given in the body of this letter. In 27 words Paul tells pastors what to focus on. You have to be blind to miss the thrust of Paul's instructions here, because </a:t>
            </a:r>
            <a:r>
              <a:rPr lang="en-US" i="1" dirty="0">
                <a:effectLst>
                  <a:outerShdw blurRad="38100" dist="38100" dir="2700000" algn="tl">
                    <a:srgbClr val="000000">
                      <a:alpha val="43137"/>
                    </a:srgbClr>
                  </a:outerShdw>
                </a:effectLst>
                <a:cs typeface="Calibri" panose="020F0502020204030204" pitchFamily="34" charset="0"/>
              </a:rPr>
              <a:t>eighteen</a:t>
            </a:r>
            <a:r>
              <a:rPr lang="en-US" dirty="0">
                <a:effectLst>
                  <a:outerShdw blurRad="38100" dist="38100" dir="2700000" algn="tl">
                    <a:srgbClr val="000000">
                      <a:alpha val="43137"/>
                    </a:srgbClr>
                  </a:outerShdw>
                </a:effectLst>
                <a:cs typeface="Calibri" panose="020F0502020204030204" pitchFamily="34" charset="0"/>
              </a:rPr>
              <a:t> of those commands--fully </a:t>
            </a:r>
            <a:r>
              <a:rPr lang="en-US" i="1" dirty="0">
                <a:effectLst>
                  <a:outerShdw blurRad="38100" dist="38100" dir="2700000" algn="tl">
                    <a:srgbClr val="000000">
                      <a:alpha val="43137"/>
                    </a:srgbClr>
                  </a:outerShdw>
                </a:effectLst>
                <a:cs typeface="Calibri" panose="020F0502020204030204" pitchFamily="34" charset="0"/>
              </a:rPr>
              <a:t>two-thirds</a:t>
            </a:r>
            <a:r>
              <a:rPr lang="en-US" dirty="0">
                <a:effectLst>
                  <a:outerShdw blurRad="38100" dist="38100" dir="2700000" algn="tl">
                    <a:srgbClr val="000000">
                      <a:alpha val="43137"/>
                    </a:srgbClr>
                  </a:outerShdw>
                </a:effectLst>
                <a:cs typeface="Calibri" panose="020F0502020204030204" pitchFamily="34" charset="0"/>
              </a:rPr>
              <a:t>--have to do with the ministry of the </a:t>
            </a:r>
            <a:r>
              <a:rPr lang="en-US" i="1" dirty="0">
                <a:effectLst>
                  <a:outerShdw blurRad="38100" dist="38100" dir="2700000" algn="tl">
                    <a:srgbClr val="000000">
                      <a:alpha val="43137"/>
                    </a:srgbClr>
                  </a:outerShdw>
                </a:effectLst>
                <a:cs typeface="Calibri" panose="020F0502020204030204" pitchFamily="34" charset="0"/>
              </a:rPr>
              <a:t>Word</a:t>
            </a:r>
            <a:r>
              <a:rPr lang="en-US" b="1"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70660" name="TextBox 4">
            <a:extLst>
              <a:ext uri="{FF2B5EF4-FFF2-40B4-BE49-F238E27FC236}">
                <a16:creationId xmlns:a16="http://schemas.microsoft.com/office/drawing/2014/main" id="{58BE05B9-7F61-43D2-9BDE-623D91557237}"/>
              </a:ext>
            </a:extLst>
          </p:cNvPr>
          <p:cNvSpPr txBox="1">
            <a:spLocks noChangeArrowheads="1"/>
          </p:cNvSpPr>
          <p:nvPr/>
        </p:nvSpPr>
        <p:spPr bwMode="auto">
          <a:xfrm>
            <a:off x="1524000" y="6096001"/>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Daniel Wallace, “Crisis of the Word: A Message to Pastors or Would-be Pastors,” </a:t>
            </a:r>
          </a:p>
          <a:p>
            <a:pPr algn="ctr" eaLnBrk="1" hangingPunct="1"/>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Conservative Theological Journal</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 no. 2 (August 1997): 108.</a:t>
            </a:r>
          </a:p>
        </p:txBody>
      </p:sp>
      <p:pic>
        <p:nvPicPr>
          <p:cNvPr id="70661" name="Picture 2">
            <a:extLst>
              <a:ext uri="{FF2B5EF4-FFF2-40B4-BE49-F238E27FC236}">
                <a16:creationId xmlns:a16="http://schemas.microsoft.com/office/drawing/2014/main" id="{A549F292-77A2-4855-B3DC-FEE656D619E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3400" y="76200"/>
            <a:ext cx="685800" cy="91084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2268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209800" y="228600"/>
            <a:ext cx="7772400" cy="9144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Activities of the Local Church </a:t>
            </a:r>
            <a:b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(Acts 2:41-47)</a:t>
            </a:r>
            <a:endParaRPr lang="en-US" altLang="en-US" sz="36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15363" name="Rectangle 3"/>
          <p:cNvSpPr>
            <a:spLocks noGrp="1" noChangeArrowheads="1"/>
          </p:cNvSpPr>
          <p:nvPr>
            <p:ph type="body" idx="1"/>
          </p:nvPr>
        </p:nvSpPr>
        <p:spPr>
          <a:xfrm>
            <a:off x="2819400" y="1447801"/>
            <a:ext cx="6553200" cy="5181599"/>
          </a:xfrm>
        </p:spPr>
        <p:txBody>
          <a:bodyPr/>
          <a:lstStyle/>
          <a:p>
            <a:pPr marL="514350" indent="-514350" eaLnBrk="1" hangingPunct="1">
              <a:spcBef>
                <a:spcPts val="0"/>
              </a:spcBef>
              <a:spcAft>
                <a:spcPts val="2000"/>
              </a:spcAft>
              <a:buSzPct val="100000"/>
              <a:buFont typeface="+mj-lt"/>
              <a:buAutoNum type="arabicPeriod"/>
              <a:defRPr/>
            </a:pPr>
            <a:r>
              <a:rPr lang="en-US" dirty="0">
                <a:effectLst>
                  <a:outerShdw blurRad="38100" dist="38100" dir="2700000" algn="tl">
                    <a:srgbClr val="000000">
                      <a:alpha val="43137"/>
                    </a:srgbClr>
                  </a:outerShdw>
                </a:effectLst>
              </a:rPr>
              <a:t>Doctrine (Acts 2:42)</a:t>
            </a:r>
          </a:p>
          <a:p>
            <a:pPr marL="514350" indent="-514350" eaLnBrk="1" hangingPunct="1">
              <a:spcBef>
                <a:spcPts val="0"/>
              </a:spcBef>
              <a:spcAft>
                <a:spcPts val="2000"/>
              </a:spcAft>
              <a:buSzPct val="100000"/>
              <a:buFont typeface="+mj-lt"/>
              <a:buAutoNum type="arabicPeriod"/>
              <a:defRPr/>
            </a:pPr>
            <a:r>
              <a:rPr lang="en-US" dirty="0">
                <a:effectLst>
                  <a:outerShdw blurRad="38100" dist="38100" dir="2700000" algn="tl">
                    <a:srgbClr val="000000">
                      <a:alpha val="43137"/>
                    </a:srgbClr>
                  </a:outerShdw>
                </a:effectLst>
              </a:rPr>
              <a:t>Ordinances (Acts 2:41-42, 46) </a:t>
            </a:r>
          </a:p>
          <a:p>
            <a:pPr marL="514350" indent="-514350" eaLnBrk="1" hangingPunct="1">
              <a:spcBef>
                <a:spcPts val="0"/>
              </a:spcBef>
              <a:spcAft>
                <a:spcPts val="2000"/>
              </a:spcAft>
              <a:buSzPct val="100000"/>
              <a:buFont typeface="+mj-lt"/>
              <a:buAutoNum type="arabicPeriod"/>
              <a:defRPr/>
            </a:pPr>
            <a:r>
              <a:rPr lang="en-US" dirty="0">
                <a:effectLst>
                  <a:outerShdw blurRad="38100" dist="38100" dir="2700000" algn="tl">
                    <a:srgbClr val="000000">
                      <a:alpha val="43137"/>
                    </a:srgbClr>
                  </a:outerShdw>
                </a:effectLst>
              </a:rPr>
              <a:t>Prayer (Acts 2:42)</a:t>
            </a:r>
          </a:p>
          <a:p>
            <a:pPr marL="514350" indent="-514350" eaLnBrk="1" hangingPunct="1">
              <a:spcBef>
                <a:spcPts val="0"/>
              </a:spcBef>
              <a:spcAft>
                <a:spcPts val="2000"/>
              </a:spcAft>
              <a:buSzPct val="100000"/>
              <a:buFont typeface="+mj-lt"/>
              <a:buAutoNum type="arabicPeriod"/>
              <a:defRPr/>
            </a:pPr>
            <a:r>
              <a:rPr lang="en-US" dirty="0">
                <a:effectLst>
                  <a:outerShdw blurRad="38100" dist="38100" dir="2700000" algn="tl">
                    <a:srgbClr val="000000">
                      <a:alpha val="43137"/>
                    </a:srgbClr>
                  </a:outerShdw>
                </a:effectLst>
              </a:rPr>
              <a:t>Evangelism (Acts 2:47)</a:t>
            </a:r>
          </a:p>
          <a:p>
            <a:pPr marL="514350" indent="-514350" eaLnBrk="1" hangingPunct="1">
              <a:spcBef>
                <a:spcPts val="0"/>
              </a:spcBef>
              <a:spcAft>
                <a:spcPts val="2000"/>
              </a:spcAft>
              <a:buSzPct val="100000"/>
              <a:buFont typeface="+mj-lt"/>
              <a:buAutoNum type="arabicPeriod"/>
              <a:defRPr/>
            </a:pPr>
            <a:r>
              <a:rPr lang="en-US" dirty="0">
                <a:effectLst>
                  <a:outerShdw blurRad="38100" dist="38100" dir="2700000" algn="tl">
                    <a:srgbClr val="000000">
                      <a:alpha val="43137"/>
                    </a:srgbClr>
                  </a:outerShdw>
                </a:effectLst>
              </a:rPr>
              <a:t>Worship (Acts 2:47)</a:t>
            </a:r>
          </a:p>
          <a:p>
            <a:pPr marL="514350" indent="-514350" eaLnBrk="1" hangingPunct="1">
              <a:spcBef>
                <a:spcPts val="0"/>
              </a:spcBef>
              <a:spcAft>
                <a:spcPts val="2000"/>
              </a:spcAft>
              <a:buSzPct val="100000"/>
              <a:buFont typeface="+mj-lt"/>
              <a:buAutoNum type="arabicPeriod"/>
              <a:defRPr/>
            </a:pPr>
            <a:r>
              <a:rPr lang="en-US" dirty="0">
                <a:effectLst>
                  <a:outerShdw blurRad="38100" dist="38100" dir="2700000" algn="tl">
                    <a:srgbClr val="000000">
                      <a:alpha val="43137"/>
                    </a:srgbClr>
                  </a:outerShdw>
                </a:effectLst>
              </a:rPr>
              <a:t>Benevolence (Acts 2:44-45)</a:t>
            </a:r>
          </a:p>
          <a:p>
            <a:pPr marL="514350" indent="-514350" eaLnBrk="1" hangingPunct="1">
              <a:spcBef>
                <a:spcPts val="0"/>
              </a:spcBef>
              <a:spcAft>
                <a:spcPts val="2000"/>
              </a:spcAft>
              <a:buSzPct val="100000"/>
              <a:buFont typeface="+mj-lt"/>
              <a:buAutoNum type="arabicPeriod"/>
              <a:defRPr/>
            </a:pPr>
            <a:r>
              <a:rPr lang="en-US" dirty="0">
                <a:effectLst>
                  <a:outerShdw blurRad="38100" dist="38100" dir="2700000" algn="tl">
                    <a:srgbClr val="000000">
                      <a:alpha val="43137"/>
                    </a:srgbClr>
                  </a:outerShdw>
                </a:effectLst>
              </a:rPr>
              <a:t>Fellowship (Acts 2:42, 46-47)</a:t>
            </a:r>
          </a:p>
        </p:txBody>
      </p:sp>
    </p:spTree>
    <p:extLst>
      <p:ext uri="{BB962C8B-B14F-4D97-AF65-F5344CB8AC3E}">
        <p14:creationId xmlns:p14="http://schemas.microsoft.com/office/powerpoint/2010/main" val="26289502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209800" y="228600"/>
            <a:ext cx="7772400" cy="9144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Activities of the Local Church </a:t>
            </a:r>
            <a:b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(Acts 2:41-47)</a:t>
            </a:r>
          </a:p>
        </p:txBody>
      </p:sp>
      <p:sp>
        <p:nvSpPr>
          <p:cNvPr id="15363" name="Rectangle 3"/>
          <p:cNvSpPr>
            <a:spLocks noGrp="1" noChangeArrowheads="1"/>
          </p:cNvSpPr>
          <p:nvPr>
            <p:ph type="body" idx="1"/>
          </p:nvPr>
        </p:nvSpPr>
        <p:spPr>
          <a:xfrm>
            <a:off x="2819400" y="1447801"/>
            <a:ext cx="6553200" cy="5181599"/>
          </a:xfrm>
        </p:spPr>
        <p:txBody>
          <a:bodyPr/>
          <a:lstStyle/>
          <a:p>
            <a:pPr marL="514350" indent="-514350" eaLnBrk="1" hangingPunct="1">
              <a:spcBef>
                <a:spcPts val="0"/>
              </a:spcBef>
              <a:spcAft>
                <a:spcPts val="20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Doctrine (Acts 2:42)</a:t>
            </a:r>
          </a:p>
          <a:p>
            <a:pPr marL="514350" indent="-514350" eaLnBrk="1" hangingPunct="1">
              <a:spcBef>
                <a:spcPts val="0"/>
              </a:spcBef>
              <a:spcAft>
                <a:spcPts val="2000"/>
              </a:spcAft>
              <a:buSzPct val="100000"/>
              <a:buFont typeface="+mj-lt"/>
              <a:buAutoNum type="arabicPeriod"/>
              <a:defRPr/>
            </a:pPr>
            <a:r>
              <a:rPr lang="en-US" dirty="0">
                <a:effectLst>
                  <a:outerShdw blurRad="38100" dist="38100" dir="2700000" algn="tl">
                    <a:srgbClr val="000000">
                      <a:alpha val="43137"/>
                    </a:srgbClr>
                  </a:outerShdw>
                </a:effectLst>
              </a:rPr>
              <a:t>Ordinances (Acts 2:41-42, 46) </a:t>
            </a:r>
          </a:p>
          <a:p>
            <a:pPr marL="514350" indent="-514350" eaLnBrk="1" hangingPunct="1">
              <a:spcBef>
                <a:spcPts val="0"/>
              </a:spcBef>
              <a:spcAft>
                <a:spcPts val="2000"/>
              </a:spcAft>
              <a:buSzPct val="100000"/>
              <a:buFont typeface="+mj-lt"/>
              <a:buAutoNum type="arabicPeriod"/>
              <a:defRPr/>
            </a:pPr>
            <a:r>
              <a:rPr lang="en-US" dirty="0">
                <a:effectLst>
                  <a:outerShdw blurRad="38100" dist="38100" dir="2700000" algn="tl">
                    <a:srgbClr val="000000">
                      <a:alpha val="43137"/>
                    </a:srgbClr>
                  </a:outerShdw>
                </a:effectLst>
              </a:rPr>
              <a:t>Prayer (Acts 2:42)</a:t>
            </a:r>
          </a:p>
          <a:p>
            <a:pPr marL="514350" indent="-514350" eaLnBrk="1" hangingPunct="1">
              <a:spcBef>
                <a:spcPts val="0"/>
              </a:spcBef>
              <a:spcAft>
                <a:spcPts val="2000"/>
              </a:spcAft>
              <a:buSzPct val="100000"/>
              <a:buFont typeface="+mj-lt"/>
              <a:buAutoNum type="arabicPeriod"/>
              <a:defRPr/>
            </a:pPr>
            <a:r>
              <a:rPr lang="en-US" dirty="0">
                <a:effectLst>
                  <a:outerShdw blurRad="38100" dist="38100" dir="2700000" algn="tl">
                    <a:srgbClr val="000000">
                      <a:alpha val="43137"/>
                    </a:srgbClr>
                  </a:outerShdw>
                </a:effectLst>
              </a:rPr>
              <a:t>Evangelism (Acts 2:47)</a:t>
            </a:r>
          </a:p>
          <a:p>
            <a:pPr marL="514350" indent="-514350" eaLnBrk="1" hangingPunct="1">
              <a:spcBef>
                <a:spcPts val="0"/>
              </a:spcBef>
              <a:spcAft>
                <a:spcPts val="2000"/>
              </a:spcAft>
              <a:buSzPct val="100000"/>
              <a:buFont typeface="+mj-lt"/>
              <a:buAutoNum type="arabicPeriod"/>
              <a:defRPr/>
            </a:pPr>
            <a:r>
              <a:rPr lang="en-US" dirty="0">
                <a:effectLst>
                  <a:outerShdw blurRad="38100" dist="38100" dir="2700000" algn="tl">
                    <a:srgbClr val="000000">
                      <a:alpha val="43137"/>
                    </a:srgbClr>
                  </a:outerShdw>
                </a:effectLst>
              </a:rPr>
              <a:t>Worship (Acts 2:47)</a:t>
            </a:r>
          </a:p>
          <a:p>
            <a:pPr marL="514350" indent="-514350" eaLnBrk="1" hangingPunct="1">
              <a:spcBef>
                <a:spcPts val="0"/>
              </a:spcBef>
              <a:spcAft>
                <a:spcPts val="2000"/>
              </a:spcAft>
              <a:buSzPct val="100000"/>
              <a:buFont typeface="+mj-lt"/>
              <a:buAutoNum type="arabicPeriod"/>
              <a:defRPr/>
            </a:pPr>
            <a:r>
              <a:rPr lang="en-US" dirty="0">
                <a:effectLst>
                  <a:outerShdw blurRad="38100" dist="38100" dir="2700000" algn="tl">
                    <a:srgbClr val="000000">
                      <a:alpha val="43137"/>
                    </a:srgbClr>
                  </a:outerShdw>
                </a:effectLst>
              </a:rPr>
              <a:t>Benevolence (Acts 2:44-45)</a:t>
            </a:r>
          </a:p>
          <a:p>
            <a:pPr marL="514350" indent="-514350" eaLnBrk="1" hangingPunct="1">
              <a:spcBef>
                <a:spcPts val="0"/>
              </a:spcBef>
              <a:spcAft>
                <a:spcPts val="2000"/>
              </a:spcAft>
              <a:buSzPct val="100000"/>
              <a:buFont typeface="+mj-lt"/>
              <a:buAutoNum type="arabicPeriod"/>
              <a:defRPr/>
            </a:pPr>
            <a:r>
              <a:rPr lang="en-US" dirty="0">
                <a:effectLst>
                  <a:outerShdw blurRad="38100" dist="38100" dir="2700000" algn="tl">
                    <a:srgbClr val="000000">
                      <a:alpha val="43137"/>
                    </a:srgbClr>
                  </a:outerShdw>
                </a:effectLst>
              </a:rPr>
              <a:t>Fellowship (Acts 2:42, 46-47)</a:t>
            </a:r>
          </a:p>
        </p:txBody>
      </p:sp>
    </p:spTree>
    <p:extLst>
      <p:ext uri="{BB962C8B-B14F-4D97-AF65-F5344CB8AC3E}">
        <p14:creationId xmlns:p14="http://schemas.microsoft.com/office/powerpoint/2010/main" val="3789548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5E2BC8-CF12-4B21-A16A-7B62DF56DB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8194" name="Rectangle 2">
            <a:extLst>
              <a:ext uri="{FF2B5EF4-FFF2-40B4-BE49-F238E27FC236}">
                <a16:creationId xmlns:a16="http://schemas.microsoft.com/office/drawing/2014/main" id="{195C18B4-3333-4DA6-8D6E-6290BDCE8111}"/>
              </a:ext>
            </a:extLst>
          </p:cNvPr>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342900" indent="-342900" algn="ctr" defTabSz="685800" eaLnBrk="1" hangingPunct="1">
              <a:spcBef>
                <a:spcPts val="0"/>
              </a:spcBef>
              <a:spcAft>
                <a:spcPts val="1200"/>
              </a:spcAft>
              <a:buClr>
                <a:schemeClr val="tx1"/>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2:42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were continually devoting themselves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the apostles’ teaching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to fellowship, to the breaking of bread and to prayer.” </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6718F4FE-DF83-4C20-B9D4-895A538328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91570" y="2514600"/>
            <a:ext cx="3608863" cy="2286000"/>
          </a:xfrm>
          <a:prstGeom prst="rect">
            <a:avLst/>
          </a:prstGeom>
        </p:spPr>
      </p:pic>
    </p:spTree>
    <p:extLst>
      <p:ext uri="{BB962C8B-B14F-4D97-AF65-F5344CB8AC3E}">
        <p14:creationId xmlns:p14="http://schemas.microsoft.com/office/powerpoint/2010/main" val="2433379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Table 4">
            <a:extLst>
              <a:ext uri="{FF2B5EF4-FFF2-40B4-BE49-F238E27FC236}">
                <a16:creationId xmlns:a16="http://schemas.microsoft.com/office/drawing/2014/main" id="{65E2C15E-7BA6-5307-FDAD-A3935DACD47A}"/>
              </a:ext>
            </a:extLst>
          </p:cNvPr>
          <p:cNvGraphicFramePr>
            <a:graphicFrameLocks noGrp="1"/>
          </p:cNvGraphicFramePr>
          <p:nvPr>
            <p:extLst>
              <p:ext uri="{D42A27DB-BD31-4B8C-83A1-F6EECF244321}">
                <p14:modId xmlns:p14="http://schemas.microsoft.com/office/powerpoint/2010/main" val="735910678"/>
              </p:ext>
            </p:extLst>
          </p:nvPr>
        </p:nvGraphicFramePr>
        <p:xfrm>
          <a:off x="685800" y="1600200"/>
          <a:ext cx="7239000" cy="3566160"/>
        </p:xfrm>
        <a:graphic>
          <a:graphicData uri="http://schemas.openxmlformats.org/drawingml/2006/table">
            <a:tbl>
              <a:tblPr firstRow="1" bandRow="1">
                <a:tableStyleId>{E8B1032C-EA38-4F05-BA0D-38AFFFC7BED3}</a:tableStyleId>
              </a:tblPr>
              <a:tblGrid>
                <a:gridCol w="3619500">
                  <a:extLst>
                    <a:ext uri="{9D8B030D-6E8A-4147-A177-3AD203B41FA5}">
                      <a16:colId xmlns:a16="http://schemas.microsoft.com/office/drawing/2014/main" val="2471753490"/>
                    </a:ext>
                  </a:extLst>
                </a:gridCol>
                <a:gridCol w="3619500">
                  <a:extLst>
                    <a:ext uri="{9D8B030D-6E8A-4147-A177-3AD203B41FA5}">
                      <a16:colId xmlns:a16="http://schemas.microsoft.com/office/drawing/2014/main" val="4163398497"/>
                    </a:ext>
                  </a:extLst>
                </a:gridCol>
              </a:tblGrid>
              <a:tr h="118872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1 THESSALONIANS 1-3</a:t>
                      </a:r>
                      <a:endParaRPr kumimoji="0" lang="en-US" sz="2800" b="1" i="0"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1 THESSALONIANS 4-5</a:t>
                      </a:r>
                      <a:endParaRPr kumimoji="0" lang="en-US" sz="2800" b="1" i="0" u="none" strike="noStrike"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lumMod val="85000"/>
                      </a:schemeClr>
                    </a:solidFill>
                  </a:tcPr>
                </a:tc>
                <a:extLst>
                  <a:ext uri="{0D108BD9-81ED-4DB2-BD59-A6C34878D82A}">
                    <a16:rowId xmlns:a16="http://schemas.microsoft.com/office/drawing/2014/main" val="1750457174"/>
                  </a:ext>
                </a:extLst>
              </a:tr>
              <a:tr h="1188720">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Personal Experience</a:t>
                      </a:r>
                      <a:endParaRPr kumimoji="0" lang="en-US" sz="2800" b="1" i="0"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Practical Exhortation</a:t>
                      </a:r>
                      <a:endParaRPr kumimoji="0" lang="en-US" sz="2800" b="1" i="0"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extLst>
                  <a:ext uri="{0D108BD9-81ED-4DB2-BD59-A6C34878D82A}">
                    <a16:rowId xmlns:a16="http://schemas.microsoft.com/office/drawing/2014/main" val="2844135064"/>
                  </a:ext>
                </a:extLst>
              </a:tr>
              <a:tr h="1188720">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Looking Back</a:t>
                      </a:r>
                      <a:endParaRPr kumimoji="0" lang="en-US" sz="2800" b="1" i="0"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Looking Forward</a:t>
                      </a:r>
                      <a:endParaRPr kumimoji="0" lang="en-US" sz="2800" b="1" i="0"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extLst>
                  <a:ext uri="{0D108BD9-81ED-4DB2-BD59-A6C34878D82A}">
                    <a16:rowId xmlns:a16="http://schemas.microsoft.com/office/drawing/2014/main" val="1311439648"/>
                  </a:ext>
                </a:extLst>
              </a:tr>
            </a:tbl>
          </a:graphicData>
        </a:graphic>
      </p:graphicFrame>
      <p:pic>
        <p:nvPicPr>
          <p:cNvPr id="2" name="Picture 1">
            <a:extLst>
              <a:ext uri="{FF2B5EF4-FFF2-40B4-BE49-F238E27FC236}">
                <a16:creationId xmlns:a16="http://schemas.microsoft.com/office/drawing/2014/main" id="{3607D159-1E0C-F52A-9C5C-FF8A688F1725}"/>
              </a:ext>
            </a:extLst>
          </p:cNvPr>
          <p:cNvPicPr>
            <a:picLocks noChangeAspect="1"/>
          </p:cNvPicPr>
          <p:nvPr/>
        </p:nvPicPr>
        <p:blipFill>
          <a:blip r:embed="rId2"/>
          <a:stretch>
            <a:fillRect/>
          </a:stretch>
        </p:blipFill>
        <p:spPr>
          <a:xfrm>
            <a:off x="8670061" y="1600200"/>
            <a:ext cx="2836139" cy="3657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49C4EA9C-41DB-479A-E80E-9719B2B8D8FF}"/>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Structure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5F768972-45C3-2522-A546-121E744C382C}"/>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Genuine Conversion? (2:13-16)</a:t>
            </a:r>
          </a:p>
        </p:txBody>
      </p:sp>
      <p:sp>
        <p:nvSpPr>
          <p:cNvPr id="19459" name="Rectangle 3">
            <a:extLst>
              <a:ext uri="{FF2B5EF4-FFF2-40B4-BE49-F238E27FC236}">
                <a16:creationId xmlns:a16="http://schemas.microsoft.com/office/drawing/2014/main" id="{4B2995C8-C57E-F31F-4617-006E20B39E1F}"/>
              </a:ext>
            </a:extLst>
          </p:cNvPr>
          <p:cNvSpPr>
            <a:spLocks noGrp="1" noChangeArrowheads="1"/>
          </p:cNvSpPr>
          <p:nvPr>
            <p:ph type="body" idx="1"/>
          </p:nvPr>
        </p:nvSpPr>
        <p:spPr>
          <a:xfrm>
            <a:off x="1571229" y="1946275"/>
            <a:ext cx="9049543" cy="3311525"/>
          </a:xfrm>
        </p:spPr>
        <p:txBody>
          <a:bodyPr/>
          <a:lstStyle/>
          <a:p>
            <a:pPr marL="457200" indent="-457200" eaLnBrk="1" hangingPunct="1">
              <a:spcBef>
                <a:spcPts val="0"/>
              </a:spcBef>
              <a:spcAft>
                <a:spcPts val="2400"/>
              </a:spcAft>
              <a:defRPr/>
            </a:pPr>
            <a:r>
              <a:rPr lang="en-US" dirty="0"/>
              <a:t>2:13 – Changed lives</a:t>
            </a:r>
          </a:p>
          <a:p>
            <a:pPr marL="457200" indent="-457200" eaLnBrk="1" hangingPunct="1">
              <a:spcBef>
                <a:spcPts val="0"/>
              </a:spcBef>
              <a:spcAft>
                <a:spcPts val="2400"/>
              </a:spcAft>
              <a:defRPr/>
            </a:pPr>
            <a:r>
              <a:rPr lang="en-US" b="1" u="sng" dirty="0">
                <a:solidFill>
                  <a:srgbClr val="FFFFCC"/>
                </a:solidFill>
              </a:rPr>
              <a:t>2:14-15 – Part of an elite group (Judean believers, Christ, apostles, and Paul)</a:t>
            </a:r>
          </a:p>
          <a:p>
            <a:pPr marL="457200" indent="-457200" eaLnBrk="1" hangingPunct="1">
              <a:spcBef>
                <a:spcPts val="0"/>
              </a:spcBef>
              <a:spcAft>
                <a:spcPts val="2400"/>
              </a:spcAft>
              <a:defRPr/>
            </a:pPr>
            <a:r>
              <a:rPr lang="en-US" dirty="0"/>
              <a:t>2:16 – Wrath stored up against enemies (Rom 2:5; Gen 15:16)</a:t>
            </a:r>
          </a:p>
        </p:txBody>
      </p:sp>
      <p:pic>
        <p:nvPicPr>
          <p:cNvPr id="4" name="Picture 3">
            <a:extLst>
              <a:ext uri="{FF2B5EF4-FFF2-40B4-BE49-F238E27FC236}">
                <a16:creationId xmlns:a16="http://schemas.microsoft.com/office/drawing/2014/main" id="{00782815-4CE1-D007-D606-96455232AE8D}"/>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29850856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extLst>
              <p:ext uri="{D42A27DB-BD31-4B8C-83A1-F6EECF244321}">
                <p14:modId xmlns:p14="http://schemas.microsoft.com/office/powerpoint/2010/main" val="4168853830"/>
              </p:ext>
            </p:extLst>
          </p:nvPr>
        </p:nvGraphicFramePr>
        <p:xfrm>
          <a:off x="609600" y="381000"/>
          <a:ext cx="10972800" cy="6126480"/>
        </p:xfrm>
        <a:graphic>
          <a:graphicData uri="http://schemas.openxmlformats.org/drawingml/2006/table">
            <a:tbl>
              <a:tblPr firstRow="1" bandRow="1">
                <a:tableStyleId>{5C22544A-7EE6-4342-B048-85BDC9FD1C3A}</a:tableStyleId>
              </a:tblPr>
              <a:tblGrid>
                <a:gridCol w="4023360">
                  <a:extLst>
                    <a:ext uri="{9D8B030D-6E8A-4147-A177-3AD203B41FA5}">
                      <a16:colId xmlns:a16="http://schemas.microsoft.com/office/drawing/2014/main" val="690753193"/>
                    </a:ext>
                  </a:extLst>
                </a:gridCol>
                <a:gridCol w="2926080">
                  <a:extLst>
                    <a:ext uri="{9D8B030D-6E8A-4147-A177-3AD203B41FA5}">
                      <a16:colId xmlns:a16="http://schemas.microsoft.com/office/drawing/2014/main" val="286287145"/>
                    </a:ext>
                  </a:extLst>
                </a:gridCol>
                <a:gridCol w="4023360">
                  <a:extLst>
                    <a:ext uri="{9D8B030D-6E8A-4147-A177-3AD203B41FA5}">
                      <a16:colId xmlns:a16="http://schemas.microsoft.com/office/drawing/2014/main" val="1804750111"/>
                    </a:ext>
                  </a:extLst>
                </a:gridCol>
              </a:tblGrid>
              <a:tr h="100584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Alpheus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Clubbed to death</a:t>
                      </a:r>
                    </a:p>
                  </a:txBody>
                  <a:tcPr anchor="ctr"/>
                </a:tc>
                <a:extLst>
                  <a:ext uri="{0D108BD9-81ED-4DB2-BD59-A6C34878D82A}">
                    <a16:rowId xmlns:a16="http://schemas.microsoft.com/office/drawing/2014/main" val="77756791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Simon the Zealot</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Martyred</a:t>
                      </a:r>
                    </a:p>
                  </a:txBody>
                  <a:tcPr anchor="ctr"/>
                </a:tc>
                <a:extLst>
                  <a:ext uri="{0D108BD9-81ED-4DB2-BD59-A6C34878D82A}">
                    <a16:rowId xmlns:a16="http://schemas.microsoft.com/office/drawing/2014/main" val="2088523037"/>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Zebedee</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Judea (Acts 12:2)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Executed</a:t>
                      </a:r>
                    </a:p>
                  </a:txBody>
                  <a:tcPr anchor="ctr"/>
                </a:tc>
                <a:extLst>
                  <a:ext uri="{0D108BD9-81ED-4DB2-BD59-A6C34878D82A}">
                    <a16:rowId xmlns:a16="http://schemas.microsoft.com/office/drawing/2014/main" val="3167288718"/>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Thaddeus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Mesopotamia</a:t>
                      </a:r>
                    </a:p>
                  </a:txBody>
                  <a:tcPr anchor="ctr"/>
                </a:tc>
                <a:tc>
                  <a:txBody>
                    <a:bodyPr/>
                    <a:lstStyle/>
                    <a:p>
                      <a:pPr algn="ctr"/>
                      <a:r>
                        <a:rPr lang="en-US" sz="2800" dirty="0">
                          <a:latin typeface="Calibri" panose="020F0502020204030204" pitchFamily="34" charset="0"/>
                          <a:cs typeface="Calibri" panose="020F0502020204030204" pitchFamily="34" charset="0"/>
                        </a:rPr>
                        <a:t>Beaten to death</a:t>
                      </a:r>
                    </a:p>
                  </a:txBody>
                  <a:tcPr anchor="ctr"/>
                </a:tc>
                <a:extLst>
                  <a:ext uri="{0D108BD9-81ED-4DB2-BD59-A6C34878D82A}">
                    <a16:rowId xmlns:a16="http://schemas.microsoft.com/office/drawing/2014/main" val="1287159523"/>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Peter</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Babylon, Rome</a:t>
                      </a:r>
                    </a:p>
                  </a:txBody>
                  <a:tcPr anchor="ctr"/>
                </a:tc>
                <a:tc>
                  <a:txBody>
                    <a:bodyPr/>
                    <a:lstStyle/>
                    <a:p>
                      <a:pPr algn="ctr"/>
                      <a:r>
                        <a:rPr lang="en-US" sz="2800" dirty="0">
                          <a:latin typeface="Calibri" panose="020F0502020204030204" pitchFamily="34" charset="0"/>
                          <a:cs typeface="Calibri" panose="020F0502020204030204" pitchFamily="34" charset="0"/>
                        </a:rPr>
                        <a:t>Crucified upside down</a:t>
                      </a:r>
                    </a:p>
                  </a:txBody>
                  <a:tcPr anchor="ctr"/>
                </a:tc>
                <a:extLst>
                  <a:ext uri="{0D108BD9-81ED-4DB2-BD59-A6C34878D82A}">
                    <a16:rowId xmlns:a16="http://schemas.microsoft.com/office/drawing/2014/main" val="1793763941"/>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Matthew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Parthia (Tehran)</a:t>
                      </a:r>
                    </a:p>
                  </a:txBody>
                  <a:tcPr anchor="ctr"/>
                </a:tc>
                <a:tc>
                  <a:txBody>
                    <a:bodyPr/>
                    <a:lstStyle/>
                    <a:p>
                      <a:pPr algn="ctr"/>
                      <a:r>
                        <a:rPr lang="en-US" sz="2800" dirty="0">
                          <a:latin typeface="Calibri" panose="020F0502020204030204" pitchFamily="34" charset="0"/>
                          <a:cs typeface="Calibri" panose="020F0502020204030204" pitchFamily="34" charset="0"/>
                        </a:rPr>
                        <a:t>Beheaded</a:t>
                      </a:r>
                    </a:p>
                  </a:txBody>
                  <a:tcPr anchor="ctr"/>
                </a:tc>
                <a:extLst>
                  <a:ext uri="{0D108BD9-81ED-4DB2-BD59-A6C34878D82A}">
                    <a16:rowId xmlns:a16="http://schemas.microsoft.com/office/drawing/2014/main" val="183737382"/>
                  </a:ext>
                </a:extLst>
              </a:tr>
            </a:tbl>
          </a:graphicData>
        </a:graphic>
      </p:graphicFrame>
    </p:spTree>
    <p:extLst>
      <p:ext uri="{BB962C8B-B14F-4D97-AF65-F5344CB8AC3E}">
        <p14:creationId xmlns:p14="http://schemas.microsoft.com/office/powerpoint/2010/main" val="2671045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extLst>
              <p:ext uri="{D42A27DB-BD31-4B8C-83A1-F6EECF244321}">
                <p14:modId xmlns:p14="http://schemas.microsoft.com/office/powerpoint/2010/main" val="1302945813"/>
              </p:ext>
            </p:extLst>
          </p:nvPr>
        </p:nvGraphicFramePr>
        <p:xfrm>
          <a:off x="609600" y="381000"/>
          <a:ext cx="10972800" cy="5821680"/>
        </p:xfrm>
        <a:graphic>
          <a:graphicData uri="http://schemas.openxmlformats.org/drawingml/2006/table">
            <a:tbl>
              <a:tblPr firstRow="1" bandRow="1">
                <a:tableStyleId>{5C22544A-7EE6-4342-B048-85BDC9FD1C3A}</a:tableStyleId>
              </a:tblPr>
              <a:tblGrid>
                <a:gridCol w="4023360">
                  <a:extLst>
                    <a:ext uri="{9D8B030D-6E8A-4147-A177-3AD203B41FA5}">
                      <a16:colId xmlns:a16="http://schemas.microsoft.com/office/drawing/2014/main" val="690753193"/>
                    </a:ext>
                  </a:extLst>
                </a:gridCol>
                <a:gridCol w="2926080">
                  <a:extLst>
                    <a:ext uri="{9D8B030D-6E8A-4147-A177-3AD203B41FA5}">
                      <a16:colId xmlns:a16="http://schemas.microsoft.com/office/drawing/2014/main" val="286287145"/>
                    </a:ext>
                  </a:extLst>
                </a:gridCol>
                <a:gridCol w="4023360">
                  <a:extLst>
                    <a:ext uri="{9D8B030D-6E8A-4147-A177-3AD203B41FA5}">
                      <a16:colId xmlns:a16="http://schemas.microsoft.com/office/drawing/2014/main" val="1804750111"/>
                    </a:ext>
                  </a:extLst>
                </a:gridCol>
              </a:tblGrid>
              <a:tr h="100584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John</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Asia Minor, Patmos, Ephesus</a:t>
                      </a:r>
                    </a:p>
                  </a:txBody>
                  <a:tcPr anchor="ctr"/>
                </a:tc>
                <a:tc>
                  <a:txBody>
                    <a:bodyPr/>
                    <a:lstStyle/>
                    <a:p>
                      <a:pPr algn="ctr"/>
                      <a:r>
                        <a:rPr lang="en-US" sz="2800" dirty="0">
                          <a:latin typeface="Calibri" panose="020F0502020204030204" pitchFamily="34" charset="0"/>
                          <a:cs typeface="Calibri" panose="020F0502020204030204" pitchFamily="34" charset="0"/>
                        </a:rPr>
                        <a:t>Fried in boiling oil</a:t>
                      </a:r>
                    </a:p>
                  </a:txBody>
                  <a:tcPr anchor="ctr"/>
                </a:tc>
                <a:extLst>
                  <a:ext uri="{0D108BD9-81ED-4DB2-BD59-A6C34878D82A}">
                    <a16:rowId xmlns:a16="http://schemas.microsoft.com/office/drawing/2014/main" val="77756791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Philip</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E. Turkey</a:t>
                      </a:r>
                    </a:p>
                  </a:txBody>
                  <a:tcPr anchor="ctr"/>
                </a:tc>
                <a:tc>
                  <a:txBody>
                    <a:bodyPr/>
                    <a:lstStyle/>
                    <a:p>
                      <a:pPr algn="ctr"/>
                      <a:r>
                        <a:rPr lang="en-US" sz="2800" dirty="0">
                          <a:latin typeface="Calibri" panose="020F0502020204030204" pitchFamily="34" charset="0"/>
                          <a:cs typeface="Calibri" panose="020F0502020204030204" pitchFamily="34" charset="0"/>
                        </a:rPr>
                        <a:t>Tortured &amp; crucified</a:t>
                      </a:r>
                    </a:p>
                  </a:txBody>
                  <a:tcPr anchor="ctr"/>
                </a:tc>
                <a:extLst>
                  <a:ext uri="{0D108BD9-81ED-4DB2-BD59-A6C34878D82A}">
                    <a16:rowId xmlns:a16="http://schemas.microsoft.com/office/drawing/2014/main" val="2088523037"/>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Thomas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Speared</a:t>
                      </a:r>
                    </a:p>
                  </a:txBody>
                  <a:tcPr anchor="ctr"/>
                </a:tc>
                <a:extLst>
                  <a:ext uri="{0D108BD9-81ED-4DB2-BD59-A6C34878D82A}">
                    <a16:rowId xmlns:a16="http://schemas.microsoft.com/office/drawing/2014/main" val="3167288718"/>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Bartholomew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algn="ctr"/>
                      <a:r>
                        <a:rPr lang="en-US" sz="2800" dirty="0">
                          <a:latin typeface="Calibri" panose="020F0502020204030204" pitchFamily="34" charset="0"/>
                          <a:cs typeface="Calibri" panose="020F0502020204030204" pitchFamily="34" charset="0"/>
                        </a:rPr>
                        <a:t>Flayed &amp; crucified</a:t>
                      </a:r>
                    </a:p>
                  </a:txBody>
                  <a:tcPr anchor="ctr"/>
                </a:tc>
                <a:extLst>
                  <a:ext uri="{0D108BD9-81ED-4DB2-BD59-A6C34878D82A}">
                    <a16:rowId xmlns:a16="http://schemas.microsoft.com/office/drawing/2014/main" val="1287159523"/>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Andrew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Ukraine, Russia, Greece</a:t>
                      </a:r>
                    </a:p>
                  </a:txBody>
                  <a:tcPr anchor="ctr"/>
                </a:tc>
                <a:tc>
                  <a:txBody>
                    <a:bodyPr/>
                    <a:lstStyle/>
                    <a:p>
                      <a:pPr algn="ctr"/>
                      <a:r>
                        <a:rPr lang="en-US" sz="2800" dirty="0">
                          <a:latin typeface="Calibri" panose="020F0502020204030204" pitchFamily="34" charset="0"/>
                          <a:cs typeface="Calibri" panose="020F0502020204030204" pitchFamily="34" charset="0"/>
                        </a:rPr>
                        <a:t>Hanged</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2009566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D2F4DE38-A661-4C13-9CF4-FF61811FB4D8}"/>
              </a:ext>
            </a:extLst>
          </p:cNvPr>
          <p:cNvSpPr>
            <a:spLocks noGrp="1"/>
          </p:cNvSpPr>
          <p:nvPr>
            <p:ph type="title"/>
          </p:nvPr>
        </p:nvSpPr>
        <p:spPr>
          <a:xfrm>
            <a:off x="3924300" y="228600"/>
            <a:ext cx="4343400" cy="838200"/>
          </a:xfrm>
        </p:spPr>
        <p:txBody>
          <a:bodyPr/>
          <a:lstStyle/>
          <a:p>
            <a:pPr algn="ctr"/>
            <a:r>
              <a:rPr lang="en-US" altLang="en-US" sz="3600" kern="1200" dirty="0">
                <a:solidFill>
                  <a:srgbClr val="00FFFF"/>
                </a:solidFill>
                <a:effectLst>
                  <a:outerShdw blurRad="38100" dist="38100" dir="2700000" algn="tl">
                    <a:srgbClr val="000000">
                      <a:alpha val="43137"/>
                    </a:srgbClr>
                  </a:outerShdw>
                </a:effectLst>
                <a:cs typeface="Calibri" panose="020F0502020204030204" pitchFamily="34" charset="0"/>
              </a:rPr>
              <a:t>Tertullian</a:t>
            </a:r>
            <a:br>
              <a:rPr lang="en-US" altLang="en-US" sz="2800" dirty="0">
                <a:cs typeface="Calibri" panose="020F0502020204030204" pitchFamily="34" charset="0"/>
              </a:rPr>
            </a:br>
            <a:r>
              <a:rPr lang="en-US" altLang="en-US" sz="2000" i="1" kern="1200" dirty="0">
                <a:solidFill>
                  <a:schemeClr val="tx1"/>
                </a:solidFill>
                <a:effectLst>
                  <a:outerShdw blurRad="38100" dist="38100" dir="2700000" algn="tl">
                    <a:srgbClr val="000000">
                      <a:alpha val="43137"/>
                    </a:srgbClr>
                  </a:outerShdw>
                </a:effectLst>
                <a:ea typeface="+mn-ea"/>
                <a:cs typeface="Calibri" panose="020F0502020204030204" pitchFamily="34" charset="0"/>
              </a:rPr>
              <a:t>Prescription Against Heretics</a:t>
            </a:r>
            <a:r>
              <a:rPr lang="en-US" altLang="en-US" sz="2000" kern="1200" dirty="0">
                <a:solidFill>
                  <a:schemeClr val="tx1"/>
                </a:solidFill>
                <a:effectLst>
                  <a:outerShdw blurRad="38100" dist="38100" dir="2700000" algn="tl">
                    <a:srgbClr val="000000">
                      <a:alpha val="43137"/>
                    </a:srgbClr>
                  </a:outerShdw>
                </a:effectLst>
                <a:ea typeface="+mn-ea"/>
                <a:cs typeface="Calibri" panose="020F0502020204030204" pitchFamily="34" charset="0"/>
              </a:rPr>
              <a:t>, 36</a:t>
            </a:r>
          </a:p>
        </p:txBody>
      </p:sp>
      <p:sp>
        <p:nvSpPr>
          <p:cNvPr id="48131" name="Rectangle 2">
            <a:extLst>
              <a:ext uri="{FF2B5EF4-FFF2-40B4-BE49-F238E27FC236}">
                <a16:creationId xmlns:a16="http://schemas.microsoft.com/office/drawing/2014/main" id="{072922F3-F32F-4892-88A3-281D86E9F467}"/>
              </a:ext>
            </a:extLst>
          </p:cNvPr>
          <p:cNvSpPr>
            <a:spLocks noChangeArrowheads="1"/>
          </p:cNvSpPr>
          <p:nvPr/>
        </p:nvSpPr>
        <p:spPr bwMode="auto">
          <a:xfrm>
            <a:off x="3352800" y="1600200"/>
            <a:ext cx="8229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just" eaLnBrk="1" hangingPunct="1"/>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“…where the Apostle John was first plunged, unhurt, into boiling oil, and thence remitted to his island-exile!”</a:t>
            </a:r>
          </a:p>
        </p:txBody>
      </p:sp>
      <p:pic>
        <p:nvPicPr>
          <p:cNvPr id="30724" name="Picture 2" descr="https://encrypted-tbn1.google.com/images?q=tbn:ANd9GcSFW5rXJH1NyQSWqHjx0R_SLfHRQvdG2FANlXR3dCrvMYBwFxLU3w">
            <a:extLst>
              <a:ext uri="{FF2B5EF4-FFF2-40B4-BE49-F238E27FC236}">
                <a16:creationId xmlns:a16="http://schemas.microsoft.com/office/drawing/2014/main" id="{6A94FC12-87EF-4AB7-9D23-819366DCA26E}"/>
              </a:ext>
            </a:extLst>
          </p:cNvPr>
          <p:cNvPicPr>
            <a:picLocks noChangeAspect="1" noChangeArrowheads="1"/>
          </p:cNvPicPr>
          <p:nvPr/>
        </p:nvPicPr>
        <p:blipFill>
          <a:blip r:embed="rId2"/>
          <a:srcRect/>
          <a:stretch>
            <a:fillRect/>
          </a:stretch>
        </p:blipFill>
        <p:spPr bwMode="auto">
          <a:xfrm>
            <a:off x="762000" y="1600200"/>
            <a:ext cx="2002973" cy="365760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a:extLst>
              <a:ext uri="{FF2B5EF4-FFF2-40B4-BE49-F238E27FC236}">
                <a16:creationId xmlns:a16="http://schemas.microsoft.com/office/drawing/2014/main" id="{09602CAA-BC8C-9F22-B5E7-4D66F5A9BCD9}"/>
              </a:ext>
            </a:extLst>
          </p:cNvPr>
          <p:cNvPicPr>
            <a:picLocks noChangeAspect="1"/>
          </p:cNvPicPr>
          <p:nvPr/>
        </p:nvPicPr>
        <p:blipFill>
          <a:blip r:embed="rId3"/>
          <a:stretch>
            <a:fillRect/>
          </a:stretch>
        </p:blipFill>
        <p:spPr>
          <a:xfrm>
            <a:off x="5461399" y="3429000"/>
            <a:ext cx="4012401" cy="27432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84758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5F768972-45C3-2522-A546-121E744C382C}"/>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Genuine Conversion? (2:13-16)</a:t>
            </a:r>
          </a:p>
        </p:txBody>
      </p:sp>
      <p:sp>
        <p:nvSpPr>
          <p:cNvPr id="19459" name="Rectangle 3">
            <a:extLst>
              <a:ext uri="{FF2B5EF4-FFF2-40B4-BE49-F238E27FC236}">
                <a16:creationId xmlns:a16="http://schemas.microsoft.com/office/drawing/2014/main" id="{4B2995C8-C57E-F31F-4617-006E20B39E1F}"/>
              </a:ext>
            </a:extLst>
          </p:cNvPr>
          <p:cNvSpPr>
            <a:spLocks noGrp="1" noChangeArrowheads="1"/>
          </p:cNvSpPr>
          <p:nvPr>
            <p:ph type="body" idx="1"/>
          </p:nvPr>
        </p:nvSpPr>
        <p:spPr>
          <a:xfrm>
            <a:off x="1571229" y="1946275"/>
            <a:ext cx="9401571" cy="3311525"/>
          </a:xfrm>
        </p:spPr>
        <p:txBody>
          <a:bodyPr/>
          <a:lstStyle/>
          <a:p>
            <a:pPr marL="457200" indent="-457200" eaLnBrk="1" hangingPunct="1">
              <a:spcBef>
                <a:spcPts val="0"/>
              </a:spcBef>
              <a:spcAft>
                <a:spcPts val="2400"/>
              </a:spcAft>
              <a:defRPr/>
            </a:pPr>
            <a:r>
              <a:rPr lang="en-US" dirty="0"/>
              <a:t>2:13 – Changed lives</a:t>
            </a:r>
          </a:p>
          <a:p>
            <a:pPr marL="457200" indent="-457200" eaLnBrk="1" hangingPunct="1">
              <a:spcBef>
                <a:spcPts val="0"/>
              </a:spcBef>
              <a:spcAft>
                <a:spcPts val="2400"/>
              </a:spcAft>
              <a:defRPr/>
            </a:pPr>
            <a:r>
              <a:rPr lang="en-US" dirty="0"/>
              <a:t>2:14-15 – Part of an elite group (Judean believers, Christ, apostles, and Paul)</a:t>
            </a:r>
          </a:p>
          <a:p>
            <a:pPr marL="457200" indent="-457200" eaLnBrk="1" hangingPunct="1">
              <a:spcBef>
                <a:spcPts val="0"/>
              </a:spcBef>
              <a:spcAft>
                <a:spcPts val="2400"/>
              </a:spcAft>
              <a:defRPr/>
            </a:pPr>
            <a:r>
              <a:rPr lang="en-US" b="1" u="sng" dirty="0">
                <a:solidFill>
                  <a:srgbClr val="FFFFCC"/>
                </a:solidFill>
              </a:rPr>
              <a:t>2:16 – Wrath stored up against enemies (Rom 2:5; Gen 15:16)</a:t>
            </a:r>
          </a:p>
        </p:txBody>
      </p:sp>
      <p:pic>
        <p:nvPicPr>
          <p:cNvPr id="4" name="Picture 3">
            <a:extLst>
              <a:ext uri="{FF2B5EF4-FFF2-40B4-BE49-F238E27FC236}">
                <a16:creationId xmlns:a16="http://schemas.microsoft.com/office/drawing/2014/main" id="{00782815-4CE1-D007-D606-96455232AE8D}"/>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3700525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15:16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in the fourth generation they will return here,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wrongdoing of the Amorite is not yet complete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DE58E33B-ED95-44F9-816E-54593E37E1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9150" y="2438202"/>
            <a:ext cx="2633700" cy="2286198"/>
          </a:xfrm>
          <a:prstGeom prst="rect">
            <a:avLst/>
          </a:prstGeom>
          <a:ln>
            <a:solidFill>
              <a:schemeClr val="tx1"/>
            </a:solidFill>
          </a:ln>
        </p:spPr>
      </p:pic>
    </p:spTree>
    <p:extLst>
      <p:ext uri="{BB962C8B-B14F-4D97-AF65-F5344CB8AC3E}">
        <p14:creationId xmlns:p14="http://schemas.microsoft.com/office/powerpoint/2010/main" val="28516382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9C0FF-8EBB-4FB5-BF03-2AE4DED07FB1}"/>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2:5</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because of your stubbornness and unrepentant heart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are storing up wrath for yourself</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day of wrath and revelation of the righteous judgment of God.”</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22BE35B-30DA-4713-9F1A-A80F6A49386A}"/>
              </a:ext>
            </a:extLst>
          </p:cNvPr>
          <p:cNvPicPr>
            <a:picLocks noChangeAspect="1"/>
          </p:cNvPicPr>
          <p:nvPr/>
        </p:nvPicPr>
        <p:blipFill>
          <a:blip r:embed="rId3"/>
          <a:stretch>
            <a:fillRect/>
          </a:stretch>
        </p:blipFill>
        <p:spPr>
          <a:xfrm>
            <a:off x="4326650" y="2514600"/>
            <a:ext cx="3538700" cy="2286000"/>
          </a:xfrm>
          <a:prstGeom prst="rect">
            <a:avLst/>
          </a:prstGeom>
          <a:ln>
            <a:solidFill>
              <a:schemeClr val="tx1"/>
            </a:solidFill>
          </a:ln>
        </p:spPr>
      </p:pic>
    </p:spTree>
    <p:extLst>
      <p:ext uri="{BB962C8B-B14F-4D97-AF65-F5344CB8AC3E}">
        <p14:creationId xmlns:p14="http://schemas.microsoft.com/office/powerpoint/2010/main" val="18978642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72875-B5BB-4042-BAEF-C990792B03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54864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Genesis 6:1-3</a:t>
            </a:r>
          </a:p>
          <a:p>
            <a:pPr marL="0" indent="0" algn="just">
              <a:spcBef>
                <a:spcPts val="0"/>
              </a:spcBef>
              <a:buNone/>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latin typeface="Calibri" panose="020F0502020204030204" pitchFamily="34" charset="0"/>
                <a:cs typeface="Calibri" panose="020F0502020204030204" pitchFamily="34" charset="0"/>
              </a:rPr>
              <a:t>1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it came about, when men began to multiply on the face of the land, and daughters were born to them</a:t>
            </a:r>
            <a:r>
              <a:rPr lang="en-US" sz="3400" dirty="0">
                <a:effectLst/>
                <a:latin typeface="Calibri" panose="020F0502020204030204" pitchFamily="34" charset="0"/>
                <a:cs typeface="Calibri" panose="020F0502020204030204" pitchFamily="34" charset="0"/>
              </a:rPr>
              <a:t>, </a:t>
            </a:r>
            <a:r>
              <a:rPr lang="en-US" sz="3400" baseline="30000" dirty="0">
                <a:effectLst/>
                <a:latin typeface="Calibri" panose="020F0502020204030204" pitchFamily="34" charset="0"/>
                <a:cs typeface="Calibri" panose="020F0502020204030204" pitchFamily="34" charset="0"/>
              </a:rPr>
              <a:t>2 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the sons of God saw that the daughters of men were beautiful; and they took wives for themselves, whomever they chose. </a:t>
            </a:r>
            <a:r>
              <a:rPr lang="en-US" sz="3400" baseline="30000" dirty="0">
                <a:effectLst/>
                <a:latin typeface="Calibri" panose="020F0502020204030204" pitchFamily="34" charset="0"/>
                <a:cs typeface="Calibri" panose="020F0502020204030204" pitchFamily="34" charset="0"/>
              </a:rPr>
              <a:t>3</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the Lord said,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My Spirit shall not strive with man forever</a:t>
            </a:r>
            <a:r>
              <a:rPr lang="en-US" sz="3400" dirty="0">
                <a:effectLst>
                  <a:outerShdw blurRad="38100" dist="38100" dir="2700000" algn="tl">
                    <a:srgbClr val="000000">
                      <a:alpha val="43137"/>
                    </a:srgbClr>
                  </a:outerShdw>
                </a:effectLst>
                <a:cs typeface="Calibri" panose="020F0502020204030204" pitchFamily="34" charset="0"/>
              </a:rPr>
              <a:t>, because he also is flesh; nevertheless his days shall be one hundred and twenty years.”</a:t>
            </a:r>
          </a:p>
        </p:txBody>
      </p:sp>
    </p:spTree>
    <p:extLst>
      <p:ext uri="{BB962C8B-B14F-4D97-AF65-F5344CB8AC3E}">
        <p14:creationId xmlns:p14="http://schemas.microsoft.com/office/powerpoint/2010/main" val="34291405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C7646D-A4DB-4B07-AB30-C33CD83C57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5047536"/>
          </a:xfrm>
          <a:prstGeom prst="rect">
            <a:avLst/>
          </a:prstGeom>
          <a:noFill/>
          <a:ln w="28575">
            <a:noFill/>
            <a:miter lim="800000"/>
            <a:headEnd/>
            <a:tailEnd/>
          </a:ln>
        </p:spPr>
        <p:txBody>
          <a:bodyPr wrap="square">
            <a:spAutoFit/>
          </a:bodyPr>
          <a:lstStyle/>
          <a:p>
            <a:pPr algn="ctr" defTabSz="685800">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24:36-39</a:t>
            </a:r>
          </a:p>
          <a:p>
            <a:pPr algn="just"/>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36</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of that day and hour no one knows, not even the angels of heaven, nor the Son, but the Father alone.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coming of the Son of Man will be just like the days of Noah.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38</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as in those days before the flood they were eating and drinking, marrying and giving in marriage, until the day that Noah entered the ark,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they did not understand until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flood came and took them all away</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will the coming of the Son of Man be.”</a:t>
            </a:r>
          </a:p>
        </p:txBody>
      </p:sp>
    </p:spTree>
    <p:extLst>
      <p:ext uri="{BB962C8B-B14F-4D97-AF65-F5344CB8AC3E}">
        <p14:creationId xmlns:p14="http://schemas.microsoft.com/office/powerpoint/2010/main" val="34475583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4246602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F545ADD-CC71-39E8-8846-1E89FB322114}"/>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Structure</a:t>
            </a:r>
          </a:p>
        </p:txBody>
      </p:sp>
      <p:sp>
        <p:nvSpPr>
          <p:cNvPr id="10243" name="Rectangle 3">
            <a:extLst>
              <a:ext uri="{FF2B5EF4-FFF2-40B4-BE49-F238E27FC236}">
                <a16:creationId xmlns:a16="http://schemas.microsoft.com/office/drawing/2014/main" id="{954C290D-E23B-D080-54A1-8A99D9767884}"/>
              </a:ext>
            </a:extLst>
          </p:cNvPr>
          <p:cNvSpPr>
            <a:spLocks noGrp="1" noChangeArrowheads="1"/>
          </p:cNvSpPr>
          <p:nvPr>
            <p:ph type="body" idx="1"/>
          </p:nvPr>
        </p:nvSpPr>
        <p:spPr>
          <a:xfrm>
            <a:off x="609601" y="1638300"/>
            <a:ext cx="5105399" cy="3581400"/>
          </a:xfrm>
        </p:spPr>
        <p:txBody>
          <a:bodyPr/>
          <a:lstStyle/>
          <a:p>
            <a:pPr eaLnBrk="1" hangingPunct="1">
              <a:spcBef>
                <a:spcPts val="0"/>
              </a:spcBef>
              <a:spcAft>
                <a:spcPts val="1800"/>
              </a:spcAft>
              <a:defRPr/>
            </a:pPr>
            <a:r>
              <a:rPr lang="en-US" sz="2800" dirty="0"/>
              <a:t>Personal (1</a:t>
            </a:r>
            <a:r>
              <a:rPr lang="en-US" sz="2800" dirty="0">
                <a:cs typeface="Calibri" panose="020F0502020204030204" pitchFamily="34" charset="0"/>
              </a:rPr>
              <a:t>–3)</a:t>
            </a:r>
          </a:p>
          <a:p>
            <a:pPr lvl="1" eaLnBrk="1" hangingPunct="1">
              <a:spcBef>
                <a:spcPts val="0"/>
              </a:spcBef>
              <a:spcAft>
                <a:spcPts val="1800"/>
              </a:spcAft>
              <a:defRPr/>
            </a:pPr>
            <a:r>
              <a:rPr lang="en-US" sz="2800" dirty="0"/>
              <a:t>Genuine conversion (1)</a:t>
            </a:r>
          </a:p>
          <a:p>
            <a:pPr lvl="1" eaLnBrk="1" hangingPunct="1">
              <a:spcBef>
                <a:spcPts val="0"/>
              </a:spcBef>
              <a:spcAft>
                <a:spcPts val="1800"/>
              </a:spcAft>
              <a:defRPr/>
            </a:pPr>
            <a:r>
              <a:rPr lang="en-US" sz="2800" dirty="0"/>
              <a:t>Impure motives (2:1-16)</a:t>
            </a:r>
          </a:p>
          <a:p>
            <a:pPr lvl="1" eaLnBrk="1" hangingPunct="1">
              <a:spcBef>
                <a:spcPts val="0"/>
              </a:spcBef>
              <a:spcAft>
                <a:spcPts val="1800"/>
              </a:spcAft>
              <a:defRPr/>
            </a:pPr>
            <a:r>
              <a:rPr lang="en-US" sz="2800" dirty="0"/>
              <a:t>Lack of concern (2:17</a:t>
            </a:r>
            <a:r>
              <a:rPr lang="en-US" sz="2800" dirty="0">
                <a:cs typeface="Calibri" panose="020F0502020204030204" pitchFamily="34" charset="0"/>
              </a:rPr>
              <a:t>–3:13)</a:t>
            </a:r>
            <a:endParaRPr lang="en-US" sz="2800" dirty="0"/>
          </a:p>
        </p:txBody>
      </p:sp>
      <p:sp>
        <p:nvSpPr>
          <p:cNvPr id="4" name="Rectangle 3">
            <a:extLst>
              <a:ext uri="{FF2B5EF4-FFF2-40B4-BE49-F238E27FC236}">
                <a16:creationId xmlns:a16="http://schemas.microsoft.com/office/drawing/2014/main" id="{202C4FAC-8873-86F9-B17A-56D8DF49DDFF}"/>
              </a:ext>
            </a:extLst>
          </p:cNvPr>
          <p:cNvSpPr txBox="1">
            <a:spLocks noChangeArrowheads="1"/>
          </p:cNvSpPr>
          <p:nvPr/>
        </p:nvSpPr>
        <p:spPr bwMode="auto">
          <a:xfrm>
            <a:off x="5562600" y="1638300"/>
            <a:ext cx="60198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lnSpc>
                <a:spcPct val="90000"/>
              </a:lnSpc>
              <a:spcBef>
                <a:spcPts val="0"/>
              </a:spcBef>
              <a:spcAft>
                <a:spcPts val="1800"/>
              </a:spcAft>
              <a:defRPr/>
            </a:pPr>
            <a:r>
              <a:rPr lang="en-US" sz="2800" dirty="0"/>
              <a:t>Practical (4–5)</a:t>
            </a:r>
          </a:p>
          <a:p>
            <a:pPr lvl="1" eaLnBrk="1" hangingPunct="1">
              <a:lnSpc>
                <a:spcPct val="90000"/>
              </a:lnSpc>
              <a:spcBef>
                <a:spcPts val="0"/>
              </a:spcBef>
              <a:spcAft>
                <a:spcPts val="1800"/>
              </a:spcAft>
              <a:defRPr/>
            </a:pPr>
            <a:r>
              <a:rPr lang="en-US" sz="2800" dirty="0"/>
              <a:t>Immorality (4:1-8)</a:t>
            </a:r>
          </a:p>
          <a:p>
            <a:pPr lvl="1" eaLnBrk="1" hangingPunct="1">
              <a:lnSpc>
                <a:spcPct val="90000"/>
              </a:lnSpc>
              <a:spcBef>
                <a:spcPts val="0"/>
              </a:spcBef>
              <a:spcAft>
                <a:spcPts val="1800"/>
              </a:spcAft>
              <a:defRPr/>
            </a:pPr>
            <a:r>
              <a:rPr lang="en-US" sz="2800" dirty="0"/>
              <a:t>Laziness (4:9-12)</a:t>
            </a:r>
          </a:p>
          <a:p>
            <a:pPr lvl="1" eaLnBrk="1" hangingPunct="1">
              <a:lnSpc>
                <a:spcPct val="90000"/>
              </a:lnSpc>
              <a:spcBef>
                <a:spcPts val="0"/>
              </a:spcBef>
              <a:spcAft>
                <a:spcPts val="1800"/>
              </a:spcAft>
              <a:defRPr/>
            </a:pPr>
            <a:r>
              <a:rPr lang="en-US" sz="2800" dirty="0"/>
              <a:t>Eschatology (4:13–5:11)</a:t>
            </a:r>
          </a:p>
          <a:p>
            <a:pPr lvl="1" eaLnBrk="1" hangingPunct="1">
              <a:lnSpc>
                <a:spcPct val="90000"/>
              </a:lnSpc>
              <a:spcBef>
                <a:spcPts val="0"/>
              </a:spcBef>
              <a:spcAft>
                <a:spcPts val="1800"/>
              </a:spcAft>
              <a:defRPr/>
            </a:pPr>
            <a:r>
              <a:rPr lang="en-US" sz="2800" dirty="0"/>
              <a:t>Ministry imbalances (5:12-15)</a:t>
            </a:r>
          </a:p>
          <a:p>
            <a:pPr lvl="1" eaLnBrk="1" hangingPunct="1">
              <a:lnSpc>
                <a:spcPct val="90000"/>
              </a:lnSpc>
              <a:spcBef>
                <a:spcPts val="0"/>
              </a:spcBef>
              <a:spcAft>
                <a:spcPts val="1800"/>
              </a:spcAft>
              <a:defRPr/>
            </a:pPr>
            <a:r>
              <a:rPr lang="en-US" sz="2800" dirty="0"/>
              <a:t>Progressive sanctification (5:16-28)</a:t>
            </a:r>
          </a:p>
        </p:txBody>
      </p:sp>
      <p:pic>
        <p:nvPicPr>
          <p:cNvPr id="5" name="Picture 4">
            <a:extLst>
              <a:ext uri="{FF2B5EF4-FFF2-40B4-BE49-F238E27FC236}">
                <a16:creationId xmlns:a16="http://schemas.microsoft.com/office/drawing/2014/main" id="{C062140E-6488-29DA-F662-031DA69797AD}"/>
              </a:ext>
            </a:extLst>
          </p:cNvPr>
          <p:cNvPicPr>
            <a:picLocks noChangeAspect="1"/>
          </p:cNvPicPr>
          <p:nvPr/>
        </p:nvPicPr>
        <p:blipFill>
          <a:blip r:embed="rId2"/>
          <a:stretch>
            <a:fillRect/>
          </a:stretch>
        </p:blipFill>
        <p:spPr>
          <a:xfrm>
            <a:off x="10626852" y="104274"/>
            <a:ext cx="955548" cy="9144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5F768972-45C3-2522-A546-121E744C382C}"/>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Genuine Conversion? (2:13-16)</a:t>
            </a:r>
          </a:p>
        </p:txBody>
      </p:sp>
      <p:sp>
        <p:nvSpPr>
          <p:cNvPr id="19459" name="Rectangle 3">
            <a:extLst>
              <a:ext uri="{FF2B5EF4-FFF2-40B4-BE49-F238E27FC236}">
                <a16:creationId xmlns:a16="http://schemas.microsoft.com/office/drawing/2014/main" id="{4B2995C8-C57E-F31F-4617-006E20B39E1F}"/>
              </a:ext>
            </a:extLst>
          </p:cNvPr>
          <p:cNvSpPr>
            <a:spLocks noGrp="1" noChangeArrowheads="1"/>
          </p:cNvSpPr>
          <p:nvPr>
            <p:ph type="body" idx="1"/>
          </p:nvPr>
        </p:nvSpPr>
        <p:spPr>
          <a:xfrm>
            <a:off x="1571229" y="1946275"/>
            <a:ext cx="9049543" cy="3311525"/>
          </a:xfrm>
        </p:spPr>
        <p:txBody>
          <a:bodyPr/>
          <a:lstStyle/>
          <a:p>
            <a:pPr marL="457200" indent="-457200" eaLnBrk="1" hangingPunct="1">
              <a:spcBef>
                <a:spcPts val="0"/>
              </a:spcBef>
              <a:spcAft>
                <a:spcPts val="2400"/>
              </a:spcAft>
              <a:defRPr/>
            </a:pPr>
            <a:r>
              <a:rPr lang="en-US" dirty="0"/>
              <a:t>2:13 – Changed lives</a:t>
            </a:r>
          </a:p>
          <a:p>
            <a:pPr marL="457200" indent="-457200" eaLnBrk="1" hangingPunct="1">
              <a:spcBef>
                <a:spcPts val="0"/>
              </a:spcBef>
              <a:spcAft>
                <a:spcPts val="2400"/>
              </a:spcAft>
              <a:defRPr/>
            </a:pPr>
            <a:r>
              <a:rPr lang="en-US" dirty="0"/>
              <a:t>2:14-15 – Part of an elite group (Judean believers, Christ, apostles, and Paul)</a:t>
            </a:r>
          </a:p>
          <a:p>
            <a:pPr marL="457200" indent="-457200" eaLnBrk="1" hangingPunct="1">
              <a:spcBef>
                <a:spcPts val="0"/>
              </a:spcBef>
              <a:spcAft>
                <a:spcPts val="2400"/>
              </a:spcAft>
              <a:defRPr/>
            </a:pPr>
            <a:r>
              <a:rPr lang="en-US" dirty="0"/>
              <a:t>2:16 – Wrath stored up against enemies (Rom 2:5; Gen 15:16)</a:t>
            </a:r>
          </a:p>
        </p:txBody>
      </p:sp>
      <p:pic>
        <p:nvPicPr>
          <p:cNvPr id="4" name="Picture 3">
            <a:extLst>
              <a:ext uri="{FF2B5EF4-FFF2-40B4-BE49-F238E27FC236}">
                <a16:creationId xmlns:a16="http://schemas.microsoft.com/office/drawing/2014/main" id="{00782815-4CE1-D007-D606-96455232AE8D}"/>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983199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F545ADD-CC71-39E8-8846-1E89FB322114}"/>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Structure</a:t>
            </a:r>
          </a:p>
        </p:txBody>
      </p:sp>
      <p:sp>
        <p:nvSpPr>
          <p:cNvPr id="10243" name="Rectangle 3">
            <a:extLst>
              <a:ext uri="{FF2B5EF4-FFF2-40B4-BE49-F238E27FC236}">
                <a16:creationId xmlns:a16="http://schemas.microsoft.com/office/drawing/2014/main" id="{954C290D-E23B-D080-54A1-8A99D9767884}"/>
              </a:ext>
            </a:extLst>
          </p:cNvPr>
          <p:cNvSpPr>
            <a:spLocks noGrp="1" noChangeArrowheads="1"/>
          </p:cNvSpPr>
          <p:nvPr>
            <p:ph type="body" idx="1"/>
          </p:nvPr>
        </p:nvSpPr>
        <p:spPr>
          <a:xfrm>
            <a:off x="609601" y="1638300"/>
            <a:ext cx="5105399" cy="3581400"/>
          </a:xfrm>
        </p:spPr>
        <p:txBody>
          <a:bodyPr/>
          <a:lstStyle/>
          <a:p>
            <a:pPr eaLnBrk="1" hangingPunct="1">
              <a:spcBef>
                <a:spcPts val="0"/>
              </a:spcBef>
              <a:spcAft>
                <a:spcPts val="1800"/>
              </a:spcAft>
              <a:defRPr/>
            </a:pPr>
            <a:r>
              <a:rPr lang="en-US" sz="2800" b="1" dirty="0">
                <a:solidFill>
                  <a:srgbClr val="FFFFCC"/>
                </a:solidFill>
              </a:rPr>
              <a:t>Personal (1</a:t>
            </a:r>
            <a:r>
              <a:rPr lang="en-US" sz="2800" b="1" dirty="0">
                <a:solidFill>
                  <a:srgbClr val="FFFFCC"/>
                </a:solidFill>
                <a:cs typeface="Calibri" panose="020F0502020204030204" pitchFamily="34" charset="0"/>
              </a:rPr>
              <a:t>–3)</a:t>
            </a:r>
          </a:p>
          <a:p>
            <a:pPr lvl="1" eaLnBrk="1" hangingPunct="1">
              <a:spcBef>
                <a:spcPts val="0"/>
              </a:spcBef>
              <a:spcAft>
                <a:spcPts val="1800"/>
              </a:spcAft>
              <a:defRPr/>
            </a:pPr>
            <a:r>
              <a:rPr lang="en-US" sz="2800" dirty="0">
                <a:ea typeface="+mn-ea"/>
                <a:cs typeface="+mn-cs"/>
              </a:rPr>
              <a:t>Genuine conversion (1)</a:t>
            </a:r>
          </a:p>
          <a:p>
            <a:pPr lvl="1" eaLnBrk="1" hangingPunct="1">
              <a:spcBef>
                <a:spcPts val="0"/>
              </a:spcBef>
              <a:spcAft>
                <a:spcPts val="1800"/>
              </a:spcAft>
              <a:defRPr/>
            </a:pPr>
            <a:r>
              <a:rPr lang="en-US" sz="2800" dirty="0">
                <a:ea typeface="+mn-ea"/>
                <a:cs typeface="+mn-cs"/>
              </a:rPr>
              <a:t>Impure motives (2:1-16)</a:t>
            </a:r>
          </a:p>
          <a:p>
            <a:pPr lvl="1" eaLnBrk="1" hangingPunct="1">
              <a:spcBef>
                <a:spcPts val="0"/>
              </a:spcBef>
              <a:spcAft>
                <a:spcPts val="1800"/>
              </a:spcAft>
              <a:defRPr/>
            </a:pPr>
            <a:r>
              <a:rPr lang="en-US" sz="2800" b="1" u="sng" dirty="0">
                <a:solidFill>
                  <a:srgbClr val="FFFFCC"/>
                </a:solidFill>
              </a:rPr>
              <a:t>Lack of concern (2:17–3:13)</a:t>
            </a:r>
          </a:p>
        </p:txBody>
      </p:sp>
      <p:sp>
        <p:nvSpPr>
          <p:cNvPr id="4" name="Rectangle 3">
            <a:extLst>
              <a:ext uri="{FF2B5EF4-FFF2-40B4-BE49-F238E27FC236}">
                <a16:creationId xmlns:a16="http://schemas.microsoft.com/office/drawing/2014/main" id="{202C4FAC-8873-86F9-B17A-56D8DF49DDFF}"/>
              </a:ext>
            </a:extLst>
          </p:cNvPr>
          <p:cNvSpPr txBox="1">
            <a:spLocks noChangeArrowheads="1"/>
          </p:cNvSpPr>
          <p:nvPr/>
        </p:nvSpPr>
        <p:spPr bwMode="auto">
          <a:xfrm>
            <a:off x="5562600" y="1638300"/>
            <a:ext cx="60198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lnSpc>
                <a:spcPct val="90000"/>
              </a:lnSpc>
              <a:spcBef>
                <a:spcPts val="0"/>
              </a:spcBef>
              <a:spcAft>
                <a:spcPts val="1800"/>
              </a:spcAft>
              <a:defRPr/>
            </a:pPr>
            <a:r>
              <a:rPr lang="en-US" sz="2800" dirty="0"/>
              <a:t>Practical (4–5)</a:t>
            </a:r>
          </a:p>
          <a:p>
            <a:pPr lvl="1" eaLnBrk="1" hangingPunct="1">
              <a:lnSpc>
                <a:spcPct val="90000"/>
              </a:lnSpc>
              <a:spcBef>
                <a:spcPts val="0"/>
              </a:spcBef>
              <a:spcAft>
                <a:spcPts val="1800"/>
              </a:spcAft>
              <a:defRPr/>
            </a:pPr>
            <a:r>
              <a:rPr lang="en-US" sz="2800" dirty="0"/>
              <a:t>Immorality (4:1-8)</a:t>
            </a:r>
          </a:p>
          <a:p>
            <a:pPr lvl="1" eaLnBrk="1" hangingPunct="1">
              <a:lnSpc>
                <a:spcPct val="90000"/>
              </a:lnSpc>
              <a:spcBef>
                <a:spcPts val="0"/>
              </a:spcBef>
              <a:spcAft>
                <a:spcPts val="1800"/>
              </a:spcAft>
              <a:defRPr/>
            </a:pPr>
            <a:r>
              <a:rPr lang="en-US" sz="2800" dirty="0"/>
              <a:t>Laziness (4:9-12)</a:t>
            </a:r>
          </a:p>
          <a:p>
            <a:pPr lvl="1" eaLnBrk="1" hangingPunct="1">
              <a:lnSpc>
                <a:spcPct val="90000"/>
              </a:lnSpc>
              <a:spcBef>
                <a:spcPts val="0"/>
              </a:spcBef>
              <a:spcAft>
                <a:spcPts val="1800"/>
              </a:spcAft>
              <a:defRPr/>
            </a:pPr>
            <a:r>
              <a:rPr lang="en-US" sz="2800" dirty="0"/>
              <a:t>Eschatology (4:13–5:11)</a:t>
            </a:r>
          </a:p>
          <a:p>
            <a:pPr lvl="1" eaLnBrk="1" hangingPunct="1">
              <a:lnSpc>
                <a:spcPct val="90000"/>
              </a:lnSpc>
              <a:spcBef>
                <a:spcPts val="0"/>
              </a:spcBef>
              <a:spcAft>
                <a:spcPts val="1800"/>
              </a:spcAft>
              <a:defRPr/>
            </a:pPr>
            <a:r>
              <a:rPr lang="en-US" sz="2800" dirty="0"/>
              <a:t>Ministry imbalances (5:12-15)</a:t>
            </a:r>
          </a:p>
          <a:p>
            <a:pPr lvl="1" eaLnBrk="1" hangingPunct="1">
              <a:lnSpc>
                <a:spcPct val="90000"/>
              </a:lnSpc>
              <a:spcBef>
                <a:spcPts val="0"/>
              </a:spcBef>
              <a:spcAft>
                <a:spcPts val="1800"/>
              </a:spcAft>
              <a:defRPr/>
            </a:pPr>
            <a:r>
              <a:rPr lang="en-US" sz="2800" dirty="0"/>
              <a:t>Progressive sanctification (5:16-28)</a:t>
            </a:r>
          </a:p>
        </p:txBody>
      </p:sp>
      <p:pic>
        <p:nvPicPr>
          <p:cNvPr id="5" name="Picture 4">
            <a:extLst>
              <a:ext uri="{FF2B5EF4-FFF2-40B4-BE49-F238E27FC236}">
                <a16:creationId xmlns:a16="http://schemas.microsoft.com/office/drawing/2014/main" id="{0146322F-829F-2473-605D-07007BE0A095}"/>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29836609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DA5B1F67-48CC-F9F8-7A92-26024C695C69}"/>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Lack of Concern? (2:17–3:13)</a:t>
            </a:r>
          </a:p>
        </p:txBody>
      </p:sp>
      <p:sp>
        <p:nvSpPr>
          <p:cNvPr id="20483" name="Rectangle 3">
            <a:extLst>
              <a:ext uri="{FF2B5EF4-FFF2-40B4-BE49-F238E27FC236}">
                <a16:creationId xmlns:a16="http://schemas.microsoft.com/office/drawing/2014/main" id="{4D8C0F71-37CA-9190-81E1-0AF7A390CD09}"/>
              </a:ext>
            </a:extLst>
          </p:cNvPr>
          <p:cNvSpPr>
            <a:spLocks noGrp="1" noChangeArrowheads="1"/>
          </p:cNvSpPr>
          <p:nvPr>
            <p:ph type="body" idx="1"/>
          </p:nvPr>
        </p:nvSpPr>
        <p:spPr>
          <a:xfrm>
            <a:off x="1961357" y="1946275"/>
            <a:ext cx="8269287" cy="4114800"/>
          </a:xfrm>
        </p:spPr>
        <p:txBody>
          <a:bodyPr/>
          <a:lstStyle/>
          <a:p>
            <a:pPr marL="457200" indent="-457200" eaLnBrk="1" hangingPunct="1">
              <a:spcBef>
                <a:spcPts val="0"/>
              </a:spcBef>
              <a:spcAft>
                <a:spcPts val="2400"/>
              </a:spcAft>
              <a:defRPr/>
            </a:pPr>
            <a:r>
              <a:rPr lang="en-US" dirty="0"/>
              <a:t>Paul’s plan to visit (2:17-18)</a:t>
            </a:r>
          </a:p>
          <a:p>
            <a:pPr marL="457200" indent="-457200" eaLnBrk="1" hangingPunct="1">
              <a:spcBef>
                <a:spcPts val="0"/>
              </a:spcBef>
              <a:spcAft>
                <a:spcPts val="2400"/>
              </a:spcAft>
              <a:defRPr/>
            </a:pPr>
            <a:r>
              <a:rPr lang="en-US" dirty="0"/>
              <a:t>Paul’s concern for their glorification (2:19-20)</a:t>
            </a:r>
          </a:p>
          <a:p>
            <a:pPr marL="457200" indent="-457200" eaLnBrk="1" hangingPunct="1">
              <a:spcBef>
                <a:spcPts val="0"/>
              </a:spcBef>
              <a:spcAft>
                <a:spcPts val="2400"/>
              </a:spcAft>
              <a:defRPr/>
            </a:pPr>
            <a:r>
              <a:rPr lang="en-US" dirty="0"/>
              <a:t>Timothy’s visit (3:1-5)</a:t>
            </a:r>
          </a:p>
          <a:p>
            <a:pPr marL="457200" indent="-457200" eaLnBrk="1" hangingPunct="1">
              <a:spcBef>
                <a:spcPts val="0"/>
              </a:spcBef>
              <a:spcAft>
                <a:spcPts val="2400"/>
              </a:spcAft>
              <a:defRPr/>
            </a:pPr>
            <a:r>
              <a:rPr lang="en-US" dirty="0"/>
              <a:t>Relief at Timothy’s report (3:6-10)</a:t>
            </a:r>
          </a:p>
          <a:p>
            <a:pPr marL="457200" indent="-457200" eaLnBrk="1" hangingPunct="1">
              <a:spcBef>
                <a:spcPts val="0"/>
              </a:spcBef>
              <a:spcAft>
                <a:spcPts val="2400"/>
              </a:spcAft>
              <a:defRPr/>
            </a:pPr>
            <a:r>
              <a:rPr lang="en-US" dirty="0"/>
              <a:t>Paul’s prayer (3:11-13)</a:t>
            </a:r>
          </a:p>
        </p:txBody>
      </p:sp>
      <p:pic>
        <p:nvPicPr>
          <p:cNvPr id="4" name="Picture 3">
            <a:extLst>
              <a:ext uri="{FF2B5EF4-FFF2-40B4-BE49-F238E27FC236}">
                <a16:creationId xmlns:a16="http://schemas.microsoft.com/office/drawing/2014/main" id="{002988D7-E1E0-2E7B-FACF-EB2E6D3A4FCF}"/>
              </a:ext>
            </a:extLst>
          </p:cNvPr>
          <p:cNvPicPr>
            <a:picLocks noChangeAspect="1"/>
          </p:cNvPicPr>
          <p:nvPr/>
        </p:nvPicPr>
        <p:blipFill>
          <a:blip r:embed="rId2"/>
          <a:stretch>
            <a:fillRect/>
          </a:stretch>
        </p:blipFill>
        <p:spPr>
          <a:xfrm>
            <a:off x="10626852" y="104274"/>
            <a:ext cx="955548" cy="9144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F545ADD-CC71-39E8-8846-1E89FB322114}"/>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Structure</a:t>
            </a:r>
          </a:p>
        </p:txBody>
      </p:sp>
      <p:sp>
        <p:nvSpPr>
          <p:cNvPr id="10243" name="Rectangle 3">
            <a:extLst>
              <a:ext uri="{FF2B5EF4-FFF2-40B4-BE49-F238E27FC236}">
                <a16:creationId xmlns:a16="http://schemas.microsoft.com/office/drawing/2014/main" id="{954C290D-E23B-D080-54A1-8A99D9767884}"/>
              </a:ext>
            </a:extLst>
          </p:cNvPr>
          <p:cNvSpPr>
            <a:spLocks noGrp="1" noChangeArrowheads="1"/>
          </p:cNvSpPr>
          <p:nvPr>
            <p:ph type="body" idx="1"/>
          </p:nvPr>
        </p:nvSpPr>
        <p:spPr>
          <a:xfrm>
            <a:off x="609601" y="1638300"/>
            <a:ext cx="5105399" cy="3581400"/>
          </a:xfrm>
        </p:spPr>
        <p:txBody>
          <a:bodyPr/>
          <a:lstStyle/>
          <a:p>
            <a:pPr eaLnBrk="1" hangingPunct="1">
              <a:spcBef>
                <a:spcPts val="0"/>
              </a:spcBef>
              <a:spcAft>
                <a:spcPts val="1800"/>
              </a:spcAft>
              <a:defRPr/>
            </a:pPr>
            <a:r>
              <a:rPr lang="en-US" sz="2800" b="1" u="sng" dirty="0">
                <a:solidFill>
                  <a:srgbClr val="FFFFCC"/>
                </a:solidFill>
              </a:rPr>
              <a:t>Personal (1</a:t>
            </a:r>
            <a:r>
              <a:rPr lang="en-US" sz="2800" b="1" u="sng" dirty="0">
                <a:solidFill>
                  <a:srgbClr val="FFFFCC"/>
                </a:solidFill>
                <a:cs typeface="Calibri" panose="020F0502020204030204" pitchFamily="34" charset="0"/>
              </a:rPr>
              <a:t>–3)</a:t>
            </a:r>
          </a:p>
          <a:p>
            <a:pPr lvl="1" eaLnBrk="1" hangingPunct="1">
              <a:spcBef>
                <a:spcPts val="0"/>
              </a:spcBef>
              <a:spcAft>
                <a:spcPts val="1800"/>
              </a:spcAft>
              <a:defRPr/>
            </a:pPr>
            <a:r>
              <a:rPr lang="en-US" sz="2800" dirty="0"/>
              <a:t>Genuine conversion (1)</a:t>
            </a:r>
          </a:p>
          <a:p>
            <a:pPr lvl="1" eaLnBrk="1" hangingPunct="1">
              <a:spcBef>
                <a:spcPts val="0"/>
              </a:spcBef>
              <a:spcAft>
                <a:spcPts val="1800"/>
              </a:spcAft>
              <a:defRPr/>
            </a:pPr>
            <a:r>
              <a:rPr lang="en-US" sz="2800" dirty="0"/>
              <a:t>Impure motives (2:1-16)</a:t>
            </a:r>
          </a:p>
          <a:p>
            <a:pPr lvl="1" eaLnBrk="1" hangingPunct="1">
              <a:spcBef>
                <a:spcPts val="0"/>
              </a:spcBef>
              <a:spcAft>
                <a:spcPts val="1800"/>
              </a:spcAft>
              <a:defRPr/>
            </a:pPr>
            <a:r>
              <a:rPr lang="en-US" sz="2800" dirty="0"/>
              <a:t>Lack of concern (2:17</a:t>
            </a:r>
            <a:r>
              <a:rPr lang="en-US" sz="2800" dirty="0">
                <a:cs typeface="Calibri" panose="020F0502020204030204" pitchFamily="34" charset="0"/>
              </a:rPr>
              <a:t>–3:13)</a:t>
            </a:r>
            <a:endParaRPr lang="en-US" sz="2800" dirty="0"/>
          </a:p>
        </p:txBody>
      </p:sp>
      <p:sp>
        <p:nvSpPr>
          <p:cNvPr id="4" name="Rectangle 3">
            <a:extLst>
              <a:ext uri="{FF2B5EF4-FFF2-40B4-BE49-F238E27FC236}">
                <a16:creationId xmlns:a16="http://schemas.microsoft.com/office/drawing/2014/main" id="{202C4FAC-8873-86F9-B17A-56D8DF49DDFF}"/>
              </a:ext>
            </a:extLst>
          </p:cNvPr>
          <p:cNvSpPr txBox="1">
            <a:spLocks noChangeArrowheads="1"/>
          </p:cNvSpPr>
          <p:nvPr/>
        </p:nvSpPr>
        <p:spPr bwMode="auto">
          <a:xfrm>
            <a:off x="5562600" y="1638300"/>
            <a:ext cx="60198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lnSpc>
                <a:spcPct val="90000"/>
              </a:lnSpc>
              <a:spcBef>
                <a:spcPts val="0"/>
              </a:spcBef>
              <a:spcAft>
                <a:spcPts val="1800"/>
              </a:spcAft>
              <a:defRPr/>
            </a:pPr>
            <a:r>
              <a:rPr lang="en-US" sz="2800" dirty="0"/>
              <a:t>Practical (4–5)</a:t>
            </a:r>
          </a:p>
          <a:p>
            <a:pPr lvl="1" eaLnBrk="1" hangingPunct="1">
              <a:lnSpc>
                <a:spcPct val="90000"/>
              </a:lnSpc>
              <a:spcBef>
                <a:spcPts val="0"/>
              </a:spcBef>
              <a:spcAft>
                <a:spcPts val="1800"/>
              </a:spcAft>
              <a:defRPr/>
            </a:pPr>
            <a:r>
              <a:rPr lang="en-US" sz="2800" dirty="0"/>
              <a:t>Immorality (4:1-8)</a:t>
            </a:r>
          </a:p>
          <a:p>
            <a:pPr lvl="1" eaLnBrk="1" hangingPunct="1">
              <a:lnSpc>
                <a:spcPct val="90000"/>
              </a:lnSpc>
              <a:spcBef>
                <a:spcPts val="0"/>
              </a:spcBef>
              <a:spcAft>
                <a:spcPts val="1800"/>
              </a:spcAft>
              <a:defRPr/>
            </a:pPr>
            <a:r>
              <a:rPr lang="en-US" sz="2800" dirty="0"/>
              <a:t>Laziness (4:9-12)</a:t>
            </a:r>
          </a:p>
          <a:p>
            <a:pPr lvl="1" eaLnBrk="1" hangingPunct="1">
              <a:lnSpc>
                <a:spcPct val="90000"/>
              </a:lnSpc>
              <a:spcBef>
                <a:spcPts val="0"/>
              </a:spcBef>
              <a:spcAft>
                <a:spcPts val="1800"/>
              </a:spcAft>
              <a:defRPr/>
            </a:pPr>
            <a:r>
              <a:rPr lang="en-US" sz="2800" dirty="0"/>
              <a:t>Eschatology (4:13–5:11)</a:t>
            </a:r>
          </a:p>
          <a:p>
            <a:pPr lvl="1" eaLnBrk="1" hangingPunct="1">
              <a:lnSpc>
                <a:spcPct val="90000"/>
              </a:lnSpc>
              <a:spcBef>
                <a:spcPts val="0"/>
              </a:spcBef>
              <a:spcAft>
                <a:spcPts val="1800"/>
              </a:spcAft>
              <a:defRPr/>
            </a:pPr>
            <a:r>
              <a:rPr lang="en-US" sz="2800" dirty="0"/>
              <a:t>Ministry imbalances (5:12-15)</a:t>
            </a:r>
          </a:p>
          <a:p>
            <a:pPr lvl="1" eaLnBrk="1" hangingPunct="1">
              <a:lnSpc>
                <a:spcPct val="90000"/>
              </a:lnSpc>
              <a:spcBef>
                <a:spcPts val="0"/>
              </a:spcBef>
              <a:spcAft>
                <a:spcPts val="1800"/>
              </a:spcAft>
              <a:defRPr/>
            </a:pPr>
            <a:r>
              <a:rPr lang="en-US" sz="2800" dirty="0"/>
              <a:t>Progressive sanctification (5:16-28)</a:t>
            </a:r>
          </a:p>
        </p:txBody>
      </p:sp>
      <p:pic>
        <p:nvPicPr>
          <p:cNvPr id="5" name="Picture 4">
            <a:extLst>
              <a:ext uri="{FF2B5EF4-FFF2-40B4-BE49-F238E27FC236}">
                <a16:creationId xmlns:a16="http://schemas.microsoft.com/office/drawing/2014/main" id="{05C3FE94-CB13-8A02-FD3D-B271B72117C5}"/>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2584495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F545ADD-CC71-39E8-8846-1E89FB322114}"/>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Structure</a:t>
            </a:r>
          </a:p>
        </p:txBody>
      </p:sp>
      <p:sp>
        <p:nvSpPr>
          <p:cNvPr id="10243" name="Rectangle 3">
            <a:extLst>
              <a:ext uri="{FF2B5EF4-FFF2-40B4-BE49-F238E27FC236}">
                <a16:creationId xmlns:a16="http://schemas.microsoft.com/office/drawing/2014/main" id="{954C290D-E23B-D080-54A1-8A99D9767884}"/>
              </a:ext>
            </a:extLst>
          </p:cNvPr>
          <p:cNvSpPr>
            <a:spLocks noGrp="1" noChangeArrowheads="1"/>
          </p:cNvSpPr>
          <p:nvPr>
            <p:ph type="body" idx="1"/>
          </p:nvPr>
        </p:nvSpPr>
        <p:spPr>
          <a:xfrm>
            <a:off x="609601" y="1638300"/>
            <a:ext cx="5105399" cy="3581400"/>
          </a:xfrm>
        </p:spPr>
        <p:txBody>
          <a:bodyPr/>
          <a:lstStyle/>
          <a:p>
            <a:pPr eaLnBrk="1" hangingPunct="1">
              <a:spcBef>
                <a:spcPts val="0"/>
              </a:spcBef>
              <a:spcAft>
                <a:spcPts val="1800"/>
              </a:spcAft>
              <a:defRPr/>
            </a:pPr>
            <a:r>
              <a:rPr lang="en-US" sz="2800" b="1" dirty="0">
                <a:solidFill>
                  <a:srgbClr val="FFFFCC"/>
                </a:solidFill>
              </a:rPr>
              <a:t>Personal (1</a:t>
            </a:r>
            <a:r>
              <a:rPr lang="en-US" sz="2800" b="1" dirty="0">
                <a:solidFill>
                  <a:srgbClr val="FFFFCC"/>
                </a:solidFill>
                <a:cs typeface="Calibri" panose="020F0502020204030204" pitchFamily="34" charset="0"/>
              </a:rPr>
              <a:t>–3)</a:t>
            </a:r>
          </a:p>
          <a:p>
            <a:pPr lvl="1" eaLnBrk="1" hangingPunct="1">
              <a:spcBef>
                <a:spcPts val="0"/>
              </a:spcBef>
              <a:spcAft>
                <a:spcPts val="1800"/>
              </a:spcAft>
              <a:defRPr/>
            </a:pPr>
            <a:r>
              <a:rPr lang="en-US" sz="2800" b="1" u="sng" dirty="0">
                <a:solidFill>
                  <a:srgbClr val="FFFFCC"/>
                </a:solidFill>
                <a:ea typeface="+mn-ea"/>
                <a:cs typeface="+mn-cs"/>
              </a:rPr>
              <a:t>Genuine conversion (1)</a:t>
            </a:r>
          </a:p>
          <a:p>
            <a:pPr lvl="1" eaLnBrk="1" hangingPunct="1">
              <a:spcBef>
                <a:spcPts val="0"/>
              </a:spcBef>
              <a:spcAft>
                <a:spcPts val="1800"/>
              </a:spcAft>
              <a:defRPr/>
            </a:pPr>
            <a:r>
              <a:rPr lang="en-US" sz="2800" dirty="0"/>
              <a:t>Impure motives (2:1-16)</a:t>
            </a:r>
          </a:p>
          <a:p>
            <a:pPr lvl="1" eaLnBrk="1" hangingPunct="1">
              <a:spcBef>
                <a:spcPts val="0"/>
              </a:spcBef>
              <a:spcAft>
                <a:spcPts val="1800"/>
              </a:spcAft>
              <a:defRPr/>
            </a:pPr>
            <a:r>
              <a:rPr lang="en-US" sz="2800" dirty="0"/>
              <a:t>Lack of concern (2:17</a:t>
            </a:r>
            <a:r>
              <a:rPr lang="en-US" sz="2800" dirty="0">
                <a:cs typeface="Calibri" panose="020F0502020204030204" pitchFamily="34" charset="0"/>
              </a:rPr>
              <a:t>–3:13)</a:t>
            </a:r>
            <a:endParaRPr lang="en-US" sz="2800" dirty="0"/>
          </a:p>
        </p:txBody>
      </p:sp>
      <p:sp>
        <p:nvSpPr>
          <p:cNvPr id="4" name="Rectangle 3">
            <a:extLst>
              <a:ext uri="{FF2B5EF4-FFF2-40B4-BE49-F238E27FC236}">
                <a16:creationId xmlns:a16="http://schemas.microsoft.com/office/drawing/2014/main" id="{202C4FAC-8873-86F9-B17A-56D8DF49DDFF}"/>
              </a:ext>
            </a:extLst>
          </p:cNvPr>
          <p:cNvSpPr txBox="1">
            <a:spLocks noChangeArrowheads="1"/>
          </p:cNvSpPr>
          <p:nvPr/>
        </p:nvSpPr>
        <p:spPr bwMode="auto">
          <a:xfrm>
            <a:off x="5562600" y="1638300"/>
            <a:ext cx="60198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lnSpc>
                <a:spcPct val="90000"/>
              </a:lnSpc>
              <a:spcBef>
                <a:spcPts val="0"/>
              </a:spcBef>
              <a:spcAft>
                <a:spcPts val="1800"/>
              </a:spcAft>
              <a:defRPr/>
            </a:pPr>
            <a:r>
              <a:rPr lang="en-US" sz="2800" dirty="0"/>
              <a:t>Practical (4–5)</a:t>
            </a:r>
          </a:p>
          <a:p>
            <a:pPr lvl="1" eaLnBrk="1" hangingPunct="1">
              <a:lnSpc>
                <a:spcPct val="90000"/>
              </a:lnSpc>
              <a:spcBef>
                <a:spcPts val="0"/>
              </a:spcBef>
              <a:spcAft>
                <a:spcPts val="1800"/>
              </a:spcAft>
              <a:defRPr/>
            </a:pPr>
            <a:r>
              <a:rPr lang="en-US" sz="2800" dirty="0"/>
              <a:t>Immorality (4:1-8)</a:t>
            </a:r>
          </a:p>
          <a:p>
            <a:pPr lvl="1" eaLnBrk="1" hangingPunct="1">
              <a:lnSpc>
                <a:spcPct val="90000"/>
              </a:lnSpc>
              <a:spcBef>
                <a:spcPts val="0"/>
              </a:spcBef>
              <a:spcAft>
                <a:spcPts val="1800"/>
              </a:spcAft>
              <a:defRPr/>
            </a:pPr>
            <a:r>
              <a:rPr lang="en-US" sz="2800" dirty="0"/>
              <a:t>Laziness (4:9-12)</a:t>
            </a:r>
          </a:p>
          <a:p>
            <a:pPr lvl="1" eaLnBrk="1" hangingPunct="1">
              <a:lnSpc>
                <a:spcPct val="90000"/>
              </a:lnSpc>
              <a:spcBef>
                <a:spcPts val="0"/>
              </a:spcBef>
              <a:spcAft>
                <a:spcPts val="1800"/>
              </a:spcAft>
              <a:defRPr/>
            </a:pPr>
            <a:r>
              <a:rPr lang="en-US" sz="2800" dirty="0"/>
              <a:t>Eschatology (4:13–5:11)</a:t>
            </a:r>
          </a:p>
          <a:p>
            <a:pPr lvl="1" eaLnBrk="1" hangingPunct="1">
              <a:lnSpc>
                <a:spcPct val="90000"/>
              </a:lnSpc>
              <a:spcBef>
                <a:spcPts val="0"/>
              </a:spcBef>
              <a:spcAft>
                <a:spcPts val="1800"/>
              </a:spcAft>
              <a:defRPr/>
            </a:pPr>
            <a:r>
              <a:rPr lang="en-US" sz="2800" dirty="0"/>
              <a:t>Ministry imbalances (5:12-15)</a:t>
            </a:r>
          </a:p>
          <a:p>
            <a:pPr lvl="1" eaLnBrk="1" hangingPunct="1">
              <a:lnSpc>
                <a:spcPct val="90000"/>
              </a:lnSpc>
              <a:spcBef>
                <a:spcPts val="0"/>
              </a:spcBef>
              <a:spcAft>
                <a:spcPts val="1800"/>
              </a:spcAft>
              <a:defRPr/>
            </a:pPr>
            <a:r>
              <a:rPr lang="en-US" sz="2800" dirty="0"/>
              <a:t>Progressive sanctification (5:16-28)</a:t>
            </a:r>
          </a:p>
        </p:txBody>
      </p:sp>
      <p:pic>
        <p:nvPicPr>
          <p:cNvPr id="5" name="Picture 4">
            <a:extLst>
              <a:ext uri="{FF2B5EF4-FFF2-40B4-BE49-F238E27FC236}">
                <a16:creationId xmlns:a16="http://schemas.microsoft.com/office/drawing/2014/main" id="{0146322F-829F-2473-605D-07007BE0A095}"/>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2501711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0137BB47-6692-C345-70E4-7399AEFF2B04}"/>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Genuine Conversion? (1 </a:t>
            </a:r>
            <a:r>
              <a:rPr lang="en-US" altLang="en-US" sz="4000" dirty="0" err="1"/>
              <a:t>Thess</a:t>
            </a:r>
            <a:r>
              <a:rPr lang="en-US" altLang="en-US" sz="4000" dirty="0"/>
              <a:t> 1)</a:t>
            </a:r>
          </a:p>
        </p:txBody>
      </p:sp>
      <p:sp>
        <p:nvSpPr>
          <p:cNvPr id="16387" name="Rectangle 3">
            <a:extLst>
              <a:ext uri="{FF2B5EF4-FFF2-40B4-BE49-F238E27FC236}">
                <a16:creationId xmlns:a16="http://schemas.microsoft.com/office/drawing/2014/main" id="{614E983E-EF83-0607-AD2C-7B7F3DB02639}"/>
              </a:ext>
            </a:extLst>
          </p:cNvPr>
          <p:cNvSpPr>
            <a:spLocks noGrp="1" noChangeArrowheads="1"/>
          </p:cNvSpPr>
          <p:nvPr>
            <p:ph type="body" idx="1"/>
          </p:nvPr>
        </p:nvSpPr>
        <p:spPr>
          <a:xfrm>
            <a:off x="1754883" y="1371600"/>
            <a:ext cx="8682235" cy="5105400"/>
          </a:xfrm>
        </p:spPr>
        <p:txBody>
          <a:bodyPr/>
          <a:lstStyle/>
          <a:p>
            <a:pPr marL="457200" indent="-457200" eaLnBrk="1" hangingPunct="1">
              <a:lnSpc>
                <a:spcPct val="90000"/>
              </a:lnSpc>
              <a:spcBef>
                <a:spcPts val="0"/>
              </a:spcBef>
              <a:spcAft>
                <a:spcPts val="1800"/>
              </a:spcAft>
              <a:defRPr/>
            </a:pPr>
            <a:r>
              <a:rPr lang="en-US" kern="1200" dirty="0"/>
              <a:t>Greeting (1:1)</a:t>
            </a:r>
          </a:p>
          <a:p>
            <a:pPr marL="457200" indent="-457200" eaLnBrk="1" hangingPunct="1">
              <a:lnSpc>
                <a:spcPct val="90000"/>
              </a:lnSpc>
              <a:spcBef>
                <a:spcPts val="0"/>
              </a:spcBef>
              <a:spcAft>
                <a:spcPts val="1800"/>
              </a:spcAft>
              <a:defRPr/>
            </a:pPr>
            <a:r>
              <a:rPr lang="en-US" kern="1200" dirty="0"/>
              <a:t>Faith, hope, and love in Christ (1:2-3)</a:t>
            </a:r>
          </a:p>
          <a:p>
            <a:pPr marL="457200" indent="-457200" eaLnBrk="1" hangingPunct="1">
              <a:lnSpc>
                <a:spcPct val="90000"/>
              </a:lnSpc>
              <a:spcBef>
                <a:spcPts val="0"/>
              </a:spcBef>
              <a:spcAft>
                <a:spcPts val="1800"/>
              </a:spcAft>
              <a:defRPr/>
            </a:pPr>
            <a:r>
              <a:rPr lang="en-US" kern="1200" dirty="0"/>
              <a:t>Response to the Gospel (1:4-5)</a:t>
            </a:r>
          </a:p>
          <a:p>
            <a:pPr marL="457200" indent="-457200" eaLnBrk="1" hangingPunct="1">
              <a:lnSpc>
                <a:spcPct val="90000"/>
              </a:lnSpc>
              <a:spcBef>
                <a:spcPts val="0"/>
              </a:spcBef>
              <a:spcAft>
                <a:spcPts val="1800"/>
              </a:spcAft>
              <a:defRPr/>
            </a:pPr>
            <a:r>
              <a:rPr lang="en-US" kern="1200" dirty="0"/>
              <a:t>Joy in the midst of tribulation (1:6)</a:t>
            </a:r>
          </a:p>
          <a:p>
            <a:pPr marL="457200" indent="-457200" eaLnBrk="1" hangingPunct="1">
              <a:lnSpc>
                <a:spcPct val="90000"/>
              </a:lnSpc>
              <a:spcBef>
                <a:spcPts val="0"/>
              </a:spcBef>
              <a:spcAft>
                <a:spcPts val="1800"/>
              </a:spcAft>
              <a:defRPr/>
            </a:pPr>
            <a:r>
              <a:rPr lang="en-US" kern="1200" dirty="0"/>
              <a:t>Example to those in Macedonia and Achaia (1:7)</a:t>
            </a:r>
          </a:p>
          <a:p>
            <a:pPr marL="457200" indent="-457200" eaLnBrk="1" hangingPunct="1">
              <a:lnSpc>
                <a:spcPct val="90000"/>
              </a:lnSpc>
              <a:spcBef>
                <a:spcPts val="0"/>
              </a:spcBef>
              <a:spcAft>
                <a:spcPts val="1800"/>
              </a:spcAft>
              <a:defRPr/>
            </a:pPr>
            <a:r>
              <a:rPr lang="en-US" kern="1200" dirty="0"/>
              <a:t>No formal missionary endeavor (1:8-9a)</a:t>
            </a:r>
          </a:p>
          <a:p>
            <a:pPr marL="457200" indent="-457200" eaLnBrk="1" hangingPunct="1">
              <a:lnSpc>
                <a:spcPct val="90000"/>
              </a:lnSpc>
              <a:spcBef>
                <a:spcPts val="0"/>
              </a:spcBef>
              <a:spcAft>
                <a:spcPts val="1800"/>
              </a:spcAft>
              <a:defRPr/>
            </a:pPr>
            <a:r>
              <a:rPr lang="en-US" kern="1200" dirty="0"/>
              <a:t>Turned from idols (1:9b)</a:t>
            </a:r>
          </a:p>
          <a:p>
            <a:pPr marL="457200" indent="-457200" eaLnBrk="1" hangingPunct="1">
              <a:lnSpc>
                <a:spcPct val="90000"/>
              </a:lnSpc>
              <a:spcBef>
                <a:spcPts val="0"/>
              </a:spcBef>
              <a:spcAft>
                <a:spcPts val="1800"/>
              </a:spcAft>
              <a:defRPr/>
            </a:pPr>
            <a:r>
              <a:rPr lang="en-US" kern="1200" dirty="0"/>
              <a:t>Eschatological hope (1:10)</a:t>
            </a:r>
          </a:p>
        </p:txBody>
      </p:sp>
      <p:pic>
        <p:nvPicPr>
          <p:cNvPr id="4" name="Picture 3">
            <a:extLst>
              <a:ext uri="{FF2B5EF4-FFF2-40B4-BE49-F238E27FC236}">
                <a16:creationId xmlns:a16="http://schemas.microsoft.com/office/drawing/2014/main" id="{D95B51EB-64C6-9081-9609-51D6D2A504C0}"/>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3605064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F545ADD-CC71-39E8-8846-1E89FB322114}"/>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Structure</a:t>
            </a:r>
          </a:p>
        </p:txBody>
      </p:sp>
      <p:sp>
        <p:nvSpPr>
          <p:cNvPr id="10243" name="Rectangle 3">
            <a:extLst>
              <a:ext uri="{FF2B5EF4-FFF2-40B4-BE49-F238E27FC236}">
                <a16:creationId xmlns:a16="http://schemas.microsoft.com/office/drawing/2014/main" id="{954C290D-E23B-D080-54A1-8A99D9767884}"/>
              </a:ext>
            </a:extLst>
          </p:cNvPr>
          <p:cNvSpPr>
            <a:spLocks noGrp="1" noChangeArrowheads="1"/>
          </p:cNvSpPr>
          <p:nvPr>
            <p:ph type="body" idx="1"/>
          </p:nvPr>
        </p:nvSpPr>
        <p:spPr>
          <a:xfrm>
            <a:off x="609601" y="1638300"/>
            <a:ext cx="5105399" cy="3581400"/>
          </a:xfrm>
        </p:spPr>
        <p:txBody>
          <a:bodyPr/>
          <a:lstStyle/>
          <a:p>
            <a:pPr eaLnBrk="1" hangingPunct="1">
              <a:spcBef>
                <a:spcPts val="0"/>
              </a:spcBef>
              <a:spcAft>
                <a:spcPts val="1800"/>
              </a:spcAft>
              <a:defRPr/>
            </a:pPr>
            <a:r>
              <a:rPr lang="en-US" sz="2800" b="1" dirty="0">
                <a:solidFill>
                  <a:srgbClr val="FFFFCC"/>
                </a:solidFill>
              </a:rPr>
              <a:t>Personal (1</a:t>
            </a:r>
            <a:r>
              <a:rPr lang="en-US" sz="2800" b="1" dirty="0">
                <a:solidFill>
                  <a:srgbClr val="FFFFCC"/>
                </a:solidFill>
                <a:cs typeface="Calibri" panose="020F0502020204030204" pitchFamily="34" charset="0"/>
              </a:rPr>
              <a:t>–3)</a:t>
            </a:r>
          </a:p>
          <a:p>
            <a:pPr lvl="1" eaLnBrk="1" hangingPunct="1">
              <a:spcBef>
                <a:spcPts val="0"/>
              </a:spcBef>
              <a:spcAft>
                <a:spcPts val="1800"/>
              </a:spcAft>
              <a:defRPr/>
            </a:pPr>
            <a:r>
              <a:rPr lang="en-US" sz="2800" dirty="0">
                <a:ea typeface="+mn-ea"/>
                <a:cs typeface="+mn-cs"/>
              </a:rPr>
              <a:t>Genuine conversion (1)</a:t>
            </a:r>
          </a:p>
          <a:p>
            <a:pPr lvl="1" eaLnBrk="1" hangingPunct="1">
              <a:spcBef>
                <a:spcPts val="0"/>
              </a:spcBef>
              <a:spcAft>
                <a:spcPts val="1800"/>
              </a:spcAft>
              <a:defRPr/>
            </a:pPr>
            <a:r>
              <a:rPr lang="en-US" sz="2800" b="1" u="sng" dirty="0">
                <a:solidFill>
                  <a:srgbClr val="FFFFCC"/>
                </a:solidFill>
              </a:rPr>
              <a:t>Impure motives (2:1-16)</a:t>
            </a:r>
          </a:p>
          <a:p>
            <a:pPr lvl="1" eaLnBrk="1" hangingPunct="1">
              <a:spcBef>
                <a:spcPts val="0"/>
              </a:spcBef>
              <a:spcAft>
                <a:spcPts val="1800"/>
              </a:spcAft>
              <a:defRPr/>
            </a:pPr>
            <a:r>
              <a:rPr lang="en-US" sz="2800" dirty="0"/>
              <a:t>Lack of concern (2:17</a:t>
            </a:r>
            <a:r>
              <a:rPr lang="en-US" sz="2800" dirty="0">
                <a:cs typeface="Calibri" panose="020F0502020204030204" pitchFamily="34" charset="0"/>
              </a:rPr>
              <a:t>–3:13)</a:t>
            </a:r>
            <a:endParaRPr lang="en-US" sz="2800" dirty="0"/>
          </a:p>
        </p:txBody>
      </p:sp>
      <p:sp>
        <p:nvSpPr>
          <p:cNvPr id="4" name="Rectangle 3">
            <a:extLst>
              <a:ext uri="{FF2B5EF4-FFF2-40B4-BE49-F238E27FC236}">
                <a16:creationId xmlns:a16="http://schemas.microsoft.com/office/drawing/2014/main" id="{202C4FAC-8873-86F9-B17A-56D8DF49DDFF}"/>
              </a:ext>
            </a:extLst>
          </p:cNvPr>
          <p:cNvSpPr txBox="1">
            <a:spLocks noChangeArrowheads="1"/>
          </p:cNvSpPr>
          <p:nvPr/>
        </p:nvSpPr>
        <p:spPr bwMode="auto">
          <a:xfrm>
            <a:off x="5562600" y="1638300"/>
            <a:ext cx="60198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lnSpc>
                <a:spcPct val="90000"/>
              </a:lnSpc>
              <a:spcBef>
                <a:spcPts val="0"/>
              </a:spcBef>
              <a:spcAft>
                <a:spcPts val="1800"/>
              </a:spcAft>
              <a:defRPr/>
            </a:pPr>
            <a:r>
              <a:rPr lang="en-US" sz="2800" dirty="0"/>
              <a:t>Practical (4–5)</a:t>
            </a:r>
          </a:p>
          <a:p>
            <a:pPr lvl="1" eaLnBrk="1" hangingPunct="1">
              <a:lnSpc>
                <a:spcPct val="90000"/>
              </a:lnSpc>
              <a:spcBef>
                <a:spcPts val="0"/>
              </a:spcBef>
              <a:spcAft>
                <a:spcPts val="1800"/>
              </a:spcAft>
              <a:defRPr/>
            </a:pPr>
            <a:r>
              <a:rPr lang="en-US" sz="2800" dirty="0"/>
              <a:t>Immorality (4:1-8)</a:t>
            </a:r>
          </a:p>
          <a:p>
            <a:pPr lvl="1" eaLnBrk="1" hangingPunct="1">
              <a:lnSpc>
                <a:spcPct val="90000"/>
              </a:lnSpc>
              <a:spcBef>
                <a:spcPts val="0"/>
              </a:spcBef>
              <a:spcAft>
                <a:spcPts val="1800"/>
              </a:spcAft>
              <a:defRPr/>
            </a:pPr>
            <a:r>
              <a:rPr lang="en-US" sz="2800" dirty="0"/>
              <a:t>Laziness (4:9-12)</a:t>
            </a:r>
          </a:p>
          <a:p>
            <a:pPr lvl="1" eaLnBrk="1" hangingPunct="1">
              <a:lnSpc>
                <a:spcPct val="90000"/>
              </a:lnSpc>
              <a:spcBef>
                <a:spcPts val="0"/>
              </a:spcBef>
              <a:spcAft>
                <a:spcPts val="1800"/>
              </a:spcAft>
              <a:defRPr/>
            </a:pPr>
            <a:r>
              <a:rPr lang="en-US" sz="2800" dirty="0"/>
              <a:t>Eschatology (4:13–5:11)</a:t>
            </a:r>
          </a:p>
          <a:p>
            <a:pPr lvl="1" eaLnBrk="1" hangingPunct="1">
              <a:lnSpc>
                <a:spcPct val="90000"/>
              </a:lnSpc>
              <a:spcBef>
                <a:spcPts val="0"/>
              </a:spcBef>
              <a:spcAft>
                <a:spcPts val="1800"/>
              </a:spcAft>
              <a:defRPr/>
            </a:pPr>
            <a:r>
              <a:rPr lang="en-US" sz="2800" dirty="0"/>
              <a:t>Ministry imbalances (5:12-15)</a:t>
            </a:r>
          </a:p>
          <a:p>
            <a:pPr lvl="1" eaLnBrk="1" hangingPunct="1">
              <a:lnSpc>
                <a:spcPct val="90000"/>
              </a:lnSpc>
              <a:spcBef>
                <a:spcPts val="0"/>
              </a:spcBef>
              <a:spcAft>
                <a:spcPts val="1800"/>
              </a:spcAft>
              <a:defRPr/>
            </a:pPr>
            <a:r>
              <a:rPr lang="en-US" sz="2800" dirty="0"/>
              <a:t>Progressive sanctification (5:16-28)</a:t>
            </a:r>
          </a:p>
        </p:txBody>
      </p:sp>
      <p:pic>
        <p:nvPicPr>
          <p:cNvPr id="5" name="Picture 4">
            <a:extLst>
              <a:ext uri="{FF2B5EF4-FFF2-40B4-BE49-F238E27FC236}">
                <a16:creationId xmlns:a16="http://schemas.microsoft.com/office/drawing/2014/main" id="{0146322F-829F-2473-605D-07007BE0A095}"/>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1713321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C7F7F087-A902-1529-00B3-172D97E6433D}"/>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Pauline Motives? (2:1-12)</a:t>
            </a:r>
          </a:p>
        </p:txBody>
      </p:sp>
      <p:sp>
        <p:nvSpPr>
          <p:cNvPr id="18435" name="Rectangle 3">
            <a:extLst>
              <a:ext uri="{FF2B5EF4-FFF2-40B4-BE49-F238E27FC236}">
                <a16:creationId xmlns:a16="http://schemas.microsoft.com/office/drawing/2014/main" id="{39F4505B-2F97-5274-9895-B571507A8D38}"/>
              </a:ext>
            </a:extLst>
          </p:cNvPr>
          <p:cNvSpPr>
            <a:spLocks noGrp="1" noChangeArrowheads="1"/>
          </p:cNvSpPr>
          <p:nvPr>
            <p:ph type="body" idx="1"/>
          </p:nvPr>
        </p:nvSpPr>
        <p:spPr>
          <a:xfrm>
            <a:off x="2438401" y="1600200"/>
            <a:ext cx="7210822" cy="4460875"/>
          </a:xfrm>
        </p:spPr>
        <p:txBody>
          <a:bodyPr/>
          <a:lstStyle/>
          <a:p>
            <a:pPr marL="457200" indent="-457200" eaLnBrk="1" hangingPunct="1">
              <a:spcBef>
                <a:spcPts val="0"/>
              </a:spcBef>
              <a:spcAft>
                <a:spcPts val="2400"/>
              </a:spcAft>
              <a:defRPr/>
            </a:pPr>
            <a:r>
              <a:rPr lang="en-US" dirty="0"/>
              <a:t>2:1-2 – Message, motives, and method</a:t>
            </a:r>
          </a:p>
          <a:p>
            <a:pPr marL="457200" indent="-457200" eaLnBrk="1" hangingPunct="1">
              <a:spcBef>
                <a:spcPts val="0"/>
              </a:spcBef>
              <a:spcAft>
                <a:spcPts val="2400"/>
              </a:spcAft>
              <a:defRPr/>
            </a:pPr>
            <a:r>
              <a:rPr lang="en-US" b="1" dirty="0">
                <a:solidFill>
                  <a:srgbClr val="FFFFCC"/>
                </a:solidFill>
              </a:rPr>
              <a:t>2:3-12 – Elaboration</a:t>
            </a:r>
          </a:p>
          <a:p>
            <a:pPr marL="914400" lvl="1" indent="-457200" eaLnBrk="1" hangingPunct="1">
              <a:spcAft>
                <a:spcPts val="2400"/>
              </a:spcAft>
              <a:defRPr/>
            </a:pPr>
            <a:r>
              <a:rPr lang="en-US" dirty="0"/>
              <a:t>Message (2:3-4)</a:t>
            </a:r>
          </a:p>
          <a:p>
            <a:pPr marL="914400" lvl="1" indent="-457200" eaLnBrk="1" hangingPunct="1">
              <a:spcAft>
                <a:spcPts val="2400"/>
              </a:spcAft>
              <a:defRPr/>
            </a:pPr>
            <a:r>
              <a:rPr lang="en-US" dirty="0"/>
              <a:t>Motives (2:5-8)</a:t>
            </a:r>
          </a:p>
          <a:p>
            <a:pPr marL="914400" lvl="1" indent="-457200" eaLnBrk="1" hangingPunct="1">
              <a:spcAft>
                <a:spcPts val="2400"/>
              </a:spcAft>
              <a:defRPr/>
            </a:pPr>
            <a:r>
              <a:rPr lang="en-US" b="1" u="sng" dirty="0">
                <a:solidFill>
                  <a:srgbClr val="FFFFCC"/>
                </a:solidFill>
              </a:rPr>
              <a:t>Method (2:9-12)</a:t>
            </a:r>
          </a:p>
        </p:txBody>
      </p:sp>
      <p:pic>
        <p:nvPicPr>
          <p:cNvPr id="4" name="Picture 3">
            <a:extLst>
              <a:ext uri="{FF2B5EF4-FFF2-40B4-BE49-F238E27FC236}">
                <a16:creationId xmlns:a16="http://schemas.microsoft.com/office/drawing/2014/main" id="{B814494C-C255-CD40-94E5-D40A0A472D20}"/>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39421814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7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1905</TotalTime>
  <Words>2154</Words>
  <Application>Microsoft Office PowerPoint</Application>
  <PresentationFormat>Widescreen</PresentationFormat>
  <Paragraphs>289</Paragraphs>
  <Slides>42</Slides>
  <Notes>5</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42</vt:i4>
      </vt:variant>
    </vt:vector>
  </HeadingPairs>
  <TitlesOfParts>
    <vt:vector size="47" baseType="lpstr">
      <vt:lpstr>Calibri</vt:lpstr>
      <vt:lpstr>Times New Roman</vt:lpstr>
      <vt:lpstr>Wingdings</vt:lpstr>
      <vt:lpstr>Azure</vt:lpstr>
      <vt:lpstr>1_Azure</vt:lpstr>
      <vt:lpstr>PowerPoint Presentation</vt:lpstr>
      <vt:lpstr>Introductory Matters</vt:lpstr>
      <vt:lpstr>Structure</vt:lpstr>
      <vt:lpstr>Structure</vt:lpstr>
      <vt:lpstr>Structure</vt:lpstr>
      <vt:lpstr>Structure</vt:lpstr>
      <vt:lpstr>Genuine Conversion? (1 Thess 1)</vt:lpstr>
      <vt:lpstr>Structure</vt:lpstr>
      <vt:lpstr>Pauline Motives? (2:1-12)</vt:lpstr>
      <vt:lpstr>PowerPoint Presentation</vt:lpstr>
      <vt:lpstr>PowerPoint Presentation</vt:lpstr>
      <vt:lpstr>PowerPoint Presentation</vt:lpstr>
      <vt:lpstr>Three Tenses of Salvation</vt:lpstr>
      <vt:lpstr>E.R. Craven “Excursus on the Basileia,” in Revelation of John, J. P. Lange (New York: Scribner, 1874), 97.</vt:lpstr>
      <vt:lpstr>PowerPoint Presentation</vt:lpstr>
      <vt:lpstr>PowerPoint Presentation</vt:lpstr>
      <vt:lpstr>PowerPoint Presentation</vt:lpstr>
      <vt:lpstr>Pauline Motives? (2:1-12)</vt:lpstr>
      <vt:lpstr>Structure</vt:lpstr>
      <vt:lpstr>Genuine Conversion? (2:13-16)</vt:lpstr>
      <vt:lpstr>Genuine Conversion? (2:13-16)</vt:lpstr>
      <vt:lpstr>PowerPoint Presentation</vt:lpstr>
      <vt:lpstr>INSPIRATION OF SCRIPTURE V. 20-21</vt:lpstr>
      <vt:lpstr>PowerPoint Presentation</vt:lpstr>
      <vt:lpstr>PowerPoint Presentation</vt:lpstr>
      <vt:lpstr>Emphasis of 2 Timothy</vt:lpstr>
      <vt:lpstr>Activities of the Local Church  (Acts 2:41-47)</vt:lpstr>
      <vt:lpstr>Activities of the Local Church  (Acts 2:41-47)</vt:lpstr>
      <vt:lpstr>PowerPoint Presentation</vt:lpstr>
      <vt:lpstr>Genuine Conversion? (2:13-16)</vt:lpstr>
      <vt:lpstr>PowerPoint Presentation</vt:lpstr>
      <vt:lpstr>PowerPoint Presentation</vt:lpstr>
      <vt:lpstr>Tertullian Prescription Against Heretics, 36</vt:lpstr>
      <vt:lpstr>Genuine Conversion? (2:13-16)</vt:lpstr>
      <vt:lpstr>PowerPoint Presentation</vt:lpstr>
      <vt:lpstr>PowerPoint Presentation</vt:lpstr>
      <vt:lpstr>PowerPoint Presentation</vt:lpstr>
      <vt:lpstr>PowerPoint Presentation</vt:lpstr>
      <vt:lpstr>Conclusion</vt:lpstr>
      <vt:lpstr>Genuine Conversion? (2:13-16)</vt:lpstr>
      <vt:lpstr>Structure</vt:lpstr>
      <vt:lpstr>Lack of Concern? (2:17–3:13)</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Thessalonians 007 - 2v10-16 - 16 X 9</dc:title>
  <dc:subject>1 Thessalonians</dc:subject>
  <dc:creator>A. Woods</dc:creator>
  <cp:lastModifiedBy>Jim McGowan</cp:lastModifiedBy>
  <cp:revision>172</cp:revision>
  <cp:lastPrinted>2022-11-26T17:30:23Z</cp:lastPrinted>
  <dcterms:created xsi:type="dcterms:W3CDTF">2009-02-09T13:26:58Z</dcterms:created>
  <dcterms:modified xsi:type="dcterms:W3CDTF">2022-11-26T17:30:45Z</dcterms:modified>
</cp:coreProperties>
</file>